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 id="2147483654" r:id="rId3"/>
    <p:sldMasterId id="2147483656" r:id="rId4"/>
  </p:sldMasterIdLst>
  <p:notesMasterIdLst>
    <p:notesMasterId r:id="rId30"/>
  </p:notesMasterIdLst>
  <p:sldIdLst>
    <p:sldId id="876" r:id="rId5"/>
    <p:sldId id="888" r:id="rId6"/>
    <p:sldId id="877" r:id="rId7"/>
    <p:sldId id="878" r:id="rId8"/>
    <p:sldId id="879" r:id="rId9"/>
    <p:sldId id="880" r:id="rId10"/>
    <p:sldId id="881" r:id="rId11"/>
    <p:sldId id="882" r:id="rId12"/>
    <p:sldId id="883" r:id="rId13"/>
    <p:sldId id="843" r:id="rId14"/>
    <p:sldId id="781" r:id="rId15"/>
    <p:sldId id="862" r:id="rId16"/>
    <p:sldId id="867" r:id="rId17"/>
    <p:sldId id="863" r:id="rId18"/>
    <p:sldId id="864" r:id="rId19"/>
    <p:sldId id="865" r:id="rId20"/>
    <p:sldId id="866" r:id="rId21"/>
    <p:sldId id="868" r:id="rId22"/>
    <p:sldId id="869" r:id="rId23"/>
    <p:sldId id="870" r:id="rId24"/>
    <p:sldId id="884" r:id="rId25"/>
    <p:sldId id="871" r:id="rId26"/>
    <p:sldId id="885" r:id="rId27"/>
    <p:sldId id="886" r:id="rId28"/>
    <p:sldId id="887" r:id="rId2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p:defaultTextStyle>
  <p:extLst>
    <p:ext uri="{EFAFB233-063F-42B5-8137-9DF3F51BA10A}">
      <p15:sldGuideLst xmlns:p15="http://schemas.microsoft.com/office/powerpoint/2012/main">
        <p15:guide id="1" orient="horz" pos="2159">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聂永欣" initials="聂永欣" lastIdx="0" clrIdx="0">
    <p:extLst>
      <p:ext uri="{19B8F6BF-5375-455C-9EA6-DF929625EA0E}">
        <p15:presenceInfo xmlns:p15="http://schemas.microsoft.com/office/powerpoint/2012/main" userId="4d6e7eb806fd45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A7A7A"/>
    <a:srgbClr val="3672AC"/>
    <a:srgbClr val="01B1F5"/>
    <a:srgbClr val="095A9A"/>
    <a:srgbClr val="0E72B5"/>
    <a:srgbClr val="FFFFCC"/>
    <a:srgbClr val="01B0F0"/>
    <a:srgbClr val="3274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autoAdjust="0"/>
  </p:normalViewPr>
  <p:slideViewPr>
    <p:cSldViewPr snapToGrid="0">
      <p:cViewPr varScale="1">
        <p:scale>
          <a:sx n="41" d="100"/>
          <a:sy n="41" d="100"/>
        </p:scale>
        <p:origin x="63" y="1122"/>
      </p:cViewPr>
      <p:guideLst>
        <p:guide orient="horz" pos="2159"/>
        <p:guide pos="2880"/>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defRPr sz="1200" noProof="1"/>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defRPr sz="1200" noProof="1" smtClean="0">
                <a:latin typeface="+mn-lt"/>
                <a:ea typeface="+mn-ea"/>
              </a:defRPr>
            </a:lvl1pPr>
          </a:lstStyle>
          <a:p>
            <a:pPr>
              <a:defRPr/>
            </a:pPr>
            <a:fld id="{A498E5BB-9A8B-429B-B409-7BAFB42A8528}" type="datetimeFigureOut">
              <a:rPr lang="zh-CN" altLang="en-US"/>
              <a:t>2021-06-17</a:t>
            </a:fld>
            <a:endParaRPr lang="zh-CN" altLang="en-US"/>
          </a:p>
        </p:txBody>
      </p:sp>
      <p:sp>
        <p:nvSpPr>
          <p:cNvPr id="8196"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12293" name="备注占位符 4"/>
          <p:cNvSpPr>
            <a:spLocks noGrp="1" noChangeArrowheads="1"/>
          </p:cNvSpPr>
          <p:nvPr>
            <p:ph type="body" sz="quarter" idx="9"/>
          </p:nvPr>
        </p:nvSpPr>
        <p:spPr bwMode="auto">
          <a:xfrm>
            <a:off x="685800" y="4400550"/>
            <a:ext cx="5486400" cy="3600450"/>
          </a:xfrm>
          <a:prstGeom prst="rect">
            <a:avLst/>
          </a:prstGeom>
          <a:noFill/>
          <a:ln>
            <a:noFill/>
          </a:ln>
        </p:spPr>
        <p:txBody>
          <a:bodyPr vert="horz" wrap="square" lIns="91440" tIns="45720" rIns="91440" bIns="45720" numCol="1" anchor="t" anchorCtr="0" compatLnSpc="1"/>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smtClean="0"/>
            </a:lvl1pPr>
          </a:lstStyle>
          <a:p>
            <a:pPr>
              <a:defRPr/>
            </a:pPr>
            <a:fld id="{E3CEF33C-FD56-42B5-8E8C-BB983273FF45}"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2F71223-E911-4BC0-B595-0BA4F035749C}"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矩形 3"/>
          <p:cNvSpPr/>
          <p:nvPr userDrawn="1"/>
        </p:nvSpPr>
        <p:spPr>
          <a:xfrm rot="16200000">
            <a:off x="454025" y="-19050"/>
            <a:ext cx="812800" cy="1066800"/>
          </a:xfrm>
          <a:custGeom>
            <a:avLst/>
            <a:gdLst>
              <a:gd name="connsiteX0" fmla="*/ 0 w 661307"/>
              <a:gd name="connsiteY0" fmla="*/ 0 h 726621"/>
              <a:gd name="connsiteX1" fmla="*/ 661307 w 661307"/>
              <a:gd name="connsiteY1" fmla="*/ 0 h 726621"/>
              <a:gd name="connsiteX2" fmla="*/ 661307 w 661307"/>
              <a:gd name="connsiteY2" fmla="*/ 726621 h 726621"/>
              <a:gd name="connsiteX3" fmla="*/ 0 w 661307"/>
              <a:gd name="connsiteY3" fmla="*/ 726621 h 726621"/>
              <a:gd name="connsiteX4" fmla="*/ 0 w 661307"/>
              <a:gd name="connsiteY4" fmla="*/ 0 h 726621"/>
              <a:gd name="connsiteX0-1" fmla="*/ 0 w 661307"/>
              <a:gd name="connsiteY0-2" fmla="*/ 0 h 726621"/>
              <a:gd name="connsiteX1-3" fmla="*/ 661307 w 661307"/>
              <a:gd name="connsiteY1-4" fmla="*/ 0 h 726621"/>
              <a:gd name="connsiteX2-5" fmla="*/ 661307 w 661307"/>
              <a:gd name="connsiteY2-6" fmla="*/ 726621 h 726621"/>
              <a:gd name="connsiteX3-7" fmla="*/ 326571 w 661307"/>
              <a:gd name="connsiteY3-8" fmla="*/ 718457 h 726621"/>
              <a:gd name="connsiteX4-9" fmla="*/ 0 w 661307"/>
              <a:gd name="connsiteY4-10" fmla="*/ 726621 h 726621"/>
              <a:gd name="connsiteX5" fmla="*/ 0 w 661307"/>
              <a:gd name="connsiteY5" fmla="*/ 0 h 726621"/>
              <a:gd name="connsiteX0-11" fmla="*/ 0 w 661307"/>
              <a:gd name="connsiteY0-12" fmla="*/ 0 h 898071"/>
              <a:gd name="connsiteX1-13" fmla="*/ 661307 w 661307"/>
              <a:gd name="connsiteY1-14" fmla="*/ 0 h 898071"/>
              <a:gd name="connsiteX2-15" fmla="*/ 661307 w 661307"/>
              <a:gd name="connsiteY2-16" fmla="*/ 726621 h 898071"/>
              <a:gd name="connsiteX3-17" fmla="*/ 351063 w 661307"/>
              <a:gd name="connsiteY3-18" fmla="*/ 898071 h 898071"/>
              <a:gd name="connsiteX4-19" fmla="*/ 0 w 661307"/>
              <a:gd name="connsiteY4-20" fmla="*/ 726621 h 898071"/>
              <a:gd name="connsiteX5-21" fmla="*/ 0 w 661307"/>
              <a:gd name="connsiteY5-22" fmla="*/ 0 h 898071"/>
              <a:gd name="connsiteX0-23" fmla="*/ 0 w 661307"/>
              <a:gd name="connsiteY0-24" fmla="*/ 0 h 898071"/>
              <a:gd name="connsiteX1-25" fmla="*/ 661307 w 661307"/>
              <a:gd name="connsiteY1-26" fmla="*/ 0 h 898071"/>
              <a:gd name="connsiteX2-27" fmla="*/ 661307 w 661307"/>
              <a:gd name="connsiteY2-28" fmla="*/ 726621 h 898071"/>
              <a:gd name="connsiteX3-29" fmla="*/ 318406 w 661307"/>
              <a:gd name="connsiteY3-30" fmla="*/ 898071 h 898071"/>
              <a:gd name="connsiteX4-31" fmla="*/ 0 w 661307"/>
              <a:gd name="connsiteY4-32" fmla="*/ 726621 h 898071"/>
              <a:gd name="connsiteX5-33" fmla="*/ 0 w 661307"/>
              <a:gd name="connsiteY5-34" fmla="*/ 0 h 898071"/>
              <a:gd name="connsiteX0-35" fmla="*/ 0 w 661307"/>
              <a:gd name="connsiteY0-36" fmla="*/ 0 h 898071"/>
              <a:gd name="connsiteX1-37" fmla="*/ 661307 w 661307"/>
              <a:gd name="connsiteY1-38" fmla="*/ 0 h 898071"/>
              <a:gd name="connsiteX2-39" fmla="*/ 661307 w 661307"/>
              <a:gd name="connsiteY2-40" fmla="*/ 726621 h 898071"/>
              <a:gd name="connsiteX3-41" fmla="*/ 310242 w 661307"/>
              <a:gd name="connsiteY3-42" fmla="*/ 898071 h 898071"/>
              <a:gd name="connsiteX4-43" fmla="*/ 0 w 661307"/>
              <a:gd name="connsiteY4-44" fmla="*/ 726621 h 898071"/>
              <a:gd name="connsiteX5-45" fmla="*/ 0 w 661307"/>
              <a:gd name="connsiteY5-46" fmla="*/ 0 h 898071"/>
              <a:gd name="connsiteX0-47" fmla="*/ 0 w 661307"/>
              <a:gd name="connsiteY0-48" fmla="*/ 0 h 898071"/>
              <a:gd name="connsiteX1-49" fmla="*/ 661307 w 661307"/>
              <a:gd name="connsiteY1-50" fmla="*/ 0 h 898071"/>
              <a:gd name="connsiteX2-51" fmla="*/ 661307 w 661307"/>
              <a:gd name="connsiteY2-52" fmla="*/ 726621 h 898071"/>
              <a:gd name="connsiteX3-53" fmla="*/ 331673 w 661307"/>
              <a:gd name="connsiteY3-54" fmla="*/ 898071 h 898071"/>
              <a:gd name="connsiteX4-55" fmla="*/ 0 w 661307"/>
              <a:gd name="connsiteY4-56" fmla="*/ 726621 h 898071"/>
              <a:gd name="connsiteX5-57" fmla="*/ 0 w 661307"/>
              <a:gd name="connsiteY5-58" fmla="*/ 0 h 8980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661307" h="898071">
                <a:moveTo>
                  <a:pt x="0" y="0"/>
                </a:moveTo>
                <a:lnTo>
                  <a:pt x="661307" y="0"/>
                </a:lnTo>
                <a:lnTo>
                  <a:pt x="661307" y="726621"/>
                </a:lnTo>
                <a:lnTo>
                  <a:pt x="331673" y="898071"/>
                </a:lnTo>
                <a:lnTo>
                  <a:pt x="0" y="726621"/>
                </a:lnTo>
                <a:lnTo>
                  <a:pt x="0" y="0"/>
                </a:lnTo>
                <a:close/>
              </a:path>
            </a:pathLst>
          </a:custGeom>
          <a:solidFill>
            <a:srgbClr val="1557AE"/>
          </a:solidFill>
          <a:ln w="349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 name="矩形 2"/>
          <p:cNvSpPr/>
          <p:nvPr userDrawn="1"/>
        </p:nvSpPr>
        <p:spPr>
          <a:xfrm>
            <a:off x="95250" y="107950"/>
            <a:ext cx="150813" cy="812800"/>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 name="流程图: 过程 8"/>
          <p:cNvSpPr/>
          <p:nvPr userDrawn="1"/>
        </p:nvSpPr>
        <p:spPr>
          <a:xfrm rot="5400000" flipH="1">
            <a:off x="10236200" y="4902201"/>
            <a:ext cx="325437" cy="3586162"/>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345" noProof="1"/>
          </a:p>
        </p:txBody>
      </p:sp>
      <p:sp>
        <p:nvSpPr>
          <p:cNvPr id="5" name="流程图: 过程 4"/>
          <p:cNvSpPr/>
          <p:nvPr userDrawn="1"/>
        </p:nvSpPr>
        <p:spPr>
          <a:xfrm rot="5400000">
            <a:off x="4432300" y="2254250"/>
            <a:ext cx="171450" cy="903605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345" noProof="1"/>
          </a:p>
        </p:txBody>
      </p:sp>
      <p:pic>
        <p:nvPicPr>
          <p:cNvPr id="6" name="图片 5"/>
          <p:cNvPicPr>
            <a:picLocks noChangeAspect="1"/>
          </p:cNvPicPr>
          <p:nvPr/>
        </p:nvPicPr>
        <p:blipFill rotWithShape="1">
          <a:blip r:embed="rId2" cstate="print"/>
          <a:srcRect t="3226" r="893"/>
          <a:stretch>
            <a:fillRect/>
          </a:stretch>
        </p:blipFill>
        <p:spPr>
          <a:xfrm>
            <a:off x="469724" y="132645"/>
            <a:ext cx="781234" cy="762840"/>
          </a:xfrm>
          <a:prstGeom prst="ellipse">
            <a:avLst/>
          </a:prstGeom>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lvl1pPr eaLnBrk="1" fontAlgn="auto" hangingPunct="1">
              <a:defRPr noProof="1" smtClean="0">
                <a:latin typeface="+mn-lt"/>
                <a:ea typeface="+mn-ea"/>
              </a:defRPr>
            </a:lvl1pPr>
          </a:lstStyle>
          <a:p>
            <a:pPr>
              <a:defRPr/>
            </a:pPr>
            <a:fld id="{D57BB854-B495-44C8-B8FC-C9A253306A5E}" type="datetimeFigureOut">
              <a:rPr lang="zh-CN" altLang="en-US"/>
              <a:t>2021-06-17</a:t>
            </a:fld>
            <a:endParaRPr lang="zh-CN" altLang="en-US">
              <a:latin typeface="等线" panose="02010600030101010101" pitchFamily="2" charset="-122"/>
              <a:ea typeface="等线" panose="02010600030101010101" pitchFamily="2" charset="-122"/>
            </a:endParaRPr>
          </a:p>
        </p:txBody>
      </p:sp>
      <p:sp>
        <p:nvSpPr>
          <p:cNvPr id="3" name="页脚占位符 2"/>
          <p:cNvSpPr>
            <a:spLocks noGrp="1"/>
          </p:cNvSpPr>
          <p:nvPr>
            <p:ph type="ftr" sz="quarter" idx="11"/>
          </p:nvPr>
        </p:nvSpPr>
        <p:spPr>
          <a:xfrm>
            <a:off x="4038600" y="6356350"/>
            <a:ext cx="4114800" cy="365125"/>
          </a:xfrm>
          <a:prstGeom prst="rect">
            <a:avLst/>
          </a:prstGeom>
        </p:spPr>
        <p:txBody>
          <a:bodyPr/>
          <a:lstStyle>
            <a:lvl1pPr eaLnBrk="1" fontAlgn="auto" hangingPunct="1">
              <a:defRPr noProof="1"/>
            </a:lvl1pPr>
          </a:lstStyle>
          <a:p>
            <a:pPr>
              <a:defRPr/>
            </a:pPr>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z="1700" smtClean="0">
                <a:latin typeface="Calibri" panose="020F0502020204030204" pitchFamily="34" charset="0"/>
                <a:ea typeface="宋体" panose="02010600030101010101" pitchFamily="2" charset="-122"/>
              </a:defRPr>
            </a:lvl1pPr>
          </a:lstStyle>
          <a:p>
            <a:pPr>
              <a:defRPr/>
            </a:pPr>
            <a:fld id="{35675107-C57F-490D-83FF-055430CBCEB0}" type="slidenum">
              <a:rPr lang="zh-CN" altLang="en-US"/>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矩形 1"/>
          <p:cNvSpPr/>
          <p:nvPr userDrawn="1"/>
        </p:nvSpPr>
        <p:spPr>
          <a:xfrm>
            <a:off x="0" y="360363"/>
            <a:ext cx="4319588" cy="53975"/>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 name="矩形 2"/>
          <p:cNvSpPr/>
          <p:nvPr userDrawn="1"/>
        </p:nvSpPr>
        <p:spPr>
          <a:xfrm>
            <a:off x="7874000" y="360363"/>
            <a:ext cx="4319588" cy="53975"/>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4" name="图片 3"/>
          <p:cNvPicPr>
            <a:picLocks noChangeAspect="1"/>
          </p:cNvPicPr>
          <p:nvPr/>
        </p:nvPicPr>
        <p:blipFill>
          <a:blip r:embed="rId2" cstate="print">
            <a:duotone>
              <a:schemeClr val="accent5">
                <a:shade val="45000"/>
                <a:satMod val="135000"/>
              </a:schemeClr>
              <a:prstClr val="white"/>
            </a:duotone>
          </a:blip>
          <a:stretch>
            <a:fillRect/>
          </a:stretch>
        </p:blipFill>
        <p:spPr>
          <a:xfrm>
            <a:off x="4537163" y="1"/>
            <a:ext cx="3182988" cy="838595"/>
          </a:xfrm>
          <a:prstGeom prst="rect">
            <a:avLst/>
          </a:prstGeom>
        </p:spPr>
      </p:pic>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矩形 3"/>
          <p:cNvSpPr/>
          <p:nvPr userDrawn="1"/>
        </p:nvSpPr>
        <p:spPr>
          <a:xfrm rot="16200000">
            <a:off x="454025" y="-19050"/>
            <a:ext cx="812800" cy="1066800"/>
          </a:xfrm>
          <a:custGeom>
            <a:avLst/>
            <a:gdLst>
              <a:gd name="connsiteX0" fmla="*/ 0 w 661307"/>
              <a:gd name="connsiteY0" fmla="*/ 0 h 726621"/>
              <a:gd name="connsiteX1" fmla="*/ 661307 w 661307"/>
              <a:gd name="connsiteY1" fmla="*/ 0 h 726621"/>
              <a:gd name="connsiteX2" fmla="*/ 661307 w 661307"/>
              <a:gd name="connsiteY2" fmla="*/ 726621 h 726621"/>
              <a:gd name="connsiteX3" fmla="*/ 0 w 661307"/>
              <a:gd name="connsiteY3" fmla="*/ 726621 h 726621"/>
              <a:gd name="connsiteX4" fmla="*/ 0 w 661307"/>
              <a:gd name="connsiteY4" fmla="*/ 0 h 726621"/>
              <a:gd name="connsiteX0-1" fmla="*/ 0 w 661307"/>
              <a:gd name="connsiteY0-2" fmla="*/ 0 h 726621"/>
              <a:gd name="connsiteX1-3" fmla="*/ 661307 w 661307"/>
              <a:gd name="connsiteY1-4" fmla="*/ 0 h 726621"/>
              <a:gd name="connsiteX2-5" fmla="*/ 661307 w 661307"/>
              <a:gd name="connsiteY2-6" fmla="*/ 726621 h 726621"/>
              <a:gd name="connsiteX3-7" fmla="*/ 326571 w 661307"/>
              <a:gd name="connsiteY3-8" fmla="*/ 718457 h 726621"/>
              <a:gd name="connsiteX4-9" fmla="*/ 0 w 661307"/>
              <a:gd name="connsiteY4-10" fmla="*/ 726621 h 726621"/>
              <a:gd name="connsiteX5" fmla="*/ 0 w 661307"/>
              <a:gd name="connsiteY5" fmla="*/ 0 h 726621"/>
              <a:gd name="connsiteX0-11" fmla="*/ 0 w 661307"/>
              <a:gd name="connsiteY0-12" fmla="*/ 0 h 898071"/>
              <a:gd name="connsiteX1-13" fmla="*/ 661307 w 661307"/>
              <a:gd name="connsiteY1-14" fmla="*/ 0 h 898071"/>
              <a:gd name="connsiteX2-15" fmla="*/ 661307 w 661307"/>
              <a:gd name="connsiteY2-16" fmla="*/ 726621 h 898071"/>
              <a:gd name="connsiteX3-17" fmla="*/ 351063 w 661307"/>
              <a:gd name="connsiteY3-18" fmla="*/ 898071 h 898071"/>
              <a:gd name="connsiteX4-19" fmla="*/ 0 w 661307"/>
              <a:gd name="connsiteY4-20" fmla="*/ 726621 h 898071"/>
              <a:gd name="connsiteX5-21" fmla="*/ 0 w 661307"/>
              <a:gd name="connsiteY5-22" fmla="*/ 0 h 898071"/>
              <a:gd name="connsiteX0-23" fmla="*/ 0 w 661307"/>
              <a:gd name="connsiteY0-24" fmla="*/ 0 h 898071"/>
              <a:gd name="connsiteX1-25" fmla="*/ 661307 w 661307"/>
              <a:gd name="connsiteY1-26" fmla="*/ 0 h 898071"/>
              <a:gd name="connsiteX2-27" fmla="*/ 661307 w 661307"/>
              <a:gd name="connsiteY2-28" fmla="*/ 726621 h 898071"/>
              <a:gd name="connsiteX3-29" fmla="*/ 318406 w 661307"/>
              <a:gd name="connsiteY3-30" fmla="*/ 898071 h 898071"/>
              <a:gd name="connsiteX4-31" fmla="*/ 0 w 661307"/>
              <a:gd name="connsiteY4-32" fmla="*/ 726621 h 898071"/>
              <a:gd name="connsiteX5-33" fmla="*/ 0 w 661307"/>
              <a:gd name="connsiteY5-34" fmla="*/ 0 h 898071"/>
              <a:gd name="connsiteX0-35" fmla="*/ 0 w 661307"/>
              <a:gd name="connsiteY0-36" fmla="*/ 0 h 898071"/>
              <a:gd name="connsiteX1-37" fmla="*/ 661307 w 661307"/>
              <a:gd name="connsiteY1-38" fmla="*/ 0 h 898071"/>
              <a:gd name="connsiteX2-39" fmla="*/ 661307 w 661307"/>
              <a:gd name="connsiteY2-40" fmla="*/ 726621 h 898071"/>
              <a:gd name="connsiteX3-41" fmla="*/ 310242 w 661307"/>
              <a:gd name="connsiteY3-42" fmla="*/ 898071 h 898071"/>
              <a:gd name="connsiteX4-43" fmla="*/ 0 w 661307"/>
              <a:gd name="connsiteY4-44" fmla="*/ 726621 h 898071"/>
              <a:gd name="connsiteX5-45" fmla="*/ 0 w 661307"/>
              <a:gd name="connsiteY5-46" fmla="*/ 0 h 898071"/>
              <a:gd name="connsiteX0-47" fmla="*/ 0 w 661307"/>
              <a:gd name="connsiteY0-48" fmla="*/ 0 h 898071"/>
              <a:gd name="connsiteX1-49" fmla="*/ 661307 w 661307"/>
              <a:gd name="connsiteY1-50" fmla="*/ 0 h 898071"/>
              <a:gd name="connsiteX2-51" fmla="*/ 661307 w 661307"/>
              <a:gd name="connsiteY2-52" fmla="*/ 726621 h 898071"/>
              <a:gd name="connsiteX3-53" fmla="*/ 331673 w 661307"/>
              <a:gd name="connsiteY3-54" fmla="*/ 898071 h 898071"/>
              <a:gd name="connsiteX4-55" fmla="*/ 0 w 661307"/>
              <a:gd name="connsiteY4-56" fmla="*/ 726621 h 898071"/>
              <a:gd name="connsiteX5-57" fmla="*/ 0 w 661307"/>
              <a:gd name="connsiteY5-58" fmla="*/ 0 h 8980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661307" h="898071">
                <a:moveTo>
                  <a:pt x="0" y="0"/>
                </a:moveTo>
                <a:lnTo>
                  <a:pt x="661307" y="0"/>
                </a:lnTo>
                <a:lnTo>
                  <a:pt x="661307" y="726621"/>
                </a:lnTo>
                <a:lnTo>
                  <a:pt x="331673" y="898071"/>
                </a:lnTo>
                <a:lnTo>
                  <a:pt x="0" y="726621"/>
                </a:lnTo>
                <a:lnTo>
                  <a:pt x="0" y="0"/>
                </a:lnTo>
                <a:close/>
              </a:path>
            </a:pathLst>
          </a:custGeom>
          <a:solidFill>
            <a:srgbClr val="1557AE"/>
          </a:solidFill>
          <a:ln w="349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 name="矩形 2"/>
          <p:cNvSpPr/>
          <p:nvPr userDrawn="1"/>
        </p:nvSpPr>
        <p:spPr>
          <a:xfrm>
            <a:off x="95250" y="107950"/>
            <a:ext cx="150813" cy="812800"/>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 name="流程图: 过程 8"/>
          <p:cNvSpPr/>
          <p:nvPr userDrawn="1"/>
        </p:nvSpPr>
        <p:spPr>
          <a:xfrm rot="5400000" flipH="1">
            <a:off x="10236200" y="4902201"/>
            <a:ext cx="325437" cy="3586162"/>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345" noProof="1"/>
          </a:p>
        </p:txBody>
      </p:sp>
      <p:sp>
        <p:nvSpPr>
          <p:cNvPr id="5" name="流程图: 过程 4"/>
          <p:cNvSpPr/>
          <p:nvPr userDrawn="1"/>
        </p:nvSpPr>
        <p:spPr>
          <a:xfrm rot="5400000">
            <a:off x="4432300" y="2254250"/>
            <a:ext cx="171450" cy="903605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345" noProof="1"/>
          </a:p>
        </p:txBody>
      </p:sp>
      <p:pic>
        <p:nvPicPr>
          <p:cNvPr id="6" name="图片 5"/>
          <p:cNvPicPr>
            <a:picLocks noChangeAspect="1"/>
          </p:cNvPicPr>
          <p:nvPr/>
        </p:nvPicPr>
        <p:blipFill rotWithShape="1">
          <a:blip r:embed="rId2" cstate="print"/>
          <a:srcRect t="3226" r="893"/>
          <a:stretch>
            <a:fillRect/>
          </a:stretch>
        </p:blipFill>
        <p:spPr>
          <a:xfrm>
            <a:off x="469724" y="132645"/>
            <a:ext cx="781234" cy="762840"/>
          </a:xfrm>
          <a:prstGeom prst="ellipse">
            <a:avLst/>
          </a:prstGeom>
        </p:spPr>
      </p:pic>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pic>
        <p:nvPicPr>
          <p:cNvPr id="2" name="图片 4"/>
          <p:cNvPicPr>
            <a:picLocks noChangeAspect="1" noChangeArrowheads="1"/>
          </p:cNvPicPr>
          <p:nvPr userDrawn="1"/>
        </p:nvPicPr>
        <p:blipFill>
          <a:blip r:embed="rId2">
            <a:extLst>
              <a:ext uri="{28A0092B-C50C-407E-A947-70E740481C1C}">
                <a14:useLocalDpi xmlns:a14="http://schemas.microsoft.com/office/drawing/2010/main" val="0"/>
              </a:ext>
            </a:extLst>
          </a:blip>
          <a:srcRect l="-159" t="140" r="-478" b="11636"/>
          <a:stretch>
            <a:fillRect/>
          </a:stretch>
        </p:blipFill>
        <p:spPr bwMode="auto">
          <a:xfrm>
            <a:off x="-19050" y="0"/>
            <a:ext cx="12269788" cy="55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12114213" cy="5529263"/>
          </a:xfrm>
          <a:prstGeom prst="rect">
            <a:avLst/>
          </a:prstGeom>
          <a:solidFill>
            <a:srgbClr val="384A5A">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4" name="图片 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82025" y="-79375"/>
            <a:ext cx="360997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4.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rgbClr val="FFFFCC"/>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hf hdr="0" ftr="0" dt="0"/>
  <p:txStyles>
    <p:titleStyle>
      <a:lvl1pPr algn="l" defTabSz="866775" rtl="0" eaLnBrk="0" fontAlgn="base" hangingPunct="0">
        <a:lnSpc>
          <a:spcPct val="90000"/>
        </a:lnSpc>
        <a:spcBef>
          <a:spcPct val="0"/>
        </a:spcBef>
        <a:spcAft>
          <a:spcPct val="0"/>
        </a:spcAft>
        <a:defRPr sz="4100" kern="1200">
          <a:solidFill>
            <a:schemeClr val="tx1"/>
          </a:solidFill>
          <a:latin typeface="+mj-lt"/>
          <a:ea typeface="+mj-ea"/>
          <a:cs typeface="+mj-cs"/>
        </a:defRPr>
      </a:lvl1pPr>
      <a:lvl2pPr algn="l" defTabSz="866775" rtl="0" eaLnBrk="0" fontAlgn="base" hangingPunct="0">
        <a:lnSpc>
          <a:spcPct val="90000"/>
        </a:lnSpc>
        <a:spcBef>
          <a:spcPct val="0"/>
        </a:spcBef>
        <a:spcAft>
          <a:spcPct val="0"/>
        </a:spcAft>
        <a:defRPr sz="4100">
          <a:solidFill>
            <a:schemeClr val="tx1"/>
          </a:solidFill>
          <a:latin typeface="Calibri Light" panose="020F0302020204030204" pitchFamily="34" charset="0"/>
          <a:ea typeface="宋体" panose="02010600030101010101" pitchFamily="2" charset="-122"/>
        </a:defRPr>
      </a:lvl2pPr>
      <a:lvl3pPr algn="l" defTabSz="866775" rtl="0" eaLnBrk="0" fontAlgn="base" hangingPunct="0">
        <a:lnSpc>
          <a:spcPct val="90000"/>
        </a:lnSpc>
        <a:spcBef>
          <a:spcPct val="0"/>
        </a:spcBef>
        <a:spcAft>
          <a:spcPct val="0"/>
        </a:spcAft>
        <a:defRPr sz="4100">
          <a:solidFill>
            <a:schemeClr val="tx1"/>
          </a:solidFill>
          <a:latin typeface="Calibri Light" panose="020F0302020204030204" pitchFamily="34" charset="0"/>
          <a:ea typeface="宋体" panose="02010600030101010101" pitchFamily="2" charset="-122"/>
        </a:defRPr>
      </a:lvl3pPr>
      <a:lvl4pPr algn="l" defTabSz="866775" rtl="0" eaLnBrk="0" fontAlgn="base" hangingPunct="0">
        <a:lnSpc>
          <a:spcPct val="90000"/>
        </a:lnSpc>
        <a:spcBef>
          <a:spcPct val="0"/>
        </a:spcBef>
        <a:spcAft>
          <a:spcPct val="0"/>
        </a:spcAft>
        <a:defRPr sz="4100">
          <a:solidFill>
            <a:schemeClr val="tx1"/>
          </a:solidFill>
          <a:latin typeface="Calibri Light" panose="020F0302020204030204" pitchFamily="34" charset="0"/>
          <a:ea typeface="宋体" panose="02010600030101010101" pitchFamily="2" charset="-122"/>
        </a:defRPr>
      </a:lvl4pPr>
      <a:lvl5pPr algn="l" defTabSz="866775" rtl="0" eaLnBrk="0" fontAlgn="base" hangingPunct="0">
        <a:lnSpc>
          <a:spcPct val="90000"/>
        </a:lnSpc>
        <a:spcBef>
          <a:spcPct val="0"/>
        </a:spcBef>
        <a:spcAft>
          <a:spcPct val="0"/>
        </a:spcAft>
        <a:defRPr sz="4100">
          <a:solidFill>
            <a:schemeClr val="tx1"/>
          </a:solidFill>
          <a:latin typeface="Calibri Light" panose="020F0302020204030204" pitchFamily="34" charset="0"/>
          <a:ea typeface="宋体" panose="02010600030101010101" pitchFamily="2" charset="-122"/>
        </a:defRPr>
      </a:lvl5pPr>
      <a:lvl6pPr marL="457200" algn="l" defTabSz="866775" rtl="0" fontAlgn="base">
        <a:lnSpc>
          <a:spcPct val="90000"/>
        </a:lnSpc>
        <a:spcBef>
          <a:spcPct val="0"/>
        </a:spcBef>
        <a:spcAft>
          <a:spcPct val="0"/>
        </a:spcAft>
        <a:defRPr sz="4100">
          <a:solidFill>
            <a:schemeClr val="tx1"/>
          </a:solidFill>
          <a:latin typeface="Calibri Light" panose="020F0302020204030204" pitchFamily="34" charset="0"/>
          <a:ea typeface="宋体" panose="02010600030101010101" pitchFamily="2" charset="-122"/>
        </a:defRPr>
      </a:lvl6pPr>
      <a:lvl7pPr marL="914400" algn="l" defTabSz="866775" rtl="0" fontAlgn="base">
        <a:lnSpc>
          <a:spcPct val="90000"/>
        </a:lnSpc>
        <a:spcBef>
          <a:spcPct val="0"/>
        </a:spcBef>
        <a:spcAft>
          <a:spcPct val="0"/>
        </a:spcAft>
        <a:defRPr sz="4100">
          <a:solidFill>
            <a:schemeClr val="tx1"/>
          </a:solidFill>
          <a:latin typeface="Calibri Light" panose="020F0302020204030204" pitchFamily="34" charset="0"/>
          <a:ea typeface="宋体" panose="02010600030101010101" pitchFamily="2" charset="-122"/>
        </a:defRPr>
      </a:lvl7pPr>
      <a:lvl8pPr marL="1371600" algn="l" defTabSz="866775" rtl="0" fontAlgn="base">
        <a:lnSpc>
          <a:spcPct val="90000"/>
        </a:lnSpc>
        <a:spcBef>
          <a:spcPct val="0"/>
        </a:spcBef>
        <a:spcAft>
          <a:spcPct val="0"/>
        </a:spcAft>
        <a:defRPr sz="4100">
          <a:solidFill>
            <a:schemeClr val="tx1"/>
          </a:solidFill>
          <a:latin typeface="Calibri Light" panose="020F0302020204030204" pitchFamily="34" charset="0"/>
          <a:ea typeface="宋体" panose="02010600030101010101" pitchFamily="2" charset="-122"/>
        </a:defRPr>
      </a:lvl8pPr>
      <a:lvl9pPr marL="1828800" algn="l" defTabSz="866775" rtl="0" fontAlgn="base">
        <a:lnSpc>
          <a:spcPct val="90000"/>
        </a:lnSpc>
        <a:spcBef>
          <a:spcPct val="0"/>
        </a:spcBef>
        <a:spcAft>
          <a:spcPct val="0"/>
        </a:spcAft>
        <a:defRPr sz="4100">
          <a:solidFill>
            <a:schemeClr val="tx1"/>
          </a:solidFill>
          <a:latin typeface="Calibri Light" panose="020F0302020204030204" pitchFamily="34" charset="0"/>
          <a:ea typeface="宋体" panose="02010600030101010101" pitchFamily="2" charset="-122"/>
        </a:defRPr>
      </a:lvl9pPr>
    </p:titleStyle>
    <p:bodyStyle>
      <a:lvl1pPr marL="215900" indent="-215900" algn="l" defTabSz="866775" rtl="0" eaLnBrk="0" fontAlgn="base" hangingPunct="0">
        <a:lnSpc>
          <a:spcPct val="90000"/>
        </a:lnSpc>
        <a:spcBef>
          <a:spcPts val="950"/>
        </a:spcBef>
        <a:spcAft>
          <a:spcPct val="0"/>
        </a:spcAft>
        <a:buFont typeface="Arial" panose="020B0604020202020204" pitchFamily="34" charset="0"/>
        <a:buChar char="•"/>
        <a:defRPr sz="2600" kern="1200">
          <a:solidFill>
            <a:schemeClr val="tx1"/>
          </a:solidFill>
          <a:latin typeface="+mn-lt"/>
          <a:ea typeface="+mn-ea"/>
          <a:cs typeface="+mn-cs"/>
        </a:defRPr>
      </a:lvl1pPr>
      <a:lvl2pPr marL="650875" indent="-217805" algn="l" defTabSz="866775" rtl="0" eaLnBrk="0" fontAlgn="base" hangingPunct="0">
        <a:lnSpc>
          <a:spcPct val="90000"/>
        </a:lnSpc>
        <a:spcBef>
          <a:spcPts val="475"/>
        </a:spcBef>
        <a:spcAft>
          <a:spcPct val="0"/>
        </a:spcAft>
        <a:buFont typeface="Arial" panose="020B0604020202020204" pitchFamily="34" charset="0"/>
        <a:buChar char="•"/>
        <a:defRPr sz="2200" kern="1200">
          <a:solidFill>
            <a:schemeClr val="tx1"/>
          </a:solidFill>
          <a:latin typeface="+mn-lt"/>
          <a:ea typeface="+mn-ea"/>
          <a:cs typeface="+mn-cs"/>
        </a:defRPr>
      </a:lvl2pPr>
      <a:lvl3pPr marL="1084580" indent="-217805" algn="l" defTabSz="866775" rtl="0" eaLnBrk="0" fontAlgn="base" hangingPunct="0">
        <a:lnSpc>
          <a:spcPct val="90000"/>
        </a:lnSpc>
        <a:spcBef>
          <a:spcPts val="475"/>
        </a:spcBef>
        <a:spcAft>
          <a:spcPct val="0"/>
        </a:spcAft>
        <a:buFont typeface="Arial" panose="020B0604020202020204" pitchFamily="34" charset="0"/>
        <a:buChar char="•"/>
        <a:defRPr kern="1200">
          <a:solidFill>
            <a:schemeClr val="tx1"/>
          </a:solidFill>
          <a:latin typeface="+mn-lt"/>
          <a:ea typeface="+mn-ea"/>
          <a:cs typeface="+mn-cs"/>
        </a:defRPr>
      </a:lvl3pPr>
      <a:lvl4pPr marL="1517650" indent="-217805" algn="l" defTabSz="866775" rtl="0" eaLnBrk="0" fontAlgn="base" hangingPunct="0">
        <a:lnSpc>
          <a:spcPct val="90000"/>
        </a:lnSpc>
        <a:spcBef>
          <a:spcPts val="475"/>
        </a:spcBef>
        <a:spcAft>
          <a:spcPct val="0"/>
        </a:spcAft>
        <a:buFont typeface="Arial" panose="020B0604020202020204" pitchFamily="34" charset="0"/>
        <a:buChar char="•"/>
        <a:defRPr sz="1700" kern="1200">
          <a:solidFill>
            <a:schemeClr val="tx1"/>
          </a:solidFill>
          <a:latin typeface="+mn-lt"/>
          <a:ea typeface="+mn-ea"/>
          <a:cs typeface="+mn-cs"/>
        </a:defRPr>
      </a:lvl4pPr>
      <a:lvl5pPr marL="1951355" indent="-217805" algn="l" defTabSz="866775" rtl="0" eaLnBrk="0" fontAlgn="base" hangingPunct="0">
        <a:lnSpc>
          <a:spcPct val="90000"/>
        </a:lnSpc>
        <a:spcBef>
          <a:spcPts val="475"/>
        </a:spcBef>
        <a:spcAft>
          <a:spcPct val="0"/>
        </a:spcAft>
        <a:buFont typeface="Arial" panose="020B0604020202020204" pitchFamily="34" charset="0"/>
        <a:buChar char="•"/>
        <a:defRPr sz="1700"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rgbClr val="1DA6E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15.wmf"/><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4.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image" Target="../media/image18.wmf"/></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8.xml"/><Relationship Id="rId1" Type="http://schemas.openxmlformats.org/officeDocument/2006/relationships/tags" Target="../tags/tag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8.xml"/><Relationship Id="rId1" Type="http://schemas.openxmlformats.org/officeDocument/2006/relationships/vmlDrawing" Target="../drawings/vmlDrawing3.vml"/><Relationship Id="rId4" Type="http://schemas.openxmlformats.org/officeDocument/2006/relationships/image" Target="../media/image20.wmf"/></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8.xml"/><Relationship Id="rId1" Type="http://schemas.openxmlformats.org/officeDocument/2006/relationships/tags" Target="../tags/tag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950455" y="1080512"/>
            <a:ext cx="8932244" cy="4456886"/>
          </a:xfrm>
          <a:prstGeom prst="rect">
            <a:avLst/>
          </a:prstGeom>
          <a:ln>
            <a:noFill/>
          </a:ln>
        </p:spPr>
      </p:pic>
      <p:sp>
        <p:nvSpPr>
          <p:cNvPr id="5" name="矩形 4"/>
          <p:cNvSpPr/>
          <p:nvPr/>
        </p:nvSpPr>
        <p:spPr>
          <a:xfrm>
            <a:off x="0" y="4519728"/>
            <a:ext cx="12192000" cy="2338754"/>
          </a:xfrm>
          <a:prstGeom prst="rect">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625324" y="1080699"/>
            <a:ext cx="8616006" cy="1999615"/>
          </a:xfrm>
          <a:prstGeom prst="rect">
            <a:avLst/>
          </a:prstGeom>
          <a:noFill/>
        </p:spPr>
        <p:txBody>
          <a:bodyPr wrap="square" rtlCol="0">
            <a:spAutoFit/>
          </a:bodyPr>
          <a:lstStyle/>
          <a:p>
            <a:pPr algn="ctr"/>
            <a:r>
              <a:rPr lang="zh-CN" altLang="en-US" sz="4400" b="1" dirty="0">
                <a:solidFill>
                  <a:srgbClr val="1C4885"/>
                </a:solidFill>
                <a:latin typeface="微软雅黑" panose="020B0503020204020204" pitchFamily="34" charset="-122"/>
                <a:ea typeface="微软雅黑" panose="020B0503020204020204" pitchFamily="34" charset="-122"/>
                <a:cs typeface="经典综艺体繁" panose="02010609000101010101" pitchFamily="49" charset="-122"/>
              </a:rPr>
              <a:t>纳米科技前沿小组汇报</a:t>
            </a:r>
            <a:r>
              <a:rPr lang="en-US" altLang="zh-CN" sz="4400" b="1" dirty="0">
                <a:solidFill>
                  <a:srgbClr val="1C4885"/>
                </a:solidFill>
                <a:latin typeface="微软雅黑" panose="020B0503020204020204" pitchFamily="34" charset="-122"/>
                <a:ea typeface="微软雅黑" panose="020B0503020204020204" pitchFamily="34" charset="-122"/>
                <a:cs typeface="经典综艺体繁" panose="02010609000101010101" pitchFamily="49" charset="-122"/>
              </a:rPr>
              <a:t> </a:t>
            </a:r>
          </a:p>
          <a:p>
            <a:pPr algn="ctr"/>
            <a:endParaRPr lang="en-US" altLang="zh-CN" sz="4400" b="1" dirty="0">
              <a:solidFill>
                <a:srgbClr val="1C4885"/>
              </a:solidFill>
              <a:latin typeface="微软雅黑" panose="020B0503020204020204" pitchFamily="34" charset="-122"/>
              <a:ea typeface="微软雅黑" panose="020B0503020204020204" pitchFamily="34" charset="-122"/>
              <a:cs typeface="经典综艺体繁" panose="02010609000101010101" pitchFamily="49" charset="-122"/>
            </a:endParaRPr>
          </a:p>
          <a:p>
            <a:pPr algn="ctr"/>
            <a:r>
              <a:rPr lang="en-US" altLang="zh-CN" sz="3600" b="1" dirty="0">
                <a:solidFill>
                  <a:srgbClr val="1C4885"/>
                </a:solidFill>
                <a:latin typeface="微软雅黑" panose="020B0503020204020204" pitchFamily="34" charset="-122"/>
                <a:ea typeface="微软雅黑" panose="020B0503020204020204" pitchFamily="34" charset="-122"/>
                <a:cs typeface="经典综艺体繁" panose="02010609000101010101" pitchFamily="49" charset="-122"/>
              </a:rPr>
              <a:t>超高分辨率荧光显微镜</a:t>
            </a:r>
            <a:r>
              <a:rPr lang="zh-CN" altLang="en-US" sz="3600" b="1" dirty="0">
                <a:solidFill>
                  <a:srgbClr val="1C4885"/>
                </a:solidFill>
                <a:latin typeface="微软雅黑" panose="020B0503020204020204" pitchFamily="34" charset="-122"/>
                <a:ea typeface="微软雅黑" panose="020B0503020204020204" pitchFamily="34" charset="-122"/>
                <a:cs typeface="经典综艺体繁" panose="02010609000101010101" pitchFamily="49" charset="-122"/>
              </a:rPr>
              <a:t>技术</a:t>
            </a:r>
          </a:p>
        </p:txBody>
      </p:sp>
      <p:grpSp>
        <p:nvGrpSpPr>
          <p:cNvPr id="777" name="组合 776"/>
          <p:cNvGrpSpPr/>
          <p:nvPr/>
        </p:nvGrpSpPr>
        <p:grpSpPr>
          <a:xfrm>
            <a:off x="377027" y="4787127"/>
            <a:ext cx="432000" cy="432000"/>
            <a:chOff x="411068" y="4787127"/>
            <a:chExt cx="432000" cy="432000"/>
          </a:xfrm>
        </p:grpSpPr>
        <p:sp>
          <p:nvSpPr>
            <p:cNvPr id="9" name="椭圆 8"/>
            <p:cNvSpPr/>
            <p:nvPr/>
          </p:nvSpPr>
          <p:spPr>
            <a:xfrm>
              <a:off x="411068" y="4787127"/>
              <a:ext cx="432000" cy="43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71"/>
            <p:cNvSpPr>
              <a:spLocks noEditPoints="1"/>
            </p:cNvSpPr>
            <p:nvPr/>
          </p:nvSpPr>
          <p:spPr bwMode="auto">
            <a:xfrm>
              <a:off x="500068" y="4842833"/>
              <a:ext cx="254000" cy="311150"/>
            </a:xfrm>
            <a:custGeom>
              <a:avLst/>
              <a:gdLst>
                <a:gd name="T0" fmla="*/ 151 w 156"/>
                <a:gd name="T1" fmla="*/ 138 h 192"/>
                <a:gd name="T2" fmla="*/ 118 w 156"/>
                <a:gd name="T3" fmla="*/ 116 h 192"/>
                <a:gd name="T4" fmla="*/ 104 w 156"/>
                <a:gd name="T5" fmla="*/ 164 h 192"/>
                <a:gd name="T6" fmla="*/ 96 w 156"/>
                <a:gd name="T7" fmla="*/ 172 h 192"/>
                <a:gd name="T8" fmla="*/ 88 w 156"/>
                <a:gd name="T9" fmla="*/ 164 h 192"/>
                <a:gd name="T10" fmla="*/ 88 w 156"/>
                <a:gd name="T11" fmla="*/ 126 h 192"/>
                <a:gd name="T12" fmla="*/ 78 w 156"/>
                <a:gd name="T13" fmla="*/ 116 h 192"/>
                <a:gd name="T14" fmla="*/ 68 w 156"/>
                <a:gd name="T15" fmla="*/ 126 h 192"/>
                <a:gd name="T16" fmla="*/ 68 w 156"/>
                <a:gd name="T17" fmla="*/ 164 h 192"/>
                <a:gd name="T18" fmla="*/ 60 w 156"/>
                <a:gd name="T19" fmla="*/ 172 h 192"/>
                <a:gd name="T20" fmla="*/ 52 w 156"/>
                <a:gd name="T21" fmla="*/ 164 h 192"/>
                <a:gd name="T22" fmla="*/ 38 w 156"/>
                <a:gd name="T23" fmla="*/ 116 h 192"/>
                <a:gd name="T24" fmla="*/ 5 w 156"/>
                <a:gd name="T25" fmla="*/ 138 h 192"/>
                <a:gd name="T26" fmla="*/ 0 w 156"/>
                <a:gd name="T27" fmla="*/ 156 h 192"/>
                <a:gd name="T28" fmla="*/ 0 w 156"/>
                <a:gd name="T29" fmla="*/ 160 h 192"/>
                <a:gd name="T30" fmla="*/ 0 w 156"/>
                <a:gd name="T31" fmla="*/ 168 h 192"/>
                <a:gd name="T32" fmla="*/ 0 w 156"/>
                <a:gd name="T33" fmla="*/ 176 h 192"/>
                <a:gd name="T34" fmla="*/ 16 w 156"/>
                <a:gd name="T35" fmla="*/ 192 h 192"/>
                <a:gd name="T36" fmla="*/ 140 w 156"/>
                <a:gd name="T37" fmla="*/ 192 h 192"/>
                <a:gd name="T38" fmla="*/ 156 w 156"/>
                <a:gd name="T39" fmla="*/ 176 h 192"/>
                <a:gd name="T40" fmla="*/ 156 w 156"/>
                <a:gd name="T41" fmla="*/ 168 h 192"/>
                <a:gd name="T42" fmla="*/ 156 w 156"/>
                <a:gd name="T43" fmla="*/ 160 h 192"/>
                <a:gd name="T44" fmla="*/ 156 w 156"/>
                <a:gd name="T45" fmla="*/ 156 h 192"/>
                <a:gd name="T46" fmla="*/ 151 w 156"/>
                <a:gd name="T47" fmla="*/ 138 h 192"/>
                <a:gd name="T48" fmla="*/ 36 w 156"/>
                <a:gd name="T49" fmla="*/ 42 h 192"/>
                <a:gd name="T50" fmla="*/ 78 w 156"/>
                <a:gd name="T51" fmla="*/ 100 h 192"/>
                <a:gd name="T52" fmla="*/ 120 w 156"/>
                <a:gd name="T53" fmla="*/ 42 h 192"/>
                <a:gd name="T54" fmla="*/ 78 w 156"/>
                <a:gd name="T55" fmla="*/ 0 h 192"/>
                <a:gd name="T56" fmla="*/ 36 w 156"/>
                <a:gd name="T57" fmla="*/ 4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6" h="192">
                  <a:moveTo>
                    <a:pt x="151" y="138"/>
                  </a:moveTo>
                  <a:cubicBezTo>
                    <a:pt x="142" y="127"/>
                    <a:pt x="132" y="120"/>
                    <a:pt x="118" y="116"/>
                  </a:cubicBezTo>
                  <a:cubicBezTo>
                    <a:pt x="104" y="164"/>
                    <a:pt x="104" y="164"/>
                    <a:pt x="104" y="164"/>
                  </a:cubicBezTo>
                  <a:cubicBezTo>
                    <a:pt x="104" y="168"/>
                    <a:pt x="100" y="172"/>
                    <a:pt x="96" y="172"/>
                  </a:cubicBezTo>
                  <a:cubicBezTo>
                    <a:pt x="92" y="172"/>
                    <a:pt x="88" y="168"/>
                    <a:pt x="88" y="164"/>
                  </a:cubicBezTo>
                  <a:cubicBezTo>
                    <a:pt x="88" y="126"/>
                    <a:pt x="88" y="126"/>
                    <a:pt x="88" y="126"/>
                  </a:cubicBezTo>
                  <a:cubicBezTo>
                    <a:pt x="88" y="120"/>
                    <a:pt x="84" y="116"/>
                    <a:pt x="78" y="116"/>
                  </a:cubicBezTo>
                  <a:cubicBezTo>
                    <a:pt x="72" y="116"/>
                    <a:pt x="68" y="120"/>
                    <a:pt x="68" y="126"/>
                  </a:cubicBezTo>
                  <a:cubicBezTo>
                    <a:pt x="68" y="164"/>
                    <a:pt x="68" y="164"/>
                    <a:pt x="68" y="164"/>
                  </a:cubicBezTo>
                  <a:cubicBezTo>
                    <a:pt x="68" y="168"/>
                    <a:pt x="64" y="172"/>
                    <a:pt x="60" y="172"/>
                  </a:cubicBezTo>
                  <a:cubicBezTo>
                    <a:pt x="56" y="172"/>
                    <a:pt x="52" y="168"/>
                    <a:pt x="52" y="164"/>
                  </a:cubicBezTo>
                  <a:cubicBezTo>
                    <a:pt x="38" y="116"/>
                    <a:pt x="38" y="116"/>
                    <a:pt x="38" y="116"/>
                  </a:cubicBezTo>
                  <a:cubicBezTo>
                    <a:pt x="24" y="120"/>
                    <a:pt x="14" y="127"/>
                    <a:pt x="5" y="138"/>
                  </a:cubicBezTo>
                  <a:cubicBezTo>
                    <a:pt x="2" y="143"/>
                    <a:pt x="0" y="151"/>
                    <a:pt x="0" y="156"/>
                  </a:cubicBezTo>
                  <a:cubicBezTo>
                    <a:pt x="0" y="157"/>
                    <a:pt x="0" y="159"/>
                    <a:pt x="0" y="160"/>
                  </a:cubicBezTo>
                  <a:cubicBezTo>
                    <a:pt x="0" y="168"/>
                    <a:pt x="0" y="168"/>
                    <a:pt x="0" y="168"/>
                  </a:cubicBezTo>
                  <a:cubicBezTo>
                    <a:pt x="0" y="176"/>
                    <a:pt x="0" y="176"/>
                    <a:pt x="0" y="176"/>
                  </a:cubicBezTo>
                  <a:cubicBezTo>
                    <a:pt x="0" y="185"/>
                    <a:pt x="7" y="192"/>
                    <a:pt x="16" y="192"/>
                  </a:cubicBezTo>
                  <a:cubicBezTo>
                    <a:pt x="140" y="192"/>
                    <a:pt x="140" y="192"/>
                    <a:pt x="140" y="192"/>
                  </a:cubicBezTo>
                  <a:cubicBezTo>
                    <a:pt x="149" y="192"/>
                    <a:pt x="156" y="185"/>
                    <a:pt x="156" y="176"/>
                  </a:cubicBezTo>
                  <a:cubicBezTo>
                    <a:pt x="156" y="168"/>
                    <a:pt x="156" y="168"/>
                    <a:pt x="156" y="168"/>
                  </a:cubicBezTo>
                  <a:cubicBezTo>
                    <a:pt x="156" y="160"/>
                    <a:pt x="156" y="160"/>
                    <a:pt x="156" y="160"/>
                  </a:cubicBezTo>
                  <a:cubicBezTo>
                    <a:pt x="156" y="159"/>
                    <a:pt x="156" y="157"/>
                    <a:pt x="156" y="156"/>
                  </a:cubicBezTo>
                  <a:cubicBezTo>
                    <a:pt x="156" y="151"/>
                    <a:pt x="154" y="143"/>
                    <a:pt x="151" y="138"/>
                  </a:cubicBezTo>
                  <a:close/>
                  <a:moveTo>
                    <a:pt x="36" y="42"/>
                  </a:moveTo>
                  <a:cubicBezTo>
                    <a:pt x="36" y="66"/>
                    <a:pt x="51" y="100"/>
                    <a:pt x="78" y="100"/>
                  </a:cubicBezTo>
                  <a:cubicBezTo>
                    <a:pt x="105" y="100"/>
                    <a:pt x="120" y="66"/>
                    <a:pt x="120" y="42"/>
                  </a:cubicBezTo>
                  <a:cubicBezTo>
                    <a:pt x="120" y="19"/>
                    <a:pt x="101" y="0"/>
                    <a:pt x="78" y="0"/>
                  </a:cubicBezTo>
                  <a:cubicBezTo>
                    <a:pt x="55" y="0"/>
                    <a:pt x="36" y="19"/>
                    <a:pt x="36" y="42"/>
                  </a:cubicBezTo>
                  <a:close/>
                </a:path>
              </a:pathLst>
            </a:custGeom>
            <a:solidFill>
              <a:srgbClr val="1C4885"/>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等线" panose="02010600030101010101" pitchFamily="2" charset="-122"/>
                <a:ea typeface="等线" panose="02010600030101010101" pitchFamily="2" charset="-122"/>
                <a:cs typeface="+mn-cs"/>
              </a:endParaRPr>
            </a:p>
          </p:txBody>
        </p:sp>
      </p:grpSp>
      <p:sp>
        <p:nvSpPr>
          <p:cNvPr id="771" name="矩形 770"/>
          <p:cNvSpPr/>
          <p:nvPr/>
        </p:nvSpPr>
        <p:spPr>
          <a:xfrm>
            <a:off x="882787" y="4843314"/>
            <a:ext cx="1783080" cy="368300"/>
          </a:xfrm>
          <a:prstGeom prst="rect">
            <a:avLst/>
          </a:prstGeom>
        </p:spPr>
        <p:txBody>
          <a:bodyPr wrap="none">
            <a:spAutoFit/>
          </a:bodyPr>
          <a:lstStyle/>
          <a:p>
            <a:pPr algn="l"/>
            <a:r>
              <a:rPr lang="zh-CN" altLang="en-US" b="1" dirty="0">
                <a:solidFill>
                  <a:schemeClr val="bg1"/>
                </a:solidFill>
                <a:latin typeface="微软雅黑" panose="020B0503020204020204" pitchFamily="34" charset="-122"/>
                <a:ea typeface="微软雅黑" panose="020B0503020204020204" pitchFamily="34" charset="-122"/>
              </a:rPr>
              <a:t>汇报人：</a:t>
            </a:r>
            <a:r>
              <a:rPr lang="zh-CN" altLang="en-US" b="1" dirty="0">
                <a:solidFill>
                  <a:schemeClr val="bg1"/>
                </a:solidFill>
                <a:latin typeface="微软雅黑" panose="020B0503020204020204" pitchFamily="34" charset="-122"/>
                <a:ea typeface="微软雅黑" panose="020B0503020204020204" pitchFamily="34" charset="-122"/>
                <a:sym typeface="+mn-ea"/>
              </a:rPr>
              <a:t>聂永欣</a:t>
            </a:r>
          </a:p>
        </p:txBody>
      </p:sp>
      <p:grpSp>
        <p:nvGrpSpPr>
          <p:cNvPr id="778" name="组合 777"/>
          <p:cNvGrpSpPr/>
          <p:nvPr/>
        </p:nvGrpSpPr>
        <p:grpSpPr>
          <a:xfrm>
            <a:off x="377027" y="5447899"/>
            <a:ext cx="432000" cy="432000"/>
            <a:chOff x="377027" y="5508596"/>
            <a:chExt cx="432000" cy="432000"/>
          </a:xfrm>
        </p:grpSpPr>
        <p:sp>
          <p:nvSpPr>
            <p:cNvPr id="772" name="椭圆 771"/>
            <p:cNvSpPr/>
            <p:nvPr/>
          </p:nvSpPr>
          <p:spPr>
            <a:xfrm>
              <a:off x="377027" y="5508596"/>
              <a:ext cx="432000" cy="43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4" name="Freeform 85"/>
            <p:cNvSpPr>
              <a:spLocks noEditPoints="1"/>
            </p:cNvSpPr>
            <p:nvPr/>
          </p:nvSpPr>
          <p:spPr bwMode="auto">
            <a:xfrm>
              <a:off x="450548" y="5582118"/>
              <a:ext cx="284957" cy="284956"/>
            </a:xfrm>
            <a:custGeom>
              <a:avLst/>
              <a:gdLst>
                <a:gd name="T0" fmla="*/ 138 w 194"/>
                <a:gd name="T1" fmla="*/ 46 h 194"/>
                <a:gd name="T2" fmla="*/ 148 w 194"/>
                <a:gd name="T3" fmla="*/ 56 h 194"/>
                <a:gd name="T4" fmla="*/ 158 w 194"/>
                <a:gd name="T5" fmla="*/ 46 h 194"/>
                <a:gd name="T6" fmla="*/ 148 w 194"/>
                <a:gd name="T7" fmla="*/ 36 h 194"/>
                <a:gd name="T8" fmla="*/ 138 w 194"/>
                <a:gd name="T9" fmla="*/ 46 h 194"/>
                <a:gd name="T10" fmla="*/ 68 w 194"/>
                <a:gd name="T11" fmla="*/ 187 h 194"/>
                <a:gd name="T12" fmla="*/ 90 w 194"/>
                <a:gd name="T13" fmla="*/ 187 h 194"/>
                <a:gd name="T14" fmla="*/ 188 w 194"/>
                <a:gd name="T15" fmla="*/ 90 h 194"/>
                <a:gd name="T16" fmla="*/ 194 w 194"/>
                <a:gd name="T17" fmla="*/ 76 h 194"/>
                <a:gd name="T18" fmla="*/ 194 w 194"/>
                <a:gd name="T19" fmla="*/ 20 h 194"/>
                <a:gd name="T20" fmla="*/ 174 w 194"/>
                <a:gd name="T21" fmla="*/ 0 h 194"/>
                <a:gd name="T22" fmla="*/ 118 w 194"/>
                <a:gd name="T23" fmla="*/ 0 h 194"/>
                <a:gd name="T24" fmla="*/ 104 w 194"/>
                <a:gd name="T25" fmla="*/ 6 h 194"/>
                <a:gd name="T26" fmla="*/ 7 w 194"/>
                <a:gd name="T27" fmla="*/ 104 h 194"/>
                <a:gd name="T28" fmla="*/ 7 w 194"/>
                <a:gd name="T29" fmla="*/ 126 h 194"/>
                <a:gd name="T30" fmla="*/ 68 w 194"/>
                <a:gd name="T31" fmla="*/ 187 h 194"/>
                <a:gd name="T32" fmla="*/ 122 w 194"/>
                <a:gd name="T33" fmla="*/ 46 h 194"/>
                <a:gd name="T34" fmla="*/ 148 w 194"/>
                <a:gd name="T35" fmla="*/ 20 h 194"/>
                <a:gd name="T36" fmla="*/ 174 w 194"/>
                <a:gd name="T37" fmla="*/ 46 h 194"/>
                <a:gd name="T38" fmla="*/ 148 w 194"/>
                <a:gd name="T39" fmla="*/ 72 h 194"/>
                <a:gd name="T40" fmla="*/ 122 w 194"/>
                <a:gd name="T41" fmla="*/ 4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4" h="194">
                  <a:moveTo>
                    <a:pt x="138" y="46"/>
                  </a:moveTo>
                  <a:cubicBezTo>
                    <a:pt x="138" y="52"/>
                    <a:pt x="142" y="56"/>
                    <a:pt x="148" y="56"/>
                  </a:cubicBezTo>
                  <a:cubicBezTo>
                    <a:pt x="154" y="56"/>
                    <a:pt x="158" y="52"/>
                    <a:pt x="158" y="46"/>
                  </a:cubicBezTo>
                  <a:cubicBezTo>
                    <a:pt x="158" y="40"/>
                    <a:pt x="154" y="36"/>
                    <a:pt x="148" y="36"/>
                  </a:cubicBezTo>
                  <a:cubicBezTo>
                    <a:pt x="142" y="36"/>
                    <a:pt x="138" y="40"/>
                    <a:pt x="138" y="46"/>
                  </a:cubicBezTo>
                  <a:close/>
                  <a:moveTo>
                    <a:pt x="68" y="187"/>
                  </a:moveTo>
                  <a:cubicBezTo>
                    <a:pt x="74" y="194"/>
                    <a:pt x="84" y="194"/>
                    <a:pt x="90" y="187"/>
                  </a:cubicBezTo>
                  <a:cubicBezTo>
                    <a:pt x="188" y="90"/>
                    <a:pt x="188" y="90"/>
                    <a:pt x="188" y="90"/>
                  </a:cubicBezTo>
                  <a:cubicBezTo>
                    <a:pt x="192" y="86"/>
                    <a:pt x="194" y="81"/>
                    <a:pt x="194" y="76"/>
                  </a:cubicBezTo>
                  <a:cubicBezTo>
                    <a:pt x="194" y="20"/>
                    <a:pt x="194" y="20"/>
                    <a:pt x="194" y="20"/>
                  </a:cubicBezTo>
                  <a:cubicBezTo>
                    <a:pt x="194" y="9"/>
                    <a:pt x="185" y="0"/>
                    <a:pt x="174" y="0"/>
                  </a:cubicBezTo>
                  <a:cubicBezTo>
                    <a:pt x="118" y="0"/>
                    <a:pt x="118" y="0"/>
                    <a:pt x="118" y="0"/>
                  </a:cubicBezTo>
                  <a:cubicBezTo>
                    <a:pt x="113" y="0"/>
                    <a:pt x="108" y="2"/>
                    <a:pt x="104" y="6"/>
                  </a:cubicBezTo>
                  <a:cubicBezTo>
                    <a:pt x="7" y="104"/>
                    <a:pt x="7" y="104"/>
                    <a:pt x="7" y="104"/>
                  </a:cubicBezTo>
                  <a:cubicBezTo>
                    <a:pt x="0" y="110"/>
                    <a:pt x="0" y="120"/>
                    <a:pt x="7" y="126"/>
                  </a:cubicBezTo>
                  <a:lnTo>
                    <a:pt x="68" y="187"/>
                  </a:lnTo>
                  <a:close/>
                  <a:moveTo>
                    <a:pt x="122" y="46"/>
                  </a:moveTo>
                  <a:cubicBezTo>
                    <a:pt x="122" y="32"/>
                    <a:pt x="134" y="20"/>
                    <a:pt x="148" y="20"/>
                  </a:cubicBezTo>
                  <a:cubicBezTo>
                    <a:pt x="162" y="20"/>
                    <a:pt x="174" y="32"/>
                    <a:pt x="174" y="46"/>
                  </a:cubicBezTo>
                  <a:cubicBezTo>
                    <a:pt x="174" y="60"/>
                    <a:pt x="162" y="72"/>
                    <a:pt x="148" y="72"/>
                  </a:cubicBezTo>
                  <a:cubicBezTo>
                    <a:pt x="134" y="72"/>
                    <a:pt x="122" y="60"/>
                    <a:pt x="122" y="46"/>
                  </a:cubicBezTo>
                  <a:close/>
                </a:path>
              </a:pathLst>
            </a:custGeom>
            <a:solidFill>
              <a:srgbClr val="1C4885"/>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等线" panose="02010600030101010101" pitchFamily="2" charset="-122"/>
                <a:ea typeface="等线" panose="02010600030101010101" pitchFamily="2" charset="-122"/>
                <a:cs typeface="+mn-cs"/>
              </a:endParaRPr>
            </a:p>
          </p:txBody>
        </p:sp>
      </p:grpSp>
      <p:sp>
        <p:nvSpPr>
          <p:cNvPr id="775" name="椭圆 774"/>
          <p:cNvSpPr/>
          <p:nvPr/>
        </p:nvSpPr>
        <p:spPr>
          <a:xfrm>
            <a:off x="377027" y="6108671"/>
            <a:ext cx="432000" cy="43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4" name="矩形 783"/>
          <p:cNvSpPr/>
          <p:nvPr/>
        </p:nvSpPr>
        <p:spPr>
          <a:xfrm>
            <a:off x="882548" y="5483065"/>
            <a:ext cx="5343287" cy="368300"/>
          </a:xfrm>
          <a:prstGeom prst="rect">
            <a:avLst/>
          </a:prstGeom>
        </p:spPr>
        <p:txBody>
          <a:bodyPr wrap="square">
            <a:spAutoFit/>
          </a:bodyPr>
          <a:lstStyle/>
          <a:p>
            <a:pPr>
              <a:lnSpc>
                <a:spcPct val="100000"/>
              </a:lnSpc>
              <a:spcBef>
                <a:spcPct val="0"/>
              </a:spcBef>
              <a:buNone/>
            </a:pPr>
            <a:r>
              <a:rPr lang="en-US" altLang="zh-CN" b="1" dirty="0">
                <a:solidFill>
                  <a:schemeClr val="bg1"/>
                </a:solidFill>
                <a:latin typeface="微软雅黑" panose="020B0503020204020204" pitchFamily="34" charset="-122"/>
                <a:ea typeface="微软雅黑" panose="020B0503020204020204" pitchFamily="34" charset="-122"/>
              </a:rPr>
              <a:t>Group 1</a:t>
            </a:r>
          </a:p>
        </p:txBody>
      </p:sp>
      <p:sp>
        <p:nvSpPr>
          <p:cNvPr id="785" name="矩形 784"/>
          <p:cNvSpPr/>
          <p:nvPr/>
        </p:nvSpPr>
        <p:spPr>
          <a:xfrm>
            <a:off x="882548" y="6144407"/>
            <a:ext cx="4098082" cy="368300"/>
          </a:xfrm>
          <a:prstGeom prst="rect">
            <a:avLst/>
          </a:prstGeom>
        </p:spPr>
        <p:txBody>
          <a:bodyPr wrap="square">
            <a:spAutoFit/>
          </a:bodyPr>
          <a:lstStyle/>
          <a:p>
            <a:r>
              <a:rPr lang="en-US" b="1" dirty="0">
                <a:solidFill>
                  <a:schemeClr val="bg1"/>
                </a:solidFill>
                <a:latin typeface="微软雅黑" panose="020B0503020204020204" pitchFamily="34" charset="-122"/>
                <a:ea typeface="微软雅黑" panose="020B0503020204020204" pitchFamily="34" charset="-122"/>
              </a:rPr>
              <a:t>Jun.18 2021</a:t>
            </a:r>
          </a:p>
        </p:txBody>
      </p:sp>
      <p:grpSp>
        <p:nvGrpSpPr>
          <p:cNvPr id="787" name="组合 786"/>
          <p:cNvGrpSpPr/>
          <p:nvPr/>
        </p:nvGrpSpPr>
        <p:grpSpPr>
          <a:xfrm rot="10800000" flipH="1">
            <a:off x="7512160" y="4507185"/>
            <a:ext cx="4464000" cy="2160000"/>
            <a:chOff x="-3133724" y="-598196"/>
            <a:chExt cx="3694113" cy="1786915"/>
          </a:xfrm>
          <a:solidFill>
            <a:srgbClr val="1C4885">
              <a:alpha val="60000"/>
            </a:srgbClr>
          </a:solidFill>
        </p:grpSpPr>
        <p:sp>
          <p:nvSpPr>
            <p:cNvPr id="788" name="Freeform 2597"/>
            <p:cNvSpPr>
              <a:spLocks noEditPoints="1"/>
            </p:cNvSpPr>
            <p:nvPr/>
          </p:nvSpPr>
          <p:spPr bwMode="auto">
            <a:xfrm>
              <a:off x="-1695118" y="158728"/>
              <a:ext cx="447013" cy="996972"/>
            </a:xfrm>
            <a:custGeom>
              <a:avLst/>
              <a:gdLst>
                <a:gd name="T0" fmla="*/ 58 w 80"/>
                <a:gd name="T1" fmla="*/ 47 h 179"/>
                <a:gd name="T2" fmla="*/ 16 w 80"/>
                <a:gd name="T3" fmla="*/ 38 h 179"/>
                <a:gd name="T4" fmla="*/ 64 w 80"/>
                <a:gd name="T5" fmla="*/ 38 h 179"/>
                <a:gd name="T6" fmla="*/ 47 w 80"/>
                <a:gd name="T7" fmla="*/ 41 h 179"/>
                <a:gd name="T8" fmla="*/ 54 w 80"/>
                <a:gd name="T9" fmla="*/ 38 h 179"/>
                <a:gd name="T10" fmla="*/ 20 w 80"/>
                <a:gd name="T11" fmla="*/ 103 h 179"/>
                <a:gd name="T12" fmla="*/ 16 w 80"/>
                <a:gd name="T13" fmla="*/ 122 h 179"/>
                <a:gd name="T14" fmla="*/ 20 w 80"/>
                <a:gd name="T15" fmla="*/ 128 h 179"/>
                <a:gd name="T16" fmla="*/ 16 w 80"/>
                <a:gd name="T17" fmla="*/ 147 h 179"/>
                <a:gd name="T18" fmla="*/ 16 w 80"/>
                <a:gd name="T19" fmla="*/ 150 h 179"/>
                <a:gd name="T20" fmla="*/ 64 w 80"/>
                <a:gd name="T21" fmla="*/ 158 h 179"/>
                <a:gd name="T22" fmla="*/ 54 w 80"/>
                <a:gd name="T23" fmla="*/ 155 h 179"/>
                <a:gd name="T24" fmla="*/ 64 w 80"/>
                <a:gd name="T25" fmla="*/ 150 h 179"/>
                <a:gd name="T26" fmla="*/ 54 w 80"/>
                <a:gd name="T27" fmla="*/ 153 h 179"/>
                <a:gd name="T28" fmla="*/ 60 w 80"/>
                <a:gd name="T29" fmla="*/ 144 h 179"/>
                <a:gd name="T30" fmla="*/ 39 w 80"/>
                <a:gd name="T31" fmla="*/ 147 h 179"/>
                <a:gd name="T32" fmla="*/ 47 w 80"/>
                <a:gd name="T33" fmla="*/ 144 h 179"/>
                <a:gd name="T34" fmla="*/ 64 w 80"/>
                <a:gd name="T35" fmla="*/ 139 h 179"/>
                <a:gd name="T36" fmla="*/ 29 w 80"/>
                <a:gd name="T37" fmla="*/ 142 h 179"/>
                <a:gd name="T38" fmla="*/ 41 w 80"/>
                <a:gd name="T39" fmla="*/ 139 h 179"/>
                <a:gd name="T40" fmla="*/ 33 w 80"/>
                <a:gd name="T41" fmla="*/ 136 h 179"/>
                <a:gd name="T42" fmla="*/ 41 w 80"/>
                <a:gd name="T43" fmla="*/ 133 h 179"/>
                <a:gd name="T44" fmla="*/ 51 w 80"/>
                <a:gd name="T45" fmla="*/ 133 h 179"/>
                <a:gd name="T46" fmla="*/ 29 w 80"/>
                <a:gd name="T47" fmla="*/ 130 h 179"/>
                <a:gd name="T48" fmla="*/ 35 w 80"/>
                <a:gd name="T49" fmla="*/ 128 h 179"/>
                <a:gd name="T50" fmla="*/ 58 w 80"/>
                <a:gd name="T51" fmla="*/ 130 h 179"/>
                <a:gd name="T52" fmla="*/ 22 w 80"/>
                <a:gd name="T53" fmla="*/ 122 h 179"/>
                <a:gd name="T54" fmla="*/ 39 w 80"/>
                <a:gd name="T55" fmla="*/ 122 h 179"/>
                <a:gd name="T56" fmla="*/ 54 w 80"/>
                <a:gd name="T57" fmla="*/ 125 h 179"/>
                <a:gd name="T58" fmla="*/ 22 w 80"/>
                <a:gd name="T59" fmla="*/ 116 h 179"/>
                <a:gd name="T60" fmla="*/ 58 w 80"/>
                <a:gd name="T61" fmla="*/ 119 h 179"/>
                <a:gd name="T62" fmla="*/ 60 w 80"/>
                <a:gd name="T63" fmla="*/ 105 h 179"/>
                <a:gd name="T64" fmla="*/ 51 w 80"/>
                <a:gd name="T65" fmla="*/ 105 h 179"/>
                <a:gd name="T66" fmla="*/ 22 w 80"/>
                <a:gd name="T67" fmla="*/ 103 h 179"/>
                <a:gd name="T68" fmla="*/ 29 w 80"/>
                <a:gd name="T69" fmla="*/ 100 h 179"/>
                <a:gd name="T70" fmla="*/ 51 w 80"/>
                <a:gd name="T71" fmla="*/ 103 h 179"/>
                <a:gd name="T72" fmla="*/ 60 w 80"/>
                <a:gd name="T73" fmla="*/ 94 h 179"/>
                <a:gd name="T74" fmla="*/ 26 w 80"/>
                <a:gd name="T75" fmla="*/ 94 h 179"/>
                <a:gd name="T76" fmla="*/ 35 w 80"/>
                <a:gd name="T77" fmla="*/ 97 h 179"/>
                <a:gd name="T78" fmla="*/ 41 w 80"/>
                <a:gd name="T79" fmla="*/ 94 h 179"/>
                <a:gd name="T80" fmla="*/ 64 w 80"/>
                <a:gd name="T81" fmla="*/ 91 h 179"/>
                <a:gd name="T82" fmla="*/ 35 w 80"/>
                <a:gd name="T83" fmla="*/ 88 h 179"/>
                <a:gd name="T84" fmla="*/ 45 w 80"/>
                <a:gd name="T85" fmla="*/ 88 h 179"/>
                <a:gd name="T86" fmla="*/ 60 w 80"/>
                <a:gd name="T87" fmla="*/ 86 h 179"/>
                <a:gd name="T88" fmla="*/ 29 w 80"/>
                <a:gd name="T89" fmla="*/ 83 h 179"/>
                <a:gd name="T90" fmla="*/ 64 w 80"/>
                <a:gd name="T91" fmla="*/ 80 h 179"/>
                <a:gd name="T92" fmla="*/ 41 w 80"/>
                <a:gd name="T93" fmla="*/ 77 h 179"/>
                <a:gd name="T94" fmla="*/ 51 w 80"/>
                <a:gd name="T95" fmla="*/ 77 h 179"/>
                <a:gd name="T96" fmla="*/ 60 w 80"/>
                <a:gd name="T97" fmla="*/ 75 h 179"/>
                <a:gd name="T98" fmla="*/ 29 w 80"/>
                <a:gd name="T99" fmla="*/ 72 h 179"/>
                <a:gd name="T100" fmla="*/ 51 w 80"/>
                <a:gd name="T101" fmla="*/ 75 h 179"/>
                <a:gd name="T102" fmla="*/ 60 w 80"/>
                <a:gd name="T103" fmla="*/ 66 h 179"/>
                <a:gd name="T104" fmla="*/ 45 w 80"/>
                <a:gd name="T105" fmla="*/ 66 h 179"/>
                <a:gd name="T106" fmla="*/ 54 w 80"/>
                <a:gd name="T107" fmla="*/ 69 h 179"/>
                <a:gd name="T108" fmla="*/ 60 w 80"/>
                <a:gd name="T109" fmla="*/ 60 h 179"/>
                <a:gd name="T110" fmla="*/ 45 w 80"/>
                <a:gd name="T111" fmla="*/ 63 h 179"/>
                <a:gd name="T112" fmla="*/ 54 w 80"/>
                <a:gd name="T113" fmla="*/ 60 h 179"/>
                <a:gd name="T114" fmla="*/ 64 w 80"/>
                <a:gd name="T115" fmla="*/ 55 h 179"/>
                <a:gd name="T116" fmla="*/ 47 w 80"/>
                <a:gd name="T117" fmla="*/ 58 h 179"/>
                <a:gd name="T118" fmla="*/ 35 w 80"/>
                <a:gd name="T119" fmla="*/ 49 h 179"/>
                <a:gd name="T120" fmla="*/ 58 w 80"/>
                <a:gd name="T121" fmla="*/ 52 h 179"/>
                <a:gd name="T122" fmla="*/ 35 w 80"/>
                <a:gd name="T123" fmla="*/ 44 h 179"/>
                <a:gd name="T124" fmla="*/ 51 w 80"/>
                <a:gd name="T125" fmla="*/ 4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0" h="179">
                  <a:moveTo>
                    <a:pt x="80" y="179"/>
                  </a:moveTo>
                  <a:cubicBezTo>
                    <a:pt x="0" y="179"/>
                    <a:pt x="0" y="179"/>
                    <a:pt x="0" y="179"/>
                  </a:cubicBezTo>
                  <a:cubicBezTo>
                    <a:pt x="11" y="0"/>
                    <a:pt x="11" y="0"/>
                    <a:pt x="11" y="0"/>
                  </a:cubicBezTo>
                  <a:cubicBezTo>
                    <a:pt x="69" y="0"/>
                    <a:pt x="69" y="0"/>
                    <a:pt x="69" y="0"/>
                  </a:cubicBezTo>
                  <a:cubicBezTo>
                    <a:pt x="80" y="179"/>
                    <a:pt x="80" y="179"/>
                    <a:pt x="80" y="179"/>
                  </a:cubicBezTo>
                  <a:close/>
                  <a:moveTo>
                    <a:pt x="54" y="44"/>
                  </a:moveTo>
                  <a:cubicBezTo>
                    <a:pt x="54" y="45"/>
                    <a:pt x="54" y="46"/>
                    <a:pt x="54" y="47"/>
                  </a:cubicBezTo>
                  <a:cubicBezTo>
                    <a:pt x="55" y="47"/>
                    <a:pt x="56" y="47"/>
                    <a:pt x="58" y="47"/>
                  </a:cubicBezTo>
                  <a:cubicBezTo>
                    <a:pt x="58" y="46"/>
                    <a:pt x="58" y="45"/>
                    <a:pt x="58" y="44"/>
                  </a:cubicBezTo>
                  <a:cubicBezTo>
                    <a:pt x="56" y="44"/>
                    <a:pt x="55" y="44"/>
                    <a:pt x="54" y="44"/>
                  </a:cubicBezTo>
                  <a:close/>
                  <a:moveTo>
                    <a:pt x="16" y="44"/>
                  </a:moveTo>
                  <a:cubicBezTo>
                    <a:pt x="16" y="45"/>
                    <a:pt x="16" y="46"/>
                    <a:pt x="16" y="47"/>
                  </a:cubicBezTo>
                  <a:cubicBezTo>
                    <a:pt x="18" y="47"/>
                    <a:pt x="19" y="47"/>
                    <a:pt x="20" y="47"/>
                  </a:cubicBezTo>
                  <a:cubicBezTo>
                    <a:pt x="20" y="46"/>
                    <a:pt x="20" y="45"/>
                    <a:pt x="20" y="44"/>
                  </a:cubicBezTo>
                  <a:cubicBezTo>
                    <a:pt x="19" y="44"/>
                    <a:pt x="18" y="44"/>
                    <a:pt x="16" y="44"/>
                  </a:cubicBezTo>
                  <a:close/>
                  <a:moveTo>
                    <a:pt x="16" y="38"/>
                  </a:moveTo>
                  <a:cubicBezTo>
                    <a:pt x="16" y="41"/>
                    <a:pt x="16" y="41"/>
                    <a:pt x="16" y="41"/>
                  </a:cubicBezTo>
                  <a:cubicBezTo>
                    <a:pt x="20" y="41"/>
                    <a:pt x="20" y="41"/>
                    <a:pt x="20" y="41"/>
                  </a:cubicBezTo>
                  <a:cubicBezTo>
                    <a:pt x="20" y="38"/>
                    <a:pt x="20" y="38"/>
                    <a:pt x="20" y="38"/>
                  </a:cubicBezTo>
                  <a:cubicBezTo>
                    <a:pt x="16" y="38"/>
                    <a:pt x="16" y="38"/>
                    <a:pt x="16" y="38"/>
                  </a:cubicBezTo>
                  <a:close/>
                  <a:moveTo>
                    <a:pt x="60" y="38"/>
                  </a:moveTo>
                  <a:cubicBezTo>
                    <a:pt x="60" y="41"/>
                    <a:pt x="60" y="41"/>
                    <a:pt x="60" y="41"/>
                  </a:cubicBezTo>
                  <a:cubicBezTo>
                    <a:pt x="64" y="41"/>
                    <a:pt x="64" y="41"/>
                    <a:pt x="64" y="41"/>
                  </a:cubicBezTo>
                  <a:cubicBezTo>
                    <a:pt x="64" y="38"/>
                    <a:pt x="64" y="38"/>
                    <a:pt x="64" y="38"/>
                  </a:cubicBezTo>
                  <a:cubicBezTo>
                    <a:pt x="60" y="38"/>
                    <a:pt x="60" y="38"/>
                    <a:pt x="60" y="38"/>
                  </a:cubicBezTo>
                  <a:close/>
                  <a:moveTo>
                    <a:pt x="22" y="38"/>
                  </a:moveTo>
                  <a:cubicBezTo>
                    <a:pt x="22" y="39"/>
                    <a:pt x="22" y="40"/>
                    <a:pt x="22" y="41"/>
                  </a:cubicBezTo>
                  <a:cubicBezTo>
                    <a:pt x="24" y="41"/>
                    <a:pt x="25" y="41"/>
                    <a:pt x="26" y="41"/>
                  </a:cubicBezTo>
                  <a:cubicBezTo>
                    <a:pt x="26" y="40"/>
                    <a:pt x="26" y="39"/>
                    <a:pt x="26" y="38"/>
                  </a:cubicBezTo>
                  <a:cubicBezTo>
                    <a:pt x="25" y="38"/>
                    <a:pt x="24" y="38"/>
                    <a:pt x="22" y="38"/>
                  </a:cubicBezTo>
                  <a:close/>
                  <a:moveTo>
                    <a:pt x="47" y="38"/>
                  </a:moveTo>
                  <a:cubicBezTo>
                    <a:pt x="47" y="39"/>
                    <a:pt x="47" y="40"/>
                    <a:pt x="47" y="41"/>
                  </a:cubicBezTo>
                  <a:cubicBezTo>
                    <a:pt x="49" y="41"/>
                    <a:pt x="50" y="41"/>
                    <a:pt x="51" y="41"/>
                  </a:cubicBezTo>
                  <a:cubicBezTo>
                    <a:pt x="51" y="40"/>
                    <a:pt x="51" y="39"/>
                    <a:pt x="51" y="38"/>
                  </a:cubicBezTo>
                  <a:cubicBezTo>
                    <a:pt x="50" y="38"/>
                    <a:pt x="49" y="38"/>
                    <a:pt x="47" y="38"/>
                  </a:cubicBezTo>
                  <a:close/>
                  <a:moveTo>
                    <a:pt x="54" y="38"/>
                  </a:moveTo>
                  <a:cubicBezTo>
                    <a:pt x="54" y="39"/>
                    <a:pt x="54" y="40"/>
                    <a:pt x="54" y="41"/>
                  </a:cubicBezTo>
                  <a:cubicBezTo>
                    <a:pt x="55" y="41"/>
                    <a:pt x="56" y="41"/>
                    <a:pt x="58" y="41"/>
                  </a:cubicBezTo>
                  <a:cubicBezTo>
                    <a:pt x="58" y="40"/>
                    <a:pt x="58" y="39"/>
                    <a:pt x="58" y="38"/>
                  </a:cubicBezTo>
                  <a:cubicBezTo>
                    <a:pt x="56" y="38"/>
                    <a:pt x="55" y="38"/>
                    <a:pt x="54" y="38"/>
                  </a:cubicBezTo>
                  <a:close/>
                  <a:moveTo>
                    <a:pt x="16" y="94"/>
                  </a:moveTo>
                  <a:cubicBezTo>
                    <a:pt x="16" y="95"/>
                    <a:pt x="16" y="96"/>
                    <a:pt x="16" y="97"/>
                  </a:cubicBezTo>
                  <a:cubicBezTo>
                    <a:pt x="18" y="97"/>
                    <a:pt x="19" y="97"/>
                    <a:pt x="20" y="97"/>
                  </a:cubicBezTo>
                  <a:cubicBezTo>
                    <a:pt x="20" y="96"/>
                    <a:pt x="20" y="95"/>
                    <a:pt x="20" y="94"/>
                  </a:cubicBezTo>
                  <a:cubicBezTo>
                    <a:pt x="19" y="94"/>
                    <a:pt x="18" y="94"/>
                    <a:pt x="16" y="94"/>
                  </a:cubicBezTo>
                  <a:close/>
                  <a:moveTo>
                    <a:pt x="16" y="100"/>
                  </a:moveTo>
                  <a:cubicBezTo>
                    <a:pt x="16" y="101"/>
                    <a:pt x="16" y="102"/>
                    <a:pt x="16" y="103"/>
                  </a:cubicBezTo>
                  <a:cubicBezTo>
                    <a:pt x="18" y="103"/>
                    <a:pt x="19" y="103"/>
                    <a:pt x="20" y="103"/>
                  </a:cubicBezTo>
                  <a:cubicBezTo>
                    <a:pt x="20" y="102"/>
                    <a:pt x="20" y="101"/>
                    <a:pt x="20" y="100"/>
                  </a:cubicBezTo>
                  <a:cubicBezTo>
                    <a:pt x="19" y="100"/>
                    <a:pt x="18" y="100"/>
                    <a:pt x="16" y="100"/>
                  </a:cubicBezTo>
                  <a:close/>
                  <a:moveTo>
                    <a:pt x="16" y="116"/>
                  </a:moveTo>
                  <a:cubicBezTo>
                    <a:pt x="16" y="117"/>
                    <a:pt x="16" y="118"/>
                    <a:pt x="16" y="119"/>
                  </a:cubicBezTo>
                  <a:cubicBezTo>
                    <a:pt x="18" y="119"/>
                    <a:pt x="19" y="119"/>
                    <a:pt x="20" y="119"/>
                  </a:cubicBezTo>
                  <a:cubicBezTo>
                    <a:pt x="20" y="118"/>
                    <a:pt x="20" y="117"/>
                    <a:pt x="20" y="116"/>
                  </a:cubicBezTo>
                  <a:cubicBezTo>
                    <a:pt x="19" y="116"/>
                    <a:pt x="18" y="116"/>
                    <a:pt x="16" y="116"/>
                  </a:cubicBezTo>
                  <a:close/>
                  <a:moveTo>
                    <a:pt x="16" y="122"/>
                  </a:moveTo>
                  <a:cubicBezTo>
                    <a:pt x="16" y="123"/>
                    <a:pt x="16" y="124"/>
                    <a:pt x="16" y="125"/>
                  </a:cubicBezTo>
                  <a:cubicBezTo>
                    <a:pt x="18" y="125"/>
                    <a:pt x="19" y="125"/>
                    <a:pt x="20" y="125"/>
                  </a:cubicBezTo>
                  <a:cubicBezTo>
                    <a:pt x="20" y="124"/>
                    <a:pt x="20" y="123"/>
                    <a:pt x="20" y="122"/>
                  </a:cubicBezTo>
                  <a:cubicBezTo>
                    <a:pt x="19" y="122"/>
                    <a:pt x="18" y="122"/>
                    <a:pt x="16" y="122"/>
                  </a:cubicBezTo>
                  <a:close/>
                  <a:moveTo>
                    <a:pt x="16" y="128"/>
                  </a:moveTo>
                  <a:cubicBezTo>
                    <a:pt x="16" y="128"/>
                    <a:pt x="16" y="129"/>
                    <a:pt x="16" y="130"/>
                  </a:cubicBezTo>
                  <a:cubicBezTo>
                    <a:pt x="18" y="130"/>
                    <a:pt x="19" y="130"/>
                    <a:pt x="20" y="130"/>
                  </a:cubicBezTo>
                  <a:cubicBezTo>
                    <a:pt x="20" y="129"/>
                    <a:pt x="20" y="128"/>
                    <a:pt x="20" y="128"/>
                  </a:cubicBezTo>
                  <a:cubicBezTo>
                    <a:pt x="19" y="128"/>
                    <a:pt x="18" y="128"/>
                    <a:pt x="16" y="128"/>
                  </a:cubicBezTo>
                  <a:close/>
                  <a:moveTo>
                    <a:pt x="16" y="139"/>
                  </a:moveTo>
                  <a:cubicBezTo>
                    <a:pt x="16" y="140"/>
                    <a:pt x="16" y="141"/>
                    <a:pt x="16" y="142"/>
                  </a:cubicBezTo>
                  <a:cubicBezTo>
                    <a:pt x="18" y="142"/>
                    <a:pt x="19" y="142"/>
                    <a:pt x="20" y="142"/>
                  </a:cubicBezTo>
                  <a:cubicBezTo>
                    <a:pt x="20" y="141"/>
                    <a:pt x="20" y="140"/>
                    <a:pt x="20" y="139"/>
                  </a:cubicBezTo>
                  <a:cubicBezTo>
                    <a:pt x="19" y="139"/>
                    <a:pt x="18" y="139"/>
                    <a:pt x="16" y="139"/>
                  </a:cubicBezTo>
                  <a:close/>
                  <a:moveTo>
                    <a:pt x="16" y="144"/>
                  </a:moveTo>
                  <a:cubicBezTo>
                    <a:pt x="16" y="145"/>
                    <a:pt x="16" y="146"/>
                    <a:pt x="16" y="147"/>
                  </a:cubicBezTo>
                  <a:cubicBezTo>
                    <a:pt x="18" y="147"/>
                    <a:pt x="19" y="147"/>
                    <a:pt x="20" y="147"/>
                  </a:cubicBezTo>
                  <a:cubicBezTo>
                    <a:pt x="20" y="146"/>
                    <a:pt x="20" y="145"/>
                    <a:pt x="20" y="144"/>
                  </a:cubicBezTo>
                  <a:cubicBezTo>
                    <a:pt x="19" y="144"/>
                    <a:pt x="18" y="144"/>
                    <a:pt x="16" y="144"/>
                  </a:cubicBezTo>
                  <a:close/>
                  <a:moveTo>
                    <a:pt x="16" y="150"/>
                  </a:moveTo>
                  <a:cubicBezTo>
                    <a:pt x="16" y="151"/>
                    <a:pt x="16" y="152"/>
                    <a:pt x="16" y="153"/>
                  </a:cubicBezTo>
                  <a:cubicBezTo>
                    <a:pt x="18" y="153"/>
                    <a:pt x="19" y="153"/>
                    <a:pt x="20" y="153"/>
                  </a:cubicBezTo>
                  <a:cubicBezTo>
                    <a:pt x="20" y="152"/>
                    <a:pt x="20" y="151"/>
                    <a:pt x="20" y="150"/>
                  </a:cubicBezTo>
                  <a:cubicBezTo>
                    <a:pt x="19" y="150"/>
                    <a:pt x="18" y="150"/>
                    <a:pt x="16" y="150"/>
                  </a:cubicBezTo>
                  <a:close/>
                  <a:moveTo>
                    <a:pt x="16" y="155"/>
                  </a:moveTo>
                  <a:cubicBezTo>
                    <a:pt x="16" y="158"/>
                    <a:pt x="16" y="158"/>
                    <a:pt x="16" y="158"/>
                  </a:cubicBezTo>
                  <a:cubicBezTo>
                    <a:pt x="20" y="158"/>
                    <a:pt x="20" y="158"/>
                    <a:pt x="20" y="158"/>
                  </a:cubicBezTo>
                  <a:cubicBezTo>
                    <a:pt x="20" y="155"/>
                    <a:pt x="20" y="155"/>
                    <a:pt x="20" y="155"/>
                  </a:cubicBezTo>
                  <a:cubicBezTo>
                    <a:pt x="16" y="155"/>
                    <a:pt x="16" y="155"/>
                    <a:pt x="16" y="155"/>
                  </a:cubicBezTo>
                  <a:close/>
                  <a:moveTo>
                    <a:pt x="60" y="155"/>
                  </a:moveTo>
                  <a:cubicBezTo>
                    <a:pt x="60" y="158"/>
                    <a:pt x="60" y="158"/>
                    <a:pt x="60" y="158"/>
                  </a:cubicBezTo>
                  <a:cubicBezTo>
                    <a:pt x="64" y="158"/>
                    <a:pt x="64" y="158"/>
                    <a:pt x="64" y="158"/>
                  </a:cubicBezTo>
                  <a:cubicBezTo>
                    <a:pt x="64" y="155"/>
                    <a:pt x="64" y="155"/>
                    <a:pt x="64" y="155"/>
                  </a:cubicBezTo>
                  <a:cubicBezTo>
                    <a:pt x="60" y="155"/>
                    <a:pt x="60" y="155"/>
                    <a:pt x="60" y="155"/>
                  </a:cubicBezTo>
                  <a:close/>
                  <a:moveTo>
                    <a:pt x="47" y="155"/>
                  </a:moveTo>
                  <a:cubicBezTo>
                    <a:pt x="47" y="156"/>
                    <a:pt x="47" y="157"/>
                    <a:pt x="47" y="158"/>
                  </a:cubicBezTo>
                  <a:cubicBezTo>
                    <a:pt x="49" y="158"/>
                    <a:pt x="50" y="158"/>
                    <a:pt x="51" y="158"/>
                  </a:cubicBezTo>
                  <a:cubicBezTo>
                    <a:pt x="51" y="157"/>
                    <a:pt x="51" y="156"/>
                    <a:pt x="51" y="155"/>
                  </a:cubicBezTo>
                  <a:cubicBezTo>
                    <a:pt x="50" y="155"/>
                    <a:pt x="49" y="155"/>
                    <a:pt x="47" y="155"/>
                  </a:cubicBezTo>
                  <a:close/>
                  <a:moveTo>
                    <a:pt x="54" y="155"/>
                  </a:moveTo>
                  <a:cubicBezTo>
                    <a:pt x="54" y="156"/>
                    <a:pt x="54" y="157"/>
                    <a:pt x="54" y="158"/>
                  </a:cubicBezTo>
                  <a:cubicBezTo>
                    <a:pt x="55" y="158"/>
                    <a:pt x="56" y="158"/>
                    <a:pt x="58" y="158"/>
                  </a:cubicBezTo>
                  <a:cubicBezTo>
                    <a:pt x="58" y="157"/>
                    <a:pt x="58" y="156"/>
                    <a:pt x="58" y="155"/>
                  </a:cubicBezTo>
                  <a:cubicBezTo>
                    <a:pt x="56" y="155"/>
                    <a:pt x="55" y="155"/>
                    <a:pt x="54" y="155"/>
                  </a:cubicBezTo>
                  <a:close/>
                  <a:moveTo>
                    <a:pt x="60" y="150"/>
                  </a:moveTo>
                  <a:cubicBezTo>
                    <a:pt x="60" y="151"/>
                    <a:pt x="60" y="152"/>
                    <a:pt x="60" y="153"/>
                  </a:cubicBezTo>
                  <a:cubicBezTo>
                    <a:pt x="61" y="153"/>
                    <a:pt x="63" y="153"/>
                    <a:pt x="64" y="153"/>
                  </a:cubicBezTo>
                  <a:cubicBezTo>
                    <a:pt x="64" y="152"/>
                    <a:pt x="64" y="151"/>
                    <a:pt x="64" y="150"/>
                  </a:cubicBezTo>
                  <a:cubicBezTo>
                    <a:pt x="63" y="150"/>
                    <a:pt x="61" y="150"/>
                    <a:pt x="60" y="150"/>
                  </a:cubicBezTo>
                  <a:close/>
                  <a:moveTo>
                    <a:pt x="47" y="150"/>
                  </a:moveTo>
                  <a:cubicBezTo>
                    <a:pt x="47" y="151"/>
                    <a:pt x="47" y="152"/>
                    <a:pt x="47" y="153"/>
                  </a:cubicBezTo>
                  <a:cubicBezTo>
                    <a:pt x="49" y="153"/>
                    <a:pt x="50" y="153"/>
                    <a:pt x="51" y="153"/>
                  </a:cubicBezTo>
                  <a:cubicBezTo>
                    <a:pt x="51" y="152"/>
                    <a:pt x="51" y="151"/>
                    <a:pt x="51" y="150"/>
                  </a:cubicBezTo>
                  <a:cubicBezTo>
                    <a:pt x="50" y="150"/>
                    <a:pt x="49" y="150"/>
                    <a:pt x="47" y="150"/>
                  </a:cubicBezTo>
                  <a:close/>
                  <a:moveTo>
                    <a:pt x="54" y="150"/>
                  </a:moveTo>
                  <a:cubicBezTo>
                    <a:pt x="54" y="151"/>
                    <a:pt x="54" y="152"/>
                    <a:pt x="54" y="153"/>
                  </a:cubicBezTo>
                  <a:cubicBezTo>
                    <a:pt x="55" y="153"/>
                    <a:pt x="56" y="153"/>
                    <a:pt x="58" y="153"/>
                  </a:cubicBezTo>
                  <a:cubicBezTo>
                    <a:pt x="58" y="152"/>
                    <a:pt x="58" y="151"/>
                    <a:pt x="58" y="150"/>
                  </a:cubicBezTo>
                  <a:cubicBezTo>
                    <a:pt x="56" y="150"/>
                    <a:pt x="55" y="150"/>
                    <a:pt x="54" y="150"/>
                  </a:cubicBezTo>
                  <a:close/>
                  <a:moveTo>
                    <a:pt x="60" y="144"/>
                  </a:moveTo>
                  <a:cubicBezTo>
                    <a:pt x="60" y="145"/>
                    <a:pt x="60" y="146"/>
                    <a:pt x="60" y="147"/>
                  </a:cubicBezTo>
                  <a:cubicBezTo>
                    <a:pt x="61" y="147"/>
                    <a:pt x="63" y="147"/>
                    <a:pt x="64" y="147"/>
                  </a:cubicBezTo>
                  <a:cubicBezTo>
                    <a:pt x="64" y="146"/>
                    <a:pt x="64" y="145"/>
                    <a:pt x="64" y="144"/>
                  </a:cubicBezTo>
                  <a:cubicBezTo>
                    <a:pt x="63" y="144"/>
                    <a:pt x="61" y="144"/>
                    <a:pt x="60" y="144"/>
                  </a:cubicBezTo>
                  <a:close/>
                  <a:moveTo>
                    <a:pt x="22" y="144"/>
                  </a:moveTo>
                  <a:cubicBezTo>
                    <a:pt x="22" y="145"/>
                    <a:pt x="22" y="146"/>
                    <a:pt x="22" y="147"/>
                  </a:cubicBezTo>
                  <a:cubicBezTo>
                    <a:pt x="24" y="147"/>
                    <a:pt x="25" y="147"/>
                    <a:pt x="26" y="147"/>
                  </a:cubicBezTo>
                  <a:cubicBezTo>
                    <a:pt x="26" y="146"/>
                    <a:pt x="26" y="145"/>
                    <a:pt x="26" y="144"/>
                  </a:cubicBezTo>
                  <a:cubicBezTo>
                    <a:pt x="25" y="144"/>
                    <a:pt x="24" y="144"/>
                    <a:pt x="22" y="144"/>
                  </a:cubicBezTo>
                  <a:close/>
                  <a:moveTo>
                    <a:pt x="35" y="144"/>
                  </a:moveTo>
                  <a:cubicBezTo>
                    <a:pt x="35" y="145"/>
                    <a:pt x="35" y="146"/>
                    <a:pt x="35" y="147"/>
                  </a:cubicBezTo>
                  <a:cubicBezTo>
                    <a:pt x="36" y="147"/>
                    <a:pt x="38" y="147"/>
                    <a:pt x="39" y="147"/>
                  </a:cubicBezTo>
                  <a:cubicBezTo>
                    <a:pt x="39" y="146"/>
                    <a:pt x="39" y="145"/>
                    <a:pt x="39" y="144"/>
                  </a:cubicBezTo>
                  <a:cubicBezTo>
                    <a:pt x="38" y="144"/>
                    <a:pt x="36" y="144"/>
                    <a:pt x="35" y="144"/>
                  </a:cubicBezTo>
                  <a:close/>
                  <a:moveTo>
                    <a:pt x="41" y="144"/>
                  </a:moveTo>
                  <a:cubicBezTo>
                    <a:pt x="41" y="145"/>
                    <a:pt x="41" y="146"/>
                    <a:pt x="41" y="147"/>
                  </a:cubicBezTo>
                  <a:cubicBezTo>
                    <a:pt x="42" y="147"/>
                    <a:pt x="44" y="147"/>
                    <a:pt x="45" y="147"/>
                  </a:cubicBezTo>
                  <a:cubicBezTo>
                    <a:pt x="45" y="146"/>
                    <a:pt x="45" y="145"/>
                    <a:pt x="45" y="144"/>
                  </a:cubicBezTo>
                  <a:cubicBezTo>
                    <a:pt x="44" y="144"/>
                    <a:pt x="42" y="144"/>
                    <a:pt x="41" y="144"/>
                  </a:cubicBezTo>
                  <a:close/>
                  <a:moveTo>
                    <a:pt x="47" y="144"/>
                  </a:moveTo>
                  <a:cubicBezTo>
                    <a:pt x="47" y="145"/>
                    <a:pt x="47" y="146"/>
                    <a:pt x="47" y="147"/>
                  </a:cubicBezTo>
                  <a:cubicBezTo>
                    <a:pt x="49" y="147"/>
                    <a:pt x="50" y="147"/>
                    <a:pt x="51" y="147"/>
                  </a:cubicBezTo>
                  <a:cubicBezTo>
                    <a:pt x="51" y="146"/>
                    <a:pt x="51" y="145"/>
                    <a:pt x="51" y="144"/>
                  </a:cubicBezTo>
                  <a:cubicBezTo>
                    <a:pt x="50" y="144"/>
                    <a:pt x="49" y="144"/>
                    <a:pt x="47" y="144"/>
                  </a:cubicBezTo>
                  <a:close/>
                  <a:moveTo>
                    <a:pt x="60" y="139"/>
                  </a:moveTo>
                  <a:cubicBezTo>
                    <a:pt x="60" y="140"/>
                    <a:pt x="60" y="141"/>
                    <a:pt x="60" y="142"/>
                  </a:cubicBezTo>
                  <a:cubicBezTo>
                    <a:pt x="61" y="142"/>
                    <a:pt x="63" y="142"/>
                    <a:pt x="64" y="142"/>
                  </a:cubicBezTo>
                  <a:cubicBezTo>
                    <a:pt x="64" y="141"/>
                    <a:pt x="64" y="140"/>
                    <a:pt x="64" y="139"/>
                  </a:cubicBezTo>
                  <a:cubicBezTo>
                    <a:pt x="63" y="139"/>
                    <a:pt x="61" y="139"/>
                    <a:pt x="60" y="139"/>
                  </a:cubicBezTo>
                  <a:close/>
                  <a:moveTo>
                    <a:pt x="22" y="139"/>
                  </a:moveTo>
                  <a:cubicBezTo>
                    <a:pt x="22" y="140"/>
                    <a:pt x="22" y="141"/>
                    <a:pt x="22" y="142"/>
                  </a:cubicBezTo>
                  <a:cubicBezTo>
                    <a:pt x="24" y="142"/>
                    <a:pt x="25" y="142"/>
                    <a:pt x="26" y="142"/>
                  </a:cubicBezTo>
                  <a:cubicBezTo>
                    <a:pt x="26" y="141"/>
                    <a:pt x="26" y="140"/>
                    <a:pt x="26" y="139"/>
                  </a:cubicBezTo>
                  <a:cubicBezTo>
                    <a:pt x="25" y="139"/>
                    <a:pt x="24" y="139"/>
                    <a:pt x="22" y="139"/>
                  </a:cubicBezTo>
                  <a:close/>
                  <a:moveTo>
                    <a:pt x="29" y="139"/>
                  </a:moveTo>
                  <a:cubicBezTo>
                    <a:pt x="29" y="140"/>
                    <a:pt x="29" y="141"/>
                    <a:pt x="29" y="142"/>
                  </a:cubicBezTo>
                  <a:cubicBezTo>
                    <a:pt x="30" y="142"/>
                    <a:pt x="31" y="142"/>
                    <a:pt x="33" y="142"/>
                  </a:cubicBezTo>
                  <a:cubicBezTo>
                    <a:pt x="33" y="141"/>
                    <a:pt x="33" y="140"/>
                    <a:pt x="33" y="139"/>
                  </a:cubicBezTo>
                  <a:cubicBezTo>
                    <a:pt x="31" y="139"/>
                    <a:pt x="30" y="139"/>
                    <a:pt x="29" y="139"/>
                  </a:cubicBezTo>
                  <a:close/>
                  <a:moveTo>
                    <a:pt x="41" y="139"/>
                  </a:moveTo>
                  <a:cubicBezTo>
                    <a:pt x="41" y="140"/>
                    <a:pt x="41" y="141"/>
                    <a:pt x="41" y="142"/>
                  </a:cubicBezTo>
                  <a:cubicBezTo>
                    <a:pt x="42" y="142"/>
                    <a:pt x="44" y="142"/>
                    <a:pt x="45" y="142"/>
                  </a:cubicBezTo>
                  <a:cubicBezTo>
                    <a:pt x="45" y="141"/>
                    <a:pt x="45" y="140"/>
                    <a:pt x="45" y="139"/>
                  </a:cubicBezTo>
                  <a:cubicBezTo>
                    <a:pt x="44" y="139"/>
                    <a:pt x="42" y="139"/>
                    <a:pt x="41" y="139"/>
                  </a:cubicBezTo>
                  <a:close/>
                  <a:moveTo>
                    <a:pt x="47" y="139"/>
                  </a:moveTo>
                  <a:cubicBezTo>
                    <a:pt x="47" y="140"/>
                    <a:pt x="47" y="141"/>
                    <a:pt x="47" y="142"/>
                  </a:cubicBezTo>
                  <a:cubicBezTo>
                    <a:pt x="49" y="142"/>
                    <a:pt x="50" y="142"/>
                    <a:pt x="51" y="142"/>
                  </a:cubicBezTo>
                  <a:cubicBezTo>
                    <a:pt x="51" y="141"/>
                    <a:pt x="51" y="140"/>
                    <a:pt x="51" y="139"/>
                  </a:cubicBezTo>
                  <a:cubicBezTo>
                    <a:pt x="50" y="139"/>
                    <a:pt x="49" y="139"/>
                    <a:pt x="47" y="139"/>
                  </a:cubicBezTo>
                  <a:close/>
                  <a:moveTo>
                    <a:pt x="29" y="133"/>
                  </a:moveTo>
                  <a:cubicBezTo>
                    <a:pt x="29" y="134"/>
                    <a:pt x="29" y="135"/>
                    <a:pt x="29" y="136"/>
                  </a:cubicBezTo>
                  <a:cubicBezTo>
                    <a:pt x="30" y="136"/>
                    <a:pt x="31" y="136"/>
                    <a:pt x="33" y="136"/>
                  </a:cubicBezTo>
                  <a:cubicBezTo>
                    <a:pt x="33" y="135"/>
                    <a:pt x="33" y="134"/>
                    <a:pt x="33" y="133"/>
                  </a:cubicBezTo>
                  <a:cubicBezTo>
                    <a:pt x="31" y="133"/>
                    <a:pt x="30" y="133"/>
                    <a:pt x="29" y="133"/>
                  </a:cubicBezTo>
                  <a:close/>
                  <a:moveTo>
                    <a:pt x="35" y="133"/>
                  </a:moveTo>
                  <a:cubicBezTo>
                    <a:pt x="35" y="134"/>
                    <a:pt x="35" y="135"/>
                    <a:pt x="35" y="136"/>
                  </a:cubicBezTo>
                  <a:cubicBezTo>
                    <a:pt x="36" y="136"/>
                    <a:pt x="38" y="136"/>
                    <a:pt x="39" y="136"/>
                  </a:cubicBezTo>
                  <a:cubicBezTo>
                    <a:pt x="39" y="135"/>
                    <a:pt x="39" y="134"/>
                    <a:pt x="39" y="133"/>
                  </a:cubicBezTo>
                  <a:cubicBezTo>
                    <a:pt x="38" y="133"/>
                    <a:pt x="36" y="133"/>
                    <a:pt x="35" y="133"/>
                  </a:cubicBezTo>
                  <a:close/>
                  <a:moveTo>
                    <a:pt x="41" y="133"/>
                  </a:moveTo>
                  <a:cubicBezTo>
                    <a:pt x="41" y="134"/>
                    <a:pt x="41" y="135"/>
                    <a:pt x="41" y="136"/>
                  </a:cubicBezTo>
                  <a:cubicBezTo>
                    <a:pt x="42" y="136"/>
                    <a:pt x="44" y="136"/>
                    <a:pt x="45" y="136"/>
                  </a:cubicBezTo>
                  <a:cubicBezTo>
                    <a:pt x="45" y="135"/>
                    <a:pt x="45" y="134"/>
                    <a:pt x="45" y="133"/>
                  </a:cubicBezTo>
                  <a:cubicBezTo>
                    <a:pt x="44" y="133"/>
                    <a:pt x="42" y="133"/>
                    <a:pt x="41" y="133"/>
                  </a:cubicBezTo>
                  <a:close/>
                  <a:moveTo>
                    <a:pt x="47" y="133"/>
                  </a:moveTo>
                  <a:cubicBezTo>
                    <a:pt x="47" y="134"/>
                    <a:pt x="47" y="135"/>
                    <a:pt x="47" y="136"/>
                  </a:cubicBezTo>
                  <a:cubicBezTo>
                    <a:pt x="49" y="136"/>
                    <a:pt x="50" y="136"/>
                    <a:pt x="51" y="136"/>
                  </a:cubicBezTo>
                  <a:cubicBezTo>
                    <a:pt x="51" y="135"/>
                    <a:pt x="51" y="134"/>
                    <a:pt x="51" y="133"/>
                  </a:cubicBezTo>
                  <a:cubicBezTo>
                    <a:pt x="50" y="133"/>
                    <a:pt x="49" y="133"/>
                    <a:pt x="47" y="133"/>
                  </a:cubicBezTo>
                  <a:close/>
                  <a:moveTo>
                    <a:pt x="54" y="133"/>
                  </a:moveTo>
                  <a:cubicBezTo>
                    <a:pt x="54" y="134"/>
                    <a:pt x="54" y="135"/>
                    <a:pt x="54" y="136"/>
                  </a:cubicBezTo>
                  <a:cubicBezTo>
                    <a:pt x="55" y="136"/>
                    <a:pt x="56" y="136"/>
                    <a:pt x="58" y="136"/>
                  </a:cubicBezTo>
                  <a:cubicBezTo>
                    <a:pt x="58" y="135"/>
                    <a:pt x="58" y="134"/>
                    <a:pt x="58" y="133"/>
                  </a:cubicBezTo>
                  <a:cubicBezTo>
                    <a:pt x="56" y="133"/>
                    <a:pt x="55" y="133"/>
                    <a:pt x="54" y="133"/>
                  </a:cubicBezTo>
                  <a:close/>
                  <a:moveTo>
                    <a:pt x="29" y="128"/>
                  </a:moveTo>
                  <a:cubicBezTo>
                    <a:pt x="29" y="128"/>
                    <a:pt x="29" y="129"/>
                    <a:pt x="29" y="130"/>
                  </a:cubicBezTo>
                  <a:cubicBezTo>
                    <a:pt x="30" y="130"/>
                    <a:pt x="31" y="130"/>
                    <a:pt x="33" y="130"/>
                  </a:cubicBezTo>
                  <a:cubicBezTo>
                    <a:pt x="33" y="129"/>
                    <a:pt x="33" y="128"/>
                    <a:pt x="33" y="128"/>
                  </a:cubicBezTo>
                  <a:cubicBezTo>
                    <a:pt x="31" y="128"/>
                    <a:pt x="30" y="128"/>
                    <a:pt x="29" y="128"/>
                  </a:cubicBezTo>
                  <a:close/>
                  <a:moveTo>
                    <a:pt x="35" y="128"/>
                  </a:moveTo>
                  <a:cubicBezTo>
                    <a:pt x="35" y="128"/>
                    <a:pt x="35" y="129"/>
                    <a:pt x="35" y="130"/>
                  </a:cubicBezTo>
                  <a:cubicBezTo>
                    <a:pt x="36" y="130"/>
                    <a:pt x="38" y="130"/>
                    <a:pt x="39" y="130"/>
                  </a:cubicBezTo>
                  <a:cubicBezTo>
                    <a:pt x="39" y="129"/>
                    <a:pt x="39" y="128"/>
                    <a:pt x="39" y="128"/>
                  </a:cubicBezTo>
                  <a:cubicBezTo>
                    <a:pt x="38" y="128"/>
                    <a:pt x="36" y="128"/>
                    <a:pt x="35" y="128"/>
                  </a:cubicBezTo>
                  <a:close/>
                  <a:moveTo>
                    <a:pt x="47" y="128"/>
                  </a:moveTo>
                  <a:cubicBezTo>
                    <a:pt x="47" y="128"/>
                    <a:pt x="47" y="129"/>
                    <a:pt x="47" y="130"/>
                  </a:cubicBezTo>
                  <a:cubicBezTo>
                    <a:pt x="49" y="130"/>
                    <a:pt x="50" y="130"/>
                    <a:pt x="51" y="130"/>
                  </a:cubicBezTo>
                  <a:cubicBezTo>
                    <a:pt x="51" y="129"/>
                    <a:pt x="51" y="128"/>
                    <a:pt x="51" y="128"/>
                  </a:cubicBezTo>
                  <a:cubicBezTo>
                    <a:pt x="50" y="128"/>
                    <a:pt x="49" y="128"/>
                    <a:pt x="47" y="128"/>
                  </a:cubicBezTo>
                  <a:close/>
                  <a:moveTo>
                    <a:pt x="54" y="128"/>
                  </a:moveTo>
                  <a:cubicBezTo>
                    <a:pt x="54" y="128"/>
                    <a:pt x="54" y="129"/>
                    <a:pt x="54" y="130"/>
                  </a:cubicBezTo>
                  <a:cubicBezTo>
                    <a:pt x="55" y="130"/>
                    <a:pt x="56" y="130"/>
                    <a:pt x="58" y="130"/>
                  </a:cubicBezTo>
                  <a:cubicBezTo>
                    <a:pt x="58" y="129"/>
                    <a:pt x="58" y="128"/>
                    <a:pt x="58" y="128"/>
                  </a:cubicBezTo>
                  <a:cubicBezTo>
                    <a:pt x="56" y="128"/>
                    <a:pt x="55" y="128"/>
                    <a:pt x="54" y="128"/>
                  </a:cubicBezTo>
                  <a:close/>
                  <a:moveTo>
                    <a:pt x="60" y="122"/>
                  </a:moveTo>
                  <a:cubicBezTo>
                    <a:pt x="60" y="123"/>
                    <a:pt x="60" y="124"/>
                    <a:pt x="60" y="125"/>
                  </a:cubicBezTo>
                  <a:cubicBezTo>
                    <a:pt x="61" y="125"/>
                    <a:pt x="63" y="125"/>
                    <a:pt x="64" y="125"/>
                  </a:cubicBezTo>
                  <a:cubicBezTo>
                    <a:pt x="64" y="124"/>
                    <a:pt x="64" y="123"/>
                    <a:pt x="64" y="122"/>
                  </a:cubicBezTo>
                  <a:cubicBezTo>
                    <a:pt x="63" y="122"/>
                    <a:pt x="61" y="122"/>
                    <a:pt x="60" y="122"/>
                  </a:cubicBezTo>
                  <a:close/>
                  <a:moveTo>
                    <a:pt x="22" y="122"/>
                  </a:moveTo>
                  <a:cubicBezTo>
                    <a:pt x="22" y="123"/>
                    <a:pt x="22" y="124"/>
                    <a:pt x="22" y="125"/>
                  </a:cubicBezTo>
                  <a:cubicBezTo>
                    <a:pt x="24" y="125"/>
                    <a:pt x="25" y="125"/>
                    <a:pt x="26" y="125"/>
                  </a:cubicBezTo>
                  <a:cubicBezTo>
                    <a:pt x="26" y="124"/>
                    <a:pt x="26" y="123"/>
                    <a:pt x="26" y="122"/>
                  </a:cubicBezTo>
                  <a:cubicBezTo>
                    <a:pt x="25" y="122"/>
                    <a:pt x="24" y="122"/>
                    <a:pt x="22" y="122"/>
                  </a:cubicBezTo>
                  <a:close/>
                  <a:moveTo>
                    <a:pt x="35" y="122"/>
                  </a:moveTo>
                  <a:cubicBezTo>
                    <a:pt x="35" y="123"/>
                    <a:pt x="35" y="124"/>
                    <a:pt x="35" y="125"/>
                  </a:cubicBezTo>
                  <a:cubicBezTo>
                    <a:pt x="36" y="125"/>
                    <a:pt x="38" y="125"/>
                    <a:pt x="39" y="125"/>
                  </a:cubicBezTo>
                  <a:cubicBezTo>
                    <a:pt x="39" y="124"/>
                    <a:pt x="39" y="123"/>
                    <a:pt x="39" y="122"/>
                  </a:cubicBezTo>
                  <a:cubicBezTo>
                    <a:pt x="38" y="122"/>
                    <a:pt x="36" y="122"/>
                    <a:pt x="35" y="122"/>
                  </a:cubicBezTo>
                  <a:close/>
                  <a:moveTo>
                    <a:pt x="41" y="122"/>
                  </a:moveTo>
                  <a:cubicBezTo>
                    <a:pt x="41" y="123"/>
                    <a:pt x="41" y="124"/>
                    <a:pt x="41" y="125"/>
                  </a:cubicBezTo>
                  <a:cubicBezTo>
                    <a:pt x="42" y="125"/>
                    <a:pt x="44" y="125"/>
                    <a:pt x="45" y="125"/>
                  </a:cubicBezTo>
                  <a:cubicBezTo>
                    <a:pt x="45" y="124"/>
                    <a:pt x="45" y="123"/>
                    <a:pt x="45" y="122"/>
                  </a:cubicBezTo>
                  <a:cubicBezTo>
                    <a:pt x="44" y="122"/>
                    <a:pt x="42" y="122"/>
                    <a:pt x="41" y="122"/>
                  </a:cubicBezTo>
                  <a:close/>
                  <a:moveTo>
                    <a:pt x="54" y="122"/>
                  </a:moveTo>
                  <a:cubicBezTo>
                    <a:pt x="54" y="123"/>
                    <a:pt x="54" y="124"/>
                    <a:pt x="54" y="125"/>
                  </a:cubicBezTo>
                  <a:cubicBezTo>
                    <a:pt x="55" y="125"/>
                    <a:pt x="56" y="125"/>
                    <a:pt x="58" y="125"/>
                  </a:cubicBezTo>
                  <a:cubicBezTo>
                    <a:pt x="58" y="124"/>
                    <a:pt x="58" y="123"/>
                    <a:pt x="58" y="122"/>
                  </a:cubicBezTo>
                  <a:cubicBezTo>
                    <a:pt x="56" y="122"/>
                    <a:pt x="55" y="122"/>
                    <a:pt x="54" y="122"/>
                  </a:cubicBezTo>
                  <a:close/>
                  <a:moveTo>
                    <a:pt x="22" y="116"/>
                  </a:moveTo>
                  <a:cubicBezTo>
                    <a:pt x="22" y="117"/>
                    <a:pt x="22" y="118"/>
                    <a:pt x="22" y="119"/>
                  </a:cubicBezTo>
                  <a:cubicBezTo>
                    <a:pt x="24" y="119"/>
                    <a:pt x="25" y="119"/>
                    <a:pt x="26" y="119"/>
                  </a:cubicBezTo>
                  <a:cubicBezTo>
                    <a:pt x="26" y="118"/>
                    <a:pt x="26" y="117"/>
                    <a:pt x="26" y="116"/>
                  </a:cubicBezTo>
                  <a:cubicBezTo>
                    <a:pt x="25" y="116"/>
                    <a:pt x="24" y="116"/>
                    <a:pt x="22" y="116"/>
                  </a:cubicBezTo>
                  <a:close/>
                  <a:moveTo>
                    <a:pt x="47" y="116"/>
                  </a:moveTo>
                  <a:cubicBezTo>
                    <a:pt x="47" y="117"/>
                    <a:pt x="47" y="118"/>
                    <a:pt x="47" y="119"/>
                  </a:cubicBezTo>
                  <a:cubicBezTo>
                    <a:pt x="49" y="119"/>
                    <a:pt x="50" y="119"/>
                    <a:pt x="51" y="119"/>
                  </a:cubicBezTo>
                  <a:cubicBezTo>
                    <a:pt x="51" y="118"/>
                    <a:pt x="51" y="117"/>
                    <a:pt x="51" y="116"/>
                  </a:cubicBezTo>
                  <a:cubicBezTo>
                    <a:pt x="50" y="116"/>
                    <a:pt x="49" y="116"/>
                    <a:pt x="47" y="116"/>
                  </a:cubicBezTo>
                  <a:close/>
                  <a:moveTo>
                    <a:pt x="54" y="116"/>
                  </a:moveTo>
                  <a:cubicBezTo>
                    <a:pt x="54" y="117"/>
                    <a:pt x="54" y="118"/>
                    <a:pt x="54" y="119"/>
                  </a:cubicBezTo>
                  <a:cubicBezTo>
                    <a:pt x="55" y="119"/>
                    <a:pt x="56" y="119"/>
                    <a:pt x="58" y="119"/>
                  </a:cubicBezTo>
                  <a:cubicBezTo>
                    <a:pt x="58" y="118"/>
                    <a:pt x="58" y="117"/>
                    <a:pt x="58" y="116"/>
                  </a:cubicBezTo>
                  <a:cubicBezTo>
                    <a:pt x="56" y="116"/>
                    <a:pt x="55" y="116"/>
                    <a:pt x="54" y="116"/>
                  </a:cubicBezTo>
                  <a:close/>
                  <a:moveTo>
                    <a:pt x="47" y="111"/>
                  </a:moveTo>
                  <a:cubicBezTo>
                    <a:pt x="47" y="112"/>
                    <a:pt x="47" y="113"/>
                    <a:pt x="47" y="114"/>
                  </a:cubicBezTo>
                  <a:cubicBezTo>
                    <a:pt x="49" y="114"/>
                    <a:pt x="50" y="114"/>
                    <a:pt x="51" y="114"/>
                  </a:cubicBezTo>
                  <a:cubicBezTo>
                    <a:pt x="51" y="113"/>
                    <a:pt x="51" y="112"/>
                    <a:pt x="51" y="111"/>
                  </a:cubicBezTo>
                  <a:cubicBezTo>
                    <a:pt x="50" y="111"/>
                    <a:pt x="49" y="111"/>
                    <a:pt x="47" y="111"/>
                  </a:cubicBezTo>
                  <a:close/>
                  <a:moveTo>
                    <a:pt x="60" y="105"/>
                  </a:moveTo>
                  <a:cubicBezTo>
                    <a:pt x="60" y="106"/>
                    <a:pt x="60" y="107"/>
                    <a:pt x="60" y="108"/>
                  </a:cubicBezTo>
                  <a:cubicBezTo>
                    <a:pt x="61" y="108"/>
                    <a:pt x="63" y="108"/>
                    <a:pt x="64" y="108"/>
                  </a:cubicBezTo>
                  <a:cubicBezTo>
                    <a:pt x="64" y="107"/>
                    <a:pt x="64" y="106"/>
                    <a:pt x="64" y="105"/>
                  </a:cubicBezTo>
                  <a:cubicBezTo>
                    <a:pt x="63" y="105"/>
                    <a:pt x="61" y="105"/>
                    <a:pt x="60" y="105"/>
                  </a:cubicBezTo>
                  <a:close/>
                  <a:moveTo>
                    <a:pt x="47" y="105"/>
                  </a:moveTo>
                  <a:cubicBezTo>
                    <a:pt x="47" y="106"/>
                    <a:pt x="47" y="107"/>
                    <a:pt x="47" y="108"/>
                  </a:cubicBezTo>
                  <a:cubicBezTo>
                    <a:pt x="49" y="108"/>
                    <a:pt x="50" y="108"/>
                    <a:pt x="51" y="108"/>
                  </a:cubicBezTo>
                  <a:cubicBezTo>
                    <a:pt x="51" y="107"/>
                    <a:pt x="51" y="106"/>
                    <a:pt x="51" y="105"/>
                  </a:cubicBezTo>
                  <a:cubicBezTo>
                    <a:pt x="50" y="105"/>
                    <a:pt x="49" y="105"/>
                    <a:pt x="47" y="105"/>
                  </a:cubicBezTo>
                  <a:close/>
                  <a:moveTo>
                    <a:pt x="60" y="100"/>
                  </a:moveTo>
                  <a:cubicBezTo>
                    <a:pt x="60" y="101"/>
                    <a:pt x="60" y="102"/>
                    <a:pt x="60" y="103"/>
                  </a:cubicBezTo>
                  <a:cubicBezTo>
                    <a:pt x="61" y="103"/>
                    <a:pt x="63" y="103"/>
                    <a:pt x="64" y="103"/>
                  </a:cubicBezTo>
                  <a:cubicBezTo>
                    <a:pt x="64" y="102"/>
                    <a:pt x="64" y="101"/>
                    <a:pt x="64" y="100"/>
                  </a:cubicBezTo>
                  <a:cubicBezTo>
                    <a:pt x="63" y="100"/>
                    <a:pt x="61" y="100"/>
                    <a:pt x="60" y="100"/>
                  </a:cubicBezTo>
                  <a:close/>
                  <a:moveTo>
                    <a:pt x="22" y="100"/>
                  </a:moveTo>
                  <a:cubicBezTo>
                    <a:pt x="22" y="101"/>
                    <a:pt x="22" y="102"/>
                    <a:pt x="22" y="103"/>
                  </a:cubicBezTo>
                  <a:cubicBezTo>
                    <a:pt x="24" y="103"/>
                    <a:pt x="25" y="103"/>
                    <a:pt x="26" y="103"/>
                  </a:cubicBezTo>
                  <a:cubicBezTo>
                    <a:pt x="26" y="102"/>
                    <a:pt x="26" y="101"/>
                    <a:pt x="26" y="100"/>
                  </a:cubicBezTo>
                  <a:cubicBezTo>
                    <a:pt x="25" y="100"/>
                    <a:pt x="24" y="100"/>
                    <a:pt x="22" y="100"/>
                  </a:cubicBezTo>
                  <a:close/>
                  <a:moveTo>
                    <a:pt x="29" y="100"/>
                  </a:moveTo>
                  <a:cubicBezTo>
                    <a:pt x="29" y="101"/>
                    <a:pt x="29" y="102"/>
                    <a:pt x="29" y="103"/>
                  </a:cubicBezTo>
                  <a:cubicBezTo>
                    <a:pt x="30" y="103"/>
                    <a:pt x="31" y="103"/>
                    <a:pt x="33" y="103"/>
                  </a:cubicBezTo>
                  <a:cubicBezTo>
                    <a:pt x="33" y="102"/>
                    <a:pt x="33" y="101"/>
                    <a:pt x="33" y="100"/>
                  </a:cubicBezTo>
                  <a:cubicBezTo>
                    <a:pt x="31" y="100"/>
                    <a:pt x="30" y="100"/>
                    <a:pt x="29" y="100"/>
                  </a:cubicBezTo>
                  <a:close/>
                  <a:moveTo>
                    <a:pt x="35" y="100"/>
                  </a:moveTo>
                  <a:cubicBezTo>
                    <a:pt x="35" y="101"/>
                    <a:pt x="35" y="102"/>
                    <a:pt x="35" y="103"/>
                  </a:cubicBezTo>
                  <a:cubicBezTo>
                    <a:pt x="36" y="103"/>
                    <a:pt x="38" y="103"/>
                    <a:pt x="39" y="103"/>
                  </a:cubicBezTo>
                  <a:cubicBezTo>
                    <a:pt x="39" y="102"/>
                    <a:pt x="39" y="101"/>
                    <a:pt x="39" y="100"/>
                  </a:cubicBezTo>
                  <a:cubicBezTo>
                    <a:pt x="38" y="100"/>
                    <a:pt x="36" y="100"/>
                    <a:pt x="35" y="100"/>
                  </a:cubicBezTo>
                  <a:close/>
                  <a:moveTo>
                    <a:pt x="47" y="100"/>
                  </a:moveTo>
                  <a:cubicBezTo>
                    <a:pt x="47" y="101"/>
                    <a:pt x="47" y="102"/>
                    <a:pt x="47" y="103"/>
                  </a:cubicBezTo>
                  <a:cubicBezTo>
                    <a:pt x="49" y="103"/>
                    <a:pt x="50" y="103"/>
                    <a:pt x="51" y="103"/>
                  </a:cubicBezTo>
                  <a:cubicBezTo>
                    <a:pt x="51" y="102"/>
                    <a:pt x="51" y="101"/>
                    <a:pt x="51" y="100"/>
                  </a:cubicBezTo>
                  <a:cubicBezTo>
                    <a:pt x="50" y="100"/>
                    <a:pt x="49" y="100"/>
                    <a:pt x="47" y="100"/>
                  </a:cubicBezTo>
                  <a:close/>
                  <a:moveTo>
                    <a:pt x="54" y="100"/>
                  </a:moveTo>
                  <a:cubicBezTo>
                    <a:pt x="54" y="101"/>
                    <a:pt x="54" y="102"/>
                    <a:pt x="54" y="103"/>
                  </a:cubicBezTo>
                  <a:cubicBezTo>
                    <a:pt x="55" y="103"/>
                    <a:pt x="56" y="103"/>
                    <a:pt x="58" y="103"/>
                  </a:cubicBezTo>
                  <a:cubicBezTo>
                    <a:pt x="58" y="102"/>
                    <a:pt x="58" y="101"/>
                    <a:pt x="58" y="100"/>
                  </a:cubicBezTo>
                  <a:cubicBezTo>
                    <a:pt x="56" y="100"/>
                    <a:pt x="55" y="100"/>
                    <a:pt x="54" y="100"/>
                  </a:cubicBezTo>
                  <a:close/>
                  <a:moveTo>
                    <a:pt x="60" y="94"/>
                  </a:moveTo>
                  <a:cubicBezTo>
                    <a:pt x="60" y="95"/>
                    <a:pt x="60" y="96"/>
                    <a:pt x="60" y="97"/>
                  </a:cubicBezTo>
                  <a:cubicBezTo>
                    <a:pt x="61" y="97"/>
                    <a:pt x="63" y="97"/>
                    <a:pt x="64" y="97"/>
                  </a:cubicBezTo>
                  <a:cubicBezTo>
                    <a:pt x="64" y="96"/>
                    <a:pt x="64" y="95"/>
                    <a:pt x="64" y="94"/>
                  </a:cubicBezTo>
                  <a:cubicBezTo>
                    <a:pt x="63" y="94"/>
                    <a:pt x="61" y="94"/>
                    <a:pt x="60" y="94"/>
                  </a:cubicBezTo>
                  <a:close/>
                  <a:moveTo>
                    <a:pt x="22" y="94"/>
                  </a:moveTo>
                  <a:cubicBezTo>
                    <a:pt x="22" y="95"/>
                    <a:pt x="22" y="96"/>
                    <a:pt x="22" y="97"/>
                  </a:cubicBezTo>
                  <a:cubicBezTo>
                    <a:pt x="24" y="97"/>
                    <a:pt x="25" y="97"/>
                    <a:pt x="26" y="97"/>
                  </a:cubicBezTo>
                  <a:cubicBezTo>
                    <a:pt x="26" y="96"/>
                    <a:pt x="26" y="95"/>
                    <a:pt x="26" y="94"/>
                  </a:cubicBezTo>
                  <a:cubicBezTo>
                    <a:pt x="25" y="94"/>
                    <a:pt x="24" y="94"/>
                    <a:pt x="22" y="94"/>
                  </a:cubicBezTo>
                  <a:close/>
                  <a:moveTo>
                    <a:pt x="29" y="94"/>
                  </a:moveTo>
                  <a:cubicBezTo>
                    <a:pt x="29" y="95"/>
                    <a:pt x="29" y="96"/>
                    <a:pt x="29" y="97"/>
                  </a:cubicBezTo>
                  <a:cubicBezTo>
                    <a:pt x="30" y="97"/>
                    <a:pt x="31" y="97"/>
                    <a:pt x="33" y="97"/>
                  </a:cubicBezTo>
                  <a:cubicBezTo>
                    <a:pt x="33" y="96"/>
                    <a:pt x="33" y="95"/>
                    <a:pt x="33" y="94"/>
                  </a:cubicBezTo>
                  <a:cubicBezTo>
                    <a:pt x="31" y="94"/>
                    <a:pt x="30" y="94"/>
                    <a:pt x="29" y="94"/>
                  </a:cubicBezTo>
                  <a:close/>
                  <a:moveTo>
                    <a:pt x="35" y="94"/>
                  </a:moveTo>
                  <a:cubicBezTo>
                    <a:pt x="35" y="95"/>
                    <a:pt x="35" y="96"/>
                    <a:pt x="35" y="97"/>
                  </a:cubicBezTo>
                  <a:cubicBezTo>
                    <a:pt x="36" y="97"/>
                    <a:pt x="38" y="97"/>
                    <a:pt x="39" y="97"/>
                  </a:cubicBezTo>
                  <a:cubicBezTo>
                    <a:pt x="39" y="96"/>
                    <a:pt x="39" y="95"/>
                    <a:pt x="39" y="94"/>
                  </a:cubicBezTo>
                  <a:cubicBezTo>
                    <a:pt x="38" y="94"/>
                    <a:pt x="36" y="94"/>
                    <a:pt x="35" y="94"/>
                  </a:cubicBezTo>
                  <a:close/>
                  <a:moveTo>
                    <a:pt x="41" y="94"/>
                  </a:moveTo>
                  <a:cubicBezTo>
                    <a:pt x="41" y="95"/>
                    <a:pt x="41" y="96"/>
                    <a:pt x="41" y="97"/>
                  </a:cubicBezTo>
                  <a:cubicBezTo>
                    <a:pt x="42" y="97"/>
                    <a:pt x="44" y="97"/>
                    <a:pt x="45" y="97"/>
                  </a:cubicBezTo>
                  <a:cubicBezTo>
                    <a:pt x="45" y="96"/>
                    <a:pt x="45" y="95"/>
                    <a:pt x="45" y="94"/>
                  </a:cubicBezTo>
                  <a:cubicBezTo>
                    <a:pt x="44" y="94"/>
                    <a:pt x="42" y="94"/>
                    <a:pt x="41" y="94"/>
                  </a:cubicBezTo>
                  <a:close/>
                  <a:moveTo>
                    <a:pt x="47" y="94"/>
                  </a:moveTo>
                  <a:cubicBezTo>
                    <a:pt x="47" y="95"/>
                    <a:pt x="47" y="96"/>
                    <a:pt x="47" y="97"/>
                  </a:cubicBezTo>
                  <a:cubicBezTo>
                    <a:pt x="49" y="97"/>
                    <a:pt x="50" y="97"/>
                    <a:pt x="51" y="97"/>
                  </a:cubicBezTo>
                  <a:cubicBezTo>
                    <a:pt x="51" y="96"/>
                    <a:pt x="51" y="95"/>
                    <a:pt x="51" y="94"/>
                  </a:cubicBezTo>
                  <a:cubicBezTo>
                    <a:pt x="50" y="94"/>
                    <a:pt x="49" y="94"/>
                    <a:pt x="47" y="94"/>
                  </a:cubicBezTo>
                  <a:close/>
                  <a:moveTo>
                    <a:pt x="60" y="88"/>
                  </a:moveTo>
                  <a:cubicBezTo>
                    <a:pt x="60" y="89"/>
                    <a:pt x="60" y="90"/>
                    <a:pt x="60" y="91"/>
                  </a:cubicBezTo>
                  <a:cubicBezTo>
                    <a:pt x="61" y="91"/>
                    <a:pt x="63" y="91"/>
                    <a:pt x="64" y="91"/>
                  </a:cubicBezTo>
                  <a:cubicBezTo>
                    <a:pt x="64" y="90"/>
                    <a:pt x="64" y="89"/>
                    <a:pt x="64" y="88"/>
                  </a:cubicBezTo>
                  <a:cubicBezTo>
                    <a:pt x="63" y="88"/>
                    <a:pt x="61" y="88"/>
                    <a:pt x="60" y="88"/>
                  </a:cubicBezTo>
                  <a:close/>
                  <a:moveTo>
                    <a:pt x="29" y="88"/>
                  </a:moveTo>
                  <a:cubicBezTo>
                    <a:pt x="29" y="89"/>
                    <a:pt x="29" y="90"/>
                    <a:pt x="29" y="91"/>
                  </a:cubicBezTo>
                  <a:cubicBezTo>
                    <a:pt x="30" y="91"/>
                    <a:pt x="31" y="91"/>
                    <a:pt x="33" y="91"/>
                  </a:cubicBezTo>
                  <a:cubicBezTo>
                    <a:pt x="33" y="90"/>
                    <a:pt x="33" y="89"/>
                    <a:pt x="33" y="88"/>
                  </a:cubicBezTo>
                  <a:cubicBezTo>
                    <a:pt x="31" y="88"/>
                    <a:pt x="30" y="88"/>
                    <a:pt x="29" y="88"/>
                  </a:cubicBezTo>
                  <a:close/>
                  <a:moveTo>
                    <a:pt x="35" y="88"/>
                  </a:moveTo>
                  <a:cubicBezTo>
                    <a:pt x="35" y="89"/>
                    <a:pt x="35" y="90"/>
                    <a:pt x="35" y="91"/>
                  </a:cubicBezTo>
                  <a:cubicBezTo>
                    <a:pt x="36" y="91"/>
                    <a:pt x="38" y="91"/>
                    <a:pt x="39" y="91"/>
                  </a:cubicBezTo>
                  <a:cubicBezTo>
                    <a:pt x="39" y="90"/>
                    <a:pt x="39" y="89"/>
                    <a:pt x="39" y="88"/>
                  </a:cubicBezTo>
                  <a:cubicBezTo>
                    <a:pt x="38" y="88"/>
                    <a:pt x="36" y="88"/>
                    <a:pt x="35" y="88"/>
                  </a:cubicBezTo>
                  <a:close/>
                  <a:moveTo>
                    <a:pt x="41" y="88"/>
                  </a:moveTo>
                  <a:cubicBezTo>
                    <a:pt x="41" y="89"/>
                    <a:pt x="41" y="90"/>
                    <a:pt x="41" y="91"/>
                  </a:cubicBezTo>
                  <a:cubicBezTo>
                    <a:pt x="42" y="91"/>
                    <a:pt x="44" y="91"/>
                    <a:pt x="45" y="91"/>
                  </a:cubicBezTo>
                  <a:cubicBezTo>
                    <a:pt x="45" y="90"/>
                    <a:pt x="45" y="89"/>
                    <a:pt x="45" y="88"/>
                  </a:cubicBezTo>
                  <a:cubicBezTo>
                    <a:pt x="44" y="88"/>
                    <a:pt x="42" y="88"/>
                    <a:pt x="41" y="88"/>
                  </a:cubicBezTo>
                  <a:close/>
                  <a:moveTo>
                    <a:pt x="47" y="88"/>
                  </a:moveTo>
                  <a:cubicBezTo>
                    <a:pt x="47" y="89"/>
                    <a:pt x="47" y="90"/>
                    <a:pt x="47" y="91"/>
                  </a:cubicBezTo>
                  <a:cubicBezTo>
                    <a:pt x="49" y="91"/>
                    <a:pt x="50" y="91"/>
                    <a:pt x="51" y="91"/>
                  </a:cubicBezTo>
                  <a:cubicBezTo>
                    <a:pt x="51" y="90"/>
                    <a:pt x="51" y="89"/>
                    <a:pt x="51" y="88"/>
                  </a:cubicBezTo>
                  <a:cubicBezTo>
                    <a:pt x="50" y="88"/>
                    <a:pt x="49" y="88"/>
                    <a:pt x="47" y="88"/>
                  </a:cubicBezTo>
                  <a:close/>
                  <a:moveTo>
                    <a:pt x="60" y="83"/>
                  </a:moveTo>
                  <a:cubicBezTo>
                    <a:pt x="60" y="84"/>
                    <a:pt x="60" y="85"/>
                    <a:pt x="60" y="86"/>
                  </a:cubicBezTo>
                  <a:cubicBezTo>
                    <a:pt x="61" y="86"/>
                    <a:pt x="63" y="86"/>
                    <a:pt x="64" y="86"/>
                  </a:cubicBezTo>
                  <a:cubicBezTo>
                    <a:pt x="64" y="85"/>
                    <a:pt x="64" y="84"/>
                    <a:pt x="64" y="83"/>
                  </a:cubicBezTo>
                  <a:cubicBezTo>
                    <a:pt x="63" y="83"/>
                    <a:pt x="61" y="83"/>
                    <a:pt x="60" y="83"/>
                  </a:cubicBezTo>
                  <a:close/>
                  <a:moveTo>
                    <a:pt x="29" y="83"/>
                  </a:moveTo>
                  <a:cubicBezTo>
                    <a:pt x="29" y="84"/>
                    <a:pt x="29" y="85"/>
                    <a:pt x="29" y="86"/>
                  </a:cubicBezTo>
                  <a:cubicBezTo>
                    <a:pt x="30" y="86"/>
                    <a:pt x="31" y="86"/>
                    <a:pt x="33" y="86"/>
                  </a:cubicBezTo>
                  <a:cubicBezTo>
                    <a:pt x="33" y="85"/>
                    <a:pt x="33" y="84"/>
                    <a:pt x="33" y="83"/>
                  </a:cubicBezTo>
                  <a:cubicBezTo>
                    <a:pt x="31" y="83"/>
                    <a:pt x="30" y="83"/>
                    <a:pt x="29" y="83"/>
                  </a:cubicBezTo>
                  <a:close/>
                  <a:moveTo>
                    <a:pt x="54" y="83"/>
                  </a:moveTo>
                  <a:cubicBezTo>
                    <a:pt x="54" y="84"/>
                    <a:pt x="54" y="85"/>
                    <a:pt x="54" y="86"/>
                  </a:cubicBezTo>
                  <a:cubicBezTo>
                    <a:pt x="55" y="86"/>
                    <a:pt x="56" y="86"/>
                    <a:pt x="58" y="86"/>
                  </a:cubicBezTo>
                  <a:cubicBezTo>
                    <a:pt x="58" y="85"/>
                    <a:pt x="58" y="84"/>
                    <a:pt x="58" y="83"/>
                  </a:cubicBezTo>
                  <a:cubicBezTo>
                    <a:pt x="56" y="83"/>
                    <a:pt x="55" y="83"/>
                    <a:pt x="54" y="83"/>
                  </a:cubicBezTo>
                  <a:close/>
                  <a:moveTo>
                    <a:pt x="60" y="77"/>
                  </a:moveTo>
                  <a:cubicBezTo>
                    <a:pt x="60" y="78"/>
                    <a:pt x="60" y="79"/>
                    <a:pt x="60" y="80"/>
                  </a:cubicBezTo>
                  <a:cubicBezTo>
                    <a:pt x="61" y="80"/>
                    <a:pt x="63" y="80"/>
                    <a:pt x="64" y="80"/>
                  </a:cubicBezTo>
                  <a:cubicBezTo>
                    <a:pt x="64" y="79"/>
                    <a:pt x="64" y="78"/>
                    <a:pt x="64" y="77"/>
                  </a:cubicBezTo>
                  <a:cubicBezTo>
                    <a:pt x="63" y="77"/>
                    <a:pt x="61" y="77"/>
                    <a:pt x="60" y="77"/>
                  </a:cubicBezTo>
                  <a:close/>
                  <a:moveTo>
                    <a:pt x="35" y="77"/>
                  </a:moveTo>
                  <a:cubicBezTo>
                    <a:pt x="35" y="78"/>
                    <a:pt x="35" y="79"/>
                    <a:pt x="35" y="80"/>
                  </a:cubicBezTo>
                  <a:cubicBezTo>
                    <a:pt x="36" y="80"/>
                    <a:pt x="38" y="80"/>
                    <a:pt x="39" y="80"/>
                  </a:cubicBezTo>
                  <a:cubicBezTo>
                    <a:pt x="39" y="79"/>
                    <a:pt x="39" y="78"/>
                    <a:pt x="39" y="77"/>
                  </a:cubicBezTo>
                  <a:cubicBezTo>
                    <a:pt x="38" y="77"/>
                    <a:pt x="36" y="77"/>
                    <a:pt x="35" y="77"/>
                  </a:cubicBezTo>
                  <a:close/>
                  <a:moveTo>
                    <a:pt x="41" y="77"/>
                  </a:moveTo>
                  <a:cubicBezTo>
                    <a:pt x="41" y="78"/>
                    <a:pt x="41" y="79"/>
                    <a:pt x="41" y="80"/>
                  </a:cubicBezTo>
                  <a:cubicBezTo>
                    <a:pt x="42" y="80"/>
                    <a:pt x="44" y="80"/>
                    <a:pt x="45" y="80"/>
                  </a:cubicBezTo>
                  <a:cubicBezTo>
                    <a:pt x="45" y="79"/>
                    <a:pt x="45" y="78"/>
                    <a:pt x="45" y="77"/>
                  </a:cubicBezTo>
                  <a:cubicBezTo>
                    <a:pt x="44" y="77"/>
                    <a:pt x="42" y="77"/>
                    <a:pt x="41" y="77"/>
                  </a:cubicBezTo>
                  <a:close/>
                  <a:moveTo>
                    <a:pt x="47" y="77"/>
                  </a:moveTo>
                  <a:cubicBezTo>
                    <a:pt x="47" y="78"/>
                    <a:pt x="47" y="79"/>
                    <a:pt x="47" y="80"/>
                  </a:cubicBezTo>
                  <a:cubicBezTo>
                    <a:pt x="49" y="80"/>
                    <a:pt x="50" y="80"/>
                    <a:pt x="51" y="80"/>
                  </a:cubicBezTo>
                  <a:cubicBezTo>
                    <a:pt x="51" y="79"/>
                    <a:pt x="51" y="78"/>
                    <a:pt x="51" y="77"/>
                  </a:cubicBezTo>
                  <a:cubicBezTo>
                    <a:pt x="50" y="77"/>
                    <a:pt x="49" y="77"/>
                    <a:pt x="47" y="77"/>
                  </a:cubicBezTo>
                  <a:close/>
                  <a:moveTo>
                    <a:pt x="54" y="77"/>
                  </a:moveTo>
                  <a:cubicBezTo>
                    <a:pt x="54" y="78"/>
                    <a:pt x="54" y="79"/>
                    <a:pt x="54" y="80"/>
                  </a:cubicBezTo>
                  <a:cubicBezTo>
                    <a:pt x="55" y="80"/>
                    <a:pt x="56" y="80"/>
                    <a:pt x="58" y="80"/>
                  </a:cubicBezTo>
                  <a:cubicBezTo>
                    <a:pt x="58" y="79"/>
                    <a:pt x="58" y="78"/>
                    <a:pt x="58" y="77"/>
                  </a:cubicBezTo>
                  <a:cubicBezTo>
                    <a:pt x="56" y="77"/>
                    <a:pt x="55" y="77"/>
                    <a:pt x="54" y="77"/>
                  </a:cubicBezTo>
                  <a:close/>
                  <a:moveTo>
                    <a:pt x="60" y="72"/>
                  </a:moveTo>
                  <a:cubicBezTo>
                    <a:pt x="60" y="73"/>
                    <a:pt x="60" y="74"/>
                    <a:pt x="60" y="75"/>
                  </a:cubicBezTo>
                  <a:cubicBezTo>
                    <a:pt x="61" y="75"/>
                    <a:pt x="63" y="75"/>
                    <a:pt x="64" y="75"/>
                  </a:cubicBezTo>
                  <a:cubicBezTo>
                    <a:pt x="64" y="74"/>
                    <a:pt x="64" y="73"/>
                    <a:pt x="64" y="72"/>
                  </a:cubicBezTo>
                  <a:cubicBezTo>
                    <a:pt x="63" y="72"/>
                    <a:pt x="61" y="72"/>
                    <a:pt x="60" y="72"/>
                  </a:cubicBezTo>
                  <a:close/>
                  <a:moveTo>
                    <a:pt x="29" y="72"/>
                  </a:moveTo>
                  <a:cubicBezTo>
                    <a:pt x="29" y="73"/>
                    <a:pt x="29" y="74"/>
                    <a:pt x="29" y="75"/>
                  </a:cubicBezTo>
                  <a:cubicBezTo>
                    <a:pt x="30" y="75"/>
                    <a:pt x="31" y="75"/>
                    <a:pt x="33" y="75"/>
                  </a:cubicBezTo>
                  <a:cubicBezTo>
                    <a:pt x="33" y="74"/>
                    <a:pt x="33" y="73"/>
                    <a:pt x="33" y="72"/>
                  </a:cubicBezTo>
                  <a:cubicBezTo>
                    <a:pt x="31" y="72"/>
                    <a:pt x="30" y="72"/>
                    <a:pt x="29" y="72"/>
                  </a:cubicBezTo>
                  <a:close/>
                  <a:moveTo>
                    <a:pt x="35" y="72"/>
                  </a:moveTo>
                  <a:cubicBezTo>
                    <a:pt x="35" y="73"/>
                    <a:pt x="35" y="74"/>
                    <a:pt x="35" y="75"/>
                  </a:cubicBezTo>
                  <a:cubicBezTo>
                    <a:pt x="36" y="75"/>
                    <a:pt x="38" y="75"/>
                    <a:pt x="39" y="75"/>
                  </a:cubicBezTo>
                  <a:cubicBezTo>
                    <a:pt x="39" y="74"/>
                    <a:pt x="39" y="73"/>
                    <a:pt x="39" y="72"/>
                  </a:cubicBezTo>
                  <a:cubicBezTo>
                    <a:pt x="38" y="72"/>
                    <a:pt x="36" y="72"/>
                    <a:pt x="35" y="72"/>
                  </a:cubicBezTo>
                  <a:close/>
                  <a:moveTo>
                    <a:pt x="47" y="72"/>
                  </a:moveTo>
                  <a:cubicBezTo>
                    <a:pt x="47" y="73"/>
                    <a:pt x="47" y="74"/>
                    <a:pt x="47" y="75"/>
                  </a:cubicBezTo>
                  <a:cubicBezTo>
                    <a:pt x="49" y="75"/>
                    <a:pt x="50" y="75"/>
                    <a:pt x="51" y="75"/>
                  </a:cubicBezTo>
                  <a:cubicBezTo>
                    <a:pt x="51" y="74"/>
                    <a:pt x="51" y="73"/>
                    <a:pt x="51" y="72"/>
                  </a:cubicBezTo>
                  <a:cubicBezTo>
                    <a:pt x="50" y="72"/>
                    <a:pt x="49" y="72"/>
                    <a:pt x="47" y="72"/>
                  </a:cubicBezTo>
                  <a:close/>
                  <a:moveTo>
                    <a:pt x="54" y="72"/>
                  </a:moveTo>
                  <a:cubicBezTo>
                    <a:pt x="54" y="73"/>
                    <a:pt x="54" y="74"/>
                    <a:pt x="54" y="75"/>
                  </a:cubicBezTo>
                  <a:cubicBezTo>
                    <a:pt x="55" y="75"/>
                    <a:pt x="56" y="75"/>
                    <a:pt x="58" y="75"/>
                  </a:cubicBezTo>
                  <a:cubicBezTo>
                    <a:pt x="58" y="74"/>
                    <a:pt x="58" y="73"/>
                    <a:pt x="58" y="72"/>
                  </a:cubicBezTo>
                  <a:cubicBezTo>
                    <a:pt x="56" y="72"/>
                    <a:pt x="55" y="72"/>
                    <a:pt x="54" y="72"/>
                  </a:cubicBezTo>
                  <a:close/>
                  <a:moveTo>
                    <a:pt x="60" y="66"/>
                  </a:moveTo>
                  <a:cubicBezTo>
                    <a:pt x="60" y="67"/>
                    <a:pt x="60" y="68"/>
                    <a:pt x="60" y="69"/>
                  </a:cubicBezTo>
                  <a:cubicBezTo>
                    <a:pt x="61" y="69"/>
                    <a:pt x="63" y="69"/>
                    <a:pt x="64" y="69"/>
                  </a:cubicBezTo>
                  <a:cubicBezTo>
                    <a:pt x="64" y="68"/>
                    <a:pt x="64" y="67"/>
                    <a:pt x="64" y="66"/>
                  </a:cubicBezTo>
                  <a:cubicBezTo>
                    <a:pt x="63" y="66"/>
                    <a:pt x="61" y="66"/>
                    <a:pt x="60" y="66"/>
                  </a:cubicBezTo>
                  <a:close/>
                  <a:moveTo>
                    <a:pt x="41" y="66"/>
                  </a:moveTo>
                  <a:cubicBezTo>
                    <a:pt x="41" y="67"/>
                    <a:pt x="41" y="68"/>
                    <a:pt x="41" y="69"/>
                  </a:cubicBezTo>
                  <a:cubicBezTo>
                    <a:pt x="42" y="69"/>
                    <a:pt x="44" y="69"/>
                    <a:pt x="45" y="69"/>
                  </a:cubicBezTo>
                  <a:cubicBezTo>
                    <a:pt x="45" y="68"/>
                    <a:pt x="45" y="67"/>
                    <a:pt x="45" y="66"/>
                  </a:cubicBezTo>
                  <a:cubicBezTo>
                    <a:pt x="44" y="66"/>
                    <a:pt x="42" y="66"/>
                    <a:pt x="41" y="66"/>
                  </a:cubicBezTo>
                  <a:close/>
                  <a:moveTo>
                    <a:pt x="47" y="66"/>
                  </a:moveTo>
                  <a:cubicBezTo>
                    <a:pt x="47" y="67"/>
                    <a:pt x="47" y="68"/>
                    <a:pt x="47" y="69"/>
                  </a:cubicBezTo>
                  <a:cubicBezTo>
                    <a:pt x="49" y="69"/>
                    <a:pt x="50" y="69"/>
                    <a:pt x="51" y="69"/>
                  </a:cubicBezTo>
                  <a:cubicBezTo>
                    <a:pt x="51" y="68"/>
                    <a:pt x="51" y="67"/>
                    <a:pt x="51" y="66"/>
                  </a:cubicBezTo>
                  <a:cubicBezTo>
                    <a:pt x="50" y="66"/>
                    <a:pt x="49" y="66"/>
                    <a:pt x="47" y="66"/>
                  </a:cubicBezTo>
                  <a:close/>
                  <a:moveTo>
                    <a:pt x="54" y="66"/>
                  </a:moveTo>
                  <a:cubicBezTo>
                    <a:pt x="54" y="67"/>
                    <a:pt x="54" y="68"/>
                    <a:pt x="54" y="69"/>
                  </a:cubicBezTo>
                  <a:cubicBezTo>
                    <a:pt x="55" y="69"/>
                    <a:pt x="56" y="69"/>
                    <a:pt x="58" y="69"/>
                  </a:cubicBezTo>
                  <a:cubicBezTo>
                    <a:pt x="58" y="68"/>
                    <a:pt x="58" y="67"/>
                    <a:pt x="58" y="66"/>
                  </a:cubicBezTo>
                  <a:cubicBezTo>
                    <a:pt x="56" y="66"/>
                    <a:pt x="55" y="66"/>
                    <a:pt x="54" y="66"/>
                  </a:cubicBezTo>
                  <a:close/>
                  <a:moveTo>
                    <a:pt x="60" y="60"/>
                  </a:moveTo>
                  <a:cubicBezTo>
                    <a:pt x="60" y="61"/>
                    <a:pt x="60" y="62"/>
                    <a:pt x="60" y="63"/>
                  </a:cubicBezTo>
                  <a:cubicBezTo>
                    <a:pt x="61" y="63"/>
                    <a:pt x="63" y="63"/>
                    <a:pt x="64" y="63"/>
                  </a:cubicBezTo>
                  <a:cubicBezTo>
                    <a:pt x="64" y="62"/>
                    <a:pt x="64" y="61"/>
                    <a:pt x="64" y="60"/>
                  </a:cubicBezTo>
                  <a:cubicBezTo>
                    <a:pt x="63" y="60"/>
                    <a:pt x="61" y="60"/>
                    <a:pt x="60" y="60"/>
                  </a:cubicBezTo>
                  <a:close/>
                  <a:moveTo>
                    <a:pt x="29" y="60"/>
                  </a:moveTo>
                  <a:cubicBezTo>
                    <a:pt x="29" y="61"/>
                    <a:pt x="29" y="62"/>
                    <a:pt x="29" y="63"/>
                  </a:cubicBezTo>
                  <a:cubicBezTo>
                    <a:pt x="30" y="63"/>
                    <a:pt x="31" y="63"/>
                    <a:pt x="33" y="63"/>
                  </a:cubicBezTo>
                  <a:cubicBezTo>
                    <a:pt x="33" y="62"/>
                    <a:pt x="33" y="61"/>
                    <a:pt x="33" y="60"/>
                  </a:cubicBezTo>
                  <a:cubicBezTo>
                    <a:pt x="31" y="60"/>
                    <a:pt x="30" y="60"/>
                    <a:pt x="29" y="60"/>
                  </a:cubicBezTo>
                  <a:close/>
                  <a:moveTo>
                    <a:pt x="41" y="60"/>
                  </a:moveTo>
                  <a:cubicBezTo>
                    <a:pt x="41" y="61"/>
                    <a:pt x="41" y="62"/>
                    <a:pt x="41" y="63"/>
                  </a:cubicBezTo>
                  <a:cubicBezTo>
                    <a:pt x="42" y="63"/>
                    <a:pt x="44" y="63"/>
                    <a:pt x="45" y="63"/>
                  </a:cubicBezTo>
                  <a:cubicBezTo>
                    <a:pt x="45" y="62"/>
                    <a:pt x="45" y="61"/>
                    <a:pt x="45" y="60"/>
                  </a:cubicBezTo>
                  <a:cubicBezTo>
                    <a:pt x="44" y="60"/>
                    <a:pt x="42" y="60"/>
                    <a:pt x="41" y="60"/>
                  </a:cubicBezTo>
                  <a:close/>
                  <a:moveTo>
                    <a:pt x="47" y="60"/>
                  </a:moveTo>
                  <a:cubicBezTo>
                    <a:pt x="47" y="61"/>
                    <a:pt x="47" y="62"/>
                    <a:pt x="47" y="63"/>
                  </a:cubicBezTo>
                  <a:cubicBezTo>
                    <a:pt x="49" y="63"/>
                    <a:pt x="50" y="63"/>
                    <a:pt x="51" y="63"/>
                  </a:cubicBezTo>
                  <a:cubicBezTo>
                    <a:pt x="51" y="62"/>
                    <a:pt x="51" y="61"/>
                    <a:pt x="51" y="60"/>
                  </a:cubicBezTo>
                  <a:cubicBezTo>
                    <a:pt x="50" y="60"/>
                    <a:pt x="49" y="60"/>
                    <a:pt x="47" y="60"/>
                  </a:cubicBezTo>
                  <a:close/>
                  <a:moveTo>
                    <a:pt x="54" y="60"/>
                  </a:moveTo>
                  <a:cubicBezTo>
                    <a:pt x="54" y="61"/>
                    <a:pt x="54" y="62"/>
                    <a:pt x="54" y="63"/>
                  </a:cubicBezTo>
                  <a:cubicBezTo>
                    <a:pt x="55" y="63"/>
                    <a:pt x="56" y="63"/>
                    <a:pt x="58" y="63"/>
                  </a:cubicBezTo>
                  <a:cubicBezTo>
                    <a:pt x="58" y="62"/>
                    <a:pt x="58" y="61"/>
                    <a:pt x="58" y="60"/>
                  </a:cubicBezTo>
                  <a:cubicBezTo>
                    <a:pt x="56" y="60"/>
                    <a:pt x="55" y="60"/>
                    <a:pt x="54" y="60"/>
                  </a:cubicBezTo>
                  <a:close/>
                  <a:moveTo>
                    <a:pt x="60" y="55"/>
                  </a:moveTo>
                  <a:cubicBezTo>
                    <a:pt x="60" y="56"/>
                    <a:pt x="60" y="57"/>
                    <a:pt x="60" y="58"/>
                  </a:cubicBezTo>
                  <a:cubicBezTo>
                    <a:pt x="61" y="58"/>
                    <a:pt x="63" y="58"/>
                    <a:pt x="64" y="58"/>
                  </a:cubicBezTo>
                  <a:cubicBezTo>
                    <a:pt x="64" y="57"/>
                    <a:pt x="64" y="56"/>
                    <a:pt x="64" y="55"/>
                  </a:cubicBezTo>
                  <a:cubicBezTo>
                    <a:pt x="63" y="55"/>
                    <a:pt x="61" y="55"/>
                    <a:pt x="60" y="55"/>
                  </a:cubicBezTo>
                  <a:close/>
                  <a:moveTo>
                    <a:pt x="35" y="55"/>
                  </a:moveTo>
                  <a:cubicBezTo>
                    <a:pt x="35" y="56"/>
                    <a:pt x="35" y="57"/>
                    <a:pt x="35" y="58"/>
                  </a:cubicBezTo>
                  <a:cubicBezTo>
                    <a:pt x="36" y="58"/>
                    <a:pt x="38" y="58"/>
                    <a:pt x="39" y="58"/>
                  </a:cubicBezTo>
                  <a:cubicBezTo>
                    <a:pt x="39" y="57"/>
                    <a:pt x="39" y="56"/>
                    <a:pt x="39" y="55"/>
                  </a:cubicBezTo>
                  <a:cubicBezTo>
                    <a:pt x="38" y="55"/>
                    <a:pt x="36" y="55"/>
                    <a:pt x="35" y="55"/>
                  </a:cubicBezTo>
                  <a:close/>
                  <a:moveTo>
                    <a:pt x="47" y="55"/>
                  </a:moveTo>
                  <a:cubicBezTo>
                    <a:pt x="47" y="56"/>
                    <a:pt x="47" y="57"/>
                    <a:pt x="47" y="58"/>
                  </a:cubicBezTo>
                  <a:cubicBezTo>
                    <a:pt x="49" y="58"/>
                    <a:pt x="50" y="58"/>
                    <a:pt x="51" y="58"/>
                  </a:cubicBezTo>
                  <a:cubicBezTo>
                    <a:pt x="51" y="57"/>
                    <a:pt x="51" y="56"/>
                    <a:pt x="51" y="55"/>
                  </a:cubicBezTo>
                  <a:cubicBezTo>
                    <a:pt x="50" y="55"/>
                    <a:pt x="49" y="55"/>
                    <a:pt x="47" y="55"/>
                  </a:cubicBezTo>
                  <a:close/>
                  <a:moveTo>
                    <a:pt x="35" y="49"/>
                  </a:moveTo>
                  <a:cubicBezTo>
                    <a:pt x="35" y="50"/>
                    <a:pt x="35" y="51"/>
                    <a:pt x="35" y="52"/>
                  </a:cubicBezTo>
                  <a:cubicBezTo>
                    <a:pt x="36" y="52"/>
                    <a:pt x="38" y="52"/>
                    <a:pt x="39" y="52"/>
                  </a:cubicBezTo>
                  <a:cubicBezTo>
                    <a:pt x="39" y="51"/>
                    <a:pt x="39" y="50"/>
                    <a:pt x="39" y="49"/>
                  </a:cubicBezTo>
                  <a:cubicBezTo>
                    <a:pt x="38" y="49"/>
                    <a:pt x="36" y="49"/>
                    <a:pt x="35" y="49"/>
                  </a:cubicBezTo>
                  <a:close/>
                  <a:moveTo>
                    <a:pt x="47" y="49"/>
                  </a:moveTo>
                  <a:cubicBezTo>
                    <a:pt x="47" y="50"/>
                    <a:pt x="47" y="51"/>
                    <a:pt x="47" y="52"/>
                  </a:cubicBezTo>
                  <a:cubicBezTo>
                    <a:pt x="49" y="52"/>
                    <a:pt x="50" y="52"/>
                    <a:pt x="51" y="52"/>
                  </a:cubicBezTo>
                  <a:cubicBezTo>
                    <a:pt x="51" y="51"/>
                    <a:pt x="51" y="50"/>
                    <a:pt x="51" y="49"/>
                  </a:cubicBezTo>
                  <a:cubicBezTo>
                    <a:pt x="50" y="49"/>
                    <a:pt x="49" y="49"/>
                    <a:pt x="47" y="49"/>
                  </a:cubicBezTo>
                  <a:close/>
                  <a:moveTo>
                    <a:pt x="54" y="49"/>
                  </a:moveTo>
                  <a:cubicBezTo>
                    <a:pt x="54" y="50"/>
                    <a:pt x="54" y="51"/>
                    <a:pt x="54" y="52"/>
                  </a:cubicBezTo>
                  <a:cubicBezTo>
                    <a:pt x="55" y="52"/>
                    <a:pt x="56" y="52"/>
                    <a:pt x="58" y="52"/>
                  </a:cubicBezTo>
                  <a:cubicBezTo>
                    <a:pt x="58" y="51"/>
                    <a:pt x="58" y="50"/>
                    <a:pt x="58" y="49"/>
                  </a:cubicBezTo>
                  <a:cubicBezTo>
                    <a:pt x="56" y="49"/>
                    <a:pt x="55" y="49"/>
                    <a:pt x="54" y="49"/>
                  </a:cubicBezTo>
                  <a:close/>
                  <a:moveTo>
                    <a:pt x="22" y="44"/>
                  </a:moveTo>
                  <a:cubicBezTo>
                    <a:pt x="22" y="45"/>
                    <a:pt x="22" y="46"/>
                    <a:pt x="22" y="47"/>
                  </a:cubicBezTo>
                  <a:cubicBezTo>
                    <a:pt x="24" y="47"/>
                    <a:pt x="25" y="47"/>
                    <a:pt x="26" y="47"/>
                  </a:cubicBezTo>
                  <a:cubicBezTo>
                    <a:pt x="26" y="46"/>
                    <a:pt x="26" y="45"/>
                    <a:pt x="26" y="44"/>
                  </a:cubicBezTo>
                  <a:cubicBezTo>
                    <a:pt x="25" y="44"/>
                    <a:pt x="24" y="44"/>
                    <a:pt x="22" y="44"/>
                  </a:cubicBezTo>
                  <a:close/>
                  <a:moveTo>
                    <a:pt x="35" y="44"/>
                  </a:moveTo>
                  <a:cubicBezTo>
                    <a:pt x="35" y="45"/>
                    <a:pt x="35" y="46"/>
                    <a:pt x="35" y="47"/>
                  </a:cubicBezTo>
                  <a:cubicBezTo>
                    <a:pt x="36" y="47"/>
                    <a:pt x="38" y="47"/>
                    <a:pt x="39" y="47"/>
                  </a:cubicBezTo>
                  <a:cubicBezTo>
                    <a:pt x="39" y="46"/>
                    <a:pt x="39" y="45"/>
                    <a:pt x="39" y="44"/>
                  </a:cubicBezTo>
                  <a:cubicBezTo>
                    <a:pt x="38" y="44"/>
                    <a:pt x="36" y="44"/>
                    <a:pt x="35" y="44"/>
                  </a:cubicBezTo>
                  <a:close/>
                  <a:moveTo>
                    <a:pt x="47" y="44"/>
                  </a:moveTo>
                  <a:cubicBezTo>
                    <a:pt x="47" y="45"/>
                    <a:pt x="47" y="46"/>
                    <a:pt x="47" y="47"/>
                  </a:cubicBezTo>
                  <a:cubicBezTo>
                    <a:pt x="49" y="47"/>
                    <a:pt x="50" y="47"/>
                    <a:pt x="51" y="47"/>
                  </a:cubicBezTo>
                  <a:cubicBezTo>
                    <a:pt x="51" y="46"/>
                    <a:pt x="51" y="45"/>
                    <a:pt x="51" y="44"/>
                  </a:cubicBezTo>
                  <a:cubicBezTo>
                    <a:pt x="50" y="44"/>
                    <a:pt x="49" y="44"/>
                    <a:pt x="47" y="44"/>
                  </a:cubicBezTo>
                  <a:close/>
                  <a:moveTo>
                    <a:pt x="21" y="7"/>
                  </a:moveTo>
                  <a:cubicBezTo>
                    <a:pt x="23" y="27"/>
                    <a:pt x="23" y="27"/>
                    <a:pt x="23" y="27"/>
                  </a:cubicBezTo>
                  <a:cubicBezTo>
                    <a:pt x="58" y="27"/>
                    <a:pt x="58" y="27"/>
                    <a:pt x="58" y="27"/>
                  </a:cubicBezTo>
                  <a:cubicBezTo>
                    <a:pt x="60" y="7"/>
                    <a:pt x="60" y="7"/>
                    <a:pt x="60" y="7"/>
                  </a:cubicBezTo>
                  <a:lnTo>
                    <a:pt x="21"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89" name="Rectangle 2594"/>
            <p:cNvSpPr>
              <a:spLocks noChangeArrowheads="1"/>
            </p:cNvSpPr>
            <p:nvPr/>
          </p:nvSpPr>
          <p:spPr bwMode="auto">
            <a:xfrm>
              <a:off x="-3133724" y="1143000"/>
              <a:ext cx="3694113" cy="457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90" name="Freeform 2595"/>
            <p:cNvSpPr>
              <a:spLocks noEditPoints="1"/>
            </p:cNvSpPr>
            <p:nvPr/>
          </p:nvSpPr>
          <p:spPr bwMode="auto">
            <a:xfrm>
              <a:off x="-1325563" y="-598196"/>
              <a:ext cx="239714" cy="1753896"/>
            </a:xfrm>
            <a:custGeom>
              <a:avLst/>
              <a:gdLst>
                <a:gd name="T0" fmla="*/ 26 w 29"/>
                <a:gd name="T1" fmla="*/ 88 h 283"/>
                <a:gd name="T2" fmla="*/ 29 w 29"/>
                <a:gd name="T3" fmla="*/ 101 h 283"/>
                <a:gd name="T4" fmla="*/ 28 w 29"/>
                <a:gd name="T5" fmla="*/ 283 h 283"/>
                <a:gd name="T6" fmla="*/ 4 w 29"/>
                <a:gd name="T7" fmla="*/ 101 h 283"/>
                <a:gd name="T8" fmla="*/ 0 w 29"/>
                <a:gd name="T9" fmla="*/ 88 h 283"/>
                <a:gd name="T10" fmla="*/ 11 w 29"/>
                <a:gd name="T11" fmla="*/ 81 h 283"/>
                <a:gd name="T12" fmla="*/ 10 w 29"/>
                <a:gd name="T13" fmla="*/ 43 h 283"/>
                <a:gd name="T14" fmla="*/ 11 w 29"/>
                <a:gd name="T15" fmla="*/ 36 h 283"/>
                <a:gd name="T16" fmla="*/ 14 w 29"/>
                <a:gd name="T17" fmla="*/ 34 h 283"/>
                <a:gd name="T18" fmla="*/ 13 w 29"/>
                <a:gd name="T19" fmla="*/ 31 h 283"/>
                <a:gd name="T20" fmla="*/ 14 w 29"/>
                <a:gd name="T21" fmla="*/ 28 h 283"/>
                <a:gd name="T22" fmla="*/ 13 w 29"/>
                <a:gd name="T23" fmla="*/ 15 h 283"/>
                <a:gd name="T24" fmla="*/ 14 w 29"/>
                <a:gd name="T25" fmla="*/ 12 h 283"/>
                <a:gd name="T26" fmla="*/ 15 w 29"/>
                <a:gd name="T27" fmla="*/ 0 h 283"/>
                <a:gd name="T28" fmla="*/ 17 w 29"/>
                <a:gd name="T29" fmla="*/ 12 h 283"/>
                <a:gd name="T30" fmla="*/ 16 w 29"/>
                <a:gd name="T31" fmla="*/ 15 h 283"/>
                <a:gd name="T32" fmla="*/ 17 w 29"/>
                <a:gd name="T33" fmla="*/ 28 h 283"/>
                <a:gd name="T34" fmla="*/ 16 w 29"/>
                <a:gd name="T35" fmla="*/ 31 h 283"/>
                <a:gd name="T36" fmla="*/ 19 w 29"/>
                <a:gd name="T37" fmla="*/ 34 h 283"/>
                <a:gd name="T38" fmla="*/ 20 w 29"/>
                <a:gd name="T39" fmla="*/ 36 h 283"/>
                <a:gd name="T40" fmla="*/ 17 w 29"/>
                <a:gd name="T41" fmla="*/ 43 h 283"/>
                <a:gd name="T42" fmla="*/ 8 w 29"/>
                <a:gd name="T43" fmla="*/ 135 h 283"/>
                <a:gd name="T44" fmla="*/ 21 w 29"/>
                <a:gd name="T45" fmla="*/ 143 h 283"/>
                <a:gd name="T46" fmla="*/ 8 w 29"/>
                <a:gd name="T47" fmla="*/ 135 h 283"/>
                <a:gd name="T48" fmla="*/ 8 w 29"/>
                <a:gd name="T49" fmla="*/ 120 h 283"/>
                <a:gd name="T50" fmla="*/ 21 w 29"/>
                <a:gd name="T51" fmla="*/ 111 h 283"/>
                <a:gd name="T52" fmla="*/ 8 w 29"/>
                <a:gd name="T53" fmla="*/ 158 h 283"/>
                <a:gd name="T54" fmla="*/ 21 w 29"/>
                <a:gd name="T55" fmla="*/ 167 h 283"/>
                <a:gd name="T56" fmla="*/ 8 w 29"/>
                <a:gd name="T57" fmla="*/ 158 h 283"/>
                <a:gd name="T58" fmla="*/ 8 w 29"/>
                <a:gd name="T59" fmla="*/ 190 h 283"/>
                <a:gd name="T60" fmla="*/ 21 w 29"/>
                <a:gd name="T61" fmla="*/ 181 h 283"/>
                <a:gd name="T62" fmla="*/ 8 w 29"/>
                <a:gd name="T63" fmla="*/ 204 h 283"/>
                <a:gd name="T64" fmla="*/ 21 w 29"/>
                <a:gd name="T65" fmla="*/ 213 h 283"/>
                <a:gd name="T66" fmla="*/ 8 w 29"/>
                <a:gd name="T67" fmla="*/ 204 h 283"/>
                <a:gd name="T68" fmla="*/ 8 w 29"/>
                <a:gd name="T69" fmla="*/ 236 h 283"/>
                <a:gd name="T70" fmla="*/ 21 w 29"/>
                <a:gd name="T71" fmla="*/ 227 h 283"/>
                <a:gd name="T72" fmla="*/ 8 w 29"/>
                <a:gd name="T73" fmla="*/ 251 h 283"/>
                <a:gd name="T74" fmla="*/ 21 w 29"/>
                <a:gd name="T75" fmla="*/ 260 h 283"/>
                <a:gd name="T76" fmla="*/ 8 w 29"/>
                <a:gd name="T77" fmla="*/ 251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283">
                  <a:moveTo>
                    <a:pt x="18" y="81"/>
                  </a:moveTo>
                  <a:cubicBezTo>
                    <a:pt x="22" y="82"/>
                    <a:pt x="25" y="84"/>
                    <a:pt x="26" y="88"/>
                  </a:cubicBezTo>
                  <a:cubicBezTo>
                    <a:pt x="29" y="88"/>
                    <a:pt x="29" y="88"/>
                    <a:pt x="29" y="88"/>
                  </a:cubicBezTo>
                  <a:cubicBezTo>
                    <a:pt x="29" y="101"/>
                    <a:pt x="29" y="101"/>
                    <a:pt x="29" y="101"/>
                  </a:cubicBezTo>
                  <a:cubicBezTo>
                    <a:pt x="26" y="101"/>
                    <a:pt x="26" y="101"/>
                    <a:pt x="26" y="101"/>
                  </a:cubicBezTo>
                  <a:cubicBezTo>
                    <a:pt x="28" y="283"/>
                    <a:pt x="28" y="283"/>
                    <a:pt x="28" y="283"/>
                  </a:cubicBezTo>
                  <a:cubicBezTo>
                    <a:pt x="1" y="283"/>
                    <a:pt x="1" y="283"/>
                    <a:pt x="1" y="283"/>
                  </a:cubicBezTo>
                  <a:cubicBezTo>
                    <a:pt x="4" y="101"/>
                    <a:pt x="4" y="101"/>
                    <a:pt x="4" y="101"/>
                  </a:cubicBezTo>
                  <a:cubicBezTo>
                    <a:pt x="0" y="101"/>
                    <a:pt x="0" y="101"/>
                    <a:pt x="0" y="101"/>
                  </a:cubicBezTo>
                  <a:cubicBezTo>
                    <a:pt x="0" y="88"/>
                    <a:pt x="0" y="88"/>
                    <a:pt x="0" y="88"/>
                  </a:cubicBezTo>
                  <a:cubicBezTo>
                    <a:pt x="3" y="88"/>
                    <a:pt x="3" y="88"/>
                    <a:pt x="3" y="88"/>
                  </a:cubicBezTo>
                  <a:cubicBezTo>
                    <a:pt x="5" y="84"/>
                    <a:pt x="8" y="82"/>
                    <a:pt x="11" y="81"/>
                  </a:cubicBezTo>
                  <a:cubicBezTo>
                    <a:pt x="12" y="43"/>
                    <a:pt x="12" y="43"/>
                    <a:pt x="12" y="43"/>
                  </a:cubicBezTo>
                  <a:cubicBezTo>
                    <a:pt x="10" y="43"/>
                    <a:pt x="10" y="43"/>
                    <a:pt x="10" y="43"/>
                  </a:cubicBezTo>
                  <a:cubicBezTo>
                    <a:pt x="10" y="36"/>
                    <a:pt x="10" y="36"/>
                    <a:pt x="10" y="36"/>
                  </a:cubicBezTo>
                  <a:cubicBezTo>
                    <a:pt x="11" y="36"/>
                    <a:pt x="11" y="36"/>
                    <a:pt x="11" y="36"/>
                  </a:cubicBezTo>
                  <a:cubicBezTo>
                    <a:pt x="11" y="34"/>
                    <a:pt x="11" y="34"/>
                    <a:pt x="11" y="34"/>
                  </a:cubicBezTo>
                  <a:cubicBezTo>
                    <a:pt x="14" y="34"/>
                    <a:pt x="14" y="34"/>
                    <a:pt x="14" y="34"/>
                  </a:cubicBezTo>
                  <a:cubicBezTo>
                    <a:pt x="14" y="31"/>
                    <a:pt x="14" y="31"/>
                    <a:pt x="14" y="31"/>
                  </a:cubicBezTo>
                  <a:cubicBezTo>
                    <a:pt x="13" y="31"/>
                    <a:pt x="13" y="31"/>
                    <a:pt x="13" y="31"/>
                  </a:cubicBezTo>
                  <a:cubicBezTo>
                    <a:pt x="13" y="28"/>
                    <a:pt x="13" y="28"/>
                    <a:pt x="13" y="28"/>
                  </a:cubicBezTo>
                  <a:cubicBezTo>
                    <a:pt x="14" y="28"/>
                    <a:pt x="14" y="28"/>
                    <a:pt x="14" y="28"/>
                  </a:cubicBezTo>
                  <a:cubicBezTo>
                    <a:pt x="14" y="15"/>
                    <a:pt x="14" y="15"/>
                    <a:pt x="14" y="15"/>
                  </a:cubicBezTo>
                  <a:cubicBezTo>
                    <a:pt x="13" y="15"/>
                    <a:pt x="13" y="15"/>
                    <a:pt x="13" y="15"/>
                  </a:cubicBezTo>
                  <a:cubicBezTo>
                    <a:pt x="13" y="12"/>
                    <a:pt x="13" y="12"/>
                    <a:pt x="13" y="12"/>
                  </a:cubicBezTo>
                  <a:cubicBezTo>
                    <a:pt x="14" y="12"/>
                    <a:pt x="14" y="12"/>
                    <a:pt x="14" y="12"/>
                  </a:cubicBezTo>
                  <a:cubicBezTo>
                    <a:pt x="15" y="0"/>
                    <a:pt x="15" y="0"/>
                    <a:pt x="15" y="0"/>
                  </a:cubicBezTo>
                  <a:cubicBezTo>
                    <a:pt x="15" y="0"/>
                    <a:pt x="15" y="0"/>
                    <a:pt x="15" y="0"/>
                  </a:cubicBezTo>
                  <a:cubicBezTo>
                    <a:pt x="16" y="12"/>
                    <a:pt x="16" y="12"/>
                    <a:pt x="16" y="12"/>
                  </a:cubicBezTo>
                  <a:cubicBezTo>
                    <a:pt x="17" y="12"/>
                    <a:pt x="17" y="12"/>
                    <a:pt x="17" y="12"/>
                  </a:cubicBezTo>
                  <a:cubicBezTo>
                    <a:pt x="17" y="15"/>
                    <a:pt x="17" y="15"/>
                    <a:pt x="17" y="15"/>
                  </a:cubicBezTo>
                  <a:cubicBezTo>
                    <a:pt x="16" y="15"/>
                    <a:pt x="16" y="15"/>
                    <a:pt x="16" y="15"/>
                  </a:cubicBezTo>
                  <a:cubicBezTo>
                    <a:pt x="16" y="28"/>
                    <a:pt x="16" y="28"/>
                    <a:pt x="16" y="28"/>
                  </a:cubicBezTo>
                  <a:cubicBezTo>
                    <a:pt x="17" y="28"/>
                    <a:pt x="17" y="28"/>
                    <a:pt x="17" y="28"/>
                  </a:cubicBezTo>
                  <a:cubicBezTo>
                    <a:pt x="17" y="31"/>
                    <a:pt x="17" y="31"/>
                    <a:pt x="17" y="31"/>
                  </a:cubicBezTo>
                  <a:cubicBezTo>
                    <a:pt x="16" y="31"/>
                    <a:pt x="16" y="31"/>
                    <a:pt x="16" y="31"/>
                  </a:cubicBezTo>
                  <a:cubicBezTo>
                    <a:pt x="16" y="34"/>
                    <a:pt x="16" y="34"/>
                    <a:pt x="16" y="34"/>
                  </a:cubicBezTo>
                  <a:cubicBezTo>
                    <a:pt x="19" y="34"/>
                    <a:pt x="19" y="34"/>
                    <a:pt x="19" y="34"/>
                  </a:cubicBezTo>
                  <a:cubicBezTo>
                    <a:pt x="19" y="36"/>
                    <a:pt x="19" y="36"/>
                    <a:pt x="19" y="36"/>
                  </a:cubicBezTo>
                  <a:cubicBezTo>
                    <a:pt x="20" y="36"/>
                    <a:pt x="20" y="36"/>
                    <a:pt x="20" y="36"/>
                  </a:cubicBezTo>
                  <a:cubicBezTo>
                    <a:pt x="20" y="43"/>
                    <a:pt x="20" y="43"/>
                    <a:pt x="20" y="43"/>
                  </a:cubicBezTo>
                  <a:cubicBezTo>
                    <a:pt x="17" y="43"/>
                    <a:pt x="17" y="43"/>
                    <a:pt x="17" y="43"/>
                  </a:cubicBezTo>
                  <a:cubicBezTo>
                    <a:pt x="18" y="81"/>
                    <a:pt x="18" y="81"/>
                    <a:pt x="18" y="81"/>
                  </a:cubicBezTo>
                  <a:close/>
                  <a:moveTo>
                    <a:pt x="8" y="135"/>
                  </a:moveTo>
                  <a:cubicBezTo>
                    <a:pt x="8" y="138"/>
                    <a:pt x="8" y="140"/>
                    <a:pt x="8" y="143"/>
                  </a:cubicBezTo>
                  <a:cubicBezTo>
                    <a:pt x="13" y="143"/>
                    <a:pt x="17" y="143"/>
                    <a:pt x="21" y="143"/>
                  </a:cubicBezTo>
                  <a:cubicBezTo>
                    <a:pt x="21" y="140"/>
                    <a:pt x="21" y="138"/>
                    <a:pt x="21" y="135"/>
                  </a:cubicBezTo>
                  <a:cubicBezTo>
                    <a:pt x="17" y="135"/>
                    <a:pt x="13" y="135"/>
                    <a:pt x="8" y="135"/>
                  </a:cubicBezTo>
                  <a:close/>
                  <a:moveTo>
                    <a:pt x="8" y="111"/>
                  </a:moveTo>
                  <a:cubicBezTo>
                    <a:pt x="8" y="120"/>
                    <a:pt x="8" y="120"/>
                    <a:pt x="8" y="120"/>
                  </a:cubicBezTo>
                  <a:cubicBezTo>
                    <a:pt x="21" y="120"/>
                    <a:pt x="21" y="120"/>
                    <a:pt x="21" y="120"/>
                  </a:cubicBezTo>
                  <a:cubicBezTo>
                    <a:pt x="21" y="111"/>
                    <a:pt x="21" y="111"/>
                    <a:pt x="21" y="111"/>
                  </a:cubicBezTo>
                  <a:cubicBezTo>
                    <a:pt x="8" y="111"/>
                    <a:pt x="8" y="111"/>
                    <a:pt x="8" y="111"/>
                  </a:cubicBezTo>
                  <a:close/>
                  <a:moveTo>
                    <a:pt x="8" y="158"/>
                  </a:moveTo>
                  <a:cubicBezTo>
                    <a:pt x="8" y="161"/>
                    <a:pt x="8" y="164"/>
                    <a:pt x="8" y="167"/>
                  </a:cubicBezTo>
                  <a:cubicBezTo>
                    <a:pt x="13" y="167"/>
                    <a:pt x="17" y="167"/>
                    <a:pt x="21" y="167"/>
                  </a:cubicBezTo>
                  <a:cubicBezTo>
                    <a:pt x="21" y="164"/>
                    <a:pt x="21" y="161"/>
                    <a:pt x="21" y="158"/>
                  </a:cubicBezTo>
                  <a:cubicBezTo>
                    <a:pt x="17" y="158"/>
                    <a:pt x="13" y="158"/>
                    <a:pt x="8" y="158"/>
                  </a:cubicBezTo>
                  <a:close/>
                  <a:moveTo>
                    <a:pt x="8" y="181"/>
                  </a:moveTo>
                  <a:cubicBezTo>
                    <a:pt x="8" y="184"/>
                    <a:pt x="8" y="187"/>
                    <a:pt x="8" y="190"/>
                  </a:cubicBezTo>
                  <a:cubicBezTo>
                    <a:pt x="13" y="190"/>
                    <a:pt x="17" y="190"/>
                    <a:pt x="21" y="190"/>
                  </a:cubicBezTo>
                  <a:cubicBezTo>
                    <a:pt x="21" y="187"/>
                    <a:pt x="21" y="184"/>
                    <a:pt x="21" y="181"/>
                  </a:cubicBezTo>
                  <a:cubicBezTo>
                    <a:pt x="17" y="181"/>
                    <a:pt x="13" y="181"/>
                    <a:pt x="8" y="181"/>
                  </a:cubicBezTo>
                  <a:close/>
                  <a:moveTo>
                    <a:pt x="8" y="204"/>
                  </a:moveTo>
                  <a:cubicBezTo>
                    <a:pt x="8" y="207"/>
                    <a:pt x="8" y="210"/>
                    <a:pt x="8" y="213"/>
                  </a:cubicBezTo>
                  <a:cubicBezTo>
                    <a:pt x="13" y="213"/>
                    <a:pt x="17" y="213"/>
                    <a:pt x="21" y="213"/>
                  </a:cubicBezTo>
                  <a:cubicBezTo>
                    <a:pt x="21" y="210"/>
                    <a:pt x="21" y="207"/>
                    <a:pt x="21" y="204"/>
                  </a:cubicBezTo>
                  <a:cubicBezTo>
                    <a:pt x="17" y="204"/>
                    <a:pt x="13" y="204"/>
                    <a:pt x="8" y="204"/>
                  </a:cubicBezTo>
                  <a:close/>
                  <a:moveTo>
                    <a:pt x="8" y="227"/>
                  </a:moveTo>
                  <a:cubicBezTo>
                    <a:pt x="8" y="230"/>
                    <a:pt x="8" y="233"/>
                    <a:pt x="8" y="236"/>
                  </a:cubicBezTo>
                  <a:cubicBezTo>
                    <a:pt x="13" y="236"/>
                    <a:pt x="17" y="236"/>
                    <a:pt x="21" y="236"/>
                  </a:cubicBezTo>
                  <a:cubicBezTo>
                    <a:pt x="21" y="233"/>
                    <a:pt x="21" y="230"/>
                    <a:pt x="21" y="227"/>
                  </a:cubicBezTo>
                  <a:cubicBezTo>
                    <a:pt x="17" y="227"/>
                    <a:pt x="13" y="227"/>
                    <a:pt x="8" y="227"/>
                  </a:cubicBezTo>
                  <a:close/>
                  <a:moveTo>
                    <a:pt x="8" y="251"/>
                  </a:moveTo>
                  <a:cubicBezTo>
                    <a:pt x="8" y="260"/>
                    <a:pt x="8" y="260"/>
                    <a:pt x="8" y="260"/>
                  </a:cubicBezTo>
                  <a:cubicBezTo>
                    <a:pt x="21" y="260"/>
                    <a:pt x="21" y="260"/>
                    <a:pt x="21" y="260"/>
                  </a:cubicBezTo>
                  <a:cubicBezTo>
                    <a:pt x="21" y="251"/>
                    <a:pt x="21" y="251"/>
                    <a:pt x="21" y="251"/>
                  </a:cubicBezTo>
                  <a:lnTo>
                    <a:pt x="8" y="2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91" name="Freeform 2596"/>
            <p:cNvSpPr>
              <a:spLocks noEditPoints="1"/>
            </p:cNvSpPr>
            <p:nvPr/>
          </p:nvSpPr>
          <p:spPr bwMode="auto">
            <a:xfrm>
              <a:off x="-1223962" y="320675"/>
              <a:ext cx="241944" cy="835025"/>
            </a:xfrm>
            <a:custGeom>
              <a:avLst/>
              <a:gdLst>
                <a:gd name="T0" fmla="*/ 40 w 55"/>
                <a:gd name="T1" fmla="*/ 30 h 190"/>
                <a:gd name="T2" fmla="*/ 29 w 55"/>
                <a:gd name="T3" fmla="*/ 8 h 190"/>
                <a:gd name="T4" fmla="*/ 25 w 55"/>
                <a:gd name="T5" fmla="*/ 58 h 190"/>
                <a:gd name="T6" fmla="*/ 48 w 55"/>
                <a:gd name="T7" fmla="*/ 53 h 190"/>
                <a:gd name="T8" fmla="*/ 39 w 55"/>
                <a:gd name="T9" fmla="*/ 56 h 190"/>
                <a:gd name="T10" fmla="*/ 25 w 55"/>
                <a:gd name="T11" fmla="*/ 56 h 190"/>
                <a:gd name="T12" fmla="*/ 8 w 55"/>
                <a:gd name="T13" fmla="*/ 168 h 190"/>
                <a:gd name="T14" fmla="*/ 34 w 55"/>
                <a:gd name="T15" fmla="*/ 168 h 190"/>
                <a:gd name="T16" fmla="*/ 31 w 55"/>
                <a:gd name="T17" fmla="*/ 168 h 190"/>
                <a:gd name="T18" fmla="*/ 22 w 55"/>
                <a:gd name="T19" fmla="*/ 172 h 190"/>
                <a:gd name="T20" fmla="*/ 8 w 55"/>
                <a:gd name="T21" fmla="*/ 166 h 190"/>
                <a:gd name="T22" fmla="*/ 43 w 55"/>
                <a:gd name="T23" fmla="*/ 162 h 190"/>
                <a:gd name="T24" fmla="*/ 16 w 55"/>
                <a:gd name="T25" fmla="*/ 162 h 190"/>
                <a:gd name="T26" fmla="*/ 13 w 55"/>
                <a:gd name="T27" fmla="*/ 157 h 190"/>
                <a:gd name="T28" fmla="*/ 48 w 55"/>
                <a:gd name="T29" fmla="*/ 160 h 190"/>
                <a:gd name="T30" fmla="*/ 34 w 55"/>
                <a:gd name="T31" fmla="*/ 160 h 190"/>
                <a:gd name="T32" fmla="*/ 16 w 55"/>
                <a:gd name="T33" fmla="*/ 157 h 190"/>
                <a:gd name="T34" fmla="*/ 34 w 55"/>
                <a:gd name="T35" fmla="*/ 151 h 190"/>
                <a:gd name="T36" fmla="*/ 22 w 55"/>
                <a:gd name="T37" fmla="*/ 151 h 190"/>
                <a:gd name="T38" fmla="*/ 39 w 55"/>
                <a:gd name="T39" fmla="*/ 149 h 190"/>
                <a:gd name="T40" fmla="*/ 25 w 55"/>
                <a:gd name="T41" fmla="*/ 149 h 190"/>
                <a:gd name="T42" fmla="*/ 16 w 55"/>
                <a:gd name="T43" fmla="*/ 145 h 190"/>
                <a:gd name="T44" fmla="*/ 16 w 55"/>
                <a:gd name="T45" fmla="*/ 139 h 190"/>
                <a:gd name="T46" fmla="*/ 48 w 55"/>
                <a:gd name="T47" fmla="*/ 134 h 190"/>
                <a:gd name="T48" fmla="*/ 39 w 55"/>
                <a:gd name="T49" fmla="*/ 137 h 190"/>
                <a:gd name="T50" fmla="*/ 25 w 55"/>
                <a:gd name="T51" fmla="*/ 137 h 190"/>
                <a:gd name="T52" fmla="*/ 34 w 55"/>
                <a:gd name="T53" fmla="*/ 128 h 190"/>
                <a:gd name="T54" fmla="*/ 8 w 55"/>
                <a:gd name="T55" fmla="*/ 122 h 190"/>
                <a:gd name="T56" fmla="*/ 48 w 55"/>
                <a:gd name="T57" fmla="*/ 122 h 190"/>
                <a:gd name="T58" fmla="*/ 39 w 55"/>
                <a:gd name="T59" fmla="*/ 125 h 190"/>
                <a:gd name="T60" fmla="*/ 25 w 55"/>
                <a:gd name="T61" fmla="*/ 125 h 190"/>
                <a:gd name="T62" fmla="*/ 16 w 55"/>
                <a:gd name="T63" fmla="*/ 122 h 190"/>
                <a:gd name="T64" fmla="*/ 43 w 55"/>
                <a:gd name="T65" fmla="*/ 116 h 190"/>
                <a:gd name="T66" fmla="*/ 39 w 55"/>
                <a:gd name="T67" fmla="*/ 116 h 190"/>
                <a:gd name="T68" fmla="*/ 31 w 55"/>
                <a:gd name="T69" fmla="*/ 120 h 190"/>
                <a:gd name="T70" fmla="*/ 8 w 55"/>
                <a:gd name="T71" fmla="*/ 114 h 190"/>
                <a:gd name="T72" fmla="*/ 25 w 55"/>
                <a:gd name="T73" fmla="*/ 110 h 190"/>
                <a:gd name="T74" fmla="*/ 8 w 55"/>
                <a:gd name="T75" fmla="*/ 105 h 190"/>
                <a:gd name="T76" fmla="*/ 31 w 55"/>
                <a:gd name="T77" fmla="*/ 105 h 190"/>
                <a:gd name="T78" fmla="*/ 13 w 55"/>
                <a:gd name="T79" fmla="*/ 102 h 190"/>
                <a:gd name="T80" fmla="*/ 25 w 55"/>
                <a:gd name="T81" fmla="*/ 102 h 190"/>
                <a:gd name="T82" fmla="*/ 16 w 55"/>
                <a:gd name="T83" fmla="*/ 99 h 190"/>
                <a:gd name="T84" fmla="*/ 25 w 55"/>
                <a:gd name="T85" fmla="*/ 93 h 190"/>
                <a:gd name="T86" fmla="*/ 22 w 55"/>
                <a:gd name="T87" fmla="*/ 93 h 190"/>
                <a:gd name="T88" fmla="*/ 13 w 55"/>
                <a:gd name="T89" fmla="*/ 91 h 190"/>
                <a:gd name="T90" fmla="*/ 43 w 55"/>
                <a:gd name="T91" fmla="*/ 91 h 190"/>
                <a:gd name="T92" fmla="*/ 34 w 55"/>
                <a:gd name="T93" fmla="*/ 87 h 190"/>
                <a:gd name="T94" fmla="*/ 16 w 55"/>
                <a:gd name="T95" fmla="*/ 87 h 190"/>
                <a:gd name="T96" fmla="*/ 13 w 55"/>
                <a:gd name="T97" fmla="*/ 82 h 190"/>
                <a:gd name="T98" fmla="*/ 48 w 55"/>
                <a:gd name="T99" fmla="*/ 85 h 190"/>
                <a:gd name="T100" fmla="*/ 34 w 55"/>
                <a:gd name="T101" fmla="*/ 85 h 190"/>
                <a:gd name="T102" fmla="*/ 25 w 55"/>
                <a:gd name="T103" fmla="*/ 82 h 190"/>
                <a:gd name="T104" fmla="*/ 43 w 55"/>
                <a:gd name="T105" fmla="*/ 76 h 190"/>
                <a:gd name="T106" fmla="*/ 39 w 55"/>
                <a:gd name="T107" fmla="*/ 76 h 190"/>
                <a:gd name="T108" fmla="*/ 31 w 55"/>
                <a:gd name="T109" fmla="*/ 79 h 190"/>
                <a:gd name="T110" fmla="*/ 16 w 55"/>
                <a:gd name="T111" fmla="*/ 79 h 190"/>
                <a:gd name="T112" fmla="*/ 25 w 55"/>
                <a:gd name="T113" fmla="*/ 70 h 190"/>
                <a:gd name="T114" fmla="*/ 25 w 55"/>
                <a:gd name="T115" fmla="*/ 64 h 190"/>
                <a:gd name="T116" fmla="*/ 48 w 55"/>
                <a:gd name="T117" fmla="*/ 58 h 190"/>
                <a:gd name="T118" fmla="*/ 39 w 55"/>
                <a:gd name="T119" fmla="*/ 6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 h="190">
                  <a:moveTo>
                    <a:pt x="0" y="190"/>
                  </a:moveTo>
                  <a:cubicBezTo>
                    <a:pt x="55" y="190"/>
                    <a:pt x="55" y="190"/>
                    <a:pt x="55" y="190"/>
                  </a:cubicBezTo>
                  <a:cubicBezTo>
                    <a:pt x="55" y="29"/>
                    <a:pt x="55" y="29"/>
                    <a:pt x="55" y="29"/>
                  </a:cubicBezTo>
                  <a:cubicBezTo>
                    <a:pt x="50" y="29"/>
                    <a:pt x="46" y="29"/>
                    <a:pt x="42" y="30"/>
                  </a:cubicBezTo>
                  <a:cubicBezTo>
                    <a:pt x="42" y="30"/>
                    <a:pt x="42" y="30"/>
                    <a:pt x="42" y="30"/>
                  </a:cubicBezTo>
                  <a:cubicBezTo>
                    <a:pt x="40" y="30"/>
                    <a:pt x="40" y="30"/>
                    <a:pt x="40" y="30"/>
                  </a:cubicBezTo>
                  <a:cubicBezTo>
                    <a:pt x="40" y="0"/>
                    <a:pt x="40" y="0"/>
                    <a:pt x="40" y="0"/>
                  </a:cubicBezTo>
                  <a:cubicBezTo>
                    <a:pt x="37" y="0"/>
                    <a:pt x="37" y="0"/>
                    <a:pt x="37" y="0"/>
                  </a:cubicBezTo>
                  <a:cubicBezTo>
                    <a:pt x="37" y="30"/>
                    <a:pt x="37" y="30"/>
                    <a:pt x="37" y="30"/>
                  </a:cubicBezTo>
                  <a:cubicBezTo>
                    <a:pt x="30" y="30"/>
                    <a:pt x="30" y="30"/>
                    <a:pt x="30" y="30"/>
                  </a:cubicBezTo>
                  <a:cubicBezTo>
                    <a:pt x="30" y="8"/>
                    <a:pt x="30" y="8"/>
                    <a:pt x="30" y="8"/>
                  </a:cubicBezTo>
                  <a:cubicBezTo>
                    <a:pt x="29" y="8"/>
                    <a:pt x="29" y="8"/>
                    <a:pt x="29" y="8"/>
                  </a:cubicBezTo>
                  <a:cubicBezTo>
                    <a:pt x="29" y="30"/>
                    <a:pt x="29" y="30"/>
                    <a:pt x="29" y="30"/>
                  </a:cubicBezTo>
                  <a:cubicBezTo>
                    <a:pt x="23" y="30"/>
                    <a:pt x="23" y="30"/>
                    <a:pt x="23" y="30"/>
                  </a:cubicBezTo>
                  <a:cubicBezTo>
                    <a:pt x="23" y="38"/>
                    <a:pt x="23" y="38"/>
                    <a:pt x="23" y="38"/>
                  </a:cubicBezTo>
                  <a:cubicBezTo>
                    <a:pt x="14" y="44"/>
                    <a:pt x="6" y="54"/>
                    <a:pt x="0" y="68"/>
                  </a:cubicBezTo>
                  <a:cubicBezTo>
                    <a:pt x="0" y="190"/>
                    <a:pt x="0" y="190"/>
                    <a:pt x="0" y="190"/>
                  </a:cubicBezTo>
                  <a:close/>
                  <a:moveTo>
                    <a:pt x="25" y="58"/>
                  </a:moveTo>
                  <a:cubicBezTo>
                    <a:pt x="27" y="58"/>
                    <a:pt x="29" y="58"/>
                    <a:pt x="31" y="58"/>
                  </a:cubicBezTo>
                  <a:cubicBezTo>
                    <a:pt x="31" y="60"/>
                    <a:pt x="31" y="61"/>
                    <a:pt x="31" y="62"/>
                  </a:cubicBezTo>
                  <a:cubicBezTo>
                    <a:pt x="29" y="62"/>
                    <a:pt x="27" y="62"/>
                    <a:pt x="25" y="62"/>
                  </a:cubicBezTo>
                  <a:cubicBezTo>
                    <a:pt x="25" y="61"/>
                    <a:pt x="25" y="60"/>
                    <a:pt x="25" y="58"/>
                  </a:cubicBezTo>
                  <a:close/>
                  <a:moveTo>
                    <a:pt x="43" y="53"/>
                  </a:moveTo>
                  <a:cubicBezTo>
                    <a:pt x="48" y="53"/>
                    <a:pt x="48" y="53"/>
                    <a:pt x="48" y="53"/>
                  </a:cubicBezTo>
                  <a:cubicBezTo>
                    <a:pt x="48" y="56"/>
                    <a:pt x="48" y="56"/>
                    <a:pt x="48" y="56"/>
                  </a:cubicBezTo>
                  <a:cubicBezTo>
                    <a:pt x="43" y="56"/>
                    <a:pt x="43" y="56"/>
                    <a:pt x="43" y="56"/>
                  </a:cubicBezTo>
                  <a:cubicBezTo>
                    <a:pt x="43" y="53"/>
                    <a:pt x="43" y="53"/>
                    <a:pt x="43" y="53"/>
                  </a:cubicBezTo>
                  <a:close/>
                  <a:moveTo>
                    <a:pt x="34" y="53"/>
                  </a:moveTo>
                  <a:cubicBezTo>
                    <a:pt x="36" y="53"/>
                    <a:pt x="38" y="53"/>
                    <a:pt x="39" y="53"/>
                  </a:cubicBezTo>
                  <a:cubicBezTo>
                    <a:pt x="39" y="54"/>
                    <a:pt x="39" y="55"/>
                    <a:pt x="39" y="56"/>
                  </a:cubicBezTo>
                  <a:cubicBezTo>
                    <a:pt x="38" y="56"/>
                    <a:pt x="36" y="56"/>
                    <a:pt x="34" y="56"/>
                  </a:cubicBezTo>
                  <a:cubicBezTo>
                    <a:pt x="34" y="55"/>
                    <a:pt x="34" y="54"/>
                    <a:pt x="34" y="53"/>
                  </a:cubicBezTo>
                  <a:close/>
                  <a:moveTo>
                    <a:pt x="25" y="53"/>
                  </a:moveTo>
                  <a:cubicBezTo>
                    <a:pt x="27" y="53"/>
                    <a:pt x="29" y="53"/>
                    <a:pt x="31" y="53"/>
                  </a:cubicBezTo>
                  <a:cubicBezTo>
                    <a:pt x="31" y="54"/>
                    <a:pt x="31" y="55"/>
                    <a:pt x="31" y="56"/>
                  </a:cubicBezTo>
                  <a:cubicBezTo>
                    <a:pt x="29" y="56"/>
                    <a:pt x="27" y="56"/>
                    <a:pt x="25" y="56"/>
                  </a:cubicBezTo>
                  <a:cubicBezTo>
                    <a:pt x="25" y="55"/>
                    <a:pt x="25" y="54"/>
                    <a:pt x="25" y="53"/>
                  </a:cubicBezTo>
                  <a:close/>
                  <a:moveTo>
                    <a:pt x="8" y="168"/>
                  </a:moveTo>
                  <a:cubicBezTo>
                    <a:pt x="13" y="168"/>
                    <a:pt x="13" y="168"/>
                    <a:pt x="13" y="168"/>
                  </a:cubicBezTo>
                  <a:cubicBezTo>
                    <a:pt x="13" y="172"/>
                    <a:pt x="13" y="172"/>
                    <a:pt x="13" y="172"/>
                  </a:cubicBezTo>
                  <a:cubicBezTo>
                    <a:pt x="8" y="172"/>
                    <a:pt x="8" y="172"/>
                    <a:pt x="8" y="172"/>
                  </a:cubicBezTo>
                  <a:cubicBezTo>
                    <a:pt x="8" y="168"/>
                    <a:pt x="8" y="168"/>
                    <a:pt x="8" y="168"/>
                  </a:cubicBezTo>
                  <a:close/>
                  <a:moveTo>
                    <a:pt x="43" y="168"/>
                  </a:moveTo>
                  <a:cubicBezTo>
                    <a:pt x="48" y="168"/>
                    <a:pt x="48" y="168"/>
                    <a:pt x="48" y="168"/>
                  </a:cubicBezTo>
                  <a:cubicBezTo>
                    <a:pt x="48" y="172"/>
                    <a:pt x="48" y="172"/>
                    <a:pt x="48" y="172"/>
                  </a:cubicBezTo>
                  <a:cubicBezTo>
                    <a:pt x="43" y="172"/>
                    <a:pt x="43" y="172"/>
                    <a:pt x="43" y="172"/>
                  </a:cubicBezTo>
                  <a:cubicBezTo>
                    <a:pt x="43" y="168"/>
                    <a:pt x="43" y="168"/>
                    <a:pt x="43" y="168"/>
                  </a:cubicBezTo>
                  <a:close/>
                  <a:moveTo>
                    <a:pt x="34" y="168"/>
                  </a:moveTo>
                  <a:cubicBezTo>
                    <a:pt x="36" y="168"/>
                    <a:pt x="38" y="168"/>
                    <a:pt x="39" y="168"/>
                  </a:cubicBezTo>
                  <a:cubicBezTo>
                    <a:pt x="39" y="169"/>
                    <a:pt x="39" y="171"/>
                    <a:pt x="39" y="172"/>
                  </a:cubicBezTo>
                  <a:cubicBezTo>
                    <a:pt x="38" y="172"/>
                    <a:pt x="36" y="172"/>
                    <a:pt x="34" y="172"/>
                  </a:cubicBezTo>
                  <a:cubicBezTo>
                    <a:pt x="34" y="171"/>
                    <a:pt x="34" y="169"/>
                    <a:pt x="34" y="168"/>
                  </a:cubicBezTo>
                  <a:close/>
                  <a:moveTo>
                    <a:pt x="25" y="168"/>
                  </a:moveTo>
                  <a:cubicBezTo>
                    <a:pt x="27" y="168"/>
                    <a:pt x="29" y="168"/>
                    <a:pt x="31" y="168"/>
                  </a:cubicBezTo>
                  <a:cubicBezTo>
                    <a:pt x="31" y="169"/>
                    <a:pt x="31" y="171"/>
                    <a:pt x="31" y="172"/>
                  </a:cubicBezTo>
                  <a:cubicBezTo>
                    <a:pt x="29" y="172"/>
                    <a:pt x="27" y="172"/>
                    <a:pt x="25" y="172"/>
                  </a:cubicBezTo>
                  <a:cubicBezTo>
                    <a:pt x="25" y="171"/>
                    <a:pt x="25" y="169"/>
                    <a:pt x="25" y="168"/>
                  </a:cubicBezTo>
                  <a:close/>
                  <a:moveTo>
                    <a:pt x="16" y="168"/>
                  </a:moveTo>
                  <a:cubicBezTo>
                    <a:pt x="18" y="168"/>
                    <a:pt x="20" y="168"/>
                    <a:pt x="22" y="168"/>
                  </a:cubicBezTo>
                  <a:cubicBezTo>
                    <a:pt x="22" y="169"/>
                    <a:pt x="22" y="171"/>
                    <a:pt x="22" y="172"/>
                  </a:cubicBezTo>
                  <a:cubicBezTo>
                    <a:pt x="20" y="172"/>
                    <a:pt x="18" y="172"/>
                    <a:pt x="16" y="172"/>
                  </a:cubicBezTo>
                  <a:cubicBezTo>
                    <a:pt x="16" y="171"/>
                    <a:pt x="16" y="169"/>
                    <a:pt x="16" y="168"/>
                  </a:cubicBezTo>
                  <a:close/>
                  <a:moveTo>
                    <a:pt x="8" y="162"/>
                  </a:moveTo>
                  <a:cubicBezTo>
                    <a:pt x="9" y="162"/>
                    <a:pt x="11" y="162"/>
                    <a:pt x="13" y="162"/>
                  </a:cubicBezTo>
                  <a:cubicBezTo>
                    <a:pt x="13" y="164"/>
                    <a:pt x="13" y="165"/>
                    <a:pt x="13" y="166"/>
                  </a:cubicBezTo>
                  <a:cubicBezTo>
                    <a:pt x="11" y="166"/>
                    <a:pt x="9" y="166"/>
                    <a:pt x="8" y="166"/>
                  </a:cubicBezTo>
                  <a:cubicBezTo>
                    <a:pt x="8" y="165"/>
                    <a:pt x="8" y="164"/>
                    <a:pt x="8" y="162"/>
                  </a:cubicBezTo>
                  <a:close/>
                  <a:moveTo>
                    <a:pt x="43" y="162"/>
                  </a:moveTo>
                  <a:cubicBezTo>
                    <a:pt x="45" y="162"/>
                    <a:pt x="47" y="162"/>
                    <a:pt x="48" y="162"/>
                  </a:cubicBezTo>
                  <a:cubicBezTo>
                    <a:pt x="48" y="164"/>
                    <a:pt x="48" y="165"/>
                    <a:pt x="48" y="166"/>
                  </a:cubicBezTo>
                  <a:cubicBezTo>
                    <a:pt x="47" y="166"/>
                    <a:pt x="45" y="166"/>
                    <a:pt x="43" y="166"/>
                  </a:cubicBezTo>
                  <a:cubicBezTo>
                    <a:pt x="43" y="165"/>
                    <a:pt x="43" y="164"/>
                    <a:pt x="43" y="162"/>
                  </a:cubicBezTo>
                  <a:close/>
                  <a:moveTo>
                    <a:pt x="34" y="162"/>
                  </a:moveTo>
                  <a:cubicBezTo>
                    <a:pt x="36" y="162"/>
                    <a:pt x="38" y="162"/>
                    <a:pt x="39" y="162"/>
                  </a:cubicBezTo>
                  <a:cubicBezTo>
                    <a:pt x="39" y="164"/>
                    <a:pt x="39" y="165"/>
                    <a:pt x="39" y="166"/>
                  </a:cubicBezTo>
                  <a:cubicBezTo>
                    <a:pt x="38" y="166"/>
                    <a:pt x="36" y="166"/>
                    <a:pt x="34" y="166"/>
                  </a:cubicBezTo>
                  <a:cubicBezTo>
                    <a:pt x="34" y="165"/>
                    <a:pt x="34" y="164"/>
                    <a:pt x="34" y="162"/>
                  </a:cubicBezTo>
                  <a:close/>
                  <a:moveTo>
                    <a:pt x="16" y="162"/>
                  </a:moveTo>
                  <a:cubicBezTo>
                    <a:pt x="18" y="162"/>
                    <a:pt x="20" y="162"/>
                    <a:pt x="22" y="162"/>
                  </a:cubicBezTo>
                  <a:cubicBezTo>
                    <a:pt x="22" y="164"/>
                    <a:pt x="22" y="165"/>
                    <a:pt x="22" y="166"/>
                  </a:cubicBezTo>
                  <a:cubicBezTo>
                    <a:pt x="20" y="166"/>
                    <a:pt x="18" y="166"/>
                    <a:pt x="16" y="166"/>
                  </a:cubicBezTo>
                  <a:cubicBezTo>
                    <a:pt x="16" y="165"/>
                    <a:pt x="16" y="164"/>
                    <a:pt x="16" y="162"/>
                  </a:cubicBezTo>
                  <a:close/>
                  <a:moveTo>
                    <a:pt x="8" y="157"/>
                  </a:moveTo>
                  <a:cubicBezTo>
                    <a:pt x="9" y="157"/>
                    <a:pt x="11" y="157"/>
                    <a:pt x="13" y="157"/>
                  </a:cubicBezTo>
                  <a:cubicBezTo>
                    <a:pt x="13" y="158"/>
                    <a:pt x="13" y="159"/>
                    <a:pt x="13" y="160"/>
                  </a:cubicBezTo>
                  <a:cubicBezTo>
                    <a:pt x="11" y="160"/>
                    <a:pt x="9" y="160"/>
                    <a:pt x="8" y="160"/>
                  </a:cubicBezTo>
                  <a:cubicBezTo>
                    <a:pt x="8" y="159"/>
                    <a:pt x="8" y="158"/>
                    <a:pt x="8" y="157"/>
                  </a:cubicBezTo>
                  <a:close/>
                  <a:moveTo>
                    <a:pt x="43" y="157"/>
                  </a:moveTo>
                  <a:cubicBezTo>
                    <a:pt x="45" y="157"/>
                    <a:pt x="47" y="157"/>
                    <a:pt x="48" y="157"/>
                  </a:cubicBezTo>
                  <a:cubicBezTo>
                    <a:pt x="48" y="158"/>
                    <a:pt x="48" y="159"/>
                    <a:pt x="48" y="160"/>
                  </a:cubicBezTo>
                  <a:cubicBezTo>
                    <a:pt x="47" y="160"/>
                    <a:pt x="45" y="160"/>
                    <a:pt x="43" y="160"/>
                  </a:cubicBezTo>
                  <a:cubicBezTo>
                    <a:pt x="43" y="159"/>
                    <a:pt x="43" y="158"/>
                    <a:pt x="43" y="157"/>
                  </a:cubicBezTo>
                  <a:close/>
                  <a:moveTo>
                    <a:pt x="34" y="157"/>
                  </a:moveTo>
                  <a:cubicBezTo>
                    <a:pt x="36" y="157"/>
                    <a:pt x="38" y="157"/>
                    <a:pt x="39" y="157"/>
                  </a:cubicBezTo>
                  <a:cubicBezTo>
                    <a:pt x="39" y="158"/>
                    <a:pt x="39" y="159"/>
                    <a:pt x="39" y="160"/>
                  </a:cubicBezTo>
                  <a:cubicBezTo>
                    <a:pt x="38" y="160"/>
                    <a:pt x="36" y="160"/>
                    <a:pt x="34" y="160"/>
                  </a:cubicBezTo>
                  <a:cubicBezTo>
                    <a:pt x="34" y="159"/>
                    <a:pt x="34" y="158"/>
                    <a:pt x="34" y="157"/>
                  </a:cubicBezTo>
                  <a:close/>
                  <a:moveTo>
                    <a:pt x="16" y="157"/>
                  </a:moveTo>
                  <a:cubicBezTo>
                    <a:pt x="18" y="157"/>
                    <a:pt x="20" y="157"/>
                    <a:pt x="22" y="157"/>
                  </a:cubicBezTo>
                  <a:cubicBezTo>
                    <a:pt x="22" y="158"/>
                    <a:pt x="22" y="159"/>
                    <a:pt x="22" y="160"/>
                  </a:cubicBezTo>
                  <a:cubicBezTo>
                    <a:pt x="20" y="160"/>
                    <a:pt x="18" y="160"/>
                    <a:pt x="16" y="160"/>
                  </a:cubicBezTo>
                  <a:cubicBezTo>
                    <a:pt x="16" y="159"/>
                    <a:pt x="16" y="158"/>
                    <a:pt x="16" y="157"/>
                  </a:cubicBezTo>
                  <a:close/>
                  <a:moveTo>
                    <a:pt x="43" y="151"/>
                  </a:moveTo>
                  <a:cubicBezTo>
                    <a:pt x="45" y="151"/>
                    <a:pt x="47" y="151"/>
                    <a:pt x="48" y="151"/>
                  </a:cubicBezTo>
                  <a:cubicBezTo>
                    <a:pt x="48" y="152"/>
                    <a:pt x="48" y="153"/>
                    <a:pt x="48" y="154"/>
                  </a:cubicBezTo>
                  <a:cubicBezTo>
                    <a:pt x="47" y="154"/>
                    <a:pt x="45" y="154"/>
                    <a:pt x="43" y="154"/>
                  </a:cubicBezTo>
                  <a:cubicBezTo>
                    <a:pt x="43" y="153"/>
                    <a:pt x="43" y="152"/>
                    <a:pt x="43" y="151"/>
                  </a:cubicBezTo>
                  <a:close/>
                  <a:moveTo>
                    <a:pt x="34" y="151"/>
                  </a:moveTo>
                  <a:cubicBezTo>
                    <a:pt x="36" y="151"/>
                    <a:pt x="38" y="151"/>
                    <a:pt x="39" y="151"/>
                  </a:cubicBezTo>
                  <a:cubicBezTo>
                    <a:pt x="39" y="152"/>
                    <a:pt x="39" y="153"/>
                    <a:pt x="39" y="154"/>
                  </a:cubicBezTo>
                  <a:cubicBezTo>
                    <a:pt x="38" y="154"/>
                    <a:pt x="36" y="154"/>
                    <a:pt x="34" y="154"/>
                  </a:cubicBezTo>
                  <a:cubicBezTo>
                    <a:pt x="34" y="153"/>
                    <a:pt x="34" y="152"/>
                    <a:pt x="34" y="151"/>
                  </a:cubicBezTo>
                  <a:close/>
                  <a:moveTo>
                    <a:pt x="16" y="151"/>
                  </a:moveTo>
                  <a:cubicBezTo>
                    <a:pt x="18" y="151"/>
                    <a:pt x="20" y="151"/>
                    <a:pt x="22" y="151"/>
                  </a:cubicBezTo>
                  <a:cubicBezTo>
                    <a:pt x="22" y="152"/>
                    <a:pt x="22" y="153"/>
                    <a:pt x="22" y="154"/>
                  </a:cubicBezTo>
                  <a:cubicBezTo>
                    <a:pt x="20" y="154"/>
                    <a:pt x="18" y="154"/>
                    <a:pt x="16" y="154"/>
                  </a:cubicBezTo>
                  <a:cubicBezTo>
                    <a:pt x="16" y="153"/>
                    <a:pt x="16" y="152"/>
                    <a:pt x="16" y="151"/>
                  </a:cubicBezTo>
                  <a:close/>
                  <a:moveTo>
                    <a:pt x="34" y="145"/>
                  </a:moveTo>
                  <a:cubicBezTo>
                    <a:pt x="36" y="145"/>
                    <a:pt x="38" y="145"/>
                    <a:pt x="39" y="145"/>
                  </a:cubicBezTo>
                  <a:cubicBezTo>
                    <a:pt x="39" y="146"/>
                    <a:pt x="39" y="147"/>
                    <a:pt x="39" y="149"/>
                  </a:cubicBezTo>
                  <a:cubicBezTo>
                    <a:pt x="38" y="149"/>
                    <a:pt x="36" y="149"/>
                    <a:pt x="34" y="149"/>
                  </a:cubicBezTo>
                  <a:cubicBezTo>
                    <a:pt x="34" y="147"/>
                    <a:pt x="34" y="146"/>
                    <a:pt x="34" y="145"/>
                  </a:cubicBezTo>
                  <a:close/>
                  <a:moveTo>
                    <a:pt x="25" y="145"/>
                  </a:moveTo>
                  <a:cubicBezTo>
                    <a:pt x="27" y="145"/>
                    <a:pt x="29" y="145"/>
                    <a:pt x="31" y="145"/>
                  </a:cubicBezTo>
                  <a:cubicBezTo>
                    <a:pt x="31" y="146"/>
                    <a:pt x="31" y="147"/>
                    <a:pt x="31" y="149"/>
                  </a:cubicBezTo>
                  <a:cubicBezTo>
                    <a:pt x="29" y="149"/>
                    <a:pt x="27" y="149"/>
                    <a:pt x="25" y="149"/>
                  </a:cubicBezTo>
                  <a:cubicBezTo>
                    <a:pt x="25" y="147"/>
                    <a:pt x="25" y="146"/>
                    <a:pt x="25" y="145"/>
                  </a:cubicBezTo>
                  <a:close/>
                  <a:moveTo>
                    <a:pt x="16" y="145"/>
                  </a:moveTo>
                  <a:cubicBezTo>
                    <a:pt x="18" y="145"/>
                    <a:pt x="20" y="145"/>
                    <a:pt x="22" y="145"/>
                  </a:cubicBezTo>
                  <a:cubicBezTo>
                    <a:pt x="22" y="146"/>
                    <a:pt x="22" y="147"/>
                    <a:pt x="22" y="149"/>
                  </a:cubicBezTo>
                  <a:cubicBezTo>
                    <a:pt x="20" y="149"/>
                    <a:pt x="18" y="149"/>
                    <a:pt x="16" y="149"/>
                  </a:cubicBezTo>
                  <a:cubicBezTo>
                    <a:pt x="16" y="147"/>
                    <a:pt x="16" y="146"/>
                    <a:pt x="16" y="145"/>
                  </a:cubicBezTo>
                  <a:close/>
                  <a:moveTo>
                    <a:pt x="34" y="139"/>
                  </a:moveTo>
                  <a:cubicBezTo>
                    <a:pt x="36" y="139"/>
                    <a:pt x="38" y="139"/>
                    <a:pt x="39" y="139"/>
                  </a:cubicBezTo>
                  <a:cubicBezTo>
                    <a:pt x="39" y="140"/>
                    <a:pt x="39" y="142"/>
                    <a:pt x="39" y="143"/>
                  </a:cubicBezTo>
                  <a:cubicBezTo>
                    <a:pt x="38" y="143"/>
                    <a:pt x="36" y="143"/>
                    <a:pt x="34" y="143"/>
                  </a:cubicBezTo>
                  <a:cubicBezTo>
                    <a:pt x="34" y="142"/>
                    <a:pt x="34" y="140"/>
                    <a:pt x="34" y="139"/>
                  </a:cubicBezTo>
                  <a:close/>
                  <a:moveTo>
                    <a:pt x="16" y="139"/>
                  </a:moveTo>
                  <a:cubicBezTo>
                    <a:pt x="18" y="139"/>
                    <a:pt x="20" y="139"/>
                    <a:pt x="22" y="139"/>
                  </a:cubicBezTo>
                  <a:cubicBezTo>
                    <a:pt x="22" y="140"/>
                    <a:pt x="22" y="142"/>
                    <a:pt x="22" y="143"/>
                  </a:cubicBezTo>
                  <a:cubicBezTo>
                    <a:pt x="20" y="143"/>
                    <a:pt x="18" y="143"/>
                    <a:pt x="16" y="143"/>
                  </a:cubicBezTo>
                  <a:cubicBezTo>
                    <a:pt x="16" y="142"/>
                    <a:pt x="16" y="140"/>
                    <a:pt x="16" y="139"/>
                  </a:cubicBezTo>
                  <a:close/>
                  <a:moveTo>
                    <a:pt x="43" y="134"/>
                  </a:moveTo>
                  <a:cubicBezTo>
                    <a:pt x="45" y="134"/>
                    <a:pt x="47" y="134"/>
                    <a:pt x="48" y="134"/>
                  </a:cubicBezTo>
                  <a:cubicBezTo>
                    <a:pt x="48" y="135"/>
                    <a:pt x="48" y="136"/>
                    <a:pt x="48" y="137"/>
                  </a:cubicBezTo>
                  <a:cubicBezTo>
                    <a:pt x="47" y="137"/>
                    <a:pt x="45" y="137"/>
                    <a:pt x="43" y="137"/>
                  </a:cubicBezTo>
                  <a:cubicBezTo>
                    <a:pt x="43" y="136"/>
                    <a:pt x="43" y="135"/>
                    <a:pt x="43" y="134"/>
                  </a:cubicBezTo>
                  <a:close/>
                  <a:moveTo>
                    <a:pt x="34" y="134"/>
                  </a:moveTo>
                  <a:cubicBezTo>
                    <a:pt x="36" y="134"/>
                    <a:pt x="38" y="134"/>
                    <a:pt x="39" y="134"/>
                  </a:cubicBezTo>
                  <a:cubicBezTo>
                    <a:pt x="39" y="135"/>
                    <a:pt x="39" y="136"/>
                    <a:pt x="39" y="137"/>
                  </a:cubicBezTo>
                  <a:cubicBezTo>
                    <a:pt x="38" y="137"/>
                    <a:pt x="36" y="137"/>
                    <a:pt x="34" y="137"/>
                  </a:cubicBezTo>
                  <a:cubicBezTo>
                    <a:pt x="34" y="136"/>
                    <a:pt x="34" y="135"/>
                    <a:pt x="34" y="134"/>
                  </a:cubicBezTo>
                  <a:close/>
                  <a:moveTo>
                    <a:pt x="25" y="134"/>
                  </a:moveTo>
                  <a:cubicBezTo>
                    <a:pt x="27" y="134"/>
                    <a:pt x="29" y="134"/>
                    <a:pt x="31" y="134"/>
                  </a:cubicBezTo>
                  <a:cubicBezTo>
                    <a:pt x="31" y="135"/>
                    <a:pt x="31" y="136"/>
                    <a:pt x="31" y="137"/>
                  </a:cubicBezTo>
                  <a:cubicBezTo>
                    <a:pt x="29" y="137"/>
                    <a:pt x="27" y="137"/>
                    <a:pt x="25" y="137"/>
                  </a:cubicBezTo>
                  <a:cubicBezTo>
                    <a:pt x="25" y="136"/>
                    <a:pt x="25" y="135"/>
                    <a:pt x="25" y="134"/>
                  </a:cubicBezTo>
                  <a:close/>
                  <a:moveTo>
                    <a:pt x="34" y="128"/>
                  </a:moveTo>
                  <a:cubicBezTo>
                    <a:pt x="36" y="128"/>
                    <a:pt x="38" y="128"/>
                    <a:pt x="39" y="128"/>
                  </a:cubicBezTo>
                  <a:cubicBezTo>
                    <a:pt x="39" y="129"/>
                    <a:pt x="39" y="130"/>
                    <a:pt x="39" y="131"/>
                  </a:cubicBezTo>
                  <a:cubicBezTo>
                    <a:pt x="38" y="131"/>
                    <a:pt x="36" y="131"/>
                    <a:pt x="34" y="131"/>
                  </a:cubicBezTo>
                  <a:cubicBezTo>
                    <a:pt x="34" y="130"/>
                    <a:pt x="34" y="129"/>
                    <a:pt x="34" y="128"/>
                  </a:cubicBezTo>
                  <a:close/>
                  <a:moveTo>
                    <a:pt x="16" y="128"/>
                  </a:moveTo>
                  <a:cubicBezTo>
                    <a:pt x="18" y="128"/>
                    <a:pt x="20" y="128"/>
                    <a:pt x="22" y="128"/>
                  </a:cubicBezTo>
                  <a:cubicBezTo>
                    <a:pt x="22" y="129"/>
                    <a:pt x="22" y="130"/>
                    <a:pt x="22" y="131"/>
                  </a:cubicBezTo>
                  <a:cubicBezTo>
                    <a:pt x="20" y="131"/>
                    <a:pt x="18" y="131"/>
                    <a:pt x="16" y="131"/>
                  </a:cubicBezTo>
                  <a:cubicBezTo>
                    <a:pt x="16" y="130"/>
                    <a:pt x="16" y="129"/>
                    <a:pt x="16" y="128"/>
                  </a:cubicBezTo>
                  <a:close/>
                  <a:moveTo>
                    <a:pt x="8" y="122"/>
                  </a:moveTo>
                  <a:cubicBezTo>
                    <a:pt x="9" y="122"/>
                    <a:pt x="11" y="122"/>
                    <a:pt x="13" y="122"/>
                  </a:cubicBezTo>
                  <a:cubicBezTo>
                    <a:pt x="13" y="123"/>
                    <a:pt x="13" y="124"/>
                    <a:pt x="13" y="125"/>
                  </a:cubicBezTo>
                  <a:cubicBezTo>
                    <a:pt x="11" y="125"/>
                    <a:pt x="9" y="125"/>
                    <a:pt x="8" y="125"/>
                  </a:cubicBezTo>
                  <a:cubicBezTo>
                    <a:pt x="8" y="124"/>
                    <a:pt x="8" y="123"/>
                    <a:pt x="8" y="122"/>
                  </a:cubicBezTo>
                  <a:close/>
                  <a:moveTo>
                    <a:pt x="43" y="122"/>
                  </a:moveTo>
                  <a:cubicBezTo>
                    <a:pt x="45" y="122"/>
                    <a:pt x="47" y="122"/>
                    <a:pt x="48" y="122"/>
                  </a:cubicBezTo>
                  <a:cubicBezTo>
                    <a:pt x="48" y="123"/>
                    <a:pt x="48" y="124"/>
                    <a:pt x="48" y="125"/>
                  </a:cubicBezTo>
                  <a:cubicBezTo>
                    <a:pt x="47" y="125"/>
                    <a:pt x="45" y="125"/>
                    <a:pt x="43" y="125"/>
                  </a:cubicBezTo>
                  <a:cubicBezTo>
                    <a:pt x="43" y="124"/>
                    <a:pt x="43" y="123"/>
                    <a:pt x="43" y="122"/>
                  </a:cubicBezTo>
                  <a:close/>
                  <a:moveTo>
                    <a:pt x="34" y="122"/>
                  </a:moveTo>
                  <a:cubicBezTo>
                    <a:pt x="36" y="122"/>
                    <a:pt x="38" y="122"/>
                    <a:pt x="39" y="122"/>
                  </a:cubicBezTo>
                  <a:cubicBezTo>
                    <a:pt x="39" y="123"/>
                    <a:pt x="39" y="124"/>
                    <a:pt x="39" y="125"/>
                  </a:cubicBezTo>
                  <a:cubicBezTo>
                    <a:pt x="38" y="125"/>
                    <a:pt x="36" y="125"/>
                    <a:pt x="34" y="125"/>
                  </a:cubicBezTo>
                  <a:cubicBezTo>
                    <a:pt x="34" y="124"/>
                    <a:pt x="34" y="123"/>
                    <a:pt x="34" y="122"/>
                  </a:cubicBezTo>
                  <a:close/>
                  <a:moveTo>
                    <a:pt x="25" y="122"/>
                  </a:moveTo>
                  <a:cubicBezTo>
                    <a:pt x="27" y="122"/>
                    <a:pt x="29" y="122"/>
                    <a:pt x="31" y="122"/>
                  </a:cubicBezTo>
                  <a:cubicBezTo>
                    <a:pt x="31" y="123"/>
                    <a:pt x="31" y="124"/>
                    <a:pt x="31" y="125"/>
                  </a:cubicBezTo>
                  <a:cubicBezTo>
                    <a:pt x="29" y="125"/>
                    <a:pt x="27" y="125"/>
                    <a:pt x="25" y="125"/>
                  </a:cubicBezTo>
                  <a:cubicBezTo>
                    <a:pt x="25" y="124"/>
                    <a:pt x="25" y="123"/>
                    <a:pt x="25" y="122"/>
                  </a:cubicBezTo>
                  <a:close/>
                  <a:moveTo>
                    <a:pt x="16" y="122"/>
                  </a:moveTo>
                  <a:cubicBezTo>
                    <a:pt x="18" y="122"/>
                    <a:pt x="20" y="122"/>
                    <a:pt x="22" y="122"/>
                  </a:cubicBezTo>
                  <a:cubicBezTo>
                    <a:pt x="22" y="123"/>
                    <a:pt x="22" y="124"/>
                    <a:pt x="22" y="125"/>
                  </a:cubicBezTo>
                  <a:cubicBezTo>
                    <a:pt x="20" y="125"/>
                    <a:pt x="18" y="125"/>
                    <a:pt x="16" y="125"/>
                  </a:cubicBezTo>
                  <a:cubicBezTo>
                    <a:pt x="16" y="124"/>
                    <a:pt x="16" y="123"/>
                    <a:pt x="16" y="122"/>
                  </a:cubicBezTo>
                  <a:close/>
                  <a:moveTo>
                    <a:pt x="8" y="116"/>
                  </a:moveTo>
                  <a:cubicBezTo>
                    <a:pt x="9" y="116"/>
                    <a:pt x="11" y="116"/>
                    <a:pt x="13" y="116"/>
                  </a:cubicBezTo>
                  <a:cubicBezTo>
                    <a:pt x="13" y="117"/>
                    <a:pt x="13" y="119"/>
                    <a:pt x="13" y="120"/>
                  </a:cubicBezTo>
                  <a:cubicBezTo>
                    <a:pt x="11" y="120"/>
                    <a:pt x="9" y="120"/>
                    <a:pt x="8" y="120"/>
                  </a:cubicBezTo>
                  <a:cubicBezTo>
                    <a:pt x="8" y="119"/>
                    <a:pt x="8" y="117"/>
                    <a:pt x="8" y="116"/>
                  </a:cubicBezTo>
                  <a:close/>
                  <a:moveTo>
                    <a:pt x="43" y="116"/>
                  </a:moveTo>
                  <a:cubicBezTo>
                    <a:pt x="45" y="116"/>
                    <a:pt x="47" y="116"/>
                    <a:pt x="48" y="116"/>
                  </a:cubicBezTo>
                  <a:cubicBezTo>
                    <a:pt x="48" y="117"/>
                    <a:pt x="48" y="119"/>
                    <a:pt x="48" y="120"/>
                  </a:cubicBezTo>
                  <a:cubicBezTo>
                    <a:pt x="47" y="120"/>
                    <a:pt x="45" y="120"/>
                    <a:pt x="43" y="120"/>
                  </a:cubicBezTo>
                  <a:cubicBezTo>
                    <a:pt x="43" y="119"/>
                    <a:pt x="43" y="117"/>
                    <a:pt x="43" y="116"/>
                  </a:cubicBezTo>
                  <a:close/>
                  <a:moveTo>
                    <a:pt x="34" y="116"/>
                  </a:moveTo>
                  <a:cubicBezTo>
                    <a:pt x="36" y="116"/>
                    <a:pt x="38" y="116"/>
                    <a:pt x="39" y="116"/>
                  </a:cubicBezTo>
                  <a:cubicBezTo>
                    <a:pt x="39" y="117"/>
                    <a:pt x="39" y="119"/>
                    <a:pt x="39" y="120"/>
                  </a:cubicBezTo>
                  <a:cubicBezTo>
                    <a:pt x="38" y="120"/>
                    <a:pt x="36" y="120"/>
                    <a:pt x="34" y="120"/>
                  </a:cubicBezTo>
                  <a:cubicBezTo>
                    <a:pt x="34" y="119"/>
                    <a:pt x="34" y="117"/>
                    <a:pt x="34" y="116"/>
                  </a:cubicBezTo>
                  <a:close/>
                  <a:moveTo>
                    <a:pt x="25" y="116"/>
                  </a:moveTo>
                  <a:cubicBezTo>
                    <a:pt x="27" y="116"/>
                    <a:pt x="29" y="116"/>
                    <a:pt x="31" y="116"/>
                  </a:cubicBezTo>
                  <a:cubicBezTo>
                    <a:pt x="31" y="117"/>
                    <a:pt x="31" y="119"/>
                    <a:pt x="31" y="120"/>
                  </a:cubicBezTo>
                  <a:cubicBezTo>
                    <a:pt x="29" y="120"/>
                    <a:pt x="27" y="120"/>
                    <a:pt x="25" y="120"/>
                  </a:cubicBezTo>
                  <a:cubicBezTo>
                    <a:pt x="25" y="119"/>
                    <a:pt x="25" y="117"/>
                    <a:pt x="25" y="116"/>
                  </a:cubicBezTo>
                  <a:close/>
                  <a:moveTo>
                    <a:pt x="8" y="110"/>
                  </a:moveTo>
                  <a:cubicBezTo>
                    <a:pt x="9" y="110"/>
                    <a:pt x="11" y="110"/>
                    <a:pt x="13" y="110"/>
                  </a:cubicBezTo>
                  <a:cubicBezTo>
                    <a:pt x="13" y="112"/>
                    <a:pt x="13" y="113"/>
                    <a:pt x="13" y="114"/>
                  </a:cubicBezTo>
                  <a:cubicBezTo>
                    <a:pt x="11" y="114"/>
                    <a:pt x="9" y="114"/>
                    <a:pt x="8" y="114"/>
                  </a:cubicBezTo>
                  <a:cubicBezTo>
                    <a:pt x="8" y="113"/>
                    <a:pt x="8" y="112"/>
                    <a:pt x="8" y="110"/>
                  </a:cubicBezTo>
                  <a:close/>
                  <a:moveTo>
                    <a:pt x="25" y="110"/>
                  </a:moveTo>
                  <a:cubicBezTo>
                    <a:pt x="27" y="110"/>
                    <a:pt x="29" y="110"/>
                    <a:pt x="31" y="110"/>
                  </a:cubicBezTo>
                  <a:cubicBezTo>
                    <a:pt x="31" y="112"/>
                    <a:pt x="31" y="113"/>
                    <a:pt x="31" y="114"/>
                  </a:cubicBezTo>
                  <a:cubicBezTo>
                    <a:pt x="29" y="114"/>
                    <a:pt x="27" y="114"/>
                    <a:pt x="25" y="114"/>
                  </a:cubicBezTo>
                  <a:cubicBezTo>
                    <a:pt x="25" y="113"/>
                    <a:pt x="25" y="112"/>
                    <a:pt x="25" y="110"/>
                  </a:cubicBezTo>
                  <a:close/>
                  <a:moveTo>
                    <a:pt x="16" y="110"/>
                  </a:moveTo>
                  <a:cubicBezTo>
                    <a:pt x="18" y="110"/>
                    <a:pt x="20" y="110"/>
                    <a:pt x="22" y="110"/>
                  </a:cubicBezTo>
                  <a:cubicBezTo>
                    <a:pt x="22" y="112"/>
                    <a:pt x="22" y="113"/>
                    <a:pt x="22" y="114"/>
                  </a:cubicBezTo>
                  <a:cubicBezTo>
                    <a:pt x="20" y="114"/>
                    <a:pt x="18" y="114"/>
                    <a:pt x="16" y="114"/>
                  </a:cubicBezTo>
                  <a:cubicBezTo>
                    <a:pt x="16" y="113"/>
                    <a:pt x="16" y="112"/>
                    <a:pt x="16" y="110"/>
                  </a:cubicBezTo>
                  <a:close/>
                  <a:moveTo>
                    <a:pt x="8" y="105"/>
                  </a:moveTo>
                  <a:cubicBezTo>
                    <a:pt x="9" y="105"/>
                    <a:pt x="11" y="105"/>
                    <a:pt x="13" y="105"/>
                  </a:cubicBezTo>
                  <a:cubicBezTo>
                    <a:pt x="13" y="106"/>
                    <a:pt x="13" y="107"/>
                    <a:pt x="13" y="108"/>
                  </a:cubicBezTo>
                  <a:cubicBezTo>
                    <a:pt x="11" y="108"/>
                    <a:pt x="9" y="108"/>
                    <a:pt x="8" y="108"/>
                  </a:cubicBezTo>
                  <a:cubicBezTo>
                    <a:pt x="8" y="107"/>
                    <a:pt x="8" y="106"/>
                    <a:pt x="8" y="105"/>
                  </a:cubicBezTo>
                  <a:close/>
                  <a:moveTo>
                    <a:pt x="25" y="105"/>
                  </a:moveTo>
                  <a:cubicBezTo>
                    <a:pt x="27" y="105"/>
                    <a:pt x="29" y="105"/>
                    <a:pt x="31" y="105"/>
                  </a:cubicBezTo>
                  <a:cubicBezTo>
                    <a:pt x="31" y="106"/>
                    <a:pt x="31" y="107"/>
                    <a:pt x="31" y="108"/>
                  </a:cubicBezTo>
                  <a:cubicBezTo>
                    <a:pt x="29" y="108"/>
                    <a:pt x="27" y="108"/>
                    <a:pt x="25" y="108"/>
                  </a:cubicBezTo>
                  <a:cubicBezTo>
                    <a:pt x="25" y="107"/>
                    <a:pt x="25" y="106"/>
                    <a:pt x="25" y="105"/>
                  </a:cubicBezTo>
                  <a:close/>
                  <a:moveTo>
                    <a:pt x="8" y="99"/>
                  </a:moveTo>
                  <a:cubicBezTo>
                    <a:pt x="9" y="99"/>
                    <a:pt x="11" y="99"/>
                    <a:pt x="13" y="99"/>
                  </a:cubicBezTo>
                  <a:cubicBezTo>
                    <a:pt x="13" y="100"/>
                    <a:pt x="13" y="101"/>
                    <a:pt x="13" y="102"/>
                  </a:cubicBezTo>
                  <a:cubicBezTo>
                    <a:pt x="11" y="102"/>
                    <a:pt x="9" y="102"/>
                    <a:pt x="8" y="102"/>
                  </a:cubicBezTo>
                  <a:cubicBezTo>
                    <a:pt x="8" y="101"/>
                    <a:pt x="8" y="100"/>
                    <a:pt x="8" y="99"/>
                  </a:cubicBezTo>
                  <a:close/>
                  <a:moveTo>
                    <a:pt x="25" y="99"/>
                  </a:moveTo>
                  <a:cubicBezTo>
                    <a:pt x="27" y="99"/>
                    <a:pt x="29" y="99"/>
                    <a:pt x="31" y="99"/>
                  </a:cubicBezTo>
                  <a:cubicBezTo>
                    <a:pt x="31" y="100"/>
                    <a:pt x="31" y="101"/>
                    <a:pt x="31" y="102"/>
                  </a:cubicBezTo>
                  <a:cubicBezTo>
                    <a:pt x="29" y="102"/>
                    <a:pt x="27" y="102"/>
                    <a:pt x="25" y="102"/>
                  </a:cubicBezTo>
                  <a:cubicBezTo>
                    <a:pt x="25" y="101"/>
                    <a:pt x="25" y="100"/>
                    <a:pt x="25" y="99"/>
                  </a:cubicBezTo>
                  <a:close/>
                  <a:moveTo>
                    <a:pt x="16" y="99"/>
                  </a:moveTo>
                  <a:cubicBezTo>
                    <a:pt x="18" y="99"/>
                    <a:pt x="20" y="99"/>
                    <a:pt x="22" y="99"/>
                  </a:cubicBezTo>
                  <a:cubicBezTo>
                    <a:pt x="22" y="100"/>
                    <a:pt x="22" y="101"/>
                    <a:pt x="22" y="102"/>
                  </a:cubicBezTo>
                  <a:cubicBezTo>
                    <a:pt x="20" y="102"/>
                    <a:pt x="18" y="102"/>
                    <a:pt x="16" y="102"/>
                  </a:cubicBezTo>
                  <a:cubicBezTo>
                    <a:pt x="16" y="101"/>
                    <a:pt x="16" y="100"/>
                    <a:pt x="16" y="99"/>
                  </a:cubicBezTo>
                  <a:close/>
                  <a:moveTo>
                    <a:pt x="8" y="93"/>
                  </a:moveTo>
                  <a:cubicBezTo>
                    <a:pt x="9" y="93"/>
                    <a:pt x="11" y="93"/>
                    <a:pt x="13" y="93"/>
                  </a:cubicBezTo>
                  <a:cubicBezTo>
                    <a:pt x="13" y="94"/>
                    <a:pt x="13" y="95"/>
                    <a:pt x="13" y="97"/>
                  </a:cubicBezTo>
                  <a:cubicBezTo>
                    <a:pt x="11" y="97"/>
                    <a:pt x="9" y="97"/>
                    <a:pt x="8" y="97"/>
                  </a:cubicBezTo>
                  <a:cubicBezTo>
                    <a:pt x="8" y="95"/>
                    <a:pt x="8" y="94"/>
                    <a:pt x="8" y="93"/>
                  </a:cubicBezTo>
                  <a:close/>
                  <a:moveTo>
                    <a:pt x="25" y="93"/>
                  </a:moveTo>
                  <a:cubicBezTo>
                    <a:pt x="27" y="93"/>
                    <a:pt x="29" y="93"/>
                    <a:pt x="31" y="93"/>
                  </a:cubicBezTo>
                  <a:cubicBezTo>
                    <a:pt x="31" y="94"/>
                    <a:pt x="31" y="95"/>
                    <a:pt x="31" y="97"/>
                  </a:cubicBezTo>
                  <a:cubicBezTo>
                    <a:pt x="29" y="97"/>
                    <a:pt x="27" y="97"/>
                    <a:pt x="25" y="97"/>
                  </a:cubicBezTo>
                  <a:cubicBezTo>
                    <a:pt x="25" y="95"/>
                    <a:pt x="25" y="94"/>
                    <a:pt x="25" y="93"/>
                  </a:cubicBezTo>
                  <a:close/>
                  <a:moveTo>
                    <a:pt x="16" y="93"/>
                  </a:moveTo>
                  <a:cubicBezTo>
                    <a:pt x="18" y="93"/>
                    <a:pt x="20" y="93"/>
                    <a:pt x="22" y="93"/>
                  </a:cubicBezTo>
                  <a:cubicBezTo>
                    <a:pt x="22" y="94"/>
                    <a:pt x="22" y="95"/>
                    <a:pt x="22" y="97"/>
                  </a:cubicBezTo>
                  <a:cubicBezTo>
                    <a:pt x="20" y="97"/>
                    <a:pt x="18" y="97"/>
                    <a:pt x="16" y="97"/>
                  </a:cubicBezTo>
                  <a:cubicBezTo>
                    <a:pt x="16" y="95"/>
                    <a:pt x="16" y="94"/>
                    <a:pt x="16" y="93"/>
                  </a:cubicBezTo>
                  <a:close/>
                  <a:moveTo>
                    <a:pt x="8" y="87"/>
                  </a:moveTo>
                  <a:cubicBezTo>
                    <a:pt x="9" y="87"/>
                    <a:pt x="11" y="87"/>
                    <a:pt x="13" y="87"/>
                  </a:cubicBezTo>
                  <a:cubicBezTo>
                    <a:pt x="13" y="88"/>
                    <a:pt x="13" y="90"/>
                    <a:pt x="13" y="91"/>
                  </a:cubicBezTo>
                  <a:cubicBezTo>
                    <a:pt x="11" y="91"/>
                    <a:pt x="9" y="91"/>
                    <a:pt x="8" y="91"/>
                  </a:cubicBezTo>
                  <a:cubicBezTo>
                    <a:pt x="8" y="90"/>
                    <a:pt x="8" y="88"/>
                    <a:pt x="8" y="87"/>
                  </a:cubicBezTo>
                  <a:close/>
                  <a:moveTo>
                    <a:pt x="43" y="87"/>
                  </a:moveTo>
                  <a:cubicBezTo>
                    <a:pt x="45" y="87"/>
                    <a:pt x="47" y="87"/>
                    <a:pt x="48" y="87"/>
                  </a:cubicBezTo>
                  <a:cubicBezTo>
                    <a:pt x="48" y="88"/>
                    <a:pt x="48" y="90"/>
                    <a:pt x="48" y="91"/>
                  </a:cubicBezTo>
                  <a:cubicBezTo>
                    <a:pt x="47" y="91"/>
                    <a:pt x="45" y="91"/>
                    <a:pt x="43" y="91"/>
                  </a:cubicBezTo>
                  <a:cubicBezTo>
                    <a:pt x="43" y="90"/>
                    <a:pt x="43" y="88"/>
                    <a:pt x="43" y="87"/>
                  </a:cubicBezTo>
                  <a:close/>
                  <a:moveTo>
                    <a:pt x="34" y="87"/>
                  </a:moveTo>
                  <a:cubicBezTo>
                    <a:pt x="36" y="87"/>
                    <a:pt x="38" y="87"/>
                    <a:pt x="39" y="87"/>
                  </a:cubicBezTo>
                  <a:cubicBezTo>
                    <a:pt x="39" y="88"/>
                    <a:pt x="39" y="90"/>
                    <a:pt x="39" y="91"/>
                  </a:cubicBezTo>
                  <a:cubicBezTo>
                    <a:pt x="38" y="91"/>
                    <a:pt x="36" y="91"/>
                    <a:pt x="34" y="91"/>
                  </a:cubicBezTo>
                  <a:cubicBezTo>
                    <a:pt x="34" y="90"/>
                    <a:pt x="34" y="88"/>
                    <a:pt x="34" y="87"/>
                  </a:cubicBezTo>
                  <a:close/>
                  <a:moveTo>
                    <a:pt x="25" y="87"/>
                  </a:moveTo>
                  <a:cubicBezTo>
                    <a:pt x="27" y="87"/>
                    <a:pt x="29" y="87"/>
                    <a:pt x="31" y="87"/>
                  </a:cubicBezTo>
                  <a:cubicBezTo>
                    <a:pt x="31" y="88"/>
                    <a:pt x="31" y="90"/>
                    <a:pt x="31" y="91"/>
                  </a:cubicBezTo>
                  <a:cubicBezTo>
                    <a:pt x="29" y="91"/>
                    <a:pt x="27" y="91"/>
                    <a:pt x="25" y="91"/>
                  </a:cubicBezTo>
                  <a:cubicBezTo>
                    <a:pt x="25" y="90"/>
                    <a:pt x="25" y="88"/>
                    <a:pt x="25" y="87"/>
                  </a:cubicBezTo>
                  <a:close/>
                  <a:moveTo>
                    <a:pt x="16" y="87"/>
                  </a:moveTo>
                  <a:cubicBezTo>
                    <a:pt x="18" y="87"/>
                    <a:pt x="20" y="87"/>
                    <a:pt x="22" y="87"/>
                  </a:cubicBezTo>
                  <a:cubicBezTo>
                    <a:pt x="22" y="88"/>
                    <a:pt x="22" y="90"/>
                    <a:pt x="22" y="91"/>
                  </a:cubicBezTo>
                  <a:cubicBezTo>
                    <a:pt x="20" y="91"/>
                    <a:pt x="18" y="91"/>
                    <a:pt x="16" y="91"/>
                  </a:cubicBezTo>
                  <a:cubicBezTo>
                    <a:pt x="16" y="90"/>
                    <a:pt x="16" y="88"/>
                    <a:pt x="16" y="87"/>
                  </a:cubicBezTo>
                  <a:close/>
                  <a:moveTo>
                    <a:pt x="8" y="82"/>
                  </a:moveTo>
                  <a:cubicBezTo>
                    <a:pt x="9" y="82"/>
                    <a:pt x="11" y="82"/>
                    <a:pt x="13" y="82"/>
                  </a:cubicBezTo>
                  <a:cubicBezTo>
                    <a:pt x="13" y="83"/>
                    <a:pt x="13" y="84"/>
                    <a:pt x="13" y="85"/>
                  </a:cubicBezTo>
                  <a:cubicBezTo>
                    <a:pt x="11" y="85"/>
                    <a:pt x="9" y="85"/>
                    <a:pt x="8" y="85"/>
                  </a:cubicBezTo>
                  <a:cubicBezTo>
                    <a:pt x="8" y="84"/>
                    <a:pt x="8" y="83"/>
                    <a:pt x="8" y="82"/>
                  </a:cubicBezTo>
                  <a:close/>
                  <a:moveTo>
                    <a:pt x="43" y="82"/>
                  </a:moveTo>
                  <a:cubicBezTo>
                    <a:pt x="45" y="82"/>
                    <a:pt x="47" y="82"/>
                    <a:pt x="48" y="82"/>
                  </a:cubicBezTo>
                  <a:cubicBezTo>
                    <a:pt x="48" y="83"/>
                    <a:pt x="48" y="84"/>
                    <a:pt x="48" y="85"/>
                  </a:cubicBezTo>
                  <a:cubicBezTo>
                    <a:pt x="47" y="85"/>
                    <a:pt x="45" y="85"/>
                    <a:pt x="43" y="85"/>
                  </a:cubicBezTo>
                  <a:cubicBezTo>
                    <a:pt x="43" y="84"/>
                    <a:pt x="43" y="83"/>
                    <a:pt x="43" y="82"/>
                  </a:cubicBezTo>
                  <a:close/>
                  <a:moveTo>
                    <a:pt x="34" y="82"/>
                  </a:moveTo>
                  <a:cubicBezTo>
                    <a:pt x="36" y="82"/>
                    <a:pt x="38" y="82"/>
                    <a:pt x="39" y="82"/>
                  </a:cubicBezTo>
                  <a:cubicBezTo>
                    <a:pt x="39" y="83"/>
                    <a:pt x="39" y="84"/>
                    <a:pt x="39" y="85"/>
                  </a:cubicBezTo>
                  <a:cubicBezTo>
                    <a:pt x="38" y="85"/>
                    <a:pt x="36" y="85"/>
                    <a:pt x="34" y="85"/>
                  </a:cubicBezTo>
                  <a:cubicBezTo>
                    <a:pt x="34" y="84"/>
                    <a:pt x="34" y="83"/>
                    <a:pt x="34" y="82"/>
                  </a:cubicBezTo>
                  <a:close/>
                  <a:moveTo>
                    <a:pt x="25" y="82"/>
                  </a:moveTo>
                  <a:cubicBezTo>
                    <a:pt x="27" y="82"/>
                    <a:pt x="29" y="82"/>
                    <a:pt x="31" y="82"/>
                  </a:cubicBezTo>
                  <a:cubicBezTo>
                    <a:pt x="31" y="83"/>
                    <a:pt x="31" y="84"/>
                    <a:pt x="31" y="85"/>
                  </a:cubicBezTo>
                  <a:cubicBezTo>
                    <a:pt x="29" y="85"/>
                    <a:pt x="27" y="85"/>
                    <a:pt x="25" y="85"/>
                  </a:cubicBezTo>
                  <a:cubicBezTo>
                    <a:pt x="25" y="84"/>
                    <a:pt x="25" y="83"/>
                    <a:pt x="25" y="82"/>
                  </a:cubicBezTo>
                  <a:close/>
                  <a:moveTo>
                    <a:pt x="16" y="82"/>
                  </a:moveTo>
                  <a:cubicBezTo>
                    <a:pt x="18" y="82"/>
                    <a:pt x="20" y="82"/>
                    <a:pt x="22" y="82"/>
                  </a:cubicBezTo>
                  <a:cubicBezTo>
                    <a:pt x="22" y="83"/>
                    <a:pt x="22" y="84"/>
                    <a:pt x="22" y="85"/>
                  </a:cubicBezTo>
                  <a:cubicBezTo>
                    <a:pt x="20" y="85"/>
                    <a:pt x="18" y="85"/>
                    <a:pt x="16" y="85"/>
                  </a:cubicBezTo>
                  <a:cubicBezTo>
                    <a:pt x="16" y="84"/>
                    <a:pt x="16" y="83"/>
                    <a:pt x="16" y="82"/>
                  </a:cubicBezTo>
                  <a:close/>
                  <a:moveTo>
                    <a:pt x="43" y="76"/>
                  </a:moveTo>
                  <a:cubicBezTo>
                    <a:pt x="45" y="76"/>
                    <a:pt x="47" y="76"/>
                    <a:pt x="48" y="76"/>
                  </a:cubicBezTo>
                  <a:cubicBezTo>
                    <a:pt x="48" y="77"/>
                    <a:pt x="48" y="78"/>
                    <a:pt x="48" y="79"/>
                  </a:cubicBezTo>
                  <a:cubicBezTo>
                    <a:pt x="47" y="79"/>
                    <a:pt x="45" y="79"/>
                    <a:pt x="43" y="79"/>
                  </a:cubicBezTo>
                  <a:cubicBezTo>
                    <a:pt x="43" y="78"/>
                    <a:pt x="43" y="77"/>
                    <a:pt x="43" y="76"/>
                  </a:cubicBezTo>
                  <a:close/>
                  <a:moveTo>
                    <a:pt x="34" y="76"/>
                  </a:moveTo>
                  <a:cubicBezTo>
                    <a:pt x="36" y="76"/>
                    <a:pt x="38" y="76"/>
                    <a:pt x="39" y="76"/>
                  </a:cubicBezTo>
                  <a:cubicBezTo>
                    <a:pt x="39" y="77"/>
                    <a:pt x="39" y="78"/>
                    <a:pt x="39" y="79"/>
                  </a:cubicBezTo>
                  <a:cubicBezTo>
                    <a:pt x="38" y="79"/>
                    <a:pt x="36" y="79"/>
                    <a:pt x="34" y="79"/>
                  </a:cubicBezTo>
                  <a:cubicBezTo>
                    <a:pt x="34" y="78"/>
                    <a:pt x="34" y="77"/>
                    <a:pt x="34" y="76"/>
                  </a:cubicBezTo>
                  <a:close/>
                  <a:moveTo>
                    <a:pt x="25" y="76"/>
                  </a:moveTo>
                  <a:cubicBezTo>
                    <a:pt x="27" y="76"/>
                    <a:pt x="29" y="76"/>
                    <a:pt x="31" y="76"/>
                  </a:cubicBezTo>
                  <a:cubicBezTo>
                    <a:pt x="31" y="77"/>
                    <a:pt x="31" y="78"/>
                    <a:pt x="31" y="79"/>
                  </a:cubicBezTo>
                  <a:cubicBezTo>
                    <a:pt x="29" y="79"/>
                    <a:pt x="27" y="79"/>
                    <a:pt x="25" y="79"/>
                  </a:cubicBezTo>
                  <a:cubicBezTo>
                    <a:pt x="25" y="78"/>
                    <a:pt x="25" y="77"/>
                    <a:pt x="25" y="76"/>
                  </a:cubicBezTo>
                  <a:close/>
                  <a:moveTo>
                    <a:pt x="16" y="76"/>
                  </a:moveTo>
                  <a:cubicBezTo>
                    <a:pt x="18" y="76"/>
                    <a:pt x="20" y="76"/>
                    <a:pt x="22" y="76"/>
                  </a:cubicBezTo>
                  <a:cubicBezTo>
                    <a:pt x="22" y="77"/>
                    <a:pt x="22" y="78"/>
                    <a:pt x="22" y="79"/>
                  </a:cubicBezTo>
                  <a:cubicBezTo>
                    <a:pt x="20" y="79"/>
                    <a:pt x="18" y="79"/>
                    <a:pt x="16" y="79"/>
                  </a:cubicBezTo>
                  <a:cubicBezTo>
                    <a:pt x="16" y="78"/>
                    <a:pt x="16" y="77"/>
                    <a:pt x="16" y="76"/>
                  </a:cubicBezTo>
                  <a:close/>
                  <a:moveTo>
                    <a:pt x="25" y="70"/>
                  </a:moveTo>
                  <a:cubicBezTo>
                    <a:pt x="27" y="70"/>
                    <a:pt x="29" y="70"/>
                    <a:pt x="31" y="70"/>
                  </a:cubicBezTo>
                  <a:cubicBezTo>
                    <a:pt x="31" y="71"/>
                    <a:pt x="31" y="72"/>
                    <a:pt x="31" y="73"/>
                  </a:cubicBezTo>
                  <a:cubicBezTo>
                    <a:pt x="29" y="73"/>
                    <a:pt x="27" y="73"/>
                    <a:pt x="25" y="73"/>
                  </a:cubicBezTo>
                  <a:cubicBezTo>
                    <a:pt x="25" y="72"/>
                    <a:pt x="25" y="71"/>
                    <a:pt x="25" y="70"/>
                  </a:cubicBezTo>
                  <a:close/>
                  <a:moveTo>
                    <a:pt x="16" y="70"/>
                  </a:moveTo>
                  <a:cubicBezTo>
                    <a:pt x="18" y="70"/>
                    <a:pt x="20" y="70"/>
                    <a:pt x="22" y="70"/>
                  </a:cubicBezTo>
                  <a:cubicBezTo>
                    <a:pt x="22" y="71"/>
                    <a:pt x="22" y="72"/>
                    <a:pt x="22" y="73"/>
                  </a:cubicBezTo>
                  <a:cubicBezTo>
                    <a:pt x="20" y="73"/>
                    <a:pt x="18" y="73"/>
                    <a:pt x="16" y="73"/>
                  </a:cubicBezTo>
                  <a:cubicBezTo>
                    <a:pt x="16" y="72"/>
                    <a:pt x="16" y="71"/>
                    <a:pt x="16" y="70"/>
                  </a:cubicBezTo>
                  <a:close/>
                  <a:moveTo>
                    <a:pt x="25" y="64"/>
                  </a:moveTo>
                  <a:cubicBezTo>
                    <a:pt x="27" y="64"/>
                    <a:pt x="29" y="64"/>
                    <a:pt x="31" y="64"/>
                  </a:cubicBezTo>
                  <a:cubicBezTo>
                    <a:pt x="31" y="65"/>
                    <a:pt x="31" y="67"/>
                    <a:pt x="31" y="68"/>
                  </a:cubicBezTo>
                  <a:cubicBezTo>
                    <a:pt x="29" y="68"/>
                    <a:pt x="27" y="68"/>
                    <a:pt x="25" y="68"/>
                  </a:cubicBezTo>
                  <a:cubicBezTo>
                    <a:pt x="25" y="67"/>
                    <a:pt x="25" y="65"/>
                    <a:pt x="25" y="64"/>
                  </a:cubicBezTo>
                  <a:close/>
                  <a:moveTo>
                    <a:pt x="43" y="58"/>
                  </a:moveTo>
                  <a:cubicBezTo>
                    <a:pt x="45" y="58"/>
                    <a:pt x="47" y="58"/>
                    <a:pt x="48" y="58"/>
                  </a:cubicBezTo>
                  <a:cubicBezTo>
                    <a:pt x="48" y="60"/>
                    <a:pt x="48" y="61"/>
                    <a:pt x="48" y="62"/>
                  </a:cubicBezTo>
                  <a:cubicBezTo>
                    <a:pt x="47" y="62"/>
                    <a:pt x="45" y="62"/>
                    <a:pt x="43" y="62"/>
                  </a:cubicBezTo>
                  <a:cubicBezTo>
                    <a:pt x="43" y="61"/>
                    <a:pt x="43" y="60"/>
                    <a:pt x="43" y="58"/>
                  </a:cubicBezTo>
                  <a:close/>
                  <a:moveTo>
                    <a:pt x="34" y="58"/>
                  </a:moveTo>
                  <a:cubicBezTo>
                    <a:pt x="36" y="58"/>
                    <a:pt x="38" y="58"/>
                    <a:pt x="39" y="58"/>
                  </a:cubicBezTo>
                  <a:cubicBezTo>
                    <a:pt x="39" y="60"/>
                    <a:pt x="39" y="61"/>
                    <a:pt x="39" y="62"/>
                  </a:cubicBezTo>
                  <a:cubicBezTo>
                    <a:pt x="38" y="62"/>
                    <a:pt x="36" y="62"/>
                    <a:pt x="34" y="62"/>
                  </a:cubicBezTo>
                  <a:cubicBezTo>
                    <a:pt x="34" y="61"/>
                    <a:pt x="34" y="60"/>
                    <a:pt x="34"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92" name="Freeform 2598"/>
            <p:cNvSpPr>
              <a:spLocks noEditPoints="1"/>
            </p:cNvSpPr>
            <p:nvPr/>
          </p:nvSpPr>
          <p:spPr bwMode="auto">
            <a:xfrm>
              <a:off x="-1054099" y="744537"/>
              <a:ext cx="179388" cy="411163"/>
            </a:xfrm>
            <a:custGeom>
              <a:avLst/>
              <a:gdLst>
                <a:gd name="T0" fmla="*/ 9 w 55"/>
                <a:gd name="T1" fmla="*/ 20 h 126"/>
                <a:gd name="T2" fmla="*/ 32 w 55"/>
                <a:gd name="T3" fmla="*/ 14 h 126"/>
                <a:gd name="T4" fmla="*/ 13 w 55"/>
                <a:gd name="T5" fmla="*/ 15 h 126"/>
                <a:gd name="T6" fmla="*/ 28 w 55"/>
                <a:gd name="T7" fmla="*/ 46 h 126"/>
                <a:gd name="T8" fmla="*/ 25 w 55"/>
                <a:gd name="T9" fmla="*/ 54 h 126"/>
                <a:gd name="T10" fmla="*/ 25 w 55"/>
                <a:gd name="T11" fmla="*/ 68 h 126"/>
                <a:gd name="T12" fmla="*/ 28 w 55"/>
                <a:gd name="T13" fmla="*/ 84 h 126"/>
                <a:gd name="T14" fmla="*/ 25 w 55"/>
                <a:gd name="T15" fmla="*/ 94 h 126"/>
                <a:gd name="T16" fmla="*/ 28 w 55"/>
                <a:gd name="T17" fmla="*/ 103 h 126"/>
                <a:gd name="T18" fmla="*/ 29 w 55"/>
                <a:gd name="T19" fmla="*/ 105 h 126"/>
                <a:gd name="T20" fmla="*/ 17 w 55"/>
                <a:gd name="T21" fmla="*/ 103 h 126"/>
                <a:gd name="T22" fmla="*/ 15 w 55"/>
                <a:gd name="T23" fmla="*/ 105 h 126"/>
                <a:gd name="T24" fmla="*/ 29 w 55"/>
                <a:gd name="T25" fmla="*/ 98 h 126"/>
                <a:gd name="T26" fmla="*/ 19 w 55"/>
                <a:gd name="T27" fmla="*/ 98 h 126"/>
                <a:gd name="T28" fmla="*/ 29 w 55"/>
                <a:gd name="T29" fmla="*/ 97 h 126"/>
                <a:gd name="T30" fmla="*/ 12 w 55"/>
                <a:gd name="T31" fmla="*/ 94 h 126"/>
                <a:gd name="T32" fmla="*/ 11 w 55"/>
                <a:gd name="T33" fmla="*/ 97 h 126"/>
                <a:gd name="T34" fmla="*/ 29 w 55"/>
                <a:gd name="T35" fmla="*/ 90 h 126"/>
                <a:gd name="T36" fmla="*/ 15 w 55"/>
                <a:gd name="T37" fmla="*/ 90 h 126"/>
                <a:gd name="T38" fmla="*/ 21 w 55"/>
                <a:gd name="T39" fmla="*/ 88 h 126"/>
                <a:gd name="T40" fmla="*/ 12 w 55"/>
                <a:gd name="T41" fmla="*/ 86 h 126"/>
                <a:gd name="T42" fmla="*/ 32 w 55"/>
                <a:gd name="T43" fmla="*/ 84 h 126"/>
                <a:gd name="T44" fmla="*/ 21 w 55"/>
                <a:gd name="T45" fmla="*/ 81 h 126"/>
                <a:gd name="T46" fmla="*/ 15 w 55"/>
                <a:gd name="T47" fmla="*/ 82 h 126"/>
                <a:gd name="T48" fmla="*/ 9 w 55"/>
                <a:gd name="T49" fmla="*/ 76 h 126"/>
                <a:gd name="T50" fmla="*/ 21 w 55"/>
                <a:gd name="T51" fmla="*/ 69 h 126"/>
                <a:gd name="T52" fmla="*/ 19 w 55"/>
                <a:gd name="T53" fmla="*/ 72 h 126"/>
                <a:gd name="T54" fmla="*/ 13 w 55"/>
                <a:gd name="T55" fmla="*/ 69 h 126"/>
                <a:gd name="T56" fmla="*/ 32 w 55"/>
                <a:gd name="T57" fmla="*/ 63 h 126"/>
                <a:gd name="T58" fmla="*/ 21 w 55"/>
                <a:gd name="T59" fmla="*/ 67 h 126"/>
                <a:gd name="T60" fmla="*/ 13 w 55"/>
                <a:gd name="T61" fmla="*/ 65 h 126"/>
                <a:gd name="T62" fmla="*/ 11 w 55"/>
                <a:gd name="T63" fmla="*/ 68 h 126"/>
                <a:gd name="T64" fmla="*/ 29 w 55"/>
                <a:gd name="T65" fmla="*/ 59 h 126"/>
                <a:gd name="T66" fmla="*/ 19 w 55"/>
                <a:gd name="T67" fmla="*/ 60 h 126"/>
                <a:gd name="T68" fmla="*/ 13 w 55"/>
                <a:gd name="T69" fmla="*/ 64 h 126"/>
                <a:gd name="T70" fmla="*/ 17 w 55"/>
                <a:gd name="T71" fmla="*/ 56 h 126"/>
                <a:gd name="T72" fmla="*/ 15 w 55"/>
                <a:gd name="T73" fmla="*/ 59 h 126"/>
                <a:gd name="T74" fmla="*/ 17 w 55"/>
                <a:gd name="T75" fmla="*/ 52 h 126"/>
                <a:gd name="T76" fmla="*/ 11 w 55"/>
                <a:gd name="T77" fmla="*/ 53 h 126"/>
                <a:gd name="T78" fmla="*/ 29 w 55"/>
                <a:gd name="T79" fmla="*/ 49 h 126"/>
                <a:gd name="T80" fmla="*/ 17 w 55"/>
                <a:gd name="T81" fmla="*/ 48 h 126"/>
                <a:gd name="T82" fmla="*/ 11 w 55"/>
                <a:gd name="T83" fmla="*/ 51 h 126"/>
                <a:gd name="T84" fmla="*/ 29 w 55"/>
                <a:gd name="T85" fmla="*/ 42 h 126"/>
                <a:gd name="T86" fmla="*/ 15 w 55"/>
                <a:gd name="T87" fmla="*/ 44 h 126"/>
                <a:gd name="T88" fmla="*/ 29 w 55"/>
                <a:gd name="T89" fmla="*/ 41 h 126"/>
                <a:gd name="T90" fmla="*/ 9 w 55"/>
                <a:gd name="T91" fmla="*/ 40 h 126"/>
                <a:gd name="T92" fmla="*/ 32 w 55"/>
                <a:gd name="T93" fmla="*/ 36 h 126"/>
                <a:gd name="T94" fmla="*/ 13 w 55"/>
                <a:gd name="T95" fmla="*/ 36 h 126"/>
                <a:gd name="T96" fmla="*/ 15 w 55"/>
                <a:gd name="T97" fmla="*/ 31 h 126"/>
                <a:gd name="T98" fmla="*/ 29 w 55"/>
                <a:gd name="T99" fmla="*/ 28 h 126"/>
                <a:gd name="T100" fmla="*/ 9 w 55"/>
                <a:gd name="T101" fmla="*/ 28 h 126"/>
                <a:gd name="T102" fmla="*/ 32 w 55"/>
                <a:gd name="T103" fmla="*/ 23 h 126"/>
                <a:gd name="T104" fmla="*/ 13 w 55"/>
                <a:gd name="T105" fmla="*/ 23 h 126"/>
                <a:gd name="T106" fmla="*/ 32 w 55"/>
                <a:gd name="T107" fmla="*/ 15 h 126"/>
                <a:gd name="T108" fmla="*/ 13 w 55"/>
                <a:gd name="T109" fmla="*/ 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5" h="126">
                  <a:moveTo>
                    <a:pt x="0" y="126"/>
                  </a:moveTo>
                  <a:cubicBezTo>
                    <a:pt x="55" y="126"/>
                    <a:pt x="55" y="126"/>
                    <a:pt x="55" y="126"/>
                  </a:cubicBezTo>
                  <a:cubicBezTo>
                    <a:pt x="55" y="8"/>
                    <a:pt x="55" y="8"/>
                    <a:pt x="55" y="8"/>
                  </a:cubicBezTo>
                  <a:cubicBezTo>
                    <a:pt x="38" y="0"/>
                    <a:pt x="38" y="0"/>
                    <a:pt x="38" y="0"/>
                  </a:cubicBezTo>
                  <a:cubicBezTo>
                    <a:pt x="0" y="8"/>
                    <a:pt x="0" y="8"/>
                    <a:pt x="0" y="8"/>
                  </a:cubicBezTo>
                  <a:cubicBezTo>
                    <a:pt x="0" y="126"/>
                    <a:pt x="0" y="126"/>
                    <a:pt x="0" y="126"/>
                  </a:cubicBezTo>
                  <a:close/>
                  <a:moveTo>
                    <a:pt x="9" y="20"/>
                  </a:moveTo>
                  <a:cubicBezTo>
                    <a:pt x="9" y="19"/>
                    <a:pt x="10" y="19"/>
                    <a:pt x="11" y="19"/>
                  </a:cubicBezTo>
                  <a:cubicBezTo>
                    <a:pt x="11" y="20"/>
                    <a:pt x="11" y="21"/>
                    <a:pt x="11" y="22"/>
                  </a:cubicBezTo>
                  <a:cubicBezTo>
                    <a:pt x="10" y="22"/>
                    <a:pt x="9" y="22"/>
                    <a:pt x="9" y="23"/>
                  </a:cubicBezTo>
                  <a:cubicBezTo>
                    <a:pt x="9" y="22"/>
                    <a:pt x="9" y="21"/>
                    <a:pt x="9" y="20"/>
                  </a:cubicBezTo>
                  <a:close/>
                  <a:moveTo>
                    <a:pt x="29" y="12"/>
                  </a:moveTo>
                  <a:cubicBezTo>
                    <a:pt x="30" y="11"/>
                    <a:pt x="31" y="11"/>
                    <a:pt x="32" y="11"/>
                  </a:cubicBezTo>
                  <a:cubicBezTo>
                    <a:pt x="32" y="12"/>
                    <a:pt x="32" y="13"/>
                    <a:pt x="32" y="14"/>
                  </a:cubicBezTo>
                  <a:cubicBezTo>
                    <a:pt x="31" y="14"/>
                    <a:pt x="30" y="14"/>
                    <a:pt x="29" y="15"/>
                  </a:cubicBezTo>
                  <a:cubicBezTo>
                    <a:pt x="29" y="14"/>
                    <a:pt x="29" y="13"/>
                    <a:pt x="29" y="12"/>
                  </a:cubicBezTo>
                  <a:close/>
                  <a:moveTo>
                    <a:pt x="13" y="15"/>
                  </a:moveTo>
                  <a:cubicBezTo>
                    <a:pt x="13" y="15"/>
                    <a:pt x="14" y="14"/>
                    <a:pt x="15" y="14"/>
                  </a:cubicBezTo>
                  <a:cubicBezTo>
                    <a:pt x="15" y="15"/>
                    <a:pt x="15" y="16"/>
                    <a:pt x="15" y="17"/>
                  </a:cubicBezTo>
                  <a:cubicBezTo>
                    <a:pt x="14" y="17"/>
                    <a:pt x="13" y="17"/>
                    <a:pt x="13" y="18"/>
                  </a:cubicBezTo>
                  <a:cubicBezTo>
                    <a:pt x="13" y="17"/>
                    <a:pt x="13" y="16"/>
                    <a:pt x="13" y="15"/>
                  </a:cubicBezTo>
                  <a:close/>
                  <a:moveTo>
                    <a:pt x="9" y="15"/>
                  </a:moveTo>
                  <a:cubicBezTo>
                    <a:pt x="9" y="15"/>
                    <a:pt x="10" y="15"/>
                    <a:pt x="11" y="15"/>
                  </a:cubicBezTo>
                  <a:cubicBezTo>
                    <a:pt x="11" y="16"/>
                    <a:pt x="11" y="17"/>
                    <a:pt x="11" y="18"/>
                  </a:cubicBezTo>
                  <a:cubicBezTo>
                    <a:pt x="10" y="18"/>
                    <a:pt x="9" y="18"/>
                    <a:pt x="9" y="18"/>
                  </a:cubicBezTo>
                  <a:cubicBezTo>
                    <a:pt x="9" y="17"/>
                    <a:pt x="9" y="16"/>
                    <a:pt x="9" y="15"/>
                  </a:cubicBezTo>
                  <a:close/>
                  <a:moveTo>
                    <a:pt x="25" y="47"/>
                  </a:moveTo>
                  <a:cubicBezTo>
                    <a:pt x="26" y="47"/>
                    <a:pt x="27" y="47"/>
                    <a:pt x="28" y="46"/>
                  </a:cubicBezTo>
                  <a:cubicBezTo>
                    <a:pt x="28" y="47"/>
                    <a:pt x="28" y="48"/>
                    <a:pt x="28" y="49"/>
                  </a:cubicBezTo>
                  <a:cubicBezTo>
                    <a:pt x="27" y="50"/>
                    <a:pt x="26" y="50"/>
                    <a:pt x="25" y="50"/>
                  </a:cubicBezTo>
                  <a:cubicBezTo>
                    <a:pt x="25" y="49"/>
                    <a:pt x="25" y="48"/>
                    <a:pt x="25" y="47"/>
                  </a:cubicBezTo>
                  <a:close/>
                  <a:moveTo>
                    <a:pt x="25" y="51"/>
                  </a:moveTo>
                  <a:cubicBezTo>
                    <a:pt x="26" y="51"/>
                    <a:pt x="27" y="51"/>
                    <a:pt x="28" y="51"/>
                  </a:cubicBezTo>
                  <a:cubicBezTo>
                    <a:pt x="28" y="52"/>
                    <a:pt x="28" y="53"/>
                    <a:pt x="28" y="54"/>
                  </a:cubicBezTo>
                  <a:cubicBezTo>
                    <a:pt x="27" y="54"/>
                    <a:pt x="26" y="54"/>
                    <a:pt x="25" y="54"/>
                  </a:cubicBezTo>
                  <a:cubicBezTo>
                    <a:pt x="25" y="53"/>
                    <a:pt x="25" y="52"/>
                    <a:pt x="25" y="51"/>
                  </a:cubicBezTo>
                  <a:close/>
                  <a:moveTo>
                    <a:pt x="25" y="55"/>
                  </a:moveTo>
                  <a:cubicBezTo>
                    <a:pt x="26" y="55"/>
                    <a:pt x="27" y="55"/>
                    <a:pt x="28" y="55"/>
                  </a:cubicBezTo>
                  <a:cubicBezTo>
                    <a:pt x="28" y="56"/>
                    <a:pt x="28" y="57"/>
                    <a:pt x="28" y="58"/>
                  </a:cubicBezTo>
                  <a:cubicBezTo>
                    <a:pt x="27" y="58"/>
                    <a:pt x="26" y="58"/>
                    <a:pt x="25" y="58"/>
                  </a:cubicBezTo>
                  <a:cubicBezTo>
                    <a:pt x="25" y="57"/>
                    <a:pt x="25" y="56"/>
                    <a:pt x="25" y="55"/>
                  </a:cubicBezTo>
                  <a:close/>
                  <a:moveTo>
                    <a:pt x="25" y="68"/>
                  </a:moveTo>
                  <a:cubicBezTo>
                    <a:pt x="26" y="68"/>
                    <a:pt x="27" y="68"/>
                    <a:pt x="28" y="68"/>
                  </a:cubicBezTo>
                  <a:cubicBezTo>
                    <a:pt x="28" y="69"/>
                    <a:pt x="28" y="70"/>
                    <a:pt x="28" y="71"/>
                  </a:cubicBezTo>
                  <a:cubicBezTo>
                    <a:pt x="27" y="71"/>
                    <a:pt x="26" y="71"/>
                    <a:pt x="25" y="71"/>
                  </a:cubicBezTo>
                  <a:cubicBezTo>
                    <a:pt x="25" y="70"/>
                    <a:pt x="25" y="69"/>
                    <a:pt x="25" y="68"/>
                  </a:cubicBezTo>
                  <a:close/>
                  <a:moveTo>
                    <a:pt x="25" y="81"/>
                  </a:moveTo>
                  <a:cubicBezTo>
                    <a:pt x="26" y="81"/>
                    <a:pt x="27" y="81"/>
                    <a:pt x="28" y="81"/>
                  </a:cubicBezTo>
                  <a:cubicBezTo>
                    <a:pt x="28" y="82"/>
                    <a:pt x="28" y="83"/>
                    <a:pt x="28" y="84"/>
                  </a:cubicBezTo>
                  <a:cubicBezTo>
                    <a:pt x="27" y="84"/>
                    <a:pt x="26" y="84"/>
                    <a:pt x="25" y="84"/>
                  </a:cubicBezTo>
                  <a:cubicBezTo>
                    <a:pt x="25" y="83"/>
                    <a:pt x="25" y="82"/>
                    <a:pt x="25" y="81"/>
                  </a:cubicBezTo>
                  <a:close/>
                  <a:moveTo>
                    <a:pt x="25" y="94"/>
                  </a:moveTo>
                  <a:cubicBezTo>
                    <a:pt x="26" y="94"/>
                    <a:pt x="27" y="94"/>
                    <a:pt x="28" y="94"/>
                  </a:cubicBezTo>
                  <a:cubicBezTo>
                    <a:pt x="28" y="95"/>
                    <a:pt x="28" y="96"/>
                    <a:pt x="28" y="97"/>
                  </a:cubicBezTo>
                  <a:cubicBezTo>
                    <a:pt x="27" y="97"/>
                    <a:pt x="26" y="97"/>
                    <a:pt x="25" y="97"/>
                  </a:cubicBezTo>
                  <a:cubicBezTo>
                    <a:pt x="25" y="96"/>
                    <a:pt x="25" y="95"/>
                    <a:pt x="25" y="94"/>
                  </a:cubicBezTo>
                  <a:close/>
                  <a:moveTo>
                    <a:pt x="25" y="98"/>
                  </a:moveTo>
                  <a:cubicBezTo>
                    <a:pt x="26" y="98"/>
                    <a:pt x="27" y="98"/>
                    <a:pt x="28" y="98"/>
                  </a:cubicBezTo>
                  <a:cubicBezTo>
                    <a:pt x="28" y="99"/>
                    <a:pt x="28" y="100"/>
                    <a:pt x="28" y="101"/>
                  </a:cubicBezTo>
                  <a:cubicBezTo>
                    <a:pt x="27" y="101"/>
                    <a:pt x="26" y="101"/>
                    <a:pt x="25" y="101"/>
                  </a:cubicBezTo>
                  <a:cubicBezTo>
                    <a:pt x="25" y="100"/>
                    <a:pt x="25" y="99"/>
                    <a:pt x="25" y="98"/>
                  </a:cubicBezTo>
                  <a:close/>
                  <a:moveTo>
                    <a:pt x="25" y="103"/>
                  </a:moveTo>
                  <a:cubicBezTo>
                    <a:pt x="26" y="103"/>
                    <a:pt x="27" y="103"/>
                    <a:pt x="28" y="103"/>
                  </a:cubicBezTo>
                  <a:cubicBezTo>
                    <a:pt x="28" y="104"/>
                    <a:pt x="28" y="105"/>
                    <a:pt x="28" y="105"/>
                  </a:cubicBezTo>
                  <a:cubicBezTo>
                    <a:pt x="27" y="105"/>
                    <a:pt x="26" y="105"/>
                    <a:pt x="25" y="105"/>
                  </a:cubicBezTo>
                  <a:cubicBezTo>
                    <a:pt x="25" y="105"/>
                    <a:pt x="25" y="104"/>
                    <a:pt x="25" y="103"/>
                  </a:cubicBezTo>
                  <a:close/>
                  <a:moveTo>
                    <a:pt x="29" y="102"/>
                  </a:moveTo>
                  <a:cubicBezTo>
                    <a:pt x="30" y="102"/>
                    <a:pt x="31" y="102"/>
                    <a:pt x="32" y="102"/>
                  </a:cubicBezTo>
                  <a:cubicBezTo>
                    <a:pt x="32" y="103"/>
                    <a:pt x="32" y="105"/>
                    <a:pt x="32" y="105"/>
                  </a:cubicBezTo>
                  <a:cubicBezTo>
                    <a:pt x="31" y="105"/>
                    <a:pt x="30" y="105"/>
                    <a:pt x="29" y="105"/>
                  </a:cubicBezTo>
                  <a:cubicBezTo>
                    <a:pt x="29" y="105"/>
                    <a:pt x="29" y="104"/>
                    <a:pt x="29" y="102"/>
                  </a:cubicBezTo>
                  <a:close/>
                  <a:moveTo>
                    <a:pt x="21" y="103"/>
                  </a:moveTo>
                  <a:cubicBezTo>
                    <a:pt x="22" y="103"/>
                    <a:pt x="22" y="103"/>
                    <a:pt x="23" y="103"/>
                  </a:cubicBezTo>
                  <a:cubicBezTo>
                    <a:pt x="23" y="104"/>
                    <a:pt x="23" y="105"/>
                    <a:pt x="23" y="105"/>
                  </a:cubicBezTo>
                  <a:cubicBezTo>
                    <a:pt x="22" y="105"/>
                    <a:pt x="22" y="105"/>
                    <a:pt x="21" y="105"/>
                  </a:cubicBezTo>
                  <a:cubicBezTo>
                    <a:pt x="21" y="105"/>
                    <a:pt x="21" y="104"/>
                    <a:pt x="21" y="103"/>
                  </a:cubicBezTo>
                  <a:close/>
                  <a:moveTo>
                    <a:pt x="17" y="103"/>
                  </a:moveTo>
                  <a:cubicBezTo>
                    <a:pt x="17" y="103"/>
                    <a:pt x="18" y="103"/>
                    <a:pt x="19" y="103"/>
                  </a:cubicBezTo>
                  <a:cubicBezTo>
                    <a:pt x="19" y="104"/>
                    <a:pt x="19" y="105"/>
                    <a:pt x="19" y="105"/>
                  </a:cubicBezTo>
                  <a:cubicBezTo>
                    <a:pt x="18" y="105"/>
                    <a:pt x="17" y="105"/>
                    <a:pt x="17" y="105"/>
                  </a:cubicBezTo>
                  <a:cubicBezTo>
                    <a:pt x="17" y="105"/>
                    <a:pt x="17" y="104"/>
                    <a:pt x="17" y="103"/>
                  </a:cubicBezTo>
                  <a:close/>
                  <a:moveTo>
                    <a:pt x="12" y="103"/>
                  </a:moveTo>
                  <a:cubicBezTo>
                    <a:pt x="13" y="103"/>
                    <a:pt x="14" y="103"/>
                    <a:pt x="15" y="103"/>
                  </a:cubicBezTo>
                  <a:cubicBezTo>
                    <a:pt x="15" y="104"/>
                    <a:pt x="15" y="105"/>
                    <a:pt x="15" y="105"/>
                  </a:cubicBezTo>
                  <a:cubicBezTo>
                    <a:pt x="14" y="105"/>
                    <a:pt x="13" y="105"/>
                    <a:pt x="12" y="105"/>
                  </a:cubicBezTo>
                  <a:cubicBezTo>
                    <a:pt x="12" y="105"/>
                    <a:pt x="12" y="104"/>
                    <a:pt x="12" y="103"/>
                  </a:cubicBezTo>
                  <a:close/>
                  <a:moveTo>
                    <a:pt x="29" y="98"/>
                  </a:moveTo>
                  <a:cubicBezTo>
                    <a:pt x="30" y="98"/>
                    <a:pt x="31" y="98"/>
                    <a:pt x="32" y="98"/>
                  </a:cubicBezTo>
                  <a:cubicBezTo>
                    <a:pt x="32" y="99"/>
                    <a:pt x="32" y="100"/>
                    <a:pt x="32" y="101"/>
                  </a:cubicBezTo>
                  <a:cubicBezTo>
                    <a:pt x="31" y="101"/>
                    <a:pt x="30" y="101"/>
                    <a:pt x="29" y="101"/>
                  </a:cubicBezTo>
                  <a:cubicBezTo>
                    <a:pt x="29" y="100"/>
                    <a:pt x="29" y="99"/>
                    <a:pt x="29" y="98"/>
                  </a:cubicBezTo>
                  <a:close/>
                  <a:moveTo>
                    <a:pt x="21" y="98"/>
                  </a:moveTo>
                  <a:cubicBezTo>
                    <a:pt x="22" y="98"/>
                    <a:pt x="22" y="98"/>
                    <a:pt x="23" y="98"/>
                  </a:cubicBezTo>
                  <a:cubicBezTo>
                    <a:pt x="23" y="99"/>
                    <a:pt x="23" y="100"/>
                    <a:pt x="23" y="101"/>
                  </a:cubicBezTo>
                  <a:cubicBezTo>
                    <a:pt x="22" y="101"/>
                    <a:pt x="22" y="101"/>
                    <a:pt x="21" y="101"/>
                  </a:cubicBezTo>
                  <a:cubicBezTo>
                    <a:pt x="21" y="100"/>
                    <a:pt x="21" y="99"/>
                    <a:pt x="21" y="98"/>
                  </a:cubicBezTo>
                  <a:close/>
                  <a:moveTo>
                    <a:pt x="17" y="98"/>
                  </a:moveTo>
                  <a:cubicBezTo>
                    <a:pt x="17" y="98"/>
                    <a:pt x="18" y="98"/>
                    <a:pt x="19" y="98"/>
                  </a:cubicBezTo>
                  <a:cubicBezTo>
                    <a:pt x="19" y="99"/>
                    <a:pt x="19" y="100"/>
                    <a:pt x="19" y="101"/>
                  </a:cubicBezTo>
                  <a:cubicBezTo>
                    <a:pt x="18" y="101"/>
                    <a:pt x="17" y="101"/>
                    <a:pt x="17" y="101"/>
                  </a:cubicBezTo>
                  <a:cubicBezTo>
                    <a:pt x="17" y="100"/>
                    <a:pt x="17" y="99"/>
                    <a:pt x="17" y="98"/>
                  </a:cubicBezTo>
                  <a:close/>
                  <a:moveTo>
                    <a:pt x="29" y="94"/>
                  </a:moveTo>
                  <a:cubicBezTo>
                    <a:pt x="30" y="94"/>
                    <a:pt x="31" y="94"/>
                    <a:pt x="32" y="94"/>
                  </a:cubicBezTo>
                  <a:cubicBezTo>
                    <a:pt x="32" y="95"/>
                    <a:pt x="32" y="96"/>
                    <a:pt x="32" y="97"/>
                  </a:cubicBezTo>
                  <a:cubicBezTo>
                    <a:pt x="31" y="97"/>
                    <a:pt x="30" y="97"/>
                    <a:pt x="29" y="97"/>
                  </a:cubicBezTo>
                  <a:cubicBezTo>
                    <a:pt x="29" y="96"/>
                    <a:pt x="29" y="95"/>
                    <a:pt x="29" y="94"/>
                  </a:cubicBezTo>
                  <a:close/>
                  <a:moveTo>
                    <a:pt x="21" y="94"/>
                  </a:moveTo>
                  <a:cubicBezTo>
                    <a:pt x="22" y="94"/>
                    <a:pt x="22" y="94"/>
                    <a:pt x="23" y="94"/>
                  </a:cubicBezTo>
                  <a:cubicBezTo>
                    <a:pt x="23" y="95"/>
                    <a:pt x="23" y="96"/>
                    <a:pt x="23" y="97"/>
                  </a:cubicBezTo>
                  <a:cubicBezTo>
                    <a:pt x="22" y="97"/>
                    <a:pt x="22" y="97"/>
                    <a:pt x="21" y="97"/>
                  </a:cubicBezTo>
                  <a:cubicBezTo>
                    <a:pt x="21" y="96"/>
                    <a:pt x="21" y="95"/>
                    <a:pt x="21" y="94"/>
                  </a:cubicBezTo>
                  <a:close/>
                  <a:moveTo>
                    <a:pt x="12" y="94"/>
                  </a:moveTo>
                  <a:cubicBezTo>
                    <a:pt x="13" y="94"/>
                    <a:pt x="14" y="94"/>
                    <a:pt x="15" y="94"/>
                  </a:cubicBezTo>
                  <a:cubicBezTo>
                    <a:pt x="15" y="95"/>
                    <a:pt x="15" y="96"/>
                    <a:pt x="15" y="97"/>
                  </a:cubicBezTo>
                  <a:cubicBezTo>
                    <a:pt x="14" y="97"/>
                    <a:pt x="13" y="97"/>
                    <a:pt x="12" y="97"/>
                  </a:cubicBezTo>
                  <a:cubicBezTo>
                    <a:pt x="12" y="96"/>
                    <a:pt x="12" y="95"/>
                    <a:pt x="12" y="94"/>
                  </a:cubicBezTo>
                  <a:close/>
                  <a:moveTo>
                    <a:pt x="9" y="94"/>
                  </a:moveTo>
                  <a:cubicBezTo>
                    <a:pt x="9" y="94"/>
                    <a:pt x="10" y="94"/>
                    <a:pt x="11" y="94"/>
                  </a:cubicBezTo>
                  <a:cubicBezTo>
                    <a:pt x="11" y="95"/>
                    <a:pt x="11" y="96"/>
                    <a:pt x="11" y="97"/>
                  </a:cubicBezTo>
                  <a:cubicBezTo>
                    <a:pt x="10" y="97"/>
                    <a:pt x="9" y="97"/>
                    <a:pt x="9" y="97"/>
                  </a:cubicBezTo>
                  <a:cubicBezTo>
                    <a:pt x="9" y="96"/>
                    <a:pt x="9" y="95"/>
                    <a:pt x="9" y="94"/>
                  </a:cubicBezTo>
                  <a:close/>
                  <a:moveTo>
                    <a:pt x="29" y="90"/>
                  </a:moveTo>
                  <a:cubicBezTo>
                    <a:pt x="30" y="89"/>
                    <a:pt x="31" y="89"/>
                    <a:pt x="32" y="89"/>
                  </a:cubicBezTo>
                  <a:cubicBezTo>
                    <a:pt x="32" y="90"/>
                    <a:pt x="32" y="91"/>
                    <a:pt x="32" y="92"/>
                  </a:cubicBezTo>
                  <a:cubicBezTo>
                    <a:pt x="31" y="92"/>
                    <a:pt x="30" y="93"/>
                    <a:pt x="29" y="93"/>
                  </a:cubicBezTo>
                  <a:cubicBezTo>
                    <a:pt x="29" y="92"/>
                    <a:pt x="29" y="91"/>
                    <a:pt x="29" y="90"/>
                  </a:cubicBezTo>
                  <a:close/>
                  <a:moveTo>
                    <a:pt x="21" y="90"/>
                  </a:moveTo>
                  <a:cubicBezTo>
                    <a:pt x="22" y="90"/>
                    <a:pt x="22" y="90"/>
                    <a:pt x="23" y="90"/>
                  </a:cubicBezTo>
                  <a:cubicBezTo>
                    <a:pt x="23" y="91"/>
                    <a:pt x="23" y="92"/>
                    <a:pt x="23" y="93"/>
                  </a:cubicBezTo>
                  <a:cubicBezTo>
                    <a:pt x="22" y="93"/>
                    <a:pt x="22" y="93"/>
                    <a:pt x="21" y="93"/>
                  </a:cubicBezTo>
                  <a:cubicBezTo>
                    <a:pt x="21" y="92"/>
                    <a:pt x="21" y="91"/>
                    <a:pt x="21" y="90"/>
                  </a:cubicBezTo>
                  <a:close/>
                  <a:moveTo>
                    <a:pt x="12" y="90"/>
                  </a:moveTo>
                  <a:cubicBezTo>
                    <a:pt x="13" y="90"/>
                    <a:pt x="14" y="90"/>
                    <a:pt x="15" y="90"/>
                  </a:cubicBezTo>
                  <a:cubicBezTo>
                    <a:pt x="15" y="91"/>
                    <a:pt x="15" y="92"/>
                    <a:pt x="15" y="93"/>
                  </a:cubicBezTo>
                  <a:cubicBezTo>
                    <a:pt x="14" y="93"/>
                    <a:pt x="13" y="93"/>
                    <a:pt x="12" y="93"/>
                  </a:cubicBezTo>
                  <a:cubicBezTo>
                    <a:pt x="12" y="92"/>
                    <a:pt x="12" y="91"/>
                    <a:pt x="12" y="90"/>
                  </a:cubicBezTo>
                  <a:close/>
                  <a:moveTo>
                    <a:pt x="21" y="86"/>
                  </a:moveTo>
                  <a:cubicBezTo>
                    <a:pt x="22" y="86"/>
                    <a:pt x="22" y="85"/>
                    <a:pt x="23" y="85"/>
                  </a:cubicBezTo>
                  <a:cubicBezTo>
                    <a:pt x="23" y="86"/>
                    <a:pt x="23" y="87"/>
                    <a:pt x="23" y="88"/>
                  </a:cubicBezTo>
                  <a:cubicBezTo>
                    <a:pt x="22" y="88"/>
                    <a:pt x="22" y="88"/>
                    <a:pt x="21" y="88"/>
                  </a:cubicBezTo>
                  <a:cubicBezTo>
                    <a:pt x="21" y="88"/>
                    <a:pt x="21" y="87"/>
                    <a:pt x="21" y="86"/>
                  </a:cubicBezTo>
                  <a:close/>
                  <a:moveTo>
                    <a:pt x="17" y="86"/>
                  </a:moveTo>
                  <a:cubicBezTo>
                    <a:pt x="17" y="86"/>
                    <a:pt x="18" y="86"/>
                    <a:pt x="19" y="86"/>
                  </a:cubicBezTo>
                  <a:cubicBezTo>
                    <a:pt x="19" y="87"/>
                    <a:pt x="19" y="88"/>
                    <a:pt x="19" y="89"/>
                  </a:cubicBezTo>
                  <a:cubicBezTo>
                    <a:pt x="18" y="89"/>
                    <a:pt x="17" y="89"/>
                    <a:pt x="17" y="89"/>
                  </a:cubicBezTo>
                  <a:cubicBezTo>
                    <a:pt x="17" y="88"/>
                    <a:pt x="17" y="87"/>
                    <a:pt x="17" y="86"/>
                  </a:cubicBezTo>
                  <a:close/>
                  <a:moveTo>
                    <a:pt x="12" y="86"/>
                  </a:moveTo>
                  <a:cubicBezTo>
                    <a:pt x="13" y="86"/>
                    <a:pt x="14" y="86"/>
                    <a:pt x="15" y="86"/>
                  </a:cubicBezTo>
                  <a:cubicBezTo>
                    <a:pt x="15" y="87"/>
                    <a:pt x="15" y="88"/>
                    <a:pt x="15" y="89"/>
                  </a:cubicBezTo>
                  <a:cubicBezTo>
                    <a:pt x="14" y="89"/>
                    <a:pt x="13" y="89"/>
                    <a:pt x="12" y="89"/>
                  </a:cubicBezTo>
                  <a:cubicBezTo>
                    <a:pt x="12" y="88"/>
                    <a:pt x="12" y="87"/>
                    <a:pt x="12" y="86"/>
                  </a:cubicBezTo>
                  <a:close/>
                  <a:moveTo>
                    <a:pt x="29" y="81"/>
                  </a:moveTo>
                  <a:cubicBezTo>
                    <a:pt x="30" y="81"/>
                    <a:pt x="31" y="81"/>
                    <a:pt x="32" y="81"/>
                  </a:cubicBezTo>
                  <a:cubicBezTo>
                    <a:pt x="32" y="82"/>
                    <a:pt x="32" y="83"/>
                    <a:pt x="32" y="84"/>
                  </a:cubicBezTo>
                  <a:cubicBezTo>
                    <a:pt x="31" y="84"/>
                    <a:pt x="30" y="84"/>
                    <a:pt x="29" y="84"/>
                  </a:cubicBezTo>
                  <a:cubicBezTo>
                    <a:pt x="29" y="83"/>
                    <a:pt x="29" y="82"/>
                    <a:pt x="29" y="81"/>
                  </a:cubicBezTo>
                  <a:close/>
                  <a:moveTo>
                    <a:pt x="21" y="81"/>
                  </a:moveTo>
                  <a:cubicBezTo>
                    <a:pt x="22" y="81"/>
                    <a:pt x="22" y="81"/>
                    <a:pt x="23" y="81"/>
                  </a:cubicBezTo>
                  <a:cubicBezTo>
                    <a:pt x="23" y="82"/>
                    <a:pt x="23" y="83"/>
                    <a:pt x="23" y="84"/>
                  </a:cubicBezTo>
                  <a:cubicBezTo>
                    <a:pt x="22" y="84"/>
                    <a:pt x="22" y="84"/>
                    <a:pt x="21" y="84"/>
                  </a:cubicBezTo>
                  <a:cubicBezTo>
                    <a:pt x="21" y="83"/>
                    <a:pt x="21" y="82"/>
                    <a:pt x="21" y="81"/>
                  </a:cubicBezTo>
                  <a:close/>
                  <a:moveTo>
                    <a:pt x="17" y="81"/>
                  </a:moveTo>
                  <a:cubicBezTo>
                    <a:pt x="17" y="81"/>
                    <a:pt x="18" y="81"/>
                    <a:pt x="19" y="81"/>
                  </a:cubicBezTo>
                  <a:cubicBezTo>
                    <a:pt x="19" y="82"/>
                    <a:pt x="19" y="83"/>
                    <a:pt x="19" y="84"/>
                  </a:cubicBezTo>
                  <a:cubicBezTo>
                    <a:pt x="18" y="84"/>
                    <a:pt x="17" y="84"/>
                    <a:pt x="17" y="84"/>
                  </a:cubicBezTo>
                  <a:cubicBezTo>
                    <a:pt x="17" y="83"/>
                    <a:pt x="17" y="82"/>
                    <a:pt x="17" y="81"/>
                  </a:cubicBezTo>
                  <a:close/>
                  <a:moveTo>
                    <a:pt x="13" y="82"/>
                  </a:moveTo>
                  <a:cubicBezTo>
                    <a:pt x="13" y="82"/>
                    <a:pt x="14" y="82"/>
                    <a:pt x="15" y="82"/>
                  </a:cubicBezTo>
                  <a:cubicBezTo>
                    <a:pt x="15" y="83"/>
                    <a:pt x="15" y="83"/>
                    <a:pt x="15" y="84"/>
                  </a:cubicBezTo>
                  <a:cubicBezTo>
                    <a:pt x="14" y="85"/>
                    <a:pt x="13" y="85"/>
                    <a:pt x="12" y="85"/>
                  </a:cubicBezTo>
                  <a:cubicBezTo>
                    <a:pt x="13" y="84"/>
                    <a:pt x="13" y="83"/>
                    <a:pt x="13" y="82"/>
                  </a:cubicBezTo>
                  <a:close/>
                  <a:moveTo>
                    <a:pt x="9" y="74"/>
                  </a:moveTo>
                  <a:cubicBezTo>
                    <a:pt x="9" y="74"/>
                    <a:pt x="10" y="73"/>
                    <a:pt x="11" y="73"/>
                  </a:cubicBezTo>
                  <a:cubicBezTo>
                    <a:pt x="11" y="74"/>
                    <a:pt x="11" y="75"/>
                    <a:pt x="11" y="76"/>
                  </a:cubicBezTo>
                  <a:cubicBezTo>
                    <a:pt x="10" y="76"/>
                    <a:pt x="9" y="76"/>
                    <a:pt x="9" y="76"/>
                  </a:cubicBezTo>
                  <a:cubicBezTo>
                    <a:pt x="9" y="76"/>
                    <a:pt x="9" y="75"/>
                    <a:pt x="9" y="74"/>
                  </a:cubicBezTo>
                  <a:close/>
                  <a:moveTo>
                    <a:pt x="29" y="68"/>
                  </a:moveTo>
                  <a:cubicBezTo>
                    <a:pt x="30" y="68"/>
                    <a:pt x="31" y="68"/>
                    <a:pt x="32" y="68"/>
                  </a:cubicBezTo>
                  <a:cubicBezTo>
                    <a:pt x="32" y="69"/>
                    <a:pt x="32" y="70"/>
                    <a:pt x="32" y="71"/>
                  </a:cubicBezTo>
                  <a:cubicBezTo>
                    <a:pt x="31" y="71"/>
                    <a:pt x="30" y="71"/>
                    <a:pt x="29" y="71"/>
                  </a:cubicBezTo>
                  <a:cubicBezTo>
                    <a:pt x="29" y="70"/>
                    <a:pt x="29" y="69"/>
                    <a:pt x="29" y="68"/>
                  </a:cubicBezTo>
                  <a:close/>
                  <a:moveTo>
                    <a:pt x="21" y="69"/>
                  </a:moveTo>
                  <a:cubicBezTo>
                    <a:pt x="22" y="68"/>
                    <a:pt x="22" y="68"/>
                    <a:pt x="23" y="68"/>
                  </a:cubicBezTo>
                  <a:cubicBezTo>
                    <a:pt x="23" y="69"/>
                    <a:pt x="23" y="70"/>
                    <a:pt x="23" y="71"/>
                  </a:cubicBezTo>
                  <a:cubicBezTo>
                    <a:pt x="22" y="71"/>
                    <a:pt x="22" y="71"/>
                    <a:pt x="21" y="71"/>
                  </a:cubicBezTo>
                  <a:cubicBezTo>
                    <a:pt x="21" y="70"/>
                    <a:pt x="21" y="70"/>
                    <a:pt x="21" y="69"/>
                  </a:cubicBezTo>
                  <a:close/>
                  <a:moveTo>
                    <a:pt x="17" y="69"/>
                  </a:moveTo>
                  <a:cubicBezTo>
                    <a:pt x="17" y="69"/>
                    <a:pt x="18" y="69"/>
                    <a:pt x="19" y="69"/>
                  </a:cubicBezTo>
                  <a:cubicBezTo>
                    <a:pt x="19" y="70"/>
                    <a:pt x="19" y="71"/>
                    <a:pt x="19" y="72"/>
                  </a:cubicBezTo>
                  <a:cubicBezTo>
                    <a:pt x="18" y="72"/>
                    <a:pt x="17" y="72"/>
                    <a:pt x="17" y="72"/>
                  </a:cubicBezTo>
                  <a:cubicBezTo>
                    <a:pt x="17" y="71"/>
                    <a:pt x="17" y="70"/>
                    <a:pt x="17" y="69"/>
                  </a:cubicBezTo>
                  <a:close/>
                  <a:moveTo>
                    <a:pt x="13" y="69"/>
                  </a:moveTo>
                  <a:cubicBezTo>
                    <a:pt x="13" y="69"/>
                    <a:pt x="14" y="69"/>
                    <a:pt x="15" y="69"/>
                  </a:cubicBezTo>
                  <a:cubicBezTo>
                    <a:pt x="15" y="70"/>
                    <a:pt x="15" y="71"/>
                    <a:pt x="15" y="72"/>
                  </a:cubicBezTo>
                  <a:cubicBezTo>
                    <a:pt x="14" y="72"/>
                    <a:pt x="13" y="72"/>
                    <a:pt x="13" y="72"/>
                  </a:cubicBezTo>
                  <a:cubicBezTo>
                    <a:pt x="13" y="71"/>
                    <a:pt x="13" y="70"/>
                    <a:pt x="13" y="69"/>
                  </a:cubicBezTo>
                  <a:close/>
                  <a:moveTo>
                    <a:pt x="9" y="69"/>
                  </a:moveTo>
                  <a:cubicBezTo>
                    <a:pt x="9" y="69"/>
                    <a:pt x="10" y="69"/>
                    <a:pt x="11" y="69"/>
                  </a:cubicBezTo>
                  <a:cubicBezTo>
                    <a:pt x="11" y="70"/>
                    <a:pt x="11" y="71"/>
                    <a:pt x="11" y="72"/>
                  </a:cubicBezTo>
                  <a:cubicBezTo>
                    <a:pt x="10" y="72"/>
                    <a:pt x="9" y="72"/>
                    <a:pt x="9" y="72"/>
                  </a:cubicBezTo>
                  <a:cubicBezTo>
                    <a:pt x="9" y="71"/>
                    <a:pt x="9" y="70"/>
                    <a:pt x="9" y="69"/>
                  </a:cubicBezTo>
                  <a:close/>
                  <a:moveTo>
                    <a:pt x="29" y="64"/>
                  </a:moveTo>
                  <a:cubicBezTo>
                    <a:pt x="30" y="63"/>
                    <a:pt x="31" y="63"/>
                    <a:pt x="32" y="63"/>
                  </a:cubicBezTo>
                  <a:cubicBezTo>
                    <a:pt x="32" y="64"/>
                    <a:pt x="32" y="65"/>
                    <a:pt x="32" y="66"/>
                  </a:cubicBezTo>
                  <a:cubicBezTo>
                    <a:pt x="31" y="66"/>
                    <a:pt x="30" y="66"/>
                    <a:pt x="29" y="67"/>
                  </a:cubicBezTo>
                  <a:cubicBezTo>
                    <a:pt x="29" y="66"/>
                    <a:pt x="29" y="65"/>
                    <a:pt x="29" y="64"/>
                  </a:cubicBezTo>
                  <a:close/>
                  <a:moveTo>
                    <a:pt x="21" y="64"/>
                  </a:moveTo>
                  <a:cubicBezTo>
                    <a:pt x="22" y="64"/>
                    <a:pt x="22" y="64"/>
                    <a:pt x="23" y="64"/>
                  </a:cubicBezTo>
                  <a:cubicBezTo>
                    <a:pt x="23" y="65"/>
                    <a:pt x="23" y="66"/>
                    <a:pt x="23" y="67"/>
                  </a:cubicBezTo>
                  <a:cubicBezTo>
                    <a:pt x="22" y="67"/>
                    <a:pt x="22" y="67"/>
                    <a:pt x="21" y="67"/>
                  </a:cubicBezTo>
                  <a:cubicBezTo>
                    <a:pt x="21" y="66"/>
                    <a:pt x="21" y="65"/>
                    <a:pt x="21" y="64"/>
                  </a:cubicBezTo>
                  <a:close/>
                  <a:moveTo>
                    <a:pt x="17" y="65"/>
                  </a:moveTo>
                  <a:cubicBezTo>
                    <a:pt x="17" y="65"/>
                    <a:pt x="18" y="64"/>
                    <a:pt x="19" y="64"/>
                  </a:cubicBezTo>
                  <a:cubicBezTo>
                    <a:pt x="19" y="65"/>
                    <a:pt x="19" y="66"/>
                    <a:pt x="19" y="67"/>
                  </a:cubicBezTo>
                  <a:cubicBezTo>
                    <a:pt x="18" y="67"/>
                    <a:pt x="17" y="67"/>
                    <a:pt x="17" y="68"/>
                  </a:cubicBezTo>
                  <a:cubicBezTo>
                    <a:pt x="17" y="67"/>
                    <a:pt x="17" y="66"/>
                    <a:pt x="17" y="65"/>
                  </a:cubicBezTo>
                  <a:close/>
                  <a:moveTo>
                    <a:pt x="13" y="65"/>
                  </a:moveTo>
                  <a:cubicBezTo>
                    <a:pt x="13" y="65"/>
                    <a:pt x="14" y="65"/>
                    <a:pt x="15" y="65"/>
                  </a:cubicBezTo>
                  <a:cubicBezTo>
                    <a:pt x="15" y="66"/>
                    <a:pt x="15" y="67"/>
                    <a:pt x="15" y="68"/>
                  </a:cubicBezTo>
                  <a:cubicBezTo>
                    <a:pt x="14" y="68"/>
                    <a:pt x="13" y="68"/>
                    <a:pt x="13" y="68"/>
                  </a:cubicBezTo>
                  <a:cubicBezTo>
                    <a:pt x="13" y="67"/>
                    <a:pt x="13" y="66"/>
                    <a:pt x="13" y="65"/>
                  </a:cubicBezTo>
                  <a:close/>
                  <a:moveTo>
                    <a:pt x="9" y="65"/>
                  </a:moveTo>
                  <a:cubicBezTo>
                    <a:pt x="9" y="65"/>
                    <a:pt x="10" y="65"/>
                    <a:pt x="11" y="65"/>
                  </a:cubicBezTo>
                  <a:cubicBezTo>
                    <a:pt x="11" y="66"/>
                    <a:pt x="11" y="67"/>
                    <a:pt x="11" y="68"/>
                  </a:cubicBezTo>
                  <a:cubicBezTo>
                    <a:pt x="10" y="68"/>
                    <a:pt x="9" y="68"/>
                    <a:pt x="9" y="68"/>
                  </a:cubicBezTo>
                  <a:cubicBezTo>
                    <a:pt x="9" y="67"/>
                    <a:pt x="9" y="66"/>
                    <a:pt x="9" y="65"/>
                  </a:cubicBezTo>
                  <a:close/>
                  <a:moveTo>
                    <a:pt x="29" y="59"/>
                  </a:moveTo>
                  <a:cubicBezTo>
                    <a:pt x="30" y="59"/>
                    <a:pt x="31" y="59"/>
                    <a:pt x="32" y="59"/>
                  </a:cubicBezTo>
                  <a:cubicBezTo>
                    <a:pt x="32" y="60"/>
                    <a:pt x="32" y="61"/>
                    <a:pt x="32" y="62"/>
                  </a:cubicBezTo>
                  <a:cubicBezTo>
                    <a:pt x="31" y="62"/>
                    <a:pt x="30" y="62"/>
                    <a:pt x="29" y="62"/>
                  </a:cubicBezTo>
                  <a:cubicBezTo>
                    <a:pt x="29" y="61"/>
                    <a:pt x="29" y="60"/>
                    <a:pt x="29" y="59"/>
                  </a:cubicBezTo>
                  <a:close/>
                  <a:moveTo>
                    <a:pt x="21" y="60"/>
                  </a:moveTo>
                  <a:cubicBezTo>
                    <a:pt x="22" y="60"/>
                    <a:pt x="22" y="60"/>
                    <a:pt x="23" y="60"/>
                  </a:cubicBezTo>
                  <a:cubicBezTo>
                    <a:pt x="23" y="61"/>
                    <a:pt x="23" y="62"/>
                    <a:pt x="23" y="63"/>
                  </a:cubicBezTo>
                  <a:cubicBezTo>
                    <a:pt x="22" y="63"/>
                    <a:pt x="22" y="63"/>
                    <a:pt x="21" y="63"/>
                  </a:cubicBezTo>
                  <a:cubicBezTo>
                    <a:pt x="21" y="62"/>
                    <a:pt x="21" y="61"/>
                    <a:pt x="21" y="60"/>
                  </a:cubicBezTo>
                  <a:close/>
                  <a:moveTo>
                    <a:pt x="17" y="60"/>
                  </a:moveTo>
                  <a:cubicBezTo>
                    <a:pt x="17" y="60"/>
                    <a:pt x="18" y="60"/>
                    <a:pt x="19" y="60"/>
                  </a:cubicBezTo>
                  <a:cubicBezTo>
                    <a:pt x="19" y="61"/>
                    <a:pt x="19" y="62"/>
                    <a:pt x="19" y="63"/>
                  </a:cubicBezTo>
                  <a:cubicBezTo>
                    <a:pt x="18" y="63"/>
                    <a:pt x="17" y="63"/>
                    <a:pt x="17" y="63"/>
                  </a:cubicBezTo>
                  <a:cubicBezTo>
                    <a:pt x="17" y="62"/>
                    <a:pt x="17" y="61"/>
                    <a:pt x="17" y="60"/>
                  </a:cubicBezTo>
                  <a:close/>
                  <a:moveTo>
                    <a:pt x="13" y="61"/>
                  </a:moveTo>
                  <a:cubicBezTo>
                    <a:pt x="13" y="61"/>
                    <a:pt x="14" y="61"/>
                    <a:pt x="15" y="61"/>
                  </a:cubicBezTo>
                  <a:cubicBezTo>
                    <a:pt x="15" y="61"/>
                    <a:pt x="15" y="62"/>
                    <a:pt x="15" y="63"/>
                  </a:cubicBezTo>
                  <a:cubicBezTo>
                    <a:pt x="14" y="64"/>
                    <a:pt x="13" y="64"/>
                    <a:pt x="13" y="64"/>
                  </a:cubicBezTo>
                  <a:cubicBezTo>
                    <a:pt x="13" y="63"/>
                    <a:pt x="13" y="62"/>
                    <a:pt x="13" y="61"/>
                  </a:cubicBezTo>
                  <a:close/>
                  <a:moveTo>
                    <a:pt x="29" y="55"/>
                  </a:moveTo>
                  <a:cubicBezTo>
                    <a:pt x="30" y="55"/>
                    <a:pt x="31" y="55"/>
                    <a:pt x="32" y="55"/>
                  </a:cubicBezTo>
                  <a:cubicBezTo>
                    <a:pt x="32" y="56"/>
                    <a:pt x="32" y="57"/>
                    <a:pt x="32" y="58"/>
                  </a:cubicBezTo>
                  <a:cubicBezTo>
                    <a:pt x="31" y="58"/>
                    <a:pt x="30" y="58"/>
                    <a:pt x="29" y="58"/>
                  </a:cubicBezTo>
                  <a:cubicBezTo>
                    <a:pt x="29" y="57"/>
                    <a:pt x="29" y="56"/>
                    <a:pt x="29" y="55"/>
                  </a:cubicBezTo>
                  <a:close/>
                  <a:moveTo>
                    <a:pt x="17" y="56"/>
                  </a:moveTo>
                  <a:cubicBezTo>
                    <a:pt x="17" y="56"/>
                    <a:pt x="18" y="56"/>
                    <a:pt x="19" y="56"/>
                  </a:cubicBezTo>
                  <a:cubicBezTo>
                    <a:pt x="19" y="57"/>
                    <a:pt x="19" y="58"/>
                    <a:pt x="19" y="59"/>
                  </a:cubicBezTo>
                  <a:cubicBezTo>
                    <a:pt x="18" y="59"/>
                    <a:pt x="17" y="59"/>
                    <a:pt x="17" y="59"/>
                  </a:cubicBezTo>
                  <a:cubicBezTo>
                    <a:pt x="17" y="58"/>
                    <a:pt x="17" y="57"/>
                    <a:pt x="17" y="56"/>
                  </a:cubicBezTo>
                  <a:close/>
                  <a:moveTo>
                    <a:pt x="13" y="57"/>
                  </a:moveTo>
                  <a:cubicBezTo>
                    <a:pt x="13" y="56"/>
                    <a:pt x="14" y="56"/>
                    <a:pt x="15" y="56"/>
                  </a:cubicBezTo>
                  <a:cubicBezTo>
                    <a:pt x="15" y="57"/>
                    <a:pt x="15" y="58"/>
                    <a:pt x="15" y="59"/>
                  </a:cubicBezTo>
                  <a:cubicBezTo>
                    <a:pt x="14" y="59"/>
                    <a:pt x="13" y="59"/>
                    <a:pt x="13" y="59"/>
                  </a:cubicBezTo>
                  <a:cubicBezTo>
                    <a:pt x="13" y="59"/>
                    <a:pt x="13" y="58"/>
                    <a:pt x="13" y="57"/>
                  </a:cubicBezTo>
                  <a:close/>
                  <a:moveTo>
                    <a:pt x="17" y="52"/>
                  </a:moveTo>
                  <a:cubicBezTo>
                    <a:pt x="17" y="52"/>
                    <a:pt x="18" y="52"/>
                    <a:pt x="19" y="52"/>
                  </a:cubicBezTo>
                  <a:cubicBezTo>
                    <a:pt x="19" y="53"/>
                    <a:pt x="19" y="54"/>
                    <a:pt x="19" y="55"/>
                  </a:cubicBezTo>
                  <a:cubicBezTo>
                    <a:pt x="18" y="55"/>
                    <a:pt x="17" y="55"/>
                    <a:pt x="17" y="55"/>
                  </a:cubicBezTo>
                  <a:cubicBezTo>
                    <a:pt x="17" y="54"/>
                    <a:pt x="17" y="53"/>
                    <a:pt x="17" y="52"/>
                  </a:cubicBezTo>
                  <a:close/>
                  <a:moveTo>
                    <a:pt x="13" y="52"/>
                  </a:moveTo>
                  <a:cubicBezTo>
                    <a:pt x="13" y="52"/>
                    <a:pt x="14" y="52"/>
                    <a:pt x="15" y="52"/>
                  </a:cubicBezTo>
                  <a:cubicBezTo>
                    <a:pt x="15" y="53"/>
                    <a:pt x="15" y="54"/>
                    <a:pt x="15" y="55"/>
                  </a:cubicBezTo>
                  <a:cubicBezTo>
                    <a:pt x="14" y="55"/>
                    <a:pt x="13" y="55"/>
                    <a:pt x="13" y="55"/>
                  </a:cubicBezTo>
                  <a:cubicBezTo>
                    <a:pt x="13" y="54"/>
                    <a:pt x="13" y="53"/>
                    <a:pt x="13" y="52"/>
                  </a:cubicBezTo>
                  <a:close/>
                  <a:moveTo>
                    <a:pt x="9" y="53"/>
                  </a:moveTo>
                  <a:cubicBezTo>
                    <a:pt x="9" y="53"/>
                    <a:pt x="10" y="53"/>
                    <a:pt x="11" y="53"/>
                  </a:cubicBezTo>
                  <a:cubicBezTo>
                    <a:pt x="11" y="54"/>
                    <a:pt x="11" y="54"/>
                    <a:pt x="11" y="55"/>
                  </a:cubicBezTo>
                  <a:cubicBezTo>
                    <a:pt x="10" y="56"/>
                    <a:pt x="9" y="56"/>
                    <a:pt x="9" y="56"/>
                  </a:cubicBezTo>
                  <a:cubicBezTo>
                    <a:pt x="9" y="55"/>
                    <a:pt x="9" y="54"/>
                    <a:pt x="9" y="53"/>
                  </a:cubicBezTo>
                  <a:close/>
                  <a:moveTo>
                    <a:pt x="29" y="46"/>
                  </a:moveTo>
                  <a:cubicBezTo>
                    <a:pt x="30" y="46"/>
                    <a:pt x="31" y="46"/>
                    <a:pt x="32" y="46"/>
                  </a:cubicBezTo>
                  <a:cubicBezTo>
                    <a:pt x="32" y="47"/>
                    <a:pt x="32" y="48"/>
                    <a:pt x="32" y="49"/>
                  </a:cubicBezTo>
                  <a:cubicBezTo>
                    <a:pt x="31" y="49"/>
                    <a:pt x="30" y="49"/>
                    <a:pt x="29" y="49"/>
                  </a:cubicBezTo>
                  <a:cubicBezTo>
                    <a:pt x="29" y="48"/>
                    <a:pt x="29" y="47"/>
                    <a:pt x="29" y="46"/>
                  </a:cubicBezTo>
                  <a:close/>
                  <a:moveTo>
                    <a:pt x="21" y="47"/>
                  </a:moveTo>
                  <a:cubicBezTo>
                    <a:pt x="22" y="47"/>
                    <a:pt x="22" y="47"/>
                    <a:pt x="23" y="47"/>
                  </a:cubicBezTo>
                  <a:cubicBezTo>
                    <a:pt x="23" y="48"/>
                    <a:pt x="23" y="49"/>
                    <a:pt x="23" y="50"/>
                  </a:cubicBezTo>
                  <a:cubicBezTo>
                    <a:pt x="22" y="50"/>
                    <a:pt x="22" y="50"/>
                    <a:pt x="21" y="50"/>
                  </a:cubicBezTo>
                  <a:cubicBezTo>
                    <a:pt x="21" y="49"/>
                    <a:pt x="21" y="48"/>
                    <a:pt x="21" y="47"/>
                  </a:cubicBezTo>
                  <a:close/>
                  <a:moveTo>
                    <a:pt x="17" y="48"/>
                  </a:moveTo>
                  <a:cubicBezTo>
                    <a:pt x="17" y="48"/>
                    <a:pt x="18" y="48"/>
                    <a:pt x="19" y="47"/>
                  </a:cubicBezTo>
                  <a:cubicBezTo>
                    <a:pt x="19" y="48"/>
                    <a:pt x="19" y="49"/>
                    <a:pt x="19" y="50"/>
                  </a:cubicBezTo>
                  <a:cubicBezTo>
                    <a:pt x="18" y="50"/>
                    <a:pt x="17" y="51"/>
                    <a:pt x="17" y="51"/>
                  </a:cubicBezTo>
                  <a:cubicBezTo>
                    <a:pt x="17" y="50"/>
                    <a:pt x="17" y="49"/>
                    <a:pt x="17" y="48"/>
                  </a:cubicBezTo>
                  <a:close/>
                  <a:moveTo>
                    <a:pt x="9" y="49"/>
                  </a:moveTo>
                  <a:cubicBezTo>
                    <a:pt x="9" y="49"/>
                    <a:pt x="10" y="48"/>
                    <a:pt x="11" y="48"/>
                  </a:cubicBezTo>
                  <a:cubicBezTo>
                    <a:pt x="11" y="49"/>
                    <a:pt x="11" y="50"/>
                    <a:pt x="11" y="51"/>
                  </a:cubicBezTo>
                  <a:cubicBezTo>
                    <a:pt x="10" y="51"/>
                    <a:pt x="9" y="51"/>
                    <a:pt x="9" y="52"/>
                  </a:cubicBezTo>
                  <a:cubicBezTo>
                    <a:pt x="9" y="51"/>
                    <a:pt x="9" y="50"/>
                    <a:pt x="9" y="49"/>
                  </a:cubicBezTo>
                  <a:close/>
                  <a:moveTo>
                    <a:pt x="29" y="42"/>
                  </a:moveTo>
                  <a:cubicBezTo>
                    <a:pt x="30" y="42"/>
                    <a:pt x="31" y="42"/>
                    <a:pt x="32" y="42"/>
                  </a:cubicBezTo>
                  <a:cubicBezTo>
                    <a:pt x="32" y="43"/>
                    <a:pt x="32" y="44"/>
                    <a:pt x="32" y="45"/>
                  </a:cubicBezTo>
                  <a:cubicBezTo>
                    <a:pt x="31" y="45"/>
                    <a:pt x="30" y="45"/>
                    <a:pt x="29" y="45"/>
                  </a:cubicBezTo>
                  <a:cubicBezTo>
                    <a:pt x="29" y="44"/>
                    <a:pt x="29" y="43"/>
                    <a:pt x="29" y="42"/>
                  </a:cubicBezTo>
                  <a:close/>
                  <a:moveTo>
                    <a:pt x="17" y="44"/>
                  </a:moveTo>
                  <a:cubicBezTo>
                    <a:pt x="17" y="43"/>
                    <a:pt x="18" y="43"/>
                    <a:pt x="19" y="43"/>
                  </a:cubicBezTo>
                  <a:cubicBezTo>
                    <a:pt x="19" y="44"/>
                    <a:pt x="19" y="45"/>
                    <a:pt x="19" y="46"/>
                  </a:cubicBezTo>
                  <a:cubicBezTo>
                    <a:pt x="18" y="46"/>
                    <a:pt x="17" y="46"/>
                    <a:pt x="17" y="46"/>
                  </a:cubicBezTo>
                  <a:cubicBezTo>
                    <a:pt x="17" y="45"/>
                    <a:pt x="17" y="44"/>
                    <a:pt x="17" y="44"/>
                  </a:cubicBezTo>
                  <a:close/>
                  <a:moveTo>
                    <a:pt x="13" y="44"/>
                  </a:moveTo>
                  <a:cubicBezTo>
                    <a:pt x="13" y="44"/>
                    <a:pt x="14" y="44"/>
                    <a:pt x="15" y="44"/>
                  </a:cubicBezTo>
                  <a:cubicBezTo>
                    <a:pt x="15" y="45"/>
                    <a:pt x="15" y="46"/>
                    <a:pt x="15" y="47"/>
                  </a:cubicBezTo>
                  <a:cubicBezTo>
                    <a:pt x="14" y="47"/>
                    <a:pt x="13" y="47"/>
                    <a:pt x="13" y="47"/>
                  </a:cubicBezTo>
                  <a:cubicBezTo>
                    <a:pt x="13" y="46"/>
                    <a:pt x="13" y="45"/>
                    <a:pt x="13" y="44"/>
                  </a:cubicBezTo>
                  <a:close/>
                  <a:moveTo>
                    <a:pt x="29" y="38"/>
                  </a:moveTo>
                  <a:cubicBezTo>
                    <a:pt x="30" y="37"/>
                    <a:pt x="31" y="37"/>
                    <a:pt x="32" y="37"/>
                  </a:cubicBezTo>
                  <a:cubicBezTo>
                    <a:pt x="32" y="38"/>
                    <a:pt x="32" y="39"/>
                    <a:pt x="32" y="40"/>
                  </a:cubicBezTo>
                  <a:cubicBezTo>
                    <a:pt x="31" y="40"/>
                    <a:pt x="30" y="40"/>
                    <a:pt x="29" y="41"/>
                  </a:cubicBezTo>
                  <a:cubicBezTo>
                    <a:pt x="29" y="40"/>
                    <a:pt x="29" y="39"/>
                    <a:pt x="29" y="38"/>
                  </a:cubicBezTo>
                  <a:close/>
                  <a:moveTo>
                    <a:pt x="13" y="40"/>
                  </a:moveTo>
                  <a:cubicBezTo>
                    <a:pt x="13" y="40"/>
                    <a:pt x="14" y="40"/>
                    <a:pt x="15" y="39"/>
                  </a:cubicBezTo>
                  <a:cubicBezTo>
                    <a:pt x="15" y="40"/>
                    <a:pt x="15" y="41"/>
                    <a:pt x="15" y="42"/>
                  </a:cubicBezTo>
                  <a:cubicBezTo>
                    <a:pt x="14" y="43"/>
                    <a:pt x="13" y="43"/>
                    <a:pt x="13" y="43"/>
                  </a:cubicBezTo>
                  <a:cubicBezTo>
                    <a:pt x="13" y="42"/>
                    <a:pt x="13" y="41"/>
                    <a:pt x="13" y="40"/>
                  </a:cubicBezTo>
                  <a:close/>
                  <a:moveTo>
                    <a:pt x="9" y="40"/>
                  </a:moveTo>
                  <a:cubicBezTo>
                    <a:pt x="9" y="40"/>
                    <a:pt x="10" y="40"/>
                    <a:pt x="11" y="40"/>
                  </a:cubicBezTo>
                  <a:cubicBezTo>
                    <a:pt x="11" y="41"/>
                    <a:pt x="11" y="42"/>
                    <a:pt x="11" y="43"/>
                  </a:cubicBezTo>
                  <a:cubicBezTo>
                    <a:pt x="10" y="43"/>
                    <a:pt x="9" y="43"/>
                    <a:pt x="9" y="43"/>
                  </a:cubicBezTo>
                  <a:cubicBezTo>
                    <a:pt x="9" y="42"/>
                    <a:pt x="9" y="41"/>
                    <a:pt x="9" y="40"/>
                  </a:cubicBezTo>
                  <a:close/>
                  <a:moveTo>
                    <a:pt x="29" y="33"/>
                  </a:moveTo>
                  <a:cubicBezTo>
                    <a:pt x="30" y="33"/>
                    <a:pt x="31" y="33"/>
                    <a:pt x="32" y="33"/>
                  </a:cubicBezTo>
                  <a:cubicBezTo>
                    <a:pt x="32" y="34"/>
                    <a:pt x="32" y="35"/>
                    <a:pt x="32" y="36"/>
                  </a:cubicBezTo>
                  <a:cubicBezTo>
                    <a:pt x="31" y="36"/>
                    <a:pt x="30" y="36"/>
                    <a:pt x="29" y="36"/>
                  </a:cubicBezTo>
                  <a:cubicBezTo>
                    <a:pt x="29" y="35"/>
                    <a:pt x="29" y="34"/>
                    <a:pt x="29" y="33"/>
                  </a:cubicBezTo>
                  <a:close/>
                  <a:moveTo>
                    <a:pt x="13" y="36"/>
                  </a:moveTo>
                  <a:cubicBezTo>
                    <a:pt x="13" y="36"/>
                    <a:pt x="14" y="35"/>
                    <a:pt x="15" y="35"/>
                  </a:cubicBezTo>
                  <a:cubicBezTo>
                    <a:pt x="15" y="36"/>
                    <a:pt x="15" y="37"/>
                    <a:pt x="15" y="38"/>
                  </a:cubicBezTo>
                  <a:cubicBezTo>
                    <a:pt x="14" y="38"/>
                    <a:pt x="13" y="38"/>
                    <a:pt x="13" y="39"/>
                  </a:cubicBezTo>
                  <a:cubicBezTo>
                    <a:pt x="13" y="38"/>
                    <a:pt x="13" y="37"/>
                    <a:pt x="13" y="36"/>
                  </a:cubicBezTo>
                  <a:close/>
                  <a:moveTo>
                    <a:pt x="29" y="29"/>
                  </a:moveTo>
                  <a:cubicBezTo>
                    <a:pt x="30" y="29"/>
                    <a:pt x="31" y="29"/>
                    <a:pt x="32" y="29"/>
                  </a:cubicBezTo>
                  <a:cubicBezTo>
                    <a:pt x="32" y="30"/>
                    <a:pt x="32" y="31"/>
                    <a:pt x="32" y="32"/>
                  </a:cubicBezTo>
                  <a:cubicBezTo>
                    <a:pt x="31" y="32"/>
                    <a:pt x="30" y="32"/>
                    <a:pt x="29" y="32"/>
                  </a:cubicBezTo>
                  <a:cubicBezTo>
                    <a:pt x="29" y="31"/>
                    <a:pt x="29" y="30"/>
                    <a:pt x="29" y="29"/>
                  </a:cubicBezTo>
                  <a:close/>
                  <a:moveTo>
                    <a:pt x="13" y="31"/>
                  </a:moveTo>
                  <a:cubicBezTo>
                    <a:pt x="13" y="31"/>
                    <a:pt x="14" y="31"/>
                    <a:pt x="15" y="31"/>
                  </a:cubicBezTo>
                  <a:cubicBezTo>
                    <a:pt x="15" y="32"/>
                    <a:pt x="15" y="33"/>
                    <a:pt x="15" y="34"/>
                  </a:cubicBezTo>
                  <a:cubicBezTo>
                    <a:pt x="14" y="34"/>
                    <a:pt x="13" y="34"/>
                    <a:pt x="13" y="34"/>
                  </a:cubicBezTo>
                  <a:cubicBezTo>
                    <a:pt x="13" y="33"/>
                    <a:pt x="13" y="32"/>
                    <a:pt x="13" y="31"/>
                  </a:cubicBezTo>
                  <a:close/>
                  <a:moveTo>
                    <a:pt x="29" y="25"/>
                  </a:moveTo>
                  <a:cubicBezTo>
                    <a:pt x="30" y="24"/>
                    <a:pt x="31" y="24"/>
                    <a:pt x="32" y="24"/>
                  </a:cubicBezTo>
                  <a:cubicBezTo>
                    <a:pt x="32" y="25"/>
                    <a:pt x="32" y="26"/>
                    <a:pt x="32" y="27"/>
                  </a:cubicBezTo>
                  <a:cubicBezTo>
                    <a:pt x="31" y="27"/>
                    <a:pt x="30" y="27"/>
                    <a:pt x="29" y="28"/>
                  </a:cubicBezTo>
                  <a:cubicBezTo>
                    <a:pt x="29" y="27"/>
                    <a:pt x="29" y="26"/>
                    <a:pt x="29" y="25"/>
                  </a:cubicBezTo>
                  <a:close/>
                  <a:moveTo>
                    <a:pt x="13" y="27"/>
                  </a:moveTo>
                  <a:cubicBezTo>
                    <a:pt x="13" y="27"/>
                    <a:pt x="14" y="27"/>
                    <a:pt x="15" y="27"/>
                  </a:cubicBezTo>
                  <a:cubicBezTo>
                    <a:pt x="15" y="28"/>
                    <a:pt x="15" y="29"/>
                    <a:pt x="15" y="30"/>
                  </a:cubicBezTo>
                  <a:cubicBezTo>
                    <a:pt x="14" y="30"/>
                    <a:pt x="13" y="30"/>
                    <a:pt x="13" y="30"/>
                  </a:cubicBezTo>
                  <a:cubicBezTo>
                    <a:pt x="13" y="29"/>
                    <a:pt x="13" y="28"/>
                    <a:pt x="13" y="27"/>
                  </a:cubicBezTo>
                  <a:close/>
                  <a:moveTo>
                    <a:pt x="9" y="28"/>
                  </a:moveTo>
                  <a:cubicBezTo>
                    <a:pt x="9" y="28"/>
                    <a:pt x="10" y="28"/>
                    <a:pt x="11" y="28"/>
                  </a:cubicBezTo>
                  <a:cubicBezTo>
                    <a:pt x="11" y="28"/>
                    <a:pt x="11" y="29"/>
                    <a:pt x="11" y="30"/>
                  </a:cubicBezTo>
                  <a:cubicBezTo>
                    <a:pt x="10" y="31"/>
                    <a:pt x="9" y="31"/>
                    <a:pt x="9" y="31"/>
                  </a:cubicBezTo>
                  <a:cubicBezTo>
                    <a:pt x="9" y="30"/>
                    <a:pt x="9" y="29"/>
                    <a:pt x="9" y="28"/>
                  </a:cubicBezTo>
                  <a:close/>
                  <a:moveTo>
                    <a:pt x="29" y="20"/>
                  </a:moveTo>
                  <a:cubicBezTo>
                    <a:pt x="30" y="20"/>
                    <a:pt x="31" y="20"/>
                    <a:pt x="32" y="20"/>
                  </a:cubicBezTo>
                  <a:cubicBezTo>
                    <a:pt x="32" y="21"/>
                    <a:pt x="32" y="22"/>
                    <a:pt x="32" y="23"/>
                  </a:cubicBezTo>
                  <a:cubicBezTo>
                    <a:pt x="31" y="23"/>
                    <a:pt x="30" y="23"/>
                    <a:pt x="29" y="23"/>
                  </a:cubicBezTo>
                  <a:cubicBezTo>
                    <a:pt x="29" y="22"/>
                    <a:pt x="29" y="21"/>
                    <a:pt x="29" y="20"/>
                  </a:cubicBezTo>
                  <a:close/>
                  <a:moveTo>
                    <a:pt x="13" y="23"/>
                  </a:moveTo>
                  <a:cubicBezTo>
                    <a:pt x="13" y="23"/>
                    <a:pt x="14" y="23"/>
                    <a:pt x="15" y="23"/>
                  </a:cubicBezTo>
                  <a:cubicBezTo>
                    <a:pt x="15" y="24"/>
                    <a:pt x="15" y="25"/>
                    <a:pt x="15" y="26"/>
                  </a:cubicBezTo>
                  <a:cubicBezTo>
                    <a:pt x="14" y="26"/>
                    <a:pt x="13" y="26"/>
                    <a:pt x="13" y="26"/>
                  </a:cubicBezTo>
                  <a:cubicBezTo>
                    <a:pt x="13" y="25"/>
                    <a:pt x="13" y="24"/>
                    <a:pt x="13" y="23"/>
                  </a:cubicBezTo>
                  <a:close/>
                  <a:moveTo>
                    <a:pt x="9" y="24"/>
                  </a:moveTo>
                  <a:cubicBezTo>
                    <a:pt x="9" y="24"/>
                    <a:pt x="10" y="23"/>
                    <a:pt x="11" y="23"/>
                  </a:cubicBezTo>
                  <a:cubicBezTo>
                    <a:pt x="11" y="24"/>
                    <a:pt x="11" y="25"/>
                    <a:pt x="11" y="26"/>
                  </a:cubicBezTo>
                  <a:cubicBezTo>
                    <a:pt x="10" y="26"/>
                    <a:pt x="9" y="27"/>
                    <a:pt x="9" y="27"/>
                  </a:cubicBezTo>
                  <a:cubicBezTo>
                    <a:pt x="9" y="26"/>
                    <a:pt x="9" y="25"/>
                    <a:pt x="9" y="24"/>
                  </a:cubicBezTo>
                  <a:close/>
                  <a:moveTo>
                    <a:pt x="29" y="16"/>
                  </a:moveTo>
                  <a:cubicBezTo>
                    <a:pt x="30" y="16"/>
                    <a:pt x="31" y="16"/>
                    <a:pt x="32" y="15"/>
                  </a:cubicBezTo>
                  <a:cubicBezTo>
                    <a:pt x="32" y="16"/>
                    <a:pt x="32" y="17"/>
                    <a:pt x="32" y="18"/>
                  </a:cubicBezTo>
                  <a:cubicBezTo>
                    <a:pt x="31" y="19"/>
                    <a:pt x="30" y="19"/>
                    <a:pt x="29" y="19"/>
                  </a:cubicBezTo>
                  <a:cubicBezTo>
                    <a:pt x="29" y="18"/>
                    <a:pt x="29" y="17"/>
                    <a:pt x="29" y="16"/>
                  </a:cubicBezTo>
                  <a:close/>
                  <a:moveTo>
                    <a:pt x="13" y="19"/>
                  </a:moveTo>
                  <a:cubicBezTo>
                    <a:pt x="13" y="19"/>
                    <a:pt x="14" y="19"/>
                    <a:pt x="15" y="18"/>
                  </a:cubicBezTo>
                  <a:cubicBezTo>
                    <a:pt x="15" y="19"/>
                    <a:pt x="15" y="20"/>
                    <a:pt x="15" y="21"/>
                  </a:cubicBezTo>
                  <a:cubicBezTo>
                    <a:pt x="14" y="22"/>
                    <a:pt x="13" y="22"/>
                    <a:pt x="13" y="22"/>
                  </a:cubicBezTo>
                  <a:cubicBezTo>
                    <a:pt x="13" y="21"/>
                    <a:pt x="13" y="20"/>
                    <a:pt x="1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93" name="Freeform 2599"/>
            <p:cNvSpPr>
              <a:spLocks noEditPoints="1"/>
            </p:cNvSpPr>
            <p:nvPr/>
          </p:nvSpPr>
          <p:spPr bwMode="auto">
            <a:xfrm>
              <a:off x="-898524" y="623887"/>
              <a:ext cx="228600" cy="531813"/>
            </a:xfrm>
            <a:custGeom>
              <a:avLst/>
              <a:gdLst>
                <a:gd name="T0" fmla="*/ 51 w 70"/>
                <a:gd name="T1" fmla="*/ 55 h 163"/>
                <a:gd name="T2" fmla="*/ 49 w 70"/>
                <a:gd name="T3" fmla="*/ 14 h 163"/>
                <a:gd name="T4" fmla="*/ 20 w 70"/>
                <a:gd name="T5" fmla="*/ 14 h 163"/>
                <a:gd name="T6" fmla="*/ 19 w 70"/>
                <a:gd name="T7" fmla="*/ 55 h 163"/>
                <a:gd name="T8" fmla="*/ 58 w 70"/>
                <a:gd name="T9" fmla="*/ 77 h 163"/>
                <a:gd name="T10" fmla="*/ 15 w 70"/>
                <a:gd name="T11" fmla="*/ 74 h 163"/>
                <a:gd name="T12" fmla="*/ 24 w 70"/>
                <a:gd name="T13" fmla="*/ 74 h 163"/>
                <a:gd name="T14" fmla="*/ 30 w 70"/>
                <a:gd name="T15" fmla="*/ 70 h 163"/>
                <a:gd name="T16" fmla="*/ 42 w 70"/>
                <a:gd name="T17" fmla="*/ 70 h 163"/>
                <a:gd name="T18" fmla="*/ 52 w 70"/>
                <a:gd name="T19" fmla="*/ 70 h 163"/>
                <a:gd name="T20" fmla="*/ 58 w 70"/>
                <a:gd name="T21" fmla="*/ 74 h 163"/>
                <a:gd name="T22" fmla="*/ 18 w 70"/>
                <a:gd name="T23" fmla="*/ 87 h 163"/>
                <a:gd name="T24" fmla="*/ 18 w 70"/>
                <a:gd name="T25" fmla="*/ 90 h 163"/>
                <a:gd name="T26" fmla="*/ 18 w 70"/>
                <a:gd name="T27" fmla="*/ 110 h 163"/>
                <a:gd name="T28" fmla="*/ 21 w 70"/>
                <a:gd name="T29" fmla="*/ 117 h 163"/>
                <a:gd name="T30" fmla="*/ 40 w 70"/>
                <a:gd name="T31" fmla="*/ 148 h 163"/>
                <a:gd name="T32" fmla="*/ 54 w 70"/>
                <a:gd name="T33" fmla="*/ 148 h 163"/>
                <a:gd name="T34" fmla="*/ 24 w 70"/>
                <a:gd name="T35" fmla="*/ 137 h 163"/>
                <a:gd name="T36" fmla="*/ 42 w 70"/>
                <a:gd name="T37" fmla="*/ 137 h 163"/>
                <a:gd name="T38" fmla="*/ 52 w 70"/>
                <a:gd name="T39" fmla="*/ 137 h 163"/>
                <a:gd name="T40" fmla="*/ 58 w 70"/>
                <a:gd name="T41" fmla="*/ 141 h 163"/>
                <a:gd name="T42" fmla="*/ 11 w 70"/>
                <a:gd name="T43" fmla="*/ 134 h 163"/>
                <a:gd name="T44" fmla="*/ 24 w 70"/>
                <a:gd name="T45" fmla="*/ 130 h 163"/>
                <a:gd name="T46" fmla="*/ 42 w 70"/>
                <a:gd name="T47" fmla="*/ 130 h 163"/>
                <a:gd name="T48" fmla="*/ 52 w 70"/>
                <a:gd name="T49" fmla="*/ 130 h 163"/>
                <a:gd name="T50" fmla="*/ 58 w 70"/>
                <a:gd name="T51" fmla="*/ 134 h 163"/>
                <a:gd name="T52" fmla="*/ 24 w 70"/>
                <a:gd name="T53" fmla="*/ 128 h 163"/>
                <a:gd name="T54" fmla="*/ 30 w 70"/>
                <a:gd name="T55" fmla="*/ 124 h 163"/>
                <a:gd name="T56" fmla="*/ 48 w 70"/>
                <a:gd name="T57" fmla="*/ 124 h 163"/>
                <a:gd name="T58" fmla="*/ 15 w 70"/>
                <a:gd name="T59" fmla="*/ 117 h 163"/>
                <a:gd name="T60" fmla="*/ 34 w 70"/>
                <a:gd name="T61" fmla="*/ 121 h 163"/>
                <a:gd name="T62" fmla="*/ 36 w 70"/>
                <a:gd name="T63" fmla="*/ 121 h 163"/>
                <a:gd name="T64" fmla="*/ 48 w 70"/>
                <a:gd name="T65" fmla="*/ 117 h 163"/>
                <a:gd name="T66" fmla="*/ 24 w 70"/>
                <a:gd name="T67" fmla="*/ 110 h 163"/>
                <a:gd name="T68" fmla="*/ 34 w 70"/>
                <a:gd name="T69" fmla="*/ 110 h 163"/>
                <a:gd name="T70" fmla="*/ 40 w 70"/>
                <a:gd name="T71" fmla="*/ 114 h 163"/>
                <a:gd name="T72" fmla="*/ 48 w 70"/>
                <a:gd name="T73" fmla="*/ 114 h 163"/>
                <a:gd name="T74" fmla="*/ 54 w 70"/>
                <a:gd name="T75" fmla="*/ 110 h 163"/>
                <a:gd name="T76" fmla="*/ 42 w 70"/>
                <a:gd name="T77" fmla="*/ 104 h 163"/>
                <a:gd name="T78" fmla="*/ 58 w 70"/>
                <a:gd name="T79" fmla="*/ 104 h 163"/>
                <a:gd name="T80" fmla="*/ 34 w 70"/>
                <a:gd name="T81" fmla="*/ 101 h 163"/>
                <a:gd name="T82" fmla="*/ 36 w 70"/>
                <a:gd name="T83" fmla="*/ 101 h 163"/>
                <a:gd name="T84" fmla="*/ 54 w 70"/>
                <a:gd name="T85" fmla="*/ 97 h 163"/>
                <a:gd name="T86" fmla="*/ 30 w 70"/>
                <a:gd name="T87" fmla="*/ 90 h 163"/>
                <a:gd name="T88" fmla="*/ 40 w 70"/>
                <a:gd name="T89" fmla="*/ 90 h 163"/>
                <a:gd name="T90" fmla="*/ 46 w 70"/>
                <a:gd name="T91" fmla="*/ 94 h 163"/>
                <a:gd name="T92" fmla="*/ 54 w 70"/>
                <a:gd name="T93" fmla="*/ 94 h 163"/>
                <a:gd name="T94" fmla="*/ 11 w 70"/>
                <a:gd name="T95" fmla="*/ 83 h 163"/>
                <a:gd name="T96" fmla="*/ 36 w 70"/>
                <a:gd name="T97" fmla="*/ 83 h 163"/>
                <a:gd name="T98" fmla="*/ 46 w 70"/>
                <a:gd name="T99" fmla="*/ 83 h 163"/>
                <a:gd name="T100" fmla="*/ 52 w 70"/>
                <a:gd name="T101" fmla="*/ 87 h 163"/>
                <a:gd name="T102" fmla="*/ 30 w 70"/>
                <a:gd name="T103" fmla="*/ 81 h 163"/>
                <a:gd name="T104" fmla="*/ 42 w 70"/>
                <a:gd name="T105" fmla="*/ 77 h 163"/>
                <a:gd name="T106" fmla="*/ 25 w 70"/>
                <a:gd name="T107" fmla="*/ 15 h 163"/>
                <a:gd name="T108" fmla="*/ 34 w 70"/>
                <a:gd name="T109" fmla="*/ 15 h 163"/>
                <a:gd name="T110" fmla="*/ 38 w 70"/>
                <a:gd name="T111" fmla="*/ 22 h 163"/>
                <a:gd name="T112" fmla="*/ 39 w 70"/>
                <a:gd name="T113" fmla="*/ 22 h 163"/>
                <a:gd name="T114" fmla="*/ 42 w 70"/>
                <a:gd name="T115" fmla="*/ 1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 h="163">
                  <a:moveTo>
                    <a:pt x="5" y="163"/>
                  </a:moveTo>
                  <a:cubicBezTo>
                    <a:pt x="64" y="163"/>
                    <a:pt x="64" y="163"/>
                    <a:pt x="64" y="163"/>
                  </a:cubicBezTo>
                  <a:cubicBezTo>
                    <a:pt x="64" y="69"/>
                    <a:pt x="64" y="69"/>
                    <a:pt x="64" y="69"/>
                  </a:cubicBezTo>
                  <a:cubicBezTo>
                    <a:pt x="70" y="69"/>
                    <a:pt x="70" y="69"/>
                    <a:pt x="70" y="69"/>
                  </a:cubicBezTo>
                  <a:cubicBezTo>
                    <a:pt x="70" y="55"/>
                    <a:pt x="70" y="55"/>
                    <a:pt x="70" y="55"/>
                  </a:cubicBezTo>
                  <a:cubicBezTo>
                    <a:pt x="51" y="55"/>
                    <a:pt x="51" y="55"/>
                    <a:pt x="51" y="55"/>
                  </a:cubicBezTo>
                  <a:cubicBezTo>
                    <a:pt x="51" y="35"/>
                    <a:pt x="51" y="35"/>
                    <a:pt x="51" y="35"/>
                  </a:cubicBezTo>
                  <a:cubicBezTo>
                    <a:pt x="52" y="35"/>
                    <a:pt x="52" y="35"/>
                    <a:pt x="52" y="35"/>
                  </a:cubicBezTo>
                  <a:cubicBezTo>
                    <a:pt x="52" y="31"/>
                    <a:pt x="52" y="31"/>
                    <a:pt x="52" y="31"/>
                  </a:cubicBezTo>
                  <a:cubicBezTo>
                    <a:pt x="48" y="31"/>
                    <a:pt x="48" y="31"/>
                    <a:pt x="48" y="31"/>
                  </a:cubicBezTo>
                  <a:cubicBezTo>
                    <a:pt x="48" y="14"/>
                    <a:pt x="48" y="14"/>
                    <a:pt x="48" y="14"/>
                  </a:cubicBezTo>
                  <a:cubicBezTo>
                    <a:pt x="49" y="14"/>
                    <a:pt x="49" y="14"/>
                    <a:pt x="49" y="14"/>
                  </a:cubicBezTo>
                  <a:cubicBezTo>
                    <a:pt x="49" y="9"/>
                    <a:pt x="49" y="9"/>
                    <a:pt x="49" y="9"/>
                  </a:cubicBezTo>
                  <a:cubicBezTo>
                    <a:pt x="46" y="9"/>
                    <a:pt x="46" y="9"/>
                    <a:pt x="46" y="9"/>
                  </a:cubicBezTo>
                  <a:cubicBezTo>
                    <a:pt x="35" y="0"/>
                    <a:pt x="35" y="0"/>
                    <a:pt x="35" y="0"/>
                  </a:cubicBezTo>
                  <a:cubicBezTo>
                    <a:pt x="24" y="9"/>
                    <a:pt x="24" y="9"/>
                    <a:pt x="24" y="9"/>
                  </a:cubicBezTo>
                  <a:cubicBezTo>
                    <a:pt x="20" y="9"/>
                    <a:pt x="20" y="9"/>
                    <a:pt x="20" y="9"/>
                  </a:cubicBezTo>
                  <a:cubicBezTo>
                    <a:pt x="20" y="14"/>
                    <a:pt x="20" y="14"/>
                    <a:pt x="20" y="14"/>
                  </a:cubicBezTo>
                  <a:cubicBezTo>
                    <a:pt x="21" y="14"/>
                    <a:pt x="21" y="14"/>
                    <a:pt x="21" y="14"/>
                  </a:cubicBezTo>
                  <a:cubicBezTo>
                    <a:pt x="21" y="31"/>
                    <a:pt x="21" y="31"/>
                    <a:pt x="21" y="31"/>
                  </a:cubicBezTo>
                  <a:cubicBezTo>
                    <a:pt x="17" y="31"/>
                    <a:pt x="17" y="31"/>
                    <a:pt x="17" y="31"/>
                  </a:cubicBezTo>
                  <a:cubicBezTo>
                    <a:pt x="17" y="35"/>
                    <a:pt x="17" y="35"/>
                    <a:pt x="17" y="35"/>
                  </a:cubicBezTo>
                  <a:cubicBezTo>
                    <a:pt x="19" y="35"/>
                    <a:pt x="19" y="35"/>
                    <a:pt x="19" y="35"/>
                  </a:cubicBezTo>
                  <a:cubicBezTo>
                    <a:pt x="19" y="55"/>
                    <a:pt x="19" y="55"/>
                    <a:pt x="19" y="55"/>
                  </a:cubicBezTo>
                  <a:cubicBezTo>
                    <a:pt x="0" y="55"/>
                    <a:pt x="0" y="55"/>
                    <a:pt x="0" y="55"/>
                  </a:cubicBezTo>
                  <a:cubicBezTo>
                    <a:pt x="0" y="69"/>
                    <a:pt x="0" y="69"/>
                    <a:pt x="0" y="69"/>
                  </a:cubicBezTo>
                  <a:cubicBezTo>
                    <a:pt x="5" y="69"/>
                    <a:pt x="5" y="69"/>
                    <a:pt x="5" y="69"/>
                  </a:cubicBezTo>
                  <a:cubicBezTo>
                    <a:pt x="5" y="163"/>
                    <a:pt x="5" y="163"/>
                    <a:pt x="5" y="163"/>
                  </a:cubicBezTo>
                  <a:close/>
                  <a:moveTo>
                    <a:pt x="54" y="77"/>
                  </a:moveTo>
                  <a:cubicBezTo>
                    <a:pt x="55" y="77"/>
                    <a:pt x="57" y="77"/>
                    <a:pt x="58" y="77"/>
                  </a:cubicBezTo>
                  <a:cubicBezTo>
                    <a:pt x="58" y="78"/>
                    <a:pt x="58" y="79"/>
                    <a:pt x="58" y="81"/>
                  </a:cubicBezTo>
                  <a:cubicBezTo>
                    <a:pt x="57" y="81"/>
                    <a:pt x="55" y="81"/>
                    <a:pt x="54" y="81"/>
                  </a:cubicBezTo>
                  <a:cubicBezTo>
                    <a:pt x="54" y="79"/>
                    <a:pt x="54" y="78"/>
                    <a:pt x="54" y="77"/>
                  </a:cubicBezTo>
                  <a:close/>
                  <a:moveTo>
                    <a:pt x="11" y="70"/>
                  </a:moveTo>
                  <a:cubicBezTo>
                    <a:pt x="15" y="70"/>
                    <a:pt x="15" y="70"/>
                    <a:pt x="15" y="70"/>
                  </a:cubicBezTo>
                  <a:cubicBezTo>
                    <a:pt x="15" y="74"/>
                    <a:pt x="15" y="74"/>
                    <a:pt x="15" y="74"/>
                  </a:cubicBezTo>
                  <a:cubicBezTo>
                    <a:pt x="11" y="74"/>
                    <a:pt x="11" y="74"/>
                    <a:pt x="11" y="74"/>
                  </a:cubicBezTo>
                  <a:cubicBezTo>
                    <a:pt x="11" y="70"/>
                    <a:pt x="11" y="70"/>
                    <a:pt x="11" y="70"/>
                  </a:cubicBezTo>
                  <a:close/>
                  <a:moveTo>
                    <a:pt x="24" y="70"/>
                  </a:moveTo>
                  <a:cubicBezTo>
                    <a:pt x="25" y="70"/>
                    <a:pt x="26" y="70"/>
                    <a:pt x="28" y="70"/>
                  </a:cubicBezTo>
                  <a:cubicBezTo>
                    <a:pt x="28" y="71"/>
                    <a:pt x="28" y="73"/>
                    <a:pt x="28" y="74"/>
                  </a:cubicBezTo>
                  <a:cubicBezTo>
                    <a:pt x="26" y="74"/>
                    <a:pt x="25" y="74"/>
                    <a:pt x="24" y="74"/>
                  </a:cubicBezTo>
                  <a:cubicBezTo>
                    <a:pt x="24" y="73"/>
                    <a:pt x="24" y="71"/>
                    <a:pt x="24" y="70"/>
                  </a:cubicBezTo>
                  <a:close/>
                  <a:moveTo>
                    <a:pt x="30" y="70"/>
                  </a:moveTo>
                  <a:cubicBezTo>
                    <a:pt x="31" y="70"/>
                    <a:pt x="32" y="70"/>
                    <a:pt x="34" y="70"/>
                  </a:cubicBezTo>
                  <a:cubicBezTo>
                    <a:pt x="34" y="71"/>
                    <a:pt x="34" y="73"/>
                    <a:pt x="34" y="74"/>
                  </a:cubicBezTo>
                  <a:cubicBezTo>
                    <a:pt x="32" y="74"/>
                    <a:pt x="31" y="74"/>
                    <a:pt x="30" y="74"/>
                  </a:cubicBezTo>
                  <a:cubicBezTo>
                    <a:pt x="30" y="73"/>
                    <a:pt x="30" y="71"/>
                    <a:pt x="30" y="70"/>
                  </a:cubicBezTo>
                  <a:close/>
                  <a:moveTo>
                    <a:pt x="36" y="70"/>
                  </a:moveTo>
                  <a:cubicBezTo>
                    <a:pt x="37" y="70"/>
                    <a:pt x="38" y="70"/>
                    <a:pt x="40" y="70"/>
                  </a:cubicBezTo>
                  <a:cubicBezTo>
                    <a:pt x="40" y="71"/>
                    <a:pt x="40" y="73"/>
                    <a:pt x="40" y="74"/>
                  </a:cubicBezTo>
                  <a:cubicBezTo>
                    <a:pt x="38" y="74"/>
                    <a:pt x="37" y="74"/>
                    <a:pt x="36" y="74"/>
                  </a:cubicBezTo>
                  <a:cubicBezTo>
                    <a:pt x="36" y="73"/>
                    <a:pt x="36" y="71"/>
                    <a:pt x="36" y="70"/>
                  </a:cubicBezTo>
                  <a:close/>
                  <a:moveTo>
                    <a:pt x="42" y="70"/>
                  </a:moveTo>
                  <a:cubicBezTo>
                    <a:pt x="43" y="70"/>
                    <a:pt x="45" y="70"/>
                    <a:pt x="46" y="70"/>
                  </a:cubicBezTo>
                  <a:cubicBezTo>
                    <a:pt x="46" y="71"/>
                    <a:pt x="46" y="73"/>
                    <a:pt x="46" y="74"/>
                  </a:cubicBezTo>
                  <a:cubicBezTo>
                    <a:pt x="45" y="74"/>
                    <a:pt x="43" y="74"/>
                    <a:pt x="42" y="74"/>
                  </a:cubicBezTo>
                  <a:cubicBezTo>
                    <a:pt x="42" y="73"/>
                    <a:pt x="42" y="71"/>
                    <a:pt x="42" y="70"/>
                  </a:cubicBezTo>
                  <a:close/>
                  <a:moveTo>
                    <a:pt x="48" y="70"/>
                  </a:moveTo>
                  <a:cubicBezTo>
                    <a:pt x="49" y="70"/>
                    <a:pt x="51" y="70"/>
                    <a:pt x="52" y="70"/>
                  </a:cubicBezTo>
                  <a:cubicBezTo>
                    <a:pt x="52" y="71"/>
                    <a:pt x="52" y="73"/>
                    <a:pt x="52" y="74"/>
                  </a:cubicBezTo>
                  <a:cubicBezTo>
                    <a:pt x="51" y="74"/>
                    <a:pt x="49" y="74"/>
                    <a:pt x="48" y="74"/>
                  </a:cubicBezTo>
                  <a:cubicBezTo>
                    <a:pt x="48" y="73"/>
                    <a:pt x="48" y="71"/>
                    <a:pt x="48" y="70"/>
                  </a:cubicBezTo>
                  <a:close/>
                  <a:moveTo>
                    <a:pt x="54" y="70"/>
                  </a:moveTo>
                  <a:cubicBezTo>
                    <a:pt x="58" y="70"/>
                    <a:pt x="58" y="70"/>
                    <a:pt x="58" y="70"/>
                  </a:cubicBezTo>
                  <a:cubicBezTo>
                    <a:pt x="58" y="74"/>
                    <a:pt x="58" y="74"/>
                    <a:pt x="58" y="74"/>
                  </a:cubicBezTo>
                  <a:cubicBezTo>
                    <a:pt x="54" y="74"/>
                    <a:pt x="54" y="74"/>
                    <a:pt x="54" y="74"/>
                  </a:cubicBezTo>
                  <a:cubicBezTo>
                    <a:pt x="54" y="70"/>
                    <a:pt x="54" y="70"/>
                    <a:pt x="54" y="70"/>
                  </a:cubicBezTo>
                  <a:close/>
                  <a:moveTo>
                    <a:pt x="18" y="83"/>
                  </a:moveTo>
                  <a:cubicBezTo>
                    <a:pt x="19" y="83"/>
                    <a:pt x="20" y="83"/>
                    <a:pt x="21" y="83"/>
                  </a:cubicBezTo>
                  <a:cubicBezTo>
                    <a:pt x="21" y="85"/>
                    <a:pt x="21" y="86"/>
                    <a:pt x="21" y="87"/>
                  </a:cubicBezTo>
                  <a:cubicBezTo>
                    <a:pt x="20" y="87"/>
                    <a:pt x="19" y="87"/>
                    <a:pt x="18" y="87"/>
                  </a:cubicBezTo>
                  <a:cubicBezTo>
                    <a:pt x="18" y="86"/>
                    <a:pt x="18" y="85"/>
                    <a:pt x="18" y="83"/>
                  </a:cubicBezTo>
                  <a:close/>
                  <a:moveTo>
                    <a:pt x="18" y="90"/>
                  </a:moveTo>
                  <a:cubicBezTo>
                    <a:pt x="19" y="90"/>
                    <a:pt x="20" y="90"/>
                    <a:pt x="21" y="90"/>
                  </a:cubicBezTo>
                  <a:cubicBezTo>
                    <a:pt x="21" y="91"/>
                    <a:pt x="21" y="93"/>
                    <a:pt x="21" y="94"/>
                  </a:cubicBezTo>
                  <a:cubicBezTo>
                    <a:pt x="20" y="94"/>
                    <a:pt x="19" y="94"/>
                    <a:pt x="18" y="94"/>
                  </a:cubicBezTo>
                  <a:cubicBezTo>
                    <a:pt x="18" y="93"/>
                    <a:pt x="18" y="91"/>
                    <a:pt x="18" y="90"/>
                  </a:cubicBezTo>
                  <a:close/>
                  <a:moveTo>
                    <a:pt x="18" y="104"/>
                  </a:moveTo>
                  <a:cubicBezTo>
                    <a:pt x="19" y="104"/>
                    <a:pt x="20" y="104"/>
                    <a:pt x="21" y="104"/>
                  </a:cubicBezTo>
                  <a:cubicBezTo>
                    <a:pt x="21" y="105"/>
                    <a:pt x="21" y="106"/>
                    <a:pt x="21" y="107"/>
                  </a:cubicBezTo>
                  <a:cubicBezTo>
                    <a:pt x="20" y="107"/>
                    <a:pt x="19" y="107"/>
                    <a:pt x="18" y="107"/>
                  </a:cubicBezTo>
                  <a:cubicBezTo>
                    <a:pt x="18" y="106"/>
                    <a:pt x="18" y="105"/>
                    <a:pt x="18" y="104"/>
                  </a:cubicBezTo>
                  <a:close/>
                  <a:moveTo>
                    <a:pt x="18" y="110"/>
                  </a:moveTo>
                  <a:cubicBezTo>
                    <a:pt x="19" y="110"/>
                    <a:pt x="20" y="110"/>
                    <a:pt x="21" y="110"/>
                  </a:cubicBezTo>
                  <a:cubicBezTo>
                    <a:pt x="21" y="112"/>
                    <a:pt x="21" y="113"/>
                    <a:pt x="21" y="114"/>
                  </a:cubicBezTo>
                  <a:cubicBezTo>
                    <a:pt x="20" y="114"/>
                    <a:pt x="19" y="114"/>
                    <a:pt x="18" y="114"/>
                  </a:cubicBezTo>
                  <a:cubicBezTo>
                    <a:pt x="18" y="113"/>
                    <a:pt x="18" y="112"/>
                    <a:pt x="18" y="110"/>
                  </a:cubicBezTo>
                  <a:close/>
                  <a:moveTo>
                    <a:pt x="18" y="117"/>
                  </a:moveTo>
                  <a:cubicBezTo>
                    <a:pt x="19" y="117"/>
                    <a:pt x="20" y="117"/>
                    <a:pt x="21" y="117"/>
                  </a:cubicBezTo>
                  <a:cubicBezTo>
                    <a:pt x="21" y="118"/>
                    <a:pt x="21" y="120"/>
                    <a:pt x="21" y="121"/>
                  </a:cubicBezTo>
                  <a:cubicBezTo>
                    <a:pt x="20" y="121"/>
                    <a:pt x="19" y="121"/>
                    <a:pt x="18" y="121"/>
                  </a:cubicBezTo>
                  <a:cubicBezTo>
                    <a:pt x="18" y="120"/>
                    <a:pt x="18" y="118"/>
                    <a:pt x="18" y="117"/>
                  </a:cubicBezTo>
                  <a:close/>
                  <a:moveTo>
                    <a:pt x="36" y="144"/>
                  </a:moveTo>
                  <a:cubicBezTo>
                    <a:pt x="37" y="144"/>
                    <a:pt x="38" y="144"/>
                    <a:pt x="40" y="144"/>
                  </a:cubicBezTo>
                  <a:cubicBezTo>
                    <a:pt x="40" y="145"/>
                    <a:pt x="40" y="146"/>
                    <a:pt x="40" y="148"/>
                  </a:cubicBezTo>
                  <a:cubicBezTo>
                    <a:pt x="38" y="148"/>
                    <a:pt x="37" y="148"/>
                    <a:pt x="36" y="148"/>
                  </a:cubicBezTo>
                  <a:cubicBezTo>
                    <a:pt x="36" y="146"/>
                    <a:pt x="36" y="145"/>
                    <a:pt x="36" y="144"/>
                  </a:cubicBezTo>
                  <a:close/>
                  <a:moveTo>
                    <a:pt x="54" y="144"/>
                  </a:moveTo>
                  <a:cubicBezTo>
                    <a:pt x="58" y="144"/>
                    <a:pt x="58" y="144"/>
                    <a:pt x="58" y="144"/>
                  </a:cubicBezTo>
                  <a:cubicBezTo>
                    <a:pt x="58" y="148"/>
                    <a:pt x="58" y="148"/>
                    <a:pt x="58" y="148"/>
                  </a:cubicBezTo>
                  <a:cubicBezTo>
                    <a:pt x="54" y="148"/>
                    <a:pt x="54" y="148"/>
                    <a:pt x="54" y="148"/>
                  </a:cubicBezTo>
                  <a:cubicBezTo>
                    <a:pt x="54" y="144"/>
                    <a:pt x="54" y="144"/>
                    <a:pt x="54" y="144"/>
                  </a:cubicBezTo>
                  <a:close/>
                  <a:moveTo>
                    <a:pt x="24" y="137"/>
                  </a:moveTo>
                  <a:cubicBezTo>
                    <a:pt x="25" y="137"/>
                    <a:pt x="26" y="137"/>
                    <a:pt x="28" y="137"/>
                  </a:cubicBezTo>
                  <a:cubicBezTo>
                    <a:pt x="28" y="138"/>
                    <a:pt x="28" y="140"/>
                    <a:pt x="28" y="141"/>
                  </a:cubicBezTo>
                  <a:cubicBezTo>
                    <a:pt x="26" y="141"/>
                    <a:pt x="25" y="141"/>
                    <a:pt x="24" y="141"/>
                  </a:cubicBezTo>
                  <a:cubicBezTo>
                    <a:pt x="24" y="140"/>
                    <a:pt x="24" y="138"/>
                    <a:pt x="24" y="137"/>
                  </a:cubicBezTo>
                  <a:close/>
                  <a:moveTo>
                    <a:pt x="36" y="137"/>
                  </a:moveTo>
                  <a:cubicBezTo>
                    <a:pt x="37" y="137"/>
                    <a:pt x="38" y="137"/>
                    <a:pt x="40" y="137"/>
                  </a:cubicBezTo>
                  <a:cubicBezTo>
                    <a:pt x="40" y="138"/>
                    <a:pt x="40" y="140"/>
                    <a:pt x="40" y="141"/>
                  </a:cubicBezTo>
                  <a:cubicBezTo>
                    <a:pt x="38" y="141"/>
                    <a:pt x="37" y="141"/>
                    <a:pt x="36" y="141"/>
                  </a:cubicBezTo>
                  <a:cubicBezTo>
                    <a:pt x="36" y="140"/>
                    <a:pt x="36" y="138"/>
                    <a:pt x="36" y="137"/>
                  </a:cubicBezTo>
                  <a:close/>
                  <a:moveTo>
                    <a:pt x="42" y="137"/>
                  </a:moveTo>
                  <a:cubicBezTo>
                    <a:pt x="43" y="137"/>
                    <a:pt x="45" y="137"/>
                    <a:pt x="46" y="137"/>
                  </a:cubicBezTo>
                  <a:cubicBezTo>
                    <a:pt x="46" y="138"/>
                    <a:pt x="46" y="140"/>
                    <a:pt x="46" y="141"/>
                  </a:cubicBezTo>
                  <a:cubicBezTo>
                    <a:pt x="45" y="141"/>
                    <a:pt x="43" y="141"/>
                    <a:pt x="42" y="141"/>
                  </a:cubicBezTo>
                  <a:cubicBezTo>
                    <a:pt x="42" y="140"/>
                    <a:pt x="42" y="138"/>
                    <a:pt x="42" y="137"/>
                  </a:cubicBezTo>
                  <a:close/>
                  <a:moveTo>
                    <a:pt x="48" y="137"/>
                  </a:moveTo>
                  <a:cubicBezTo>
                    <a:pt x="49" y="137"/>
                    <a:pt x="51" y="137"/>
                    <a:pt x="52" y="137"/>
                  </a:cubicBezTo>
                  <a:cubicBezTo>
                    <a:pt x="52" y="138"/>
                    <a:pt x="52" y="140"/>
                    <a:pt x="52" y="141"/>
                  </a:cubicBezTo>
                  <a:cubicBezTo>
                    <a:pt x="51" y="141"/>
                    <a:pt x="49" y="141"/>
                    <a:pt x="48" y="141"/>
                  </a:cubicBezTo>
                  <a:cubicBezTo>
                    <a:pt x="48" y="140"/>
                    <a:pt x="48" y="138"/>
                    <a:pt x="48" y="137"/>
                  </a:cubicBezTo>
                  <a:close/>
                  <a:moveTo>
                    <a:pt x="54" y="137"/>
                  </a:moveTo>
                  <a:cubicBezTo>
                    <a:pt x="55" y="137"/>
                    <a:pt x="57" y="137"/>
                    <a:pt x="58" y="137"/>
                  </a:cubicBezTo>
                  <a:cubicBezTo>
                    <a:pt x="58" y="138"/>
                    <a:pt x="58" y="140"/>
                    <a:pt x="58" y="141"/>
                  </a:cubicBezTo>
                  <a:cubicBezTo>
                    <a:pt x="57" y="141"/>
                    <a:pt x="55" y="141"/>
                    <a:pt x="54" y="141"/>
                  </a:cubicBezTo>
                  <a:cubicBezTo>
                    <a:pt x="54" y="140"/>
                    <a:pt x="54" y="138"/>
                    <a:pt x="54" y="137"/>
                  </a:cubicBezTo>
                  <a:close/>
                  <a:moveTo>
                    <a:pt x="11" y="130"/>
                  </a:moveTo>
                  <a:cubicBezTo>
                    <a:pt x="13" y="130"/>
                    <a:pt x="14" y="130"/>
                    <a:pt x="15" y="130"/>
                  </a:cubicBezTo>
                  <a:cubicBezTo>
                    <a:pt x="15" y="132"/>
                    <a:pt x="15" y="133"/>
                    <a:pt x="15" y="134"/>
                  </a:cubicBezTo>
                  <a:cubicBezTo>
                    <a:pt x="14" y="134"/>
                    <a:pt x="13" y="134"/>
                    <a:pt x="11" y="134"/>
                  </a:cubicBezTo>
                  <a:cubicBezTo>
                    <a:pt x="11" y="133"/>
                    <a:pt x="11" y="132"/>
                    <a:pt x="11" y="130"/>
                  </a:cubicBezTo>
                  <a:close/>
                  <a:moveTo>
                    <a:pt x="24" y="130"/>
                  </a:moveTo>
                  <a:cubicBezTo>
                    <a:pt x="25" y="130"/>
                    <a:pt x="26" y="130"/>
                    <a:pt x="28" y="130"/>
                  </a:cubicBezTo>
                  <a:cubicBezTo>
                    <a:pt x="28" y="132"/>
                    <a:pt x="28" y="133"/>
                    <a:pt x="28" y="134"/>
                  </a:cubicBezTo>
                  <a:cubicBezTo>
                    <a:pt x="26" y="134"/>
                    <a:pt x="25" y="134"/>
                    <a:pt x="24" y="134"/>
                  </a:cubicBezTo>
                  <a:cubicBezTo>
                    <a:pt x="24" y="133"/>
                    <a:pt x="24" y="132"/>
                    <a:pt x="24" y="130"/>
                  </a:cubicBezTo>
                  <a:close/>
                  <a:moveTo>
                    <a:pt x="30" y="130"/>
                  </a:moveTo>
                  <a:cubicBezTo>
                    <a:pt x="31" y="130"/>
                    <a:pt x="32" y="130"/>
                    <a:pt x="34" y="130"/>
                  </a:cubicBezTo>
                  <a:cubicBezTo>
                    <a:pt x="34" y="132"/>
                    <a:pt x="34" y="133"/>
                    <a:pt x="34" y="134"/>
                  </a:cubicBezTo>
                  <a:cubicBezTo>
                    <a:pt x="32" y="134"/>
                    <a:pt x="31" y="134"/>
                    <a:pt x="30" y="134"/>
                  </a:cubicBezTo>
                  <a:cubicBezTo>
                    <a:pt x="30" y="133"/>
                    <a:pt x="30" y="132"/>
                    <a:pt x="30" y="130"/>
                  </a:cubicBezTo>
                  <a:close/>
                  <a:moveTo>
                    <a:pt x="42" y="130"/>
                  </a:moveTo>
                  <a:cubicBezTo>
                    <a:pt x="43" y="130"/>
                    <a:pt x="45" y="130"/>
                    <a:pt x="46" y="130"/>
                  </a:cubicBezTo>
                  <a:cubicBezTo>
                    <a:pt x="46" y="132"/>
                    <a:pt x="46" y="133"/>
                    <a:pt x="46" y="134"/>
                  </a:cubicBezTo>
                  <a:cubicBezTo>
                    <a:pt x="45" y="134"/>
                    <a:pt x="43" y="134"/>
                    <a:pt x="42" y="134"/>
                  </a:cubicBezTo>
                  <a:cubicBezTo>
                    <a:pt x="42" y="133"/>
                    <a:pt x="42" y="132"/>
                    <a:pt x="42" y="130"/>
                  </a:cubicBezTo>
                  <a:close/>
                  <a:moveTo>
                    <a:pt x="48" y="130"/>
                  </a:moveTo>
                  <a:cubicBezTo>
                    <a:pt x="49" y="130"/>
                    <a:pt x="51" y="130"/>
                    <a:pt x="52" y="130"/>
                  </a:cubicBezTo>
                  <a:cubicBezTo>
                    <a:pt x="52" y="132"/>
                    <a:pt x="52" y="133"/>
                    <a:pt x="52" y="134"/>
                  </a:cubicBezTo>
                  <a:cubicBezTo>
                    <a:pt x="51" y="134"/>
                    <a:pt x="49" y="134"/>
                    <a:pt x="48" y="134"/>
                  </a:cubicBezTo>
                  <a:cubicBezTo>
                    <a:pt x="48" y="133"/>
                    <a:pt x="48" y="132"/>
                    <a:pt x="48" y="130"/>
                  </a:cubicBezTo>
                  <a:close/>
                  <a:moveTo>
                    <a:pt x="54" y="130"/>
                  </a:moveTo>
                  <a:cubicBezTo>
                    <a:pt x="55" y="130"/>
                    <a:pt x="57" y="130"/>
                    <a:pt x="58" y="130"/>
                  </a:cubicBezTo>
                  <a:cubicBezTo>
                    <a:pt x="58" y="132"/>
                    <a:pt x="58" y="133"/>
                    <a:pt x="58" y="134"/>
                  </a:cubicBezTo>
                  <a:cubicBezTo>
                    <a:pt x="57" y="134"/>
                    <a:pt x="55" y="134"/>
                    <a:pt x="54" y="134"/>
                  </a:cubicBezTo>
                  <a:cubicBezTo>
                    <a:pt x="54" y="133"/>
                    <a:pt x="54" y="132"/>
                    <a:pt x="54" y="130"/>
                  </a:cubicBezTo>
                  <a:close/>
                  <a:moveTo>
                    <a:pt x="24" y="124"/>
                  </a:moveTo>
                  <a:cubicBezTo>
                    <a:pt x="25" y="124"/>
                    <a:pt x="26" y="124"/>
                    <a:pt x="28" y="124"/>
                  </a:cubicBezTo>
                  <a:cubicBezTo>
                    <a:pt x="28" y="125"/>
                    <a:pt x="28" y="126"/>
                    <a:pt x="28" y="128"/>
                  </a:cubicBezTo>
                  <a:cubicBezTo>
                    <a:pt x="26" y="128"/>
                    <a:pt x="25" y="128"/>
                    <a:pt x="24" y="128"/>
                  </a:cubicBezTo>
                  <a:cubicBezTo>
                    <a:pt x="24" y="126"/>
                    <a:pt x="24" y="125"/>
                    <a:pt x="24" y="124"/>
                  </a:cubicBezTo>
                  <a:close/>
                  <a:moveTo>
                    <a:pt x="30" y="124"/>
                  </a:moveTo>
                  <a:cubicBezTo>
                    <a:pt x="31" y="124"/>
                    <a:pt x="32" y="124"/>
                    <a:pt x="34" y="124"/>
                  </a:cubicBezTo>
                  <a:cubicBezTo>
                    <a:pt x="34" y="125"/>
                    <a:pt x="34" y="126"/>
                    <a:pt x="34" y="128"/>
                  </a:cubicBezTo>
                  <a:cubicBezTo>
                    <a:pt x="32" y="128"/>
                    <a:pt x="31" y="128"/>
                    <a:pt x="30" y="128"/>
                  </a:cubicBezTo>
                  <a:cubicBezTo>
                    <a:pt x="30" y="126"/>
                    <a:pt x="30" y="125"/>
                    <a:pt x="30" y="124"/>
                  </a:cubicBezTo>
                  <a:close/>
                  <a:moveTo>
                    <a:pt x="36" y="124"/>
                  </a:moveTo>
                  <a:cubicBezTo>
                    <a:pt x="37" y="124"/>
                    <a:pt x="38" y="124"/>
                    <a:pt x="40" y="124"/>
                  </a:cubicBezTo>
                  <a:cubicBezTo>
                    <a:pt x="40" y="125"/>
                    <a:pt x="40" y="126"/>
                    <a:pt x="40" y="128"/>
                  </a:cubicBezTo>
                  <a:cubicBezTo>
                    <a:pt x="38" y="128"/>
                    <a:pt x="37" y="128"/>
                    <a:pt x="36" y="128"/>
                  </a:cubicBezTo>
                  <a:cubicBezTo>
                    <a:pt x="36" y="126"/>
                    <a:pt x="36" y="125"/>
                    <a:pt x="36" y="124"/>
                  </a:cubicBezTo>
                  <a:close/>
                  <a:moveTo>
                    <a:pt x="48" y="124"/>
                  </a:moveTo>
                  <a:cubicBezTo>
                    <a:pt x="49" y="124"/>
                    <a:pt x="51" y="124"/>
                    <a:pt x="52" y="124"/>
                  </a:cubicBezTo>
                  <a:cubicBezTo>
                    <a:pt x="52" y="125"/>
                    <a:pt x="52" y="126"/>
                    <a:pt x="52" y="128"/>
                  </a:cubicBezTo>
                  <a:cubicBezTo>
                    <a:pt x="51" y="128"/>
                    <a:pt x="49" y="128"/>
                    <a:pt x="48" y="128"/>
                  </a:cubicBezTo>
                  <a:cubicBezTo>
                    <a:pt x="48" y="126"/>
                    <a:pt x="48" y="125"/>
                    <a:pt x="48" y="124"/>
                  </a:cubicBezTo>
                  <a:close/>
                  <a:moveTo>
                    <a:pt x="11" y="117"/>
                  </a:moveTo>
                  <a:cubicBezTo>
                    <a:pt x="13" y="117"/>
                    <a:pt x="14" y="117"/>
                    <a:pt x="15" y="117"/>
                  </a:cubicBezTo>
                  <a:cubicBezTo>
                    <a:pt x="15" y="118"/>
                    <a:pt x="15" y="120"/>
                    <a:pt x="15" y="121"/>
                  </a:cubicBezTo>
                  <a:cubicBezTo>
                    <a:pt x="14" y="121"/>
                    <a:pt x="13" y="121"/>
                    <a:pt x="11" y="121"/>
                  </a:cubicBezTo>
                  <a:cubicBezTo>
                    <a:pt x="11" y="120"/>
                    <a:pt x="11" y="118"/>
                    <a:pt x="11" y="117"/>
                  </a:cubicBezTo>
                  <a:close/>
                  <a:moveTo>
                    <a:pt x="30" y="117"/>
                  </a:moveTo>
                  <a:cubicBezTo>
                    <a:pt x="31" y="117"/>
                    <a:pt x="32" y="117"/>
                    <a:pt x="34" y="117"/>
                  </a:cubicBezTo>
                  <a:cubicBezTo>
                    <a:pt x="34" y="118"/>
                    <a:pt x="34" y="120"/>
                    <a:pt x="34" y="121"/>
                  </a:cubicBezTo>
                  <a:cubicBezTo>
                    <a:pt x="32" y="121"/>
                    <a:pt x="31" y="121"/>
                    <a:pt x="30" y="121"/>
                  </a:cubicBezTo>
                  <a:cubicBezTo>
                    <a:pt x="30" y="120"/>
                    <a:pt x="30" y="118"/>
                    <a:pt x="30" y="117"/>
                  </a:cubicBezTo>
                  <a:close/>
                  <a:moveTo>
                    <a:pt x="36" y="117"/>
                  </a:moveTo>
                  <a:cubicBezTo>
                    <a:pt x="37" y="117"/>
                    <a:pt x="38" y="117"/>
                    <a:pt x="40" y="117"/>
                  </a:cubicBezTo>
                  <a:cubicBezTo>
                    <a:pt x="40" y="118"/>
                    <a:pt x="40" y="120"/>
                    <a:pt x="40" y="121"/>
                  </a:cubicBezTo>
                  <a:cubicBezTo>
                    <a:pt x="38" y="121"/>
                    <a:pt x="37" y="121"/>
                    <a:pt x="36" y="121"/>
                  </a:cubicBezTo>
                  <a:cubicBezTo>
                    <a:pt x="36" y="120"/>
                    <a:pt x="36" y="118"/>
                    <a:pt x="36" y="117"/>
                  </a:cubicBezTo>
                  <a:close/>
                  <a:moveTo>
                    <a:pt x="48" y="117"/>
                  </a:moveTo>
                  <a:cubicBezTo>
                    <a:pt x="49" y="117"/>
                    <a:pt x="51" y="117"/>
                    <a:pt x="52" y="117"/>
                  </a:cubicBezTo>
                  <a:cubicBezTo>
                    <a:pt x="52" y="118"/>
                    <a:pt x="52" y="120"/>
                    <a:pt x="52" y="121"/>
                  </a:cubicBezTo>
                  <a:cubicBezTo>
                    <a:pt x="51" y="121"/>
                    <a:pt x="49" y="121"/>
                    <a:pt x="48" y="121"/>
                  </a:cubicBezTo>
                  <a:cubicBezTo>
                    <a:pt x="48" y="120"/>
                    <a:pt x="48" y="118"/>
                    <a:pt x="48" y="117"/>
                  </a:cubicBezTo>
                  <a:close/>
                  <a:moveTo>
                    <a:pt x="54" y="117"/>
                  </a:moveTo>
                  <a:cubicBezTo>
                    <a:pt x="55" y="117"/>
                    <a:pt x="57" y="117"/>
                    <a:pt x="58" y="117"/>
                  </a:cubicBezTo>
                  <a:cubicBezTo>
                    <a:pt x="58" y="118"/>
                    <a:pt x="58" y="120"/>
                    <a:pt x="58" y="121"/>
                  </a:cubicBezTo>
                  <a:cubicBezTo>
                    <a:pt x="57" y="121"/>
                    <a:pt x="55" y="121"/>
                    <a:pt x="54" y="121"/>
                  </a:cubicBezTo>
                  <a:cubicBezTo>
                    <a:pt x="54" y="120"/>
                    <a:pt x="54" y="118"/>
                    <a:pt x="54" y="117"/>
                  </a:cubicBezTo>
                  <a:close/>
                  <a:moveTo>
                    <a:pt x="24" y="110"/>
                  </a:moveTo>
                  <a:cubicBezTo>
                    <a:pt x="25" y="110"/>
                    <a:pt x="26" y="110"/>
                    <a:pt x="28" y="110"/>
                  </a:cubicBezTo>
                  <a:cubicBezTo>
                    <a:pt x="28" y="112"/>
                    <a:pt x="28" y="113"/>
                    <a:pt x="28" y="114"/>
                  </a:cubicBezTo>
                  <a:cubicBezTo>
                    <a:pt x="26" y="114"/>
                    <a:pt x="25" y="114"/>
                    <a:pt x="24" y="114"/>
                  </a:cubicBezTo>
                  <a:cubicBezTo>
                    <a:pt x="24" y="113"/>
                    <a:pt x="24" y="112"/>
                    <a:pt x="24" y="110"/>
                  </a:cubicBezTo>
                  <a:close/>
                  <a:moveTo>
                    <a:pt x="30" y="110"/>
                  </a:moveTo>
                  <a:cubicBezTo>
                    <a:pt x="31" y="110"/>
                    <a:pt x="32" y="110"/>
                    <a:pt x="34" y="110"/>
                  </a:cubicBezTo>
                  <a:cubicBezTo>
                    <a:pt x="34" y="112"/>
                    <a:pt x="34" y="113"/>
                    <a:pt x="34" y="114"/>
                  </a:cubicBezTo>
                  <a:cubicBezTo>
                    <a:pt x="32" y="114"/>
                    <a:pt x="31" y="114"/>
                    <a:pt x="30" y="114"/>
                  </a:cubicBezTo>
                  <a:cubicBezTo>
                    <a:pt x="30" y="113"/>
                    <a:pt x="30" y="112"/>
                    <a:pt x="30" y="110"/>
                  </a:cubicBezTo>
                  <a:close/>
                  <a:moveTo>
                    <a:pt x="36" y="110"/>
                  </a:moveTo>
                  <a:cubicBezTo>
                    <a:pt x="37" y="110"/>
                    <a:pt x="38" y="110"/>
                    <a:pt x="40" y="110"/>
                  </a:cubicBezTo>
                  <a:cubicBezTo>
                    <a:pt x="40" y="112"/>
                    <a:pt x="40" y="113"/>
                    <a:pt x="40" y="114"/>
                  </a:cubicBezTo>
                  <a:cubicBezTo>
                    <a:pt x="38" y="114"/>
                    <a:pt x="37" y="114"/>
                    <a:pt x="36" y="114"/>
                  </a:cubicBezTo>
                  <a:cubicBezTo>
                    <a:pt x="36" y="113"/>
                    <a:pt x="36" y="112"/>
                    <a:pt x="36" y="110"/>
                  </a:cubicBezTo>
                  <a:close/>
                  <a:moveTo>
                    <a:pt x="48" y="110"/>
                  </a:moveTo>
                  <a:cubicBezTo>
                    <a:pt x="49" y="110"/>
                    <a:pt x="51" y="110"/>
                    <a:pt x="52" y="110"/>
                  </a:cubicBezTo>
                  <a:cubicBezTo>
                    <a:pt x="52" y="112"/>
                    <a:pt x="52" y="113"/>
                    <a:pt x="52" y="114"/>
                  </a:cubicBezTo>
                  <a:cubicBezTo>
                    <a:pt x="51" y="114"/>
                    <a:pt x="49" y="114"/>
                    <a:pt x="48" y="114"/>
                  </a:cubicBezTo>
                  <a:cubicBezTo>
                    <a:pt x="48" y="113"/>
                    <a:pt x="48" y="112"/>
                    <a:pt x="48" y="110"/>
                  </a:cubicBezTo>
                  <a:close/>
                  <a:moveTo>
                    <a:pt x="54" y="110"/>
                  </a:moveTo>
                  <a:cubicBezTo>
                    <a:pt x="55" y="110"/>
                    <a:pt x="57" y="110"/>
                    <a:pt x="58" y="110"/>
                  </a:cubicBezTo>
                  <a:cubicBezTo>
                    <a:pt x="58" y="112"/>
                    <a:pt x="58" y="113"/>
                    <a:pt x="58" y="114"/>
                  </a:cubicBezTo>
                  <a:cubicBezTo>
                    <a:pt x="57" y="114"/>
                    <a:pt x="55" y="114"/>
                    <a:pt x="54" y="114"/>
                  </a:cubicBezTo>
                  <a:cubicBezTo>
                    <a:pt x="54" y="113"/>
                    <a:pt x="54" y="112"/>
                    <a:pt x="54" y="110"/>
                  </a:cubicBezTo>
                  <a:close/>
                  <a:moveTo>
                    <a:pt x="24" y="104"/>
                  </a:moveTo>
                  <a:cubicBezTo>
                    <a:pt x="25" y="104"/>
                    <a:pt x="26" y="104"/>
                    <a:pt x="28" y="104"/>
                  </a:cubicBezTo>
                  <a:cubicBezTo>
                    <a:pt x="28" y="105"/>
                    <a:pt x="28" y="106"/>
                    <a:pt x="28" y="107"/>
                  </a:cubicBezTo>
                  <a:cubicBezTo>
                    <a:pt x="26" y="107"/>
                    <a:pt x="25" y="107"/>
                    <a:pt x="24" y="107"/>
                  </a:cubicBezTo>
                  <a:cubicBezTo>
                    <a:pt x="24" y="106"/>
                    <a:pt x="24" y="105"/>
                    <a:pt x="24" y="104"/>
                  </a:cubicBezTo>
                  <a:close/>
                  <a:moveTo>
                    <a:pt x="42" y="104"/>
                  </a:moveTo>
                  <a:cubicBezTo>
                    <a:pt x="43" y="104"/>
                    <a:pt x="45" y="104"/>
                    <a:pt x="46" y="104"/>
                  </a:cubicBezTo>
                  <a:cubicBezTo>
                    <a:pt x="46" y="105"/>
                    <a:pt x="46" y="106"/>
                    <a:pt x="46" y="107"/>
                  </a:cubicBezTo>
                  <a:cubicBezTo>
                    <a:pt x="45" y="107"/>
                    <a:pt x="43" y="107"/>
                    <a:pt x="42" y="107"/>
                  </a:cubicBezTo>
                  <a:cubicBezTo>
                    <a:pt x="42" y="106"/>
                    <a:pt x="42" y="105"/>
                    <a:pt x="42" y="104"/>
                  </a:cubicBezTo>
                  <a:close/>
                  <a:moveTo>
                    <a:pt x="54" y="104"/>
                  </a:moveTo>
                  <a:cubicBezTo>
                    <a:pt x="55" y="104"/>
                    <a:pt x="57" y="104"/>
                    <a:pt x="58" y="104"/>
                  </a:cubicBezTo>
                  <a:cubicBezTo>
                    <a:pt x="58" y="105"/>
                    <a:pt x="58" y="106"/>
                    <a:pt x="58" y="107"/>
                  </a:cubicBezTo>
                  <a:cubicBezTo>
                    <a:pt x="57" y="107"/>
                    <a:pt x="55" y="107"/>
                    <a:pt x="54" y="107"/>
                  </a:cubicBezTo>
                  <a:cubicBezTo>
                    <a:pt x="54" y="106"/>
                    <a:pt x="54" y="105"/>
                    <a:pt x="54" y="104"/>
                  </a:cubicBezTo>
                  <a:close/>
                  <a:moveTo>
                    <a:pt x="30" y="97"/>
                  </a:moveTo>
                  <a:cubicBezTo>
                    <a:pt x="31" y="97"/>
                    <a:pt x="32" y="97"/>
                    <a:pt x="34" y="97"/>
                  </a:cubicBezTo>
                  <a:cubicBezTo>
                    <a:pt x="34" y="98"/>
                    <a:pt x="34" y="99"/>
                    <a:pt x="34" y="101"/>
                  </a:cubicBezTo>
                  <a:cubicBezTo>
                    <a:pt x="32" y="101"/>
                    <a:pt x="31" y="101"/>
                    <a:pt x="30" y="101"/>
                  </a:cubicBezTo>
                  <a:cubicBezTo>
                    <a:pt x="30" y="99"/>
                    <a:pt x="30" y="98"/>
                    <a:pt x="30" y="97"/>
                  </a:cubicBezTo>
                  <a:close/>
                  <a:moveTo>
                    <a:pt x="36" y="97"/>
                  </a:moveTo>
                  <a:cubicBezTo>
                    <a:pt x="37" y="97"/>
                    <a:pt x="38" y="97"/>
                    <a:pt x="40" y="97"/>
                  </a:cubicBezTo>
                  <a:cubicBezTo>
                    <a:pt x="40" y="98"/>
                    <a:pt x="40" y="99"/>
                    <a:pt x="40" y="101"/>
                  </a:cubicBezTo>
                  <a:cubicBezTo>
                    <a:pt x="38" y="101"/>
                    <a:pt x="37" y="101"/>
                    <a:pt x="36" y="101"/>
                  </a:cubicBezTo>
                  <a:cubicBezTo>
                    <a:pt x="36" y="99"/>
                    <a:pt x="36" y="98"/>
                    <a:pt x="36" y="97"/>
                  </a:cubicBezTo>
                  <a:close/>
                  <a:moveTo>
                    <a:pt x="54" y="97"/>
                  </a:moveTo>
                  <a:cubicBezTo>
                    <a:pt x="55" y="97"/>
                    <a:pt x="57" y="97"/>
                    <a:pt x="58" y="97"/>
                  </a:cubicBezTo>
                  <a:cubicBezTo>
                    <a:pt x="58" y="98"/>
                    <a:pt x="58" y="99"/>
                    <a:pt x="58" y="101"/>
                  </a:cubicBezTo>
                  <a:cubicBezTo>
                    <a:pt x="57" y="101"/>
                    <a:pt x="55" y="101"/>
                    <a:pt x="54" y="101"/>
                  </a:cubicBezTo>
                  <a:cubicBezTo>
                    <a:pt x="54" y="99"/>
                    <a:pt x="54" y="98"/>
                    <a:pt x="54" y="97"/>
                  </a:cubicBezTo>
                  <a:close/>
                  <a:moveTo>
                    <a:pt x="11" y="90"/>
                  </a:moveTo>
                  <a:cubicBezTo>
                    <a:pt x="13" y="90"/>
                    <a:pt x="14" y="90"/>
                    <a:pt x="15" y="90"/>
                  </a:cubicBezTo>
                  <a:cubicBezTo>
                    <a:pt x="15" y="91"/>
                    <a:pt x="15" y="93"/>
                    <a:pt x="15" y="94"/>
                  </a:cubicBezTo>
                  <a:cubicBezTo>
                    <a:pt x="14" y="94"/>
                    <a:pt x="13" y="94"/>
                    <a:pt x="11" y="94"/>
                  </a:cubicBezTo>
                  <a:cubicBezTo>
                    <a:pt x="11" y="93"/>
                    <a:pt x="11" y="91"/>
                    <a:pt x="11" y="90"/>
                  </a:cubicBezTo>
                  <a:close/>
                  <a:moveTo>
                    <a:pt x="30" y="90"/>
                  </a:moveTo>
                  <a:cubicBezTo>
                    <a:pt x="31" y="90"/>
                    <a:pt x="32" y="90"/>
                    <a:pt x="34" y="90"/>
                  </a:cubicBezTo>
                  <a:cubicBezTo>
                    <a:pt x="34" y="91"/>
                    <a:pt x="34" y="93"/>
                    <a:pt x="34" y="94"/>
                  </a:cubicBezTo>
                  <a:cubicBezTo>
                    <a:pt x="32" y="94"/>
                    <a:pt x="31" y="94"/>
                    <a:pt x="30" y="94"/>
                  </a:cubicBezTo>
                  <a:cubicBezTo>
                    <a:pt x="30" y="93"/>
                    <a:pt x="30" y="91"/>
                    <a:pt x="30" y="90"/>
                  </a:cubicBezTo>
                  <a:close/>
                  <a:moveTo>
                    <a:pt x="36" y="90"/>
                  </a:moveTo>
                  <a:cubicBezTo>
                    <a:pt x="37" y="90"/>
                    <a:pt x="38" y="90"/>
                    <a:pt x="40" y="90"/>
                  </a:cubicBezTo>
                  <a:cubicBezTo>
                    <a:pt x="40" y="91"/>
                    <a:pt x="40" y="93"/>
                    <a:pt x="40" y="94"/>
                  </a:cubicBezTo>
                  <a:cubicBezTo>
                    <a:pt x="38" y="94"/>
                    <a:pt x="37" y="94"/>
                    <a:pt x="36" y="94"/>
                  </a:cubicBezTo>
                  <a:cubicBezTo>
                    <a:pt x="36" y="93"/>
                    <a:pt x="36" y="91"/>
                    <a:pt x="36" y="90"/>
                  </a:cubicBezTo>
                  <a:close/>
                  <a:moveTo>
                    <a:pt x="42" y="90"/>
                  </a:moveTo>
                  <a:cubicBezTo>
                    <a:pt x="43" y="90"/>
                    <a:pt x="45" y="90"/>
                    <a:pt x="46" y="90"/>
                  </a:cubicBezTo>
                  <a:cubicBezTo>
                    <a:pt x="46" y="91"/>
                    <a:pt x="46" y="93"/>
                    <a:pt x="46" y="94"/>
                  </a:cubicBezTo>
                  <a:cubicBezTo>
                    <a:pt x="45" y="94"/>
                    <a:pt x="43" y="94"/>
                    <a:pt x="42" y="94"/>
                  </a:cubicBezTo>
                  <a:cubicBezTo>
                    <a:pt x="42" y="93"/>
                    <a:pt x="42" y="91"/>
                    <a:pt x="42" y="90"/>
                  </a:cubicBezTo>
                  <a:close/>
                  <a:moveTo>
                    <a:pt x="54" y="90"/>
                  </a:moveTo>
                  <a:cubicBezTo>
                    <a:pt x="55" y="90"/>
                    <a:pt x="57" y="90"/>
                    <a:pt x="58" y="90"/>
                  </a:cubicBezTo>
                  <a:cubicBezTo>
                    <a:pt x="58" y="91"/>
                    <a:pt x="58" y="93"/>
                    <a:pt x="58" y="94"/>
                  </a:cubicBezTo>
                  <a:cubicBezTo>
                    <a:pt x="57" y="94"/>
                    <a:pt x="55" y="94"/>
                    <a:pt x="54" y="94"/>
                  </a:cubicBezTo>
                  <a:cubicBezTo>
                    <a:pt x="54" y="93"/>
                    <a:pt x="54" y="91"/>
                    <a:pt x="54" y="90"/>
                  </a:cubicBezTo>
                  <a:close/>
                  <a:moveTo>
                    <a:pt x="11" y="83"/>
                  </a:moveTo>
                  <a:cubicBezTo>
                    <a:pt x="13" y="83"/>
                    <a:pt x="14" y="83"/>
                    <a:pt x="15" y="83"/>
                  </a:cubicBezTo>
                  <a:cubicBezTo>
                    <a:pt x="15" y="85"/>
                    <a:pt x="15" y="86"/>
                    <a:pt x="15" y="87"/>
                  </a:cubicBezTo>
                  <a:cubicBezTo>
                    <a:pt x="14" y="87"/>
                    <a:pt x="13" y="87"/>
                    <a:pt x="11" y="87"/>
                  </a:cubicBezTo>
                  <a:cubicBezTo>
                    <a:pt x="11" y="86"/>
                    <a:pt x="11" y="85"/>
                    <a:pt x="11" y="83"/>
                  </a:cubicBezTo>
                  <a:close/>
                  <a:moveTo>
                    <a:pt x="24" y="83"/>
                  </a:moveTo>
                  <a:cubicBezTo>
                    <a:pt x="25" y="83"/>
                    <a:pt x="26" y="83"/>
                    <a:pt x="28" y="83"/>
                  </a:cubicBezTo>
                  <a:cubicBezTo>
                    <a:pt x="28" y="85"/>
                    <a:pt x="28" y="86"/>
                    <a:pt x="28" y="87"/>
                  </a:cubicBezTo>
                  <a:cubicBezTo>
                    <a:pt x="26" y="87"/>
                    <a:pt x="25" y="87"/>
                    <a:pt x="24" y="87"/>
                  </a:cubicBezTo>
                  <a:cubicBezTo>
                    <a:pt x="24" y="86"/>
                    <a:pt x="24" y="85"/>
                    <a:pt x="24" y="83"/>
                  </a:cubicBezTo>
                  <a:close/>
                  <a:moveTo>
                    <a:pt x="36" y="83"/>
                  </a:moveTo>
                  <a:cubicBezTo>
                    <a:pt x="37" y="83"/>
                    <a:pt x="38" y="83"/>
                    <a:pt x="40" y="83"/>
                  </a:cubicBezTo>
                  <a:cubicBezTo>
                    <a:pt x="40" y="85"/>
                    <a:pt x="40" y="86"/>
                    <a:pt x="40" y="87"/>
                  </a:cubicBezTo>
                  <a:cubicBezTo>
                    <a:pt x="38" y="87"/>
                    <a:pt x="37" y="87"/>
                    <a:pt x="36" y="87"/>
                  </a:cubicBezTo>
                  <a:cubicBezTo>
                    <a:pt x="36" y="86"/>
                    <a:pt x="36" y="85"/>
                    <a:pt x="36" y="83"/>
                  </a:cubicBezTo>
                  <a:close/>
                  <a:moveTo>
                    <a:pt x="42" y="83"/>
                  </a:moveTo>
                  <a:cubicBezTo>
                    <a:pt x="43" y="83"/>
                    <a:pt x="45" y="83"/>
                    <a:pt x="46" y="83"/>
                  </a:cubicBezTo>
                  <a:cubicBezTo>
                    <a:pt x="46" y="85"/>
                    <a:pt x="46" y="86"/>
                    <a:pt x="46" y="87"/>
                  </a:cubicBezTo>
                  <a:cubicBezTo>
                    <a:pt x="45" y="87"/>
                    <a:pt x="43" y="87"/>
                    <a:pt x="42" y="87"/>
                  </a:cubicBezTo>
                  <a:cubicBezTo>
                    <a:pt x="42" y="86"/>
                    <a:pt x="42" y="85"/>
                    <a:pt x="42" y="83"/>
                  </a:cubicBezTo>
                  <a:close/>
                  <a:moveTo>
                    <a:pt x="48" y="83"/>
                  </a:moveTo>
                  <a:cubicBezTo>
                    <a:pt x="49" y="83"/>
                    <a:pt x="51" y="83"/>
                    <a:pt x="52" y="83"/>
                  </a:cubicBezTo>
                  <a:cubicBezTo>
                    <a:pt x="52" y="85"/>
                    <a:pt x="52" y="86"/>
                    <a:pt x="52" y="87"/>
                  </a:cubicBezTo>
                  <a:cubicBezTo>
                    <a:pt x="51" y="87"/>
                    <a:pt x="49" y="87"/>
                    <a:pt x="48" y="87"/>
                  </a:cubicBezTo>
                  <a:cubicBezTo>
                    <a:pt x="48" y="86"/>
                    <a:pt x="48" y="85"/>
                    <a:pt x="48" y="83"/>
                  </a:cubicBezTo>
                  <a:close/>
                  <a:moveTo>
                    <a:pt x="30" y="77"/>
                  </a:moveTo>
                  <a:cubicBezTo>
                    <a:pt x="31" y="77"/>
                    <a:pt x="32" y="77"/>
                    <a:pt x="34" y="77"/>
                  </a:cubicBezTo>
                  <a:cubicBezTo>
                    <a:pt x="34" y="78"/>
                    <a:pt x="34" y="79"/>
                    <a:pt x="34" y="81"/>
                  </a:cubicBezTo>
                  <a:cubicBezTo>
                    <a:pt x="32" y="81"/>
                    <a:pt x="31" y="81"/>
                    <a:pt x="30" y="81"/>
                  </a:cubicBezTo>
                  <a:cubicBezTo>
                    <a:pt x="30" y="79"/>
                    <a:pt x="30" y="78"/>
                    <a:pt x="30" y="77"/>
                  </a:cubicBezTo>
                  <a:close/>
                  <a:moveTo>
                    <a:pt x="42" y="77"/>
                  </a:moveTo>
                  <a:cubicBezTo>
                    <a:pt x="43" y="77"/>
                    <a:pt x="45" y="77"/>
                    <a:pt x="46" y="77"/>
                  </a:cubicBezTo>
                  <a:cubicBezTo>
                    <a:pt x="46" y="78"/>
                    <a:pt x="46" y="79"/>
                    <a:pt x="46" y="81"/>
                  </a:cubicBezTo>
                  <a:cubicBezTo>
                    <a:pt x="45" y="81"/>
                    <a:pt x="43" y="81"/>
                    <a:pt x="42" y="81"/>
                  </a:cubicBezTo>
                  <a:cubicBezTo>
                    <a:pt x="42" y="79"/>
                    <a:pt x="42" y="78"/>
                    <a:pt x="42" y="77"/>
                  </a:cubicBezTo>
                  <a:close/>
                  <a:moveTo>
                    <a:pt x="29" y="15"/>
                  </a:moveTo>
                  <a:cubicBezTo>
                    <a:pt x="30" y="15"/>
                    <a:pt x="30" y="15"/>
                    <a:pt x="31" y="15"/>
                  </a:cubicBezTo>
                  <a:cubicBezTo>
                    <a:pt x="31" y="17"/>
                    <a:pt x="31" y="20"/>
                    <a:pt x="31" y="22"/>
                  </a:cubicBezTo>
                  <a:cubicBezTo>
                    <a:pt x="30" y="22"/>
                    <a:pt x="30" y="22"/>
                    <a:pt x="29" y="22"/>
                  </a:cubicBezTo>
                  <a:cubicBezTo>
                    <a:pt x="29" y="20"/>
                    <a:pt x="29" y="17"/>
                    <a:pt x="29" y="15"/>
                  </a:cubicBezTo>
                  <a:close/>
                  <a:moveTo>
                    <a:pt x="25" y="15"/>
                  </a:moveTo>
                  <a:cubicBezTo>
                    <a:pt x="27" y="15"/>
                    <a:pt x="27" y="15"/>
                    <a:pt x="27" y="15"/>
                  </a:cubicBezTo>
                  <a:cubicBezTo>
                    <a:pt x="27" y="22"/>
                    <a:pt x="27" y="22"/>
                    <a:pt x="27" y="22"/>
                  </a:cubicBezTo>
                  <a:cubicBezTo>
                    <a:pt x="25" y="22"/>
                    <a:pt x="25" y="22"/>
                    <a:pt x="25" y="22"/>
                  </a:cubicBezTo>
                  <a:cubicBezTo>
                    <a:pt x="25" y="15"/>
                    <a:pt x="25" y="15"/>
                    <a:pt x="25" y="15"/>
                  </a:cubicBezTo>
                  <a:close/>
                  <a:moveTo>
                    <a:pt x="32" y="15"/>
                  </a:moveTo>
                  <a:cubicBezTo>
                    <a:pt x="33" y="15"/>
                    <a:pt x="34" y="15"/>
                    <a:pt x="34" y="15"/>
                  </a:cubicBezTo>
                  <a:cubicBezTo>
                    <a:pt x="34" y="17"/>
                    <a:pt x="34" y="20"/>
                    <a:pt x="34" y="22"/>
                  </a:cubicBezTo>
                  <a:cubicBezTo>
                    <a:pt x="34" y="22"/>
                    <a:pt x="33" y="22"/>
                    <a:pt x="32" y="22"/>
                  </a:cubicBezTo>
                  <a:cubicBezTo>
                    <a:pt x="32" y="20"/>
                    <a:pt x="32" y="17"/>
                    <a:pt x="32" y="15"/>
                  </a:cubicBezTo>
                  <a:close/>
                  <a:moveTo>
                    <a:pt x="36" y="15"/>
                  </a:moveTo>
                  <a:cubicBezTo>
                    <a:pt x="36" y="15"/>
                    <a:pt x="37" y="15"/>
                    <a:pt x="38" y="15"/>
                  </a:cubicBezTo>
                  <a:cubicBezTo>
                    <a:pt x="38" y="17"/>
                    <a:pt x="38" y="20"/>
                    <a:pt x="38" y="22"/>
                  </a:cubicBezTo>
                  <a:cubicBezTo>
                    <a:pt x="37" y="22"/>
                    <a:pt x="36" y="22"/>
                    <a:pt x="36" y="22"/>
                  </a:cubicBezTo>
                  <a:cubicBezTo>
                    <a:pt x="36" y="20"/>
                    <a:pt x="36" y="17"/>
                    <a:pt x="36" y="15"/>
                  </a:cubicBezTo>
                  <a:close/>
                  <a:moveTo>
                    <a:pt x="39" y="15"/>
                  </a:moveTo>
                  <a:cubicBezTo>
                    <a:pt x="40" y="15"/>
                    <a:pt x="40" y="15"/>
                    <a:pt x="41" y="15"/>
                  </a:cubicBezTo>
                  <a:cubicBezTo>
                    <a:pt x="41" y="17"/>
                    <a:pt x="41" y="20"/>
                    <a:pt x="41" y="22"/>
                  </a:cubicBezTo>
                  <a:cubicBezTo>
                    <a:pt x="40" y="22"/>
                    <a:pt x="40" y="22"/>
                    <a:pt x="39" y="22"/>
                  </a:cubicBezTo>
                  <a:cubicBezTo>
                    <a:pt x="39" y="20"/>
                    <a:pt x="39" y="17"/>
                    <a:pt x="39" y="15"/>
                  </a:cubicBezTo>
                  <a:close/>
                  <a:moveTo>
                    <a:pt x="42" y="15"/>
                  </a:moveTo>
                  <a:cubicBezTo>
                    <a:pt x="44" y="15"/>
                    <a:pt x="44" y="15"/>
                    <a:pt x="44" y="15"/>
                  </a:cubicBezTo>
                  <a:cubicBezTo>
                    <a:pt x="44" y="22"/>
                    <a:pt x="44" y="22"/>
                    <a:pt x="44" y="22"/>
                  </a:cubicBezTo>
                  <a:cubicBezTo>
                    <a:pt x="42" y="22"/>
                    <a:pt x="42" y="22"/>
                    <a:pt x="42" y="22"/>
                  </a:cubicBezTo>
                  <a:lnTo>
                    <a:pt x="42"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94" name="Freeform 2600"/>
            <p:cNvSpPr>
              <a:spLocks noEditPoints="1"/>
            </p:cNvSpPr>
            <p:nvPr/>
          </p:nvSpPr>
          <p:spPr bwMode="auto">
            <a:xfrm>
              <a:off x="-1903409" y="362784"/>
              <a:ext cx="261936" cy="646866"/>
            </a:xfrm>
            <a:custGeom>
              <a:avLst/>
              <a:gdLst>
                <a:gd name="T0" fmla="*/ 24 w 56"/>
                <a:gd name="T1" fmla="*/ 12 h 138"/>
                <a:gd name="T2" fmla="*/ 34 w 56"/>
                <a:gd name="T3" fmla="*/ 16 h 138"/>
                <a:gd name="T4" fmla="*/ 47 w 56"/>
                <a:gd name="T5" fmla="*/ 32 h 138"/>
                <a:gd name="T6" fmla="*/ 40 w 56"/>
                <a:gd name="T7" fmla="*/ 26 h 138"/>
                <a:gd name="T8" fmla="*/ 47 w 56"/>
                <a:gd name="T9" fmla="*/ 30 h 138"/>
                <a:gd name="T10" fmla="*/ 31 w 56"/>
                <a:gd name="T11" fmla="*/ 63 h 138"/>
                <a:gd name="T12" fmla="*/ 28 w 56"/>
                <a:gd name="T13" fmla="*/ 70 h 138"/>
                <a:gd name="T14" fmla="*/ 31 w 56"/>
                <a:gd name="T15" fmla="*/ 80 h 138"/>
                <a:gd name="T16" fmla="*/ 28 w 56"/>
                <a:gd name="T17" fmla="*/ 106 h 138"/>
                <a:gd name="T18" fmla="*/ 31 w 56"/>
                <a:gd name="T19" fmla="*/ 113 h 138"/>
                <a:gd name="T20" fmla="*/ 27 w 56"/>
                <a:gd name="T21" fmla="*/ 115 h 138"/>
                <a:gd name="T22" fmla="*/ 32 w 56"/>
                <a:gd name="T23" fmla="*/ 118 h 138"/>
                <a:gd name="T24" fmla="*/ 39 w 56"/>
                <a:gd name="T25" fmla="*/ 115 h 138"/>
                <a:gd name="T26" fmla="*/ 24 w 56"/>
                <a:gd name="T27" fmla="*/ 110 h 138"/>
                <a:gd name="T28" fmla="*/ 35 w 56"/>
                <a:gd name="T29" fmla="*/ 113 h 138"/>
                <a:gd name="T30" fmla="*/ 27 w 56"/>
                <a:gd name="T31" fmla="*/ 106 h 138"/>
                <a:gd name="T32" fmla="*/ 32 w 56"/>
                <a:gd name="T33" fmla="*/ 109 h 138"/>
                <a:gd name="T34" fmla="*/ 43 w 56"/>
                <a:gd name="T35" fmla="*/ 106 h 138"/>
                <a:gd name="T36" fmla="*/ 24 w 56"/>
                <a:gd name="T37" fmla="*/ 102 h 138"/>
                <a:gd name="T38" fmla="*/ 35 w 56"/>
                <a:gd name="T39" fmla="*/ 105 h 138"/>
                <a:gd name="T40" fmla="*/ 35 w 56"/>
                <a:gd name="T41" fmla="*/ 98 h 138"/>
                <a:gd name="T42" fmla="*/ 36 w 56"/>
                <a:gd name="T43" fmla="*/ 101 h 138"/>
                <a:gd name="T44" fmla="*/ 43 w 56"/>
                <a:gd name="T45" fmla="*/ 98 h 138"/>
                <a:gd name="T46" fmla="*/ 32 w 56"/>
                <a:gd name="T47" fmla="*/ 93 h 138"/>
                <a:gd name="T48" fmla="*/ 39 w 56"/>
                <a:gd name="T49" fmla="*/ 97 h 138"/>
                <a:gd name="T50" fmla="*/ 47 w 56"/>
                <a:gd name="T51" fmla="*/ 86 h 138"/>
                <a:gd name="T52" fmla="*/ 24 w 56"/>
                <a:gd name="T53" fmla="*/ 83 h 138"/>
                <a:gd name="T54" fmla="*/ 35 w 56"/>
                <a:gd name="T55" fmla="*/ 81 h 138"/>
                <a:gd name="T56" fmla="*/ 40 w 56"/>
                <a:gd name="T57" fmla="*/ 81 h 138"/>
                <a:gd name="T58" fmla="*/ 47 w 56"/>
                <a:gd name="T59" fmla="*/ 84 h 138"/>
                <a:gd name="T60" fmla="*/ 35 w 56"/>
                <a:gd name="T61" fmla="*/ 76 h 138"/>
                <a:gd name="T62" fmla="*/ 36 w 56"/>
                <a:gd name="T63" fmla="*/ 79 h 138"/>
                <a:gd name="T64" fmla="*/ 43 w 56"/>
                <a:gd name="T65" fmla="*/ 77 h 138"/>
                <a:gd name="T66" fmla="*/ 24 w 56"/>
                <a:gd name="T67" fmla="*/ 71 h 138"/>
                <a:gd name="T68" fmla="*/ 35 w 56"/>
                <a:gd name="T69" fmla="*/ 75 h 138"/>
                <a:gd name="T70" fmla="*/ 43 w 56"/>
                <a:gd name="T71" fmla="*/ 73 h 138"/>
                <a:gd name="T72" fmla="*/ 24 w 56"/>
                <a:gd name="T73" fmla="*/ 70 h 138"/>
                <a:gd name="T74" fmla="*/ 39 w 56"/>
                <a:gd name="T75" fmla="*/ 68 h 138"/>
                <a:gd name="T76" fmla="*/ 36 w 56"/>
                <a:gd name="T77" fmla="*/ 64 h 138"/>
                <a:gd name="T78" fmla="*/ 43 w 56"/>
                <a:gd name="T79" fmla="*/ 67 h 138"/>
                <a:gd name="T80" fmla="*/ 27 w 56"/>
                <a:gd name="T81" fmla="*/ 58 h 138"/>
                <a:gd name="T82" fmla="*/ 32 w 56"/>
                <a:gd name="T83" fmla="*/ 62 h 138"/>
                <a:gd name="T84" fmla="*/ 39 w 56"/>
                <a:gd name="T85" fmla="*/ 60 h 138"/>
                <a:gd name="T86" fmla="*/ 24 w 56"/>
                <a:gd name="T87" fmla="*/ 54 h 138"/>
                <a:gd name="T88" fmla="*/ 39 w 56"/>
                <a:gd name="T89" fmla="*/ 59 h 138"/>
                <a:gd name="T90" fmla="*/ 27 w 56"/>
                <a:gd name="T91" fmla="*/ 50 h 138"/>
                <a:gd name="T92" fmla="*/ 40 w 56"/>
                <a:gd name="T93" fmla="*/ 55 h 138"/>
                <a:gd name="T94" fmla="*/ 47 w 56"/>
                <a:gd name="T95" fmla="*/ 52 h 138"/>
                <a:gd name="T96" fmla="*/ 40 w 56"/>
                <a:gd name="T97" fmla="*/ 47 h 138"/>
                <a:gd name="T98" fmla="*/ 27 w 56"/>
                <a:gd name="T99" fmla="*/ 44 h 138"/>
                <a:gd name="T100" fmla="*/ 27 w 56"/>
                <a:gd name="T101" fmla="*/ 37 h 138"/>
                <a:gd name="T102" fmla="*/ 40 w 56"/>
                <a:gd name="T103" fmla="*/ 42 h 138"/>
                <a:gd name="T104" fmla="*/ 47 w 56"/>
                <a:gd name="T105" fmla="*/ 40 h 138"/>
                <a:gd name="T106" fmla="*/ 40 w 56"/>
                <a:gd name="T107" fmla="*/ 35 h 138"/>
                <a:gd name="T108" fmla="*/ 47 w 56"/>
                <a:gd name="T109" fmla="*/ 39 h 138"/>
                <a:gd name="T110" fmla="*/ 43 w 56"/>
                <a:gd name="T111" fmla="*/ 3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6" h="138">
                  <a:moveTo>
                    <a:pt x="56" y="138"/>
                  </a:moveTo>
                  <a:cubicBezTo>
                    <a:pt x="0" y="138"/>
                    <a:pt x="0" y="138"/>
                    <a:pt x="0" y="138"/>
                  </a:cubicBezTo>
                  <a:cubicBezTo>
                    <a:pt x="0" y="20"/>
                    <a:pt x="0" y="20"/>
                    <a:pt x="0" y="20"/>
                  </a:cubicBezTo>
                  <a:cubicBezTo>
                    <a:pt x="18" y="12"/>
                    <a:pt x="18" y="12"/>
                    <a:pt x="18" y="12"/>
                  </a:cubicBezTo>
                  <a:cubicBezTo>
                    <a:pt x="21" y="13"/>
                    <a:pt x="21" y="13"/>
                    <a:pt x="21" y="13"/>
                  </a:cubicBezTo>
                  <a:cubicBezTo>
                    <a:pt x="21" y="12"/>
                    <a:pt x="21" y="12"/>
                    <a:pt x="21" y="12"/>
                  </a:cubicBezTo>
                  <a:cubicBezTo>
                    <a:pt x="24" y="12"/>
                    <a:pt x="24" y="12"/>
                    <a:pt x="24" y="12"/>
                  </a:cubicBezTo>
                  <a:cubicBezTo>
                    <a:pt x="24" y="5"/>
                    <a:pt x="24" y="5"/>
                    <a:pt x="24" y="5"/>
                  </a:cubicBezTo>
                  <a:cubicBezTo>
                    <a:pt x="25" y="5"/>
                    <a:pt x="25" y="5"/>
                    <a:pt x="25" y="5"/>
                  </a:cubicBezTo>
                  <a:cubicBezTo>
                    <a:pt x="25" y="12"/>
                    <a:pt x="25" y="12"/>
                    <a:pt x="25" y="12"/>
                  </a:cubicBezTo>
                  <a:cubicBezTo>
                    <a:pt x="32" y="12"/>
                    <a:pt x="32" y="12"/>
                    <a:pt x="32" y="12"/>
                  </a:cubicBezTo>
                  <a:cubicBezTo>
                    <a:pt x="32" y="0"/>
                    <a:pt x="32" y="0"/>
                    <a:pt x="32" y="0"/>
                  </a:cubicBezTo>
                  <a:cubicBezTo>
                    <a:pt x="34" y="0"/>
                    <a:pt x="34" y="0"/>
                    <a:pt x="34" y="0"/>
                  </a:cubicBezTo>
                  <a:cubicBezTo>
                    <a:pt x="34" y="16"/>
                    <a:pt x="34" y="16"/>
                    <a:pt x="34" y="16"/>
                  </a:cubicBezTo>
                  <a:cubicBezTo>
                    <a:pt x="56" y="20"/>
                    <a:pt x="56" y="20"/>
                    <a:pt x="56" y="20"/>
                  </a:cubicBezTo>
                  <a:cubicBezTo>
                    <a:pt x="56" y="138"/>
                    <a:pt x="56" y="138"/>
                    <a:pt x="56" y="138"/>
                  </a:cubicBezTo>
                  <a:close/>
                  <a:moveTo>
                    <a:pt x="47" y="32"/>
                  </a:moveTo>
                  <a:cubicBezTo>
                    <a:pt x="46" y="32"/>
                    <a:pt x="45" y="31"/>
                    <a:pt x="44" y="31"/>
                  </a:cubicBezTo>
                  <a:cubicBezTo>
                    <a:pt x="44" y="32"/>
                    <a:pt x="44" y="33"/>
                    <a:pt x="44" y="34"/>
                  </a:cubicBezTo>
                  <a:cubicBezTo>
                    <a:pt x="45" y="34"/>
                    <a:pt x="46" y="34"/>
                    <a:pt x="47" y="35"/>
                  </a:cubicBezTo>
                  <a:cubicBezTo>
                    <a:pt x="47" y="34"/>
                    <a:pt x="47" y="33"/>
                    <a:pt x="47" y="32"/>
                  </a:cubicBezTo>
                  <a:close/>
                  <a:moveTo>
                    <a:pt x="27" y="24"/>
                  </a:moveTo>
                  <a:cubicBezTo>
                    <a:pt x="26" y="24"/>
                    <a:pt x="25" y="23"/>
                    <a:pt x="24" y="23"/>
                  </a:cubicBezTo>
                  <a:cubicBezTo>
                    <a:pt x="24" y="24"/>
                    <a:pt x="24" y="25"/>
                    <a:pt x="24" y="26"/>
                  </a:cubicBezTo>
                  <a:cubicBezTo>
                    <a:pt x="25" y="26"/>
                    <a:pt x="26" y="27"/>
                    <a:pt x="27" y="27"/>
                  </a:cubicBezTo>
                  <a:cubicBezTo>
                    <a:pt x="27" y="26"/>
                    <a:pt x="27" y="25"/>
                    <a:pt x="27" y="24"/>
                  </a:cubicBezTo>
                  <a:close/>
                  <a:moveTo>
                    <a:pt x="43" y="27"/>
                  </a:moveTo>
                  <a:cubicBezTo>
                    <a:pt x="42" y="27"/>
                    <a:pt x="41" y="26"/>
                    <a:pt x="40" y="26"/>
                  </a:cubicBezTo>
                  <a:cubicBezTo>
                    <a:pt x="40" y="27"/>
                    <a:pt x="40" y="28"/>
                    <a:pt x="40" y="29"/>
                  </a:cubicBezTo>
                  <a:cubicBezTo>
                    <a:pt x="41" y="29"/>
                    <a:pt x="42" y="30"/>
                    <a:pt x="43" y="30"/>
                  </a:cubicBezTo>
                  <a:cubicBezTo>
                    <a:pt x="43" y="29"/>
                    <a:pt x="43" y="28"/>
                    <a:pt x="43" y="27"/>
                  </a:cubicBezTo>
                  <a:close/>
                  <a:moveTo>
                    <a:pt x="47" y="28"/>
                  </a:moveTo>
                  <a:cubicBezTo>
                    <a:pt x="46" y="27"/>
                    <a:pt x="45" y="27"/>
                    <a:pt x="44" y="27"/>
                  </a:cubicBezTo>
                  <a:cubicBezTo>
                    <a:pt x="44" y="28"/>
                    <a:pt x="44" y="29"/>
                    <a:pt x="44" y="30"/>
                  </a:cubicBezTo>
                  <a:cubicBezTo>
                    <a:pt x="45" y="30"/>
                    <a:pt x="46" y="30"/>
                    <a:pt x="47" y="30"/>
                  </a:cubicBezTo>
                  <a:cubicBezTo>
                    <a:pt x="47" y="30"/>
                    <a:pt x="47" y="29"/>
                    <a:pt x="47" y="28"/>
                  </a:cubicBezTo>
                  <a:close/>
                  <a:moveTo>
                    <a:pt x="31" y="59"/>
                  </a:moveTo>
                  <a:cubicBezTo>
                    <a:pt x="30" y="59"/>
                    <a:pt x="29" y="59"/>
                    <a:pt x="28" y="59"/>
                  </a:cubicBezTo>
                  <a:cubicBezTo>
                    <a:pt x="28" y="60"/>
                    <a:pt x="28" y="61"/>
                    <a:pt x="28" y="62"/>
                  </a:cubicBezTo>
                  <a:cubicBezTo>
                    <a:pt x="29" y="62"/>
                    <a:pt x="30" y="62"/>
                    <a:pt x="31" y="62"/>
                  </a:cubicBezTo>
                  <a:cubicBezTo>
                    <a:pt x="31" y="61"/>
                    <a:pt x="31" y="60"/>
                    <a:pt x="31" y="59"/>
                  </a:cubicBezTo>
                  <a:close/>
                  <a:moveTo>
                    <a:pt x="31" y="63"/>
                  </a:moveTo>
                  <a:cubicBezTo>
                    <a:pt x="30" y="63"/>
                    <a:pt x="29" y="63"/>
                    <a:pt x="28" y="63"/>
                  </a:cubicBezTo>
                  <a:cubicBezTo>
                    <a:pt x="28" y="64"/>
                    <a:pt x="28" y="65"/>
                    <a:pt x="28" y="66"/>
                  </a:cubicBezTo>
                  <a:cubicBezTo>
                    <a:pt x="29" y="66"/>
                    <a:pt x="30" y="66"/>
                    <a:pt x="31" y="66"/>
                  </a:cubicBezTo>
                  <a:cubicBezTo>
                    <a:pt x="31" y="65"/>
                    <a:pt x="31" y="64"/>
                    <a:pt x="31" y="63"/>
                  </a:cubicBezTo>
                  <a:close/>
                  <a:moveTo>
                    <a:pt x="31" y="67"/>
                  </a:moveTo>
                  <a:cubicBezTo>
                    <a:pt x="30" y="67"/>
                    <a:pt x="29" y="67"/>
                    <a:pt x="28" y="67"/>
                  </a:cubicBezTo>
                  <a:cubicBezTo>
                    <a:pt x="28" y="68"/>
                    <a:pt x="28" y="69"/>
                    <a:pt x="28" y="70"/>
                  </a:cubicBezTo>
                  <a:cubicBezTo>
                    <a:pt x="29" y="70"/>
                    <a:pt x="30" y="70"/>
                    <a:pt x="31" y="70"/>
                  </a:cubicBezTo>
                  <a:cubicBezTo>
                    <a:pt x="31" y="69"/>
                    <a:pt x="31" y="68"/>
                    <a:pt x="31" y="67"/>
                  </a:cubicBezTo>
                  <a:close/>
                  <a:moveTo>
                    <a:pt x="31" y="80"/>
                  </a:moveTo>
                  <a:cubicBezTo>
                    <a:pt x="30" y="80"/>
                    <a:pt x="29" y="80"/>
                    <a:pt x="28" y="80"/>
                  </a:cubicBezTo>
                  <a:cubicBezTo>
                    <a:pt x="28" y="81"/>
                    <a:pt x="28" y="82"/>
                    <a:pt x="28" y="83"/>
                  </a:cubicBezTo>
                  <a:cubicBezTo>
                    <a:pt x="29" y="83"/>
                    <a:pt x="30" y="83"/>
                    <a:pt x="31" y="83"/>
                  </a:cubicBezTo>
                  <a:cubicBezTo>
                    <a:pt x="31" y="82"/>
                    <a:pt x="31" y="81"/>
                    <a:pt x="31" y="80"/>
                  </a:cubicBezTo>
                  <a:close/>
                  <a:moveTo>
                    <a:pt x="31" y="93"/>
                  </a:moveTo>
                  <a:cubicBezTo>
                    <a:pt x="30" y="93"/>
                    <a:pt x="29" y="93"/>
                    <a:pt x="28" y="93"/>
                  </a:cubicBezTo>
                  <a:cubicBezTo>
                    <a:pt x="28" y="94"/>
                    <a:pt x="28" y="95"/>
                    <a:pt x="28" y="96"/>
                  </a:cubicBezTo>
                  <a:cubicBezTo>
                    <a:pt x="29" y="96"/>
                    <a:pt x="30" y="96"/>
                    <a:pt x="31" y="96"/>
                  </a:cubicBezTo>
                  <a:cubicBezTo>
                    <a:pt x="31" y="95"/>
                    <a:pt x="31" y="94"/>
                    <a:pt x="31" y="93"/>
                  </a:cubicBezTo>
                  <a:close/>
                  <a:moveTo>
                    <a:pt x="31" y="106"/>
                  </a:moveTo>
                  <a:cubicBezTo>
                    <a:pt x="30" y="106"/>
                    <a:pt x="29" y="106"/>
                    <a:pt x="28" y="106"/>
                  </a:cubicBezTo>
                  <a:cubicBezTo>
                    <a:pt x="28" y="107"/>
                    <a:pt x="28" y="108"/>
                    <a:pt x="28" y="109"/>
                  </a:cubicBezTo>
                  <a:cubicBezTo>
                    <a:pt x="29" y="109"/>
                    <a:pt x="30" y="109"/>
                    <a:pt x="31" y="109"/>
                  </a:cubicBezTo>
                  <a:cubicBezTo>
                    <a:pt x="31" y="108"/>
                    <a:pt x="31" y="107"/>
                    <a:pt x="31" y="106"/>
                  </a:cubicBezTo>
                  <a:close/>
                  <a:moveTo>
                    <a:pt x="31" y="110"/>
                  </a:moveTo>
                  <a:cubicBezTo>
                    <a:pt x="30" y="110"/>
                    <a:pt x="29" y="110"/>
                    <a:pt x="28" y="110"/>
                  </a:cubicBezTo>
                  <a:cubicBezTo>
                    <a:pt x="28" y="111"/>
                    <a:pt x="28" y="112"/>
                    <a:pt x="28" y="113"/>
                  </a:cubicBezTo>
                  <a:cubicBezTo>
                    <a:pt x="29" y="113"/>
                    <a:pt x="30" y="113"/>
                    <a:pt x="31" y="113"/>
                  </a:cubicBezTo>
                  <a:cubicBezTo>
                    <a:pt x="31" y="112"/>
                    <a:pt x="31" y="111"/>
                    <a:pt x="31" y="110"/>
                  </a:cubicBezTo>
                  <a:close/>
                  <a:moveTo>
                    <a:pt x="31" y="115"/>
                  </a:moveTo>
                  <a:cubicBezTo>
                    <a:pt x="30" y="115"/>
                    <a:pt x="29" y="115"/>
                    <a:pt x="28" y="115"/>
                  </a:cubicBezTo>
                  <a:cubicBezTo>
                    <a:pt x="28" y="116"/>
                    <a:pt x="28" y="117"/>
                    <a:pt x="28" y="118"/>
                  </a:cubicBezTo>
                  <a:cubicBezTo>
                    <a:pt x="29" y="118"/>
                    <a:pt x="30" y="118"/>
                    <a:pt x="31" y="118"/>
                  </a:cubicBezTo>
                  <a:cubicBezTo>
                    <a:pt x="31" y="117"/>
                    <a:pt x="31" y="116"/>
                    <a:pt x="31" y="115"/>
                  </a:cubicBezTo>
                  <a:close/>
                  <a:moveTo>
                    <a:pt x="27" y="115"/>
                  </a:moveTo>
                  <a:cubicBezTo>
                    <a:pt x="26" y="115"/>
                    <a:pt x="25" y="115"/>
                    <a:pt x="24" y="115"/>
                  </a:cubicBezTo>
                  <a:cubicBezTo>
                    <a:pt x="24" y="116"/>
                    <a:pt x="24" y="117"/>
                    <a:pt x="24" y="118"/>
                  </a:cubicBezTo>
                  <a:cubicBezTo>
                    <a:pt x="25" y="118"/>
                    <a:pt x="26" y="118"/>
                    <a:pt x="27" y="118"/>
                  </a:cubicBezTo>
                  <a:cubicBezTo>
                    <a:pt x="27" y="117"/>
                    <a:pt x="27" y="116"/>
                    <a:pt x="27" y="115"/>
                  </a:cubicBezTo>
                  <a:close/>
                  <a:moveTo>
                    <a:pt x="35" y="115"/>
                  </a:moveTo>
                  <a:cubicBezTo>
                    <a:pt x="34" y="115"/>
                    <a:pt x="33" y="115"/>
                    <a:pt x="32" y="115"/>
                  </a:cubicBezTo>
                  <a:cubicBezTo>
                    <a:pt x="32" y="116"/>
                    <a:pt x="32" y="117"/>
                    <a:pt x="32" y="118"/>
                  </a:cubicBezTo>
                  <a:cubicBezTo>
                    <a:pt x="33" y="118"/>
                    <a:pt x="34" y="118"/>
                    <a:pt x="35" y="118"/>
                  </a:cubicBezTo>
                  <a:cubicBezTo>
                    <a:pt x="35" y="117"/>
                    <a:pt x="35" y="116"/>
                    <a:pt x="35" y="115"/>
                  </a:cubicBezTo>
                  <a:close/>
                  <a:moveTo>
                    <a:pt x="39" y="115"/>
                  </a:moveTo>
                  <a:cubicBezTo>
                    <a:pt x="38" y="115"/>
                    <a:pt x="37" y="115"/>
                    <a:pt x="36" y="115"/>
                  </a:cubicBezTo>
                  <a:cubicBezTo>
                    <a:pt x="36" y="116"/>
                    <a:pt x="36" y="117"/>
                    <a:pt x="36" y="118"/>
                  </a:cubicBezTo>
                  <a:cubicBezTo>
                    <a:pt x="37" y="118"/>
                    <a:pt x="38" y="118"/>
                    <a:pt x="39" y="118"/>
                  </a:cubicBezTo>
                  <a:cubicBezTo>
                    <a:pt x="39" y="117"/>
                    <a:pt x="39" y="116"/>
                    <a:pt x="39" y="115"/>
                  </a:cubicBezTo>
                  <a:close/>
                  <a:moveTo>
                    <a:pt x="43" y="115"/>
                  </a:moveTo>
                  <a:cubicBezTo>
                    <a:pt x="42" y="115"/>
                    <a:pt x="41" y="115"/>
                    <a:pt x="40" y="115"/>
                  </a:cubicBezTo>
                  <a:cubicBezTo>
                    <a:pt x="40" y="116"/>
                    <a:pt x="40" y="117"/>
                    <a:pt x="40" y="118"/>
                  </a:cubicBezTo>
                  <a:cubicBezTo>
                    <a:pt x="41" y="118"/>
                    <a:pt x="42" y="118"/>
                    <a:pt x="43" y="118"/>
                  </a:cubicBezTo>
                  <a:cubicBezTo>
                    <a:pt x="43" y="117"/>
                    <a:pt x="43" y="116"/>
                    <a:pt x="43" y="115"/>
                  </a:cubicBezTo>
                  <a:close/>
                  <a:moveTo>
                    <a:pt x="27" y="110"/>
                  </a:moveTo>
                  <a:cubicBezTo>
                    <a:pt x="26" y="110"/>
                    <a:pt x="25" y="110"/>
                    <a:pt x="24" y="110"/>
                  </a:cubicBezTo>
                  <a:cubicBezTo>
                    <a:pt x="24" y="111"/>
                    <a:pt x="24" y="112"/>
                    <a:pt x="24" y="113"/>
                  </a:cubicBezTo>
                  <a:cubicBezTo>
                    <a:pt x="25" y="113"/>
                    <a:pt x="26" y="113"/>
                    <a:pt x="27" y="113"/>
                  </a:cubicBezTo>
                  <a:cubicBezTo>
                    <a:pt x="27" y="112"/>
                    <a:pt x="27" y="111"/>
                    <a:pt x="27" y="110"/>
                  </a:cubicBezTo>
                  <a:close/>
                  <a:moveTo>
                    <a:pt x="35" y="110"/>
                  </a:moveTo>
                  <a:cubicBezTo>
                    <a:pt x="34" y="110"/>
                    <a:pt x="33" y="110"/>
                    <a:pt x="32" y="110"/>
                  </a:cubicBezTo>
                  <a:cubicBezTo>
                    <a:pt x="32" y="111"/>
                    <a:pt x="32" y="112"/>
                    <a:pt x="32" y="113"/>
                  </a:cubicBezTo>
                  <a:cubicBezTo>
                    <a:pt x="33" y="113"/>
                    <a:pt x="34" y="113"/>
                    <a:pt x="35" y="113"/>
                  </a:cubicBezTo>
                  <a:cubicBezTo>
                    <a:pt x="35" y="112"/>
                    <a:pt x="35" y="111"/>
                    <a:pt x="35" y="110"/>
                  </a:cubicBezTo>
                  <a:close/>
                  <a:moveTo>
                    <a:pt x="39" y="110"/>
                  </a:moveTo>
                  <a:cubicBezTo>
                    <a:pt x="38" y="110"/>
                    <a:pt x="37" y="110"/>
                    <a:pt x="36" y="110"/>
                  </a:cubicBezTo>
                  <a:cubicBezTo>
                    <a:pt x="36" y="111"/>
                    <a:pt x="36" y="112"/>
                    <a:pt x="36" y="113"/>
                  </a:cubicBezTo>
                  <a:cubicBezTo>
                    <a:pt x="37" y="113"/>
                    <a:pt x="38" y="113"/>
                    <a:pt x="39" y="113"/>
                  </a:cubicBezTo>
                  <a:cubicBezTo>
                    <a:pt x="39" y="112"/>
                    <a:pt x="39" y="111"/>
                    <a:pt x="39" y="110"/>
                  </a:cubicBezTo>
                  <a:close/>
                  <a:moveTo>
                    <a:pt x="27" y="106"/>
                  </a:moveTo>
                  <a:cubicBezTo>
                    <a:pt x="26" y="106"/>
                    <a:pt x="25" y="106"/>
                    <a:pt x="24" y="106"/>
                  </a:cubicBezTo>
                  <a:cubicBezTo>
                    <a:pt x="24" y="107"/>
                    <a:pt x="24" y="108"/>
                    <a:pt x="24" y="109"/>
                  </a:cubicBezTo>
                  <a:cubicBezTo>
                    <a:pt x="25" y="109"/>
                    <a:pt x="26" y="109"/>
                    <a:pt x="27" y="109"/>
                  </a:cubicBezTo>
                  <a:cubicBezTo>
                    <a:pt x="27" y="108"/>
                    <a:pt x="27" y="107"/>
                    <a:pt x="27" y="106"/>
                  </a:cubicBezTo>
                  <a:close/>
                  <a:moveTo>
                    <a:pt x="35" y="106"/>
                  </a:moveTo>
                  <a:cubicBezTo>
                    <a:pt x="34" y="106"/>
                    <a:pt x="33" y="106"/>
                    <a:pt x="32" y="106"/>
                  </a:cubicBezTo>
                  <a:cubicBezTo>
                    <a:pt x="32" y="107"/>
                    <a:pt x="32" y="108"/>
                    <a:pt x="32" y="109"/>
                  </a:cubicBezTo>
                  <a:cubicBezTo>
                    <a:pt x="33" y="109"/>
                    <a:pt x="34" y="109"/>
                    <a:pt x="35" y="109"/>
                  </a:cubicBezTo>
                  <a:cubicBezTo>
                    <a:pt x="35" y="108"/>
                    <a:pt x="35" y="107"/>
                    <a:pt x="35" y="106"/>
                  </a:cubicBezTo>
                  <a:close/>
                  <a:moveTo>
                    <a:pt x="43" y="106"/>
                  </a:moveTo>
                  <a:cubicBezTo>
                    <a:pt x="42" y="106"/>
                    <a:pt x="41" y="106"/>
                    <a:pt x="40" y="106"/>
                  </a:cubicBezTo>
                  <a:cubicBezTo>
                    <a:pt x="40" y="107"/>
                    <a:pt x="40" y="108"/>
                    <a:pt x="40" y="109"/>
                  </a:cubicBezTo>
                  <a:cubicBezTo>
                    <a:pt x="41" y="109"/>
                    <a:pt x="42" y="109"/>
                    <a:pt x="43" y="109"/>
                  </a:cubicBezTo>
                  <a:cubicBezTo>
                    <a:pt x="43" y="108"/>
                    <a:pt x="43" y="107"/>
                    <a:pt x="43" y="106"/>
                  </a:cubicBezTo>
                  <a:close/>
                  <a:moveTo>
                    <a:pt x="47" y="106"/>
                  </a:moveTo>
                  <a:cubicBezTo>
                    <a:pt x="46" y="106"/>
                    <a:pt x="45" y="106"/>
                    <a:pt x="44" y="106"/>
                  </a:cubicBezTo>
                  <a:cubicBezTo>
                    <a:pt x="44" y="107"/>
                    <a:pt x="44" y="108"/>
                    <a:pt x="44" y="109"/>
                  </a:cubicBezTo>
                  <a:cubicBezTo>
                    <a:pt x="45" y="109"/>
                    <a:pt x="46" y="109"/>
                    <a:pt x="47" y="109"/>
                  </a:cubicBezTo>
                  <a:cubicBezTo>
                    <a:pt x="47" y="108"/>
                    <a:pt x="47" y="107"/>
                    <a:pt x="47" y="106"/>
                  </a:cubicBezTo>
                  <a:close/>
                  <a:moveTo>
                    <a:pt x="27" y="102"/>
                  </a:moveTo>
                  <a:cubicBezTo>
                    <a:pt x="26" y="102"/>
                    <a:pt x="25" y="102"/>
                    <a:pt x="24" y="102"/>
                  </a:cubicBezTo>
                  <a:cubicBezTo>
                    <a:pt x="24" y="103"/>
                    <a:pt x="24" y="104"/>
                    <a:pt x="24" y="105"/>
                  </a:cubicBezTo>
                  <a:cubicBezTo>
                    <a:pt x="25" y="105"/>
                    <a:pt x="26" y="105"/>
                    <a:pt x="27" y="105"/>
                  </a:cubicBezTo>
                  <a:cubicBezTo>
                    <a:pt x="27" y="104"/>
                    <a:pt x="27" y="103"/>
                    <a:pt x="27" y="102"/>
                  </a:cubicBezTo>
                  <a:close/>
                  <a:moveTo>
                    <a:pt x="35" y="102"/>
                  </a:moveTo>
                  <a:cubicBezTo>
                    <a:pt x="34" y="102"/>
                    <a:pt x="33" y="102"/>
                    <a:pt x="32" y="102"/>
                  </a:cubicBezTo>
                  <a:cubicBezTo>
                    <a:pt x="32" y="103"/>
                    <a:pt x="32" y="104"/>
                    <a:pt x="32" y="105"/>
                  </a:cubicBezTo>
                  <a:cubicBezTo>
                    <a:pt x="33" y="105"/>
                    <a:pt x="34" y="105"/>
                    <a:pt x="35" y="105"/>
                  </a:cubicBezTo>
                  <a:cubicBezTo>
                    <a:pt x="35" y="104"/>
                    <a:pt x="35" y="103"/>
                    <a:pt x="35" y="102"/>
                  </a:cubicBezTo>
                  <a:close/>
                  <a:moveTo>
                    <a:pt x="43" y="102"/>
                  </a:moveTo>
                  <a:cubicBezTo>
                    <a:pt x="42" y="102"/>
                    <a:pt x="41" y="102"/>
                    <a:pt x="40" y="102"/>
                  </a:cubicBezTo>
                  <a:cubicBezTo>
                    <a:pt x="40" y="103"/>
                    <a:pt x="40" y="104"/>
                    <a:pt x="40" y="105"/>
                  </a:cubicBezTo>
                  <a:cubicBezTo>
                    <a:pt x="41" y="105"/>
                    <a:pt x="42" y="105"/>
                    <a:pt x="43" y="105"/>
                  </a:cubicBezTo>
                  <a:cubicBezTo>
                    <a:pt x="43" y="104"/>
                    <a:pt x="43" y="103"/>
                    <a:pt x="43" y="102"/>
                  </a:cubicBezTo>
                  <a:close/>
                  <a:moveTo>
                    <a:pt x="35" y="98"/>
                  </a:moveTo>
                  <a:cubicBezTo>
                    <a:pt x="34" y="98"/>
                    <a:pt x="33" y="98"/>
                    <a:pt x="32" y="98"/>
                  </a:cubicBezTo>
                  <a:cubicBezTo>
                    <a:pt x="32" y="99"/>
                    <a:pt x="32" y="100"/>
                    <a:pt x="32" y="101"/>
                  </a:cubicBezTo>
                  <a:cubicBezTo>
                    <a:pt x="33" y="101"/>
                    <a:pt x="34" y="101"/>
                    <a:pt x="35" y="101"/>
                  </a:cubicBezTo>
                  <a:cubicBezTo>
                    <a:pt x="35" y="100"/>
                    <a:pt x="35" y="99"/>
                    <a:pt x="35" y="98"/>
                  </a:cubicBezTo>
                  <a:close/>
                  <a:moveTo>
                    <a:pt x="39" y="98"/>
                  </a:moveTo>
                  <a:cubicBezTo>
                    <a:pt x="38" y="98"/>
                    <a:pt x="37" y="98"/>
                    <a:pt x="36" y="98"/>
                  </a:cubicBezTo>
                  <a:cubicBezTo>
                    <a:pt x="36" y="99"/>
                    <a:pt x="36" y="100"/>
                    <a:pt x="36" y="101"/>
                  </a:cubicBezTo>
                  <a:cubicBezTo>
                    <a:pt x="37" y="101"/>
                    <a:pt x="38" y="101"/>
                    <a:pt x="39" y="101"/>
                  </a:cubicBezTo>
                  <a:cubicBezTo>
                    <a:pt x="39" y="100"/>
                    <a:pt x="39" y="99"/>
                    <a:pt x="39" y="98"/>
                  </a:cubicBezTo>
                  <a:close/>
                  <a:moveTo>
                    <a:pt x="43" y="98"/>
                  </a:moveTo>
                  <a:cubicBezTo>
                    <a:pt x="42" y="98"/>
                    <a:pt x="41" y="98"/>
                    <a:pt x="40" y="98"/>
                  </a:cubicBezTo>
                  <a:cubicBezTo>
                    <a:pt x="40" y="99"/>
                    <a:pt x="40" y="100"/>
                    <a:pt x="40" y="101"/>
                  </a:cubicBezTo>
                  <a:cubicBezTo>
                    <a:pt x="41" y="101"/>
                    <a:pt x="42" y="101"/>
                    <a:pt x="43" y="101"/>
                  </a:cubicBezTo>
                  <a:cubicBezTo>
                    <a:pt x="43" y="100"/>
                    <a:pt x="43" y="99"/>
                    <a:pt x="43" y="98"/>
                  </a:cubicBezTo>
                  <a:close/>
                  <a:moveTo>
                    <a:pt x="27" y="93"/>
                  </a:moveTo>
                  <a:cubicBezTo>
                    <a:pt x="26" y="93"/>
                    <a:pt x="25" y="93"/>
                    <a:pt x="24" y="93"/>
                  </a:cubicBezTo>
                  <a:cubicBezTo>
                    <a:pt x="24" y="94"/>
                    <a:pt x="24" y="95"/>
                    <a:pt x="24" y="96"/>
                  </a:cubicBezTo>
                  <a:cubicBezTo>
                    <a:pt x="25" y="96"/>
                    <a:pt x="26" y="96"/>
                    <a:pt x="27" y="96"/>
                  </a:cubicBezTo>
                  <a:cubicBezTo>
                    <a:pt x="27" y="95"/>
                    <a:pt x="27" y="94"/>
                    <a:pt x="27" y="93"/>
                  </a:cubicBezTo>
                  <a:close/>
                  <a:moveTo>
                    <a:pt x="35" y="93"/>
                  </a:moveTo>
                  <a:cubicBezTo>
                    <a:pt x="34" y="93"/>
                    <a:pt x="33" y="93"/>
                    <a:pt x="32" y="93"/>
                  </a:cubicBezTo>
                  <a:cubicBezTo>
                    <a:pt x="32" y="94"/>
                    <a:pt x="32" y="95"/>
                    <a:pt x="32" y="96"/>
                  </a:cubicBezTo>
                  <a:cubicBezTo>
                    <a:pt x="33" y="96"/>
                    <a:pt x="34" y="96"/>
                    <a:pt x="35" y="96"/>
                  </a:cubicBezTo>
                  <a:cubicBezTo>
                    <a:pt x="35" y="95"/>
                    <a:pt x="35" y="94"/>
                    <a:pt x="35" y="93"/>
                  </a:cubicBezTo>
                  <a:close/>
                  <a:moveTo>
                    <a:pt x="39" y="94"/>
                  </a:moveTo>
                  <a:cubicBezTo>
                    <a:pt x="38" y="94"/>
                    <a:pt x="37" y="94"/>
                    <a:pt x="36" y="93"/>
                  </a:cubicBezTo>
                  <a:cubicBezTo>
                    <a:pt x="36" y="94"/>
                    <a:pt x="36" y="95"/>
                    <a:pt x="36" y="96"/>
                  </a:cubicBezTo>
                  <a:cubicBezTo>
                    <a:pt x="37" y="96"/>
                    <a:pt x="38" y="96"/>
                    <a:pt x="39" y="97"/>
                  </a:cubicBezTo>
                  <a:cubicBezTo>
                    <a:pt x="39" y="96"/>
                    <a:pt x="39" y="95"/>
                    <a:pt x="39" y="94"/>
                  </a:cubicBezTo>
                  <a:close/>
                  <a:moveTo>
                    <a:pt x="43" y="94"/>
                  </a:moveTo>
                  <a:cubicBezTo>
                    <a:pt x="42" y="94"/>
                    <a:pt x="41" y="94"/>
                    <a:pt x="40" y="94"/>
                  </a:cubicBezTo>
                  <a:cubicBezTo>
                    <a:pt x="40" y="95"/>
                    <a:pt x="40" y="96"/>
                    <a:pt x="40" y="97"/>
                  </a:cubicBezTo>
                  <a:cubicBezTo>
                    <a:pt x="41" y="97"/>
                    <a:pt x="42" y="97"/>
                    <a:pt x="43" y="97"/>
                  </a:cubicBezTo>
                  <a:cubicBezTo>
                    <a:pt x="43" y="96"/>
                    <a:pt x="43" y="95"/>
                    <a:pt x="43" y="94"/>
                  </a:cubicBezTo>
                  <a:close/>
                  <a:moveTo>
                    <a:pt x="47" y="86"/>
                  </a:moveTo>
                  <a:cubicBezTo>
                    <a:pt x="46" y="86"/>
                    <a:pt x="45" y="86"/>
                    <a:pt x="44" y="86"/>
                  </a:cubicBezTo>
                  <a:cubicBezTo>
                    <a:pt x="44" y="86"/>
                    <a:pt x="44" y="87"/>
                    <a:pt x="44" y="88"/>
                  </a:cubicBezTo>
                  <a:cubicBezTo>
                    <a:pt x="45" y="88"/>
                    <a:pt x="46" y="89"/>
                    <a:pt x="47" y="89"/>
                  </a:cubicBezTo>
                  <a:cubicBezTo>
                    <a:pt x="47" y="88"/>
                    <a:pt x="47" y="87"/>
                    <a:pt x="47" y="86"/>
                  </a:cubicBezTo>
                  <a:close/>
                  <a:moveTo>
                    <a:pt x="27" y="80"/>
                  </a:moveTo>
                  <a:cubicBezTo>
                    <a:pt x="26" y="80"/>
                    <a:pt x="25" y="80"/>
                    <a:pt x="24" y="80"/>
                  </a:cubicBezTo>
                  <a:cubicBezTo>
                    <a:pt x="24" y="81"/>
                    <a:pt x="24" y="82"/>
                    <a:pt x="24" y="83"/>
                  </a:cubicBezTo>
                  <a:cubicBezTo>
                    <a:pt x="25" y="83"/>
                    <a:pt x="26" y="83"/>
                    <a:pt x="27" y="83"/>
                  </a:cubicBezTo>
                  <a:cubicBezTo>
                    <a:pt x="27" y="82"/>
                    <a:pt x="27" y="81"/>
                    <a:pt x="27" y="80"/>
                  </a:cubicBezTo>
                  <a:close/>
                  <a:moveTo>
                    <a:pt x="35" y="81"/>
                  </a:moveTo>
                  <a:cubicBezTo>
                    <a:pt x="34" y="81"/>
                    <a:pt x="33" y="80"/>
                    <a:pt x="32" y="80"/>
                  </a:cubicBezTo>
                  <a:cubicBezTo>
                    <a:pt x="32" y="81"/>
                    <a:pt x="32" y="82"/>
                    <a:pt x="32" y="83"/>
                  </a:cubicBezTo>
                  <a:cubicBezTo>
                    <a:pt x="33" y="83"/>
                    <a:pt x="34" y="84"/>
                    <a:pt x="35" y="84"/>
                  </a:cubicBezTo>
                  <a:cubicBezTo>
                    <a:pt x="35" y="83"/>
                    <a:pt x="35" y="82"/>
                    <a:pt x="35" y="81"/>
                  </a:cubicBezTo>
                  <a:close/>
                  <a:moveTo>
                    <a:pt x="39" y="81"/>
                  </a:moveTo>
                  <a:cubicBezTo>
                    <a:pt x="38" y="81"/>
                    <a:pt x="37" y="81"/>
                    <a:pt x="36" y="81"/>
                  </a:cubicBezTo>
                  <a:cubicBezTo>
                    <a:pt x="36" y="82"/>
                    <a:pt x="36" y="83"/>
                    <a:pt x="36" y="84"/>
                  </a:cubicBezTo>
                  <a:cubicBezTo>
                    <a:pt x="37" y="84"/>
                    <a:pt x="38" y="84"/>
                    <a:pt x="39" y="84"/>
                  </a:cubicBezTo>
                  <a:cubicBezTo>
                    <a:pt x="39" y="83"/>
                    <a:pt x="39" y="82"/>
                    <a:pt x="39" y="81"/>
                  </a:cubicBezTo>
                  <a:close/>
                  <a:moveTo>
                    <a:pt x="43" y="81"/>
                  </a:moveTo>
                  <a:cubicBezTo>
                    <a:pt x="42" y="81"/>
                    <a:pt x="41" y="81"/>
                    <a:pt x="40" y="81"/>
                  </a:cubicBezTo>
                  <a:cubicBezTo>
                    <a:pt x="40" y="82"/>
                    <a:pt x="40" y="83"/>
                    <a:pt x="40" y="84"/>
                  </a:cubicBezTo>
                  <a:cubicBezTo>
                    <a:pt x="41" y="84"/>
                    <a:pt x="42" y="84"/>
                    <a:pt x="43" y="84"/>
                  </a:cubicBezTo>
                  <a:cubicBezTo>
                    <a:pt x="43" y="83"/>
                    <a:pt x="43" y="82"/>
                    <a:pt x="43" y="81"/>
                  </a:cubicBezTo>
                  <a:close/>
                  <a:moveTo>
                    <a:pt x="47" y="82"/>
                  </a:moveTo>
                  <a:cubicBezTo>
                    <a:pt x="46" y="81"/>
                    <a:pt x="45" y="81"/>
                    <a:pt x="44" y="81"/>
                  </a:cubicBezTo>
                  <a:cubicBezTo>
                    <a:pt x="44" y="82"/>
                    <a:pt x="44" y="83"/>
                    <a:pt x="44" y="84"/>
                  </a:cubicBezTo>
                  <a:cubicBezTo>
                    <a:pt x="45" y="84"/>
                    <a:pt x="46" y="84"/>
                    <a:pt x="47" y="84"/>
                  </a:cubicBezTo>
                  <a:cubicBezTo>
                    <a:pt x="47" y="83"/>
                    <a:pt x="47" y="83"/>
                    <a:pt x="47" y="82"/>
                  </a:cubicBezTo>
                  <a:close/>
                  <a:moveTo>
                    <a:pt x="27" y="76"/>
                  </a:moveTo>
                  <a:cubicBezTo>
                    <a:pt x="26" y="76"/>
                    <a:pt x="25" y="76"/>
                    <a:pt x="24" y="75"/>
                  </a:cubicBezTo>
                  <a:cubicBezTo>
                    <a:pt x="24" y="76"/>
                    <a:pt x="24" y="77"/>
                    <a:pt x="24" y="78"/>
                  </a:cubicBezTo>
                  <a:cubicBezTo>
                    <a:pt x="25" y="79"/>
                    <a:pt x="26" y="79"/>
                    <a:pt x="27" y="79"/>
                  </a:cubicBezTo>
                  <a:cubicBezTo>
                    <a:pt x="27" y="78"/>
                    <a:pt x="27" y="77"/>
                    <a:pt x="27" y="76"/>
                  </a:cubicBezTo>
                  <a:close/>
                  <a:moveTo>
                    <a:pt x="35" y="76"/>
                  </a:moveTo>
                  <a:cubicBezTo>
                    <a:pt x="34" y="76"/>
                    <a:pt x="33" y="76"/>
                    <a:pt x="32" y="76"/>
                  </a:cubicBezTo>
                  <a:cubicBezTo>
                    <a:pt x="32" y="77"/>
                    <a:pt x="32" y="78"/>
                    <a:pt x="32" y="79"/>
                  </a:cubicBezTo>
                  <a:cubicBezTo>
                    <a:pt x="33" y="79"/>
                    <a:pt x="34" y="79"/>
                    <a:pt x="35" y="79"/>
                  </a:cubicBezTo>
                  <a:cubicBezTo>
                    <a:pt x="35" y="78"/>
                    <a:pt x="35" y="77"/>
                    <a:pt x="35" y="76"/>
                  </a:cubicBezTo>
                  <a:close/>
                  <a:moveTo>
                    <a:pt x="39" y="77"/>
                  </a:moveTo>
                  <a:cubicBezTo>
                    <a:pt x="38" y="77"/>
                    <a:pt x="37" y="77"/>
                    <a:pt x="36" y="76"/>
                  </a:cubicBezTo>
                  <a:cubicBezTo>
                    <a:pt x="36" y="77"/>
                    <a:pt x="36" y="78"/>
                    <a:pt x="36" y="79"/>
                  </a:cubicBezTo>
                  <a:cubicBezTo>
                    <a:pt x="37" y="80"/>
                    <a:pt x="38" y="80"/>
                    <a:pt x="39" y="80"/>
                  </a:cubicBezTo>
                  <a:cubicBezTo>
                    <a:pt x="39" y="79"/>
                    <a:pt x="39" y="78"/>
                    <a:pt x="39" y="77"/>
                  </a:cubicBezTo>
                  <a:close/>
                  <a:moveTo>
                    <a:pt x="43" y="77"/>
                  </a:moveTo>
                  <a:cubicBezTo>
                    <a:pt x="42" y="77"/>
                    <a:pt x="41" y="77"/>
                    <a:pt x="40" y="77"/>
                  </a:cubicBezTo>
                  <a:cubicBezTo>
                    <a:pt x="40" y="78"/>
                    <a:pt x="40" y="79"/>
                    <a:pt x="40" y="80"/>
                  </a:cubicBezTo>
                  <a:cubicBezTo>
                    <a:pt x="41" y="80"/>
                    <a:pt x="42" y="80"/>
                    <a:pt x="43" y="80"/>
                  </a:cubicBezTo>
                  <a:cubicBezTo>
                    <a:pt x="43" y="79"/>
                    <a:pt x="43" y="78"/>
                    <a:pt x="43" y="77"/>
                  </a:cubicBezTo>
                  <a:close/>
                  <a:moveTo>
                    <a:pt x="47" y="77"/>
                  </a:moveTo>
                  <a:cubicBezTo>
                    <a:pt x="46" y="77"/>
                    <a:pt x="45" y="77"/>
                    <a:pt x="44" y="77"/>
                  </a:cubicBezTo>
                  <a:cubicBezTo>
                    <a:pt x="44" y="78"/>
                    <a:pt x="44" y="79"/>
                    <a:pt x="44" y="80"/>
                  </a:cubicBezTo>
                  <a:cubicBezTo>
                    <a:pt x="45" y="80"/>
                    <a:pt x="46" y="80"/>
                    <a:pt x="47" y="80"/>
                  </a:cubicBezTo>
                  <a:cubicBezTo>
                    <a:pt x="47" y="79"/>
                    <a:pt x="47" y="78"/>
                    <a:pt x="47" y="77"/>
                  </a:cubicBezTo>
                  <a:close/>
                  <a:moveTo>
                    <a:pt x="27" y="71"/>
                  </a:moveTo>
                  <a:cubicBezTo>
                    <a:pt x="26" y="71"/>
                    <a:pt x="25" y="71"/>
                    <a:pt x="24" y="71"/>
                  </a:cubicBezTo>
                  <a:cubicBezTo>
                    <a:pt x="24" y="72"/>
                    <a:pt x="24" y="73"/>
                    <a:pt x="24" y="74"/>
                  </a:cubicBezTo>
                  <a:cubicBezTo>
                    <a:pt x="25" y="74"/>
                    <a:pt x="26" y="74"/>
                    <a:pt x="27" y="74"/>
                  </a:cubicBezTo>
                  <a:cubicBezTo>
                    <a:pt x="27" y="73"/>
                    <a:pt x="27" y="72"/>
                    <a:pt x="27" y="71"/>
                  </a:cubicBezTo>
                  <a:close/>
                  <a:moveTo>
                    <a:pt x="35" y="72"/>
                  </a:moveTo>
                  <a:cubicBezTo>
                    <a:pt x="34" y="72"/>
                    <a:pt x="33" y="72"/>
                    <a:pt x="32" y="72"/>
                  </a:cubicBezTo>
                  <a:cubicBezTo>
                    <a:pt x="32" y="73"/>
                    <a:pt x="32" y="74"/>
                    <a:pt x="32" y="75"/>
                  </a:cubicBezTo>
                  <a:cubicBezTo>
                    <a:pt x="33" y="75"/>
                    <a:pt x="34" y="75"/>
                    <a:pt x="35" y="75"/>
                  </a:cubicBezTo>
                  <a:cubicBezTo>
                    <a:pt x="35" y="74"/>
                    <a:pt x="35" y="73"/>
                    <a:pt x="35" y="72"/>
                  </a:cubicBezTo>
                  <a:close/>
                  <a:moveTo>
                    <a:pt x="39" y="72"/>
                  </a:moveTo>
                  <a:cubicBezTo>
                    <a:pt x="38" y="72"/>
                    <a:pt x="37" y="72"/>
                    <a:pt x="36" y="72"/>
                  </a:cubicBezTo>
                  <a:cubicBezTo>
                    <a:pt x="36" y="73"/>
                    <a:pt x="36" y="74"/>
                    <a:pt x="36" y="75"/>
                  </a:cubicBezTo>
                  <a:cubicBezTo>
                    <a:pt x="37" y="75"/>
                    <a:pt x="38" y="75"/>
                    <a:pt x="39" y="75"/>
                  </a:cubicBezTo>
                  <a:cubicBezTo>
                    <a:pt x="39" y="74"/>
                    <a:pt x="39" y="73"/>
                    <a:pt x="39" y="72"/>
                  </a:cubicBezTo>
                  <a:close/>
                  <a:moveTo>
                    <a:pt x="43" y="73"/>
                  </a:moveTo>
                  <a:cubicBezTo>
                    <a:pt x="42" y="73"/>
                    <a:pt x="41" y="73"/>
                    <a:pt x="40" y="73"/>
                  </a:cubicBezTo>
                  <a:cubicBezTo>
                    <a:pt x="40" y="74"/>
                    <a:pt x="40" y="75"/>
                    <a:pt x="40" y="76"/>
                  </a:cubicBezTo>
                  <a:cubicBezTo>
                    <a:pt x="41" y="76"/>
                    <a:pt x="42" y="76"/>
                    <a:pt x="43" y="76"/>
                  </a:cubicBezTo>
                  <a:cubicBezTo>
                    <a:pt x="43" y="75"/>
                    <a:pt x="43" y="74"/>
                    <a:pt x="43" y="73"/>
                  </a:cubicBezTo>
                  <a:close/>
                  <a:moveTo>
                    <a:pt x="27" y="67"/>
                  </a:moveTo>
                  <a:cubicBezTo>
                    <a:pt x="26" y="67"/>
                    <a:pt x="25" y="67"/>
                    <a:pt x="24" y="67"/>
                  </a:cubicBezTo>
                  <a:cubicBezTo>
                    <a:pt x="24" y="68"/>
                    <a:pt x="24" y="69"/>
                    <a:pt x="24" y="70"/>
                  </a:cubicBezTo>
                  <a:cubicBezTo>
                    <a:pt x="25" y="70"/>
                    <a:pt x="26" y="70"/>
                    <a:pt x="27" y="70"/>
                  </a:cubicBezTo>
                  <a:cubicBezTo>
                    <a:pt x="27" y="69"/>
                    <a:pt x="27" y="68"/>
                    <a:pt x="27" y="67"/>
                  </a:cubicBezTo>
                  <a:close/>
                  <a:moveTo>
                    <a:pt x="39" y="68"/>
                  </a:moveTo>
                  <a:cubicBezTo>
                    <a:pt x="38" y="68"/>
                    <a:pt x="37" y="68"/>
                    <a:pt x="36" y="68"/>
                  </a:cubicBezTo>
                  <a:cubicBezTo>
                    <a:pt x="36" y="69"/>
                    <a:pt x="36" y="70"/>
                    <a:pt x="36" y="71"/>
                  </a:cubicBezTo>
                  <a:cubicBezTo>
                    <a:pt x="37" y="71"/>
                    <a:pt x="38" y="71"/>
                    <a:pt x="39" y="71"/>
                  </a:cubicBezTo>
                  <a:cubicBezTo>
                    <a:pt x="39" y="70"/>
                    <a:pt x="39" y="69"/>
                    <a:pt x="39" y="68"/>
                  </a:cubicBezTo>
                  <a:close/>
                  <a:moveTo>
                    <a:pt x="43" y="69"/>
                  </a:moveTo>
                  <a:cubicBezTo>
                    <a:pt x="42" y="69"/>
                    <a:pt x="41" y="69"/>
                    <a:pt x="40" y="68"/>
                  </a:cubicBezTo>
                  <a:cubicBezTo>
                    <a:pt x="40" y="69"/>
                    <a:pt x="40" y="70"/>
                    <a:pt x="40" y="71"/>
                  </a:cubicBezTo>
                  <a:cubicBezTo>
                    <a:pt x="41" y="71"/>
                    <a:pt x="42" y="72"/>
                    <a:pt x="43" y="72"/>
                  </a:cubicBezTo>
                  <a:cubicBezTo>
                    <a:pt x="43" y="71"/>
                    <a:pt x="43" y="70"/>
                    <a:pt x="43" y="69"/>
                  </a:cubicBezTo>
                  <a:close/>
                  <a:moveTo>
                    <a:pt x="39" y="64"/>
                  </a:moveTo>
                  <a:cubicBezTo>
                    <a:pt x="38" y="64"/>
                    <a:pt x="37" y="64"/>
                    <a:pt x="36" y="64"/>
                  </a:cubicBezTo>
                  <a:cubicBezTo>
                    <a:pt x="36" y="65"/>
                    <a:pt x="36" y="66"/>
                    <a:pt x="36" y="67"/>
                  </a:cubicBezTo>
                  <a:cubicBezTo>
                    <a:pt x="37" y="67"/>
                    <a:pt x="38" y="67"/>
                    <a:pt x="39" y="67"/>
                  </a:cubicBezTo>
                  <a:cubicBezTo>
                    <a:pt x="39" y="66"/>
                    <a:pt x="39" y="65"/>
                    <a:pt x="39" y="64"/>
                  </a:cubicBezTo>
                  <a:close/>
                  <a:moveTo>
                    <a:pt x="43" y="65"/>
                  </a:moveTo>
                  <a:cubicBezTo>
                    <a:pt x="42" y="64"/>
                    <a:pt x="41" y="64"/>
                    <a:pt x="40" y="64"/>
                  </a:cubicBezTo>
                  <a:cubicBezTo>
                    <a:pt x="40" y="65"/>
                    <a:pt x="40" y="66"/>
                    <a:pt x="40" y="67"/>
                  </a:cubicBezTo>
                  <a:cubicBezTo>
                    <a:pt x="41" y="67"/>
                    <a:pt x="42" y="67"/>
                    <a:pt x="43" y="67"/>
                  </a:cubicBezTo>
                  <a:cubicBezTo>
                    <a:pt x="43" y="66"/>
                    <a:pt x="43" y="65"/>
                    <a:pt x="43" y="65"/>
                  </a:cubicBezTo>
                  <a:close/>
                  <a:moveTo>
                    <a:pt x="47" y="65"/>
                  </a:moveTo>
                  <a:cubicBezTo>
                    <a:pt x="46" y="65"/>
                    <a:pt x="45" y="65"/>
                    <a:pt x="44" y="65"/>
                  </a:cubicBezTo>
                  <a:cubicBezTo>
                    <a:pt x="44" y="66"/>
                    <a:pt x="44" y="67"/>
                    <a:pt x="44" y="68"/>
                  </a:cubicBezTo>
                  <a:cubicBezTo>
                    <a:pt x="45" y="68"/>
                    <a:pt x="46" y="68"/>
                    <a:pt x="47" y="68"/>
                  </a:cubicBezTo>
                  <a:cubicBezTo>
                    <a:pt x="47" y="67"/>
                    <a:pt x="47" y="66"/>
                    <a:pt x="47" y="65"/>
                  </a:cubicBezTo>
                  <a:close/>
                  <a:moveTo>
                    <a:pt x="27" y="58"/>
                  </a:moveTo>
                  <a:cubicBezTo>
                    <a:pt x="26" y="58"/>
                    <a:pt x="25" y="58"/>
                    <a:pt x="24" y="58"/>
                  </a:cubicBezTo>
                  <a:cubicBezTo>
                    <a:pt x="24" y="59"/>
                    <a:pt x="24" y="60"/>
                    <a:pt x="24" y="61"/>
                  </a:cubicBezTo>
                  <a:cubicBezTo>
                    <a:pt x="25" y="61"/>
                    <a:pt x="26" y="61"/>
                    <a:pt x="27" y="61"/>
                  </a:cubicBezTo>
                  <a:cubicBezTo>
                    <a:pt x="27" y="60"/>
                    <a:pt x="27" y="59"/>
                    <a:pt x="27" y="58"/>
                  </a:cubicBezTo>
                  <a:close/>
                  <a:moveTo>
                    <a:pt x="35" y="59"/>
                  </a:moveTo>
                  <a:cubicBezTo>
                    <a:pt x="34" y="59"/>
                    <a:pt x="33" y="59"/>
                    <a:pt x="32" y="59"/>
                  </a:cubicBezTo>
                  <a:cubicBezTo>
                    <a:pt x="32" y="60"/>
                    <a:pt x="32" y="61"/>
                    <a:pt x="32" y="62"/>
                  </a:cubicBezTo>
                  <a:cubicBezTo>
                    <a:pt x="33" y="62"/>
                    <a:pt x="34" y="62"/>
                    <a:pt x="35" y="62"/>
                  </a:cubicBezTo>
                  <a:cubicBezTo>
                    <a:pt x="35" y="61"/>
                    <a:pt x="35" y="60"/>
                    <a:pt x="35" y="59"/>
                  </a:cubicBezTo>
                  <a:close/>
                  <a:moveTo>
                    <a:pt x="39" y="60"/>
                  </a:moveTo>
                  <a:cubicBezTo>
                    <a:pt x="38" y="60"/>
                    <a:pt x="37" y="60"/>
                    <a:pt x="36" y="60"/>
                  </a:cubicBezTo>
                  <a:cubicBezTo>
                    <a:pt x="36" y="61"/>
                    <a:pt x="36" y="61"/>
                    <a:pt x="36" y="62"/>
                  </a:cubicBezTo>
                  <a:cubicBezTo>
                    <a:pt x="37" y="63"/>
                    <a:pt x="38" y="63"/>
                    <a:pt x="39" y="63"/>
                  </a:cubicBezTo>
                  <a:cubicBezTo>
                    <a:pt x="39" y="62"/>
                    <a:pt x="39" y="61"/>
                    <a:pt x="39" y="60"/>
                  </a:cubicBezTo>
                  <a:close/>
                  <a:moveTo>
                    <a:pt x="47" y="61"/>
                  </a:moveTo>
                  <a:cubicBezTo>
                    <a:pt x="46" y="61"/>
                    <a:pt x="45" y="61"/>
                    <a:pt x="44" y="60"/>
                  </a:cubicBezTo>
                  <a:cubicBezTo>
                    <a:pt x="44" y="61"/>
                    <a:pt x="44" y="62"/>
                    <a:pt x="44" y="63"/>
                  </a:cubicBezTo>
                  <a:cubicBezTo>
                    <a:pt x="45" y="63"/>
                    <a:pt x="46" y="64"/>
                    <a:pt x="47" y="64"/>
                  </a:cubicBezTo>
                  <a:cubicBezTo>
                    <a:pt x="47" y="63"/>
                    <a:pt x="47" y="62"/>
                    <a:pt x="47" y="61"/>
                  </a:cubicBezTo>
                  <a:close/>
                  <a:moveTo>
                    <a:pt x="27" y="54"/>
                  </a:moveTo>
                  <a:cubicBezTo>
                    <a:pt x="26" y="54"/>
                    <a:pt x="25" y="54"/>
                    <a:pt x="24" y="54"/>
                  </a:cubicBezTo>
                  <a:cubicBezTo>
                    <a:pt x="24" y="55"/>
                    <a:pt x="24" y="56"/>
                    <a:pt x="24" y="57"/>
                  </a:cubicBezTo>
                  <a:cubicBezTo>
                    <a:pt x="25" y="57"/>
                    <a:pt x="26" y="57"/>
                    <a:pt x="27" y="57"/>
                  </a:cubicBezTo>
                  <a:cubicBezTo>
                    <a:pt x="27" y="56"/>
                    <a:pt x="27" y="55"/>
                    <a:pt x="27" y="54"/>
                  </a:cubicBezTo>
                  <a:close/>
                  <a:moveTo>
                    <a:pt x="39" y="56"/>
                  </a:moveTo>
                  <a:cubicBezTo>
                    <a:pt x="38" y="56"/>
                    <a:pt x="37" y="55"/>
                    <a:pt x="36" y="55"/>
                  </a:cubicBezTo>
                  <a:cubicBezTo>
                    <a:pt x="36" y="56"/>
                    <a:pt x="36" y="57"/>
                    <a:pt x="36" y="58"/>
                  </a:cubicBezTo>
                  <a:cubicBezTo>
                    <a:pt x="37" y="58"/>
                    <a:pt x="38" y="58"/>
                    <a:pt x="39" y="59"/>
                  </a:cubicBezTo>
                  <a:cubicBezTo>
                    <a:pt x="39" y="58"/>
                    <a:pt x="39" y="57"/>
                    <a:pt x="39" y="56"/>
                  </a:cubicBezTo>
                  <a:close/>
                  <a:moveTo>
                    <a:pt x="43" y="56"/>
                  </a:moveTo>
                  <a:cubicBezTo>
                    <a:pt x="42" y="56"/>
                    <a:pt x="41" y="56"/>
                    <a:pt x="40" y="56"/>
                  </a:cubicBezTo>
                  <a:cubicBezTo>
                    <a:pt x="40" y="57"/>
                    <a:pt x="40" y="58"/>
                    <a:pt x="40" y="59"/>
                  </a:cubicBezTo>
                  <a:cubicBezTo>
                    <a:pt x="41" y="59"/>
                    <a:pt x="42" y="59"/>
                    <a:pt x="43" y="59"/>
                  </a:cubicBezTo>
                  <a:cubicBezTo>
                    <a:pt x="43" y="58"/>
                    <a:pt x="43" y="57"/>
                    <a:pt x="43" y="56"/>
                  </a:cubicBezTo>
                  <a:close/>
                  <a:moveTo>
                    <a:pt x="27" y="50"/>
                  </a:moveTo>
                  <a:cubicBezTo>
                    <a:pt x="26" y="50"/>
                    <a:pt x="25" y="49"/>
                    <a:pt x="24" y="49"/>
                  </a:cubicBezTo>
                  <a:cubicBezTo>
                    <a:pt x="24" y="50"/>
                    <a:pt x="24" y="51"/>
                    <a:pt x="24" y="52"/>
                  </a:cubicBezTo>
                  <a:cubicBezTo>
                    <a:pt x="25" y="52"/>
                    <a:pt x="26" y="53"/>
                    <a:pt x="27" y="53"/>
                  </a:cubicBezTo>
                  <a:cubicBezTo>
                    <a:pt x="27" y="52"/>
                    <a:pt x="27" y="51"/>
                    <a:pt x="27" y="50"/>
                  </a:cubicBezTo>
                  <a:close/>
                  <a:moveTo>
                    <a:pt x="43" y="52"/>
                  </a:moveTo>
                  <a:cubicBezTo>
                    <a:pt x="42" y="52"/>
                    <a:pt x="41" y="52"/>
                    <a:pt x="40" y="52"/>
                  </a:cubicBezTo>
                  <a:cubicBezTo>
                    <a:pt x="40" y="53"/>
                    <a:pt x="40" y="54"/>
                    <a:pt x="40" y="55"/>
                  </a:cubicBezTo>
                  <a:cubicBezTo>
                    <a:pt x="41" y="55"/>
                    <a:pt x="42" y="55"/>
                    <a:pt x="43" y="55"/>
                  </a:cubicBezTo>
                  <a:cubicBezTo>
                    <a:pt x="43" y="54"/>
                    <a:pt x="43" y="53"/>
                    <a:pt x="43" y="52"/>
                  </a:cubicBezTo>
                  <a:close/>
                  <a:moveTo>
                    <a:pt x="47" y="52"/>
                  </a:moveTo>
                  <a:cubicBezTo>
                    <a:pt x="46" y="52"/>
                    <a:pt x="45" y="52"/>
                    <a:pt x="44" y="52"/>
                  </a:cubicBezTo>
                  <a:cubicBezTo>
                    <a:pt x="44" y="53"/>
                    <a:pt x="44" y="54"/>
                    <a:pt x="44" y="55"/>
                  </a:cubicBezTo>
                  <a:cubicBezTo>
                    <a:pt x="45" y="55"/>
                    <a:pt x="46" y="55"/>
                    <a:pt x="47" y="55"/>
                  </a:cubicBezTo>
                  <a:cubicBezTo>
                    <a:pt x="47" y="54"/>
                    <a:pt x="47" y="53"/>
                    <a:pt x="47" y="52"/>
                  </a:cubicBezTo>
                  <a:close/>
                  <a:moveTo>
                    <a:pt x="27" y="45"/>
                  </a:moveTo>
                  <a:cubicBezTo>
                    <a:pt x="26" y="45"/>
                    <a:pt x="25" y="45"/>
                    <a:pt x="24" y="45"/>
                  </a:cubicBezTo>
                  <a:cubicBezTo>
                    <a:pt x="24" y="46"/>
                    <a:pt x="24" y="47"/>
                    <a:pt x="24" y="48"/>
                  </a:cubicBezTo>
                  <a:cubicBezTo>
                    <a:pt x="25" y="48"/>
                    <a:pt x="26" y="48"/>
                    <a:pt x="27" y="48"/>
                  </a:cubicBezTo>
                  <a:cubicBezTo>
                    <a:pt x="27" y="47"/>
                    <a:pt x="27" y="46"/>
                    <a:pt x="27" y="45"/>
                  </a:cubicBezTo>
                  <a:close/>
                  <a:moveTo>
                    <a:pt x="43" y="48"/>
                  </a:moveTo>
                  <a:cubicBezTo>
                    <a:pt x="42" y="48"/>
                    <a:pt x="41" y="48"/>
                    <a:pt x="40" y="47"/>
                  </a:cubicBezTo>
                  <a:cubicBezTo>
                    <a:pt x="40" y="48"/>
                    <a:pt x="40" y="49"/>
                    <a:pt x="40" y="50"/>
                  </a:cubicBezTo>
                  <a:cubicBezTo>
                    <a:pt x="41" y="50"/>
                    <a:pt x="42" y="51"/>
                    <a:pt x="43" y="51"/>
                  </a:cubicBezTo>
                  <a:cubicBezTo>
                    <a:pt x="43" y="50"/>
                    <a:pt x="43" y="49"/>
                    <a:pt x="43" y="48"/>
                  </a:cubicBezTo>
                  <a:close/>
                  <a:moveTo>
                    <a:pt x="27" y="41"/>
                  </a:moveTo>
                  <a:cubicBezTo>
                    <a:pt x="26" y="41"/>
                    <a:pt x="25" y="41"/>
                    <a:pt x="24" y="41"/>
                  </a:cubicBezTo>
                  <a:cubicBezTo>
                    <a:pt x="24" y="42"/>
                    <a:pt x="24" y="43"/>
                    <a:pt x="24" y="44"/>
                  </a:cubicBezTo>
                  <a:cubicBezTo>
                    <a:pt x="25" y="44"/>
                    <a:pt x="26" y="44"/>
                    <a:pt x="27" y="44"/>
                  </a:cubicBezTo>
                  <a:cubicBezTo>
                    <a:pt x="27" y="43"/>
                    <a:pt x="27" y="42"/>
                    <a:pt x="27" y="41"/>
                  </a:cubicBezTo>
                  <a:close/>
                  <a:moveTo>
                    <a:pt x="43" y="44"/>
                  </a:moveTo>
                  <a:cubicBezTo>
                    <a:pt x="42" y="43"/>
                    <a:pt x="41" y="43"/>
                    <a:pt x="40" y="43"/>
                  </a:cubicBezTo>
                  <a:cubicBezTo>
                    <a:pt x="40" y="44"/>
                    <a:pt x="40" y="45"/>
                    <a:pt x="40" y="46"/>
                  </a:cubicBezTo>
                  <a:cubicBezTo>
                    <a:pt x="41" y="46"/>
                    <a:pt x="42" y="46"/>
                    <a:pt x="43" y="46"/>
                  </a:cubicBezTo>
                  <a:cubicBezTo>
                    <a:pt x="43" y="46"/>
                    <a:pt x="43" y="45"/>
                    <a:pt x="43" y="44"/>
                  </a:cubicBezTo>
                  <a:close/>
                  <a:moveTo>
                    <a:pt x="27" y="37"/>
                  </a:moveTo>
                  <a:cubicBezTo>
                    <a:pt x="26" y="37"/>
                    <a:pt x="25" y="36"/>
                    <a:pt x="24" y="36"/>
                  </a:cubicBezTo>
                  <a:cubicBezTo>
                    <a:pt x="24" y="37"/>
                    <a:pt x="24" y="38"/>
                    <a:pt x="24" y="39"/>
                  </a:cubicBezTo>
                  <a:cubicBezTo>
                    <a:pt x="25" y="39"/>
                    <a:pt x="26" y="40"/>
                    <a:pt x="27" y="40"/>
                  </a:cubicBezTo>
                  <a:cubicBezTo>
                    <a:pt x="27" y="39"/>
                    <a:pt x="27" y="38"/>
                    <a:pt x="27" y="37"/>
                  </a:cubicBezTo>
                  <a:close/>
                  <a:moveTo>
                    <a:pt x="43" y="39"/>
                  </a:moveTo>
                  <a:cubicBezTo>
                    <a:pt x="42" y="39"/>
                    <a:pt x="41" y="39"/>
                    <a:pt x="40" y="39"/>
                  </a:cubicBezTo>
                  <a:cubicBezTo>
                    <a:pt x="40" y="40"/>
                    <a:pt x="40" y="41"/>
                    <a:pt x="40" y="42"/>
                  </a:cubicBezTo>
                  <a:cubicBezTo>
                    <a:pt x="41" y="42"/>
                    <a:pt x="42" y="42"/>
                    <a:pt x="43" y="42"/>
                  </a:cubicBezTo>
                  <a:cubicBezTo>
                    <a:pt x="43" y="41"/>
                    <a:pt x="43" y="40"/>
                    <a:pt x="43" y="39"/>
                  </a:cubicBezTo>
                  <a:close/>
                  <a:moveTo>
                    <a:pt x="47" y="40"/>
                  </a:moveTo>
                  <a:cubicBezTo>
                    <a:pt x="46" y="40"/>
                    <a:pt x="45" y="40"/>
                    <a:pt x="44" y="40"/>
                  </a:cubicBezTo>
                  <a:cubicBezTo>
                    <a:pt x="44" y="41"/>
                    <a:pt x="44" y="42"/>
                    <a:pt x="44" y="43"/>
                  </a:cubicBezTo>
                  <a:cubicBezTo>
                    <a:pt x="45" y="43"/>
                    <a:pt x="46" y="43"/>
                    <a:pt x="47" y="43"/>
                  </a:cubicBezTo>
                  <a:cubicBezTo>
                    <a:pt x="47" y="42"/>
                    <a:pt x="47" y="41"/>
                    <a:pt x="47" y="40"/>
                  </a:cubicBezTo>
                  <a:close/>
                  <a:moveTo>
                    <a:pt x="27" y="32"/>
                  </a:moveTo>
                  <a:cubicBezTo>
                    <a:pt x="26" y="32"/>
                    <a:pt x="25" y="32"/>
                    <a:pt x="24" y="32"/>
                  </a:cubicBezTo>
                  <a:cubicBezTo>
                    <a:pt x="24" y="33"/>
                    <a:pt x="24" y="34"/>
                    <a:pt x="24" y="35"/>
                  </a:cubicBezTo>
                  <a:cubicBezTo>
                    <a:pt x="25" y="35"/>
                    <a:pt x="26" y="35"/>
                    <a:pt x="27" y="35"/>
                  </a:cubicBezTo>
                  <a:cubicBezTo>
                    <a:pt x="27" y="34"/>
                    <a:pt x="27" y="33"/>
                    <a:pt x="27" y="32"/>
                  </a:cubicBezTo>
                  <a:close/>
                  <a:moveTo>
                    <a:pt x="43" y="35"/>
                  </a:moveTo>
                  <a:cubicBezTo>
                    <a:pt x="42" y="35"/>
                    <a:pt x="41" y="35"/>
                    <a:pt x="40" y="35"/>
                  </a:cubicBezTo>
                  <a:cubicBezTo>
                    <a:pt x="40" y="36"/>
                    <a:pt x="40" y="37"/>
                    <a:pt x="40" y="38"/>
                  </a:cubicBezTo>
                  <a:cubicBezTo>
                    <a:pt x="41" y="38"/>
                    <a:pt x="42" y="38"/>
                    <a:pt x="43" y="38"/>
                  </a:cubicBezTo>
                  <a:cubicBezTo>
                    <a:pt x="43" y="37"/>
                    <a:pt x="43" y="36"/>
                    <a:pt x="43" y="35"/>
                  </a:cubicBezTo>
                  <a:close/>
                  <a:moveTo>
                    <a:pt x="47" y="36"/>
                  </a:moveTo>
                  <a:cubicBezTo>
                    <a:pt x="46" y="36"/>
                    <a:pt x="45" y="36"/>
                    <a:pt x="44" y="35"/>
                  </a:cubicBezTo>
                  <a:cubicBezTo>
                    <a:pt x="44" y="36"/>
                    <a:pt x="44" y="37"/>
                    <a:pt x="44" y="38"/>
                  </a:cubicBezTo>
                  <a:cubicBezTo>
                    <a:pt x="45" y="38"/>
                    <a:pt x="46" y="39"/>
                    <a:pt x="47" y="39"/>
                  </a:cubicBezTo>
                  <a:cubicBezTo>
                    <a:pt x="47" y="38"/>
                    <a:pt x="47" y="37"/>
                    <a:pt x="47" y="36"/>
                  </a:cubicBezTo>
                  <a:close/>
                  <a:moveTo>
                    <a:pt x="27" y="28"/>
                  </a:moveTo>
                  <a:cubicBezTo>
                    <a:pt x="26" y="28"/>
                    <a:pt x="25" y="28"/>
                    <a:pt x="24" y="28"/>
                  </a:cubicBezTo>
                  <a:cubicBezTo>
                    <a:pt x="24" y="29"/>
                    <a:pt x="24" y="30"/>
                    <a:pt x="24" y="31"/>
                  </a:cubicBezTo>
                  <a:cubicBezTo>
                    <a:pt x="25" y="31"/>
                    <a:pt x="26" y="31"/>
                    <a:pt x="27" y="31"/>
                  </a:cubicBezTo>
                  <a:cubicBezTo>
                    <a:pt x="27" y="30"/>
                    <a:pt x="27" y="29"/>
                    <a:pt x="27" y="28"/>
                  </a:cubicBezTo>
                  <a:close/>
                  <a:moveTo>
                    <a:pt x="43" y="31"/>
                  </a:moveTo>
                  <a:cubicBezTo>
                    <a:pt x="42" y="31"/>
                    <a:pt x="41" y="31"/>
                    <a:pt x="40" y="31"/>
                  </a:cubicBezTo>
                  <a:cubicBezTo>
                    <a:pt x="40" y="32"/>
                    <a:pt x="40" y="33"/>
                    <a:pt x="40" y="33"/>
                  </a:cubicBezTo>
                  <a:cubicBezTo>
                    <a:pt x="41" y="34"/>
                    <a:pt x="42" y="34"/>
                    <a:pt x="43" y="34"/>
                  </a:cubicBezTo>
                  <a:cubicBezTo>
                    <a:pt x="43" y="33"/>
                    <a:pt x="43" y="32"/>
                    <a:pt x="4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95" name="Rectangle 2601"/>
            <p:cNvSpPr>
              <a:spLocks noChangeArrowheads="1"/>
            </p:cNvSpPr>
            <p:nvPr/>
          </p:nvSpPr>
          <p:spPr bwMode="auto">
            <a:xfrm>
              <a:off x="-1919287" y="944562"/>
              <a:ext cx="333375" cy="211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96" name="Freeform 2602"/>
            <p:cNvSpPr>
              <a:spLocks noEditPoints="1"/>
            </p:cNvSpPr>
            <p:nvPr/>
          </p:nvSpPr>
          <p:spPr bwMode="auto">
            <a:xfrm>
              <a:off x="-650874" y="673100"/>
              <a:ext cx="128588" cy="482600"/>
            </a:xfrm>
            <a:custGeom>
              <a:avLst/>
              <a:gdLst>
                <a:gd name="T0" fmla="*/ 24 w 39"/>
                <a:gd name="T1" fmla="*/ 7 h 148"/>
                <a:gd name="T2" fmla="*/ 17 w 39"/>
                <a:gd name="T3" fmla="*/ 7 h 148"/>
                <a:gd name="T4" fmla="*/ 21 w 39"/>
                <a:gd name="T5" fmla="*/ 19 h 148"/>
                <a:gd name="T6" fmla="*/ 3 w 39"/>
                <a:gd name="T7" fmla="*/ 17 h 148"/>
                <a:gd name="T8" fmla="*/ 20 w 39"/>
                <a:gd name="T9" fmla="*/ 15 h 148"/>
                <a:gd name="T10" fmla="*/ 5 w 39"/>
                <a:gd name="T11" fmla="*/ 24 h 148"/>
                <a:gd name="T12" fmla="*/ 8 w 39"/>
                <a:gd name="T13" fmla="*/ 39 h 148"/>
                <a:gd name="T14" fmla="*/ 5 w 39"/>
                <a:gd name="T15" fmla="*/ 49 h 148"/>
                <a:gd name="T16" fmla="*/ 5 w 39"/>
                <a:gd name="T17" fmla="*/ 59 h 148"/>
                <a:gd name="T18" fmla="*/ 8 w 39"/>
                <a:gd name="T19" fmla="*/ 69 h 148"/>
                <a:gd name="T20" fmla="*/ 5 w 39"/>
                <a:gd name="T21" fmla="*/ 75 h 148"/>
                <a:gd name="T22" fmla="*/ 8 w 39"/>
                <a:gd name="T23" fmla="*/ 86 h 148"/>
                <a:gd name="T24" fmla="*/ 5 w 39"/>
                <a:gd name="T25" fmla="*/ 100 h 148"/>
                <a:gd name="T26" fmla="*/ 5 w 39"/>
                <a:gd name="T27" fmla="*/ 110 h 148"/>
                <a:gd name="T28" fmla="*/ 5 w 39"/>
                <a:gd name="T29" fmla="*/ 115 h 148"/>
                <a:gd name="T30" fmla="*/ 3 w 39"/>
                <a:gd name="T31" fmla="*/ 106 h 148"/>
                <a:gd name="T32" fmla="*/ 11 w 39"/>
                <a:gd name="T33" fmla="*/ 98 h 148"/>
                <a:gd name="T34" fmla="*/ 14 w 39"/>
                <a:gd name="T35" fmla="*/ 100 h 148"/>
                <a:gd name="T36" fmla="*/ 3 w 39"/>
                <a:gd name="T37" fmla="*/ 94 h 148"/>
                <a:gd name="T38" fmla="*/ 14 w 39"/>
                <a:gd name="T39" fmla="*/ 96 h 148"/>
                <a:gd name="T40" fmla="*/ 17 w 39"/>
                <a:gd name="T41" fmla="*/ 93 h 148"/>
                <a:gd name="T42" fmla="*/ 11 w 39"/>
                <a:gd name="T43" fmla="*/ 90 h 148"/>
                <a:gd name="T44" fmla="*/ 14 w 39"/>
                <a:gd name="T45" fmla="*/ 92 h 148"/>
                <a:gd name="T46" fmla="*/ 3 w 39"/>
                <a:gd name="T47" fmla="*/ 86 h 148"/>
                <a:gd name="T48" fmla="*/ 14 w 39"/>
                <a:gd name="T49" fmla="*/ 88 h 148"/>
                <a:gd name="T50" fmla="*/ 17 w 39"/>
                <a:gd name="T51" fmla="*/ 85 h 148"/>
                <a:gd name="T52" fmla="*/ 11 w 39"/>
                <a:gd name="T53" fmla="*/ 82 h 148"/>
                <a:gd name="T54" fmla="*/ 14 w 39"/>
                <a:gd name="T55" fmla="*/ 84 h 148"/>
                <a:gd name="T56" fmla="*/ 3 w 39"/>
                <a:gd name="T57" fmla="*/ 79 h 148"/>
                <a:gd name="T58" fmla="*/ 14 w 39"/>
                <a:gd name="T59" fmla="*/ 80 h 148"/>
                <a:gd name="T60" fmla="*/ 17 w 39"/>
                <a:gd name="T61" fmla="*/ 77 h 148"/>
                <a:gd name="T62" fmla="*/ 11 w 39"/>
                <a:gd name="T63" fmla="*/ 74 h 148"/>
                <a:gd name="T64" fmla="*/ 14 w 39"/>
                <a:gd name="T65" fmla="*/ 76 h 148"/>
                <a:gd name="T66" fmla="*/ 3 w 39"/>
                <a:gd name="T67" fmla="*/ 71 h 148"/>
                <a:gd name="T68" fmla="*/ 5 w 39"/>
                <a:gd name="T69" fmla="*/ 69 h 148"/>
                <a:gd name="T70" fmla="*/ 11 w 39"/>
                <a:gd name="T71" fmla="*/ 66 h 148"/>
                <a:gd name="T72" fmla="*/ 14 w 39"/>
                <a:gd name="T73" fmla="*/ 62 h 148"/>
                <a:gd name="T74" fmla="*/ 8 w 39"/>
                <a:gd name="T75" fmla="*/ 61 h 148"/>
                <a:gd name="T76" fmla="*/ 8 w 39"/>
                <a:gd name="T77" fmla="*/ 55 h 148"/>
                <a:gd name="T78" fmla="*/ 23 w 39"/>
                <a:gd name="T79" fmla="*/ 55 h 148"/>
                <a:gd name="T80" fmla="*/ 11 w 39"/>
                <a:gd name="T81" fmla="*/ 50 h 148"/>
                <a:gd name="T82" fmla="*/ 23 w 39"/>
                <a:gd name="T83" fmla="*/ 49 h 148"/>
                <a:gd name="T84" fmla="*/ 11 w 39"/>
                <a:gd name="T85" fmla="*/ 48 h 148"/>
                <a:gd name="T86" fmla="*/ 21 w 39"/>
                <a:gd name="T87" fmla="*/ 45 h 148"/>
                <a:gd name="T88" fmla="*/ 11 w 39"/>
                <a:gd name="T89" fmla="*/ 45 h 148"/>
                <a:gd name="T90" fmla="*/ 14 w 39"/>
                <a:gd name="T91" fmla="*/ 42 h 148"/>
                <a:gd name="T92" fmla="*/ 5 w 39"/>
                <a:gd name="T93" fmla="*/ 40 h 148"/>
                <a:gd name="T94" fmla="*/ 11 w 39"/>
                <a:gd name="T95" fmla="*/ 41 h 148"/>
                <a:gd name="T96" fmla="*/ 21 w 39"/>
                <a:gd name="T97" fmla="*/ 37 h 148"/>
                <a:gd name="T98" fmla="*/ 11 w 39"/>
                <a:gd name="T99" fmla="*/ 37 h 148"/>
                <a:gd name="T100" fmla="*/ 14 w 39"/>
                <a:gd name="T101" fmla="*/ 34 h 148"/>
                <a:gd name="T102" fmla="*/ 11 w 39"/>
                <a:gd name="T103" fmla="*/ 31 h 148"/>
                <a:gd name="T104" fmla="*/ 14 w 39"/>
                <a:gd name="T105" fmla="*/ 32 h 148"/>
                <a:gd name="T106" fmla="*/ 3 w 39"/>
                <a:gd name="T107" fmla="*/ 29 h 148"/>
                <a:gd name="T108" fmla="*/ 17 w 39"/>
                <a:gd name="T109" fmla="*/ 28 h 148"/>
                <a:gd name="T110" fmla="*/ 21 w 39"/>
                <a:gd name="T111" fmla="*/ 25 h 148"/>
                <a:gd name="T112" fmla="*/ 17 w 39"/>
                <a:gd name="T113" fmla="*/ 22 h 148"/>
                <a:gd name="T114" fmla="*/ 21 w 39"/>
                <a:gd name="T115" fmla="*/ 23 h 148"/>
                <a:gd name="T116" fmla="*/ 14 w 39"/>
                <a:gd name="T117" fmla="*/ 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 h="148">
                  <a:moveTo>
                    <a:pt x="0" y="148"/>
                  </a:moveTo>
                  <a:cubicBezTo>
                    <a:pt x="39" y="148"/>
                    <a:pt x="39" y="148"/>
                    <a:pt x="39" y="148"/>
                  </a:cubicBezTo>
                  <a:cubicBezTo>
                    <a:pt x="39" y="15"/>
                    <a:pt x="39" y="15"/>
                    <a:pt x="39" y="15"/>
                  </a:cubicBezTo>
                  <a:cubicBezTo>
                    <a:pt x="31" y="9"/>
                    <a:pt x="31" y="9"/>
                    <a:pt x="31" y="9"/>
                  </a:cubicBezTo>
                  <a:cubicBezTo>
                    <a:pt x="31" y="0"/>
                    <a:pt x="31" y="0"/>
                    <a:pt x="31" y="0"/>
                  </a:cubicBezTo>
                  <a:cubicBezTo>
                    <a:pt x="29" y="0"/>
                    <a:pt x="29" y="0"/>
                    <a:pt x="29" y="0"/>
                  </a:cubicBezTo>
                  <a:cubicBezTo>
                    <a:pt x="29" y="3"/>
                    <a:pt x="29" y="3"/>
                    <a:pt x="29" y="3"/>
                  </a:cubicBezTo>
                  <a:cubicBezTo>
                    <a:pt x="28" y="3"/>
                    <a:pt x="28" y="3"/>
                    <a:pt x="28" y="3"/>
                  </a:cubicBezTo>
                  <a:cubicBezTo>
                    <a:pt x="28" y="7"/>
                    <a:pt x="28" y="7"/>
                    <a:pt x="28" y="7"/>
                  </a:cubicBezTo>
                  <a:cubicBezTo>
                    <a:pt x="27" y="7"/>
                    <a:pt x="27" y="7"/>
                    <a:pt x="27" y="7"/>
                  </a:cubicBezTo>
                  <a:cubicBezTo>
                    <a:pt x="24" y="8"/>
                    <a:pt x="24" y="8"/>
                    <a:pt x="24" y="8"/>
                  </a:cubicBezTo>
                  <a:cubicBezTo>
                    <a:pt x="24" y="7"/>
                    <a:pt x="24" y="7"/>
                    <a:pt x="24" y="7"/>
                  </a:cubicBezTo>
                  <a:cubicBezTo>
                    <a:pt x="24" y="1"/>
                    <a:pt x="24" y="1"/>
                    <a:pt x="24" y="1"/>
                  </a:cubicBezTo>
                  <a:cubicBezTo>
                    <a:pt x="23" y="1"/>
                    <a:pt x="23" y="1"/>
                    <a:pt x="23" y="1"/>
                  </a:cubicBezTo>
                  <a:cubicBezTo>
                    <a:pt x="23" y="7"/>
                    <a:pt x="23" y="7"/>
                    <a:pt x="23" y="7"/>
                  </a:cubicBezTo>
                  <a:cubicBezTo>
                    <a:pt x="22" y="7"/>
                    <a:pt x="22" y="7"/>
                    <a:pt x="22" y="7"/>
                  </a:cubicBezTo>
                  <a:cubicBezTo>
                    <a:pt x="22" y="2"/>
                    <a:pt x="22" y="2"/>
                    <a:pt x="22" y="2"/>
                  </a:cubicBezTo>
                  <a:cubicBezTo>
                    <a:pt x="21" y="2"/>
                    <a:pt x="21" y="2"/>
                    <a:pt x="21" y="2"/>
                  </a:cubicBezTo>
                  <a:cubicBezTo>
                    <a:pt x="21" y="7"/>
                    <a:pt x="21" y="7"/>
                    <a:pt x="21" y="7"/>
                  </a:cubicBezTo>
                  <a:cubicBezTo>
                    <a:pt x="20" y="7"/>
                    <a:pt x="20" y="7"/>
                    <a:pt x="20" y="7"/>
                  </a:cubicBezTo>
                  <a:cubicBezTo>
                    <a:pt x="20" y="2"/>
                    <a:pt x="20" y="2"/>
                    <a:pt x="20" y="2"/>
                  </a:cubicBezTo>
                  <a:cubicBezTo>
                    <a:pt x="18" y="2"/>
                    <a:pt x="18" y="2"/>
                    <a:pt x="18" y="2"/>
                  </a:cubicBezTo>
                  <a:cubicBezTo>
                    <a:pt x="18" y="7"/>
                    <a:pt x="18" y="7"/>
                    <a:pt x="18" y="7"/>
                  </a:cubicBezTo>
                  <a:cubicBezTo>
                    <a:pt x="17" y="7"/>
                    <a:pt x="17" y="7"/>
                    <a:pt x="17" y="7"/>
                  </a:cubicBezTo>
                  <a:cubicBezTo>
                    <a:pt x="17" y="10"/>
                    <a:pt x="17" y="10"/>
                    <a:pt x="17" y="10"/>
                  </a:cubicBezTo>
                  <a:cubicBezTo>
                    <a:pt x="0" y="15"/>
                    <a:pt x="0" y="15"/>
                    <a:pt x="0" y="15"/>
                  </a:cubicBezTo>
                  <a:cubicBezTo>
                    <a:pt x="0" y="148"/>
                    <a:pt x="0" y="148"/>
                    <a:pt x="0" y="148"/>
                  </a:cubicBezTo>
                  <a:close/>
                  <a:moveTo>
                    <a:pt x="17" y="17"/>
                  </a:moveTo>
                  <a:cubicBezTo>
                    <a:pt x="18" y="17"/>
                    <a:pt x="19" y="17"/>
                    <a:pt x="20" y="17"/>
                  </a:cubicBezTo>
                  <a:cubicBezTo>
                    <a:pt x="20" y="17"/>
                    <a:pt x="20" y="18"/>
                    <a:pt x="20" y="19"/>
                  </a:cubicBezTo>
                  <a:cubicBezTo>
                    <a:pt x="19" y="19"/>
                    <a:pt x="18" y="19"/>
                    <a:pt x="17" y="19"/>
                  </a:cubicBezTo>
                  <a:cubicBezTo>
                    <a:pt x="17" y="19"/>
                    <a:pt x="17" y="18"/>
                    <a:pt x="17" y="17"/>
                  </a:cubicBezTo>
                  <a:close/>
                  <a:moveTo>
                    <a:pt x="21" y="17"/>
                  </a:moveTo>
                  <a:cubicBezTo>
                    <a:pt x="21" y="16"/>
                    <a:pt x="22" y="16"/>
                    <a:pt x="23" y="16"/>
                  </a:cubicBezTo>
                  <a:cubicBezTo>
                    <a:pt x="23" y="17"/>
                    <a:pt x="23" y="17"/>
                    <a:pt x="23" y="18"/>
                  </a:cubicBezTo>
                  <a:cubicBezTo>
                    <a:pt x="22" y="18"/>
                    <a:pt x="21" y="19"/>
                    <a:pt x="21" y="19"/>
                  </a:cubicBezTo>
                  <a:cubicBezTo>
                    <a:pt x="21" y="18"/>
                    <a:pt x="21" y="17"/>
                    <a:pt x="21" y="17"/>
                  </a:cubicBezTo>
                  <a:close/>
                  <a:moveTo>
                    <a:pt x="5" y="20"/>
                  </a:moveTo>
                  <a:cubicBezTo>
                    <a:pt x="6" y="20"/>
                    <a:pt x="7" y="20"/>
                    <a:pt x="8" y="20"/>
                  </a:cubicBezTo>
                  <a:cubicBezTo>
                    <a:pt x="8" y="20"/>
                    <a:pt x="8" y="21"/>
                    <a:pt x="8" y="22"/>
                  </a:cubicBezTo>
                  <a:cubicBezTo>
                    <a:pt x="7" y="22"/>
                    <a:pt x="6" y="22"/>
                    <a:pt x="5" y="22"/>
                  </a:cubicBezTo>
                  <a:cubicBezTo>
                    <a:pt x="5" y="21"/>
                    <a:pt x="5" y="21"/>
                    <a:pt x="5" y="20"/>
                  </a:cubicBezTo>
                  <a:close/>
                  <a:moveTo>
                    <a:pt x="5" y="16"/>
                  </a:moveTo>
                  <a:cubicBezTo>
                    <a:pt x="6" y="16"/>
                    <a:pt x="7" y="16"/>
                    <a:pt x="8" y="16"/>
                  </a:cubicBezTo>
                  <a:cubicBezTo>
                    <a:pt x="8" y="16"/>
                    <a:pt x="8" y="17"/>
                    <a:pt x="8" y="18"/>
                  </a:cubicBezTo>
                  <a:cubicBezTo>
                    <a:pt x="7" y="18"/>
                    <a:pt x="6" y="18"/>
                    <a:pt x="5" y="18"/>
                  </a:cubicBezTo>
                  <a:cubicBezTo>
                    <a:pt x="5" y="18"/>
                    <a:pt x="5" y="17"/>
                    <a:pt x="5" y="16"/>
                  </a:cubicBezTo>
                  <a:close/>
                  <a:moveTo>
                    <a:pt x="3" y="17"/>
                  </a:moveTo>
                  <a:cubicBezTo>
                    <a:pt x="3" y="17"/>
                    <a:pt x="4" y="17"/>
                    <a:pt x="5" y="16"/>
                  </a:cubicBezTo>
                  <a:cubicBezTo>
                    <a:pt x="5" y="17"/>
                    <a:pt x="5" y="18"/>
                    <a:pt x="5" y="18"/>
                  </a:cubicBezTo>
                  <a:cubicBezTo>
                    <a:pt x="4" y="19"/>
                    <a:pt x="3" y="19"/>
                    <a:pt x="3" y="19"/>
                  </a:cubicBezTo>
                  <a:cubicBezTo>
                    <a:pt x="3" y="18"/>
                    <a:pt x="3" y="18"/>
                    <a:pt x="3" y="17"/>
                  </a:cubicBezTo>
                  <a:close/>
                  <a:moveTo>
                    <a:pt x="14" y="14"/>
                  </a:moveTo>
                  <a:cubicBezTo>
                    <a:pt x="15" y="14"/>
                    <a:pt x="16" y="14"/>
                    <a:pt x="17" y="13"/>
                  </a:cubicBezTo>
                  <a:cubicBezTo>
                    <a:pt x="17" y="14"/>
                    <a:pt x="17" y="15"/>
                    <a:pt x="17" y="16"/>
                  </a:cubicBezTo>
                  <a:cubicBezTo>
                    <a:pt x="16" y="16"/>
                    <a:pt x="15" y="16"/>
                    <a:pt x="14" y="16"/>
                  </a:cubicBezTo>
                  <a:cubicBezTo>
                    <a:pt x="14" y="15"/>
                    <a:pt x="14" y="15"/>
                    <a:pt x="14" y="14"/>
                  </a:cubicBezTo>
                  <a:close/>
                  <a:moveTo>
                    <a:pt x="17" y="13"/>
                  </a:moveTo>
                  <a:cubicBezTo>
                    <a:pt x="18" y="13"/>
                    <a:pt x="19" y="13"/>
                    <a:pt x="20" y="13"/>
                  </a:cubicBezTo>
                  <a:cubicBezTo>
                    <a:pt x="20" y="13"/>
                    <a:pt x="20" y="14"/>
                    <a:pt x="20" y="15"/>
                  </a:cubicBezTo>
                  <a:cubicBezTo>
                    <a:pt x="19" y="15"/>
                    <a:pt x="18" y="15"/>
                    <a:pt x="17" y="15"/>
                  </a:cubicBezTo>
                  <a:cubicBezTo>
                    <a:pt x="17" y="15"/>
                    <a:pt x="17" y="14"/>
                    <a:pt x="17" y="13"/>
                  </a:cubicBezTo>
                  <a:close/>
                  <a:moveTo>
                    <a:pt x="21" y="13"/>
                  </a:moveTo>
                  <a:cubicBezTo>
                    <a:pt x="21" y="12"/>
                    <a:pt x="22" y="12"/>
                    <a:pt x="23" y="12"/>
                  </a:cubicBezTo>
                  <a:cubicBezTo>
                    <a:pt x="23" y="13"/>
                    <a:pt x="23" y="13"/>
                    <a:pt x="23" y="14"/>
                  </a:cubicBezTo>
                  <a:cubicBezTo>
                    <a:pt x="22" y="14"/>
                    <a:pt x="21" y="14"/>
                    <a:pt x="21" y="15"/>
                  </a:cubicBezTo>
                  <a:cubicBezTo>
                    <a:pt x="21" y="14"/>
                    <a:pt x="21" y="13"/>
                    <a:pt x="21" y="13"/>
                  </a:cubicBezTo>
                  <a:close/>
                  <a:moveTo>
                    <a:pt x="5" y="24"/>
                  </a:moveTo>
                  <a:cubicBezTo>
                    <a:pt x="6" y="24"/>
                    <a:pt x="7" y="24"/>
                    <a:pt x="8" y="23"/>
                  </a:cubicBezTo>
                  <a:cubicBezTo>
                    <a:pt x="8" y="24"/>
                    <a:pt x="8" y="25"/>
                    <a:pt x="8" y="26"/>
                  </a:cubicBezTo>
                  <a:cubicBezTo>
                    <a:pt x="7" y="26"/>
                    <a:pt x="6" y="26"/>
                    <a:pt x="5" y="26"/>
                  </a:cubicBezTo>
                  <a:cubicBezTo>
                    <a:pt x="5" y="25"/>
                    <a:pt x="5" y="25"/>
                    <a:pt x="5" y="24"/>
                  </a:cubicBezTo>
                  <a:close/>
                  <a:moveTo>
                    <a:pt x="5" y="28"/>
                  </a:moveTo>
                  <a:cubicBezTo>
                    <a:pt x="6" y="28"/>
                    <a:pt x="7" y="28"/>
                    <a:pt x="8" y="27"/>
                  </a:cubicBezTo>
                  <a:cubicBezTo>
                    <a:pt x="8" y="28"/>
                    <a:pt x="8" y="29"/>
                    <a:pt x="8" y="29"/>
                  </a:cubicBezTo>
                  <a:cubicBezTo>
                    <a:pt x="7" y="30"/>
                    <a:pt x="6" y="30"/>
                    <a:pt x="5" y="30"/>
                  </a:cubicBezTo>
                  <a:cubicBezTo>
                    <a:pt x="5" y="29"/>
                    <a:pt x="5" y="29"/>
                    <a:pt x="5" y="28"/>
                  </a:cubicBezTo>
                  <a:close/>
                  <a:moveTo>
                    <a:pt x="5" y="36"/>
                  </a:moveTo>
                  <a:cubicBezTo>
                    <a:pt x="6" y="36"/>
                    <a:pt x="7" y="35"/>
                    <a:pt x="8" y="35"/>
                  </a:cubicBezTo>
                  <a:cubicBezTo>
                    <a:pt x="8" y="36"/>
                    <a:pt x="8" y="37"/>
                    <a:pt x="8" y="37"/>
                  </a:cubicBezTo>
                  <a:cubicBezTo>
                    <a:pt x="7" y="37"/>
                    <a:pt x="6" y="38"/>
                    <a:pt x="5" y="38"/>
                  </a:cubicBezTo>
                  <a:cubicBezTo>
                    <a:pt x="5" y="37"/>
                    <a:pt x="5" y="36"/>
                    <a:pt x="5" y="36"/>
                  </a:cubicBezTo>
                  <a:close/>
                  <a:moveTo>
                    <a:pt x="5" y="40"/>
                  </a:moveTo>
                  <a:cubicBezTo>
                    <a:pt x="6" y="39"/>
                    <a:pt x="7" y="39"/>
                    <a:pt x="8" y="39"/>
                  </a:cubicBezTo>
                  <a:cubicBezTo>
                    <a:pt x="8" y="40"/>
                    <a:pt x="8" y="40"/>
                    <a:pt x="8" y="41"/>
                  </a:cubicBezTo>
                  <a:cubicBezTo>
                    <a:pt x="7" y="41"/>
                    <a:pt x="6" y="41"/>
                    <a:pt x="5" y="42"/>
                  </a:cubicBezTo>
                  <a:cubicBezTo>
                    <a:pt x="5" y="41"/>
                    <a:pt x="5" y="40"/>
                    <a:pt x="5" y="40"/>
                  </a:cubicBezTo>
                  <a:close/>
                  <a:moveTo>
                    <a:pt x="5" y="43"/>
                  </a:moveTo>
                  <a:cubicBezTo>
                    <a:pt x="6" y="43"/>
                    <a:pt x="7" y="43"/>
                    <a:pt x="8" y="43"/>
                  </a:cubicBezTo>
                  <a:cubicBezTo>
                    <a:pt x="8" y="44"/>
                    <a:pt x="8" y="44"/>
                    <a:pt x="8" y="45"/>
                  </a:cubicBezTo>
                  <a:cubicBezTo>
                    <a:pt x="7" y="45"/>
                    <a:pt x="6" y="45"/>
                    <a:pt x="5" y="45"/>
                  </a:cubicBezTo>
                  <a:cubicBezTo>
                    <a:pt x="5" y="45"/>
                    <a:pt x="5" y="44"/>
                    <a:pt x="5" y="43"/>
                  </a:cubicBezTo>
                  <a:close/>
                  <a:moveTo>
                    <a:pt x="5" y="47"/>
                  </a:moveTo>
                  <a:cubicBezTo>
                    <a:pt x="6" y="47"/>
                    <a:pt x="7" y="47"/>
                    <a:pt x="8" y="47"/>
                  </a:cubicBezTo>
                  <a:cubicBezTo>
                    <a:pt x="8" y="48"/>
                    <a:pt x="8" y="48"/>
                    <a:pt x="8" y="49"/>
                  </a:cubicBezTo>
                  <a:cubicBezTo>
                    <a:pt x="7" y="49"/>
                    <a:pt x="6" y="49"/>
                    <a:pt x="5" y="49"/>
                  </a:cubicBezTo>
                  <a:cubicBezTo>
                    <a:pt x="5" y="49"/>
                    <a:pt x="5" y="48"/>
                    <a:pt x="5" y="47"/>
                  </a:cubicBezTo>
                  <a:close/>
                  <a:moveTo>
                    <a:pt x="5" y="51"/>
                  </a:moveTo>
                  <a:cubicBezTo>
                    <a:pt x="6" y="51"/>
                    <a:pt x="7" y="51"/>
                    <a:pt x="8" y="51"/>
                  </a:cubicBezTo>
                  <a:cubicBezTo>
                    <a:pt x="8" y="52"/>
                    <a:pt x="8" y="52"/>
                    <a:pt x="8" y="53"/>
                  </a:cubicBezTo>
                  <a:cubicBezTo>
                    <a:pt x="7" y="53"/>
                    <a:pt x="6" y="53"/>
                    <a:pt x="5" y="53"/>
                  </a:cubicBezTo>
                  <a:cubicBezTo>
                    <a:pt x="5" y="53"/>
                    <a:pt x="5" y="52"/>
                    <a:pt x="5" y="51"/>
                  </a:cubicBezTo>
                  <a:close/>
                  <a:moveTo>
                    <a:pt x="5" y="55"/>
                  </a:moveTo>
                  <a:cubicBezTo>
                    <a:pt x="6" y="55"/>
                    <a:pt x="7" y="55"/>
                    <a:pt x="8" y="55"/>
                  </a:cubicBezTo>
                  <a:cubicBezTo>
                    <a:pt x="8" y="55"/>
                    <a:pt x="8" y="56"/>
                    <a:pt x="8" y="57"/>
                  </a:cubicBezTo>
                  <a:cubicBezTo>
                    <a:pt x="7" y="57"/>
                    <a:pt x="6" y="57"/>
                    <a:pt x="5" y="57"/>
                  </a:cubicBezTo>
                  <a:cubicBezTo>
                    <a:pt x="5" y="56"/>
                    <a:pt x="5" y="56"/>
                    <a:pt x="5" y="55"/>
                  </a:cubicBezTo>
                  <a:close/>
                  <a:moveTo>
                    <a:pt x="5" y="59"/>
                  </a:moveTo>
                  <a:cubicBezTo>
                    <a:pt x="6" y="59"/>
                    <a:pt x="7" y="59"/>
                    <a:pt x="8" y="59"/>
                  </a:cubicBezTo>
                  <a:cubicBezTo>
                    <a:pt x="8" y="59"/>
                    <a:pt x="8" y="60"/>
                    <a:pt x="8" y="61"/>
                  </a:cubicBezTo>
                  <a:cubicBezTo>
                    <a:pt x="7" y="61"/>
                    <a:pt x="6" y="61"/>
                    <a:pt x="5" y="61"/>
                  </a:cubicBezTo>
                  <a:cubicBezTo>
                    <a:pt x="5" y="60"/>
                    <a:pt x="5" y="60"/>
                    <a:pt x="5" y="59"/>
                  </a:cubicBezTo>
                  <a:close/>
                  <a:moveTo>
                    <a:pt x="5" y="63"/>
                  </a:moveTo>
                  <a:cubicBezTo>
                    <a:pt x="6" y="63"/>
                    <a:pt x="7" y="63"/>
                    <a:pt x="8" y="63"/>
                  </a:cubicBezTo>
                  <a:cubicBezTo>
                    <a:pt x="8" y="63"/>
                    <a:pt x="8" y="64"/>
                    <a:pt x="8" y="65"/>
                  </a:cubicBezTo>
                  <a:cubicBezTo>
                    <a:pt x="7" y="65"/>
                    <a:pt x="6" y="65"/>
                    <a:pt x="5" y="65"/>
                  </a:cubicBezTo>
                  <a:cubicBezTo>
                    <a:pt x="5" y="64"/>
                    <a:pt x="5" y="64"/>
                    <a:pt x="5" y="63"/>
                  </a:cubicBezTo>
                  <a:close/>
                  <a:moveTo>
                    <a:pt x="5" y="67"/>
                  </a:moveTo>
                  <a:cubicBezTo>
                    <a:pt x="6" y="67"/>
                    <a:pt x="7" y="67"/>
                    <a:pt x="8" y="67"/>
                  </a:cubicBezTo>
                  <a:cubicBezTo>
                    <a:pt x="8" y="67"/>
                    <a:pt x="8" y="68"/>
                    <a:pt x="8" y="69"/>
                  </a:cubicBezTo>
                  <a:cubicBezTo>
                    <a:pt x="7" y="69"/>
                    <a:pt x="6" y="69"/>
                    <a:pt x="5" y="69"/>
                  </a:cubicBezTo>
                  <a:cubicBezTo>
                    <a:pt x="5" y="68"/>
                    <a:pt x="5" y="67"/>
                    <a:pt x="5" y="67"/>
                  </a:cubicBezTo>
                  <a:close/>
                  <a:moveTo>
                    <a:pt x="5" y="71"/>
                  </a:moveTo>
                  <a:cubicBezTo>
                    <a:pt x="6" y="71"/>
                    <a:pt x="7" y="71"/>
                    <a:pt x="8" y="70"/>
                  </a:cubicBezTo>
                  <a:cubicBezTo>
                    <a:pt x="8" y="71"/>
                    <a:pt x="8" y="72"/>
                    <a:pt x="8" y="72"/>
                  </a:cubicBezTo>
                  <a:cubicBezTo>
                    <a:pt x="7" y="73"/>
                    <a:pt x="6" y="73"/>
                    <a:pt x="5" y="73"/>
                  </a:cubicBezTo>
                  <a:cubicBezTo>
                    <a:pt x="5" y="72"/>
                    <a:pt x="5" y="71"/>
                    <a:pt x="5" y="71"/>
                  </a:cubicBezTo>
                  <a:close/>
                  <a:moveTo>
                    <a:pt x="5" y="75"/>
                  </a:moveTo>
                  <a:cubicBezTo>
                    <a:pt x="6" y="75"/>
                    <a:pt x="7" y="74"/>
                    <a:pt x="8" y="74"/>
                  </a:cubicBezTo>
                  <a:cubicBezTo>
                    <a:pt x="8" y="75"/>
                    <a:pt x="8" y="76"/>
                    <a:pt x="8" y="76"/>
                  </a:cubicBezTo>
                  <a:cubicBezTo>
                    <a:pt x="7" y="76"/>
                    <a:pt x="6" y="77"/>
                    <a:pt x="5" y="77"/>
                  </a:cubicBezTo>
                  <a:cubicBezTo>
                    <a:pt x="5" y="76"/>
                    <a:pt x="5" y="75"/>
                    <a:pt x="5" y="75"/>
                  </a:cubicBezTo>
                  <a:close/>
                  <a:moveTo>
                    <a:pt x="5" y="78"/>
                  </a:moveTo>
                  <a:cubicBezTo>
                    <a:pt x="6" y="78"/>
                    <a:pt x="7" y="78"/>
                    <a:pt x="8" y="78"/>
                  </a:cubicBezTo>
                  <a:cubicBezTo>
                    <a:pt x="8" y="79"/>
                    <a:pt x="8" y="80"/>
                    <a:pt x="8" y="80"/>
                  </a:cubicBezTo>
                  <a:cubicBezTo>
                    <a:pt x="7" y="80"/>
                    <a:pt x="6" y="80"/>
                    <a:pt x="5" y="80"/>
                  </a:cubicBezTo>
                  <a:cubicBezTo>
                    <a:pt x="5" y="80"/>
                    <a:pt x="5" y="79"/>
                    <a:pt x="5" y="78"/>
                  </a:cubicBezTo>
                  <a:close/>
                  <a:moveTo>
                    <a:pt x="5" y="82"/>
                  </a:moveTo>
                  <a:cubicBezTo>
                    <a:pt x="6" y="82"/>
                    <a:pt x="7" y="82"/>
                    <a:pt x="8" y="82"/>
                  </a:cubicBezTo>
                  <a:cubicBezTo>
                    <a:pt x="8" y="83"/>
                    <a:pt x="8" y="84"/>
                    <a:pt x="8" y="84"/>
                  </a:cubicBezTo>
                  <a:cubicBezTo>
                    <a:pt x="7" y="84"/>
                    <a:pt x="6" y="84"/>
                    <a:pt x="5" y="84"/>
                  </a:cubicBezTo>
                  <a:cubicBezTo>
                    <a:pt x="5" y="84"/>
                    <a:pt x="5" y="83"/>
                    <a:pt x="5" y="82"/>
                  </a:cubicBezTo>
                  <a:close/>
                  <a:moveTo>
                    <a:pt x="5" y="86"/>
                  </a:moveTo>
                  <a:cubicBezTo>
                    <a:pt x="6" y="86"/>
                    <a:pt x="7" y="86"/>
                    <a:pt x="8" y="86"/>
                  </a:cubicBezTo>
                  <a:cubicBezTo>
                    <a:pt x="8" y="87"/>
                    <a:pt x="8" y="87"/>
                    <a:pt x="8" y="88"/>
                  </a:cubicBezTo>
                  <a:cubicBezTo>
                    <a:pt x="7" y="88"/>
                    <a:pt x="6" y="88"/>
                    <a:pt x="5" y="88"/>
                  </a:cubicBezTo>
                  <a:cubicBezTo>
                    <a:pt x="5" y="88"/>
                    <a:pt x="5" y="87"/>
                    <a:pt x="5" y="86"/>
                  </a:cubicBezTo>
                  <a:close/>
                  <a:moveTo>
                    <a:pt x="5" y="90"/>
                  </a:moveTo>
                  <a:cubicBezTo>
                    <a:pt x="6" y="90"/>
                    <a:pt x="7" y="90"/>
                    <a:pt x="8" y="90"/>
                  </a:cubicBezTo>
                  <a:cubicBezTo>
                    <a:pt x="8" y="91"/>
                    <a:pt x="8" y="91"/>
                    <a:pt x="8" y="92"/>
                  </a:cubicBezTo>
                  <a:cubicBezTo>
                    <a:pt x="7" y="92"/>
                    <a:pt x="6" y="92"/>
                    <a:pt x="5" y="92"/>
                  </a:cubicBezTo>
                  <a:cubicBezTo>
                    <a:pt x="5" y="91"/>
                    <a:pt x="5" y="91"/>
                    <a:pt x="5" y="90"/>
                  </a:cubicBezTo>
                  <a:close/>
                  <a:moveTo>
                    <a:pt x="5" y="98"/>
                  </a:moveTo>
                  <a:cubicBezTo>
                    <a:pt x="6" y="98"/>
                    <a:pt x="7" y="98"/>
                    <a:pt x="8" y="98"/>
                  </a:cubicBezTo>
                  <a:cubicBezTo>
                    <a:pt x="8" y="98"/>
                    <a:pt x="8" y="99"/>
                    <a:pt x="8" y="100"/>
                  </a:cubicBezTo>
                  <a:cubicBezTo>
                    <a:pt x="7" y="100"/>
                    <a:pt x="6" y="100"/>
                    <a:pt x="5" y="100"/>
                  </a:cubicBezTo>
                  <a:cubicBezTo>
                    <a:pt x="5" y="99"/>
                    <a:pt x="5" y="99"/>
                    <a:pt x="5" y="98"/>
                  </a:cubicBezTo>
                  <a:close/>
                  <a:moveTo>
                    <a:pt x="5" y="102"/>
                  </a:moveTo>
                  <a:cubicBezTo>
                    <a:pt x="6" y="102"/>
                    <a:pt x="7" y="102"/>
                    <a:pt x="8" y="102"/>
                  </a:cubicBezTo>
                  <a:cubicBezTo>
                    <a:pt x="8" y="102"/>
                    <a:pt x="8" y="103"/>
                    <a:pt x="8" y="104"/>
                  </a:cubicBezTo>
                  <a:cubicBezTo>
                    <a:pt x="7" y="104"/>
                    <a:pt x="6" y="104"/>
                    <a:pt x="5" y="104"/>
                  </a:cubicBezTo>
                  <a:cubicBezTo>
                    <a:pt x="5" y="103"/>
                    <a:pt x="5" y="102"/>
                    <a:pt x="5" y="102"/>
                  </a:cubicBezTo>
                  <a:close/>
                  <a:moveTo>
                    <a:pt x="5" y="106"/>
                  </a:moveTo>
                  <a:cubicBezTo>
                    <a:pt x="6" y="106"/>
                    <a:pt x="7" y="106"/>
                    <a:pt x="8" y="106"/>
                  </a:cubicBezTo>
                  <a:cubicBezTo>
                    <a:pt x="8" y="106"/>
                    <a:pt x="8" y="107"/>
                    <a:pt x="8" y="108"/>
                  </a:cubicBezTo>
                  <a:cubicBezTo>
                    <a:pt x="7" y="108"/>
                    <a:pt x="6" y="108"/>
                    <a:pt x="5" y="108"/>
                  </a:cubicBezTo>
                  <a:cubicBezTo>
                    <a:pt x="5" y="107"/>
                    <a:pt x="5" y="106"/>
                    <a:pt x="5" y="106"/>
                  </a:cubicBezTo>
                  <a:close/>
                  <a:moveTo>
                    <a:pt x="5" y="110"/>
                  </a:moveTo>
                  <a:cubicBezTo>
                    <a:pt x="6" y="110"/>
                    <a:pt x="7" y="110"/>
                    <a:pt x="8" y="110"/>
                  </a:cubicBezTo>
                  <a:cubicBezTo>
                    <a:pt x="8" y="110"/>
                    <a:pt x="8" y="111"/>
                    <a:pt x="8" y="112"/>
                  </a:cubicBezTo>
                  <a:cubicBezTo>
                    <a:pt x="7" y="112"/>
                    <a:pt x="6" y="112"/>
                    <a:pt x="5" y="112"/>
                  </a:cubicBezTo>
                  <a:cubicBezTo>
                    <a:pt x="5" y="111"/>
                    <a:pt x="5" y="110"/>
                    <a:pt x="5" y="110"/>
                  </a:cubicBezTo>
                  <a:close/>
                  <a:moveTo>
                    <a:pt x="5" y="113"/>
                  </a:moveTo>
                  <a:cubicBezTo>
                    <a:pt x="6" y="113"/>
                    <a:pt x="7" y="113"/>
                    <a:pt x="8" y="113"/>
                  </a:cubicBezTo>
                  <a:cubicBezTo>
                    <a:pt x="8" y="114"/>
                    <a:pt x="8" y="115"/>
                    <a:pt x="8" y="115"/>
                  </a:cubicBezTo>
                  <a:cubicBezTo>
                    <a:pt x="7" y="115"/>
                    <a:pt x="6" y="115"/>
                    <a:pt x="5" y="115"/>
                  </a:cubicBezTo>
                  <a:cubicBezTo>
                    <a:pt x="5" y="115"/>
                    <a:pt x="5" y="114"/>
                    <a:pt x="5" y="113"/>
                  </a:cubicBezTo>
                  <a:close/>
                  <a:moveTo>
                    <a:pt x="3" y="113"/>
                  </a:moveTo>
                  <a:cubicBezTo>
                    <a:pt x="3" y="113"/>
                    <a:pt x="4" y="113"/>
                    <a:pt x="5" y="113"/>
                  </a:cubicBezTo>
                  <a:cubicBezTo>
                    <a:pt x="5" y="114"/>
                    <a:pt x="5" y="115"/>
                    <a:pt x="5" y="115"/>
                  </a:cubicBezTo>
                  <a:cubicBezTo>
                    <a:pt x="4" y="115"/>
                    <a:pt x="3" y="115"/>
                    <a:pt x="3" y="115"/>
                  </a:cubicBezTo>
                  <a:cubicBezTo>
                    <a:pt x="3" y="115"/>
                    <a:pt x="3" y="114"/>
                    <a:pt x="3" y="113"/>
                  </a:cubicBezTo>
                  <a:close/>
                  <a:moveTo>
                    <a:pt x="3" y="110"/>
                  </a:moveTo>
                  <a:cubicBezTo>
                    <a:pt x="3" y="110"/>
                    <a:pt x="4" y="110"/>
                    <a:pt x="5" y="110"/>
                  </a:cubicBezTo>
                  <a:cubicBezTo>
                    <a:pt x="5" y="110"/>
                    <a:pt x="5" y="111"/>
                    <a:pt x="5" y="112"/>
                  </a:cubicBezTo>
                  <a:cubicBezTo>
                    <a:pt x="4" y="112"/>
                    <a:pt x="3" y="112"/>
                    <a:pt x="3" y="112"/>
                  </a:cubicBezTo>
                  <a:cubicBezTo>
                    <a:pt x="3" y="111"/>
                    <a:pt x="3" y="110"/>
                    <a:pt x="3" y="110"/>
                  </a:cubicBezTo>
                  <a:close/>
                  <a:moveTo>
                    <a:pt x="3" y="106"/>
                  </a:moveTo>
                  <a:cubicBezTo>
                    <a:pt x="3" y="106"/>
                    <a:pt x="4" y="106"/>
                    <a:pt x="5" y="106"/>
                  </a:cubicBezTo>
                  <a:cubicBezTo>
                    <a:pt x="5" y="106"/>
                    <a:pt x="5" y="107"/>
                    <a:pt x="5" y="108"/>
                  </a:cubicBezTo>
                  <a:cubicBezTo>
                    <a:pt x="4" y="108"/>
                    <a:pt x="3" y="108"/>
                    <a:pt x="3" y="108"/>
                  </a:cubicBezTo>
                  <a:cubicBezTo>
                    <a:pt x="3" y="107"/>
                    <a:pt x="3" y="106"/>
                    <a:pt x="3" y="106"/>
                  </a:cubicBezTo>
                  <a:close/>
                  <a:moveTo>
                    <a:pt x="3" y="102"/>
                  </a:moveTo>
                  <a:cubicBezTo>
                    <a:pt x="3" y="102"/>
                    <a:pt x="4" y="102"/>
                    <a:pt x="5" y="102"/>
                  </a:cubicBezTo>
                  <a:cubicBezTo>
                    <a:pt x="5" y="102"/>
                    <a:pt x="5" y="103"/>
                    <a:pt x="5" y="104"/>
                  </a:cubicBezTo>
                  <a:cubicBezTo>
                    <a:pt x="4" y="104"/>
                    <a:pt x="3" y="104"/>
                    <a:pt x="3" y="104"/>
                  </a:cubicBezTo>
                  <a:cubicBezTo>
                    <a:pt x="3" y="103"/>
                    <a:pt x="3" y="103"/>
                    <a:pt x="3" y="102"/>
                  </a:cubicBezTo>
                  <a:close/>
                  <a:moveTo>
                    <a:pt x="3" y="98"/>
                  </a:moveTo>
                  <a:cubicBezTo>
                    <a:pt x="3" y="98"/>
                    <a:pt x="4" y="98"/>
                    <a:pt x="5" y="98"/>
                  </a:cubicBezTo>
                  <a:cubicBezTo>
                    <a:pt x="5" y="99"/>
                    <a:pt x="5" y="99"/>
                    <a:pt x="5" y="100"/>
                  </a:cubicBezTo>
                  <a:cubicBezTo>
                    <a:pt x="4" y="100"/>
                    <a:pt x="3" y="100"/>
                    <a:pt x="3" y="100"/>
                  </a:cubicBezTo>
                  <a:cubicBezTo>
                    <a:pt x="3" y="99"/>
                    <a:pt x="3" y="99"/>
                    <a:pt x="3" y="98"/>
                  </a:cubicBezTo>
                  <a:close/>
                  <a:moveTo>
                    <a:pt x="8" y="98"/>
                  </a:moveTo>
                  <a:cubicBezTo>
                    <a:pt x="9" y="98"/>
                    <a:pt x="10" y="98"/>
                    <a:pt x="11" y="98"/>
                  </a:cubicBezTo>
                  <a:cubicBezTo>
                    <a:pt x="11" y="98"/>
                    <a:pt x="11" y="99"/>
                    <a:pt x="11" y="100"/>
                  </a:cubicBezTo>
                  <a:cubicBezTo>
                    <a:pt x="10" y="100"/>
                    <a:pt x="9" y="100"/>
                    <a:pt x="8" y="100"/>
                  </a:cubicBezTo>
                  <a:cubicBezTo>
                    <a:pt x="8" y="99"/>
                    <a:pt x="8" y="98"/>
                    <a:pt x="8" y="98"/>
                  </a:cubicBezTo>
                  <a:close/>
                  <a:moveTo>
                    <a:pt x="11" y="98"/>
                  </a:moveTo>
                  <a:cubicBezTo>
                    <a:pt x="12" y="98"/>
                    <a:pt x="13" y="98"/>
                    <a:pt x="14" y="98"/>
                  </a:cubicBezTo>
                  <a:cubicBezTo>
                    <a:pt x="14" y="98"/>
                    <a:pt x="14" y="99"/>
                    <a:pt x="14" y="100"/>
                  </a:cubicBezTo>
                  <a:cubicBezTo>
                    <a:pt x="13" y="100"/>
                    <a:pt x="12" y="100"/>
                    <a:pt x="11" y="100"/>
                  </a:cubicBezTo>
                  <a:cubicBezTo>
                    <a:pt x="11" y="99"/>
                    <a:pt x="11" y="98"/>
                    <a:pt x="11" y="98"/>
                  </a:cubicBezTo>
                  <a:close/>
                  <a:moveTo>
                    <a:pt x="14" y="98"/>
                  </a:moveTo>
                  <a:cubicBezTo>
                    <a:pt x="15" y="97"/>
                    <a:pt x="16" y="97"/>
                    <a:pt x="17" y="97"/>
                  </a:cubicBezTo>
                  <a:cubicBezTo>
                    <a:pt x="17" y="98"/>
                    <a:pt x="17" y="99"/>
                    <a:pt x="17" y="99"/>
                  </a:cubicBezTo>
                  <a:cubicBezTo>
                    <a:pt x="16" y="100"/>
                    <a:pt x="15" y="100"/>
                    <a:pt x="14" y="100"/>
                  </a:cubicBezTo>
                  <a:cubicBezTo>
                    <a:pt x="14" y="99"/>
                    <a:pt x="14" y="98"/>
                    <a:pt x="14" y="98"/>
                  </a:cubicBezTo>
                  <a:close/>
                  <a:moveTo>
                    <a:pt x="17" y="97"/>
                  </a:moveTo>
                  <a:cubicBezTo>
                    <a:pt x="18" y="97"/>
                    <a:pt x="19" y="97"/>
                    <a:pt x="20" y="97"/>
                  </a:cubicBezTo>
                  <a:cubicBezTo>
                    <a:pt x="20" y="98"/>
                    <a:pt x="20" y="99"/>
                    <a:pt x="20" y="99"/>
                  </a:cubicBezTo>
                  <a:cubicBezTo>
                    <a:pt x="19" y="99"/>
                    <a:pt x="18" y="99"/>
                    <a:pt x="17" y="99"/>
                  </a:cubicBezTo>
                  <a:cubicBezTo>
                    <a:pt x="17" y="99"/>
                    <a:pt x="17" y="98"/>
                    <a:pt x="17" y="97"/>
                  </a:cubicBezTo>
                  <a:close/>
                  <a:moveTo>
                    <a:pt x="21" y="97"/>
                  </a:moveTo>
                  <a:cubicBezTo>
                    <a:pt x="21" y="97"/>
                    <a:pt x="22" y="97"/>
                    <a:pt x="23" y="97"/>
                  </a:cubicBezTo>
                  <a:cubicBezTo>
                    <a:pt x="23" y="98"/>
                    <a:pt x="23" y="99"/>
                    <a:pt x="23" y="99"/>
                  </a:cubicBezTo>
                  <a:cubicBezTo>
                    <a:pt x="22" y="99"/>
                    <a:pt x="21" y="99"/>
                    <a:pt x="21" y="99"/>
                  </a:cubicBezTo>
                  <a:cubicBezTo>
                    <a:pt x="21" y="99"/>
                    <a:pt x="21" y="98"/>
                    <a:pt x="21" y="97"/>
                  </a:cubicBezTo>
                  <a:close/>
                  <a:moveTo>
                    <a:pt x="3" y="94"/>
                  </a:moveTo>
                  <a:cubicBezTo>
                    <a:pt x="3" y="94"/>
                    <a:pt x="4" y="94"/>
                    <a:pt x="5" y="94"/>
                  </a:cubicBezTo>
                  <a:cubicBezTo>
                    <a:pt x="5" y="95"/>
                    <a:pt x="5" y="95"/>
                    <a:pt x="5" y="96"/>
                  </a:cubicBezTo>
                  <a:cubicBezTo>
                    <a:pt x="4" y="96"/>
                    <a:pt x="3" y="96"/>
                    <a:pt x="3" y="96"/>
                  </a:cubicBezTo>
                  <a:cubicBezTo>
                    <a:pt x="3" y="95"/>
                    <a:pt x="3" y="95"/>
                    <a:pt x="3" y="94"/>
                  </a:cubicBezTo>
                  <a:close/>
                  <a:moveTo>
                    <a:pt x="8" y="94"/>
                  </a:moveTo>
                  <a:cubicBezTo>
                    <a:pt x="9" y="94"/>
                    <a:pt x="10" y="94"/>
                    <a:pt x="11" y="94"/>
                  </a:cubicBezTo>
                  <a:cubicBezTo>
                    <a:pt x="11" y="94"/>
                    <a:pt x="11" y="95"/>
                    <a:pt x="11" y="96"/>
                  </a:cubicBezTo>
                  <a:cubicBezTo>
                    <a:pt x="10" y="96"/>
                    <a:pt x="9" y="96"/>
                    <a:pt x="8" y="96"/>
                  </a:cubicBezTo>
                  <a:cubicBezTo>
                    <a:pt x="8" y="95"/>
                    <a:pt x="8" y="95"/>
                    <a:pt x="8" y="94"/>
                  </a:cubicBezTo>
                  <a:close/>
                  <a:moveTo>
                    <a:pt x="11" y="94"/>
                  </a:moveTo>
                  <a:cubicBezTo>
                    <a:pt x="12" y="94"/>
                    <a:pt x="13" y="94"/>
                    <a:pt x="14" y="94"/>
                  </a:cubicBezTo>
                  <a:cubicBezTo>
                    <a:pt x="14" y="94"/>
                    <a:pt x="14" y="95"/>
                    <a:pt x="14" y="96"/>
                  </a:cubicBezTo>
                  <a:cubicBezTo>
                    <a:pt x="13" y="96"/>
                    <a:pt x="12" y="96"/>
                    <a:pt x="11" y="96"/>
                  </a:cubicBezTo>
                  <a:cubicBezTo>
                    <a:pt x="11" y="95"/>
                    <a:pt x="11" y="94"/>
                    <a:pt x="11" y="94"/>
                  </a:cubicBezTo>
                  <a:close/>
                  <a:moveTo>
                    <a:pt x="14" y="94"/>
                  </a:moveTo>
                  <a:cubicBezTo>
                    <a:pt x="15" y="94"/>
                    <a:pt x="16" y="93"/>
                    <a:pt x="17" y="93"/>
                  </a:cubicBezTo>
                  <a:cubicBezTo>
                    <a:pt x="17" y="94"/>
                    <a:pt x="17" y="95"/>
                    <a:pt x="17" y="95"/>
                  </a:cubicBezTo>
                  <a:cubicBezTo>
                    <a:pt x="16" y="96"/>
                    <a:pt x="15" y="96"/>
                    <a:pt x="14" y="96"/>
                  </a:cubicBezTo>
                  <a:cubicBezTo>
                    <a:pt x="14" y="95"/>
                    <a:pt x="14" y="94"/>
                    <a:pt x="14" y="94"/>
                  </a:cubicBezTo>
                  <a:close/>
                  <a:moveTo>
                    <a:pt x="17" y="93"/>
                  </a:moveTo>
                  <a:cubicBezTo>
                    <a:pt x="18" y="93"/>
                    <a:pt x="19" y="93"/>
                    <a:pt x="20" y="93"/>
                  </a:cubicBezTo>
                  <a:cubicBezTo>
                    <a:pt x="20" y="94"/>
                    <a:pt x="20" y="95"/>
                    <a:pt x="20" y="95"/>
                  </a:cubicBezTo>
                  <a:cubicBezTo>
                    <a:pt x="19" y="95"/>
                    <a:pt x="18" y="95"/>
                    <a:pt x="17" y="95"/>
                  </a:cubicBezTo>
                  <a:cubicBezTo>
                    <a:pt x="17" y="95"/>
                    <a:pt x="17" y="94"/>
                    <a:pt x="17" y="93"/>
                  </a:cubicBezTo>
                  <a:close/>
                  <a:moveTo>
                    <a:pt x="21" y="93"/>
                  </a:moveTo>
                  <a:cubicBezTo>
                    <a:pt x="21" y="93"/>
                    <a:pt x="22" y="93"/>
                    <a:pt x="23" y="93"/>
                  </a:cubicBezTo>
                  <a:cubicBezTo>
                    <a:pt x="23" y="94"/>
                    <a:pt x="23" y="94"/>
                    <a:pt x="23" y="95"/>
                  </a:cubicBezTo>
                  <a:cubicBezTo>
                    <a:pt x="22" y="95"/>
                    <a:pt x="21" y="95"/>
                    <a:pt x="21" y="95"/>
                  </a:cubicBezTo>
                  <a:cubicBezTo>
                    <a:pt x="21" y="95"/>
                    <a:pt x="21" y="94"/>
                    <a:pt x="21" y="93"/>
                  </a:cubicBezTo>
                  <a:close/>
                  <a:moveTo>
                    <a:pt x="3" y="90"/>
                  </a:moveTo>
                  <a:cubicBezTo>
                    <a:pt x="3" y="90"/>
                    <a:pt x="4" y="90"/>
                    <a:pt x="5" y="90"/>
                  </a:cubicBezTo>
                  <a:cubicBezTo>
                    <a:pt x="5" y="91"/>
                    <a:pt x="5" y="91"/>
                    <a:pt x="5" y="92"/>
                  </a:cubicBezTo>
                  <a:cubicBezTo>
                    <a:pt x="4" y="92"/>
                    <a:pt x="3" y="92"/>
                    <a:pt x="3" y="92"/>
                  </a:cubicBezTo>
                  <a:cubicBezTo>
                    <a:pt x="3" y="92"/>
                    <a:pt x="3" y="91"/>
                    <a:pt x="3" y="90"/>
                  </a:cubicBezTo>
                  <a:close/>
                  <a:moveTo>
                    <a:pt x="8" y="90"/>
                  </a:moveTo>
                  <a:cubicBezTo>
                    <a:pt x="9" y="90"/>
                    <a:pt x="10" y="90"/>
                    <a:pt x="11" y="90"/>
                  </a:cubicBezTo>
                  <a:cubicBezTo>
                    <a:pt x="11" y="90"/>
                    <a:pt x="11" y="91"/>
                    <a:pt x="11" y="92"/>
                  </a:cubicBezTo>
                  <a:cubicBezTo>
                    <a:pt x="10" y="92"/>
                    <a:pt x="9" y="92"/>
                    <a:pt x="8" y="92"/>
                  </a:cubicBezTo>
                  <a:cubicBezTo>
                    <a:pt x="8" y="91"/>
                    <a:pt x="8" y="91"/>
                    <a:pt x="8" y="90"/>
                  </a:cubicBezTo>
                  <a:close/>
                  <a:moveTo>
                    <a:pt x="11" y="90"/>
                  </a:moveTo>
                  <a:cubicBezTo>
                    <a:pt x="12" y="90"/>
                    <a:pt x="13" y="90"/>
                    <a:pt x="14" y="90"/>
                  </a:cubicBezTo>
                  <a:cubicBezTo>
                    <a:pt x="14" y="90"/>
                    <a:pt x="14" y="91"/>
                    <a:pt x="14" y="92"/>
                  </a:cubicBezTo>
                  <a:cubicBezTo>
                    <a:pt x="13" y="92"/>
                    <a:pt x="12" y="92"/>
                    <a:pt x="11" y="92"/>
                  </a:cubicBezTo>
                  <a:cubicBezTo>
                    <a:pt x="11" y="91"/>
                    <a:pt x="11" y="90"/>
                    <a:pt x="11" y="90"/>
                  </a:cubicBezTo>
                  <a:close/>
                  <a:moveTo>
                    <a:pt x="14" y="90"/>
                  </a:moveTo>
                  <a:cubicBezTo>
                    <a:pt x="15" y="90"/>
                    <a:pt x="16" y="89"/>
                    <a:pt x="17" y="89"/>
                  </a:cubicBezTo>
                  <a:cubicBezTo>
                    <a:pt x="17" y="90"/>
                    <a:pt x="17" y="91"/>
                    <a:pt x="17" y="91"/>
                  </a:cubicBezTo>
                  <a:cubicBezTo>
                    <a:pt x="16" y="92"/>
                    <a:pt x="15" y="92"/>
                    <a:pt x="14" y="92"/>
                  </a:cubicBezTo>
                  <a:cubicBezTo>
                    <a:pt x="14" y="91"/>
                    <a:pt x="14" y="90"/>
                    <a:pt x="14" y="90"/>
                  </a:cubicBezTo>
                  <a:close/>
                  <a:moveTo>
                    <a:pt x="17" y="89"/>
                  </a:moveTo>
                  <a:cubicBezTo>
                    <a:pt x="18" y="89"/>
                    <a:pt x="19" y="89"/>
                    <a:pt x="20" y="89"/>
                  </a:cubicBezTo>
                  <a:cubicBezTo>
                    <a:pt x="20" y="90"/>
                    <a:pt x="20" y="91"/>
                    <a:pt x="20" y="91"/>
                  </a:cubicBezTo>
                  <a:cubicBezTo>
                    <a:pt x="19" y="91"/>
                    <a:pt x="18" y="91"/>
                    <a:pt x="17" y="91"/>
                  </a:cubicBezTo>
                  <a:cubicBezTo>
                    <a:pt x="17" y="91"/>
                    <a:pt x="17" y="90"/>
                    <a:pt x="17" y="89"/>
                  </a:cubicBezTo>
                  <a:close/>
                  <a:moveTo>
                    <a:pt x="21" y="89"/>
                  </a:moveTo>
                  <a:cubicBezTo>
                    <a:pt x="21" y="89"/>
                    <a:pt x="22" y="89"/>
                    <a:pt x="23" y="89"/>
                  </a:cubicBezTo>
                  <a:cubicBezTo>
                    <a:pt x="23" y="90"/>
                    <a:pt x="23" y="90"/>
                    <a:pt x="23" y="91"/>
                  </a:cubicBezTo>
                  <a:cubicBezTo>
                    <a:pt x="22" y="91"/>
                    <a:pt x="21" y="91"/>
                    <a:pt x="21" y="91"/>
                  </a:cubicBezTo>
                  <a:cubicBezTo>
                    <a:pt x="21" y="91"/>
                    <a:pt x="21" y="90"/>
                    <a:pt x="21" y="89"/>
                  </a:cubicBezTo>
                  <a:close/>
                  <a:moveTo>
                    <a:pt x="3" y="86"/>
                  </a:moveTo>
                  <a:cubicBezTo>
                    <a:pt x="3" y="86"/>
                    <a:pt x="4" y="86"/>
                    <a:pt x="5" y="86"/>
                  </a:cubicBezTo>
                  <a:cubicBezTo>
                    <a:pt x="5" y="87"/>
                    <a:pt x="5" y="88"/>
                    <a:pt x="5" y="88"/>
                  </a:cubicBezTo>
                  <a:cubicBezTo>
                    <a:pt x="4" y="88"/>
                    <a:pt x="3" y="88"/>
                    <a:pt x="3" y="88"/>
                  </a:cubicBezTo>
                  <a:cubicBezTo>
                    <a:pt x="3" y="88"/>
                    <a:pt x="3" y="87"/>
                    <a:pt x="3" y="86"/>
                  </a:cubicBezTo>
                  <a:close/>
                  <a:moveTo>
                    <a:pt x="8" y="86"/>
                  </a:moveTo>
                  <a:cubicBezTo>
                    <a:pt x="9" y="86"/>
                    <a:pt x="10" y="86"/>
                    <a:pt x="11" y="86"/>
                  </a:cubicBezTo>
                  <a:cubicBezTo>
                    <a:pt x="11" y="87"/>
                    <a:pt x="11" y="87"/>
                    <a:pt x="11" y="88"/>
                  </a:cubicBezTo>
                  <a:cubicBezTo>
                    <a:pt x="10" y="88"/>
                    <a:pt x="9" y="88"/>
                    <a:pt x="8" y="88"/>
                  </a:cubicBezTo>
                  <a:cubicBezTo>
                    <a:pt x="8" y="87"/>
                    <a:pt x="8" y="87"/>
                    <a:pt x="8" y="86"/>
                  </a:cubicBezTo>
                  <a:close/>
                  <a:moveTo>
                    <a:pt x="11" y="86"/>
                  </a:moveTo>
                  <a:cubicBezTo>
                    <a:pt x="12" y="86"/>
                    <a:pt x="13" y="86"/>
                    <a:pt x="14" y="86"/>
                  </a:cubicBezTo>
                  <a:cubicBezTo>
                    <a:pt x="14" y="86"/>
                    <a:pt x="14" y="87"/>
                    <a:pt x="14" y="88"/>
                  </a:cubicBezTo>
                  <a:cubicBezTo>
                    <a:pt x="13" y="88"/>
                    <a:pt x="12" y="88"/>
                    <a:pt x="11" y="88"/>
                  </a:cubicBezTo>
                  <a:cubicBezTo>
                    <a:pt x="11" y="87"/>
                    <a:pt x="11" y="87"/>
                    <a:pt x="11" y="86"/>
                  </a:cubicBezTo>
                  <a:close/>
                  <a:moveTo>
                    <a:pt x="14" y="86"/>
                  </a:moveTo>
                  <a:cubicBezTo>
                    <a:pt x="15" y="86"/>
                    <a:pt x="16" y="85"/>
                    <a:pt x="17" y="85"/>
                  </a:cubicBezTo>
                  <a:cubicBezTo>
                    <a:pt x="17" y="86"/>
                    <a:pt x="17" y="87"/>
                    <a:pt x="17" y="87"/>
                  </a:cubicBezTo>
                  <a:cubicBezTo>
                    <a:pt x="16" y="88"/>
                    <a:pt x="15" y="88"/>
                    <a:pt x="14" y="88"/>
                  </a:cubicBezTo>
                  <a:cubicBezTo>
                    <a:pt x="14" y="87"/>
                    <a:pt x="14" y="86"/>
                    <a:pt x="14" y="86"/>
                  </a:cubicBezTo>
                  <a:close/>
                  <a:moveTo>
                    <a:pt x="17" y="85"/>
                  </a:moveTo>
                  <a:cubicBezTo>
                    <a:pt x="18" y="85"/>
                    <a:pt x="19" y="85"/>
                    <a:pt x="20" y="85"/>
                  </a:cubicBezTo>
                  <a:cubicBezTo>
                    <a:pt x="20" y="86"/>
                    <a:pt x="20" y="87"/>
                    <a:pt x="20" y="87"/>
                  </a:cubicBezTo>
                  <a:cubicBezTo>
                    <a:pt x="19" y="87"/>
                    <a:pt x="18" y="87"/>
                    <a:pt x="17" y="87"/>
                  </a:cubicBezTo>
                  <a:cubicBezTo>
                    <a:pt x="17" y="87"/>
                    <a:pt x="17" y="86"/>
                    <a:pt x="17" y="85"/>
                  </a:cubicBezTo>
                  <a:close/>
                  <a:moveTo>
                    <a:pt x="21" y="85"/>
                  </a:moveTo>
                  <a:cubicBezTo>
                    <a:pt x="21" y="85"/>
                    <a:pt x="22" y="85"/>
                    <a:pt x="23" y="85"/>
                  </a:cubicBezTo>
                  <a:cubicBezTo>
                    <a:pt x="23" y="86"/>
                    <a:pt x="23" y="86"/>
                    <a:pt x="23" y="87"/>
                  </a:cubicBezTo>
                  <a:cubicBezTo>
                    <a:pt x="22" y="87"/>
                    <a:pt x="21" y="87"/>
                    <a:pt x="21" y="87"/>
                  </a:cubicBezTo>
                  <a:cubicBezTo>
                    <a:pt x="21" y="87"/>
                    <a:pt x="21" y="86"/>
                    <a:pt x="21" y="85"/>
                  </a:cubicBezTo>
                  <a:close/>
                  <a:moveTo>
                    <a:pt x="3" y="83"/>
                  </a:moveTo>
                  <a:cubicBezTo>
                    <a:pt x="3" y="83"/>
                    <a:pt x="4" y="82"/>
                    <a:pt x="5" y="82"/>
                  </a:cubicBezTo>
                  <a:cubicBezTo>
                    <a:pt x="5" y="83"/>
                    <a:pt x="5" y="84"/>
                    <a:pt x="5" y="84"/>
                  </a:cubicBezTo>
                  <a:cubicBezTo>
                    <a:pt x="4" y="84"/>
                    <a:pt x="3" y="85"/>
                    <a:pt x="3" y="85"/>
                  </a:cubicBezTo>
                  <a:cubicBezTo>
                    <a:pt x="3" y="84"/>
                    <a:pt x="3" y="83"/>
                    <a:pt x="3" y="83"/>
                  </a:cubicBezTo>
                  <a:close/>
                  <a:moveTo>
                    <a:pt x="8" y="82"/>
                  </a:moveTo>
                  <a:cubicBezTo>
                    <a:pt x="9" y="82"/>
                    <a:pt x="10" y="82"/>
                    <a:pt x="11" y="82"/>
                  </a:cubicBezTo>
                  <a:cubicBezTo>
                    <a:pt x="11" y="83"/>
                    <a:pt x="11" y="83"/>
                    <a:pt x="11" y="84"/>
                  </a:cubicBezTo>
                  <a:cubicBezTo>
                    <a:pt x="10" y="84"/>
                    <a:pt x="9" y="84"/>
                    <a:pt x="8" y="84"/>
                  </a:cubicBezTo>
                  <a:cubicBezTo>
                    <a:pt x="8" y="83"/>
                    <a:pt x="8" y="83"/>
                    <a:pt x="8" y="82"/>
                  </a:cubicBezTo>
                  <a:close/>
                  <a:moveTo>
                    <a:pt x="11" y="82"/>
                  </a:moveTo>
                  <a:cubicBezTo>
                    <a:pt x="12" y="82"/>
                    <a:pt x="13" y="82"/>
                    <a:pt x="14" y="82"/>
                  </a:cubicBezTo>
                  <a:cubicBezTo>
                    <a:pt x="14" y="82"/>
                    <a:pt x="14" y="83"/>
                    <a:pt x="14" y="84"/>
                  </a:cubicBezTo>
                  <a:cubicBezTo>
                    <a:pt x="13" y="84"/>
                    <a:pt x="12" y="84"/>
                    <a:pt x="11" y="84"/>
                  </a:cubicBezTo>
                  <a:cubicBezTo>
                    <a:pt x="11" y="83"/>
                    <a:pt x="11" y="83"/>
                    <a:pt x="11" y="82"/>
                  </a:cubicBezTo>
                  <a:close/>
                  <a:moveTo>
                    <a:pt x="14" y="82"/>
                  </a:moveTo>
                  <a:cubicBezTo>
                    <a:pt x="15" y="82"/>
                    <a:pt x="16" y="82"/>
                    <a:pt x="17" y="81"/>
                  </a:cubicBezTo>
                  <a:cubicBezTo>
                    <a:pt x="17" y="82"/>
                    <a:pt x="17" y="83"/>
                    <a:pt x="17" y="84"/>
                  </a:cubicBezTo>
                  <a:cubicBezTo>
                    <a:pt x="16" y="84"/>
                    <a:pt x="15" y="84"/>
                    <a:pt x="14" y="84"/>
                  </a:cubicBezTo>
                  <a:cubicBezTo>
                    <a:pt x="14" y="83"/>
                    <a:pt x="14" y="82"/>
                    <a:pt x="14" y="82"/>
                  </a:cubicBezTo>
                  <a:close/>
                  <a:moveTo>
                    <a:pt x="17" y="81"/>
                  </a:moveTo>
                  <a:cubicBezTo>
                    <a:pt x="18" y="81"/>
                    <a:pt x="19" y="81"/>
                    <a:pt x="20" y="81"/>
                  </a:cubicBezTo>
                  <a:cubicBezTo>
                    <a:pt x="20" y="82"/>
                    <a:pt x="20" y="83"/>
                    <a:pt x="20" y="83"/>
                  </a:cubicBezTo>
                  <a:cubicBezTo>
                    <a:pt x="19" y="83"/>
                    <a:pt x="18" y="83"/>
                    <a:pt x="17" y="83"/>
                  </a:cubicBezTo>
                  <a:cubicBezTo>
                    <a:pt x="17" y="83"/>
                    <a:pt x="17" y="82"/>
                    <a:pt x="17" y="81"/>
                  </a:cubicBezTo>
                  <a:close/>
                  <a:moveTo>
                    <a:pt x="21" y="81"/>
                  </a:moveTo>
                  <a:cubicBezTo>
                    <a:pt x="21" y="81"/>
                    <a:pt x="22" y="81"/>
                    <a:pt x="23" y="81"/>
                  </a:cubicBezTo>
                  <a:cubicBezTo>
                    <a:pt x="23" y="82"/>
                    <a:pt x="23" y="82"/>
                    <a:pt x="23" y="83"/>
                  </a:cubicBezTo>
                  <a:cubicBezTo>
                    <a:pt x="22" y="83"/>
                    <a:pt x="21" y="83"/>
                    <a:pt x="21" y="83"/>
                  </a:cubicBezTo>
                  <a:cubicBezTo>
                    <a:pt x="21" y="83"/>
                    <a:pt x="21" y="82"/>
                    <a:pt x="21" y="81"/>
                  </a:cubicBezTo>
                  <a:close/>
                  <a:moveTo>
                    <a:pt x="3" y="79"/>
                  </a:moveTo>
                  <a:cubicBezTo>
                    <a:pt x="3" y="79"/>
                    <a:pt x="4" y="79"/>
                    <a:pt x="5" y="79"/>
                  </a:cubicBezTo>
                  <a:cubicBezTo>
                    <a:pt x="5" y="79"/>
                    <a:pt x="5" y="80"/>
                    <a:pt x="5" y="81"/>
                  </a:cubicBezTo>
                  <a:cubicBezTo>
                    <a:pt x="4" y="81"/>
                    <a:pt x="3" y="81"/>
                    <a:pt x="3" y="81"/>
                  </a:cubicBezTo>
                  <a:cubicBezTo>
                    <a:pt x="3" y="80"/>
                    <a:pt x="3" y="79"/>
                    <a:pt x="3" y="79"/>
                  </a:cubicBezTo>
                  <a:close/>
                  <a:moveTo>
                    <a:pt x="8" y="78"/>
                  </a:moveTo>
                  <a:cubicBezTo>
                    <a:pt x="9" y="78"/>
                    <a:pt x="10" y="78"/>
                    <a:pt x="11" y="78"/>
                  </a:cubicBezTo>
                  <a:cubicBezTo>
                    <a:pt x="11" y="79"/>
                    <a:pt x="11" y="79"/>
                    <a:pt x="11" y="80"/>
                  </a:cubicBezTo>
                  <a:cubicBezTo>
                    <a:pt x="10" y="80"/>
                    <a:pt x="9" y="80"/>
                    <a:pt x="8" y="80"/>
                  </a:cubicBezTo>
                  <a:cubicBezTo>
                    <a:pt x="8" y="80"/>
                    <a:pt x="8" y="79"/>
                    <a:pt x="8" y="78"/>
                  </a:cubicBezTo>
                  <a:close/>
                  <a:moveTo>
                    <a:pt x="11" y="78"/>
                  </a:moveTo>
                  <a:cubicBezTo>
                    <a:pt x="12" y="78"/>
                    <a:pt x="13" y="78"/>
                    <a:pt x="14" y="78"/>
                  </a:cubicBezTo>
                  <a:cubicBezTo>
                    <a:pt x="14" y="78"/>
                    <a:pt x="14" y="79"/>
                    <a:pt x="14" y="80"/>
                  </a:cubicBezTo>
                  <a:cubicBezTo>
                    <a:pt x="13" y="80"/>
                    <a:pt x="12" y="80"/>
                    <a:pt x="11" y="80"/>
                  </a:cubicBezTo>
                  <a:cubicBezTo>
                    <a:pt x="11" y="79"/>
                    <a:pt x="11" y="79"/>
                    <a:pt x="11" y="78"/>
                  </a:cubicBezTo>
                  <a:close/>
                  <a:moveTo>
                    <a:pt x="14" y="78"/>
                  </a:moveTo>
                  <a:cubicBezTo>
                    <a:pt x="15" y="78"/>
                    <a:pt x="16" y="78"/>
                    <a:pt x="17" y="77"/>
                  </a:cubicBezTo>
                  <a:cubicBezTo>
                    <a:pt x="17" y="78"/>
                    <a:pt x="17" y="79"/>
                    <a:pt x="17" y="80"/>
                  </a:cubicBezTo>
                  <a:cubicBezTo>
                    <a:pt x="16" y="80"/>
                    <a:pt x="15" y="80"/>
                    <a:pt x="14" y="80"/>
                  </a:cubicBezTo>
                  <a:cubicBezTo>
                    <a:pt x="14" y="79"/>
                    <a:pt x="14" y="78"/>
                    <a:pt x="14" y="78"/>
                  </a:cubicBezTo>
                  <a:close/>
                  <a:moveTo>
                    <a:pt x="17" y="77"/>
                  </a:moveTo>
                  <a:cubicBezTo>
                    <a:pt x="18" y="77"/>
                    <a:pt x="19" y="77"/>
                    <a:pt x="20" y="77"/>
                  </a:cubicBezTo>
                  <a:cubicBezTo>
                    <a:pt x="20" y="78"/>
                    <a:pt x="20" y="79"/>
                    <a:pt x="20" y="79"/>
                  </a:cubicBezTo>
                  <a:cubicBezTo>
                    <a:pt x="19" y="79"/>
                    <a:pt x="18" y="79"/>
                    <a:pt x="17" y="79"/>
                  </a:cubicBezTo>
                  <a:cubicBezTo>
                    <a:pt x="17" y="79"/>
                    <a:pt x="17" y="78"/>
                    <a:pt x="17" y="77"/>
                  </a:cubicBezTo>
                  <a:close/>
                  <a:moveTo>
                    <a:pt x="21" y="77"/>
                  </a:moveTo>
                  <a:cubicBezTo>
                    <a:pt x="21" y="77"/>
                    <a:pt x="22" y="77"/>
                    <a:pt x="23" y="77"/>
                  </a:cubicBezTo>
                  <a:cubicBezTo>
                    <a:pt x="23" y="78"/>
                    <a:pt x="23" y="78"/>
                    <a:pt x="23" y="79"/>
                  </a:cubicBezTo>
                  <a:cubicBezTo>
                    <a:pt x="22" y="79"/>
                    <a:pt x="21" y="79"/>
                    <a:pt x="21" y="79"/>
                  </a:cubicBezTo>
                  <a:cubicBezTo>
                    <a:pt x="21" y="79"/>
                    <a:pt x="21" y="78"/>
                    <a:pt x="21" y="77"/>
                  </a:cubicBezTo>
                  <a:close/>
                  <a:moveTo>
                    <a:pt x="3" y="75"/>
                  </a:moveTo>
                  <a:cubicBezTo>
                    <a:pt x="3" y="75"/>
                    <a:pt x="4" y="75"/>
                    <a:pt x="5" y="75"/>
                  </a:cubicBezTo>
                  <a:cubicBezTo>
                    <a:pt x="5" y="75"/>
                    <a:pt x="5" y="76"/>
                    <a:pt x="5" y="77"/>
                  </a:cubicBezTo>
                  <a:cubicBezTo>
                    <a:pt x="4" y="77"/>
                    <a:pt x="3" y="77"/>
                    <a:pt x="3" y="77"/>
                  </a:cubicBezTo>
                  <a:cubicBezTo>
                    <a:pt x="3" y="76"/>
                    <a:pt x="3" y="76"/>
                    <a:pt x="3" y="75"/>
                  </a:cubicBezTo>
                  <a:close/>
                  <a:moveTo>
                    <a:pt x="8" y="74"/>
                  </a:moveTo>
                  <a:cubicBezTo>
                    <a:pt x="9" y="74"/>
                    <a:pt x="10" y="74"/>
                    <a:pt x="11" y="74"/>
                  </a:cubicBezTo>
                  <a:cubicBezTo>
                    <a:pt x="11" y="75"/>
                    <a:pt x="11" y="75"/>
                    <a:pt x="11" y="76"/>
                  </a:cubicBezTo>
                  <a:cubicBezTo>
                    <a:pt x="10" y="76"/>
                    <a:pt x="9" y="76"/>
                    <a:pt x="8" y="76"/>
                  </a:cubicBezTo>
                  <a:cubicBezTo>
                    <a:pt x="8" y="76"/>
                    <a:pt x="8" y="75"/>
                    <a:pt x="8" y="74"/>
                  </a:cubicBezTo>
                  <a:close/>
                  <a:moveTo>
                    <a:pt x="11" y="74"/>
                  </a:moveTo>
                  <a:cubicBezTo>
                    <a:pt x="12" y="74"/>
                    <a:pt x="13" y="74"/>
                    <a:pt x="14" y="74"/>
                  </a:cubicBezTo>
                  <a:cubicBezTo>
                    <a:pt x="14" y="74"/>
                    <a:pt x="14" y="75"/>
                    <a:pt x="14" y="76"/>
                  </a:cubicBezTo>
                  <a:cubicBezTo>
                    <a:pt x="13" y="76"/>
                    <a:pt x="12" y="76"/>
                    <a:pt x="11" y="76"/>
                  </a:cubicBezTo>
                  <a:cubicBezTo>
                    <a:pt x="11" y="75"/>
                    <a:pt x="11" y="75"/>
                    <a:pt x="11" y="74"/>
                  </a:cubicBezTo>
                  <a:close/>
                  <a:moveTo>
                    <a:pt x="14" y="74"/>
                  </a:moveTo>
                  <a:cubicBezTo>
                    <a:pt x="15" y="74"/>
                    <a:pt x="16" y="74"/>
                    <a:pt x="17" y="73"/>
                  </a:cubicBezTo>
                  <a:cubicBezTo>
                    <a:pt x="17" y="74"/>
                    <a:pt x="17" y="75"/>
                    <a:pt x="17" y="76"/>
                  </a:cubicBezTo>
                  <a:cubicBezTo>
                    <a:pt x="16" y="76"/>
                    <a:pt x="15" y="76"/>
                    <a:pt x="14" y="76"/>
                  </a:cubicBezTo>
                  <a:cubicBezTo>
                    <a:pt x="14" y="75"/>
                    <a:pt x="14" y="74"/>
                    <a:pt x="14" y="74"/>
                  </a:cubicBezTo>
                  <a:close/>
                  <a:moveTo>
                    <a:pt x="17" y="73"/>
                  </a:moveTo>
                  <a:cubicBezTo>
                    <a:pt x="18" y="73"/>
                    <a:pt x="19" y="73"/>
                    <a:pt x="20" y="73"/>
                  </a:cubicBezTo>
                  <a:cubicBezTo>
                    <a:pt x="20" y="74"/>
                    <a:pt x="20" y="75"/>
                    <a:pt x="20" y="75"/>
                  </a:cubicBezTo>
                  <a:cubicBezTo>
                    <a:pt x="19" y="75"/>
                    <a:pt x="18" y="75"/>
                    <a:pt x="17" y="75"/>
                  </a:cubicBezTo>
                  <a:cubicBezTo>
                    <a:pt x="17" y="75"/>
                    <a:pt x="17" y="74"/>
                    <a:pt x="17" y="73"/>
                  </a:cubicBezTo>
                  <a:close/>
                  <a:moveTo>
                    <a:pt x="21" y="73"/>
                  </a:moveTo>
                  <a:cubicBezTo>
                    <a:pt x="21" y="73"/>
                    <a:pt x="22" y="73"/>
                    <a:pt x="23" y="73"/>
                  </a:cubicBezTo>
                  <a:cubicBezTo>
                    <a:pt x="23" y="74"/>
                    <a:pt x="23" y="74"/>
                    <a:pt x="23" y="75"/>
                  </a:cubicBezTo>
                  <a:cubicBezTo>
                    <a:pt x="22" y="75"/>
                    <a:pt x="21" y="75"/>
                    <a:pt x="21" y="75"/>
                  </a:cubicBezTo>
                  <a:cubicBezTo>
                    <a:pt x="21" y="74"/>
                    <a:pt x="21" y="74"/>
                    <a:pt x="21" y="73"/>
                  </a:cubicBezTo>
                  <a:close/>
                  <a:moveTo>
                    <a:pt x="3" y="71"/>
                  </a:moveTo>
                  <a:cubicBezTo>
                    <a:pt x="3" y="71"/>
                    <a:pt x="4" y="71"/>
                    <a:pt x="5" y="71"/>
                  </a:cubicBezTo>
                  <a:cubicBezTo>
                    <a:pt x="5" y="71"/>
                    <a:pt x="5" y="72"/>
                    <a:pt x="5" y="73"/>
                  </a:cubicBezTo>
                  <a:cubicBezTo>
                    <a:pt x="4" y="73"/>
                    <a:pt x="3" y="73"/>
                    <a:pt x="3" y="73"/>
                  </a:cubicBezTo>
                  <a:cubicBezTo>
                    <a:pt x="3" y="72"/>
                    <a:pt x="3" y="72"/>
                    <a:pt x="3" y="71"/>
                  </a:cubicBezTo>
                  <a:close/>
                  <a:moveTo>
                    <a:pt x="11" y="70"/>
                  </a:moveTo>
                  <a:cubicBezTo>
                    <a:pt x="12" y="70"/>
                    <a:pt x="13" y="70"/>
                    <a:pt x="14" y="70"/>
                  </a:cubicBezTo>
                  <a:cubicBezTo>
                    <a:pt x="14" y="70"/>
                    <a:pt x="14" y="71"/>
                    <a:pt x="14" y="72"/>
                  </a:cubicBezTo>
                  <a:cubicBezTo>
                    <a:pt x="13" y="72"/>
                    <a:pt x="12" y="72"/>
                    <a:pt x="11" y="72"/>
                  </a:cubicBezTo>
                  <a:cubicBezTo>
                    <a:pt x="11" y="71"/>
                    <a:pt x="11" y="71"/>
                    <a:pt x="11" y="70"/>
                  </a:cubicBezTo>
                  <a:close/>
                  <a:moveTo>
                    <a:pt x="3" y="67"/>
                  </a:moveTo>
                  <a:cubicBezTo>
                    <a:pt x="3" y="67"/>
                    <a:pt x="4" y="67"/>
                    <a:pt x="5" y="67"/>
                  </a:cubicBezTo>
                  <a:cubicBezTo>
                    <a:pt x="5" y="68"/>
                    <a:pt x="5" y="68"/>
                    <a:pt x="5" y="69"/>
                  </a:cubicBezTo>
                  <a:cubicBezTo>
                    <a:pt x="4" y="69"/>
                    <a:pt x="3" y="69"/>
                    <a:pt x="3" y="69"/>
                  </a:cubicBezTo>
                  <a:cubicBezTo>
                    <a:pt x="3" y="68"/>
                    <a:pt x="3" y="68"/>
                    <a:pt x="3" y="67"/>
                  </a:cubicBezTo>
                  <a:close/>
                  <a:moveTo>
                    <a:pt x="8" y="66"/>
                  </a:moveTo>
                  <a:cubicBezTo>
                    <a:pt x="9" y="66"/>
                    <a:pt x="10" y="66"/>
                    <a:pt x="11" y="66"/>
                  </a:cubicBezTo>
                  <a:cubicBezTo>
                    <a:pt x="11" y="67"/>
                    <a:pt x="11" y="68"/>
                    <a:pt x="11" y="68"/>
                  </a:cubicBezTo>
                  <a:cubicBezTo>
                    <a:pt x="10" y="68"/>
                    <a:pt x="9" y="68"/>
                    <a:pt x="8" y="68"/>
                  </a:cubicBezTo>
                  <a:cubicBezTo>
                    <a:pt x="8" y="68"/>
                    <a:pt x="8" y="67"/>
                    <a:pt x="8" y="66"/>
                  </a:cubicBezTo>
                  <a:close/>
                  <a:moveTo>
                    <a:pt x="11" y="66"/>
                  </a:moveTo>
                  <a:cubicBezTo>
                    <a:pt x="12" y="66"/>
                    <a:pt x="13" y="66"/>
                    <a:pt x="14" y="66"/>
                  </a:cubicBezTo>
                  <a:cubicBezTo>
                    <a:pt x="14" y="66"/>
                    <a:pt x="14" y="67"/>
                    <a:pt x="14" y="68"/>
                  </a:cubicBezTo>
                  <a:cubicBezTo>
                    <a:pt x="13" y="68"/>
                    <a:pt x="12" y="68"/>
                    <a:pt x="11" y="68"/>
                  </a:cubicBezTo>
                  <a:cubicBezTo>
                    <a:pt x="11" y="67"/>
                    <a:pt x="11" y="67"/>
                    <a:pt x="11" y="66"/>
                  </a:cubicBezTo>
                  <a:close/>
                  <a:moveTo>
                    <a:pt x="3" y="63"/>
                  </a:moveTo>
                  <a:cubicBezTo>
                    <a:pt x="3" y="63"/>
                    <a:pt x="4" y="63"/>
                    <a:pt x="5" y="63"/>
                  </a:cubicBezTo>
                  <a:cubicBezTo>
                    <a:pt x="5" y="64"/>
                    <a:pt x="5" y="64"/>
                    <a:pt x="5" y="65"/>
                  </a:cubicBezTo>
                  <a:cubicBezTo>
                    <a:pt x="4" y="65"/>
                    <a:pt x="3" y="65"/>
                    <a:pt x="3" y="65"/>
                  </a:cubicBezTo>
                  <a:cubicBezTo>
                    <a:pt x="3" y="65"/>
                    <a:pt x="3" y="64"/>
                    <a:pt x="3" y="63"/>
                  </a:cubicBezTo>
                  <a:close/>
                  <a:moveTo>
                    <a:pt x="8" y="63"/>
                  </a:moveTo>
                  <a:cubicBezTo>
                    <a:pt x="9" y="62"/>
                    <a:pt x="10" y="62"/>
                    <a:pt x="11" y="62"/>
                  </a:cubicBezTo>
                  <a:cubicBezTo>
                    <a:pt x="11" y="63"/>
                    <a:pt x="11" y="64"/>
                    <a:pt x="11" y="64"/>
                  </a:cubicBezTo>
                  <a:cubicBezTo>
                    <a:pt x="10" y="64"/>
                    <a:pt x="9" y="64"/>
                    <a:pt x="8" y="65"/>
                  </a:cubicBezTo>
                  <a:cubicBezTo>
                    <a:pt x="8" y="64"/>
                    <a:pt x="8" y="63"/>
                    <a:pt x="8" y="63"/>
                  </a:cubicBezTo>
                  <a:close/>
                  <a:moveTo>
                    <a:pt x="11" y="62"/>
                  </a:moveTo>
                  <a:cubicBezTo>
                    <a:pt x="12" y="62"/>
                    <a:pt x="13" y="62"/>
                    <a:pt x="14" y="62"/>
                  </a:cubicBezTo>
                  <a:cubicBezTo>
                    <a:pt x="14" y="63"/>
                    <a:pt x="14" y="63"/>
                    <a:pt x="14" y="64"/>
                  </a:cubicBezTo>
                  <a:cubicBezTo>
                    <a:pt x="13" y="64"/>
                    <a:pt x="12" y="64"/>
                    <a:pt x="11" y="64"/>
                  </a:cubicBezTo>
                  <a:cubicBezTo>
                    <a:pt x="11" y="64"/>
                    <a:pt x="11" y="63"/>
                    <a:pt x="11" y="62"/>
                  </a:cubicBezTo>
                  <a:close/>
                  <a:moveTo>
                    <a:pt x="3" y="59"/>
                  </a:moveTo>
                  <a:cubicBezTo>
                    <a:pt x="3" y="59"/>
                    <a:pt x="4" y="59"/>
                    <a:pt x="5" y="59"/>
                  </a:cubicBezTo>
                  <a:cubicBezTo>
                    <a:pt x="5" y="60"/>
                    <a:pt x="5" y="60"/>
                    <a:pt x="5" y="61"/>
                  </a:cubicBezTo>
                  <a:cubicBezTo>
                    <a:pt x="4" y="61"/>
                    <a:pt x="3" y="61"/>
                    <a:pt x="3" y="61"/>
                  </a:cubicBezTo>
                  <a:cubicBezTo>
                    <a:pt x="3" y="61"/>
                    <a:pt x="3" y="60"/>
                    <a:pt x="3" y="59"/>
                  </a:cubicBezTo>
                  <a:close/>
                  <a:moveTo>
                    <a:pt x="8" y="59"/>
                  </a:moveTo>
                  <a:cubicBezTo>
                    <a:pt x="9" y="59"/>
                    <a:pt x="10" y="58"/>
                    <a:pt x="11" y="58"/>
                  </a:cubicBezTo>
                  <a:cubicBezTo>
                    <a:pt x="11" y="59"/>
                    <a:pt x="11" y="60"/>
                    <a:pt x="11" y="60"/>
                  </a:cubicBezTo>
                  <a:cubicBezTo>
                    <a:pt x="10" y="60"/>
                    <a:pt x="9" y="61"/>
                    <a:pt x="8" y="61"/>
                  </a:cubicBezTo>
                  <a:cubicBezTo>
                    <a:pt x="8" y="60"/>
                    <a:pt x="8" y="59"/>
                    <a:pt x="8" y="59"/>
                  </a:cubicBezTo>
                  <a:close/>
                  <a:moveTo>
                    <a:pt x="11" y="58"/>
                  </a:moveTo>
                  <a:cubicBezTo>
                    <a:pt x="12" y="58"/>
                    <a:pt x="13" y="58"/>
                    <a:pt x="14" y="58"/>
                  </a:cubicBezTo>
                  <a:cubicBezTo>
                    <a:pt x="14" y="59"/>
                    <a:pt x="14" y="59"/>
                    <a:pt x="14" y="60"/>
                  </a:cubicBezTo>
                  <a:cubicBezTo>
                    <a:pt x="13" y="60"/>
                    <a:pt x="12" y="60"/>
                    <a:pt x="11" y="60"/>
                  </a:cubicBezTo>
                  <a:cubicBezTo>
                    <a:pt x="11" y="60"/>
                    <a:pt x="11" y="59"/>
                    <a:pt x="11" y="58"/>
                  </a:cubicBezTo>
                  <a:close/>
                  <a:moveTo>
                    <a:pt x="3" y="56"/>
                  </a:moveTo>
                  <a:cubicBezTo>
                    <a:pt x="3" y="55"/>
                    <a:pt x="4" y="55"/>
                    <a:pt x="5" y="55"/>
                  </a:cubicBezTo>
                  <a:cubicBezTo>
                    <a:pt x="5" y="56"/>
                    <a:pt x="5" y="57"/>
                    <a:pt x="5" y="57"/>
                  </a:cubicBezTo>
                  <a:cubicBezTo>
                    <a:pt x="4" y="57"/>
                    <a:pt x="3" y="57"/>
                    <a:pt x="3" y="58"/>
                  </a:cubicBezTo>
                  <a:cubicBezTo>
                    <a:pt x="3" y="57"/>
                    <a:pt x="3" y="56"/>
                    <a:pt x="3" y="56"/>
                  </a:cubicBezTo>
                  <a:close/>
                  <a:moveTo>
                    <a:pt x="8" y="55"/>
                  </a:moveTo>
                  <a:cubicBezTo>
                    <a:pt x="9" y="55"/>
                    <a:pt x="10" y="54"/>
                    <a:pt x="11" y="54"/>
                  </a:cubicBezTo>
                  <a:cubicBezTo>
                    <a:pt x="11" y="55"/>
                    <a:pt x="11" y="56"/>
                    <a:pt x="11" y="56"/>
                  </a:cubicBezTo>
                  <a:cubicBezTo>
                    <a:pt x="10" y="56"/>
                    <a:pt x="9" y="57"/>
                    <a:pt x="8" y="57"/>
                  </a:cubicBezTo>
                  <a:cubicBezTo>
                    <a:pt x="8" y="56"/>
                    <a:pt x="8" y="55"/>
                    <a:pt x="8" y="55"/>
                  </a:cubicBezTo>
                  <a:close/>
                  <a:moveTo>
                    <a:pt x="11" y="54"/>
                  </a:moveTo>
                  <a:cubicBezTo>
                    <a:pt x="12" y="54"/>
                    <a:pt x="13" y="54"/>
                    <a:pt x="14" y="54"/>
                  </a:cubicBezTo>
                  <a:cubicBezTo>
                    <a:pt x="14" y="55"/>
                    <a:pt x="14" y="55"/>
                    <a:pt x="14" y="56"/>
                  </a:cubicBezTo>
                  <a:cubicBezTo>
                    <a:pt x="13" y="56"/>
                    <a:pt x="12" y="56"/>
                    <a:pt x="11" y="56"/>
                  </a:cubicBezTo>
                  <a:cubicBezTo>
                    <a:pt x="11" y="56"/>
                    <a:pt x="11" y="55"/>
                    <a:pt x="11" y="54"/>
                  </a:cubicBezTo>
                  <a:close/>
                  <a:moveTo>
                    <a:pt x="21" y="53"/>
                  </a:moveTo>
                  <a:cubicBezTo>
                    <a:pt x="21" y="53"/>
                    <a:pt x="22" y="53"/>
                    <a:pt x="23" y="53"/>
                  </a:cubicBezTo>
                  <a:cubicBezTo>
                    <a:pt x="23" y="53"/>
                    <a:pt x="23" y="54"/>
                    <a:pt x="23" y="55"/>
                  </a:cubicBezTo>
                  <a:cubicBezTo>
                    <a:pt x="22" y="55"/>
                    <a:pt x="21" y="55"/>
                    <a:pt x="21" y="55"/>
                  </a:cubicBezTo>
                  <a:cubicBezTo>
                    <a:pt x="21" y="54"/>
                    <a:pt x="21" y="54"/>
                    <a:pt x="21" y="53"/>
                  </a:cubicBezTo>
                  <a:close/>
                  <a:moveTo>
                    <a:pt x="8" y="51"/>
                  </a:moveTo>
                  <a:cubicBezTo>
                    <a:pt x="9" y="51"/>
                    <a:pt x="10" y="51"/>
                    <a:pt x="11" y="50"/>
                  </a:cubicBezTo>
                  <a:cubicBezTo>
                    <a:pt x="11" y="51"/>
                    <a:pt x="11" y="52"/>
                    <a:pt x="11" y="52"/>
                  </a:cubicBezTo>
                  <a:cubicBezTo>
                    <a:pt x="10" y="53"/>
                    <a:pt x="9" y="53"/>
                    <a:pt x="8" y="53"/>
                  </a:cubicBezTo>
                  <a:cubicBezTo>
                    <a:pt x="8" y="52"/>
                    <a:pt x="8" y="51"/>
                    <a:pt x="8" y="51"/>
                  </a:cubicBezTo>
                  <a:close/>
                  <a:moveTo>
                    <a:pt x="11" y="50"/>
                  </a:moveTo>
                  <a:cubicBezTo>
                    <a:pt x="12" y="50"/>
                    <a:pt x="13" y="50"/>
                    <a:pt x="14" y="50"/>
                  </a:cubicBezTo>
                  <a:cubicBezTo>
                    <a:pt x="14" y="51"/>
                    <a:pt x="14" y="51"/>
                    <a:pt x="14" y="52"/>
                  </a:cubicBezTo>
                  <a:cubicBezTo>
                    <a:pt x="13" y="52"/>
                    <a:pt x="12" y="52"/>
                    <a:pt x="11" y="52"/>
                  </a:cubicBezTo>
                  <a:cubicBezTo>
                    <a:pt x="11" y="52"/>
                    <a:pt x="11" y="51"/>
                    <a:pt x="11" y="50"/>
                  </a:cubicBezTo>
                  <a:close/>
                  <a:moveTo>
                    <a:pt x="14" y="50"/>
                  </a:moveTo>
                  <a:cubicBezTo>
                    <a:pt x="15" y="50"/>
                    <a:pt x="16" y="50"/>
                    <a:pt x="17" y="49"/>
                  </a:cubicBezTo>
                  <a:cubicBezTo>
                    <a:pt x="17" y="50"/>
                    <a:pt x="17" y="51"/>
                    <a:pt x="17" y="52"/>
                  </a:cubicBezTo>
                  <a:cubicBezTo>
                    <a:pt x="16" y="52"/>
                    <a:pt x="15" y="52"/>
                    <a:pt x="14" y="52"/>
                  </a:cubicBezTo>
                  <a:cubicBezTo>
                    <a:pt x="14" y="51"/>
                    <a:pt x="14" y="51"/>
                    <a:pt x="14" y="50"/>
                  </a:cubicBezTo>
                  <a:close/>
                  <a:moveTo>
                    <a:pt x="17" y="49"/>
                  </a:moveTo>
                  <a:cubicBezTo>
                    <a:pt x="18" y="49"/>
                    <a:pt x="19" y="49"/>
                    <a:pt x="20" y="49"/>
                  </a:cubicBezTo>
                  <a:cubicBezTo>
                    <a:pt x="20" y="50"/>
                    <a:pt x="20" y="50"/>
                    <a:pt x="20" y="51"/>
                  </a:cubicBezTo>
                  <a:cubicBezTo>
                    <a:pt x="19" y="51"/>
                    <a:pt x="18" y="51"/>
                    <a:pt x="17" y="51"/>
                  </a:cubicBezTo>
                  <a:cubicBezTo>
                    <a:pt x="17" y="51"/>
                    <a:pt x="17" y="50"/>
                    <a:pt x="17" y="49"/>
                  </a:cubicBezTo>
                  <a:close/>
                  <a:moveTo>
                    <a:pt x="21" y="49"/>
                  </a:moveTo>
                  <a:cubicBezTo>
                    <a:pt x="21" y="49"/>
                    <a:pt x="22" y="49"/>
                    <a:pt x="23" y="49"/>
                  </a:cubicBezTo>
                  <a:cubicBezTo>
                    <a:pt x="23" y="49"/>
                    <a:pt x="23" y="50"/>
                    <a:pt x="23" y="51"/>
                  </a:cubicBezTo>
                  <a:cubicBezTo>
                    <a:pt x="22" y="51"/>
                    <a:pt x="21" y="51"/>
                    <a:pt x="21" y="51"/>
                  </a:cubicBezTo>
                  <a:cubicBezTo>
                    <a:pt x="21" y="50"/>
                    <a:pt x="21" y="50"/>
                    <a:pt x="21" y="49"/>
                  </a:cubicBezTo>
                  <a:close/>
                  <a:moveTo>
                    <a:pt x="8" y="47"/>
                  </a:moveTo>
                  <a:cubicBezTo>
                    <a:pt x="9" y="47"/>
                    <a:pt x="10" y="47"/>
                    <a:pt x="11" y="46"/>
                  </a:cubicBezTo>
                  <a:cubicBezTo>
                    <a:pt x="11" y="47"/>
                    <a:pt x="11" y="48"/>
                    <a:pt x="11" y="49"/>
                  </a:cubicBezTo>
                  <a:cubicBezTo>
                    <a:pt x="10" y="49"/>
                    <a:pt x="9" y="49"/>
                    <a:pt x="8" y="49"/>
                  </a:cubicBezTo>
                  <a:cubicBezTo>
                    <a:pt x="8" y="48"/>
                    <a:pt x="8" y="48"/>
                    <a:pt x="8" y="47"/>
                  </a:cubicBezTo>
                  <a:close/>
                  <a:moveTo>
                    <a:pt x="11" y="46"/>
                  </a:moveTo>
                  <a:cubicBezTo>
                    <a:pt x="12" y="46"/>
                    <a:pt x="13" y="46"/>
                    <a:pt x="14" y="46"/>
                  </a:cubicBezTo>
                  <a:cubicBezTo>
                    <a:pt x="14" y="47"/>
                    <a:pt x="14" y="47"/>
                    <a:pt x="14" y="48"/>
                  </a:cubicBezTo>
                  <a:cubicBezTo>
                    <a:pt x="13" y="48"/>
                    <a:pt x="12" y="48"/>
                    <a:pt x="11" y="48"/>
                  </a:cubicBezTo>
                  <a:cubicBezTo>
                    <a:pt x="11" y="48"/>
                    <a:pt x="11" y="47"/>
                    <a:pt x="11" y="46"/>
                  </a:cubicBezTo>
                  <a:close/>
                  <a:moveTo>
                    <a:pt x="14" y="46"/>
                  </a:moveTo>
                  <a:cubicBezTo>
                    <a:pt x="15" y="46"/>
                    <a:pt x="16" y="46"/>
                    <a:pt x="17" y="45"/>
                  </a:cubicBezTo>
                  <a:cubicBezTo>
                    <a:pt x="17" y="46"/>
                    <a:pt x="17" y="47"/>
                    <a:pt x="17" y="48"/>
                  </a:cubicBezTo>
                  <a:cubicBezTo>
                    <a:pt x="16" y="48"/>
                    <a:pt x="15" y="48"/>
                    <a:pt x="14" y="48"/>
                  </a:cubicBezTo>
                  <a:cubicBezTo>
                    <a:pt x="14" y="47"/>
                    <a:pt x="14" y="47"/>
                    <a:pt x="14" y="46"/>
                  </a:cubicBezTo>
                  <a:close/>
                  <a:moveTo>
                    <a:pt x="17" y="45"/>
                  </a:moveTo>
                  <a:cubicBezTo>
                    <a:pt x="18" y="45"/>
                    <a:pt x="19" y="45"/>
                    <a:pt x="20" y="45"/>
                  </a:cubicBezTo>
                  <a:cubicBezTo>
                    <a:pt x="20" y="46"/>
                    <a:pt x="20" y="46"/>
                    <a:pt x="20" y="47"/>
                  </a:cubicBezTo>
                  <a:cubicBezTo>
                    <a:pt x="19" y="47"/>
                    <a:pt x="18" y="47"/>
                    <a:pt x="17" y="47"/>
                  </a:cubicBezTo>
                  <a:cubicBezTo>
                    <a:pt x="17" y="47"/>
                    <a:pt x="17" y="46"/>
                    <a:pt x="17" y="45"/>
                  </a:cubicBezTo>
                  <a:close/>
                  <a:moveTo>
                    <a:pt x="21" y="45"/>
                  </a:moveTo>
                  <a:cubicBezTo>
                    <a:pt x="21" y="45"/>
                    <a:pt x="22" y="45"/>
                    <a:pt x="23" y="44"/>
                  </a:cubicBezTo>
                  <a:cubicBezTo>
                    <a:pt x="23" y="45"/>
                    <a:pt x="23" y="46"/>
                    <a:pt x="23" y="47"/>
                  </a:cubicBezTo>
                  <a:cubicBezTo>
                    <a:pt x="22" y="47"/>
                    <a:pt x="21" y="47"/>
                    <a:pt x="21" y="47"/>
                  </a:cubicBezTo>
                  <a:cubicBezTo>
                    <a:pt x="21" y="46"/>
                    <a:pt x="21" y="46"/>
                    <a:pt x="21" y="45"/>
                  </a:cubicBezTo>
                  <a:close/>
                  <a:moveTo>
                    <a:pt x="3" y="44"/>
                  </a:moveTo>
                  <a:cubicBezTo>
                    <a:pt x="3" y="44"/>
                    <a:pt x="4" y="44"/>
                    <a:pt x="5" y="44"/>
                  </a:cubicBezTo>
                  <a:cubicBezTo>
                    <a:pt x="5" y="44"/>
                    <a:pt x="5" y="45"/>
                    <a:pt x="5" y="46"/>
                  </a:cubicBezTo>
                  <a:cubicBezTo>
                    <a:pt x="4" y="46"/>
                    <a:pt x="3" y="46"/>
                    <a:pt x="3" y="46"/>
                  </a:cubicBezTo>
                  <a:cubicBezTo>
                    <a:pt x="3" y="45"/>
                    <a:pt x="3" y="45"/>
                    <a:pt x="3" y="44"/>
                  </a:cubicBezTo>
                  <a:close/>
                  <a:moveTo>
                    <a:pt x="8" y="43"/>
                  </a:moveTo>
                  <a:cubicBezTo>
                    <a:pt x="9" y="43"/>
                    <a:pt x="10" y="43"/>
                    <a:pt x="11" y="43"/>
                  </a:cubicBezTo>
                  <a:cubicBezTo>
                    <a:pt x="11" y="43"/>
                    <a:pt x="11" y="44"/>
                    <a:pt x="11" y="45"/>
                  </a:cubicBezTo>
                  <a:cubicBezTo>
                    <a:pt x="10" y="45"/>
                    <a:pt x="9" y="45"/>
                    <a:pt x="8" y="45"/>
                  </a:cubicBezTo>
                  <a:cubicBezTo>
                    <a:pt x="8" y="44"/>
                    <a:pt x="8" y="44"/>
                    <a:pt x="8" y="43"/>
                  </a:cubicBezTo>
                  <a:close/>
                  <a:moveTo>
                    <a:pt x="11" y="42"/>
                  </a:moveTo>
                  <a:cubicBezTo>
                    <a:pt x="12" y="42"/>
                    <a:pt x="13" y="42"/>
                    <a:pt x="14" y="42"/>
                  </a:cubicBezTo>
                  <a:cubicBezTo>
                    <a:pt x="14" y="43"/>
                    <a:pt x="14" y="43"/>
                    <a:pt x="14" y="44"/>
                  </a:cubicBezTo>
                  <a:cubicBezTo>
                    <a:pt x="13" y="44"/>
                    <a:pt x="12" y="44"/>
                    <a:pt x="11" y="44"/>
                  </a:cubicBezTo>
                  <a:cubicBezTo>
                    <a:pt x="11" y="44"/>
                    <a:pt x="11" y="43"/>
                    <a:pt x="11" y="42"/>
                  </a:cubicBezTo>
                  <a:close/>
                  <a:moveTo>
                    <a:pt x="14" y="42"/>
                  </a:moveTo>
                  <a:cubicBezTo>
                    <a:pt x="15" y="42"/>
                    <a:pt x="16" y="42"/>
                    <a:pt x="17" y="41"/>
                  </a:cubicBezTo>
                  <a:cubicBezTo>
                    <a:pt x="17" y="42"/>
                    <a:pt x="17" y="43"/>
                    <a:pt x="17" y="44"/>
                  </a:cubicBezTo>
                  <a:cubicBezTo>
                    <a:pt x="16" y="44"/>
                    <a:pt x="15" y="44"/>
                    <a:pt x="14" y="44"/>
                  </a:cubicBezTo>
                  <a:cubicBezTo>
                    <a:pt x="14" y="43"/>
                    <a:pt x="14" y="43"/>
                    <a:pt x="14" y="42"/>
                  </a:cubicBezTo>
                  <a:close/>
                  <a:moveTo>
                    <a:pt x="17" y="41"/>
                  </a:moveTo>
                  <a:cubicBezTo>
                    <a:pt x="18" y="41"/>
                    <a:pt x="19" y="41"/>
                    <a:pt x="20" y="41"/>
                  </a:cubicBezTo>
                  <a:cubicBezTo>
                    <a:pt x="20" y="42"/>
                    <a:pt x="20" y="42"/>
                    <a:pt x="20" y="43"/>
                  </a:cubicBezTo>
                  <a:cubicBezTo>
                    <a:pt x="19" y="43"/>
                    <a:pt x="18" y="43"/>
                    <a:pt x="17" y="43"/>
                  </a:cubicBezTo>
                  <a:cubicBezTo>
                    <a:pt x="17" y="43"/>
                    <a:pt x="17" y="42"/>
                    <a:pt x="17" y="41"/>
                  </a:cubicBezTo>
                  <a:close/>
                  <a:moveTo>
                    <a:pt x="21" y="41"/>
                  </a:moveTo>
                  <a:cubicBezTo>
                    <a:pt x="21" y="41"/>
                    <a:pt x="22" y="41"/>
                    <a:pt x="23" y="40"/>
                  </a:cubicBezTo>
                  <a:cubicBezTo>
                    <a:pt x="23" y="41"/>
                    <a:pt x="23" y="42"/>
                    <a:pt x="23" y="42"/>
                  </a:cubicBezTo>
                  <a:cubicBezTo>
                    <a:pt x="22" y="43"/>
                    <a:pt x="21" y="43"/>
                    <a:pt x="21" y="43"/>
                  </a:cubicBezTo>
                  <a:cubicBezTo>
                    <a:pt x="21" y="42"/>
                    <a:pt x="21" y="42"/>
                    <a:pt x="21" y="41"/>
                  </a:cubicBezTo>
                  <a:close/>
                  <a:moveTo>
                    <a:pt x="3" y="40"/>
                  </a:moveTo>
                  <a:cubicBezTo>
                    <a:pt x="3" y="40"/>
                    <a:pt x="4" y="40"/>
                    <a:pt x="5" y="40"/>
                  </a:cubicBezTo>
                  <a:cubicBezTo>
                    <a:pt x="5" y="40"/>
                    <a:pt x="5" y="41"/>
                    <a:pt x="5" y="42"/>
                  </a:cubicBezTo>
                  <a:cubicBezTo>
                    <a:pt x="4" y="42"/>
                    <a:pt x="3" y="42"/>
                    <a:pt x="3" y="42"/>
                  </a:cubicBezTo>
                  <a:cubicBezTo>
                    <a:pt x="3" y="41"/>
                    <a:pt x="3" y="41"/>
                    <a:pt x="3" y="40"/>
                  </a:cubicBezTo>
                  <a:close/>
                  <a:moveTo>
                    <a:pt x="8" y="39"/>
                  </a:moveTo>
                  <a:cubicBezTo>
                    <a:pt x="9" y="39"/>
                    <a:pt x="10" y="39"/>
                    <a:pt x="11" y="39"/>
                  </a:cubicBezTo>
                  <a:cubicBezTo>
                    <a:pt x="11" y="39"/>
                    <a:pt x="11" y="40"/>
                    <a:pt x="11" y="41"/>
                  </a:cubicBezTo>
                  <a:cubicBezTo>
                    <a:pt x="10" y="41"/>
                    <a:pt x="9" y="41"/>
                    <a:pt x="8" y="41"/>
                  </a:cubicBezTo>
                  <a:cubicBezTo>
                    <a:pt x="8" y="40"/>
                    <a:pt x="8" y="40"/>
                    <a:pt x="8" y="39"/>
                  </a:cubicBezTo>
                  <a:close/>
                  <a:moveTo>
                    <a:pt x="11" y="38"/>
                  </a:moveTo>
                  <a:cubicBezTo>
                    <a:pt x="12" y="38"/>
                    <a:pt x="13" y="38"/>
                    <a:pt x="14" y="38"/>
                  </a:cubicBezTo>
                  <a:cubicBezTo>
                    <a:pt x="14" y="39"/>
                    <a:pt x="14" y="39"/>
                    <a:pt x="14" y="40"/>
                  </a:cubicBezTo>
                  <a:cubicBezTo>
                    <a:pt x="13" y="40"/>
                    <a:pt x="12" y="40"/>
                    <a:pt x="11" y="41"/>
                  </a:cubicBezTo>
                  <a:cubicBezTo>
                    <a:pt x="11" y="40"/>
                    <a:pt x="11" y="39"/>
                    <a:pt x="11" y="38"/>
                  </a:cubicBezTo>
                  <a:close/>
                  <a:moveTo>
                    <a:pt x="14" y="38"/>
                  </a:moveTo>
                  <a:cubicBezTo>
                    <a:pt x="15" y="38"/>
                    <a:pt x="16" y="38"/>
                    <a:pt x="17" y="37"/>
                  </a:cubicBezTo>
                  <a:cubicBezTo>
                    <a:pt x="17" y="38"/>
                    <a:pt x="17" y="39"/>
                    <a:pt x="17" y="40"/>
                  </a:cubicBezTo>
                  <a:cubicBezTo>
                    <a:pt x="16" y="40"/>
                    <a:pt x="15" y="40"/>
                    <a:pt x="14" y="40"/>
                  </a:cubicBezTo>
                  <a:cubicBezTo>
                    <a:pt x="14" y="39"/>
                    <a:pt x="14" y="39"/>
                    <a:pt x="14" y="38"/>
                  </a:cubicBezTo>
                  <a:close/>
                  <a:moveTo>
                    <a:pt x="17" y="37"/>
                  </a:moveTo>
                  <a:cubicBezTo>
                    <a:pt x="18" y="37"/>
                    <a:pt x="19" y="37"/>
                    <a:pt x="20" y="37"/>
                  </a:cubicBezTo>
                  <a:cubicBezTo>
                    <a:pt x="20" y="38"/>
                    <a:pt x="20" y="38"/>
                    <a:pt x="20" y="39"/>
                  </a:cubicBezTo>
                  <a:cubicBezTo>
                    <a:pt x="19" y="39"/>
                    <a:pt x="18" y="39"/>
                    <a:pt x="17" y="39"/>
                  </a:cubicBezTo>
                  <a:cubicBezTo>
                    <a:pt x="17" y="39"/>
                    <a:pt x="17" y="38"/>
                    <a:pt x="17" y="37"/>
                  </a:cubicBezTo>
                  <a:close/>
                  <a:moveTo>
                    <a:pt x="21" y="37"/>
                  </a:moveTo>
                  <a:cubicBezTo>
                    <a:pt x="21" y="37"/>
                    <a:pt x="22" y="36"/>
                    <a:pt x="23" y="36"/>
                  </a:cubicBezTo>
                  <a:cubicBezTo>
                    <a:pt x="23" y="37"/>
                    <a:pt x="23" y="38"/>
                    <a:pt x="23" y="38"/>
                  </a:cubicBezTo>
                  <a:cubicBezTo>
                    <a:pt x="22" y="39"/>
                    <a:pt x="21" y="39"/>
                    <a:pt x="21" y="39"/>
                  </a:cubicBezTo>
                  <a:cubicBezTo>
                    <a:pt x="21" y="38"/>
                    <a:pt x="21" y="37"/>
                    <a:pt x="21" y="37"/>
                  </a:cubicBezTo>
                  <a:close/>
                  <a:moveTo>
                    <a:pt x="3" y="36"/>
                  </a:moveTo>
                  <a:cubicBezTo>
                    <a:pt x="3" y="36"/>
                    <a:pt x="4" y="36"/>
                    <a:pt x="5" y="36"/>
                  </a:cubicBezTo>
                  <a:cubicBezTo>
                    <a:pt x="5" y="36"/>
                    <a:pt x="5" y="37"/>
                    <a:pt x="5" y="38"/>
                  </a:cubicBezTo>
                  <a:cubicBezTo>
                    <a:pt x="4" y="38"/>
                    <a:pt x="3" y="38"/>
                    <a:pt x="3" y="38"/>
                  </a:cubicBezTo>
                  <a:cubicBezTo>
                    <a:pt x="3" y="38"/>
                    <a:pt x="3" y="37"/>
                    <a:pt x="3" y="36"/>
                  </a:cubicBezTo>
                  <a:close/>
                  <a:moveTo>
                    <a:pt x="8" y="35"/>
                  </a:moveTo>
                  <a:cubicBezTo>
                    <a:pt x="9" y="35"/>
                    <a:pt x="10" y="35"/>
                    <a:pt x="11" y="35"/>
                  </a:cubicBezTo>
                  <a:cubicBezTo>
                    <a:pt x="11" y="35"/>
                    <a:pt x="11" y="36"/>
                    <a:pt x="11" y="37"/>
                  </a:cubicBezTo>
                  <a:cubicBezTo>
                    <a:pt x="10" y="37"/>
                    <a:pt x="9" y="37"/>
                    <a:pt x="8" y="37"/>
                  </a:cubicBezTo>
                  <a:cubicBezTo>
                    <a:pt x="8" y="36"/>
                    <a:pt x="8" y="36"/>
                    <a:pt x="8" y="35"/>
                  </a:cubicBezTo>
                  <a:close/>
                  <a:moveTo>
                    <a:pt x="11" y="35"/>
                  </a:moveTo>
                  <a:cubicBezTo>
                    <a:pt x="12" y="34"/>
                    <a:pt x="13" y="34"/>
                    <a:pt x="14" y="34"/>
                  </a:cubicBezTo>
                  <a:cubicBezTo>
                    <a:pt x="14" y="35"/>
                    <a:pt x="14" y="35"/>
                    <a:pt x="14" y="36"/>
                  </a:cubicBezTo>
                  <a:cubicBezTo>
                    <a:pt x="13" y="36"/>
                    <a:pt x="12" y="36"/>
                    <a:pt x="11" y="37"/>
                  </a:cubicBezTo>
                  <a:cubicBezTo>
                    <a:pt x="11" y="36"/>
                    <a:pt x="11" y="35"/>
                    <a:pt x="11" y="35"/>
                  </a:cubicBezTo>
                  <a:close/>
                  <a:moveTo>
                    <a:pt x="14" y="34"/>
                  </a:moveTo>
                  <a:cubicBezTo>
                    <a:pt x="15" y="34"/>
                    <a:pt x="16" y="34"/>
                    <a:pt x="17" y="33"/>
                  </a:cubicBezTo>
                  <a:cubicBezTo>
                    <a:pt x="17" y="34"/>
                    <a:pt x="17" y="35"/>
                    <a:pt x="17" y="36"/>
                  </a:cubicBezTo>
                  <a:cubicBezTo>
                    <a:pt x="16" y="36"/>
                    <a:pt x="15" y="36"/>
                    <a:pt x="14" y="36"/>
                  </a:cubicBezTo>
                  <a:cubicBezTo>
                    <a:pt x="14" y="35"/>
                    <a:pt x="14" y="35"/>
                    <a:pt x="14" y="34"/>
                  </a:cubicBezTo>
                  <a:close/>
                  <a:moveTo>
                    <a:pt x="17" y="33"/>
                  </a:moveTo>
                  <a:cubicBezTo>
                    <a:pt x="18" y="33"/>
                    <a:pt x="19" y="33"/>
                    <a:pt x="20" y="33"/>
                  </a:cubicBezTo>
                  <a:cubicBezTo>
                    <a:pt x="20" y="34"/>
                    <a:pt x="20" y="34"/>
                    <a:pt x="20" y="35"/>
                  </a:cubicBezTo>
                  <a:cubicBezTo>
                    <a:pt x="19" y="35"/>
                    <a:pt x="18" y="35"/>
                    <a:pt x="17" y="35"/>
                  </a:cubicBezTo>
                  <a:cubicBezTo>
                    <a:pt x="17" y="35"/>
                    <a:pt x="17" y="34"/>
                    <a:pt x="17" y="33"/>
                  </a:cubicBezTo>
                  <a:close/>
                  <a:moveTo>
                    <a:pt x="21" y="33"/>
                  </a:moveTo>
                  <a:cubicBezTo>
                    <a:pt x="21" y="33"/>
                    <a:pt x="22" y="32"/>
                    <a:pt x="23" y="32"/>
                  </a:cubicBezTo>
                  <a:cubicBezTo>
                    <a:pt x="23" y="33"/>
                    <a:pt x="23" y="34"/>
                    <a:pt x="23" y="34"/>
                  </a:cubicBezTo>
                  <a:cubicBezTo>
                    <a:pt x="22" y="35"/>
                    <a:pt x="21" y="35"/>
                    <a:pt x="21" y="35"/>
                  </a:cubicBezTo>
                  <a:cubicBezTo>
                    <a:pt x="21" y="34"/>
                    <a:pt x="21" y="33"/>
                    <a:pt x="21" y="33"/>
                  </a:cubicBezTo>
                  <a:close/>
                  <a:moveTo>
                    <a:pt x="8" y="31"/>
                  </a:moveTo>
                  <a:cubicBezTo>
                    <a:pt x="9" y="31"/>
                    <a:pt x="10" y="31"/>
                    <a:pt x="11" y="31"/>
                  </a:cubicBezTo>
                  <a:cubicBezTo>
                    <a:pt x="11" y="31"/>
                    <a:pt x="11" y="32"/>
                    <a:pt x="11" y="33"/>
                  </a:cubicBezTo>
                  <a:cubicBezTo>
                    <a:pt x="10" y="33"/>
                    <a:pt x="9" y="33"/>
                    <a:pt x="8" y="33"/>
                  </a:cubicBezTo>
                  <a:cubicBezTo>
                    <a:pt x="8" y="33"/>
                    <a:pt x="8" y="32"/>
                    <a:pt x="8" y="31"/>
                  </a:cubicBezTo>
                  <a:close/>
                  <a:moveTo>
                    <a:pt x="11" y="31"/>
                  </a:moveTo>
                  <a:cubicBezTo>
                    <a:pt x="12" y="30"/>
                    <a:pt x="13" y="30"/>
                    <a:pt x="14" y="30"/>
                  </a:cubicBezTo>
                  <a:cubicBezTo>
                    <a:pt x="14" y="31"/>
                    <a:pt x="14" y="31"/>
                    <a:pt x="14" y="32"/>
                  </a:cubicBezTo>
                  <a:cubicBezTo>
                    <a:pt x="13" y="32"/>
                    <a:pt x="12" y="32"/>
                    <a:pt x="11" y="33"/>
                  </a:cubicBezTo>
                  <a:cubicBezTo>
                    <a:pt x="11" y="32"/>
                    <a:pt x="11" y="31"/>
                    <a:pt x="11" y="31"/>
                  </a:cubicBezTo>
                  <a:close/>
                  <a:moveTo>
                    <a:pt x="14" y="30"/>
                  </a:moveTo>
                  <a:cubicBezTo>
                    <a:pt x="15" y="30"/>
                    <a:pt x="16" y="30"/>
                    <a:pt x="17" y="29"/>
                  </a:cubicBezTo>
                  <a:cubicBezTo>
                    <a:pt x="17" y="30"/>
                    <a:pt x="17" y="31"/>
                    <a:pt x="17" y="32"/>
                  </a:cubicBezTo>
                  <a:cubicBezTo>
                    <a:pt x="16" y="32"/>
                    <a:pt x="15" y="32"/>
                    <a:pt x="14" y="32"/>
                  </a:cubicBezTo>
                  <a:cubicBezTo>
                    <a:pt x="14" y="31"/>
                    <a:pt x="14" y="31"/>
                    <a:pt x="14" y="30"/>
                  </a:cubicBezTo>
                  <a:close/>
                  <a:moveTo>
                    <a:pt x="17" y="29"/>
                  </a:moveTo>
                  <a:cubicBezTo>
                    <a:pt x="18" y="29"/>
                    <a:pt x="19" y="29"/>
                    <a:pt x="20" y="29"/>
                  </a:cubicBezTo>
                  <a:cubicBezTo>
                    <a:pt x="20" y="30"/>
                    <a:pt x="20" y="30"/>
                    <a:pt x="20" y="31"/>
                  </a:cubicBezTo>
                  <a:cubicBezTo>
                    <a:pt x="19" y="31"/>
                    <a:pt x="18" y="31"/>
                    <a:pt x="17" y="31"/>
                  </a:cubicBezTo>
                  <a:cubicBezTo>
                    <a:pt x="17" y="31"/>
                    <a:pt x="17" y="30"/>
                    <a:pt x="17" y="29"/>
                  </a:cubicBezTo>
                  <a:close/>
                  <a:moveTo>
                    <a:pt x="21" y="29"/>
                  </a:moveTo>
                  <a:cubicBezTo>
                    <a:pt x="21" y="29"/>
                    <a:pt x="22" y="28"/>
                    <a:pt x="23" y="28"/>
                  </a:cubicBezTo>
                  <a:cubicBezTo>
                    <a:pt x="23" y="29"/>
                    <a:pt x="23" y="30"/>
                    <a:pt x="23" y="30"/>
                  </a:cubicBezTo>
                  <a:cubicBezTo>
                    <a:pt x="22" y="30"/>
                    <a:pt x="21" y="31"/>
                    <a:pt x="21" y="31"/>
                  </a:cubicBezTo>
                  <a:cubicBezTo>
                    <a:pt x="21" y="30"/>
                    <a:pt x="21" y="29"/>
                    <a:pt x="21" y="29"/>
                  </a:cubicBezTo>
                  <a:close/>
                  <a:moveTo>
                    <a:pt x="3" y="29"/>
                  </a:moveTo>
                  <a:cubicBezTo>
                    <a:pt x="3" y="28"/>
                    <a:pt x="4" y="28"/>
                    <a:pt x="5" y="28"/>
                  </a:cubicBezTo>
                  <a:cubicBezTo>
                    <a:pt x="5" y="29"/>
                    <a:pt x="5" y="29"/>
                    <a:pt x="5" y="30"/>
                  </a:cubicBezTo>
                  <a:cubicBezTo>
                    <a:pt x="4" y="30"/>
                    <a:pt x="3" y="30"/>
                    <a:pt x="3" y="31"/>
                  </a:cubicBezTo>
                  <a:cubicBezTo>
                    <a:pt x="3" y="30"/>
                    <a:pt x="3" y="29"/>
                    <a:pt x="3" y="29"/>
                  </a:cubicBezTo>
                  <a:close/>
                  <a:moveTo>
                    <a:pt x="8" y="27"/>
                  </a:moveTo>
                  <a:cubicBezTo>
                    <a:pt x="9" y="27"/>
                    <a:pt x="10" y="27"/>
                    <a:pt x="11" y="27"/>
                  </a:cubicBezTo>
                  <a:cubicBezTo>
                    <a:pt x="11" y="27"/>
                    <a:pt x="11" y="28"/>
                    <a:pt x="11" y="29"/>
                  </a:cubicBezTo>
                  <a:cubicBezTo>
                    <a:pt x="10" y="29"/>
                    <a:pt x="9" y="29"/>
                    <a:pt x="8" y="29"/>
                  </a:cubicBezTo>
                  <a:cubicBezTo>
                    <a:pt x="8" y="29"/>
                    <a:pt x="8" y="28"/>
                    <a:pt x="8" y="27"/>
                  </a:cubicBezTo>
                  <a:close/>
                  <a:moveTo>
                    <a:pt x="14" y="26"/>
                  </a:moveTo>
                  <a:cubicBezTo>
                    <a:pt x="15" y="26"/>
                    <a:pt x="16" y="26"/>
                    <a:pt x="17" y="25"/>
                  </a:cubicBezTo>
                  <a:cubicBezTo>
                    <a:pt x="17" y="26"/>
                    <a:pt x="17" y="27"/>
                    <a:pt x="17" y="28"/>
                  </a:cubicBezTo>
                  <a:cubicBezTo>
                    <a:pt x="16" y="28"/>
                    <a:pt x="15" y="28"/>
                    <a:pt x="14" y="28"/>
                  </a:cubicBezTo>
                  <a:cubicBezTo>
                    <a:pt x="14" y="27"/>
                    <a:pt x="14" y="27"/>
                    <a:pt x="14" y="26"/>
                  </a:cubicBezTo>
                  <a:close/>
                  <a:moveTo>
                    <a:pt x="17" y="25"/>
                  </a:moveTo>
                  <a:cubicBezTo>
                    <a:pt x="18" y="25"/>
                    <a:pt x="19" y="25"/>
                    <a:pt x="20" y="25"/>
                  </a:cubicBezTo>
                  <a:cubicBezTo>
                    <a:pt x="20" y="26"/>
                    <a:pt x="20" y="26"/>
                    <a:pt x="20" y="27"/>
                  </a:cubicBezTo>
                  <a:cubicBezTo>
                    <a:pt x="19" y="27"/>
                    <a:pt x="18" y="27"/>
                    <a:pt x="17" y="27"/>
                  </a:cubicBezTo>
                  <a:cubicBezTo>
                    <a:pt x="17" y="27"/>
                    <a:pt x="17" y="26"/>
                    <a:pt x="17" y="25"/>
                  </a:cubicBezTo>
                  <a:close/>
                  <a:moveTo>
                    <a:pt x="21" y="25"/>
                  </a:moveTo>
                  <a:cubicBezTo>
                    <a:pt x="21" y="25"/>
                    <a:pt x="22" y="24"/>
                    <a:pt x="23" y="24"/>
                  </a:cubicBezTo>
                  <a:cubicBezTo>
                    <a:pt x="23" y="25"/>
                    <a:pt x="23" y="26"/>
                    <a:pt x="23" y="26"/>
                  </a:cubicBezTo>
                  <a:cubicBezTo>
                    <a:pt x="22" y="26"/>
                    <a:pt x="21" y="27"/>
                    <a:pt x="21" y="27"/>
                  </a:cubicBezTo>
                  <a:cubicBezTo>
                    <a:pt x="21" y="26"/>
                    <a:pt x="21" y="25"/>
                    <a:pt x="21" y="25"/>
                  </a:cubicBezTo>
                  <a:close/>
                  <a:moveTo>
                    <a:pt x="3" y="25"/>
                  </a:moveTo>
                  <a:cubicBezTo>
                    <a:pt x="3" y="24"/>
                    <a:pt x="4" y="24"/>
                    <a:pt x="5" y="24"/>
                  </a:cubicBezTo>
                  <a:cubicBezTo>
                    <a:pt x="5" y="25"/>
                    <a:pt x="5" y="25"/>
                    <a:pt x="5" y="26"/>
                  </a:cubicBezTo>
                  <a:cubicBezTo>
                    <a:pt x="4" y="26"/>
                    <a:pt x="3" y="26"/>
                    <a:pt x="3" y="27"/>
                  </a:cubicBezTo>
                  <a:cubicBezTo>
                    <a:pt x="3" y="26"/>
                    <a:pt x="3" y="25"/>
                    <a:pt x="3" y="25"/>
                  </a:cubicBezTo>
                  <a:close/>
                  <a:moveTo>
                    <a:pt x="8" y="23"/>
                  </a:moveTo>
                  <a:cubicBezTo>
                    <a:pt x="9" y="23"/>
                    <a:pt x="10" y="23"/>
                    <a:pt x="11" y="23"/>
                  </a:cubicBezTo>
                  <a:cubicBezTo>
                    <a:pt x="11" y="24"/>
                    <a:pt x="11" y="24"/>
                    <a:pt x="11" y="25"/>
                  </a:cubicBezTo>
                  <a:cubicBezTo>
                    <a:pt x="10" y="25"/>
                    <a:pt x="9" y="25"/>
                    <a:pt x="8" y="25"/>
                  </a:cubicBezTo>
                  <a:cubicBezTo>
                    <a:pt x="8" y="25"/>
                    <a:pt x="8" y="24"/>
                    <a:pt x="8" y="23"/>
                  </a:cubicBezTo>
                  <a:close/>
                  <a:moveTo>
                    <a:pt x="14" y="22"/>
                  </a:moveTo>
                  <a:cubicBezTo>
                    <a:pt x="15" y="22"/>
                    <a:pt x="16" y="22"/>
                    <a:pt x="17" y="22"/>
                  </a:cubicBezTo>
                  <a:cubicBezTo>
                    <a:pt x="17" y="22"/>
                    <a:pt x="17" y="23"/>
                    <a:pt x="17" y="24"/>
                  </a:cubicBezTo>
                  <a:cubicBezTo>
                    <a:pt x="16" y="24"/>
                    <a:pt x="15" y="24"/>
                    <a:pt x="14" y="24"/>
                  </a:cubicBezTo>
                  <a:cubicBezTo>
                    <a:pt x="14" y="23"/>
                    <a:pt x="14" y="23"/>
                    <a:pt x="14" y="22"/>
                  </a:cubicBezTo>
                  <a:close/>
                  <a:moveTo>
                    <a:pt x="17" y="21"/>
                  </a:moveTo>
                  <a:cubicBezTo>
                    <a:pt x="18" y="21"/>
                    <a:pt x="19" y="21"/>
                    <a:pt x="20" y="21"/>
                  </a:cubicBezTo>
                  <a:cubicBezTo>
                    <a:pt x="20" y="22"/>
                    <a:pt x="20" y="22"/>
                    <a:pt x="20" y="23"/>
                  </a:cubicBezTo>
                  <a:cubicBezTo>
                    <a:pt x="19" y="23"/>
                    <a:pt x="18" y="23"/>
                    <a:pt x="17" y="23"/>
                  </a:cubicBezTo>
                  <a:cubicBezTo>
                    <a:pt x="17" y="23"/>
                    <a:pt x="17" y="22"/>
                    <a:pt x="17" y="21"/>
                  </a:cubicBezTo>
                  <a:close/>
                  <a:moveTo>
                    <a:pt x="21" y="21"/>
                  </a:moveTo>
                  <a:cubicBezTo>
                    <a:pt x="21" y="21"/>
                    <a:pt x="22" y="20"/>
                    <a:pt x="23" y="20"/>
                  </a:cubicBezTo>
                  <a:cubicBezTo>
                    <a:pt x="23" y="21"/>
                    <a:pt x="23" y="22"/>
                    <a:pt x="23" y="22"/>
                  </a:cubicBezTo>
                  <a:cubicBezTo>
                    <a:pt x="22" y="22"/>
                    <a:pt x="21" y="23"/>
                    <a:pt x="21" y="23"/>
                  </a:cubicBezTo>
                  <a:cubicBezTo>
                    <a:pt x="21" y="22"/>
                    <a:pt x="21" y="21"/>
                    <a:pt x="21" y="21"/>
                  </a:cubicBezTo>
                  <a:close/>
                  <a:moveTo>
                    <a:pt x="3" y="21"/>
                  </a:moveTo>
                  <a:cubicBezTo>
                    <a:pt x="3" y="21"/>
                    <a:pt x="4" y="20"/>
                    <a:pt x="5" y="20"/>
                  </a:cubicBezTo>
                  <a:cubicBezTo>
                    <a:pt x="5" y="21"/>
                    <a:pt x="5" y="22"/>
                    <a:pt x="5" y="22"/>
                  </a:cubicBezTo>
                  <a:cubicBezTo>
                    <a:pt x="4" y="22"/>
                    <a:pt x="3" y="23"/>
                    <a:pt x="3" y="23"/>
                  </a:cubicBezTo>
                  <a:cubicBezTo>
                    <a:pt x="3" y="22"/>
                    <a:pt x="3" y="21"/>
                    <a:pt x="3" y="21"/>
                  </a:cubicBezTo>
                  <a:close/>
                  <a:moveTo>
                    <a:pt x="8" y="19"/>
                  </a:moveTo>
                  <a:cubicBezTo>
                    <a:pt x="9" y="19"/>
                    <a:pt x="10" y="19"/>
                    <a:pt x="11" y="19"/>
                  </a:cubicBezTo>
                  <a:cubicBezTo>
                    <a:pt x="11" y="20"/>
                    <a:pt x="11" y="20"/>
                    <a:pt x="11" y="21"/>
                  </a:cubicBezTo>
                  <a:cubicBezTo>
                    <a:pt x="10" y="21"/>
                    <a:pt x="9" y="21"/>
                    <a:pt x="8" y="21"/>
                  </a:cubicBezTo>
                  <a:cubicBezTo>
                    <a:pt x="8" y="21"/>
                    <a:pt x="8" y="20"/>
                    <a:pt x="8" y="19"/>
                  </a:cubicBezTo>
                  <a:close/>
                  <a:moveTo>
                    <a:pt x="14" y="18"/>
                  </a:moveTo>
                  <a:cubicBezTo>
                    <a:pt x="15" y="18"/>
                    <a:pt x="16" y="18"/>
                    <a:pt x="17" y="17"/>
                  </a:cubicBezTo>
                  <a:cubicBezTo>
                    <a:pt x="17" y="18"/>
                    <a:pt x="17" y="19"/>
                    <a:pt x="17" y="20"/>
                  </a:cubicBezTo>
                  <a:cubicBezTo>
                    <a:pt x="16" y="20"/>
                    <a:pt x="15" y="20"/>
                    <a:pt x="14" y="20"/>
                  </a:cubicBezTo>
                  <a:cubicBezTo>
                    <a:pt x="14" y="19"/>
                    <a:pt x="14" y="19"/>
                    <a:pt x="1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97" name="Rectangle 2603"/>
            <p:cNvSpPr>
              <a:spLocks noChangeArrowheads="1"/>
            </p:cNvSpPr>
            <p:nvPr/>
          </p:nvSpPr>
          <p:spPr bwMode="auto">
            <a:xfrm>
              <a:off x="-688974" y="944562"/>
              <a:ext cx="49213" cy="211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98" name="Freeform 2604"/>
            <p:cNvSpPr>
              <a:spLocks noEditPoints="1"/>
            </p:cNvSpPr>
            <p:nvPr/>
          </p:nvSpPr>
          <p:spPr bwMode="auto">
            <a:xfrm>
              <a:off x="-506412" y="620712"/>
              <a:ext cx="155575" cy="534988"/>
            </a:xfrm>
            <a:custGeom>
              <a:avLst/>
              <a:gdLst>
                <a:gd name="T0" fmla="*/ 48 w 48"/>
                <a:gd name="T1" fmla="*/ 2 h 164"/>
                <a:gd name="T2" fmla="*/ 28 w 48"/>
                <a:gd name="T3" fmla="*/ 6 h 164"/>
                <a:gd name="T4" fmla="*/ 27 w 48"/>
                <a:gd name="T5" fmla="*/ 9 h 164"/>
                <a:gd name="T6" fmla="*/ 19 w 48"/>
                <a:gd name="T7" fmla="*/ 12 h 164"/>
                <a:gd name="T8" fmla="*/ 19 w 48"/>
                <a:gd name="T9" fmla="*/ 12 h 164"/>
                <a:gd name="T10" fmla="*/ 15 w 48"/>
                <a:gd name="T11" fmla="*/ 0 h 164"/>
                <a:gd name="T12" fmla="*/ 12 w 48"/>
                <a:gd name="T13" fmla="*/ 27 h 164"/>
                <a:gd name="T14" fmla="*/ 17 w 48"/>
                <a:gd name="T15" fmla="*/ 42 h 164"/>
                <a:gd name="T16" fmla="*/ 17 w 48"/>
                <a:gd name="T17" fmla="*/ 44 h 164"/>
                <a:gd name="T18" fmla="*/ 41 w 48"/>
                <a:gd name="T19" fmla="*/ 38 h 164"/>
                <a:gd name="T20" fmla="*/ 17 w 48"/>
                <a:gd name="T21" fmla="*/ 38 h 164"/>
                <a:gd name="T22" fmla="*/ 41 w 48"/>
                <a:gd name="T23" fmla="*/ 48 h 164"/>
                <a:gd name="T24" fmla="*/ 17 w 48"/>
                <a:gd name="T25" fmla="*/ 50 h 164"/>
                <a:gd name="T26" fmla="*/ 17 w 48"/>
                <a:gd name="T27" fmla="*/ 53 h 164"/>
                <a:gd name="T28" fmla="*/ 41 w 48"/>
                <a:gd name="T29" fmla="*/ 55 h 164"/>
                <a:gd name="T30" fmla="*/ 17 w 48"/>
                <a:gd name="T31" fmla="*/ 55 h 164"/>
                <a:gd name="T32" fmla="*/ 41 w 48"/>
                <a:gd name="T33" fmla="*/ 61 h 164"/>
                <a:gd name="T34" fmla="*/ 17 w 48"/>
                <a:gd name="T35" fmla="*/ 63 h 164"/>
                <a:gd name="T36" fmla="*/ 17 w 48"/>
                <a:gd name="T37" fmla="*/ 65 h 164"/>
                <a:gd name="T38" fmla="*/ 41 w 48"/>
                <a:gd name="T39" fmla="*/ 67 h 164"/>
                <a:gd name="T40" fmla="*/ 17 w 48"/>
                <a:gd name="T41" fmla="*/ 67 h 164"/>
                <a:gd name="T42" fmla="*/ 41 w 48"/>
                <a:gd name="T43" fmla="*/ 74 h 164"/>
                <a:gd name="T44" fmla="*/ 17 w 48"/>
                <a:gd name="T45" fmla="*/ 76 h 164"/>
                <a:gd name="T46" fmla="*/ 17 w 48"/>
                <a:gd name="T47" fmla="*/ 78 h 164"/>
                <a:gd name="T48" fmla="*/ 41 w 48"/>
                <a:gd name="T49" fmla="*/ 80 h 164"/>
                <a:gd name="T50" fmla="*/ 17 w 48"/>
                <a:gd name="T51" fmla="*/ 80 h 164"/>
                <a:gd name="T52" fmla="*/ 41 w 48"/>
                <a:gd name="T53" fmla="*/ 87 h 164"/>
                <a:gd name="T54" fmla="*/ 17 w 48"/>
                <a:gd name="T55" fmla="*/ 89 h 164"/>
                <a:gd name="T56" fmla="*/ 17 w 48"/>
                <a:gd name="T57" fmla="*/ 91 h 164"/>
                <a:gd name="T58" fmla="*/ 41 w 48"/>
                <a:gd name="T59" fmla="*/ 93 h 164"/>
                <a:gd name="T60" fmla="*/ 17 w 48"/>
                <a:gd name="T61" fmla="*/ 93 h 164"/>
                <a:gd name="T62" fmla="*/ 41 w 48"/>
                <a:gd name="T63" fmla="*/ 100 h 164"/>
                <a:gd name="T64" fmla="*/ 17 w 48"/>
                <a:gd name="T65" fmla="*/ 102 h 164"/>
                <a:gd name="T66" fmla="*/ 17 w 48"/>
                <a:gd name="T67" fmla="*/ 104 h 164"/>
                <a:gd name="T68" fmla="*/ 41 w 48"/>
                <a:gd name="T69" fmla="*/ 106 h 164"/>
                <a:gd name="T70" fmla="*/ 17 w 48"/>
                <a:gd name="T71" fmla="*/ 106 h 164"/>
                <a:gd name="T72" fmla="*/ 41 w 48"/>
                <a:gd name="T73" fmla="*/ 112 h 164"/>
                <a:gd name="T74" fmla="*/ 17 w 48"/>
                <a:gd name="T75" fmla="*/ 114 h 164"/>
                <a:gd name="T76" fmla="*/ 17 w 48"/>
                <a:gd name="T77" fmla="*/ 117 h 164"/>
                <a:gd name="T78" fmla="*/ 41 w 48"/>
                <a:gd name="T79" fmla="*/ 119 h 164"/>
                <a:gd name="T80" fmla="*/ 17 w 48"/>
                <a:gd name="T81" fmla="*/ 119 h 164"/>
                <a:gd name="T82" fmla="*/ 41 w 48"/>
                <a:gd name="T83" fmla="*/ 125 h 164"/>
                <a:gd name="T84" fmla="*/ 17 w 48"/>
                <a:gd name="T85" fmla="*/ 127 h 164"/>
                <a:gd name="T86" fmla="*/ 17 w 48"/>
                <a:gd name="T87" fmla="*/ 12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 h="164">
                  <a:moveTo>
                    <a:pt x="0" y="164"/>
                  </a:moveTo>
                  <a:cubicBezTo>
                    <a:pt x="48" y="164"/>
                    <a:pt x="48" y="164"/>
                    <a:pt x="48" y="164"/>
                  </a:cubicBezTo>
                  <a:cubicBezTo>
                    <a:pt x="48" y="2"/>
                    <a:pt x="48" y="2"/>
                    <a:pt x="48" y="2"/>
                  </a:cubicBezTo>
                  <a:cubicBezTo>
                    <a:pt x="43" y="3"/>
                    <a:pt x="38" y="4"/>
                    <a:pt x="34" y="6"/>
                  </a:cubicBezTo>
                  <a:cubicBezTo>
                    <a:pt x="34" y="6"/>
                    <a:pt x="34" y="6"/>
                    <a:pt x="34" y="6"/>
                  </a:cubicBezTo>
                  <a:cubicBezTo>
                    <a:pt x="28" y="6"/>
                    <a:pt x="28" y="6"/>
                    <a:pt x="28" y="6"/>
                  </a:cubicBezTo>
                  <a:cubicBezTo>
                    <a:pt x="28" y="1"/>
                    <a:pt x="28" y="1"/>
                    <a:pt x="28" y="1"/>
                  </a:cubicBezTo>
                  <a:cubicBezTo>
                    <a:pt x="27" y="1"/>
                    <a:pt x="27" y="1"/>
                    <a:pt x="27" y="1"/>
                  </a:cubicBezTo>
                  <a:cubicBezTo>
                    <a:pt x="27" y="9"/>
                    <a:pt x="27" y="9"/>
                    <a:pt x="27" y="9"/>
                  </a:cubicBezTo>
                  <a:cubicBezTo>
                    <a:pt x="25" y="11"/>
                    <a:pt x="23" y="12"/>
                    <a:pt x="22" y="14"/>
                  </a:cubicBezTo>
                  <a:cubicBezTo>
                    <a:pt x="19" y="14"/>
                    <a:pt x="19" y="14"/>
                    <a:pt x="19" y="14"/>
                  </a:cubicBezTo>
                  <a:cubicBezTo>
                    <a:pt x="19" y="12"/>
                    <a:pt x="19" y="12"/>
                    <a:pt x="19" y="12"/>
                  </a:cubicBezTo>
                  <a:cubicBezTo>
                    <a:pt x="19" y="5"/>
                    <a:pt x="19" y="5"/>
                    <a:pt x="19" y="5"/>
                  </a:cubicBezTo>
                  <a:cubicBezTo>
                    <a:pt x="19" y="5"/>
                    <a:pt x="19" y="5"/>
                    <a:pt x="19" y="5"/>
                  </a:cubicBezTo>
                  <a:cubicBezTo>
                    <a:pt x="19" y="12"/>
                    <a:pt x="19" y="12"/>
                    <a:pt x="19" y="12"/>
                  </a:cubicBezTo>
                  <a:cubicBezTo>
                    <a:pt x="16" y="12"/>
                    <a:pt x="16" y="12"/>
                    <a:pt x="16" y="12"/>
                  </a:cubicBezTo>
                  <a:cubicBezTo>
                    <a:pt x="16" y="0"/>
                    <a:pt x="16" y="0"/>
                    <a:pt x="16" y="0"/>
                  </a:cubicBezTo>
                  <a:cubicBezTo>
                    <a:pt x="15" y="0"/>
                    <a:pt x="15" y="0"/>
                    <a:pt x="15" y="0"/>
                  </a:cubicBezTo>
                  <a:cubicBezTo>
                    <a:pt x="15" y="14"/>
                    <a:pt x="15" y="14"/>
                    <a:pt x="15" y="14"/>
                  </a:cubicBezTo>
                  <a:cubicBezTo>
                    <a:pt x="12" y="14"/>
                    <a:pt x="12" y="14"/>
                    <a:pt x="12" y="14"/>
                  </a:cubicBezTo>
                  <a:cubicBezTo>
                    <a:pt x="12" y="27"/>
                    <a:pt x="12" y="27"/>
                    <a:pt x="12" y="27"/>
                  </a:cubicBezTo>
                  <a:cubicBezTo>
                    <a:pt x="11" y="30"/>
                    <a:pt x="10" y="33"/>
                    <a:pt x="9" y="35"/>
                  </a:cubicBezTo>
                  <a:cubicBezTo>
                    <a:pt x="0" y="164"/>
                    <a:pt x="0" y="164"/>
                    <a:pt x="0" y="164"/>
                  </a:cubicBezTo>
                  <a:close/>
                  <a:moveTo>
                    <a:pt x="17" y="42"/>
                  </a:moveTo>
                  <a:cubicBezTo>
                    <a:pt x="25" y="42"/>
                    <a:pt x="33" y="42"/>
                    <a:pt x="41" y="42"/>
                  </a:cubicBezTo>
                  <a:cubicBezTo>
                    <a:pt x="41" y="43"/>
                    <a:pt x="41" y="43"/>
                    <a:pt x="41" y="44"/>
                  </a:cubicBezTo>
                  <a:cubicBezTo>
                    <a:pt x="33" y="44"/>
                    <a:pt x="25" y="44"/>
                    <a:pt x="17" y="44"/>
                  </a:cubicBezTo>
                  <a:cubicBezTo>
                    <a:pt x="17" y="43"/>
                    <a:pt x="17" y="43"/>
                    <a:pt x="17" y="42"/>
                  </a:cubicBezTo>
                  <a:close/>
                  <a:moveTo>
                    <a:pt x="17" y="38"/>
                  </a:moveTo>
                  <a:cubicBezTo>
                    <a:pt x="41" y="38"/>
                    <a:pt x="41" y="38"/>
                    <a:pt x="41" y="38"/>
                  </a:cubicBezTo>
                  <a:cubicBezTo>
                    <a:pt x="41" y="40"/>
                    <a:pt x="41" y="40"/>
                    <a:pt x="41" y="40"/>
                  </a:cubicBezTo>
                  <a:cubicBezTo>
                    <a:pt x="17" y="40"/>
                    <a:pt x="17" y="40"/>
                    <a:pt x="17" y="40"/>
                  </a:cubicBezTo>
                  <a:cubicBezTo>
                    <a:pt x="17" y="38"/>
                    <a:pt x="17" y="38"/>
                    <a:pt x="17" y="38"/>
                  </a:cubicBezTo>
                  <a:close/>
                  <a:moveTo>
                    <a:pt x="17" y="46"/>
                  </a:moveTo>
                  <a:cubicBezTo>
                    <a:pt x="25" y="46"/>
                    <a:pt x="33" y="46"/>
                    <a:pt x="41" y="46"/>
                  </a:cubicBezTo>
                  <a:cubicBezTo>
                    <a:pt x="41" y="47"/>
                    <a:pt x="41" y="48"/>
                    <a:pt x="41" y="48"/>
                  </a:cubicBezTo>
                  <a:cubicBezTo>
                    <a:pt x="33" y="48"/>
                    <a:pt x="25" y="48"/>
                    <a:pt x="17" y="48"/>
                  </a:cubicBezTo>
                  <a:cubicBezTo>
                    <a:pt x="17" y="48"/>
                    <a:pt x="17" y="47"/>
                    <a:pt x="17" y="46"/>
                  </a:cubicBezTo>
                  <a:close/>
                  <a:moveTo>
                    <a:pt x="17" y="50"/>
                  </a:moveTo>
                  <a:cubicBezTo>
                    <a:pt x="25" y="50"/>
                    <a:pt x="33" y="50"/>
                    <a:pt x="41" y="50"/>
                  </a:cubicBezTo>
                  <a:cubicBezTo>
                    <a:pt x="41" y="51"/>
                    <a:pt x="41" y="52"/>
                    <a:pt x="41" y="53"/>
                  </a:cubicBezTo>
                  <a:cubicBezTo>
                    <a:pt x="33" y="53"/>
                    <a:pt x="25" y="53"/>
                    <a:pt x="17" y="53"/>
                  </a:cubicBezTo>
                  <a:cubicBezTo>
                    <a:pt x="17" y="52"/>
                    <a:pt x="17" y="51"/>
                    <a:pt x="17" y="50"/>
                  </a:cubicBezTo>
                  <a:close/>
                  <a:moveTo>
                    <a:pt x="17" y="55"/>
                  </a:moveTo>
                  <a:cubicBezTo>
                    <a:pt x="25" y="55"/>
                    <a:pt x="33" y="55"/>
                    <a:pt x="41" y="55"/>
                  </a:cubicBezTo>
                  <a:cubicBezTo>
                    <a:pt x="41" y="55"/>
                    <a:pt x="41" y="56"/>
                    <a:pt x="41" y="57"/>
                  </a:cubicBezTo>
                  <a:cubicBezTo>
                    <a:pt x="33" y="57"/>
                    <a:pt x="25" y="57"/>
                    <a:pt x="17" y="57"/>
                  </a:cubicBezTo>
                  <a:cubicBezTo>
                    <a:pt x="17" y="56"/>
                    <a:pt x="17" y="55"/>
                    <a:pt x="17" y="55"/>
                  </a:cubicBezTo>
                  <a:close/>
                  <a:moveTo>
                    <a:pt x="17" y="59"/>
                  </a:moveTo>
                  <a:cubicBezTo>
                    <a:pt x="25" y="59"/>
                    <a:pt x="33" y="59"/>
                    <a:pt x="41" y="59"/>
                  </a:cubicBezTo>
                  <a:cubicBezTo>
                    <a:pt x="41" y="60"/>
                    <a:pt x="41" y="60"/>
                    <a:pt x="41" y="61"/>
                  </a:cubicBezTo>
                  <a:cubicBezTo>
                    <a:pt x="33" y="61"/>
                    <a:pt x="25" y="61"/>
                    <a:pt x="17" y="61"/>
                  </a:cubicBezTo>
                  <a:cubicBezTo>
                    <a:pt x="17" y="60"/>
                    <a:pt x="17" y="60"/>
                    <a:pt x="17" y="59"/>
                  </a:cubicBezTo>
                  <a:close/>
                  <a:moveTo>
                    <a:pt x="17" y="63"/>
                  </a:moveTo>
                  <a:cubicBezTo>
                    <a:pt x="25" y="63"/>
                    <a:pt x="33" y="63"/>
                    <a:pt x="41" y="63"/>
                  </a:cubicBezTo>
                  <a:cubicBezTo>
                    <a:pt x="41" y="64"/>
                    <a:pt x="41" y="65"/>
                    <a:pt x="41" y="65"/>
                  </a:cubicBezTo>
                  <a:cubicBezTo>
                    <a:pt x="33" y="65"/>
                    <a:pt x="25" y="65"/>
                    <a:pt x="17" y="65"/>
                  </a:cubicBezTo>
                  <a:cubicBezTo>
                    <a:pt x="17" y="65"/>
                    <a:pt x="17" y="64"/>
                    <a:pt x="17" y="63"/>
                  </a:cubicBezTo>
                  <a:close/>
                  <a:moveTo>
                    <a:pt x="17" y="67"/>
                  </a:moveTo>
                  <a:cubicBezTo>
                    <a:pt x="25" y="67"/>
                    <a:pt x="33" y="67"/>
                    <a:pt x="41" y="67"/>
                  </a:cubicBezTo>
                  <a:cubicBezTo>
                    <a:pt x="41" y="68"/>
                    <a:pt x="41" y="69"/>
                    <a:pt x="41" y="70"/>
                  </a:cubicBezTo>
                  <a:cubicBezTo>
                    <a:pt x="33" y="70"/>
                    <a:pt x="25" y="70"/>
                    <a:pt x="17" y="70"/>
                  </a:cubicBezTo>
                  <a:cubicBezTo>
                    <a:pt x="17" y="69"/>
                    <a:pt x="17" y="68"/>
                    <a:pt x="17" y="67"/>
                  </a:cubicBezTo>
                  <a:close/>
                  <a:moveTo>
                    <a:pt x="17" y="72"/>
                  </a:moveTo>
                  <a:cubicBezTo>
                    <a:pt x="25" y="72"/>
                    <a:pt x="33" y="72"/>
                    <a:pt x="41" y="72"/>
                  </a:cubicBezTo>
                  <a:cubicBezTo>
                    <a:pt x="41" y="72"/>
                    <a:pt x="41" y="73"/>
                    <a:pt x="41" y="74"/>
                  </a:cubicBezTo>
                  <a:cubicBezTo>
                    <a:pt x="33" y="74"/>
                    <a:pt x="25" y="74"/>
                    <a:pt x="17" y="74"/>
                  </a:cubicBezTo>
                  <a:cubicBezTo>
                    <a:pt x="17" y="73"/>
                    <a:pt x="17" y="72"/>
                    <a:pt x="17" y="72"/>
                  </a:cubicBezTo>
                  <a:close/>
                  <a:moveTo>
                    <a:pt x="17" y="76"/>
                  </a:moveTo>
                  <a:cubicBezTo>
                    <a:pt x="25" y="76"/>
                    <a:pt x="33" y="76"/>
                    <a:pt x="41" y="76"/>
                  </a:cubicBezTo>
                  <a:cubicBezTo>
                    <a:pt x="41" y="77"/>
                    <a:pt x="41" y="77"/>
                    <a:pt x="41" y="78"/>
                  </a:cubicBezTo>
                  <a:cubicBezTo>
                    <a:pt x="33" y="78"/>
                    <a:pt x="25" y="78"/>
                    <a:pt x="17" y="78"/>
                  </a:cubicBezTo>
                  <a:cubicBezTo>
                    <a:pt x="17" y="77"/>
                    <a:pt x="17" y="77"/>
                    <a:pt x="17" y="76"/>
                  </a:cubicBezTo>
                  <a:close/>
                  <a:moveTo>
                    <a:pt x="17" y="80"/>
                  </a:moveTo>
                  <a:cubicBezTo>
                    <a:pt x="25" y="80"/>
                    <a:pt x="33" y="80"/>
                    <a:pt x="41" y="80"/>
                  </a:cubicBezTo>
                  <a:cubicBezTo>
                    <a:pt x="41" y="81"/>
                    <a:pt x="41" y="82"/>
                    <a:pt x="41" y="82"/>
                  </a:cubicBezTo>
                  <a:cubicBezTo>
                    <a:pt x="33" y="82"/>
                    <a:pt x="25" y="82"/>
                    <a:pt x="17" y="82"/>
                  </a:cubicBezTo>
                  <a:cubicBezTo>
                    <a:pt x="17" y="82"/>
                    <a:pt x="17" y="81"/>
                    <a:pt x="17" y="80"/>
                  </a:cubicBezTo>
                  <a:close/>
                  <a:moveTo>
                    <a:pt x="17" y="85"/>
                  </a:moveTo>
                  <a:cubicBezTo>
                    <a:pt x="25" y="85"/>
                    <a:pt x="33" y="85"/>
                    <a:pt x="41" y="85"/>
                  </a:cubicBezTo>
                  <a:cubicBezTo>
                    <a:pt x="41" y="85"/>
                    <a:pt x="41" y="86"/>
                    <a:pt x="41" y="87"/>
                  </a:cubicBezTo>
                  <a:cubicBezTo>
                    <a:pt x="33" y="87"/>
                    <a:pt x="25" y="87"/>
                    <a:pt x="17" y="87"/>
                  </a:cubicBezTo>
                  <a:cubicBezTo>
                    <a:pt x="17" y="86"/>
                    <a:pt x="17" y="85"/>
                    <a:pt x="17" y="85"/>
                  </a:cubicBezTo>
                  <a:close/>
                  <a:moveTo>
                    <a:pt x="17" y="89"/>
                  </a:moveTo>
                  <a:cubicBezTo>
                    <a:pt x="25" y="89"/>
                    <a:pt x="33" y="89"/>
                    <a:pt x="41" y="89"/>
                  </a:cubicBezTo>
                  <a:cubicBezTo>
                    <a:pt x="41" y="90"/>
                    <a:pt x="41" y="90"/>
                    <a:pt x="41" y="91"/>
                  </a:cubicBezTo>
                  <a:cubicBezTo>
                    <a:pt x="33" y="91"/>
                    <a:pt x="25" y="91"/>
                    <a:pt x="17" y="91"/>
                  </a:cubicBezTo>
                  <a:cubicBezTo>
                    <a:pt x="17" y="90"/>
                    <a:pt x="17" y="90"/>
                    <a:pt x="17" y="89"/>
                  </a:cubicBezTo>
                  <a:close/>
                  <a:moveTo>
                    <a:pt x="17" y="93"/>
                  </a:moveTo>
                  <a:cubicBezTo>
                    <a:pt x="25" y="93"/>
                    <a:pt x="33" y="93"/>
                    <a:pt x="41" y="93"/>
                  </a:cubicBezTo>
                  <a:cubicBezTo>
                    <a:pt x="41" y="94"/>
                    <a:pt x="41" y="95"/>
                    <a:pt x="41" y="95"/>
                  </a:cubicBezTo>
                  <a:cubicBezTo>
                    <a:pt x="33" y="95"/>
                    <a:pt x="25" y="95"/>
                    <a:pt x="17" y="95"/>
                  </a:cubicBezTo>
                  <a:cubicBezTo>
                    <a:pt x="17" y="95"/>
                    <a:pt x="17" y="94"/>
                    <a:pt x="17" y="93"/>
                  </a:cubicBezTo>
                  <a:close/>
                  <a:moveTo>
                    <a:pt x="17" y="97"/>
                  </a:moveTo>
                  <a:cubicBezTo>
                    <a:pt x="25" y="97"/>
                    <a:pt x="33" y="97"/>
                    <a:pt x="41" y="97"/>
                  </a:cubicBezTo>
                  <a:cubicBezTo>
                    <a:pt x="41" y="98"/>
                    <a:pt x="41" y="99"/>
                    <a:pt x="41" y="100"/>
                  </a:cubicBezTo>
                  <a:cubicBezTo>
                    <a:pt x="33" y="100"/>
                    <a:pt x="25" y="100"/>
                    <a:pt x="17" y="100"/>
                  </a:cubicBezTo>
                  <a:cubicBezTo>
                    <a:pt x="17" y="99"/>
                    <a:pt x="17" y="98"/>
                    <a:pt x="17" y="97"/>
                  </a:cubicBezTo>
                  <a:close/>
                  <a:moveTo>
                    <a:pt x="17" y="102"/>
                  </a:moveTo>
                  <a:cubicBezTo>
                    <a:pt x="25" y="102"/>
                    <a:pt x="33" y="102"/>
                    <a:pt x="41" y="102"/>
                  </a:cubicBezTo>
                  <a:cubicBezTo>
                    <a:pt x="41" y="102"/>
                    <a:pt x="41" y="103"/>
                    <a:pt x="41" y="104"/>
                  </a:cubicBezTo>
                  <a:cubicBezTo>
                    <a:pt x="33" y="104"/>
                    <a:pt x="25" y="104"/>
                    <a:pt x="17" y="104"/>
                  </a:cubicBezTo>
                  <a:cubicBezTo>
                    <a:pt x="17" y="103"/>
                    <a:pt x="17" y="102"/>
                    <a:pt x="17" y="102"/>
                  </a:cubicBezTo>
                  <a:close/>
                  <a:moveTo>
                    <a:pt x="17" y="106"/>
                  </a:moveTo>
                  <a:cubicBezTo>
                    <a:pt x="25" y="106"/>
                    <a:pt x="33" y="106"/>
                    <a:pt x="41" y="106"/>
                  </a:cubicBezTo>
                  <a:cubicBezTo>
                    <a:pt x="41" y="107"/>
                    <a:pt x="41" y="107"/>
                    <a:pt x="41" y="108"/>
                  </a:cubicBezTo>
                  <a:cubicBezTo>
                    <a:pt x="33" y="108"/>
                    <a:pt x="25" y="108"/>
                    <a:pt x="17" y="108"/>
                  </a:cubicBezTo>
                  <a:cubicBezTo>
                    <a:pt x="17" y="107"/>
                    <a:pt x="17" y="107"/>
                    <a:pt x="17" y="106"/>
                  </a:cubicBezTo>
                  <a:close/>
                  <a:moveTo>
                    <a:pt x="17" y="110"/>
                  </a:moveTo>
                  <a:cubicBezTo>
                    <a:pt x="25" y="110"/>
                    <a:pt x="33" y="110"/>
                    <a:pt x="41" y="110"/>
                  </a:cubicBezTo>
                  <a:cubicBezTo>
                    <a:pt x="41" y="111"/>
                    <a:pt x="41" y="112"/>
                    <a:pt x="41" y="112"/>
                  </a:cubicBezTo>
                  <a:cubicBezTo>
                    <a:pt x="33" y="112"/>
                    <a:pt x="25" y="112"/>
                    <a:pt x="17" y="112"/>
                  </a:cubicBezTo>
                  <a:cubicBezTo>
                    <a:pt x="17" y="112"/>
                    <a:pt x="17" y="111"/>
                    <a:pt x="17" y="110"/>
                  </a:cubicBezTo>
                  <a:close/>
                  <a:moveTo>
                    <a:pt x="17" y="114"/>
                  </a:moveTo>
                  <a:cubicBezTo>
                    <a:pt x="25" y="114"/>
                    <a:pt x="33" y="114"/>
                    <a:pt x="41" y="114"/>
                  </a:cubicBezTo>
                  <a:cubicBezTo>
                    <a:pt x="41" y="115"/>
                    <a:pt x="41" y="116"/>
                    <a:pt x="41" y="117"/>
                  </a:cubicBezTo>
                  <a:cubicBezTo>
                    <a:pt x="33" y="117"/>
                    <a:pt x="25" y="117"/>
                    <a:pt x="17" y="117"/>
                  </a:cubicBezTo>
                  <a:cubicBezTo>
                    <a:pt x="17" y="116"/>
                    <a:pt x="17" y="115"/>
                    <a:pt x="17" y="114"/>
                  </a:cubicBezTo>
                  <a:close/>
                  <a:moveTo>
                    <a:pt x="17" y="119"/>
                  </a:moveTo>
                  <a:cubicBezTo>
                    <a:pt x="25" y="119"/>
                    <a:pt x="33" y="119"/>
                    <a:pt x="41" y="119"/>
                  </a:cubicBezTo>
                  <a:cubicBezTo>
                    <a:pt x="41" y="119"/>
                    <a:pt x="41" y="120"/>
                    <a:pt x="41" y="121"/>
                  </a:cubicBezTo>
                  <a:cubicBezTo>
                    <a:pt x="33" y="121"/>
                    <a:pt x="25" y="121"/>
                    <a:pt x="17" y="121"/>
                  </a:cubicBezTo>
                  <a:cubicBezTo>
                    <a:pt x="17" y="120"/>
                    <a:pt x="17" y="119"/>
                    <a:pt x="17" y="119"/>
                  </a:cubicBezTo>
                  <a:close/>
                  <a:moveTo>
                    <a:pt x="17" y="123"/>
                  </a:moveTo>
                  <a:cubicBezTo>
                    <a:pt x="25" y="123"/>
                    <a:pt x="33" y="123"/>
                    <a:pt x="41" y="123"/>
                  </a:cubicBezTo>
                  <a:cubicBezTo>
                    <a:pt x="41" y="124"/>
                    <a:pt x="41" y="124"/>
                    <a:pt x="41" y="125"/>
                  </a:cubicBezTo>
                  <a:cubicBezTo>
                    <a:pt x="33" y="125"/>
                    <a:pt x="25" y="125"/>
                    <a:pt x="17" y="125"/>
                  </a:cubicBezTo>
                  <a:cubicBezTo>
                    <a:pt x="17" y="124"/>
                    <a:pt x="17" y="124"/>
                    <a:pt x="17" y="123"/>
                  </a:cubicBezTo>
                  <a:close/>
                  <a:moveTo>
                    <a:pt x="17" y="127"/>
                  </a:moveTo>
                  <a:cubicBezTo>
                    <a:pt x="41" y="127"/>
                    <a:pt x="41" y="127"/>
                    <a:pt x="41" y="127"/>
                  </a:cubicBezTo>
                  <a:cubicBezTo>
                    <a:pt x="41" y="129"/>
                    <a:pt x="41" y="129"/>
                    <a:pt x="41" y="129"/>
                  </a:cubicBezTo>
                  <a:cubicBezTo>
                    <a:pt x="17" y="129"/>
                    <a:pt x="17" y="129"/>
                    <a:pt x="17" y="129"/>
                  </a:cubicBezTo>
                  <a:lnTo>
                    <a:pt x="17" y="1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99" name="Rectangle 2605"/>
            <p:cNvSpPr>
              <a:spLocks noChangeArrowheads="1"/>
            </p:cNvSpPr>
            <p:nvPr/>
          </p:nvSpPr>
          <p:spPr bwMode="auto">
            <a:xfrm>
              <a:off x="-530224" y="892175"/>
              <a:ext cx="101600" cy="263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00" name="Rectangle 2606"/>
            <p:cNvSpPr>
              <a:spLocks noChangeArrowheads="1"/>
            </p:cNvSpPr>
            <p:nvPr/>
          </p:nvSpPr>
          <p:spPr bwMode="auto">
            <a:xfrm>
              <a:off x="-1362074" y="885825"/>
              <a:ext cx="52388" cy="269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01" name="Rectangle 2607"/>
            <p:cNvSpPr>
              <a:spLocks noChangeArrowheads="1"/>
            </p:cNvSpPr>
            <p:nvPr/>
          </p:nvSpPr>
          <p:spPr bwMode="auto">
            <a:xfrm>
              <a:off x="-360362" y="744537"/>
              <a:ext cx="46038" cy="411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02" name="Freeform 2608"/>
            <p:cNvSpPr>
              <a:spLocks noEditPoints="1"/>
            </p:cNvSpPr>
            <p:nvPr/>
          </p:nvSpPr>
          <p:spPr bwMode="auto">
            <a:xfrm>
              <a:off x="-327024" y="51313"/>
              <a:ext cx="130175" cy="1104388"/>
            </a:xfrm>
            <a:custGeom>
              <a:avLst/>
              <a:gdLst>
                <a:gd name="T0" fmla="*/ 28 w 30"/>
                <a:gd name="T1" fmla="*/ 66 h 256"/>
                <a:gd name="T2" fmla="*/ 17 w 30"/>
                <a:gd name="T3" fmla="*/ 20 h 256"/>
                <a:gd name="T4" fmla="*/ 3 w 30"/>
                <a:gd name="T5" fmla="*/ 40 h 256"/>
                <a:gd name="T6" fmla="*/ 22 w 30"/>
                <a:gd name="T7" fmla="*/ 74 h 256"/>
                <a:gd name="T8" fmla="*/ 6 w 30"/>
                <a:gd name="T9" fmla="*/ 199 h 256"/>
                <a:gd name="T10" fmla="*/ 17 w 30"/>
                <a:gd name="T11" fmla="*/ 80 h 256"/>
                <a:gd name="T12" fmla="*/ 18 w 30"/>
                <a:gd name="T13" fmla="*/ 80 h 256"/>
                <a:gd name="T14" fmla="*/ 13 w 30"/>
                <a:gd name="T15" fmla="*/ 88 h 256"/>
                <a:gd name="T16" fmla="*/ 18 w 30"/>
                <a:gd name="T17" fmla="*/ 86 h 256"/>
                <a:gd name="T18" fmla="*/ 22 w 30"/>
                <a:gd name="T19" fmla="*/ 88 h 256"/>
                <a:gd name="T20" fmla="*/ 9 w 30"/>
                <a:gd name="T21" fmla="*/ 92 h 256"/>
                <a:gd name="T22" fmla="*/ 14 w 30"/>
                <a:gd name="T23" fmla="*/ 92 h 256"/>
                <a:gd name="T24" fmla="*/ 13 w 30"/>
                <a:gd name="T25" fmla="*/ 100 h 256"/>
                <a:gd name="T26" fmla="*/ 14 w 30"/>
                <a:gd name="T27" fmla="*/ 98 h 256"/>
                <a:gd name="T28" fmla="*/ 18 w 30"/>
                <a:gd name="T29" fmla="*/ 100 h 256"/>
                <a:gd name="T30" fmla="*/ 13 w 30"/>
                <a:gd name="T31" fmla="*/ 104 h 256"/>
                <a:gd name="T32" fmla="*/ 6 w 30"/>
                <a:gd name="T33" fmla="*/ 104 h 256"/>
                <a:gd name="T34" fmla="*/ 26 w 30"/>
                <a:gd name="T35" fmla="*/ 106 h 256"/>
                <a:gd name="T36" fmla="*/ 14 w 30"/>
                <a:gd name="T37" fmla="*/ 109 h 256"/>
                <a:gd name="T38" fmla="*/ 18 w 30"/>
                <a:gd name="T39" fmla="*/ 112 h 256"/>
                <a:gd name="T40" fmla="*/ 9 w 30"/>
                <a:gd name="T41" fmla="*/ 115 h 256"/>
                <a:gd name="T42" fmla="*/ 14 w 30"/>
                <a:gd name="T43" fmla="*/ 115 h 256"/>
                <a:gd name="T44" fmla="*/ 13 w 30"/>
                <a:gd name="T45" fmla="*/ 123 h 256"/>
                <a:gd name="T46" fmla="*/ 18 w 30"/>
                <a:gd name="T47" fmla="*/ 121 h 256"/>
                <a:gd name="T48" fmla="*/ 22 w 30"/>
                <a:gd name="T49" fmla="*/ 123 h 256"/>
                <a:gd name="T50" fmla="*/ 9 w 30"/>
                <a:gd name="T51" fmla="*/ 127 h 256"/>
                <a:gd name="T52" fmla="*/ 14 w 30"/>
                <a:gd name="T53" fmla="*/ 127 h 256"/>
                <a:gd name="T54" fmla="*/ 26 w 30"/>
                <a:gd name="T55" fmla="*/ 129 h 256"/>
                <a:gd name="T56" fmla="*/ 6 w 30"/>
                <a:gd name="T57" fmla="*/ 133 h 256"/>
                <a:gd name="T58" fmla="*/ 18 w 30"/>
                <a:gd name="T59" fmla="*/ 135 h 256"/>
                <a:gd name="T60" fmla="*/ 13 w 30"/>
                <a:gd name="T61" fmla="*/ 139 h 256"/>
                <a:gd name="T62" fmla="*/ 6 w 30"/>
                <a:gd name="T63" fmla="*/ 139 h 256"/>
                <a:gd name="T64" fmla="*/ 21 w 30"/>
                <a:gd name="T65" fmla="*/ 141 h 256"/>
                <a:gd name="T66" fmla="*/ 14 w 30"/>
                <a:gd name="T67" fmla="*/ 144 h 256"/>
                <a:gd name="T68" fmla="*/ 18 w 30"/>
                <a:gd name="T69" fmla="*/ 147 h 256"/>
                <a:gd name="T70" fmla="*/ 9 w 30"/>
                <a:gd name="T71" fmla="*/ 150 h 256"/>
                <a:gd name="T72" fmla="*/ 14 w 30"/>
                <a:gd name="T73" fmla="*/ 150 h 256"/>
                <a:gd name="T74" fmla="*/ 26 w 30"/>
                <a:gd name="T75" fmla="*/ 152 h 256"/>
                <a:gd name="T76" fmla="*/ 6 w 30"/>
                <a:gd name="T77" fmla="*/ 156 h 256"/>
                <a:gd name="T78" fmla="*/ 18 w 30"/>
                <a:gd name="T79" fmla="*/ 158 h 256"/>
                <a:gd name="T80" fmla="*/ 13 w 30"/>
                <a:gd name="T81" fmla="*/ 162 h 256"/>
                <a:gd name="T82" fmla="*/ 6 w 30"/>
                <a:gd name="T83" fmla="*/ 162 h 256"/>
                <a:gd name="T84" fmla="*/ 21 w 30"/>
                <a:gd name="T85" fmla="*/ 164 h 256"/>
                <a:gd name="T86" fmla="*/ 10 w 30"/>
                <a:gd name="T87" fmla="*/ 168 h 256"/>
                <a:gd name="T88" fmla="*/ 6 w 30"/>
                <a:gd name="T89" fmla="*/ 170 h 256"/>
                <a:gd name="T90" fmla="*/ 26 w 30"/>
                <a:gd name="T91" fmla="*/ 168 h 256"/>
                <a:gd name="T92" fmla="*/ 6 w 30"/>
                <a:gd name="T93" fmla="*/ 174 h 256"/>
                <a:gd name="T94" fmla="*/ 21 w 30"/>
                <a:gd name="T95" fmla="*/ 176 h 256"/>
                <a:gd name="T96" fmla="*/ 10 w 30"/>
                <a:gd name="T97" fmla="*/ 179 h 256"/>
                <a:gd name="T98" fmla="*/ 6 w 30"/>
                <a:gd name="T99" fmla="*/ 182 h 256"/>
                <a:gd name="T100" fmla="*/ 26 w 30"/>
                <a:gd name="T101" fmla="*/ 179 h 256"/>
                <a:gd name="T102" fmla="*/ 10 w 30"/>
                <a:gd name="T103" fmla="*/ 185 h 256"/>
                <a:gd name="T104" fmla="*/ 21 w 30"/>
                <a:gd name="T105" fmla="*/ 187 h 256"/>
                <a:gd name="T106" fmla="*/ 6 w 30"/>
                <a:gd name="T107" fmla="*/ 191 h 256"/>
                <a:gd name="T108" fmla="*/ 14 w 30"/>
                <a:gd name="T109" fmla="*/ 193 h 256"/>
                <a:gd name="T110" fmla="*/ 17 w 30"/>
                <a:gd name="T111" fmla="*/ 74 h 256"/>
                <a:gd name="T112" fmla="*/ 18 w 30"/>
                <a:gd name="T113" fmla="*/ 7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 h="256">
                  <a:moveTo>
                    <a:pt x="2" y="256"/>
                  </a:moveTo>
                  <a:cubicBezTo>
                    <a:pt x="27" y="256"/>
                    <a:pt x="27" y="256"/>
                    <a:pt x="27" y="256"/>
                  </a:cubicBezTo>
                  <a:cubicBezTo>
                    <a:pt x="27" y="168"/>
                    <a:pt x="27" y="168"/>
                    <a:pt x="27" y="168"/>
                  </a:cubicBezTo>
                  <a:cubicBezTo>
                    <a:pt x="29" y="168"/>
                    <a:pt x="29" y="168"/>
                    <a:pt x="29" y="168"/>
                  </a:cubicBezTo>
                  <a:cubicBezTo>
                    <a:pt x="29" y="71"/>
                    <a:pt x="29" y="71"/>
                    <a:pt x="29" y="71"/>
                  </a:cubicBezTo>
                  <a:cubicBezTo>
                    <a:pt x="30" y="71"/>
                    <a:pt x="30" y="71"/>
                    <a:pt x="30" y="71"/>
                  </a:cubicBezTo>
                  <a:cubicBezTo>
                    <a:pt x="30" y="66"/>
                    <a:pt x="30" y="66"/>
                    <a:pt x="30" y="66"/>
                  </a:cubicBezTo>
                  <a:cubicBezTo>
                    <a:pt x="28" y="66"/>
                    <a:pt x="28" y="66"/>
                    <a:pt x="28" y="66"/>
                  </a:cubicBezTo>
                  <a:cubicBezTo>
                    <a:pt x="26" y="43"/>
                    <a:pt x="26" y="43"/>
                    <a:pt x="26" y="43"/>
                  </a:cubicBezTo>
                  <a:cubicBezTo>
                    <a:pt x="28" y="43"/>
                    <a:pt x="28" y="43"/>
                    <a:pt x="28" y="43"/>
                  </a:cubicBezTo>
                  <a:cubicBezTo>
                    <a:pt x="28" y="40"/>
                    <a:pt x="28" y="40"/>
                    <a:pt x="28" y="40"/>
                  </a:cubicBezTo>
                  <a:cubicBezTo>
                    <a:pt x="27" y="40"/>
                    <a:pt x="27" y="40"/>
                    <a:pt x="27" y="40"/>
                  </a:cubicBezTo>
                  <a:cubicBezTo>
                    <a:pt x="22" y="30"/>
                    <a:pt x="22" y="30"/>
                    <a:pt x="22" y="30"/>
                  </a:cubicBezTo>
                  <a:cubicBezTo>
                    <a:pt x="19" y="25"/>
                    <a:pt x="19" y="25"/>
                    <a:pt x="19" y="25"/>
                  </a:cubicBezTo>
                  <a:cubicBezTo>
                    <a:pt x="19" y="20"/>
                    <a:pt x="19" y="20"/>
                    <a:pt x="19" y="20"/>
                  </a:cubicBezTo>
                  <a:cubicBezTo>
                    <a:pt x="17" y="20"/>
                    <a:pt x="17" y="20"/>
                    <a:pt x="17" y="20"/>
                  </a:cubicBezTo>
                  <a:cubicBezTo>
                    <a:pt x="16" y="0"/>
                    <a:pt x="16" y="0"/>
                    <a:pt x="16" y="0"/>
                  </a:cubicBezTo>
                  <a:cubicBezTo>
                    <a:pt x="15" y="0"/>
                    <a:pt x="15" y="0"/>
                    <a:pt x="15" y="0"/>
                  </a:cubicBezTo>
                  <a:cubicBezTo>
                    <a:pt x="14" y="20"/>
                    <a:pt x="14" y="20"/>
                    <a:pt x="14" y="20"/>
                  </a:cubicBezTo>
                  <a:cubicBezTo>
                    <a:pt x="13" y="20"/>
                    <a:pt x="13" y="20"/>
                    <a:pt x="13" y="20"/>
                  </a:cubicBezTo>
                  <a:cubicBezTo>
                    <a:pt x="13" y="25"/>
                    <a:pt x="13" y="25"/>
                    <a:pt x="13" y="25"/>
                  </a:cubicBezTo>
                  <a:cubicBezTo>
                    <a:pt x="10" y="30"/>
                    <a:pt x="10" y="30"/>
                    <a:pt x="10" y="30"/>
                  </a:cubicBezTo>
                  <a:cubicBezTo>
                    <a:pt x="4" y="40"/>
                    <a:pt x="4" y="40"/>
                    <a:pt x="4" y="40"/>
                  </a:cubicBezTo>
                  <a:cubicBezTo>
                    <a:pt x="3" y="40"/>
                    <a:pt x="3" y="40"/>
                    <a:pt x="3" y="40"/>
                  </a:cubicBezTo>
                  <a:cubicBezTo>
                    <a:pt x="3" y="43"/>
                    <a:pt x="3" y="43"/>
                    <a:pt x="3" y="43"/>
                  </a:cubicBezTo>
                  <a:cubicBezTo>
                    <a:pt x="5" y="43"/>
                    <a:pt x="5" y="43"/>
                    <a:pt x="5" y="43"/>
                  </a:cubicBezTo>
                  <a:cubicBezTo>
                    <a:pt x="3" y="66"/>
                    <a:pt x="3" y="66"/>
                    <a:pt x="3" y="66"/>
                  </a:cubicBezTo>
                  <a:cubicBezTo>
                    <a:pt x="0" y="66"/>
                    <a:pt x="0" y="66"/>
                    <a:pt x="0" y="66"/>
                  </a:cubicBezTo>
                  <a:cubicBezTo>
                    <a:pt x="0" y="71"/>
                    <a:pt x="0" y="71"/>
                    <a:pt x="0" y="71"/>
                  </a:cubicBezTo>
                  <a:cubicBezTo>
                    <a:pt x="2" y="71"/>
                    <a:pt x="2" y="71"/>
                    <a:pt x="2" y="71"/>
                  </a:cubicBezTo>
                  <a:cubicBezTo>
                    <a:pt x="2" y="256"/>
                    <a:pt x="2" y="256"/>
                    <a:pt x="2" y="256"/>
                  </a:cubicBezTo>
                  <a:close/>
                  <a:moveTo>
                    <a:pt x="22" y="74"/>
                  </a:moveTo>
                  <a:cubicBezTo>
                    <a:pt x="26" y="74"/>
                    <a:pt x="26" y="74"/>
                    <a:pt x="26" y="74"/>
                  </a:cubicBezTo>
                  <a:cubicBezTo>
                    <a:pt x="26" y="77"/>
                    <a:pt x="26" y="77"/>
                    <a:pt x="26" y="77"/>
                  </a:cubicBezTo>
                  <a:cubicBezTo>
                    <a:pt x="22" y="77"/>
                    <a:pt x="22" y="77"/>
                    <a:pt x="22" y="77"/>
                  </a:cubicBezTo>
                  <a:cubicBezTo>
                    <a:pt x="22" y="74"/>
                    <a:pt x="22" y="74"/>
                    <a:pt x="22" y="74"/>
                  </a:cubicBezTo>
                  <a:close/>
                  <a:moveTo>
                    <a:pt x="6" y="197"/>
                  </a:moveTo>
                  <a:cubicBezTo>
                    <a:pt x="9" y="197"/>
                    <a:pt x="9" y="197"/>
                    <a:pt x="9" y="197"/>
                  </a:cubicBezTo>
                  <a:cubicBezTo>
                    <a:pt x="9" y="199"/>
                    <a:pt x="9" y="199"/>
                    <a:pt x="9" y="199"/>
                  </a:cubicBezTo>
                  <a:cubicBezTo>
                    <a:pt x="6" y="199"/>
                    <a:pt x="6" y="199"/>
                    <a:pt x="6" y="199"/>
                  </a:cubicBezTo>
                  <a:cubicBezTo>
                    <a:pt x="6" y="197"/>
                    <a:pt x="6" y="197"/>
                    <a:pt x="6" y="197"/>
                  </a:cubicBezTo>
                  <a:close/>
                  <a:moveTo>
                    <a:pt x="14" y="197"/>
                  </a:moveTo>
                  <a:cubicBezTo>
                    <a:pt x="15" y="197"/>
                    <a:pt x="16" y="197"/>
                    <a:pt x="17" y="197"/>
                  </a:cubicBezTo>
                  <a:cubicBezTo>
                    <a:pt x="17" y="198"/>
                    <a:pt x="17" y="198"/>
                    <a:pt x="17" y="199"/>
                  </a:cubicBezTo>
                  <a:cubicBezTo>
                    <a:pt x="16" y="199"/>
                    <a:pt x="15" y="199"/>
                    <a:pt x="14" y="199"/>
                  </a:cubicBezTo>
                  <a:cubicBezTo>
                    <a:pt x="14" y="198"/>
                    <a:pt x="14" y="198"/>
                    <a:pt x="14" y="197"/>
                  </a:cubicBezTo>
                  <a:close/>
                  <a:moveTo>
                    <a:pt x="14" y="80"/>
                  </a:moveTo>
                  <a:cubicBezTo>
                    <a:pt x="15" y="80"/>
                    <a:pt x="16" y="80"/>
                    <a:pt x="17" y="80"/>
                  </a:cubicBezTo>
                  <a:cubicBezTo>
                    <a:pt x="17" y="81"/>
                    <a:pt x="17" y="82"/>
                    <a:pt x="17" y="83"/>
                  </a:cubicBezTo>
                  <a:cubicBezTo>
                    <a:pt x="16" y="83"/>
                    <a:pt x="15" y="83"/>
                    <a:pt x="14" y="83"/>
                  </a:cubicBezTo>
                  <a:cubicBezTo>
                    <a:pt x="14" y="82"/>
                    <a:pt x="14" y="81"/>
                    <a:pt x="14" y="80"/>
                  </a:cubicBezTo>
                  <a:close/>
                  <a:moveTo>
                    <a:pt x="18" y="80"/>
                  </a:moveTo>
                  <a:cubicBezTo>
                    <a:pt x="19" y="80"/>
                    <a:pt x="20" y="80"/>
                    <a:pt x="21" y="80"/>
                  </a:cubicBezTo>
                  <a:cubicBezTo>
                    <a:pt x="21" y="81"/>
                    <a:pt x="21" y="82"/>
                    <a:pt x="21" y="83"/>
                  </a:cubicBezTo>
                  <a:cubicBezTo>
                    <a:pt x="20" y="83"/>
                    <a:pt x="19" y="83"/>
                    <a:pt x="18" y="83"/>
                  </a:cubicBezTo>
                  <a:cubicBezTo>
                    <a:pt x="18" y="82"/>
                    <a:pt x="18" y="81"/>
                    <a:pt x="18" y="80"/>
                  </a:cubicBezTo>
                  <a:close/>
                  <a:moveTo>
                    <a:pt x="22" y="80"/>
                  </a:moveTo>
                  <a:cubicBezTo>
                    <a:pt x="23" y="80"/>
                    <a:pt x="24" y="80"/>
                    <a:pt x="26" y="80"/>
                  </a:cubicBezTo>
                  <a:cubicBezTo>
                    <a:pt x="26" y="81"/>
                    <a:pt x="26" y="82"/>
                    <a:pt x="26" y="83"/>
                  </a:cubicBezTo>
                  <a:cubicBezTo>
                    <a:pt x="24" y="83"/>
                    <a:pt x="23" y="83"/>
                    <a:pt x="22" y="83"/>
                  </a:cubicBezTo>
                  <a:cubicBezTo>
                    <a:pt x="22" y="82"/>
                    <a:pt x="22" y="81"/>
                    <a:pt x="22" y="80"/>
                  </a:cubicBezTo>
                  <a:close/>
                  <a:moveTo>
                    <a:pt x="10" y="86"/>
                  </a:moveTo>
                  <a:cubicBezTo>
                    <a:pt x="11" y="86"/>
                    <a:pt x="12" y="86"/>
                    <a:pt x="13" y="86"/>
                  </a:cubicBezTo>
                  <a:cubicBezTo>
                    <a:pt x="13" y="87"/>
                    <a:pt x="13" y="88"/>
                    <a:pt x="13" y="88"/>
                  </a:cubicBezTo>
                  <a:cubicBezTo>
                    <a:pt x="12" y="88"/>
                    <a:pt x="11" y="88"/>
                    <a:pt x="10" y="88"/>
                  </a:cubicBezTo>
                  <a:cubicBezTo>
                    <a:pt x="10" y="88"/>
                    <a:pt x="10" y="87"/>
                    <a:pt x="10" y="86"/>
                  </a:cubicBezTo>
                  <a:close/>
                  <a:moveTo>
                    <a:pt x="6" y="86"/>
                  </a:moveTo>
                  <a:cubicBezTo>
                    <a:pt x="7" y="86"/>
                    <a:pt x="8" y="86"/>
                    <a:pt x="9" y="86"/>
                  </a:cubicBezTo>
                  <a:cubicBezTo>
                    <a:pt x="9" y="87"/>
                    <a:pt x="9" y="88"/>
                    <a:pt x="9" y="88"/>
                  </a:cubicBezTo>
                  <a:cubicBezTo>
                    <a:pt x="8" y="88"/>
                    <a:pt x="7" y="88"/>
                    <a:pt x="6" y="88"/>
                  </a:cubicBezTo>
                  <a:cubicBezTo>
                    <a:pt x="6" y="88"/>
                    <a:pt x="6" y="87"/>
                    <a:pt x="6" y="86"/>
                  </a:cubicBezTo>
                  <a:close/>
                  <a:moveTo>
                    <a:pt x="18" y="86"/>
                  </a:moveTo>
                  <a:cubicBezTo>
                    <a:pt x="19" y="86"/>
                    <a:pt x="20" y="86"/>
                    <a:pt x="21" y="86"/>
                  </a:cubicBezTo>
                  <a:cubicBezTo>
                    <a:pt x="21" y="87"/>
                    <a:pt x="21" y="88"/>
                    <a:pt x="21" y="88"/>
                  </a:cubicBezTo>
                  <a:cubicBezTo>
                    <a:pt x="20" y="88"/>
                    <a:pt x="19" y="88"/>
                    <a:pt x="18" y="88"/>
                  </a:cubicBezTo>
                  <a:cubicBezTo>
                    <a:pt x="18" y="88"/>
                    <a:pt x="18" y="87"/>
                    <a:pt x="18" y="86"/>
                  </a:cubicBezTo>
                  <a:close/>
                  <a:moveTo>
                    <a:pt x="22" y="86"/>
                  </a:moveTo>
                  <a:cubicBezTo>
                    <a:pt x="23" y="86"/>
                    <a:pt x="24" y="86"/>
                    <a:pt x="26" y="86"/>
                  </a:cubicBezTo>
                  <a:cubicBezTo>
                    <a:pt x="26" y="87"/>
                    <a:pt x="26" y="88"/>
                    <a:pt x="26" y="88"/>
                  </a:cubicBezTo>
                  <a:cubicBezTo>
                    <a:pt x="24" y="88"/>
                    <a:pt x="23" y="88"/>
                    <a:pt x="22" y="88"/>
                  </a:cubicBezTo>
                  <a:cubicBezTo>
                    <a:pt x="22" y="88"/>
                    <a:pt x="22" y="87"/>
                    <a:pt x="22" y="86"/>
                  </a:cubicBezTo>
                  <a:close/>
                  <a:moveTo>
                    <a:pt x="10" y="92"/>
                  </a:moveTo>
                  <a:cubicBezTo>
                    <a:pt x="11" y="92"/>
                    <a:pt x="12" y="92"/>
                    <a:pt x="13" y="92"/>
                  </a:cubicBezTo>
                  <a:cubicBezTo>
                    <a:pt x="13" y="93"/>
                    <a:pt x="13" y="93"/>
                    <a:pt x="13" y="94"/>
                  </a:cubicBezTo>
                  <a:cubicBezTo>
                    <a:pt x="12" y="94"/>
                    <a:pt x="11" y="94"/>
                    <a:pt x="10" y="94"/>
                  </a:cubicBezTo>
                  <a:cubicBezTo>
                    <a:pt x="10" y="93"/>
                    <a:pt x="10" y="93"/>
                    <a:pt x="10" y="92"/>
                  </a:cubicBezTo>
                  <a:close/>
                  <a:moveTo>
                    <a:pt x="6" y="92"/>
                  </a:moveTo>
                  <a:cubicBezTo>
                    <a:pt x="7" y="92"/>
                    <a:pt x="8" y="92"/>
                    <a:pt x="9" y="92"/>
                  </a:cubicBezTo>
                  <a:cubicBezTo>
                    <a:pt x="9" y="93"/>
                    <a:pt x="9" y="93"/>
                    <a:pt x="9" y="94"/>
                  </a:cubicBezTo>
                  <a:cubicBezTo>
                    <a:pt x="8" y="94"/>
                    <a:pt x="7" y="94"/>
                    <a:pt x="6" y="94"/>
                  </a:cubicBezTo>
                  <a:cubicBezTo>
                    <a:pt x="6" y="93"/>
                    <a:pt x="6" y="93"/>
                    <a:pt x="6" y="92"/>
                  </a:cubicBezTo>
                  <a:close/>
                  <a:moveTo>
                    <a:pt x="14" y="92"/>
                  </a:moveTo>
                  <a:cubicBezTo>
                    <a:pt x="15" y="92"/>
                    <a:pt x="16" y="92"/>
                    <a:pt x="17" y="92"/>
                  </a:cubicBezTo>
                  <a:cubicBezTo>
                    <a:pt x="17" y="93"/>
                    <a:pt x="17" y="93"/>
                    <a:pt x="17" y="94"/>
                  </a:cubicBezTo>
                  <a:cubicBezTo>
                    <a:pt x="16" y="94"/>
                    <a:pt x="15" y="94"/>
                    <a:pt x="14" y="94"/>
                  </a:cubicBezTo>
                  <a:cubicBezTo>
                    <a:pt x="14" y="93"/>
                    <a:pt x="14" y="93"/>
                    <a:pt x="14" y="92"/>
                  </a:cubicBezTo>
                  <a:close/>
                  <a:moveTo>
                    <a:pt x="18" y="92"/>
                  </a:moveTo>
                  <a:cubicBezTo>
                    <a:pt x="19" y="92"/>
                    <a:pt x="20" y="92"/>
                    <a:pt x="21" y="92"/>
                  </a:cubicBezTo>
                  <a:cubicBezTo>
                    <a:pt x="21" y="93"/>
                    <a:pt x="21" y="93"/>
                    <a:pt x="21" y="94"/>
                  </a:cubicBezTo>
                  <a:cubicBezTo>
                    <a:pt x="20" y="94"/>
                    <a:pt x="19" y="94"/>
                    <a:pt x="18" y="94"/>
                  </a:cubicBezTo>
                  <a:cubicBezTo>
                    <a:pt x="18" y="93"/>
                    <a:pt x="18" y="93"/>
                    <a:pt x="18" y="92"/>
                  </a:cubicBezTo>
                  <a:close/>
                  <a:moveTo>
                    <a:pt x="10" y="98"/>
                  </a:moveTo>
                  <a:cubicBezTo>
                    <a:pt x="11" y="98"/>
                    <a:pt x="12" y="98"/>
                    <a:pt x="13" y="98"/>
                  </a:cubicBezTo>
                  <a:cubicBezTo>
                    <a:pt x="13" y="99"/>
                    <a:pt x="13" y="99"/>
                    <a:pt x="13" y="100"/>
                  </a:cubicBezTo>
                  <a:cubicBezTo>
                    <a:pt x="12" y="100"/>
                    <a:pt x="11" y="100"/>
                    <a:pt x="10" y="100"/>
                  </a:cubicBezTo>
                  <a:cubicBezTo>
                    <a:pt x="10" y="99"/>
                    <a:pt x="10" y="99"/>
                    <a:pt x="10" y="98"/>
                  </a:cubicBezTo>
                  <a:close/>
                  <a:moveTo>
                    <a:pt x="6" y="98"/>
                  </a:moveTo>
                  <a:cubicBezTo>
                    <a:pt x="7" y="98"/>
                    <a:pt x="8" y="98"/>
                    <a:pt x="9" y="98"/>
                  </a:cubicBezTo>
                  <a:cubicBezTo>
                    <a:pt x="9" y="99"/>
                    <a:pt x="9" y="99"/>
                    <a:pt x="9" y="100"/>
                  </a:cubicBezTo>
                  <a:cubicBezTo>
                    <a:pt x="8" y="100"/>
                    <a:pt x="7" y="100"/>
                    <a:pt x="6" y="100"/>
                  </a:cubicBezTo>
                  <a:cubicBezTo>
                    <a:pt x="6" y="99"/>
                    <a:pt x="6" y="99"/>
                    <a:pt x="6" y="98"/>
                  </a:cubicBezTo>
                  <a:close/>
                  <a:moveTo>
                    <a:pt x="14" y="98"/>
                  </a:moveTo>
                  <a:cubicBezTo>
                    <a:pt x="15" y="98"/>
                    <a:pt x="16" y="98"/>
                    <a:pt x="17" y="98"/>
                  </a:cubicBezTo>
                  <a:cubicBezTo>
                    <a:pt x="17" y="99"/>
                    <a:pt x="17" y="99"/>
                    <a:pt x="17" y="100"/>
                  </a:cubicBezTo>
                  <a:cubicBezTo>
                    <a:pt x="16" y="100"/>
                    <a:pt x="15" y="100"/>
                    <a:pt x="14" y="100"/>
                  </a:cubicBezTo>
                  <a:cubicBezTo>
                    <a:pt x="14" y="99"/>
                    <a:pt x="14" y="99"/>
                    <a:pt x="14" y="98"/>
                  </a:cubicBezTo>
                  <a:close/>
                  <a:moveTo>
                    <a:pt x="18" y="98"/>
                  </a:moveTo>
                  <a:cubicBezTo>
                    <a:pt x="19" y="98"/>
                    <a:pt x="20" y="98"/>
                    <a:pt x="21" y="98"/>
                  </a:cubicBezTo>
                  <a:cubicBezTo>
                    <a:pt x="21" y="99"/>
                    <a:pt x="21" y="99"/>
                    <a:pt x="21" y="100"/>
                  </a:cubicBezTo>
                  <a:cubicBezTo>
                    <a:pt x="20" y="100"/>
                    <a:pt x="19" y="100"/>
                    <a:pt x="18" y="100"/>
                  </a:cubicBezTo>
                  <a:cubicBezTo>
                    <a:pt x="18" y="99"/>
                    <a:pt x="18" y="99"/>
                    <a:pt x="18" y="98"/>
                  </a:cubicBezTo>
                  <a:close/>
                  <a:moveTo>
                    <a:pt x="22" y="98"/>
                  </a:moveTo>
                  <a:cubicBezTo>
                    <a:pt x="23" y="98"/>
                    <a:pt x="24" y="98"/>
                    <a:pt x="26" y="98"/>
                  </a:cubicBezTo>
                  <a:cubicBezTo>
                    <a:pt x="26" y="99"/>
                    <a:pt x="26" y="99"/>
                    <a:pt x="26" y="100"/>
                  </a:cubicBezTo>
                  <a:cubicBezTo>
                    <a:pt x="24" y="100"/>
                    <a:pt x="23" y="100"/>
                    <a:pt x="22" y="100"/>
                  </a:cubicBezTo>
                  <a:cubicBezTo>
                    <a:pt x="22" y="99"/>
                    <a:pt x="22" y="99"/>
                    <a:pt x="22" y="98"/>
                  </a:cubicBezTo>
                  <a:close/>
                  <a:moveTo>
                    <a:pt x="10" y="104"/>
                  </a:moveTo>
                  <a:cubicBezTo>
                    <a:pt x="11" y="104"/>
                    <a:pt x="12" y="104"/>
                    <a:pt x="13" y="104"/>
                  </a:cubicBezTo>
                  <a:cubicBezTo>
                    <a:pt x="13" y="104"/>
                    <a:pt x="13" y="105"/>
                    <a:pt x="13" y="106"/>
                  </a:cubicBezTo>
                  <a:cubicBezTo>
                    <a:pt x="12" y="106"/>
                    <a:pt x="11" y="106"/>
                    <a:pt x="10" y="106"/>
                  </a:cubicBezTo>
                  <a:cubicBezTo>
                    <a:pt x="10" y="105"/>
                    <a:pt x="10" y="104"/>
                    <a:pt x="10" y="104"/>
                  </a:cubicBezTo>
                  <a:close/>
                  <a:moveTo>
                    <a:pt x="6" y="104"/>
                  </a:moveTo>
                  <a:cubicBezTo>
                    <a:pt x="7" y="104"/>
                    <a:pt x="8" y="104"/>
                    <a:pt x="9" y="104"/>
                  </a:cubicBezTo>
                  <a:cubicBezTo>
                    <a:pt x="9" y="104"/>
                    <a:pt x="9" y="105"/>
                    <a:pt x="9" y="106"/>
                  </a:cubicBezTo>
                  <a:cubicBezTo>
                    <a:pt x="8" y="106"/>
                    <a:pt x="7" y="106"/>
                    <a:pt x="6" y="106"/>
                  </a:cubicBezTo>
                  <a:cubicBezTo>
                    <a:pt x="6" y="105"/>
                    <a:pt x="6" y="104"/>
                    <a:pt x="6" y="104"/>
                  </a:cubicBezTo>
                  <a:close/>
                  <a:moveTo>
                    <a:pt x="18" y="104"/>
                  </a:moveTo>
                  <a:cubicBezTo>
                    <a:pt x="19" y="104"/>
                    <a:pt x="20" y="104"/>
                    <a:pt x="21" y="104"/>
                  </a:cubicBezTo>
                  <a:cubicBezTo>
                    <a:pt x="21" y="104"/>
                    <a:pt x="21" y="105"/>
                    <a:pt x="21" y="106"/>
                  </a:cubicBezTo>
                  <a:cubicBezTo>
                    <a:pt x="20" y="106"/>
                    <a:pt x="19" y="106"/>
                    <a:pt x="18" y="106"/>
                  </a:cubicBezTo>
                  <a:cubicBezTo>
                    <a:pt x="18" y="105"/>
                    <a:pt x="18" y="104"/>
                    <a:pt x="18" y="104"/>
                  </a:cubicBezTo>
                  <a:close/>
                  <a:moveTo>
                    <a:pt x="22" y="104"/>
                  </a:moveTo>
                  <a:cubicBezTo>
                    <a:pt x="23" y="104"/>
                    <a:pt x="24" y="104"/>
                    <a:pt x="26" y="104"/>
                  </a:cubicBezTo>
                  <a:cubicBezTo>
                    <a:pt x="26" y="104"/>
                    <a:pt x="26" y="105"/>
                    <a:pt x="26" y="106"/>
                  </a:cubicBezTo>
                  <a:cubicBezTo>
                    <a:pt x="24" y="106"/>
                    <a:pt x="23" y="106"/>
                    <a:pt x="22" y="106"/>
                  </a:cubicBezTo>
                  <a:cubicBezTo>
                    <a:pt x="22" y="105"/>
                    <a:pt x="22" y="104"/>
                    <a:pt x="22" y="104"/>
                  </a:cubicBezTo>
                  <a:close/>
                  <a:moveTo>
                    <a:pt x="10" y="109"/>
                  </a:moveTo>
                  <a:cubicBezTo>
                    <a:pt x="11" y="109"/>
                    <a:pt x="12" y="109"/>
                    <a:pt x="13" y="109"/>
                  </a:cubicBezTo>
                  <a:cubicBezTo>
                    <a:pt x="13" y="110"/>
                    <a:pt x="13" y="111"/>
                    <a:pt x="13" y="112"/>
                  </a:cubicBezTo>
                  <a:cubicBezTo>
                    <a:pt x="12" y="112"/>
                    <a:pt x="11" y="112"/>
                    <a:pt x="10" y="112"/>
                  </a:cubicBezTo>
                  <a:cubicBezTo>
                    <a:pt x="10" y="111"/>
                    <a:pt x="10" y="110"/>
                    <a:pt x="10" y="109"/>
                  </a:cubicBezTo>
                  <a:close/>
                  <a:moveTo>
                    <a:pt x="14" y="109"/>
                  </a:moveTo>
                  <a:cubicBezTo>
                    <a:pt x="15" y="109"/>
                    <a:pt x="16" y="109"/>
                    <a:pt x="17" y="109"/>
                  </a:cubicBezTo>
                  <a:cubicBezTo>
                    <a:pt x="17" y="110"/>
                    <a:pt x="17" y="111"/>
                    <a:pt x="17" y="112"/>
                  </a:cubicBezTo>
                  <a:cubicBezTo>
                    <a:pt x="16" y="112"/>
                    <a:pt x="15" y="112"/>
                    <a:pt x="14" y="112"/>
                  </a:cubicBezTo>
                  <a:cubicBezTo>
                    <a:pt x="14" y="111"/>
                    <a:pt x="14" y="110"/>
                    <a:pt x="14" y="109"/>
                  </a:cubicBezTo>
                  <a:close/>
                  <a:moveTo>
                    <a:pt x="18" y="109"/>
                  </a:moveTo>
                  <a:cubicBezTo>
                    <a:pt x="19" y="109"/>
                    <a:pt x="20" y="109"/>
                    <a:pt x="21" y="109"/>
                  </a:cubicBezTo>
                  <a:cubicBezTo>
                    <a:pt x="21" y="110"/>
                    <a:pt x="21" y="111"/>
                    <a:pt x="21" y="112"/>
                  </a:cubicBezTo>
                  <a:cubicBezTo>
                    <a:pt x="20" y="112"/>
                    <a:pt x="19" y="112"/>
                    <a:pt x="18" y="112"/>
                  </a:cubicBezTo>
                  <a:cubicBezTo>
                    <a:pt x="18" y="111"/>
                    <a:pt x="18" y="110"/>
                    <a:pt x="18" y="109"/>
                  </a:cubicBezTo>
                  <a:close/>
                  <a:moveTo>
                    <a:pt x="10" y="115"/>
                  </a:moveTo>
                  <a:cubicBezTo>
                    <a:pt x="11" y="115"/>
                    <a:pt x="12" y="115"/>
                    <a:pt x="13" y="115"/>
                  </a:cubicBezTo>
                  <a:cubicBezTo>
                    <a:pt x="13" y="116"/>
                    <a:pt x="13" y="117"/>
                    <a:pt x="13" y="118"/>
                  </a:cubicBezTo>
                  <a:cubicBezTo>
                    <a:pt x="12" y="118"/>
                    <a:pt x="11" y="118"/>
                    <a:pt x="10" y="118"/>
                  </a:cubicBezTo>
                  <a:cubicBezTo>
                    <a:pt x="10" y="117"/>
                    <a:pt x="10" y="116"/>
                    <a:pt x="10" y="115"/>
                  </a:cubicBezTo>
                  <a:close/>
                  <a:moveTo>
                    <a:pt x="6" y="115"/>
                  </a:moveTo>
                  <a:cubicBezTo>
                    <a:pt x="7" y="115"/>
                    <a:pt x="8" y="115"/>
                    <a:pt x="9" y="115"/>
                  </a:cubicBezTo>
                  <a:cubicBezTo>
                    <a:pt x="9" y="116"/>
                    <a:pt x="9" y="117"/>
                    <a:pt x="9" y="118"/>
                  </a:cubicBezTo>
                  <a:cubicBezTo>
                    <a:pt x="8" y="118"/>
                    <a:pt x="7" y="118"/>
                    <a:pt x="6" y="118"/>
                  </a:cubicBezTo>
                  <a:cubicBezTo>
                    <a:pt x="6" y="117"/>
                    <a:pt x="6" y="116"/>
                    <a:pt x="6" y="115"/>
                  </a:cubicBezTo>
                  <a:close/>
                  <a:moveTo>
                    <a:pt x="14" y="115"/>
                  </a:moveTo>
                  <a:cubicBezTo>
                    <a:pt x="15" y="115"/>
                    <a:pt x="16" y="115"/>
                    <a:pt x="17" y="115"/>
                  </a:cubicBezTo>
                  <a:cubicBezTo>
                    <a:pt x="17" y="116"/>
                    <a:pt x="17" y="117"/>
                    <a:pt x="17" y="118"/>
                  </a:cubicBezTo>
                  <a:cubicBezTo>
                    <a:pt x="16" y="118"/>
                    <a:pt x="15" y="118"/>
                    <a:pt x="14" y="118"/>
                  </a:cubicBezTo>
                  <a:cubicBezTo>
                    <a:pt x="14" y="117"/>
                    <a:pt x="14" y="116"/>
                    <a:pt x="14" y="115"/>
                  </a:cubicBezTo>
                  <a:close/>
                  <a:moveTo>
                    <a:pt x="22" y="115"/>
                  </a:moveTo>
                  <a:cubicBezTo>
                    <a:pt x="23" y="115"/>
                    <a:pt x="24" y="115"/>
                    <a:pt x="26" y="115"/>
                  </a:cubicBezTo>
                  <a:cubicBezTo>
                    <a:pt x="26" y="116"/>
                    <a:pt x="26" y="117"/>
                    <a:pt x="26" y="118"/>
                  </a:cubicBezTo>
                  <a:cubicBezTo>
                    <a:pt x="24" y="118"/>
                    <a:pt x="23" y="118"/>
                    <a:pt x="22" y="118"/>
                  </a:cubicBezTo>
                  <a:cubicBezTo>
                    <a:pt x="22" y="117"/>
                    <a:pt x="22" y="116"/>
                    <a:pt x="22" y="115"/>
                  </a:cubicBezTo>
                  <a:close/>
                  <a:moveTo>
                    <a:pt x="10" y="121"/>
                  </a:moveTo>
                  <a:cubicBezTo>
                    <a:pt x="11" y="121"/>
                    <a:pt x="12" y="121"/>
                    <a:pt x="13" y="121"/>
                  </a:cubicBezTo>
                  <a:cubicBezTo>
                    <a:pt x="13" y="122"/>
                    <a:pt x="13" y="123"/>
                    <a:pt x="13" y="123"/>
                  </a:cubicBezTo>
                  <a:cubicBezTo>
                    <a:pt x="12" y="123"/>
                    <a:pt x="11" y="123"/>
                    <a:pt x="10" y="123"/>
                  </a:cubicBezTo>
                  <a:cubicBezTo>
                    <a:pt x="10" y="123"/>
                    <a:pt x="10" y="122"/>
                    <a:pt x="10" y="121"/>
                  </a:cubicBezTo>
                  <a:close/>
                  <a:moveTo>
                    <a:pt x="6" y="121"/>
                  </a:moveTo>
                  <a:cubicBezTo>
                    <a:pt x="7" y="121"/>
                    <a:pt x="8" y="121"/>
                    <a:pt x="9" y="121"/>
                  </a:cubicBezTo>
                  <a:cubicBezTo>
                    <a:pt x="9" y="122"/>
                    <a:pt x="9" y="123"/>
                    <a:pt x="9" y="123"/>
                  </a:cubicBezTo>
                  <a:cubicBezTo>
                    <a:pt x="8" y="123"/>
                    <a:pt x="7" y="123"/>
                    <a:pt x="6" y="123"/>
                  </a:cubicBezTo>
                  <a:cubicBezTo>
                    <a:pt x="6" y="123"/>
                    <a:pt x="6" y="122"/>
                    <a:pt x="6" y="121"/>
                  </a:cubicBezTo>
                  <a:close/>
                  <a:moveTo>
                    <a:pt x="18" y="121"/>
                  </a:moveTo>
                  <a:cubicBezTo>
                    <a:pt x="19" y="121"/>
                    <a:pt x="20" y="121"/>
                    <a:pt x="21" y="121"/>
                  </a:cubicBezTo>
                  <a:cubicBezTo>
                    <a:pt x="21" y="122"/>
                    <a:pt x="21" y="123"/>
                    <a:pt x="21" y="123"/>
                  </a:cubicBezTo>
                  <a:cubicBezTo>
                    <a:pt x="20" y="123"/>
                    <a:pt x="19" y="123"/>
                    <a:pt x="18" y="123"/>
                  </a:cubicBezTo>
                  <a:cubicBezTo>
                    <a:pt x="18" y="123"/>
                    <a:pt x="18" y="122"/>
                    <a:pt x="18" y="121"/>
                  </a:cubicBezTo>
                  <a:close/>
                  <a:moveTo>
                    <a:pt x="22" y="121"/>
                  </a:moveTo>
                  <a:cubicBezTo>
                    <a:pt x="23" y="121"/>
                    <a:pt x="24" y="121"/>
                    <a:pt x="26" y="121"/>
                  </a:cubicBezTo>
                  <a:cubicBezTo>
                    <a:pt x="26" y="122"/>
                    <a:pt x="26" y="123"/>
                    <a:pt x="26" y="123"/>
                  </a:cubicBezTo>
                  <a:cubicBezTo>
                    <a:pt x="24" y="123"/>
                    <a:pt x="23" y="123"/>
                    <a:pt x="22" y="123"/>
                  </a:cubicBezTo>
                  <a:cubicBezTo>
                    <a:pt x="22" y="123"/>
                    <a:pt x="22" y="122"/>
                    <a:pt x="22" y="121"/>
                  </a:cubicBezTo>
                  <a:close/>
                  <a:moveTo>
                    <a:pt x="10" y="127"/>
                  </a:moveTo>
                  <a:cubicBezTo>
                    <a:pt x="11" y="127"/>
                    <a:pt x="12" y="127"/>
                    <a:pt x="13" y="127"/>
                  </a:cubicBezTo>
                  <a:cubicBezTo>
                    <a:pt x="13" y="128"/>
                    <a:pt x="13" y="128"/>
                    <a:pt x="13" y="129"/>
                  </a:cubicBezTo>
                  <a:cubicBezTo>
                    <a:pt x="12" y="129"/>
                    <a:pt x="11" y="129"/>
                    <a:pt x="10" y="129"/>
                  </a:cubicBezTo>
                  <a:cubicBezTo>
                    <a:pt x="10" y="128"/>
                    <a:pt x="10" y="128"/>
                    <a:pt x="10" y="127"/>
                  </a:cubicBezTo>
                  <a:close/>
                  <a:moveTo>
                    <a:pt x="6" y="127"/>
                  </a:moveTo>
                  <a:cubicBezTo>
                    <a:pt x="7" y="127"/>
                    <a:pt x="8" y="127"/>
                    <a:pt x="9" y="127"/>
                  </a:cubicBezTo>
                  <a:cubicBezTo>
                    <a:pt x="9" y="128"/>
                    <a:pt x="9" y="128"/>
                    <a:pt x="9" y="129"/>
                  </a:cubicBezTo>
                  <a:cubicBezTo>
                    <a:pt x="8" y="129"/>
                    <a:pt x="7" y="129"/>
                    <a:pt x="6" y="129"/>
                  </a:cubicBezTo>
                  <a:cubicBezTo>
                    <a:pt x="6" y="128"/>
                    <a:pt x="6" y="128"/>
                    <a:pt x="6" y="127"/>
                  </a:cubicBezTo>
                  <a:close/>
                  <a:moveTo>
                    <a:pt x="14" y="127"/>
                  </a:moveTo>
                  <a:cubicBezTo>
                    <a:pt x="15" y="127"/>
                    <a:pt x="16" y="127"/>
                    <a:pt x="17" y="127"/>
                  </a:cubicBezTo>
                  <a:cubicBezTo>
                    <a:pt x="17" y="128"/>
                    <a:pt x="17" y="128"/>
                    <a:pt x="17" y="129"/>
                  </a:cubicBezTo>
                  <a:cubicBezTo>
                    <a:pt x="16" y="129"/>
                    <a:pt x="15" y="129"/>
                    <a:pt x="14" y="129"/>
                  </a:cubicBezTo>
                  <a:cubicBezTo>
                    <a:pt x="14" y="128"/>
                    <a:pt x="14" y="128"/>
                    <a:pt x="14" y="127"/>
                  </a:cubicBezTo>
                  <a:close/>
                  <a:moveTo>
                    <a:pt x="18" y="127"/>
                  </a:moveTo>
                  <a:cubicBezTo>
                    <a:pt x="19" y="127"/>
                    <a:pt x="20" y="127"/>
                    <a:pt x="21" y="127"/>
                  </a:cubicBezTo>
                  <a:cubicBezTo>
                    <a:pt x="21" y="128"/>
                    <a:pt x="21" y="128"/>
                    <a:pt x="21" y="129"/>
                  </a:cubicBezTo>
                  <a:cubicBezTo>
                    <a:pt x="20" y="129"/>
                    <a:pt x="19" y="129"/>
                    <a:pt x="18" y="129"/>
                  </a:cubicBezTo>
                  <a:cubicBezTo>
                    <a:pt x="18" y="128"/>
                    <a:pt x="18" y="128"/>
                    <a:pt x="18" y="127"/>
                  </a:cubicBezTo>
                  <a:close/>
                  <a:moveTo>
                    <a:pt x="22" y="127"/>
                  </a:moveTo>
                  <a:cubicBezTo>
                    <a:pt x="23" y="127"/>
                    <a:pt x="24" y="127"/>
                    <a:pt x="26" y="127"/>
                  </a:cubicBezTo>
                  <a:cubicBezTo>
                    <a:pt x="26" y="128"/>
                    <a:pt x="26" y="128"/>
                    <a:pt x="26" y="129"/>
                  </a:cubicBezTo>
                  <a:cubicBezTo>
                    <a:pt x="24" y="129"/>
                    <a:pt x="23" y="129"/>
                    <a:pt x="22" y="129"/>
                  </a:cubicBezTo>
                  <a:cubicBezTo>
                    <a:pt x="22" y="128"/>
                    <a:pt x="22" y="128"/>
                    <a:pt x="22" y="127"/>
                  </a:cubicBezTo>
                  <a:close/>
                  <a:moveTo>
                    <a:pt x="10" y="133"/>
                  </a:moveTo>
                  <a:cubicBezTo>
                    <a:pt x="11" y="133"/>
                    <a:pt x="12" y="133"/>
                    <a:pt x="13" y="133"/>
                  </a:cubicBezTo>
                  <a:cubicBezTo>
                    <a:pt x="13" y="133"/>
                    <a:pt x="13" y="134"/>
                    <a:pt x="13" y="135"/>
                  </a:cubicBezTo>
                  <a:cubicBezTo>
                    <a:pt x="12" y="135"/>
                    <a:pt x="11" y="135"/>
                    <a:pt x="10" y="135"/>
                  </a:cubicBezTo>
                  <a:cubicBezTo>
                    <a:pt x="10" y="134"/>
                    <a:pt x="10" y="133"/>
                    <a:pt x="10" y="133"/>
                  </a:cubicBezTo>
                  <a:close/>
                  <a:moveTo>
                    <a:pt x="6" y="133"/>
                  </a:moveTo>
                  <a:cubicBezTo>
                    <a:pt x="7" y="133"/>
                    <a:pt x="8" y="133"/>
                    <a:pt x="9" y="133"/>
                  </a:cubicBezTo>
                  <a:cubicBezTo>
                    <a:pt x="9" y="133"/>
                    <a:pt x="9" y="134"/>
                    <a:pt x="9" y="135"/>
                  </a:cubicBezTo>
                  <a:cubicBezTo>
                    <a:pt x="8" y="135"/>
                    <a:pt x="7" y="135"/>
                    <a:pt x="6" y="135"/>
                  </a:cubicBezTo>
                  <a:cubicBezTo>
                    <a:pt x="6" y="134"/>
                    <a:pt x="6" y="133"/>
                    <a:pt x="6" y="133"/>
                  </a:cubicBezTo>
                  <a:close/>
                  <a:moveTo>
                    <a:pt x="18" y="133"/>
                  </a:moveTo>
                  <a:cubicBezTo>
                    <a:pt x="19" y="133"/>
                    <a:pt x="20" y="133"/>
                    <a:pt x="21" y="133"/>
                  </a:cubicBezTo>
                  <a:cubicBezTo>
                    <a:pt x="21" y="133"/>
                    <a:pt x="21" y="134"/>
                    <a:pt x="21" y="135"/>
                  </a:cubicBezTo>
                  <a:cubicBezTo>
                    <a:pt x="20" y="135"/>
                    <a:pt x="19" y="135"/>
                    <a:pt x="18" y="135"/>
                  </a:cubicBezTo>
                  <a:cubicBezTo>
                    <a:pt x="18" y="134"/>
                    <a:pt x="18" y="133"/>
                    <a:pt x="18" y="133"/>
                  </a:cubicBezTo>
                  <a:close/>
                  <a:moveTo>
                    <a:pt x="22" y="133"/>
                  </a:moveTo>
                  <a:cubicBezTo>
                    <a:pt x="23" y="133"/>
                    <a:pt x="24" y="133"/>
                    <a:pt x="26" y="133"/>
                  </a:cubicBezTo>
                  <a:cubicBezTo>
                    <a:pt x="26" y="133"/>
                    <a:pt x="26" y="134"/>
                    <a:pt x="26" y="135"/>
                  </a:cubicBezTo>
                  <a:cubicBezTo>
                    <a:pt x="24" y="135"/>
                    <a:pt x="23" y="135"/>
                    <a:pt x="22" y="135"/>
                  </a:cubicBezTo>
                  <a:cubicBezTo>
                    <a:pt x="22" y="134"/>
                    <a:pt x="22" y="133"/>
                    <a:pt x="22" y="133"/>
                  </a:cubicBezTo>
                  <a:close/>
                  <a:moveTo>
                    <a:pt x="10" y="139"/>
                  </a:moveTo>
                  <a:cubicBezTo>
                    <a:pt x="11" y="139"/>
                    <a:pt x="12" y="139"/>
                    <a:pt x="13" y="139"/>
                  </a:cubicBezTo>
                  <a:cubicBezTo>
                    <a:pt x="13" y="139"/>
                    <a:pt x="13" y="140"/>
                    <a:pt x="13" y="141"/>
                  </a:cubicBezTo>
                  <a:cubicBezTo>
                    <a:pt x="12" y="141"/>
                    <a:pt x="11" y="141"/>
                    <a:pt x="10" y="141"/>
                  </a:cubicBezTo>
                  <a:cubicBezTo>
                    <a:pt x="10" y="140"/>
                    <a:pt x="10" y="139"/>
                    <a:pt x="10" y="139"/>
                  </a:cubicBezTo>
                  <a:close/>
                  <a:moveTo>
                    <a:pt x="6" y="139"/>
                  </a:moveTo>
                  <a:cubicBezTo>
                    <a:pt x="7" y="139"/>
                    <a:pt x="8" y="139"/>
                    <a:pt x="9" y="139"/>
                  </a:cubicBezTo>
                  <a:cubicBezTo>
                    <a:pt x="9" y="139"/>
                    <a:pt x="9" y="140"/>
                    <a:pt x="9" y="141"/>
                  </a:cubicBezTo>
                  <a:cubicBezTo>
                    <a:pt x="8" y="141"/>
                    <a:pt x="7" y="141"/>
                    <a:pt x="6" y="141"/>
                  </a:cubicBezTo>
                  <a:cubicBezTo>
                    <a:pt x="6" y="140"/>
                    <a:pt x="6" y="139"/>
                    <a:pt x="6" y="139"/>
                  </a:cubicBezTo>
                  <a:close/>
                  <a:moveTo>
                    <a:pt x="14" y="139"/>
                  </a:moveTo>
                  <a:cubicBezTo>
                    <a:pt x="15" y="139"/>
                    <a:pt x="16" y="139"/>
                    <a:pt x="17" y="139"/>
                  </a:cubicBezTo>
                  <a:cubicBezTo>
                    <a:pt x="17" y="139"/>
                    <a:pt x="17" y="140"/>
                    <a:pt x="17" y="141"/>
                  </a:cubicBezTo>
                  <a:cubicBezTo>
                    <a:pt x="16" y="141"/>
                    <a:pt x="15" y="141"/>
                    <a:pt x="14" y="141"/>
                  </a:cubicBezTo>
                  <a:cubicBezTo>
                    <a:pt x="14" y="140"/>
                    <a:pt x="14" y="139"/>
                    <a:pt x="14" y="139"/>
                  </a:cubicBezTo>
                  <a:close/>
                  <a:moveTo>
                    <a:pt x="18" y="139"/>
                  </a:moveTo>
                  <a:cubicBezTo>
                    <a:pt x="19" y="139"/>
                    <a:pt x="20" y="139"/>
                    <a:pt x="21" y="139"/>
                  </a:cubicBezTo>
                  <a:cubicBezTo>
                    <a:pt x="21" y="139"/>
                    <a:pt x="21" y="140"/>
                    <a:pt x="21" y="141"/>
                  </a:cubicBezTo>
                  <a:cubicBezTo>
                    <a:pt x="20" y="141"/>
                    <a:pt x="19" y="141"/>
                    <a:pt x="18" y="141"/>
                  </a:cubicBezTo>
                  <a:cubicBezTo>
                    <a:pt x="18" y="140"/>
                    <a:pt x="18" y="139"/>
                    <a:pt x="18" y="139"/>
                  </a:cubicBezTo>
                  <a:close/>
                  <a:moveTo>
                    <a:pt x="22" y="139"/>
                  </a:moveTo>
                  <a:cubicBezTo>
                    <a:pt x="23" y="139"/>
                    <a:pt x="24" y="139"/>
                    <a:pt x="26" y="139"/>
                  </a:cubicBezTo>
                  <a:cubicBezTo>
                    <a:pt x="26" y="139"/>
                    <a:pt x="26" y="140"/>
                    <a:pt x="26" y="141"/>
                  </a:cubicBezTo>
                  <a:cubicBezTo>
                    <a:pt x="24" y="141"/>
                    <a:pt x="23" y="141"/>
                    <a:pt x="22" y="141"/>
                  </a:cubicBezTo>
                  <a:cubicBezTo>
                    <a:pt x="22" y="140"/>
                    <a:pt x="22" y="139"/>
                    <a:pt x="22" y="139"/>
                  </a:cubicBezTo>
                  <a:close/>
                  <a:moveTo>
                    <a:pt x="14" y="144"/>
                  </a:moveTo>
                  <a:cubicBezTo>
                    <a:pt x="15" y="144"/>
                    <a:pt x="16" y="144"/>
                    <a:pt x="17" y="144"/>
                  </a:cubicBezTo>
                  <a:cubicBezTo>
                    <a:pt x="17" y="145"/>
                    <a:pt x="17" y="146"/>
                    <a:pt x="17" y="147"/>
                  </a:cubicBezTo>
                  <a:cubicBezTo>
                    <a:pt x="16" y="147"/>
                    <a:pt x="15" y="147"/>
                    <a:pt x="14" y="147"/>
                  </a:cubicBezTo>
                  <a:cubicBezTo>
                    <a:pt x="14" y="146"/>
                    <a:pt x="14" y="145"/>
                    <a:pt x="14" y="144"/>
                  </a:cubicBezTo>
                  <a:close/>
                  <a:moveTo>
                    <a:pt x="18" y="144"/>
                  </a:moveTo>
                  <a:cubicBezTo>
                    <a:pt x="19" y="144"/>
                    <a:pt x="20" y="144"/>
                    <a:pt x="21" y="144"/>
                  </a:cubicBezTo>
                  <a:cubicBezTo>
                    <a:pt x="21" y="145"/>
                    <a:pt x="21" y="146"/>
                    <a:pt x="21" y="147"/>
                  </a:cubicBezTo>
                  <a:cubicBezTo>
                    <a:pt x="20" y="147"/>
                    <a:pt x="19" y="147"/>
                    <a:pt x="18" y="147"/>
                  </a:cubicBezTo>
                  <a:cubicBezTo>
                    <a:pt x="18" y="146"/>
                    <a:pt x="18" y="145"/>
                    <a:pt x="18" y="144"/>
                  </a:cubicBezTo>
                  <a:close/>
                  <a:moveTo>
                    <a:pt x="22" y="144"/>
                  </a:moveTo>
                  <a:cubicBezTo>
                    <a:pt x="23" y="144"/>
                    <a:pt x="24" y="144"/>
                    <a:pt x="26" y="144"/>
                  </a:cubicBezTo>
                  <a:cubicBezTo>
                    <a:pt x="26" y="145"/>
                    <a:pt x="26" y="146"/>
                    <a:pt x="26" y="147"/>
                  </a:cubicBezTo>
                  <a:cubicBezTo>
                    <a:pt x="24" y="147"/>
                    <a:pt x="23" y="147"/>
                    <a:pt x="22" y="147"/>
                  </a:cubicBezTo>
                  <a:cubicBezTo>
                    <a:pt x="22" y="146"/>
                    <a:pt x="22" y="145"/>
                    <a:pt x="22" y="144"/>
                  </a:cubicBezTo>
                  <a:close/>
                  <a:moveTo>
                    <a:pt x="6" y="150"/>
                  </a:moveTo>
                  <a:cubicBezTo>
                    <a:pt x="7" y="150"/>
                    <a:pt x="8" y="150"/>
                    <a:pt x="9" y="150"/>
                  </a:cubicBezTo>
                  <a:cubicBezTo>
                    <a:pt x="9" y="151"/>
                    <a:pt x="9" y="152"/>
                    <a:pt x="9" y="152"/>
                  </a:cubicBezTo>
                  <a:cubicBezTo>
                    <a:pt x="8" y="152"/>
                    <a:pt x="7" y="152"/>
                    <a:pt x="6" y="152"/>
                  </a:cubicBezTo>
                  <a:cubicBezTo>
                    <a:pt x="6" y="152"/>
                    <a:pt x="6" y="151"/>
                    <a:pt x="6" y="150"/>
                  </a:cubicBezTo>
                  <a:close/>
                  <a:moveTo>
                    <a:pt x="14" y="150"/>
                  </a:moveTo>
                  <a:cubicBezTo>
                    <a:pt x="15" y="150"/>
                    <a:pt x="16" y="150"/>
                    <a:pt x="17" y="150"/>
                  </a:cubicBezTo>
                  <a:cubicBezTo>
                    <a:pt x="17" y="151"/>
                    <a:pt x="17" y="152"/>
                    <a:pt x="17" y="152"/>
                  </a:cubicBezTo>
                  <a:cubicBezTo>
                    <a:pt x="16" y="152"/>
                    <a:pt x="15" y="152"/>
                    <a:pt x="14" y="152"/>
                  </a:cubicBezTo>
                  <a:cubicBezTo>
                    <a:pt x="14" y="152"/>
                    <a:pt x="14" y="151"/>
                    <a:pt x="14" y="150"/>
                  </a:cubicBezTo>
                  <a:close/>
                  <a:moveTo>
                    <a:pt x="18" y="150"/>
                  </a:moveTo>
                  <a:cubicBezTo>
                    <a:pt x="19" y="150"/>
                    <a:pt x="20" y="150"/>
                    <a:pt x="21" y="150"/>
                  </a:cubicBezTo>
                  <a:cubicBezTo>
                    <a:pt x="21" y="151"/>
                    <a:pt x="21" y="152"/>
                    <a:pt x="21" y="152"/>
                  </a:cubicBezTo>
                  <a:cubicBezTo>
                    <a:pt x="20" y="152"/>
                    <a:pt x="19" y="152"/>
                    <a:pt x="18" y="152"/>
                  </a:cubicBezTo>
                  <a:cubicBezTo>
                    <a:pt x="18" y="152"/>
                    <a:pt x="18" y="151"/>
                    <a:pt x="18" y="150"/>
                  </a:cubicBezTo>
                  <a:close/>
                  <a:moveTo>
                    <a:pt x="22" y="150"/>
                  </a:moveTo>
                  <a:cubicBezTo>
                    <a:pt x="23" y="150"/>
                    <a:pt x="24" y="150"/>
                    <a:pt x="26" y="150"/>
                  </a:cubicBezTo>
                  <a:cubicBezTo>
                    <a:pt x="26" y="151"/>
                    <a:pt x="26" y="152"/>
                    <a:pt x="26" y="152"/>
                  </a:cubicBezTo>
                  <a:cubicBezTo>
                    <a:pt x="24" y="152"/>
                    <a:pt x="23" y="152"/>
                    <a:pt x="22" y="152"/>
                  </a:cubicBezTo>
                  <a:cubicBezTo>
                    <a:pt x="22" y="152"/>
                    <a:pt x="22" y="151"/>
                    <a:pt x="22" y="150"/>
                  </a:cubicBezTo>
                  <a:close/>
                  <a:moveTo>
                    <a:pt x="10" y="156"/>
                  </a:moveTo>
                  <a:cubicBezTo>
                    <a:pt x="11" y="156"/>
                    <a:pt x="12" y="156"/>
                    <a:pt x="13" y="156"/>
                  </a:cubicBezTo>
                  <a:cubicBezTo>
                    <a:pt x="13" y="157"/>
                    <a:pt x="13" y="158"/>
                    <a:pt x="13" y="158"/>
                  </a:cubicBezTo>
                  <a:cubicBezTo>
                    <a:pt x="12" y="158"/>
                    <a:pt x="11" y="158"/>
                    <a:pt x="10" y="158"/>
                  </a:cubicBezTo>
                  <a:cubicBezTo>
                    <a:pt x="10" y="158"/>
                    <a:pt x="10" y="157"/>
                    <a:pt x="10" y="156"/>
                  </a:cubicBezTo>
                  <a:close/>
                  <a:moveTo>
                    <a:pt x="6" y="156"/>
                  </a:moveTo>
                  <a:cubicBezTo>
                    <a:pt x="7" y="156"/>
                    <a:pt x="8" y="156"/>
                    <a:pt x="9" y="156"/>
                  </a:cubicBezTo>
                  <a:cubicBezTo>
                    <a:pt x="9" y="157"/>
                    <a:pt x="9" y="158"/>
                    <a:pt x="9" y="158"/>
                  </a:cubicBezTo>
                  <a:cubicBezTo>
                    <a:pt x="8" y="158"/>
                    <a:pt x="7" y="158"/>
                    <a:pt x="6" y="158"/>
                  </a:cubicBezTo>
                  <a:cubicBezTo>
                    <a:pt x="6" y="158"/>
                    <a:pt x="6" y="157"/>
                    <a:pt x="6" y="156"/>
                  </a:cubicBezTo>
                  <a:close/>
                  <a:moveTo>
                    <a:pt x="18" y="156"/>
                  </a:moveTo>
                  <a:cubicBezTo>
                    <a:pt x="19" y="156"/>
                    <a:pt x="20" y="156"/>
                    <a:pt x="21" y="156"/>
                  </a:cubicBezTo>
                  <a:cubicBezTo>
                    <a:pt x="21" y="157"/>
                    <a:pt x="21" y="158"/>
                    <a:pt x="21" y="158"/>
                  </a:cubicBezTo>
                  <a:cubicBezTo>
                    <a:pt x="20" y="158"/>
                    <a:pt x="19" y="158"/>
                    <a:pt x="18" y="158"/>
                  </a:cubicBezTo>
                  <a:cubicBezTo>
                    <a:pt x="18" y="158"/>
                    <a:pt x="18" y="157"/>
                    <a:pt x="18" y="156"/>
                  </a:cubicBezTo>
                  <a:close/>
                  <a:moveTo>
                    <a:pt x="22" y="156"/>
                  </a:moveTo>
                  <a:cubicBezTo>
                    <a:pt x="23" y="156"/>
                    <a:pt x="24" y="156"/>
                    <a:pt x="26" y="156"/>
                  </a:cubicBezTo>
                  <a:cubicBezTo>
                    <a:pt x="26" y="157"/>
                    <a:pt x="26" y="158"/>
                    <a:pt x="26" y="158"/>
                  </a:cubicBezTo>
                  <a:cubicBezTo>
                    <a:pt x="24" y="158"/>
                    <a:pt x="23" y="158"/>
                    <a:pt x="22" y="158"/>
                  </a:cubicBezTo>
                  <a:cubicBezTo>
                    <a:pt x="22" y="158"/>
                    <a:pt x="22" y="157"/>
                    <a:pt x="22" y="156"/>
                  </a:cubicBezTo>
                  <a:close/>
                  <a:moveTo>
                    <a:pt x="10" y="162"/>
                  </a:moveTo>
                  <a:cubicBezTo>
                    <a:pt x="11" y="162"/>
                    <a:pt x="12" y="162"/>
                    <a:pt x="13" y="162"/>
                  </a:cubicBezTo>
                  <a:cubicBezTo>
                    <a:pt x="13" y="163"/>
                    <a:pt x="13" y="163"/>
                    <a:pt x="13" y="164"/>
                  </a:cubicBezTo>
                  <a:cubicBezTo>
                    <a:pt x="12" y="164"/>
                    <a:pt x="11" y="164"/>
                    <a:pt x="10" y="164"/>
                  </a:cubicBezTo>
                  <a:cubicBezTo>
                    <a:pt x="10" y="163"/>
                    <a:pt x="10" y="163"/>
                    <a:pt x="10" y="162"/>
                  </a:cubicBezTo>
                  <a:close/>
                  <a:moveTo>
                    <a:pt x="6" y="162"/>
                  </a:moveTo>
                  <a:cubicBezTo>
                    <a:pt x="7" y="162"/>
                    <a:pt x="8" y="162"/>
                    <a:pt x="9" y="162"/>
                  </a:cubicBezTo>
                  <a:cubicBezTo>
                    <a:pt x="9" y="163"/>
                    <a:pt x="9" y="163"/>
                    <a:pt x="9" y="164"/>
                  </a:cubicBezTo>
                  <a:cubicBezTo>
                    <a:pt x="8" y="164"/>
                    <a:pt x="7" y="164"/>
                    <a:pt x="6" y="164"/>
                  </a:cubicBezTo>
                  <a:cubicBezTo>
                    <a:pt x="6" y="163"/>
                    <a:pt x="6" y="163"/>
                    <a:pt x="6" y="162"/>
                  </a:cubicBezTo>
                  <a:close/>
                  <a:moveTo>
                    <a:pt x="14" y="162"/>
                  </a:moveTo>
                  <a:cubicBezTo>
                    <a:pt x="15" y="162"/>
                    <a:pt x="16" y="162"/>
                    <a:pt x="17" y="162"/>
                  </a:cubicBezTo>
                  <a:cubicBezTo>
                    <a:pt x="17" y="163"/>
                    <a:pt x="17" y="163"/>
                    <a:pt x="17" y="164"/>
                  </a:cubicBezTo>
                  <a:cubicBezTo>
                    <a:pt x="16" y="164"/>
                    <a:pt x="15" y="164"/>
                    <a:pt x="14" y="164"/>
                  </a:cubicBezTo>
                  <a:cubicBezTo>
                    <a:pt x="14" y="163"/>
                    <a:pt x="14" y="163"/>
                    <a:pt x="14" y="162"/>
                  </a:cubicBezTo>
                  <a:close/>
                  <a:moveTo>
                    <a:pt x="18" y="162"/>
                  </a:moveTo>
                  <a:cubicBezTo>
                    <a:pt x="19" y="162"/>
                    <a:pt x="20" y="162"/>
                    <a:pt x="21" y="162"/>
                  </a:cubicBezTo>
                  <a:cubicBezTo>
                    <a:pt x="21" y="163"/>
                    <a:pt x="21" y="163"/>
                    <a:pt x="21" y="164"/>
                  </a:cubicBezTo>
                  <a:cubicBezTo>
                    <a:pt x="20" y="164"/>
                    <a:pt x="19" y="164"/>
                    <a:pt x="18" y="164"/>
                  </a:cubicBezTo>
                  <a:cubicBezTo>
                    <a:pt x="18" y="163"/>
                    <a:pt x="18" y="163"/>
                    <a:pt x="18" y="162"/>
                  </a:cubicBezTo>
                  <a:close/>
                  <a:moveTo>
                    <a:pt x="22" y="162"/>
                  </a:moveTo>
                  <a:cubicBezTo>
                    <a:pt x="23" y="162"/>
                    <a:pt x="24" y="162"/>
                    <a:pt x="26" y="162"/>
                  </a:cubicBezTo>
                  <a:cubicBezTo>
                    <a:pt x="26" y="163"/>
                    <a:pt x="26" y="163"/>
                    <a:pt x="26" y="164"/>
                  </a:cubicBezTo>
                  <a:cubicBezTo>
                    <a:pt x="24" y="164"/>
                    <a:pt x="23" y="164"/>
                    <a:pt x="22" y="164"/>
                  </a:cubicBezTo>
                  <a:cubicBezTo>
                    <a:pt x="22" y="163"/>
                    <a:pt x="22" y="163"/>
                    <a:pt x="22" y="162"/>
                  </a:cubicBezTo>
                  <a:close/>
                  <a:moveTo>
                    <a:pt x="10" y="168"/>
                  </a:moveTo>
                  <a:cubicBezTo>
                    <a:pt x="11" y="168"/>
                    <a:pt x="12" y="168"/>
                    <a:pt x="13" y="168"/>
                  </a:cubicBezTo>
                  <a:cubicBezTo>
                    <a:pt x="13" y="168"/>
                    <a:pt x="13" y="169"/>
                    <a:pt x="13" y="170"/>
                  </a:cubicBezTo>
                  <a:cubicBezTo>
                    <a:pt x="12" y="170"/>
                    <a:pt x="11" y="170"/>
                    <a:pt x="10" y="170"/>
                  </a:cubicBezTo>
                  <a:cubicBezTo>
                    <a:pt x="10" y="169"/>
                    <a:pt x="10" y="168"/>
                    <a:pt x="10" y="168"/>
                  </a:cubicBezTo>
                  <a:close/>
                  <a:moveTo>
                    <a:pt x="6" y="168"/>
                  </a:moveTo>
                  <a:cubicBezTo>
                    <a:pt x="7" y="168"/>
                    <a:pt x="8" y="168"/>
                    <a:pt x="9" y="168"/>
                  </a:cubicBezTo>
                  <a:cubicBezTo>
                    <a:pt x="9" y="168"/>
                    <a:pt x="9" y="169"/>
                    <a:pt x="9" y="170"/>
                  </a:cubicBezTo>
                  <a:cubicBezTo>
                    <a:pt x="8" y="170"/>
                    <a:pt x="7" y="170"/>
                    <a:pt x="6" y="170"/>
                  </a:cubicBezTo>
                  <a:cubicBezTo>
                    <a:pt x="6" y="169"/>
                    <a:pt x="6" y="168"/>
                    <a:pt x="6" y="168"/>
                  </a:cubicBezTo>
                  <a:close/>
                  <a:moveTo>
                    <a:pt x="18" y="168"/>
                  </a:moveTo>
                  <a:cubicBezTo>
                    <a:pt x="19" y="168"/>
                    <a:pt x="20" y="168"/>
                    <a:pt x="21" y="168"/>
                  </a:cubicBezTo>
                  <a:cubicBezTo>
                    <a:pt x="21" y="168"/>
                    <a:pt x="21" y="169"/>
                    <a:pt x="21" y="170"/>
                  </a:cubicBezTo>
                  <a:cubicBezTo>
                    <a:pt x="20" y="170"/>
                    <a:pt x="19" y="170"/>
                    <a:pt x="18" y="170"/>
                  </a:cubicBezTo>
                  <a:cubicBezTo>
                    <a:pt x="18" y="169"/>
                    <a:pt x="18" y="168"/>
                    <a:pt x="18" y="168"/>
                  </a:cubicBezTo>
                  <a:close/>
                  <a:moveTo>
                    <a:pt x="22" y="168"/>
                  </a:moveTo>
                  <a:cubicBezTo>
                    <a:pt x="23" y="168"/>
                    <a:pt x="24" y="168"/>
                    <a:pt x="26" y="168"/>
                  </a:cubicBezTo>
                  <a:cubicBezTo>
                    <a:pt x="26" y="168"/>
                    <a:pt x="26" y="169"/>
                    <a:pt x="26" y="170"/>
                  </a:cubicBezTo>
                  <a:cubicBezTo>
                    <a:pt x="24" y="170"/>
                    <a:pt x="23" y="170"/>
                    <a:pt x="22" y="170"/>
                  </a:cubicBezTo>
                  <a:cubicBezTo>
                    <a:pt x="22" y="169"/>
                    <a:pt x="22" y="168"/>
                    <a:pt x="22" y="168"/>
                  </a:cubicBezTo>
                  <a:close/>
                  <a:moveTo>
                    <a:pt x="6" y="174"/>
                  </a:moveTo>
                  <a:cubicBezTo>
                    <a:pt x="7" y="174"/>
                    <a:pt x="8" y="174"/>
                    <a:pt x="9" y="174"/>
                  </a:cubicBezTo>
                  <a:cubicBezTo>
                    <a:pt x="9" y="174"/>
                    <a:pt x="9" y="175"/>
                    <a:pt x="9" y="176"/>
                  </a:cubicBezTo>
                  <a:cubicBezTo>
                    <a:pt x="8" y="176"/>
                    <a:pt x="7" y="176"/>
                    <a:pt x="6" y="176"/>
                  </a:cubicBezTo>
                  <a:cubicBezTo>
                    <a:pt x="6" y="175"/>
                    <a:pt x="6" y="174"/>
                    <a:pt x="6" y="174"/>
                  </a:cubicBezTo>
                  <a:close/>
                  <a:moveTo>
                    <a:pt x="14" y="174"/>
                  </a:moveTo>
                  <a:cubicBezTo>
                    <a:pt x="15" y="174"/>
                    <a:pt x="16" y="174"/>
                    <a:pt x="17" y="174"/>
                  </a:cubicBezTo>
                  <a:cubicBezTo>
                    <a:pt x="17" y="174"/>
                    <a:pt x="17" y="175"/>
                    <a:pt x="17" y="176"/>
                  </a:cubicBezTo>
                  <a:cubicBezTo>
                    <a:pt x="16" y="176"/>
                    <a:pt x="15" y="176"/>
                    <a:pt x="14" y="176"/>
                  </a:cubicBezTo>
                  <a:cubicBezTo>
                    <a:pt x="14" y="175"/>
                    <a:pt x="14" y="174"/>
                    <a:pt x="14" y="174"/>
                  </a:cubicBezTo>
                  <a:close/>
                  <a:moveTo>
                    <a:pt x="18" y="174"/>
                  </a:moveTo>
                  <a:cubicBezTo>
                    <a:pt x="19" y="174"/>
                    <a:pt x="20" y="174"/>
                    <a:pt x="21" y="174"/>
                  </a:cubicBezTo>
                  <a:cubicBezTo>
                    <a:pt x="21" y="174"/>
                    <a:pt x="21" y="175"/>
                    <a:pt x="21" y="176"/>
                  </a:cubicBezTo>
                  <a:cubicBezTo>
                    <a:pt x="20" y="176"/>
                    <a:pt x="19" y="176"/>
                    <a:pt x="18" y="176"/>
                  </a:cubicBezTo>
                  <a:cubicBezTo>
                    <a:pt x="18" y="175"/>
                    <a:pt x="18" y="174"/>
                    <a:pt x="18" y="174"/>
                  </a:cubicBezTo>
                  <a:close/>
                  <a:moveTo>
                    <a:pt x="22" y="174"/>
                  </a:moveTo>
                  <a:cubicBezTo>
                    <a:pt x="23" y="174"/>
                    <a:pt x="24" y="174"/>
                    <a:pt x="26" y="174"/>
                  </a:cubicBezTo>
                  <a:cubicBezTo>
                    <a:pt x="26" y="174"/>
                    <a:pt x="26" y="175"/>
                    <a:pt x="26" y="176"/>
                  </a:cubicBezTo>
                  <a:cubicBezTo>
                    <a:pt x="24" y="176"/>
                    <a:pt x="23" y="176"/>
                    <a:pt x="22" y="176"/>
                  </a:cubicBezTo>
                  <a:cubicBezTo>
                    <a:pt x="22" y="175"/>
                    <a:pt x="22" y="174"/>
                    <a:pt x="22" y="174"/>
                  </a:cubicBezTo>
                  <a:close/>
                  <a:moveTo>
                    <a:pt x="10" y="179"/>
                  </a:moveTo>
                  <a:cubicBezTo>
                    <a:pt x="11" y="179"/>
                    <a:pt x="12" y="179"/>
                    <a:pt x="13" y="179"/>
                  </a:cubicBezTo>
                  <a:cubicBezTo>
                    <a:pt x="13" y="180"/>
                    <a:pt x="13" y="181"/>
                    <a:pt x="13" y="182"/>
                  </a:cubicBezTo>
                  <a:cubicBezTo>
                    <a:pt x="12" y="182"/>
                    <a:pt x="11" y="182"/>
                    <a:pt x="10" y="182"/>
                  </a:cubicBezTo>
                  <a:cubicBezTo>
                    <a:pt x="10" y="181"/>
                    <a:pt x="10" y="180"/>
                    <a:pt x="10" y="179"/>
                  </a:cubicBezTo>
                  <a:close/>
                  <a:moveTo>
                    <a:pt x="6" y="179"/>
                  </a:moveTo>
                  <a:cubicBezTo>
                    <a:pt x="7" y="179"/>
                    <a:pt x="8" y="179"/>
                    <a:pt x="9" y="179"/>
                  </a:cubicBezTo>
                  <a:cubicBezTo>
                    <a:pt x="9" y="180"/>
                    <a:pt x="9" y="181"/>
                    <a:pt x="9" y="182"/>
                  </a:cubicBezTo>
                  <a:cubicBezTo>
                    <a:pt x="8" y="182"/>
                    <a:pt x="7" y="182"/>
                    <a:pt x="6" y="182"/>
                  </a:cubicBezTo>
                  <a:cubicBezTo>
                    <a:pt x="6" y="181"/>
                    <a:pt x="6" y="180"/>
                    <a:pt x="6" y="179"/>
                  </a:cubicBezTo>
                  <a:close/>
                  <a:moveTo>
                    <a:pt x="14" y="179"/>
                  </a:moveTo>
                  <a:cubicBezTo>
                    <a:pt x="15" y="179"/>
                    <a:pt x="16" y="179"/>
                    <a:pt x="17" y="179"/>
                  </a:cubicBezTo>
                  <a:cubicBezTo>
                    <a:pt x="17" y="180"/>
                    <a:pt x="17" y="181"/>
                    <a:pt x="17" y="182"/>
                  </a:cubicBezTo>
                  <a:cubicBezTo>
                    <a:pt x="16" y="182"/>
                    <a:pt x="15" y="182"/>
                    <a:pt x="14" y="182"/>
                  </a:cubicBezTo>
                  <a:cubicBezTo>
                    <a:pt x="14" y="181"/>
                    <a:pt x="14" y="180"/>
                    <a:pt x="14" y="179"/>
                  </a:cubicBezTo>
                  <a:close/>
                  <a:moveTo>
                    <a:pt x="22" y="179"/>
                  </a:moveTo>
                  <a:cubicBezTo>
                    <a:pt x="23" y="179"/>
                    <a:pt x="24" y="179"/>
                    <a:pt x="26" y="179"/>
                  </a:cubicBezTo>
                  <a:cubicBezTo>
                    <a:pt x="26" y="180"/>
                    <a:pt x="26" y="181"/>
                    <a:pt x="26" y="182"/>
                  </a:cubicBezTo>
                  <a:cubicBezTo>
                    <a:pt x="24" y="182"/>
                    <a:pt x="23" y="182"/>
                    <a:pt x="22" y="182"/>
                  </a:cubicBezTo>
                  <a:cubicBezTo>
                    <a:pt x="22" y="181"/>
                    <a:pt x="22" y="180"/>
                    <a:pt x="22" y="179"/>
                  </a:cubicBezTo>
                  <a:close/>
                  <a:moveTo>
                    <a:pt x="10" y="185"/>
                  </a:moveTo>
                  <a:cubicBezTo>
                    <a:pt x="11" y="185"/>
                    <a:pt x="12" y="185"/>
                    <a:pt x="13" y="185"/>
                  </a:cubicBezTo>
                  <a:cubicBezTo>
                    <a:pt x="13" y="186"/>
                    <a:pt x="13" y="187"/>
                    <a:pt x="13" y="187"/>
                  </a:cubicBezTo>
                  <a:cubicBezTo>
                    <a:pt x="12" y="187"/>
                    <a:pt x="11" y="187"/>
                    <a:pt x="10" y="187"/>
                  </a:cubicBezTo>
                  <a:cubicBezTo>
                    <a:pt x="10" y="187"/>
                    <a:pt x="10" y="186"/>
                    <a:pt x="10" y="185"/>
                  </a:cubicBezTo>
                  <a:close/>
                  <a:moveTo>
                    <a:pt x="6" y="185"/>
                  </a:moveTo>
                  <a:cubicBezTo>
                    <a:pt x="7" y="185"/>
                    <a:pt x="8" y="185"/>
                    <a:pt x="9" y="185"/>
                  </a:cubicBezTo>
                  <a:cubicBezTo>
                    <a:pt x="9" y="186"/>
                    <a:pt x="9" y="187"/>
                    <a:pt x="9" y="187"/>
                  </a:cubicBezTo>
                  <a:cubicBezTo>
                    <a:pt x="8" y="187"/>
                    <a:pt x="7" y="187"/>
                    <a:pt x="6" y="187"/>
                  </a:cubicBezTo>
                  <a:cubicBezTo>
                    <a:pt x="6" y="187"/>
                    <a:pt x="6" y="186"/>
                    <a:pt x="6" y="185"/>
                  </a:cubicBezTo>
                  <a:close/>
                  <a:moveTo>
                    <a:pt x="18" y="185"/>
                  </a:moveTo>
                  <a:cubicBezTo>
                    <a:pt x="19" y="185"/>
                    <a:pt x="20" y="185"/>
                    <a:pt x="21" y="185"/>
                  </a:cubicBezTo>
                  <a:cubicBezTo>
                    <a:pt x="21" y="186"/>
                    <a:pt x="21" y="187"/>
                    <a:pt x="21" y="187"/>
                  </a:cubicBezTo>
                  <a:cubicBezTo>
                    <a:pt x="20" y="187"/>
                    <a:pt x="19" y="187"/>
                    <a:pt x="18" y="187"/>
                  </a:cubicBezTo>
                  <a:cubicBezTo>
                    <a:pt x="18" y="187"/>
                    <a:pt x="18" y="186"/>
                    <a:pt x="18" y="185"/>
                  </a:cubicBezTo>
                  <a:close/>
                  <a:moveTo>
                    <a:pt x="22" y="185"/>
                  </a:moveTo>
                  <a:cubicBezTo>
                    <a:pt x="23" y="185"/>
                    <a:pt x="24" y="185"/>
                    <a:pt x="26" y="185"/>
                  </a:cubicBezTo>
                  <a:cubicBezTo>
                    <a:pt x="26" y="186"/>
                    <a:pt x="26" y="187"/>
                    <a:pt x="26" y="187"/>
                  </a:cubicBezTo>
                  <a:cubicBezTo>
                    <a:pt x="24" y="187"/>
                    <a:pt x="23" y="187"/>
                    <a:pt x="22" y="187"/>
                  </a:cubicBezTo>
                  <a:cubicBezTo>
                    <a:pt x="22" y="187"/>
                    <a:pt x="22" y="186"/>
                    <a:pt x="22" y="185"/>
                  </a:cubicBezTo>
                  <a:close/>
                  <a:moveTo>
                    <a:pt x="6" y="191"/>
                  </a:moveTo>
                  <a:cubicBezTo>
                    <a:pt x="7" y="191"/>
                    <a:pt x="8" y="191"/>
                    <a:pt x="9" y="191"/>
                  </a:cubicBezTo>
                  <a:cubicBezTo>
                    <a:pt x="9" y="192"/>
                    <a:pt x="9" y="193"/>
                    <a:pt x="9" y="193"/>
                  </a:cubicBezTo>
                  <a:cubicBezTo>
                    <a:pt x="8" y="193"/>
                    <a:pt x="7" y="193"/>
                    <a:pt x="6" y="193"/>
                  </a:cubicBezTo>
                  <a:cubicBezTo>
                    <a:pt x="6" y="193"/>
                    <a:pt x="6" y="192"/>
                    <a:pt x="6" y="191"/>
                  </a:cubicBezTo>
                  <a:close/>
                  <a:moveTo>
                    <a:pt x="14" y="191"/>
                  </a:moveTo>
                  <a:cubicBezTo>
                    <a:pt x="15" y="191"/>
                    <a:pt x="16" y="191"/>
                    <a:pt x="17" y="191"/>
                  </a:cubicBezTo>
                  <a:cubicBezTo>
                    <a:pt x="17" y="192"/>
                    <a:pt x="17" y="193"/>
                    <a:pt x="17" y="193"/>
                  </a:cubicBezTo>
                  <a:cubicBezTo>
                    <a:pt x="16" y="193"/>
                    <a:pt x="15" y="193"/>
                    <a:pt x="14" y="193"/>
                  </a:cubicBezTo>
                  <a:cubicBezTo>
                    <a:pt x="14" y="193"/>
                    <a:pt x="14" y="192"/>
                    <a:pt x="14" y="191"/>
                  </a:cubicBezTo>
                  <a:close/>
                  <a:moveTo>
                    <a:pt x="6" y="74"/>
                  </a:moveTo>
                  <a:cubicBezTo>
                    <a:pt x="9" y="74"/>
                    <a:pt x="9" y="74"/>
                    <a:pt x="9" y="74"/>
                  </a:cubicBezTo>
                  <a:cubicBezTo>
                    <a:pt x="9" y="77"/>
                    <a:pt x="9" y="77"/>
                    <a:pt x="9" y="77"/>
                  </a:cubicBezTo>
                  <a:cubicBezTo>
                    <a:pt x="6" y="77"/>
                    <a:pt x="6" y="77"/>
                    <a:pt x="6" y="77"/>
                  </a:cubicBezTo>
                  <a:cubicBezTo>
                    <a:pt x="6" y="74"/>
                    <a:pt x="6" y="74"/>
                    <a:pt x="6" y="74"/>
                  </a:cubicBezTo>
                  <a:close/>
                  <a:moveTo>
                    <a:pt x="14" y="74"/>
                  </a:moveTo>
                  <a:cubicBezTo>
                    <a:pt x="15" y="74"/>
                    <a:pt x="16" y="74"/>
                    <a:pt x="17" y="74"/>
                  </a:cubicBezTo>
                  <a:cubicBezTo>
                    <a:pt x="17" y="75"/>
                    <a:pt x="17" y="76"/>
                    <a:pt x="17" y="77"/>
                  </a:cubicBezTo>
                  <a:cubicBezTo>
                    <a:pt x="16" y="77"/>
                    <a:pt x="15" y="77"/>
                    <a:pt x="14" y="77"/>
                  </a:cubicBezTo>
                  <a:cubicBezTo>
                    <a:pt x="14" y="76"/>
                    <a:pt x="14" y="75"/>
                    <a:pt x="14" y="74"/>
                  </a:cubicBezTo>
                  <a:close/>
                  <a:moveTo>
                    <a:pt x="18" y="74"/>
                  </a:moveTo>
                  <a:cubicBezTo>
                    <a:pt x="19" y="74"/>
                    <a:pt x="20" y="74"/>
                    <a:pt x="21" y="74"/>
                  </a:cubicBezTo>
                  <a:cubicBezTo>
                    <a:pt x="21" y="75"/>
                    <a:pt x="21" y="76"/>
                    <a:pt x="21" y="77"/>
                  </a:cubicBezTo>
                  <a:cubicBezTo>
                    <a:pt x="20" y="77"/>
                    <a:pt x="19" y="77"/>
                    <a:pt x="18" y="77"/>
                  </a:cubicBezTo>
                  <a:cubicBezTo>
                    <a:pt x="18" y="76"/>
                    <a:pt x="18" y="75"/>
                    <a:pt x="18"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03" name="Freeform 2609"/>
            <p:cNvSpPr>
              <a:spLocks noEditPoints="1"/>
            </p:cNvSpPr>
            <p:nvPr/>
          </p:nvSpPr>
          <p:spPr bwMode="auto">
            <a:xfrm>
              <a:off x="-2203449" y="682625"/>
              <a:ext cx="312738" cy="473075"/>
            </a:xfrm>
            <a:custGeom>
              <a:avLst/>
              <a:gdLst>
                <a:gd name="T0" fmla="*/ 13 w 96"/>
                <a:gd name="T1" fmla="*/ 22 h 145"/>
                <a:gd name="T2" fmla="*/ 25 w 96"/>
                <a:gd name="T3" fmla="*/ 17 h 145"/>
                <a:gd name="T4" fmla="*/ 55 w 96"/>
                <a:gd name="T5" fmla="*/ 20 h 145"/>
                <a:gd name="T6" fmla="*/ 84 w 96"/>
                <a:gd name="T7" fmla="*/ 20 h 145"/>
                <a:gd name="T8" fmla="*/ 17 w 96"/>
                <a:gd name="T9" fmla="*/ 42 h 145"/>
                <a:gd name="T10" fmla="*/ 13 w 96"/>
                <a:gd name="T11" fmla="*/ 62 h 145"/>
                <a:gd name="T12" fmla="*/ 13 w 96"/>
                <a:gd name="T13" fmla="*/ 106 h 145"/>
                <a:gd name="T14" fmla="*/ 79 w 96"/>
                <a:gd name="T15" fmla="*/ 124 h 145"/>
                <a:gd name="T16" fmla="*/ 23 w 96"/>
                <a:gd name="T17" fmla="*/ 119 h 145"/>
                <a:gd name="T18" fmla="*/ 47 w 96"/>
                <a:gd name="T19" fmla="*/ 116 h 145"/>
                <a:gd name="T20" fmla="*/ 61 w 96"/>
                <a:gd name="T21" fmla="*/ 116 h 145"/>
                <a:gd name="T22" fmla="*/ 25 w 96"/>
                <a:gd name="T23" fmla="*/ 111 h 145"/>
                <a:gd name="T24" fmla="*/ 61 w 96"/>
                <a:gd name="T25" fmla="*/ 114 h 145"/>
                <a:gd name="T26" fmla="*/ 11 w 96"/>
                <a:gd name="T27" fmla="*/ 109 h 145"/>
                <a:gd name="T28" fmla="*/ 35 w 96"/>
                <a:gd name="T29" fmla="*/ 106 h 145"/>
                <a:gd name="T30" fmla="*/ 49 w 96"/>
                <a:gd name="T31" fmla="*/ 106 h 145"/>
                <a:gd name="T32" fmla="*/ 25 w 96"/>
                <a:gd name="T33" fmla="*/ 101 h 145"/>
                <a:gd name="T34" fmla="*/ 49 w 96"/>
                <a:gd name="T35" fmla="*/ 104 h 145"/>
                <a:gd name="T36" fmla="*/ 84 w 96"/>
                <a:gd name="T37" fmla="*/ 104 h 145"/>
                <a:gd name="T38" fmla="*/ 29 w 96"/>
                <a:gd name="T39" fmla="*/ 96 h 145"/>
                <a:gd name="T40" fmla="*/ 43 w 96"/>
                <a:gd name="T41" fmla="*/ 96 h 145"/>
                <a:gd name="T42" fmla="*/ 79 w 96"/>
                <a:gd name="T43" fmla="*/ 96 h 145"/>
                <a:gd name="T44" fmla="*/ 19 w 96"/>
                <a:gd name="T45" fmla="*/ 94 h 145"/>
                <a:gd name="T46" fmla="*/ 47 w 96"/>
                <a:gd name="T47" fmla="*/ 94 h 145"/>
                <a:gd name="T48" fmla="*/ 72 w 96"/>
                <a:gd name="T49" fmla="*/ 91 h 145"/>
                <a:gd name="T50" fmla="*/ 31 w 96"/>
                <a:gd name="T51" fmla="*/ 86 h 145"/>
                <a:gd name="T52" fmla="*/ 55 w 96"/>
                <a:gd name="T53" fmla="*/ 86 h 145"/>
                <a:gd name="T54" fmla="*/ 79 w 96"/>
                <a:gd name="T55" fmla="*/ 89 h 145"/>
                <a:gd name="T56" fmla="*/ 29 w 96"/>
                <a:gd name="T57" fmla="*/ 84 h 145"/>
                <a:gd name="T58" fmla="*/ 53 w 96"/>
                <a:gd name="T59" fmla="*/ 81 h 145"/>
                <a:gd name="T60" fmla="*/ 67 w 96"/>
                <a:gd name="T61" fmla="*/ 81 h 145"/>
                <a:gd name="T62" fmla="*/ 19 w 96"/>
                <a:gd name="T63" fmla="*/ 77 h 145"/>
                <a:gd name="T64" fmla="*/ 37 w 96"/>
                <a:gd name="T65" fmla="*/ 79 h 145"/>
                <a:gd name="T66" fmla="*/ 78 w 96"/>
                <a:gd name="T67" fmla="*/ 79 h 145"/>
                <a:gd name="T68" fmla="*/ 29 w 96"/>
                <a:gd name="T69" fmla="*/ 72 h 145"/>
                <a:gd name="T70" fmla="*/ 49 w 96"/>
                <a:gd name="T71" fmla="*/ 72 h 145"/>
                <a:gd name="T72" fmla="*/ 73 w 96"/>
                <a:gd name="T73" fmla="*/ 72 h 145"/>
                <a:gd name="T74" fmla="*/ 79 w 96"/>
                <a:gd name="T75" fmla="*/ 69 h 145"/>
                <a:gd name="T76" fmla="*/ 29 w 96"/>
                <a:gd name="T77" fmla="*/ 65 h 145"/>
                <a:gd name="T78" fmla="*/ 53 w 96"/>
                <a:gd name="T79" fmla="*/ 62 h 145"/>
                <a:gd name="T80" fmla="*/ 67 w 96"/>
                <a:gd name="T81" fmla="*/ 62 h 145"/>
                <a:gd name="T82" fmla="*/ 19 w 96"/>
                <a:gd name="T83" fmla="*/ 57 h 145"/>
                <a:gd name="T84" fmla="*/ 43 w 96"/>
                <a:gd name="T85" fmla="*/ 60 h 145"/>
                <a:gd name="T86" fmla="*/ 72 w 96"/>
                <a:gd name="T87" fmla="*/ 60 h 145"/>
                <a:gd name="T88" fmla="*/ 41 w 96"/>
                <a:gd name="T89" fmla="*/ 52 h 145"/>
                <a:gd name="T90" fmla="*/ 61 w 96"/>
                <a:gd name="T91" fmla="*/ 52 h 145"/>
                <a:gd name="T92" fmla="*/ 37 w 96"/>
                <a:gd name="T93" fmla="*/ 47 h 145"/>
                <a:gd name="T94" fmla="*/ 67 w 96"/>
                <a:gd name="T95" fmla="*/ 50 h 145"/>
                <a:gd name="T96" fmla="*/ 90 w 96"/>
                <a:gd name="T97" fmla="*/ 50 h 145"/>
                <a:gd name="T98" fmla="*/ 29 w 96"/>
                <a:gd name="T99" fmla="*/ 42 h 145"/>
                <a:gd name="T100" fmla="*/ 61 w 96"/>
                <a:gd name="T101" fmla="*/ 42 h 145"/>
                <a:gd name="T102" fmla="*/ 86 w 96"/>
                <a:gd name="T103" fmla="*/ 42 h 145"/>
                <a:gd name="T104" fmla="*/ 73 w 96"/>
                <a:gd name="T105" fmla="*/ 40 h 145"/>
                <a:gd name="T106" fmla="*/ 41 w 96"/>
                <a:gd name="T107" fmla="*/ 35 h 145"/>
                <a:gd name="T108" fmla="*/ 78 w 96"/>
                <a:gd name="T109" fmla="*/ 32 h 145"/>
                <a:gd name="T110" fmla="*/ 7 w 96"/>
                <a:gd name="T111" fmla="*/ 27 h 145"/>
                <a:gd name="T112" fmla="*/ 61 w 96"/>
                <a:gd name="T113" fmla="*/ 27 h 145"/>
                <a:gd name="T114" fmla="*/ 86 w 96"/>
                <a:gd name="T115" fmla="*/ 30 h 145"/>
                <a:gd name="T116" fmla="*/ 29 w 96"/>
                <a:gd name="T117" fmla="*/ 25 h 145"/>
                <a:gd name="T118" fmla="*/ 66 w 96"/>
                <a:gd name="T119" fmla="*/ 2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 h="145">
                  <a:moveTo>
                    <a:pt x="96" y="145"/>
                  </a:moveTo>
                  <a:cubicBezTo>
                    <a:pt x="0" y="145"/>
                    <a:pt x="0" y="145"/>
                    <a:pt x="0" y="145"/>
                  </a:cubicBezTo>
                  <a:cubicBezTo>
                    <a:pt x="0" y="0"/>
                    <a:pt x="0" y="0"/>
                    <a:pt x="0" y="0"/>
                  </a:cubicBezTo>
                  <a:cubicBezTo>
                    <a:pt x="50" y="12"/>
                    <a:pt x="50" y="12"/>
                    <a:pt x="50" y="12"/>
                  </a:cubicBezTo>
                  <a:cubicBezTo>
                    <a:pt x="96" y="0"/>
                    <a:pt x="96" y="0"/>
                    <a:pt x="96" y="0"/>
                  </a:cubicBezTo>
                  <a:cubicBezTo>
                    <a:pt x="96" y="145"/>
                    <a:pt x="96" y="145"/>
                    <a:pt x="96" y="145"/>
                  </a:cubicBezTo>
                  <a:close/>
                  <a:moveTo>
                    <a:pt x="86" y="22"/>
                  </a:moveTo>
                  <a:cubicBezTo>
                    <a:pt x="86" y="23"/>
                    <a:pt x="86" y="24"/>
                    <a:pt x="86" y="25"/>
                  </a:cubicBezTo>
                  <a:cubicBezTo>
                    <a:pt x="87" y="25"/>
                    <a:pt x="88" y="25"/>
                    <a:pt x="90" y="25"/>
                  </a:cubicBezTo>
                  <a:cubicBezTo>
                    <a:pt x="90" y="24"/>
                    <a:pt x="90" y="23"/>
                    <a:pt x="90" y="22"/>
                  </a:cubicBezTo>
                  <a:cubicBezTo>
                    <a:pt x="88" y="22"/>
                    <a:pt x="87" y="22"/>
                    <a:pt x="86" y="22"/>
                  </a:cubicBezTo>
                  <a:close/>
                  <a:moveTo>
                    <a:pt x="13" y="22"/>
                  </a:moveTo>
                  <a:cubicBezTo>
                    <a:pt x="13" y="23"/>
                    <a:pt x="13" y="24"/>
                    <a:pt x="13" y="25"/>
                  </a:cubicBezTo>
                  <a:cubicBezTo>
                    <a:pt x="14" y="25"/>
                    <a:pt x="16" y="25"/>
                    <a:pt x="17" y="25"/>
                  </a:cubicBezTo>
                  <a:cubicBezTo>
                    <a:pt x="17" y="24"/>
                    <a:pt x="17" y="23"/>
                    <a:pt x="17" y="22"/>
                  </a:cubicBezTo>
                  <a:cubicBezTo>
                    <a:pt x="16" y="22"/>
                    <a:pt x="14" y="22"/>
                    <a:pt x="13" y="22"/>
                  </a:cubicBezTo>
                  <a:close/>
                  <a:moveTo>
                    <a:pt x="13" y="17"/>
                  </a:moveTo>
                  <a:cubicBezTo>
                    <a:pt x="13" y="18"/>
                    <a:pt x="13" y="19"/>
                    <a:pt x="13" y="20"/>
                  </a:cubicBezTo>
                  <a:cubicBezTo>
                    <a:pt x="14" y="20"/>
                    <a:pt x="16" y="20"/>
                    <a:pt x="17" y="20"/>
                  </a:cubicBezTo>
                  <a:cubicBezTo>
                    <a:pt x="17" y="19"/>
                    <a:pt x="17" y="18"/>
                    <a:pt x="17" y="17"/>
                  </a:cubicBezTo>
                  <a:cubicBezTo>
                    <a:pt x="16" y="17"/>
                    <a:pt x="14" y="17"/>
                    <a:pt x="13" y="17"/>
                  </a:cubicBezTo>
                  <a:close/>
                  <a:moveTo>
                    <a:pt x="7" y="17"/>
                  </a:moveTo>
                  <a:cubicBezTo>
                    <a:pt x="7" y="20"/>
                    <a:pt x="7" y="20"/>
                    <a:pt x="7" y="20"/>
                  </a:cubicBezTo>
                  <a:cubicBezTo>
                    <a:pt x="11" y="20"/>
                    <a:pt x="11" y="20"/>
                    <a:pt x="11" y="20"/>
                  </a:cubicBezTo>
                  <a:cubicBezTo>
                    <a:pt x="11" y="17"/>
                    <a:pt x="11" y="17"/>
                    <a:pt x="11" y="17"/>
                  </a:cubicBezTo>
                  <a:cubicBezTo>
                    <a:pt x="7" y="17"/>
                    <a:pt x="7" y="17"/>
                    <a:pt x="7" y="17"/>
                  </a:cubicBezTo>
                  <a:close/>
                  <a:moveTo>
                    <a:pt x="19" y="17"/>
                  </a:moveTo>
                  <a:cubicBezTo>
                    <a:pt x="19" y="18"/>
                    <a:pt x="19" y="19"/>
                    <a:pt x="19" y="20"/>
                  </a:cubicBezTo>
                  <a:cubicBezTo>
                    <a:pt x="20" y="20"/>
                    <a:pt x="22" y="20"/>
                    <a:pt x="23" y="20"/>
                  </a:cubicBezTo>
                  <a:cubicBezTo>
                    <a:pt x="23" y="19"/>
                    <a:pt x="23" y="18"/>
                    <a:pt x="23" y="17"/>
                  </a:cubicBezTo>
                  <a:cubicBezTo>
                    <a:pt x="22" y="17"/>
                    <a:pt x="20" y="17"/>
                    <a:pt x="19" y="17"/>
                  </a:cubicBezTo>
                  <a:close/>
                  <a:moveTo>
                    <a:pt x="25" y="17"/>
                  </a:moveTo>
                  <a:cubicBezTo>
                    <a:pt x="25" y="18"/>
                    <a:pt x="25" y="19"/>
                    <a:pt x="25" y="20"/>
                  </a:cubicBezTo>
                  <a:cubicBezTo>
                    <a:pt x="26" y="20"/>
                    <a:pt x="28" y="20"/>
                    <a:pt x="29" y="20"/>
                  </a:cubicBezTo>
                  <a:cubicBezTo>
                    <a:pt x="29" y="19"/>
                    <a:pt x="29" y="18"/>
                    <a:pt x="29" y="17"/>
                  </a:cubicBezTo>
                  <a:cubicBezTo>
                    <a:pt x="28" y="17"/>
                    <a:pt x="26" y="17"/>
                    <a:pt x="25" y="17"/>
                  </a:cubicBezTo>
                  <a:close/>
                  <a:moveTo>
                    <a:pt x="31" y="17"/>
                  </a:moveTo>
                  <a:cubicBezTo>
                    <a:pt x="31" y="18"/>
                    <a:pt x="31" y="19"/>
                    <a:pt x="31" y="20"/>
                  </a:cubicBezTo>
                  <a:cubicBezTo>
                    <a:pt x="32" y="20"/>
                    <a:pt x="34" y="20"/>
                    <a:pt x="35" y="20"/>
                  </a:cubicBezTo>
                  <a:cubicBezTo>
                    <a:pt x="35" y="19"/>
                    <a:pt x="35" y="18"/>
                    <a:pt x="35" y="17"/>
                  </a:cubicBezTo>
                  <a:cubicBezTo>
                    <a:pt x="34" y="17"/>
                    <a:pt x="32" y="17"/>
                    <a:pt x="31" y="17"/>
                  </a:cubicBezTo>
                  <a:close/>
                  <a:moveTo>
                    <a:pt x="37" y="17"/>
                  </a:moveTo>
                  <a:cubicBezTo>
                    <a:pt x="37" y="18"/>
                    <a:pt x="37" y="19"/>
                    <a:pt x="37" y="20"/>
                  </a:cubicBezTo>
                  <a:cubicBezTo>
                    <a:pt x="38" y="20"/>
                    <a:pt x="40" y="20"/>
                    <a:pt x="41" y="20"/>
                  </a:cubicBezTo>
                  <a:cubicBezTo>
                    <a:pt x="41" y="19"/>
                    <a:pt x="41" y="18"/>
                    <a:pt x="41" y="17"/>
                  </a:cubicBezTo>
                  <a:cubicBezTo>
                    <a:pt x="40" y="17"/>
                    <a:pt x="38" y="17"/>
                    <a:pt x="37" y="17"/>
                  </a:cubicBezTo>
                  <a:close/>
                  <a:moveTo>
                    <a:pt x="55" y="17"/>
                  </a:moveTo>
                  <a:cubicBezTo>
                    <a:pt x="55" y="18"/>
                    <a:pt x="55" y="19"/>
                    <a:pt x="55" y="20"/>
                  </a:cubicBezTo>
                  <a:cubicBezTo>
                    <a:pt x="57" y="20"/>
                    <a:pt x="58" y="20"/>
                    <a:pt x="60" y="20"/>
                  </a:cubicBezTo>
                  <a:cubicBezTo>
                    <a:pt x="60" y="19"/>
                    <a:pt x="60" y="18"/>
                    <a:pt x="60" y="17"/>
                  </a:cubicBezTo>
                  <a:cubicBezTo>
                    <a:pt x="58" y="17"/>
                    <a:pt x="57" y="17"/>
                    <a:pt x="55" y="17"/>
                  </a:cubicBezTo>
                  <a:close/>
                  <a:moveTo>
                    <a:pt x="61" y="17"/>
                  </a:moveTo>
                  <a:cubicBezTo>
                    <a:pt x="61" y="18"/>
                    <a:pt x="61" y="19"/>
                    <a:pt x="61" y="20"/>
                  </a:cubicBezTo>
                  <a:cubicBezTo>
                    <a:pt x="63" y="20"/>
                    <a:pt x="64" y="20"/>
                    <a:pt x="66" y="20"/>
                  </a:cubicBezTo>
                  <a:cubicBezTo>
                    <a:pt x="66" y="19"/>
                    <a:pt x="66" y="18"/>
                    <a:pt x="66" y="17"/>
                  </a:cubicBezTo>
                  <a:cubicBezTo>
                    <a:pt x="64" y="17"/>
                    <a:pt x="63" y="17"/>
                    <a:pt x="61" y="17"/>
                  </a:cubicBezTo>
                  <a:close/>
                  <a:moveTo>
                    <a:pt x="73" y="17"/>
                  </a:moveTo>
                  <a:cubicBezTo>
                    <a:pt x="73" y="18"/>
                    <a:pt x="73" y="19"/>
                    <a:pt x="73" y="20"/>
                  </a:cubicBezTo>
                  <a:cubicBezTo>
                    <a:pt x="75" y="20"/>
                    <a:pt x="76" y="20"/>
                    <a:pt x="78" y="20"/>
                  </a:cubicBezTo>
                  <a:cubicBezTo>
                    <a:pt x="78" y="19"/>
                    <a:pt x="78" y="18"/>
                    <a:pt x="78" y="17"/>
                  </a:cubicBezTo>
                  <a:cubicBezTo>
                    <a:pt x="76" y="17"/>
                    <a:pt x="75" y="17"/>
                    <a:pt x="73" y="17"/>
                  </a:cubicBezTo>
                  <a:close/>
                  <a:moveTo>
                    <a:pt x="79" y="17"/>
                  </a:moveTo>
                  <a:cubicBezTo>
                    <a:pt x="79" y="18"/>
                    <a:pt x="79" y="19"/>
                    <a:pt x="79" y="20"/>
                  </a:cubicBezTo>
                  <a:cubicBezTo>
                    <a:pt x="81" y="20"/>
                    <a:pt x="82" y="20"/>
                    <a:pt x="84" y="20"/>
                  </a:cubicBezTo>
                  <a:cubicBezTo>
                    <a:pt x="84" y="19"/>
                    <a:pt x="84" y="18"/>
                    <a:pt x="84" y="17"/>
                  </a:cubicBezTo>
                  <a:cubicBezTo>
                    <a:pt x="82" y="17"/>
                    <a:pt x="81" y="17"/>
                    <a:pt x="79" y="17"/>
                  </a:cubicBezTo>
                  <a:close/>
                  <a:moveTo>
                    <a:pt x="86" y="17"/>
                  </a:moveTo>
                  <a:cubicBezTo>
                    <a:pt x="86" y="20"/>
                    <a:pt x="86" y="20"/>
                    <a:pt x="86" y="20"/>
                  </a:cubicBezTo>
                  <a:cubicBezTo>
                    <a:pt x="90" y="20"/>
                    <a:pt x="90" y="20"/>
                    <a:pt x="90" y="20"/>
                  </a:cubicBezTo>
                  <a:cubicBezTo>
                    <a:pt x="90" y="17"/>
                    <a:pt x="90" y="17"/>
                    <a:pt x="90" y="17"/>
                  </a:cubicBezTo>
                  <a:cubicBezTo>
                    <a:pt x="86" y="17"/>
                    <a:pt x="86" y="17"/>
                    <a:pt x="86" y="17"/>
                  </a:cubicBezTo>
                  <a:close/>
                  <a:moveTo>
                    <a:pt x="13" y="27"/>
                  </a:moveTo>
                  <a:cubicBezTo>
                    <a:pt x="13" y="28"/>
                    <a:pt x="13" y="29"/>
                    <a:pt x="13" y="30"/>
                  </a:cubicBezTo>
                  <a:cubicBezTo>
                    <a:pt x="14" y="30"/>
                    <a:pt x="16" y="30"/>
                    <a:pt x="17" y="30"/>
                  </a:cubicBezTo>
                  <a:cubicBezTo>
                    <a:pt x="17" y="29"/>
                    <a:pt x="17" y="28"/>
                    <a:pt x="17" y="27"/>
                  </a:cubicBezTo>
                  <a:cubicBezTo>
                    <a:pt x="16" y="27"/>
                    <a:pt x="14" y="27"/>
                    <a:pt x="13" y="27"/>
                  </a:cubicBezTo>
                  <a:close/>
                  <a:moveTo>
                    <a:pt x="13" y="42"/>
                  </a:moveTo>
                  <a:cubicBezTo>
                    <a:pt x="13" y="43"/>
                    <a:pt x="13" y="44"/>
                    <a:pt x="13" y="45"/>
                  </a:cubicBezTo>
                  <a:cubicBezTo>
                    <a:pt x="14" y="45"/>
                    <a:pt x="16" y="45"/>
                    <a:pt x="17" y="45"/>
                  </a:cubicBezTo>
                  <a:cubicBezTo>
                    <a:pt x="17" y="44"/>
                    <a:pt x="17" y="43"/>
                    <a:pt x="17" y="42"/>
                  </a:cubicBezTo>
                  <a:cubicBezTo>
                    <a:pt x="16" y="42"/>
                    <a:pt x="14" y="42"/>
                    <a:pt x="13" y="42"/>
                  </a:cubicBezTo>
                  <a:close/>
                  <a:moveTo>
                    <a:pt x="13" y="47"/>
                  </a:moveTo>
                  <a:cubicBezTo>
                    <a:pt x="13" y="48"/>
                    <a:pt x="13" y="49"/>
                    <a:pt x="13" y="50"/>
                  </a:cubicBezTo>
                  <a:cubicBezTo>
                    <a:pt x="14" y="50"/>
                    <a:pt x="16" y="50"/>
                    <a:pt x="17" y="50"/>
                  </a:cubicBezTo>
                  <a:cubicBezTo>
                    <a:pt x="17" y="49"/>
                    <a:pt x="17" y="48"/>
                    <a:pt x="17" y="47"/>
                  </a:cubicBezTo>
                  <a:cubicBezTo>
                    <a:pt x="16" y="47"/>
                    <a:pt x="14" y="47"/>
                    <a:pt x="13" y="47"/>
                  </a:cubicBezTo>
                  <a:close/>
                  <a:moveTo>
                    <a:pt x="13" y="52"/>
                  </a:moveTo>
                  <a:cubicBezTo>
                    <a:pt x="13" y="53"/>
                    <a:pt x="13" y="54"/>
                    <a:pt x="13" y="55"/>
                  </a:cubicBezTo>
                  <a:cubicBezTo>
                    <a:pt x="14" y="55"/>
                    <a:pt x="16" y="55"/>
                    <a:pt x="17" y="55"/>
                  </a:cubicBezTo>
                  <a:cubicBezTo>
                    <a:pt x="17" y="54"/>
                    <a:pt x="17" y="53"/>
                    <a:pt x="17" y="52"/>
                  </a:cubicBezTo>
                  <a:cubicBezTo>
                    <a:pt x="16" y="52"/>
                    <a:pt x="14" y="52"/>
                    <a:pt x="13" y="52"/>
                  </a:cubicBezTo>
                  <a:close/>
                  <a:moveTo>
                    <a:pt x="13" y="62"/>
                  </a:moveTo>
                  <a:cubicBezTo>
                    <a:pt x="13" y="63"/>
                    <a:pt x="13" y="64"/>
                    <a:pt x="13" y="65"/>
                  </a:cubicBezTo>
                  <a:cubicBezTo>
                    <a:pt x="14" y="65"/>
                    <a:pt x="16" y="65"/>
                    <a:pt x="17" y="65"/>
                  </a:cubicBezTo>
                  <a:cubicBezTo>
                    <a:pt x="17" y="64"/>
                    <a:pt x="17" y="63"/>
                    <a:pt x="17" y="62"/>
                  </a:cubicBezTo>
                  <a:cubicBezTo>
                    <a:pt x="16" y="62"/>
                    <a:pt x="14" y="62"/>
                    <a:pt x="13" y="62"/>
                  </a:cubicBezTo>
                  <a:close/>
                  <a:moveTo>
                    <a:pt x="13" y="77"/>
                  </a:moveTo>
                  <a:cubicBezTo>
                    <a:pt x="13" y="77"/>
                    <a:pt x="13" y="78"/>
                    <a:pt x="13" y="79"/>
                  </a:cubicBezTo>
                  <a:cubicBezTo>
                    <a:pt x="14" y="79"/>
                    <a:pt x="16" y="79"/>
                    <a:pt x="17" y="79"/>
                  </a:cubicBezTo>
                  <a:cubicBezTo>
                    <a:pt x="17" y="78"/>
                    <a:pt x="17" y="77"/>
                    <a:pt x="17" y="77"/>
                  </a:cubicBezTo>
                  <a:cubicBezTo>
                    <a:pt x="16" y="77"/>
                    <a:pt x="14" y="77"/>
                    <a:pt x="13" y="77"/>
                  </a:cubicBezTo>
                  <a:close/>
                  <a:moveTo>
                    <a:pt x="13" y="91"/>
                  </a:moveTo>
                  <a:cubicBezTo>
                    <a:pt x="13" y="92"/>
                    <a:pt x="13" y="93"/>
                    <a:pt x="13" y="94"/>
                  </a:cubicBezTo>
                  <a:cubicBezTo>
                    <a:pt x="14" y="94"/>
                    <a:pt x="16" y="94"/>
                    <a:pt x="17" y="94"/>
                  </a:cubicBezTo>
                  <a:cubicBezTo>
                    <a:pt x="17" y="93"/>
                    <a:pt x="17" y="92"/>
                    <a:pt x="17" y="91"/>
                  </a:cubicBezTo>
                  <a:cubicBezTo>
                    <a:pt x="16" y="91"/>
                    <a:pt x="14" y="91"/>
                    <a:pt x="13" y="91"/>
                  </a:cubicBezTo>
                  <a:close/>
                  <a:moveTo>
                    <a:pt x="13" y="101"/>
                  </a:moveTo>
                  <a:cubicBezTo>
                    <a:pt x="13" y="102"/>
                    <a:pt x="13" y="103"/>
                    <a:pt x="13" y="104"/>
                  </a:cubicBezTo>
                  <a:cubicBezTo>
                    <a:pt x="14" y="104"/>
                    <a:pt x="16" y="104"/>
                    <a:pt x="17" y="104"/>
                  </a:cubicBezTo>
                  <a:cubicBezTo>
                    <a:pt x="17" y="103"/>
                    <a:pt x="17" y="102"/>
                    <a:pt x="17" y="101"/>
                  </a:cubicBezTo>
                  <a:cubicBezTo>
                    <a:pt x="16" y="101"/>
                    <a:pt x="14" y="101"/>
                    <a:pt x="13" y="101"/>
                  </a:cubicBezTo>
                  <a:close/>
                  <a:moveTo>
                    <a:pt x="13" y="106"/>
                  </a:moveTo>
                  <a:cubicBezTo>
                    <a:pt x="13" y="107"/>
                    <a:pt x="13" y="108"/>
                    <a:pt x="13" y="109"/>
                  </a:cubicBezTo>
                  <a:cubicBezTo>
                    <a:pt x="14" y="109"/>
                    <a:pt x="16" y="109"/>
                    <a:pt x="17" y="109"/>
                  </a:cubicBezTo>
                  <a:cubicBezTo>
                    <a:pt x="17" y="108"/>
                    <a:pt x="17" y="107"/>
                    <a:pt x="17" y="106"/>
                  </a:cubicBezTo>
                  <a:cubicBezTo>
                    <a:pt x="16" y="106"/>
                    <a:pt x="14" y="106"/>
                    <a:pt x="13" y="106"/>
                  </a:cubicBezTo>
                  <a:close/>
                  <a:moveTo>
                    <a:pt x="13" y="111"/>
                  </a:moveTo>
                  <a:cubicBezTo>
                    <a:pt x="13" y="112"/>
                    <a:pt x="13" y="113"/>
                    <a:pt x="13" y="114"/>
                  </a:cubicBezTo>
                  <a:cubicBezTo>
                    <a:pt x="14" y="114"/>
                    <a:pt x="16" y="114"/>
                    <a:pt x="17" y="114"/>
                  </a:cubicBezTo>
                  <a:cubicBezTo>
                    <a:pt x="17" y="113"/>
                    <a:pt x="17" y="112"/>
                    <a:pt x="17" y="111"/>
                  </a:cubicBezTo>
                  <a:cubicBezTo>
                    <a:pt x="16" y="111"/>
                    <a:pt x="14" y="111"/>
                    <a:pt x="13" y="111"/>
                  </a:cubicBezTo>
                  <a:close/>
                  <a:moveTo>
                    <a:pt x="13" y="116"/>
                  </a:moveTo>
                  <a:cubicBezTo>
                    <a:pt x="13" y="117"/>
                    <a:pt x="13" y="118"/>
                    <a:pt x="13" y="119"/>
                  </a:cubicBezTo>
                  <a:cubicBezTo>
                    <a:pt x="14" y="119"/>
                    <a:pt x="16" y="119"/>
                    <a:pt x="17" y="119"/>
                  </a:cubicBezTo>
                  <a:cubicBezTo>
                    <a:pt x="17" y="118"/>
                    <a:pt x="17" y="117"/>
                    <a:pt x="17" y="116"/>
                  </a:cubicBezTo>
                  <a:cubicBezTo>
                    <a:pt x="16" y="116"/>
                    <a:pt x="14" y="116"/>
                    <a:pt x="13" y="116"/>
                  </a:cubicBezTo>
                  <a:close/>
                  <a:moveTo>
                    <a:pt x="79" y="121"/>
                  </a:moveTo>
                  <a:cubicBezTo>
                    <a:pt x="79" y="122"/>
                    <a:pt x="79" y="123"/>
                    <a:pt x="79" y="124"/>
                  </a:cubicBezTo>
                  <a:cubicBezTo>
                    <a:pt x="81" y="124"/>
                    <a:pt x="82" y="124"/>
                    <a:pt x="84" y="124"/>
                  </a:cubicBezTo>
                  <a:cubicBezTo>
                    <a:pt x="84" y="123"/>
                    <a:pt x="84" y="122"/>
                    <a:pt x="84" y="121"/>
                  </a:cubicBezTo>
                  <a:cubicBezTo>
                    <a:pt x="82" y="121"/>
                    <a:pt x="81" y="121"/>
                    <a:pt x="79" y="121"/>
                  </a:cubicBezTo>
                  <a:close/>
                  <a:moveTo>
                    <a:pt x="86" y="121"/>
                  </a:moveTo>
                  <a:cubicBezTo>
                    <a:pt x="86" y="124"/>
                    <a:pt x="86" y="124"/>
                    <a:pt x="86" y="124"/>
                  </a:cubicBezTo>
                  <a:cubicBezTo>
                    <a:pt x="90" y="124"/>
                    <a:pt x="90" y="124"/>
                    <a:pt x="90" y="124"/>
                  </a:cubicBezTo>
                  <a:cubicBezTo>
                    <a:pt x="90" y="121"/>
                    <a:pt x="90" y="121"/>
                    <a:pt x="90" y="121"/>
                  </a:cubicBezTo>
                  <a:cubicBezTo>
                    <a:pt x="86" y="121"/>
                    <a:pt x="86" y="121"/>
                    <a:pt x="86" y="121"/>
                  </a:cubicBezTo>
                  <a:close/>
                  <a:moveTo>
                    <a:pt x="7" y="116"/>
                  </a:moveTo>
                  <a:cubicBezTo>
                    <a:pt x="7" y="117"/>
                    <a:pt x="7" y="118"/>
                    <a:pt x="7" y="119"/>
                  </a:cubicBezTo>
                  <a:cubicBezTo>
                    <a:pt x="8" y="119"/>
                    <a:pt x="10" y="119"/>
                    <a:pt x="11" y="119"/>
                  </a:cubicBezTo>
                  <a:cubicBezTo>
                    <a:pt x="11" y="118"/>
                    <a:pt x="11" y="117"/>
                    <a:pt x="11" y="116"/>
                  </a:cubicBezTo>
                  <a:cubicBezTo>
                    <a:pt x="10" y="116"/>
                    <a:pt x="8" y="116"/>
                    <a:pt x="7" y="116"/>
                  </a:cubicBezTo>
                  <a:close/>
                  <a:moveTo>
                    <a:pt x="19" y="116"/>
                  </a:moveTo>
                  <a:cubicBezTo>
                    <a:pt x="19" y="117"/>
                    <a:pt x="19" y="118"/>
                    <a:pt x="19" y="119"/>
                  </a:cubicBezTo>
                  <a:cubicBezTo>
                    <a:pt x="20" y="119"/>
                    <a:pt x="22" y="119"/>
                    <a:pt x="23" y="119"/>
                  </a:cubicBezTo>
                  <a:cubicBezTo>
                    <a:pt x="23" y="118"/>
                    <a:pt x="23" y="117"/>
                    <a:pt x="23" y="116"/>
                  </a:cubicBezTo>
                  <a:cubicBezTo>
                    <a:pt x="22" y="116"/>
                    <a:pt x="20" y="116"/>
                    <a:pt x="19" y="116"/>
                  </a:cubicBezTo>
                  <a:close/>
                  <a:moveTo>
                    <a:pt x="25" y="116"/>
                  </a:moveTo>
                  <a:cubicBezTo>
                    <a:pt x="25" y="117"/>
                    <a:pt x="25" y="118"/>
                    <a:pt x="25" y="119"/>
                  </a:cubicBezTo>
                  <a:cubicBezTo>
                    <a:pt x="26" y="119"/>
                    <a:pt x="28" y="119"/>
                    <a:pt x="29" y="119"/>
                  </a:cubicBezTo>
                  <a:cubicBezTo>
                    <a:pt x="29" y="118"/>
                    <a:pt x="29" y="117"/>
                    <a:pt x="29" y="116"/>
                  </a:cubicBezTo>
                  <a:cubicBezTo>
                    <a:pt x="28" y="116"/>
                    <a:pt x="26" y="116"/>
                    <a:pt x="25" y="116"/>
                  </a:cubicBezTo>
                  <a:close/>
                  <a:moveTo>
                    <a:pt x="37" y="116"/>
                  </a:moveTo>
                  <a:cubicBezTo>
                    <a:pt x="37" y="117"/>
                    <a:pt x="37" y="118"/>
                    <a:pt x="37" y="119"/>
                  </a:cubicBezTo>
                  <a:cubicBezTo>
                    <a:pt x="38" y="119"/>
                    <a:pt x="40" y="119"/>
                    <a:pt x="41" y="119"/>
                  </a:cubicBezTo>
                  <a:cubicBezTo>
                    <a:pt x="41" y="118"/>
                    <a:pt x="41" y="117"/>
                    <a:pt x="41" y="116"/>
                  </a:cubicBezTo>
                  <a:cubicBezTo>
                    <a:pt x="40" y="116"/>
                    <a:pt x="38" y="116"/>
                    <a:pt x="37" y="116"/>
                  </a:cubicBezTo>
                  <a:close/>
                  <a:moveTo>
                    <a:pt x="43" y="116"/>
                  </a:moveTo>
                  <a:cubicBezTo>
                    <a:pt x="43" y="117"/>
                    <a:pt x="43" y="118"/>
                    <a:pt x="43" y="119"/>
                  </a:cubicBezTo>
                  <a:cubicBezTo>
                    <a:pt x="45" y="119"/>
                    <a:pt x="46" y="119"/>
                    <a:pt x="47" y="119"/>
                  </a:cubicBezTo>
                  <a:cubicBezTo>
                    <a:pt x="47" y="118"/>
                    <a:pt x="47" y="117"/>
                    <a:pt x="47" y="116"/>
                  </a:cubicBezTo>
                  <a:cubicBezTo>
                    <a:pt x="46" y="116"/>
                    <a:pt x="45" y="116"/>
                    <a:pt x="43" y="116"/>
                  </a:cubicBezTo>
                  <a:close/>
                  <a:moveTo>
                    <a:pt x="49" y="116"/>
                  </a:moveTo>
                  <a:cubicBezTo>
                    <a:pt x="49" y="117"/>
                    <a:pt x="49" y="118"/>
                    <a:pt x="49" y="119"/>
                  </a:cubicBezTo>
                  <a:cubicBezTo>
                    <a:pt x="51" y="119"/>
                    <a:pt x="52" y="119"/>
                    <a:pt x="53" y="119"/>
                  </a:cubicBezTo>
                  <a:cubicBezTo>
                    <a:pt x="53" y="118"/>
                    <a:pt x="53" y="117"/>
                    <a:pt x="53" y="116"/>
                  </a:cubicBezTo>
                  <a:cubicBezTo>
                    <a:pt x="52" y="116"/>
                    <a:pt x="51" y="116"/>
                    <a:pt x="49" y="116"/>
                  </a:cubicBezTo>
                  <a:close/>
                  <a:moveTo>
                    <a:pt x="55" y="116"/>
                  </a:moveTo>
                  <a:cubicBezTo>
                    <a:pt x="55" y="117"/>
                    <a:pt x="55" y="118"/>
                    <a:pt x="55" y="119"/>
                  </a:cubicBezTo>
                  <a:cubicBezTo>
                    <a:pt x="57" y="119"/>
                    <a:pt x="58" y="119"/>
                    <a:pt x="60" y="119"/>
                  </a:cubicBezTo>
                  <a:cubicBezTo>
                    <a:pt x="60" y="118"/>
                    <a:pt x="60" y="117"/>
                    <a:pt x="60" y="116"/>
                  </a:cubicBezTo>
                  <a:cubicBezTo>
                    <a:pt x="58" y="116"/>
                    <a:pt x="57" y="116"/>
                    <a:pt x="55" y="116"/>
                  </a:cubicBezTo>
                  <a:close/>
                  <a:moveTo>
                    <a:pt x="61" y="116"/>
                  </a:moveTo>
                  <a:cubicBezTo>
                    <a:pt x="61" y="117"/>
                    <a:pt x="61" y="118"/>
                    <a:pt x="61" y="119"/>
                  </a:cubicBezTo>
                  <a:cubicBezTo>
                    <a:pt x="63" y="119"/>
                    <a:pt x="64" y="119"/>
                    <a:pt x="66" y="119"/>
                  </a:cubicBezTo>
                  <a:cubicBezTo>
                    <a:pt x="66" y="118"/>
                    <a:pt x="66" y="117"/>
                    <a:pt x="66" y="116"/>
                  </a:cubicBezTo>
                  <a:cubicBezTo>
                    <a:pt x="64" y="116"/>
                    <a:pt x="63" y="116"/>
                    <a:pt x="61" y="116"/>
                  </a:cubicBezTo>
                  <a:close/>
                  <a:moveTo>
                    <a:pt x="79" y="116"/>
                  </a:moveTo>
                  <a:cubicBezTo>
                    <a:pt x="79" y="117"/>
                    <a:pt x="79" y="118"/>
                    <a:pt x="79" y="119"/>
                  </a:cubicBezTo>
                  <a:cubicBezTo>
                    <a:pt x="81" y="119"/>
                    <a:pt x="82" y="119"/>
                    <a:pt x="84" y="119"/>
                  </a:cubicBezTo>
                  <a:cubicBezTo>
                    <a:pt x="84" y="118"/>
                    <a:pt x="84" y="117"/>
                    <a:pt x="84" y="116"/>
                  </a:cubicBezTo>
                  <a:cubicBezTo>
                    <a:pt x="82" y="116"/>
                    <a:pt x="81" y="116"/>
                    <a:pt x="79" y="116"/>
                  </a:cubicBezTo>
                  <a:close/>
                  <a:moveTo>
                    <a:pt x="86" y="116"/>
                  </a:moveTo>
                  <a:cubicBezTo>
                    <a:pt x="86" y="117"/>
                    <a:pt x="86" y="118"/>
                    <a:pt x="86" y="119"/>
                  </a:cubicBezTo>
                  <a:cubicBezTo>
                    <a:pt x="87" y="119"/>
                    <a:pt x="88" y="119"/>
                    <a:pt x="90" y="119"/>
                  </a:cubicBezTo>
                  <a:cubicBezTo>
                    <a:pt x="90" y="118"/>
                    <a:pt x="90" y="117"/>
                    <a:pt x="90" y="116"/>
                  </a:cubicBezTo>
                  <a:cubicBezTo>
                    <a:pt x="88" y="116"/>
                    <a:pt x="87" y="116"/>
                    <a:pt x="86" y="116"/>
                  </a:cubicBezTo>
                  <a:close/>
                  <a:moveTo>
                    <a:pt x="19" y="111"/>
                  </a:moveTo>
                  <a:cubicBezTo>
                    <a:pt x="19" y="112"/>
                    <a:pt x="19" y="113"/>
                    <a:pt x="19" y="114"/>
                  </a:cubicBezTo>
                  <a:cubicBezTo>
                    <a:pt x="20" y="114"/>
                    <a:pt x="22" y="114"/>
                    <a:pt x="23" y="114"/>
                  </a:cubicBezTo>
                  <a:cubicBezTo>
                    <a:pt x="23" y="113"/>
                    <a:pt x="23" y="112"/>
                    <a:pt x="23" y="111"/>
                  </a:cubicBezTo>
                  <a:cubicBezTo>
                    <a:pt x="22" y="111"/>
                    <a:pt x="20" y="111"/>
                    <a:pt x="19" y="111"/>
                  </a:cubicBezTo>
                  <a:close/>
                  <a:moveTo>
                    <a:pt x="25" y="111"/>
                  </a:moveTo>
                  <a:cubicBezTo>
                    <a:pt x="25" y="112"/>
                    <a:pt x="25" y="113"/>
                    <a:pt x="25" y="114"/>
                  </a:cubicBezTo>
                  <a:cubicBezTo>
                    <a:pt x="26" y="114"/>
                    <a:pt x="28" y="114"/>
                    <a:pt x="29" y="114"/>
                  </a:cubicBezTo>
                  <a:cubicBezTo>
                    <a:pt x="29" y="113"/>
                    <a:pt x="29" y="112"/>
                    <a:pt x="29" y="111"/>
                  </a:cubicBezTo>
                  <a:cubicBezTo>
                    <a:pt x="28" y="111"/>
                    <a:pt x="26" y="111"/>
                    <a:pt x="25" y="111"/>
                  </a:cubicBezTo>
                  <a:close/>
                  <a:moveTo>
                    <a:pt x="37" y="111"/>
                  </a:moveTo>
                  <a:cubicBezTo>
                    <a:pt x="37" y="112"/>
                    <a:pt x="37" y="113"/>
                    <a:pt x="37" y="114"/>
                  </a:cubicBezTo>
                  <a:cubicBezTo>
                    <a:pt x="38" y="114"/>
                    <a:pt x="40" y="114"/>
                    <a:pt x="41" y="114"/>
                  </a:cubicBezTo>
                  <a:cubicBezTo>
                    <a:pt x="41" y="113"/>
                    <a:pt x="41" y="112"/>
                    <a:pt x="41" y="111"/>
                  </a:cubicBezTo>
                  <a:cubicBezTo>
                    <a:pt x="40" y="111"/>
                    <a:pt x="38" y="111"/>
                    <a:pt x="37" y="111"/>
                  </a:cubicBezTo>
                  <a:close/>
                  <a:moveTo>
                    <a:pt x="55" y="111"/>
                  </a:moveTo>
                  <a:cubicBezTo>
                    <a:pt x="55" y="112"/>
                    <a:pt x="55" y="113"/>
                    <a:pt x="55" y="114"/>
                  </a:cubicBezTo>
                  <a:cubicBezTo>
                    <a:pt x="57" y="114"/>
                    <a:pt x="58" y="114"/>
                    <a:pt x="60" y="114"/>
                  </a:cubicBezTo>
                  <a:cubicBezTo>
                    <a:pt x="60" y="113"/>
                    <a:pt x="60" y="112"/>
                    <a:pt x="60" y="111"/>
                  </a:cubicBezTo>
                  <a:cubicBezTo>
                    <a:pt x="58" y="111"/>
                    <a:pt x="57" y="111"/>
                    <a:pt x="55" y="111"/>
                  </a:cubicBezTo>
                  <a:close/>
                  <a:moveTo>
                    <a:pt x="61" y="111"/>
                  </a:moveTo>
                  <a:cubicBezTo>
                    <a:pt x="61" y="112"/>
                    <a:pt x="61" y="113"/>
                    <a:pt x="61" y="114"/>
                  </a:cubicBezTo>
                  <a:cubicBezTo>
                    <a:pt x="63" y="114"/>
                    <a:pt x="64" y="114"/>
                    <a:pt x="66" y="114"/>
                  </a:cubicBezTo>
                  <a:cubicBezTo>
                    <a:pt x="66" y="113"/>
                    <a:pt x="66" y="112"/>
                    <a:pt x="66" y="111"/>
                  </a:cubicBezTo>
                  <a:cubicBezTo>
                    <a:pt x="64" y="111"/>
                    <a:pt x="63" y="111"/>
                    <a:pt x="61" y="111"/>
                  </a:cubicBezTo>
                  <a:close/>
                  <a:moveTo>
                    <a:pt x="79" y="111"/>
                  </a:moveTo>
                  <a:cubicBezTo>
                    <a:pt x="79" y="112"/>
                    <a:pt x="79" y="113"/>
                    <a:pt x="79" y="114"/>
                  </a:cubicBezTo>
                  <a:cubicBezTo>
                    <a:pt x="81" y="114"/>
                    <a:pt x="82" y="114"/>
                    <a:pt x="84" y="114"/>
                  </a:cubicBezTo>
                  <a:cubicBezTo>
                    <a:pt x="84" y="113"/>
                    <a:pt x="84" y="112"/>
                    <a:pt x="84" y="111"/>
                  </a:cubicBezTo>
                  <a:cubicBezTo>
                    <a:pt x="82" y="111"/>
                    <a:pt x="81" y="111"/>
                    <a:pt x="79" y="111"/>
                  </a:cubicBezTo>
                  <a:close/>
                  <a:moveTo>
                    <a:pt x="86" y="111"/>
                  </a:moveTo>
                  <a:cubicBezTo>
                    <a:pt x="86" y="112"/>
                    <a:pt x="86" y="113"/>
                    <a:pt x="86" y="114"/>
                  </a:cubicBezTo>
                  <a:cubicBezTo>
                    <a:pt x="87" y="114"/>
                    <a:pt x="88" y="114"/>
                    <a:pt x="90" y="114"/>
                  </a:cubicBezTo>
                  <a:cubicBezTo>
                    <a:pt x="90" y="113"/>
                    <a:pt x="90" y="112"/>
                    <a:pt x="90" y="111"/>
                  </a:cubicBezTo>
                  <a:cubicBezTo>
                    <a:pt x="88" y="111"/>
                    <a:pt x="87" y="111"/>
                    <a:pt x="86" y="111"/>
                  </a:cubicBezTo>
                  <a:close/>
                  <a:moveTo>
                    <a:pt x="7" y="106"/>
                  </a:moveTo>
                  <a:cubicBezTo>
                    <a:pt x="7" y="107"/>
                    <a:pt x="7" y="108"/>
                    <a:pt x="7" y="109"/>
                  </a:cubicBezTo>
                  <a:cubicBezTo>
                    <a:pt x="8" y="109"/>
                    <a:pt x="10" y="109"/>
                    <a:pt x="11" y="109"/>
                  </a:cubicBezTo>
                  <a:cubicBezTo>
                    <a:pt x="11" y="108"/>
                    <a:pt x="11" y="107"/>
                    <a:pt x="11" y="106"/>
                  </a:cubicBezTo>
                  <a:cubicBezTo>
                    <a:pt x="10" y="106"/>
                    <a:pt x="8" y="106"/>
                    <a:pt x="7" y="106"/>
                  </a:cubicBezTo>
                  <a:close/>
                  <a:moveTo>
                    <a:pt x="19" y="106"/>
                  </a:moveTo>
                  <a:cubicBezTo>
                    <a:pt x="19" y="107"/>
                    <a:pt x="19" y="108"/>
                    <a:pt x="19" y="109"/>
                  </a:cubicBezTo>
                  <a:cubicBezTo>
                    <a:pt x="20" y="109"/>
                    <a:pt x="22" y="109"/>
                    <a:pt x="23" y="109"/>
                  </a:cubicBezTo>
                  <a:cubicBezTo>
                    <a:pt x="23" y="108"/>
                    <a:pt x="23" y="107"/>
                    <a:pt x="23" y="106"/>
                  </a:cubicBezTo>
                  <a:cubicBezTo>
                    <a:pt x="22" y="106"/>
                    <a:pt x="20" y="106"/>
                    <a:pt x="19" y="106"/>
                  </a:cubicBezTo>
                  <a:close/>
                  <a:moveTo>
                    <a:pt x="25" y="106"/>
                  </a:moveTo>
                  <a:cubicBezTo>
                    <a:pt x="25" y="107"/>
                    <a:pt x="25" y="108"/>
                    <a:pt x="25" y="109"/>
                  </a:cubicBezTo>
                  <a:cubicBezTo>
                    <a:pt x="26" y="109"/>
                    <a:pt x="28" y="109"/>
                    <a:pt x="29" y="109"/>
                  </a:cubicBezTo>
                  <a:cubicBezTo>
                    <a:pt x="29" y="108"/>
                    <a:pt x="29" y="107"/>
                    <a:pt x="29" y="106"/>
                  </a:cubicBezTo>
                  <a:cubicBezTo>
                    <a:pt x="28" y="106"/>
                    <a:pt x="26" y="106"/>
                    <a:pt x="25" y="106"/>
                  </a:cubicBezTo>
                  <a:close/>
                  <a:moveTo>
                    <a:pt x="31" y="106"/>
                  </a:moveTo>
                  <a:cubicBezTo>
                    <a:pt x="31" y="107"/>
                    <a:pt x="31" y="108"/>
                    <a:pt x="31" y="109"/>
                  </a:cubicBezTo>
                  <a:cubicBezTo>
                    <a:pt x="32" y="109"/>
                    <a:pt x="34" y="109"/>
                    <a:pt x="35" y="109"/>
                  </a:cubicBezTo>
                  <a:cubicBezTo>
                    <a:pt x="35" y="108"/>
                    <a:pt x="35" y="107"/>
                    <a:pt x="35" y="106"/>
                  </a:cubicBezTo>
                  <a:cubicBezTo>
                    <a:pt x="34" y="106"/>
                    <a:pt x="32" y="106"/>
                    <a:pt x="31" y="106"/>
                  </a:cubicBezTo>
                  <a:close/>
                  <a:moveTo>
                    <a:pt x="37" y="106"/>
                  </a:moveTo>
                  <a:cubicBezTo>
                    <a:pt x="37" y="107"/>
                    <a:pt x="37" y="108"/>
                    <a:pt x="37" y="109"/>
                  </a:cubicBezTo>
                  <a:cubicBezTo>
                    <a:pt x="38" y="109"/>
                    <a:pt x="40" y="109"/>
                    <a:pt x="41" y="109"/>
                  </a:cubicBezTo>
                  <a:cubicBezTo>
                    <a:pt x="41" y="108"/>
                    <a:pt x="41" y="107"/>
                    <a:pt x="41" y="106"/>
                  </a:cubicBezTo>
                  <a:cubicBezTo>
                    <a:pt x="40" y="106"/>
                    <a:pt x="38" y="106"/>
                    <a:pt x="37" y="106"/>
                  </a:cubicBezTo>
                  <a:close/>
                  <a:moveTo>
                    <a:pt x="43" y="106"/>
                  </a:moveTo>
                  <a:cubicBezTo>
                    <a:pt x="43" y="107"/>
                    <a:pt x="43" y="108"/>
                    <a:pt x="43" y="109"/>
                  </a:cubicBezTo>
                  <a:cubicBezTo>
                    <a:pt x="45" y="109"/>
                    <a:pt x="46" y="109"/>
                    <a:pt x="47" y="109"/>
                  </a:cubicBezTo>
                  <a:cubicBezTo>
                    <a:pt x="47" y="108"/>
                    <a:pt x="47" y="107"/>
                    <a:pt x="47" y="106"/>
                  </a:cubicBezTo>
                  <a:cubicBezTo>
                    <a:pt x="46" y="106"/>
                    <a:pt x="45" y="106"/>
                    <a:pt x="43" y="106"/>
                  </a:cubicBezTo>
                  <a:close/>
                  <a:moveTo>
                    <a:pt x="49" y="106"/>
                  </a:moveTo>
                  <a:cubicBezTo>
                    <a:pt x="49" y="107"/>
                    <a:pt x="49" y="108"/>
                    <a:pt x="49" y="109"/>
                  </a:cubicBezTo>
                  <a:cubicBezTo>
                    <a:pt x="51" y="109"/>
                    <a:pt x="52" y="109"/>
                    <a:pt x="53" y="109"/>
                  </a:cubicBezTo>
                  <a:cubicBezTo>
                    <a:pt x="53" y="108"/>
                    <a:pt x="53" y="107"/>
                    <a:pt x="53" y="106"/>
                  </a:cubicBezTo>
                  <a:cubicBezTo>
                    <a:pt x="52" y="106"/>
                    <a:pt x="51" y="106"/>
                    <a:pt x="49" y="106"/>
                  </a:cubicBezTo>
                  <a:close/>
                  <a:moveTo>
                    <a:pt x="61" y="106"/>
                  </a:moveTo>
                  <a:cubicBezTo>
                    <a:pt x="61" y="107"/>
                    <a:pt x="61" y="108"/>
                    <a:pt x="61" y="109"/>
                  </a:cubicBezTo>
                  <a:cubicBezTo>
                    <a:pt x="63" y="109"/>
                    <a:pt x="64" y="109"/>
                    <a:pt x="66" y="109"/>
                  </a:cubicBezTo>
                  <a:cubicBezTo>
                    <a:pt x="66" y="108"/>
                    <a:pt x="66" y="107"/>
                    <a:pt x="66" y="106"/>
                  </a:cubicBezTo>
                  <a:cubicBezTo>
                    <a:pt x="64" y="106"/>
                    <a:pt x="63" y="106"/>
                    <a:pt x="61" y="106"/>
                  </a:cubicBezTo>
                  <a:close/>
                  <a:moveTo>
                    <a:pt x="86" y="106"/>
                  </a:moveTo>
                  <a:cubicBezTo>
                    <a:pt x="86" y="107"/>
                    <a:pt x="86" y="108"/>
                    <a:pt x="86" y="109"/>
                  </a:cubicBezTo>
                  <a:cubicBezTo>
                    <a:pt x="87" y="109"/>
                    <a:pt x="88" y="109"/>
                    <a:pt x="90" y="109"/>
                  </a:cubicBezTo>
                  <a:cubicBezTo>
                    <a:pt x="90" y="108"/>
                    <a:pt x="90" y="107"/>
                    <a:pt x="90" y="106"/>
                  </a:cubicBezTo>
                  <a:cubicBezTo>
                    <a:pt x="88" y="106"/>
                    <a:pt x="87" y="106"/>
                    <a:pt x="86" y="106"/>
                  </a:cubicBezTo>
                  <a:close/>
                  <a:moveTo>
                    <a:pt x="7" y="101"/>
                  </a:moveTo>
                  <a:cubicBezTo>
                    <a:pt x="7" y="102"/>
                    <a:pt x="7" y="103"/>
                    <a:pt x="7" y="104"/>
                  </a:cubicBezTo>
                  <a:cubicBezTo>
                    <a:pt x="8" y="104"/>
                    <a:pt x="10" y="104"/>
                    <a:pt x="11" y="104"/>
                  </a:cubicBezTo>
                  <a:cubicBezTo>
                    <a:pt x="11" y="103"/>
                    <a:pt x="11" y="102"/>
                    <a:pt x="11" y="101"/>
                  </a:cubicBezTo>
                  <a:cubicBezTo>
                    <a:pt x="10" y="101"/>
                    <a:pt x="8" y="101"/>
                    <a:pt x="7" y="101"/>
                  </a:cubicBezTo>
                  <a:close/>
                  <a:moveTo>
                    <a:pt x="25" y="101"/>
                  </a:moveTo>
                  <a:cubicBezTo>
                    <a:pt x="25" y="102"/>
                    <a:pt x="25" y="103"/>
                    <a:pt x="25" y="104"/>
                  </a:cubicBezTo>
                  <a:cubicBezTo>
                    <a:pt x="26" y="104"/>
                    <a:pt x="28" y="104"/>
                    <a:pt x="29" y="104"/>
                  </a:cubicBezTo>
                  <a:cubicBezTo>
                    <a:pt x="29" y="103"/>
                    <a:pt x="29" y="102"/>
                    <a:pt x="29" y="101"/>
                  </a:cubicBezTo>
                  <a:cubicBezTo>
                    <a:pt x="28" y="101"/>
                    <a:pt x="26" y="101"/>
                    <a:pt x="25" y="101"/>
                  </a:cubicBezTo>
                  <a:close/>
                  <a:moveTo>
                    <a:pt x="31" y="101"/>
                  </a:moveTo>
                  <a:cubicBezTo>
                    <a:pt x="31" y="102"/>
                    <a:pt x="31" y="103"/>
                    <a:pt x="31" y="104"/>
                  </a:cubicBezTo>
                  <a:cubicBezTo>
                    <a:pt x="32" y="104"/>
                    <a:pt x="34" y="104"/>
                    <a:pt x="35" y="104"/>
                  </a:cubicBezTo>
                  <a:cubicBezTo>
                    <a:pt x="35" y="103"/>
                    <a:pt x="35" y="102"/>
                    <a:pt x="35" y="101"/>
                  </a:cubicBezTo>
                  <a:cubicBezTo>
                    <a:pt x="34" y="101"/>
                    <a:pt x="32" y="101"/>
                    <a:pt x="31" y="101"/>
                  </a:cubicBezTo>
                  <a:close/>
                  <a:moveTo>
                    <a:pt x="43" y="101"/>
                  </a:moveTo>
                  <a:cubicBezTo>
                    <a:pt x="43" y="102"/>
                    <a:pt x="43" y="103"/>
                    <a:pt x="43" y="104"/>
                  </a:cubicBezTo>
                  <a:cubicBezTo>
                    <a:pt x="45" y="104"/>
                    <a:pt x="46" y="104"/>
                    <a:pt x="47" y="104"/>
                  </a:cubicBezTo>
                  <a:cubicBezTo>
                    <a:pt x="47" y="103"/>
                    <a:pt x="47" y="102"/>
                    <a:pt x="47" y="101"/>
                  </a:cubicBezTo>
                  <a:cubicBezTo>
                    <a:pt x="46" y="101"/>
                    <a:pt x="45" y="101"/>
                    <a:pt x="43" y="101"/>
                  </a:cubicBezTo>
                  <a:close/>
                  <a:moveTo>
                    <a:pt x="49" y="101"/>
                  </a:moveTo>
                  <a:cubicBezTo>
                    <a:pt x="49" y="102"/>
                    <a:pt x="49" y="103"/>
                    <a:pt x="49" y="104"/>
                  </a:cubicBezTo>
                  <a:cubicBezTo>
                    <a:pt x="51" y="104"/>
                    <a:pt x="52" y="104"/>
                    <a:pt x="53" y="104"/>
                  </a:cubicBezTo>
                  <a:cubicBezTo>
                    <a:pt x="53" y="103"/>
                    <a:pt x="53" y="102"/>
                    <a:pt x="53" y="101"/>
                  </a:cubicBezTo>
                  <a:cubicBezTo>
                    <a:pt x="52" y="101"/>
                    <a:pt x="51" y="101"/>
                    <a:pt x="49" y="101"/>
                  </a:cubicBezTo>
                  <a:close/>
                  <a:moveTo>
                    <a:pt x="55" y="101"/>
                  </a:moveTo>
                  <a:cubicBezTo>
                    <a:pt x="55" y="102"/>
                    <a:pt x="55" y="103"/>
                    <a:pt x="55" y="104"/>
                  </a:cubicBezTo>
                  <a:cubicBezTo>
                    <a:pt x="57" y="104"/>
                    <a:pt x="58" y="104"/>
                    <a:pt x="60" y="104"/>
                  </a:cubicBezTo>
                  <a:cubicBezTo>
                    <a:pt x="60" y="103"/>
                    <a:pt x="60" y="102"/>
                    <a:pt x="60" y="101"/>
                  </a:cubicBezTo>
                  <a:cubicBezTo>
                    <a:pt x="58" y="101"/>
                    <a:pt x="57" y="101"/>
                    <a:pt x="55" y="101"/>
                  </a:cubicBezTo>
                  <a:close/>
                  <a:moveTo>
                    <a:pt x="61" y="101"/>
                  </a:moveTo>
                  <a:cubicBezTo>
                    <a:pt x="61" y="102"/>
                    <a:pt x="61" y="103"/>
                    <a:pt x="61" y="104"/>
                  </a:cubicBezTo>
                  <a:cubicBezTo>
                    <a:pt x="63" y="104"/>
                    <a:pt x="64" y="104"/>
                    <a:pt x="66" y="104"/>
                  </a:cubicBezTo>
                  <a:cubicBezTo>
                    <a:pt x="66" y="103"/>
                    <a:pt x="66" y="102"/>
                    <a:pt x="66" y="101"/>
                  </a:cubicBezTo>
                  <a:cubicBezTo>
                    <a:pt x="64" y="101"/>
                    <a:pt x="63" y="101"/>
                    <a:pt x="61" y="101"/>
                  </a:cubicBezTo>
                  <a:close/>
                  <a:moveTo>
                    <a:pt x="79" y="101"/>
                  </a:moveTo>
                  <a:cubicBezTo>
                    <a:pt x="79" y="102"/>
                    <a:pt x="79" y="103"/>
                    <a:pt x="79" y="104"/>
                  </a:cubicBezTo>
                  <a:cubicBezTo>
                    <a:pt x="81" y="104"/>
                    <a:pt x="82" y="104"/>
                    <a:pt x="84" y="104"/>
                  </a:cubicBezTo>
                  <a:cubicBezTo>
                    <a:pt x="84" y="103"/>
                    <a:pt x="84" y="102"/>
                    <a:pt x="84" y="101"/>
                  </a:cubicBezTo>
                  <a:cubicBezTo>
                    <a:pt x="82" y="101"/>
                    <a:pt x="81" y="101"/>
                    <a:pt x="79" y="101"/>
                  </a:cubicBezTo>
                  <a:close/>
                  <a:moveTo>
                    <a:pt x="86" y="101"/>
                  </a:moveTo>
                  <a:cubicBezTo>
                    <a:pt x="86" y="102"/>
                    <a:pt x="86" y="103"/>
                    <a:pt x="86" y="104"/>
                  </a:cubicBezTo>
                  <a:cubicBezTo>
                    <a:pt x="87" y="104"/>
                    <a:pt x="88" y="104"/>
                    <a:pt x="90" y="104"/>
                  </a:cubicBezTo>
                  <a:cubicBezTo>
                    <a:pt x="90" y="103"/>
                    <a:pt x="90" y="102"/>
                    <a:pt x="90" y="101"/>
                  </a:cubicBezTo>
                  <a:cubicBezTo>
                    <a:pt x="88" y="101"/>
                    <a:pt x="87" y="101"/>
                    <a:pt x="86" y="101"/>
                  </a:cubicBezTo>
                  <a:close/>
                  <a:moveTo>
                    <a:pt x="7" y="96"/>
                  </a:moveTo>
                  <a:cubicBezTo>
                    <a:pt x="7" y="97"/>
                    <a:pt x="7" y="98"/>
                    <a:pt x="7" y="99"/>
                  </a:cubicBezTo>
                  <a:cubicBezTo>
                    <a:pt x="8" y="99"/>
                    <a:pt x="10" y="99"/>
                    <a:pt x="11" y="99"/>
                  </a:cubicBezTo>
                  <a:cubicBezTo>
                    <a:pt x="11" y="98"/>
                    <a:pt x="11" y="97"/>
                    <a:pt x="11" y="96"/>
                  </a:cubicBezTo>
                  <a:cubicBezTo>
                    <a:pt x="10" y="96"/>
                    <a:pt x="8" y="96"/>
                    <a:pt x="7" y="96"/>
                  </a:cubicBezTo>
                  <a:close/>
                  <a:moveTo>
                    <a:pt x="25" y="96"/>
                  </a:moveTo>
                  <a:cubicBezTo>
                    <a:pt x="25" y="97"/>
                    <a:pt x="25" y="98"/>
                    <a:pt x="25" y="99"/>
                  </a:cubicBezTo>
                  <a:cubicBezTo>
                    <a:pt x="26" y="99"/>
                    <a:pt x="28" y="99"/>
                    <a:pt x="29" y="99"/>
                  </a:cubicBezTo>
                  <a:cubicBezTo>
                    <a:pt x="29" y="98"/>
                    <a:pt x="29" y="97"/>
                    <a:pt x="29" y="96"/>
                  </a:cubicBezTo>
                  <a:cubicBezTo>
                    <a:pt x="28" y="96"/>
                    <a:pt x="26" y="96"/>
                    <a:pt x="25" y="96"/>
                  </a:cubicBezTo>
                  <a:close/>
                  <a:moveTo>
                    <a:pt x="31" y="96"/>
                  </a:moveTo>
                  <a:cubicBezTo>
                    <a:pt x="31" y="97"/>
                    <a:pt x="31" y="98"/>
                    <a:pt x="31" y="99"/>
                  </a:cubicBezTo>
                  <a:cubicBezTo>
                    <a:pt x="32" y="99"/>
                    <a:pt x="34" y="99"/>
                    <a:pt x="35" y="99"/>
                  </a:cubicBezTo>
                  <a:cubicBezTo>
                    <a:pt x="35" y="98"/>
                    <a:pt x="35" y="97"/>
                    <a:pt x="35" y="96"/>
                  </a:cubicBezTo>
                  <a:cubicBezTo>
                    <a:pt x="34" y="96"/>
                    <a:pt x="32" y="96"/>
                    <a:pt x="31" y="96"/>
                  </a:cubicBezTo>
                  <a:close/>
                  <a:moveTo>
                    <a:pt x="37" y="96"/>
                  </a:moveTo>
                  <a:cubicBezTo>
                    <a:pt x="37" y="97"/>
                    <a:pt x="37" y="98"/>
                    <a:pt x="37" y="99"/>
                  </a:cubicBezTo>
                  <a:cubicBezTo>
                    <a:pt x="38" y="99"/>
                    <a:pt x="40" y="99"/>
                    <a:pt x="41" y="99"/>
                  </a:cubicBezTo>
                  <a:cubicBezTo>
                    <a:pt x="41" y="98"/>
                    <a:pt x="41" y="97"/>
                    <a:pt x="41" y="96"/>
                  </a:cubicBezTo>
                  <a:cubicBezTo>
                    <a:pt x="40" y="96"/>
                    <a:pt x="38" y="96"/>
                    <a:pt x="37" y="96"/>
                  </a:cubicBezTo>
                  <a:close/>
                  <a:moveTo>
                    <a:pt x="43" y="96"/>
                  </a:moveTo>
                  <a:cubicBezTo>
                    <a:pt x="43" y="97"/>
                    <a:pt x="43" y="98"/>
                    <a:pt x="43" y="99"/>
                  </a:cubicBezTo>
                  <a:cubicBezTo>
                    <a:pt x="45" y="99"/>
                    <a:pt x="46" y="99"/>
                    <a:pt x="47" y="99"/>
                  </a:cubicBezTo>
                  <a:cubicBezTo>
                    <a:pt x="47" y="98"/>
                    <a:pt x="47" y="97"/>
                    <a:pt x="47" y="96"/>
                  </a:cubicBezTo>
                  <a:cubicBezTo>
                    <a:pt x="46" y="96"/>
                    <a:pt x="45" y="96"/>
                    <a:pt x="43" y="96"/>
                  </a:cubicBezTo>
                  <a:close/>
                  <a:moveTo>
                    <a:pt x="49" y="96"/>
                  </a:moveTo>
                  <a:cubicBezTo>
                    <a:pt x="49" y="97"/>
                    <a:pt x="49" y="98"/>
                    <a:pt x="49" y="99"/>
                  </a:cubicBezTo>
                  <a:cubicBezTo>
                    <a:pt x="51" y="99"/>
                    <a:pt x="52" y="99"/>
                    <a:pt x="53" y="99"/>
                  </a:cubicBezTo>
                  <a:cubicBezTo>
                    <a:pt x="53" y="98"/>
                    <a:pt x="53" y="97"/>
                    <a:pt x="53" y="96"/>
                  </a:cubicBezTo>
                  <a:cubicBezTo>
                    <a:pt x="52" y="96"/>
                    <a:pt x="51" y="96"/>
                    <a:pt x="49" y="96"/>
                  </a:cubicBezTo>
                  <a:close/>
                  <a:moveTo>
                    <a:pt x="61" y="96"/>
                  </a:moveTo>
                  <a:cubicBezTo>
                    <a:pt x="61" y="97"/>
                    <a:pt x="61" y="98"/>
                    <a:pt x="61" y="99"/>
                  </a:cubicBezTo>
                  <a:cubicBezTo>
                    <a:pt x="63" y="99"/>
                    <a:pt x="64" y="99"/>
                    <a:pt x="66" y="99"/>
                  </a:cubicBezTo>
                  <a:cubicBezTo>
                    <a:pt x="66" y="98"/>
                    <a:pt x="66" y="97"/>
                    <a:pt x="66" y="96"/>
                  </a:cubicBezTo>
                  <a:cubicBezTo>
                    <a:pt x="64" y="96"/>
                    <a:pt x="63" y="96"/>
                    <a:pt x="61" y="96"/>
                  </a:cubicBezTo>
                  <a:close/>
                  <a:moveTo>
                    <a:pt x="73" y="96"/>
                  </a:moveTo>
                  <a:cubicBezTo>
                    <a:pt x="73" y="97"/>
                    <a:pt x="73" y="98"/>
                    <a:pt x="73" y="99"/>
                  </a:cubicBezTo>
                  <a:cubicBezTo>
                    <a:pt x="75" y="99"/>
                    <a:pt x="76" y="99"/>
                    <a:pt x="78" y="99"/>
                  </a:cubicBezTo>
                  <a:cubicBezTo>
                    <a:pt x="78" y="98"/>
                    <a:pt x="78" y="97"/>
                    <a:pt x="78" y="96"/>
                  </a:cubicBezTo>
                  <a:cubicBezTo>
                    <a:pt x="76" y="96"/>
                    <a:pt x="75" y="96"/>
                    <a:pt x="73" y="96"/>
                  </a:cubicBezTo>
                  <a:close/>
                  <a:moveTo>
                    <a:pt x="79" y="96"/>
                  </a:moveTo>
                  <a:cubicBezTo>
                    <a:pt x="79" y="97"/>
                    <a:pt x="79" y="98"/>
                    <a:pt x="79" y="99"/>
                  </a:cubicBezTo>
                  <a:cubicBezTo>
                    <a:pt x="81" y="99"/>
                    <a:pt x="82" y="99"/>
                    <a:pt x="84" y="99"/>
                  </a:cubicBezTo>
                  <a:cubicBezTo>
                    <a:pt x="84" y="98"/>
                    <a:pt x="84" y="97"/>
                    <a:pt x="84" y="96"/>
                  </a:cubicBezTo>
                  <a:cubicBezTo>
                    <a:pt x="82" y="96"/>
                    <a:pt x="81" y="96"/>
                    <a:pt x="79" y="96"/>
                  </a:cubicBezTo>
                  <a:close/>
                  <a:moveTo>
                    <a:pt x="86" y="96"/>
                  </a:moveTo>
                  <a:cubicBezTo>
                    <a:pt x="86" y="97"/>
                    <a:pt x="86" y="98"/>
                    <a:pt x="86" y="99"/>
                  </a:cubicBezTo>
                  <a:cubicBezTo>
                    <a:pt x="87" y="99"/>
                    <a:pt x="88" y="99"/>
                    <a:pt x="90" y="99"/>
                  </a:cubicBezTo>
                  <a:cubicBezTo>
                    <a:pt x="90" y="98"/>
                    <a:pt x="90" y="97"/>
                    <a:pt x="90" y="96"/>
                  </a:cubicBezTo>
                  <a:cubicBezTo>
                    <a:pt x="88" y="96"/>
                    <a:pt x="87" y="96"/>
                    <a:pt x="86" y="96"/>
                  </a:cubicBezTo>
                  <a:close/>
                  <a:moveTo>
                    <a:pt x="7" y="91"/>
                  </a:moveTo>
                  <a:cubicBezTo>
                    <a:pt x="7" y="92"/>
                    <a:pt x="7" y="93"/>
                    <a:pt x="7" y="94"/>
                  </a:cubicBezTo>
                  <a:cubicBezTo>
                    <a:pt x="8" y="94"/>
                    <a:pt x="10" y="94"/>
                    <a:pt x="11" y="94"/>
                  </a:cubicBezTo>
                  <a:cubicBezTo>
                    <a:pt x="11" y="93"/>
                    <a:pt x="11" y="92"/>
                    <a:pt x="11" y="91"/>
                  </a:cubicBezTo>
                  <a:cubicBezTo>
                    <a:pt x="10" y="91"/>
                    <a:pt x="8" y="91"/>
                    <a:pt x="7" y="91"/>
                  </a:cubicBezTo>
                  <a:close/>
                  <a:moveTo>
                    <a:pt x="19" y="91"/>
                  </a:moveTo>
                  <a:cubicBezTo>
                    <a:pt x="19" y="92"/>
                    <a:pt x="19" y="93"/>
                    <a:pt x="19" y="94"/>
                  </a:cubicBezTo>
                  <a:cubicBezTo>
                    <a:pt x="20" y="94"/>
                    <a:pt x="22" y="94"/>
                    <a:pt x="23" y="94"/>
                  </a:cubicBezTo>
                  <a:cubicBezTo>
                    <a:pt x="23" y="93"/>
                    <a:pt x="23" y="92"/>
                    <a:pt x="23" y="91"/>
                  </a:cubicBezTo>
                  <a:cubicBezTo>
                    <a:pt x="22" y="91"/>
                    <a:pt x="20" y="91"/>
                    <a:pt x="19" y="91"/>
                  </a:cubicBezTo>
                  <a:close/>
                  <a:moveTo>
                    <a:pt x="31" y="91"/>
                  </a:moveTo>
                  <a:cubicBezTo>
                    <a:pt x="31" y="92"/>
                    <a:pt x="31" y="93"/>
                    <a:pt x="31" y="94"/>
                  </a:cubicBezTo>
                  <a:cubicBezTo>
                    <a:pt x="32" y="94"/>
                    <a:pt x="34" y="94"/>
                    <a:pt x="35" y="94"/>
                  </a:cubicBezTo>
                  <a:cubicBezTo>
                    <a:pt x="35" y="93"/>
                    <a:pt x="35" y="92"/>
                    <a:pt x="35" y="91"/>
                  </a:cubicBezTo>
                  <a:cubicBezTo>
                    <a:pt x="34" y="91"/>
                    <a:pt x="32" y="91"/>
                    <a:pt x="31" y="91"/>
                  </a:cubicBezTo>
                  <a:close/>
                  <a:moveTo>
                    <a:pt x="37" y="91"/>
                  </a:moveTo>
                  <a:cubicBezTo>
                    <a:pt x="37" y="92"/>
                    <a:pt x="37" y="93"/>
                    <a:pt x="37" y="94"/>
                  </a:cubicBezTo>
                  <a:cubicBezTo>
                    <a:pt x="38" y="94"/>
                    <a:pt x="40" y="94"/>
                    <a:pt x="41" y="94"/>
                  </a:cubicBezTo>
                  <a:cubicBezTo>
                    <a:pt x="41" y="93"/>
                    <a:pt x="41" y="92"/>
                    <a:pt x="41" y="91"/>
                  </a:cubicBezTo>
                  <a:cubicBezTo>
                    <a:pt x="40" y="91"/>
                    <a:pt x="38" y="91"/>
                    <a:pt x="37" y="91"/>
                  </a:cubicBezTo>
                  <a:close/>
                  <a:moveTo>
                    <a:pt x="43" y="91"/>
                  </a:moveTo>
                  <a:cubicBezTo>
                    <a:pt x="43" y="92"/>
                    <a:pt x="43" y="93"/>
                    <a:pt x="43" y="94"/>
                  </a:cubicBezTo>
                  <a:cubicBezTo>
                    <a:pt x="45" y="94"/>
                    <a:pt x="46" y="94"/>
                    <a:pt x="47" y="94"/>
                  </a:cubicBezTo>
                  <a:cubicBezTo>
                    <a:pt x="47" y="93"/>
                    <a:pt x="47" y="92"/>
                    <a:pt x="47" y="91"/>
                  </a:cubicBezTo>
                  <a:cubicBezTo>
                    <a:pt x="46" y="91"/>
                    <a:pt x="45" y="91"/>
                    <a:pt x="43" y="91"/>
                  </a:cubicBezTo>
                  <a:close/>
                  <a:moveTo>
                    <a:pt x="55" y="91"/>
                  </a:moveTo>
                  <a:cubicBezTo>
                    <a:pt x="55" y="92"/>
                    <a:pt x="55" y="93"/>
                    <a:pt x="55" y="94"/>
                  </a:cubicBezTo>
                  <a:cubicBezTo>
                    <a:pt x="57" y="94"/>
                    <a:pt x="58" y="94"/>
                    <a:pt x="60" y="94"/>
                  </a:cubicBezTo>
                  <a:cubicBezTo>
                    <a:pt x="60" y="93"/>
                    <a:pt x="60" y="92"/>
                    <a:pt x="60" y="91"/>
                  </a:cubicBezTo>
                  <a:cubicBezTo>
                    <a:pt x="58" y="91"/>
                    <a:pt x="57" y="91"/>
                    <a:pt x="55" y="91"/>
                  </a:cubicBezTo>
                  <a:close/>
                  <a:moveTo>
                    <a:pt x="61" y="91"/>
                  </a:moveTo>
                  <a:cubicBezTo>
                    <a:pt x="61" y="92"/>
                    <a:pt x="61" y="93"/>
                    <a:pt x="61" y="94"/>
                  </a:cubicBezTo>
                  <a:cubicBezTo>
                    <a:pt x="63" y="94"/>
                    <a:pt x="64" y="94"/>
                    <a:pt x="66" y="94"/>
                  </a:cubicBezTo>
                  <a:cubicBezTo>
                    <a:pt x="66" y="93"/>
                    <a:pt x="66" y="92"/>
                    <a:pt x="66" y="91"/>
                  </a:cubicBezTo>
                  <a:cubicBezTo>
                    <a:pt x="64" y="91"/>
                    <a:pt x="63" y="91"/>
                    <a:pt x="61" y="91"/>
                  </a:cubicBezTo>
                  <a:close/>
                  <a:moveTo>
                    <a:pt x="67" y="91"/>
                  </a:moveTo>
                  <a:cubicBezTo>
                    <a:pt x="67" y="92"/>
                    <a:pt x="67" y="93"/>
                    <a:pt x="67" y="94"/>
                  </a:cubicBezTo>
                  <a:cubicBezTo>
                    <a:pt x="69" y="94"/>
                    <a:pt x="70" y="94"/>
                    <a:pt x="72" y="94"/>
                  </a:cubicBezTo>
                  <a:cubicBezTo>
                    <a:pt x="72" y="93"/>
                    <a:pt x="72" y="92"/>
                    <a:pt x="72" y="91"/>
                  </a:cubicBezTo>
                  <a:cubicBezTo>
                    <a:pt x="70" y="91"/>
                    <a:pt x="69" y="91"/>
                    <a:pt x="67" y="91"/>
                  </a:cubicBezTo>
                  <a:close/>
                  <a:moveTo>
                    <a:pt x="19" y="86"/>
                  </a:moveTo>
                  <a:cubicBezTo>
                    <a:pt x="19" y="87"/>
                    <a:pt x="19" y="88"/>
                    <a:pt x="19" y="89"/>
                  </a:cubicBezTo>
                  <a:cubicBezTo>
                    <a:pt x="20" y="89"/>
                    <a:pt x="22" y="89"/>
                    <a:pt x="23" y="89"/>
                  </a:cubicBezTo>
                  <a:cubicBezTo>
                    <a:pt x="23" y="88"/>
                    <a:pt x="23" y="87"/>
                    <a:pt x="23" y="86"/>
                  </a:cubicBezTo>
                  <a:cubicBezTo>
                    <a:pt x="22" y="86"/>
                    <a:pt x="20" y="86"/>
                    <a:pt x="19" y="86"/>
                  </a:cubicBezTo>
                  <a:close/>
                  <a:moveTo>
                    <a:pt x="25" y="86"/>
                  </a:moveTo>
                  <a:cubicBezTo>
                    <a:pt x="25" y="87"/>
                    <a:pt x="25" y="88"/>
                    <a:pt x="25" y="89"/>
                  </a:cubicBezTo>
                  <a:cubicBezTo>
                    <a:pt x="26" y="89"/>
                    <a:pt x="28" y="89"/>
                    <a:pt x="29" y="89"/>
                  </a:cubicBezTo>
                  <a:cubicBezTo>
                    <a:pt x="29" y="88"/>
                    <a:pt x="29" y="87"/>
                    <a:pt x="29" y="86"/>
                  </a:cubicBezTo>
                  <a:cubicBezTo>
                    <a:pt x="28" y="86"/>
                    <a:pt x="26" y="86"/>
                    <a:pt x="25" y="86"/>
                  </a:cubicBezTo>
                  <a:close/>
                  <a:moveTo>
                    <a:pt x="31" y="86"/>
                  </a:moveTo>
                  <a:cubicBezTo>
                    <a:pt x="31" y="87"/>
                    <a:pt x="31" y="88"/>
                    <a:pt x="31" y="89"/>
                  </a:cubicBezTo>
                  <a:cubicBezTo>
                    <a:pt x="32" y="89"/>
                    <a:pt x="34" y="89"/>
                    <a:pt x="35" y="89"/>
                  </a:cubicBezTo>
                  <a:cubicBezTo>
                    <a:pt x="35" y="88"/>
                    <a:pt x="35" y="87"/>
                    <a:pt x="35" y="86"/>
                  </a:cubicBezTo>
                  <a:cubicBezTo>
                    <a:pt x="34" y="86"/>
                    <a:pt x="32" y="86"/>
                    <a:pt x="31" y="86"/>
                  </a:cubicBezTo>
                  <a:close/>
                  <a:moveTo>
                    <a:pt x="37" y="86"/>
                  </a:moveTo>
                  <a:cubicBezTo>
                    <a:pt x="37" y="87"/>
                    <a:pt x="37" y="88"/>
                    <a:pt x="37" y="89"/>
                  </a:cubicBezTo>
                  <a:cubicBezTo>
                    <a:pt x="38" y="89"/>
                    <a:pt x="40" y="89"/>
                    <a:pt x="41" y="89"/>
                  </a:cubicBezTo>
                  <a:cubicBezTo>
                    <a:pt x="41" y="88"/>
                    <a:pt x="41" y="87"/>
                    <a:pt x="41" y="86"/>
                  </a:cubicBezTo>
                  <a:cubicBezTo>
                    <a:pt x="40" y="86"/>
                    <a:pt x="38" y="86"/>
                    <a:pt x="37" y="86"/>
                  </a:cubicBezTo>
                  <a:close/>
                  <a:moveTo>
                    <a:pt x="43" y="86"/>
                  </a:moveTo>
                  <a:cubicBezTo>
                    <a:pt x="43" y="87"/>
                    <a:pt x="43" y="88"/>
                    <a:pt x="43" y="89"/>
                  </a:cubicBezTo>
                  <a:cubicBezTo>
                    <a:pt x="45" y="89"/>
                    <a:pt x="46" y="89"/>
                    <a:pt x="47" y="89"/>
                  </a:cubicBezTo>
                  <a:cubicBezTo>
                    <a:pt x="47" y="88"/>
                    <a:pt x="47" y="87"/>
                    <a:pt x="47" y="86"/>
                  </a:cubicBezTo>
                  <a:cubicBezTo>
                    <a:pt x="46" y="86"/>
                    <a:pt x="45" y="86"/>
                    <a:pt x="43" y="86"/>
                  </a:cubicBezTo>
                  <a:close/>
                  <a:moveTo>
                    <a:pt x="49" y="86"/>
                  </a:moveTo>
                  <a:cubicBezTo>
                    <a:pt x="49" y="87"/>
                    <a:pt x="49" y="88"/>
                    <a:pt x="49" y="89"/>
                  </a:cubicBezTo>
                  <a:cubicBezTo>
                    <a:pt x="51" y="89"/>
                    <a:pt x="52" y="89"/>
                    <a:pt x="53" y="89"/>
                  </a:cubicBezTo>
                  <a:cubicBezTo>
                    <a:pt x="53" y="88"/>
                    <a:pt x="53" y="87"/>
                    <a:pt x="53" y="86"/>
                  </a:cubicBezTo>
                  <a:cubicBezTo>
                    <a:pt x="52" y="86"/>
                    <a:pt x="51" y="86"/>
                    <a:pt x="49" y="86"/>
                  </a:cubicBezTo>
                  <a:close/>
                  <a:moveTo>
                    <a:pt x="55" y="86"/>
                  </a:moveTo>
                  <a:cubicBezTo>
                    <a:pt x="55" y="87"/>
                    <a:pt x="55" y="88"/>
                    <a:pt x="55" y="89"/>
                  </a:cubicBezTo>
                  <a:cubicBezTo>
                    <a:pt x="57" y="89"/>
                    <a:pt x="58" y="89"/>
                    <a:pt x="60" y="89"/>
                  </a:cubicBezTo>
                  <a:cubicBezTo>
                    <a:pt x="60" y="88"/>
                    <a:pt x="60" y="87"/>
                    <a:pt x="60" y="86"/>
                  </a:cubicBezTo>
                  <a:cubicBezTo>
                    <a:pt x="58" y="86"/>
                    <a:pt x="57" y="86"/>
                    <a:pt x="55" y="86"/>
                  </a:cubicBezTo>
                  <a:close/>
                  <a:moveTo>
                    <a:pt x="67" y="86"/>
                  </a:moveTo>
                  <a:cubicBezTo>
                    <a:pt x="67" y="87"/>
                    <a:pt x="67" y="88"/>
                    <a:pt x="67" y="89"/>
                  </a:cubicBezTo>
                  <a:cubicBezTo>
                    <a:pt x="69" y="89"/>
                    <a:pt x="70" y="89"/>
                    <a:pt x="72" y="89"/>
                  </a:cubicBezTo>
                  <a:cubicBezTo>
                    <a:pt x="72" y="88"/>
                    <a:pt x="72" y="87"/>
                    <a:pt x="72" y="86"/>
                  </a:cubicBezTo>
                  <a:cubicBezTo>
                    <a:pt x="70" y="86"/>
                    <a:pt x="69" y="86"/>
                    <a:pt x="67" y="86"/>
                  </a:cubicBezTo>
                  <a:close/>
                  <a:moveTo>
                    <a:pt x="73" y="86"/>
                  </a:moveTo>
                  <a:cubicBezTo>
                    <a:pt x="73" y="87"/>
                    <a:pt x="73" y="88"/>
                    <a:pt x="73" y="89"/>
                  </a:cubicBezTo>
                  <a:cubicBezTo>
                    <a:pt x="75" y="89"/>
                    <a:pt x="76" y="89"/>
                    <a:pt x="78" y="89"/>
                  </a:cubicBezTo>
                  <a:cubicBezTo>
                    <a:pt x="78" y="88"/>
                    <a:pt x="78" y="87"/>
                    <a:pt x="78" y="86"/>
                  </a:cubicBezTo>
                  <a:cubicBezTo>
                    <a:pt x="76" y="86"/>
                    <a:pt x="75" y="86"/>
                    <a:pt x="73" y="86"/>
                  </a:cubicBezTo>
                  <a:close/>
                  <a:moveTo>
                    <a:pt x="79" y="86"/>
                  </a:moveTo>
                  <a:cubicBezTo>
                    <a:pt x="79" y="87"/>
                    <a:pt x="79" y="88"/>
                    <a:pt x="79" y="89"/>
                  </a:cubicBezTo>
                  <a:cubicBezTo>
                    <a:pt x="81" y="89"/>
                    <a:pt x="82" y="89"/>
                    <a:pt x="84" y="89"/>
                  </a:cubicBezTo>
                  <a:cubicBezTo>
                    <a:pt x="84" y="88"/>
                    <a:pt x="84" y="87"/>
                    <a:pt x="84" y="86"/>
                  </a:cubicBezTo>
                  <a:cubicBezTo>
                    <a:pt x="82" y="86"/>
                    <a:pt x="81" y="86"/>
                    <a:pt x="79" y="86"/>
                  </a:cubicBezTo>
                  <a:close/>
                  <a:moveTo>
                    <a:pt x="7" y="81"/>
                  </a:moveTo>
                  <a:cubicBezTo>
                    <a:pt x="7" y="82"/>
                    <a:pt x="7" y="83"/>
                    <a:pt x="7" y="84"/>
                  </a:cubicBezTo>
                  <a:cubicBezTo>
                    <a:pt x="8" y="84"/>
                    <a:pt x="10" y="84"/>
                    <a:pt x="11" y="84"/>
                  </a:cubicBezTo>
                  <a:cubicBezTo>
                    <a:pt x="11" y="83"/>
                    <a:pt x="11" y="82"/>
                    <a:pt x="11" y="81"/>
                  </a:cubicBezTo>
                  <a:cubicBezTo>
                    <a:pt x="10" y="81"/>
                    <a:pt x="8" y="81"/>
                    <a:pt x="7" y="81"/>
                  </a:cubicBezTo>
                  <a:close/>
                  <a:moveTo>
                    <a:pt x="19" y="81"/>
                  </a:moveTo>
                  <a:cubicBezTo>
                    <a:pt x="19" y="82"/>
                    <a:pt x="19" y="83"/>
                    <a:pt x="19" y="84"/>
                  </a:cubicBezTo>
                  <a:cubicBezTo>
                    <a:pt x="20" y="84"/>
                    <a:pt x="22" y="84"/>
                    <a:pt x="23" y="84"/>
                  </a:cubicBezTo>
                  <a:cubicBezTo>
                    <a:pt x="23" y="83"/>
                    <a:pt x="23" y="82"/>
                    <a:pt x="23" y="81"/>
                  </a:cubicBezTo>
                  <a:cubicBezTo>
                    <a:pt x="22" y="81"/>
                    <a:pt x="20" y="81"/>
                    <a:pt x="19" y="81"/>
                  </a:cubicBezTo>
                  <a:close/>
                  <a:moveTo>
                    <a:pt x="25" y="81"/>
                  </a:moveTo>
                  <a:cubicBezTo>
                    <a:pt x="25" y="82"/>
                    <a:pt x="25" y="83"/>
                    <a:pt x="25" y="84"/>
                  </a:cubicBezTo>
                  <a:cubicBezTo>
                    <a:pt x="26" y="84"/>
                    <a:pt x="28" y="84"/>
                    <a:pt x="29" y="84"/>
                  </a:cubicBezTo>
                  <a:cubicBezTo>
                    <a:pt x="29" y="83"/>
                    <a:pt x="29" y="82"/>
                    <a:pt x="29" y="81"/>
                  </a:cubicBezTo>
                  <a:cubicBezTo>
                    <a:pt x="28" y="81"/>
                    <a:pt x="26" y="81"/>
                    <a:pt x="25" y="81"/>
                  </a:cubicBezTo>
                  <a:close/>
                  <a:moveTo>
                    <a:pt x="31" y="81"/>
                  </a:moveTo>
                  <a:cubicBezTo>
                    <a:pt x="31" y="82"/>
                    <a:pt x="31" y="83"/>
                    <a:pt x="31" y="84"/>
                  </a:cubicBezTo>
                  <a:cubicBezTo>
                    <a:pt x="32" y="84"/>
                    <a:pt x="34" y="84"/>
                    <a:pt x="35" y="84"/>
                  </a:cubicBezTo>
                  <a:cubicBezTo>
                    <a:pt x="35" y="83"/>
                    <a:pt x="35" y="82"/>
                    <a:pt x="35" y="81"/>
                  </a:cubicBezTo>
                  <a:cubicBezTo>
                    <a:pt x="34" y="81"/>
                    <a:pt x="32" y="81"/>
                    <a:pt x="31" y="81"/>
                  </a:cubicBezTo>
                  <a:close/>
                  <a:moveTo>
                    <a:pt x="37" y="81"/>
                  </a:moveTo>
                  <a:cubicBezTo>
                    <a:pt x="37" y="82"/>
                    <a:pt x="37" y="83"/>
                    <a:pt x="37" y="84"/>
                  </a:cubicBezTo>
                  <a:cubicBezTo>
                    <a:pt x="38" y="84"/>
                    <a:pt x="40" y="84"/>
                    <a:pt x="41" y="84"/>
                  </a:cubicBezTo>
                  <a:cubicBezTo>
                    <a:pt x="41" y="83"/>
                    <a:pt x="41" y="82"/>
                    <a:pt x="41" y="81"/>
                  </a:cubicBezTo>
                  <a:cubicBezTo>
                    <a:pt x="40" y="81"/>
                    <a:pt x="38" y="81"/>
                    <a:pt x="37" y="81"/>
                  </a:cubicBezTo>
                  <a:close/>
                  <a:moveTo>
                    <a:pt x="49" y="81"/>
                  </a:moveTo>
                  <a:cubicBezTo>
                    <a:pt x="49" y="82"/>
                    <a:pt x="49" y="83"/>
                    <a:pt x="49" y="84"/>
                  </a:cubicBezTo>
                  <a:cubicBezTo>
                    <a:pt x="51" y="84"/>
                    <a:pt x="52" y="84"/>
                    <a:pt x="53" y="84"/>
                  </a:cubicBezTo>
                  <a:cubicBezTo>
                    <a:pt x="53" y="83"/>
                    <a:pt x="53" y="82"/>
                    <a:pt x="53" y="81"/>
                  </a:cubicBezTo>
                  <a:cubicBezTo>
                    <a:pt x="52" y="81"/>
                    <a:pt x="51" y="81"/>
                    <a:pt x="49" y="81"/>
                  </a:cubicBezTo>
                  <a:close/>
                  <a:moveTo>
                    <a:pt x="55" y="81"/>
                  </a:moveTo>
                  <a:cubicBezTo>
                    <a:pt x="55" y="82"/>
                    <a:pt x="55" y="83"/>
                    <a:pt x="55" y="84"/>
                  </a:cubicBezTo>
                  <a:cubicBezTo>
                    <a:pt x="57" y="84"/>
                    <a:pt x="58" y="84"/>
                    <a:pt x="60" y="84"/>
                  </a:cubicBezTo>
                  <a:cubicBezTo>
                    <a:pt x="60" y="83"/>
                    <a:pt x="60" y="82"/>
                    <a:pt x="60" y="81"/>
                  </a:cubicBezTo>
                  <a:cubicBezTo>
                    <a:pt x="58" y="81"/>
                    <a:pt x="57" y="81"/>
                    <a:pt x="55" y="81"/>
                  </a:cubicBezTo>
                  <a:close/>
                  <a:moveTo>
                    <a:pt x="61" y="81"/>
                  </a:moveTo>
                  <a:cubicBezTo>
                    <a:pt x="61" y="82"/>
                    <a:pt x="61" y="83"/>
                    <a:pt x="61" y="84"/>
                  </a:cubicBezTo>
                  <a:cubicBezTo>
                    <a:pt x="63" y="84"/>
                    <a:pt x="64" y="84"/>
                    <a:pt x="66" y="84"/>
                  </a:cubicBezTo>
                  <a:cubicBezTo>
                    <a:pt x="66" y="83"/>
                    <a:pt x="66" y="82"/>
                    <a:pt x="66" y="81"/>
                  </a:cubicBezTo>
                  <a:cubicBezTo>
                    <a:pt x="64" y="81"/>
                    <a:pt x="63" y="81"/>
                    <a:pt x="61" y="81"/>
                  </a:cubicBezTo>
                  <a:close/>
                  <a:moveTo>
                    <a:pt x="67" y="81"/>
                  </a:moveTo>
                  <a:cubicBezTo>
                    <a:pt x="67" y="82"/>
                    <a:pt x="67" y="83"/>
                    <a:pt x="67" y="84"/>
                  </a:cubicBezTo>
                  <a:cubicBezTo>
                    <a:pt x="69" y="84"/>
                    <a:pt x="70" y="84"/>
                    <a:pt x="72" y="84"/>
                  </a:cubicBezTo>
                  <a:cubicBezTo>
                    <a:pt x="72" y="83"/>
                    <a:pt x="72" y="82"/>
                    <a:pt x="72" y="81"/>
                  </a:cubicBezTo>
                  <a:cubicBezTo>
                    <a:pt x="70" y="81"/>
                    <a:pt x="69" y="81"/>
                    <a:pt x="67" y="81"/>
                  </a:cubicBezTo>
                  <a:close/>
                  <a:moveTo>
                    <a:pt x="73" y="81"/>
                  </a:moveTo>
                  <a:cubicBezTo>
                    <a:pt x="73" y="82"/>
                    <a:pt x="73" y="83"/>
                    <a:pt x="73" y="84"/>
                  </a:cubicBezTo>
                  <a:cubicBezTo>
                    <a:pt x="75" y="84"/>
                    <a:pt x="76" y="84"/>
                    <a:pt x="78" y="84"/>
                  </a:cubicBezTo>
                  <a:cubicBezTo>
                    <a:pt x="78" y="83"/>
                    <a:pt x="78" y="82"/>
                    <a:pt x="78" y="81"/>
                  </a:cubicBezTo>
                  <a:cubicBezTo>
                    <a:pt x="76" y="81"/>
                    <a:pt x="75" y="81"/>
                    <a:pt x="73" y="81"/>
                  </a:cubicBezTo>
                  <a:close/>
                  <a:moveTo>
                    <a:pt x="79" y="81"/>
                  </a:moveTo>
                  <a:cubicBezTo>
                    <a:pt x="79" y="82"/>
                    <a:pt x="79" y="83"/>
                    <a:pt x="79" y="84"/>
                  </a:cubicBezTo>
                  <a:cubicBezTo>
                    <a:pt x="81" y="84"/>
                    <a:pt x="82" y="84"/>
                    <a:pt x="84" y="84"/>
                  </a:cubicBezTo>
                  <a:cubicBezTo>
                    <a:pt x="84" y="83"/>
                    <a:pt x="84" y="82"/>
                    <a:pt x="84" y="81"/>
                  </a:cubicBezTo>
                  <a:cubicBezTo>
                    <a:pt x="82" y="81"/>
                    <a:pt x="81" y="81"/>
                    <a:pt x="79" y="81"/>
                  </a:cubicBezTo>
                  <a:close/>
                  <a:moveTo>
                    <a:pt x="7" y="77"/>
                  </a:moveTo>
                  <a:cubicBezTo>
                    <a:pt x="7" y="77"/>
                    <a:pt x="7" y="78"/>
                    <a:pt x="7" y="79"/>
                  </a:cubicBezTo>
                  <a:cubicBezTo>
                    <a:pt x="8" y="79"/>
                    <a:pt x="10" y="79"/>
                    <a:pt x="11" y="79"/>
                  </a:cubicBezTo>
                  <a:cubicBezTo>
                    <a:pt x="11" y="78"/>
                    <a:pt x="11" y="77"/>
                    <a:pt x="11" y="77"/>
                  </a:cubicBezTo>
                  <a:cubicBezTo>
                    <a:pt x="10" y="77"/>
                    <a:pt x="8" y="77"/>
                    <a:pt x="7" y="77"/>
                  </a:cubicBezTo>
                  <a:close/>
                  <a:moveTo>
                    <a:pt x="19" y="77"/>
                  </a:moveTo>
                  <a:cubicBezTo>
                    <a:pt x="19" y="77"/>
                    <a:pt x="19" y="78"/>
                    <a:pt x="19" y="79"/>
                  </a:cubicBezTo>
                  <a:cubicBezTo>
                    <a:pt x="20" y="79"/>
                    <a:pt x="22" y="79"/>
                    <a:pt x="23" y="79"/>
                  </a:cubicBezTo>
                  <a:cubicBezTo>
                    <a:pt x="23" y="78"/>
                    <a:pt x="23" y="77"/>
                    <a:pt x="23" y="77"/>
                  </a:cubicBezTo>
                  <a:cubicBezTo>
                    <a:pt x="22" y="77"/>
                    <a:pt x="20" y="77"/>
                    <a:pt x="19" y="77"/>
                  </a:cubicBezTo>
                  <a:close/>
                  <a:moveTo>
                    <a:pt x="25" y="77"/>
                  </a:moveTo>
                  <a:cubicBezTo>
                    <a:pt x="25" y="77"/>
                    <a:pt x="25" y="78"/>
                    <a:pt x="25" y="79"/>
                  </a:cubicBezTo>
                  <a:cubicBezTo>
                    <a:pt x="26" y="79"/>
                    <a:pt x="28" y="79"/>
                    <a:pt x="29" y="79"/>
                  </a:cubicBezTo>
                  <a:cubicBezTo>
                    <a:pt x="29" y="78"/>
                    <a:pt x="29" y="77"/>
                    <a:pt x="29" y="77"/>
                  </a:cubicBezTo>
                  <a:cubicBezTo>
                    <a:pt x="28" y="77"/>
                    <a:pt x="26" y="77"/>
                    <a:pt x="25" y="77"/>
                  </a:cubicBezTo>
                  <a:close/>
                  <a:moveTo>
                    <a:pt x="31" y="77"/>
                  </a:moveTo>
                  <a:cubicBezTo>
                    <a:pt x="31" y="77"/>
                    <a:pt x="31" y="78"/>
                    <a:pt x="31" y="79"/>
                  </a:cubicBezTo>
                  <a:cubicBezTo>
                    <a:pt x="32" y="79"/>
                    <a:pt x="34" y="79"/>
                    <a:pt x="35" y="79"/>
                  </a:cubicBezTo>
                  <a:cubicBezTo>
                    <a:pt x="35" y="78"/>
                    <a:pt x="35" y="77"/>
                    <a:pt x="35" y="77"/>
                  </a:cubicBezTo>
                  <a:cubicBezTo>
                    <a:pt x="34" y="77"/>
                    <a:pt x="32" y="77"/>
                    <a:pt x="31" y="77"/>
                  </a:cubicBezTo>
                  <a:close/>
                  <a:moveTo>
                    <a:pt x="37" y="77"/>
                  </a:moveTo>
                  <a:cubicBezTo>
                    <a:pt x="37" y="77"/>
                    <a:pt x="37" y="78"/>
                    <a:pt x="37" y="79"/>
                  </a:cubicBezTo>
                  <a:cubicBezTo>
                    <a:pt x="38" y="79"/>
                    <a:pt x="40" y="79"/>
                    <a:pt x="41" y="79"/>
                  </a:cubicBezTo>
                  <a:cubicBezTo>
                    <a:pt x="41" y="78"/>
                    <a:pt x="41" y="77"/>
                    <a:pt x="41" y="77"/>
                  </a:cubicBezTo>
                  <a:cubicBezTo>
                    <a:pt x="40" y="77"/>
                    <a:pt x="38" y="77"/>
                    <a:pt x="37" y="77"/>
                  </a:cubicBezTo>
                  <a:close/>
                  <a:moveTo>
                    <a:pt x="43" y="77"/>
                  </a:moveTo>
                  <a:cubicBezTo>
                    <a:pt x="43" y="77"/>
                    <a:pt x="43" y="78"/>
                    <a:pt x="43" y="79"/>
                  </a:cubicBezTo>
                  <a:cubicBezTo>
                    <a:pt x="45" y="79"/>
                    <a:pt x="46" y="79"/>
                    <a:pt x="47" y="79"/>
                  </a:cubicBezTo>
                  <a:cubicBezTo>
                    <a:pt x="47" y="78"/>
                    <a:pt x="47" y="77"/>
                    <a:pt x="47" y="77"/>
                  </a:cubicBezTo>
                  <a:cubicBezTo>
                    <a:pt x="46" y="77"/>
                    <a:pt x="45" y="77"/>
                    <a:pt x="43" y="77"/>
                  </a:cubicBezTo>
                  <a:close/>
                  <a:moveTo>
                    <a:pt x="67" y="77"/>
                  </a:moveTo>
                  <a:cubicBezTo>
                    <a:pt x="67" y="77"/>
                    <a:pt x="67" y="78"/>
                    <a:pt x="67" y="79"/>
                  </a:cubicBezTo>
                  <a:cubicBezTo>
                    <a:pt x="69" y="79"/>
                    <a:pt x="70" y="79"/>
                    <a:pt x="72" y="79"/>
                  </a:cubicBezTo>
                  <a:cubicBezTo>
                    <a:pt x="72" y="78"/>
                    <a:pt x="72" y="77"/>
                    <a:pt x="72" y="77"/>
                  </a:cubicBezTo>
                  <a:cubicBezTo>
                    <a:pt x="70" y="77"/>
                    <a:pt x="69" y="77"/>
                    <a:pt x="67" y="77"/>
                  </a:cubicBezTo>
                  <a:close/>
                  <a:moveTo>
                    <a:pt x="73" y="77"/>
                  </a:moveTo>
                  <a:cubicBezTo>
                    <a:pt x="73" y="77"/>
                    <a:pt x="73" y="78"/>
                    <a:pt x="73" y="79"/>
                  </a:cubicBezTo>
                  <a:cubicBezTo>
                    <a:pt x="75" y="79"/>
                    <a:pt x="76" y="79"/>
                    <a:pt x="78" y="79"/>
                  </a:cubicBezTo>
                  <a:cubicBezTo>
                    <a:pt x="78" y="78"/>
                    <a:pt x="78" y="77"/>
                    <a:pt x="78" y="77"/>
                  </a:cubicBezTo>
                  <a:cubicBezTo>
                    <a:pt x="76" y="77"/>
                    <a:pt x="75" y="77"/>
                    <a:pt x="73" y="77"/>
                  </a:cubicBezTo>
                  <a:close/>
                  <a:moveTo>
                    <a:pt x="7" y="72"/>
                  </a:moveTo>
                  <a:cubicBezTo>
                    <a:pt x="7" y="73"/>
                    <a:pt x="7" y="73"/>
                    <a:pt x="7" y="74"/>
                  </a:cubicBezTo>
                  <a:cubicBezTo>
                    <a:pt x="8" y="74"/>
                    <a:pt x="10" y="74"/>
                    <a:pt x="11" y="74"/>
                  </a:cubicBezTo>
                  <a:cubicBezTo>
                    <a:pt x="11" y="73"/>
                    <a:pt x="11" y="73"/>
                    <a:pt x="11" y="72"/>
                  </a:cubicBezTo>
                  <a:cubicBezTo>
                    <a:pt x="10" y="72"/>
                    <a:pt x="8" y="72"/>
                    <a:pt x="7" y="72"/>
                  </a:cubicBezTo>
                  <a:close/>
                  <a:moveTo>
                    <a:pt x="19" y="72"/>
                  </a:moveTo>
                  <a:cubicBezTo>
                    <a:pt x="19" y="73"/>
                    <a:pt x="19" y="73"/>
                    <a:pt x="19" y="74"/>
                  </a:cubicBezTo>
                  <a:cubicBezTo>
                    <a:pt x="20" y="74"/>
                    <a:pt x="22" y="74"/>
                    <a:pt x="23" y="74"/>
                  </a:cubicBezTo>
                  <a:cubicBezTo>
                    <a:pt x="23" y="73"/>
                    <a:pt x="23" y="73"/>
                    <a:pt x="23" y="72"/>
                  </a:cubicBezTo>
                  <a:cubicBezTo>
                    <a:pt x="22" y="72"/>
                    <a:pt x="20" y="72"/>
                    <a:pt x="19" y="72"/>
                  </a:cubicBezTo>
                  <a:close/>
                  <a:moveTo>
                    <a:pt x="25" y="72"/>
                  </a:moveTo>
                  <a:cubicBezTo>
                    <a:pt x="25" y="73"/>
                    <a:pt x="25" y="73"/>
                    <a:pt x="25" y="74"/>
                  </a:cubicBezTo>
                  <a:cubicBezTo>
                    <a:pt x="26" y="74"/>
                    <a:pt x="28" y="74"/>
                    <a:pt x="29" y="74"/>
                  </a:cubicBezTo>
                  <a:cubicBezTo>
                    <a:pt x="29" y="73"/>
                    <a:pt x="29" y="73"/>
                    <a:pt x="29" y="72"/>
                  </a:cubicBezTo>
                  <a:cubicBezTo>
                    <a:pt x="28" y="72"/>
                    <a:pt x="26" y="72"/>
                    <a:pt x="25" y="72"/>
                  </a:cubicBezTo>
                  <a:close/>
                  <a:moveTo>
                    <a:pt x="37" y="72"/>
                  </a:moveTo>
                  <a:cubicBezTo>
                    <a:pt x="37" y="73"/>
                    <a:pt x="37" y="73"/>
                    <a:pt x="37" y="74"/>
                  </a:cubicBezTo>
                  <a:cubicBezTo>
                    <a:pt x="38" y="74"/>
                    <a:pt x="40" y="74"/>
                    <a:pt x="41" y="74"/>
                  </a:cubicBezTo>
                  <a:cubicBezTo>
                    <a:pt x="41" y="73"/>
                    <a:pt x="41" y="73"/>
                    <a:pt x="41" y="72"/>
                  </a:cubicBezTo>
                  <a:cubicBezTo>
                    <a:pt x="40" y="72"/>
                    <a:pt x="38" y="72"/>
                    <a:pt x="37" y="72"/>
                  </a:cubicBezTo>
                  <a:close/>
                  <a:moveTo>
                    <a:pt x="43" y="72"/>
                  </a:moveTo>
                  <a:cubicBezTo>
                    <a:pt x="43" y="73"/>
                    <a:pt x="43" y="73"/>
                    <a:pt x="43" y="74"/>
                  </a:cubicBezTo>
                  <a:cubicBezTo>
                    <a:pt x="45" y="74"/>
                    <a:pt x="46" y="74"/>
                    <a:pt x="47" y="74"/>
                  </a:cubicBezTo>
                  <a:cubicBezTo>
                    <a:pt x="47" y="73"/>
                    <a:pt x="47" y="73"/>
                    <a:pt x="47" y="72"/>
                  </a:cubicBezTo>
                  <a:cubicBezTo>
                    <a:pt x="46" y="72"/>
                    <a:pt x="45" y="72"/>
                    <a:pt x="43" y="72"/>
                  </a:cubicBezTo>
                  <a:close/>
                  <a:moveTo>
                    <a:pt x="49" y="72"/>
                  </a:moveTo>
                  <a:cubicBezTo>
                    <a:pt x="49" y="73"/>
                    <a:pt x="49" y="73"/>
                    <a:pt x="49" y="74"/>
                  </a:cubicBezTo>
                  <a:cubicBezTo>
                    <a:pt x="51" y="74"/>
                    <a:pt x="52" y="74"/>
                    <a:pt x="53" y="74"/>
                  </a:cubicBezTo>
                  <a:cubicBezTo>
                    <a:pt x="53" y="73"/>
                    <a:pt x="53" y="73"/>
                    <a:pt x="53" y="72"/>
                  </a:cubicBezTo>
                  <a:cubicBezTo>
                    <a:pt x="52" y="72"/>
                    <a:pt x="51" y="72"/>
                    <a:pt x="49" y="72"/>
                  </a:cubicBezTo>
                  <a:close/>
                  <a:moveTo>
                    <a:pt x="55" y="72"/>
                  </a:moveTo>
                  <a:cubicBezTo>
                    <a:pt x="55" y="73"/>
                    <a:pt x="55" y="73"/>
                    <a:pt x="55" y="74"/>
                  </a:cubicBezTo>
                  <a:cubicBezTo>
                    <a:pt x="57" y="74"/>
                    <a:pt x="58" y="74"/>
                    <a:pt x="60" y="74"/>
                  </a:cubicBezTo>
                  <a:cubicBezTo>
                    <a:pt x="60" y="73"/>
                    <a:pt x="60" y="73"/>
                    <a:pt x="60" y="72"/>
                  </a:cubicBezTo>
                  <a:cubicBezTo>
                    <a:pt x="58" y="72"/>
                    <a:pt x="57" y="72"/>
                    <a:pt x="55" y="72"/>
                  </a:cubicBezTo>
                  <a:close/>
                  <a:moveTo>
                    <a:pt x="61" y="72"/>
                  </a:moveTo>
                  <a:cubicBezTo>
                    <a:pt x="61" y="73"/>
                    <a:pt x="61" y="73"/>
                    <a:pt x="61" y="74"/>
                  </a:cubicBezTo>
                  <a:cubicBezTo>
                    <a:pt x="63" y="74"/>
                    <a:pt x="64" y="74"/>
                    <a:pt x="66" y="74"/>
                  </a:cubicBezTo>
                  <a:cubicBezTo>
                    <a:pt x="66" y="73"/>
                    <a:pt x="66" y="73"/>
                    <a:pt x="66" y="72"/>
                  </a:cubicBezTo>
                  <a:cubicBezTo>
                    <a:pt x="64" y="72"/>
                    <a:pt x="63" y="72"/>
                    <a:pt x="61" y="72"/>
                  </a:cubicBezTo>
                  <a:close/>
                  <a:moveTo>
                    <a:pt x="67" y="72"/>
                  </a:moveTo>
                  <a:cubicBezTo>
                    <a:pt x="67" y="73"/>
                    <a:pt x="67" y="73"/>
                    <a:pt x="67" y="74"/>
                  </a:cubicBezTo>
                  <a:cubicBezTo>
                    <a:pt x="69" y="74"/>
                    <a:pt x="70" y="74"/>
                    <a:pt x="72" y="74"/>
                  </a:cubicBezTo>
                  <a:cubicBezTo>
                    <a:pt x="72" y="73"/>
                    <a:pt x="72" y="73"/>
                    <a:pt x="72" y="72"/>
                  </a:cubicBezTo>
                  <a:cubicBezTo>
                    <a:pt x="70" y="72"/>
                    <a:pt x="69" y="72"/>
                    <a:pt x="67" y="72"/>
                  </a:cubicBezTo>
                  <a:close/>
                  <a:moveTo>
                    <a:pt x="73" y="72"/>
                  </a:moveTo>
                  <a:cubicBezTo>
                    <a:pt x="73" y="73"/>
                    <a:pt x="73" y="73"/>
                    <a:pt x="73" y="74"/>
                  </a:cubicBezTo>
                  <a:cubicBezTo>
                    <a:pt x="75" y="74"/>
                    <a:pt x="76" y="74"/>
                    <a:pt x="78" y="74"/>
                  </a:cubicBezTo>
                  <a:cubicBezTo>
                    <a:pt x="78" y="73"/>
                    <a:pt x="78" y="73"/>
                    <a:pt x="78" y="72"/>
                  </a:cubicBezTo>
                  <a:cubicBezTo>
                    <a:pt x="76" y="72"/>
                    <a:pt x="75" y="72"/>
                    <a:pt x="73" y="72"/>
                  </a:cubicBezTo>
                  <a:close/>
                  <a:moveTo>
                    <a:pt x="79" y="72"/>
                  </a:moveTo>
                  <a:cubicBezTo>
                    <a:pt x="79" y="73"/>
                    <a:pt x="79" y="73"/>
                    <a:pt x="79" y="74"/>
                  </a:cubicBezTo>
                  <a:cubicBezTo>
                    <a:pt x="81" y="74"/>
                    <a:pt x="82" y="74"/>
                    <a:pt x="84" y="74"/>
                  </a:cubicBezTo>
                  <a:cubicBezTo>
                    <a:pt x="84" y="73"/>
                    <a:pt x="84" y="73"/>
                    <a:pt x="84" y="72"/>
                  </a:cubicBezTo>
                  <a:cubicBezTo>
                    <a:pt x="82" y="72"/>
                    <a:pt x="81" y="72"/>
                    <a:pt x="79" y="72"/>
                  </a:cubicBezTo>
                  <a:close/>
                  <a:moveTo>
                    <a:pt x="73" y="67"/>
                  </a:moveTo>
                  <a:cubicBezTo>
                    <a:pt x="73" y="68"/>
                    <a:pt x="73" y="69"/>
                    <a:pt x="73" y="69"/>
                  </a:cubicBezTo>
                  <a:cubicBezTo>
                    <a:pt x="75" y="69"/>
                    <a:pt x="76" y="69"/>
                    <a:pt x="78" y="69"/>
                  </a:cubicBezTo>
                  <a:cubicBezTo>
                    <a:pt x="78" y="69"/>
                    <a:pt x="78" y="68"/>
                    <a:pt x="78" y="67"/>
                  </a:cubicBezTo>
                  <a:cubicBezTo>
                    <a:pt x="76" y="67"/>
                    <a:pt x="75" y="67"/>
                    <a:pt x="73" y="67"/>
                  </a:cubicBezTo>
                  <a:close/>
                  <a:moveTo>
                    <a:pt x="79" y="67"/>
                  </a:moveTo>
                  <a:cubicBezTo>
                    <a:pt x="79" y="68"/>
                    <a:pt x="79" y="69"/>
                    <a:pt x="79" y="69"/>
                  </a:cubicBezTo>
                  <a:cubicBezTo>
                    <a:pt x="81" y="69"/>
                    <a:pt x="82" y="69"/>
                    <a:pt x="84" y="69"/>
                  </a:cubicBezTo>
                  <a:cubicBezTo>
                    <a:pt x="84" y="69"/>
                    <a:pt x="84" y="68"/>
                    <a:pt x="84" y="67"/>
                  </a:cubicBezTo>
                  <a:cubicBezTo>
                    <a:pt x="82" y="67"/>
                    <a:pt x="81" y="67"/>
                    <a:pt x="79" y="67"/>
                  </a:cubicBezTo>
                  <a:close/>
                  <a:moveTo>
                    <a:pt x="86" y="67"/>
                  </a:moveTo>
                  <a:cubicBezTo>
                    <a:pt x="86" y="68"/>
                    <a:pt x="86" y="69"/>
                    <a:pt x="86" y="69"/>
                  </a:cubicBezTo>
                  <a:cubicBezTo>
                    <a:pt x="87" y="69"/>
                    <a:pt x="88" y="69"/>
                    <a:pt x="90" y="69"/>
                  </a:cubicBezTo>
                  <a:cubicBezTo>
                    <a:pt x="90" y="69"/>
                    <a:pt x="90" y="68"/>
                    <a:pt x="90" y="67"/>
                  </a:cubicBezTo>
                  <a:cubicBezTo>
                    <a:pt x="88" y="67"/>
                    <a:pt x="87" y="67"/>
                    <a:pt x="86" y="67"/>
                  </a:cubicBezTo>
                  <a:close/>
                  <a:moveTo>
                    <a:pt x="7" y="62"/>
                  </a:moveTo>
                  <a:cubicBezTo>
                    <a:pt x="7" y="63"/>
                    <a:pt x="7" y="64"/>
                    <a:pt x="7" y="65"/>
                  </a:cubicBezTo>
                  <a:cubicBezTo>
                    <a:pt x="8" y="65"/>
                    <a:pt x="10" y="65"/>
                    <a:pt x="11" y="65"/>
                  </a:cubicBezTo>
                  <a:cubicBezTo>
                    <a:pt x="11" y="64"/>
                    <a:pt x="11" y="63"/>
                    <a:pt x="11" y="62"/>
                  </a:cubicBezTo>
                  <a:cubicBezTo>
                    <a:pt x="10" y="62"/>
                    <a:pt x="8" y="62"/>
                    <a:pt x="7" y="62"/>
                  </a:cubicBezTo>
                  <a:close/>
                  <a:moveTo>
                    <a:pt x="25" y="62"/>
                  </a:moveTo>
                  <a:cubicBezTo>
                    <a:pt x="25" y="63"/>
                    <a:pt x="25" y="64"/>
                    <a:pt x="25" y="65"/>
                  </a:cubicBezTo>
                  <a:cubicBezTo>
                    <a:pt x="26" y="65"/>
                    <a:pt x="28" y="65"/>
                    <a:pt x="29" y="65"/>
                  </a:cubicBezTo>
                  <a:cubicBezTo>
                    <a:pt x="29" y="64"/>
                    <a:pt x="29" y="63"/>
                    <a:pt x="29" y="62"/>
                  </a:cubicBezTo>
                  <a:cubicBezTo>
                    <a:pt x="28" y="62"/>
                    <a:pt x="26" y="62"/>
                    <a:pt x="25" y="62"/>
                  </a:cubicBezTo>
                  <a:close/>
                  <a:moveTo>
                    <a:pt x="37" y="62"/>
                  </a:moveTo>
                  <a:cubicBezTo>
                    <a:pt x="37" y="63"/>
                    <a:pt x="37" y="64"/>
                    <a:pt x="37" y="65"/>
                  </a:cubicBezTo>
                  <a:cubicBezTo>
                    <a:pt x="38" y="65"/>
                    <a:pt x="40" y="65"/>
                    <a:pt x="41" y="65"/>
                  </a:cubicBezTo>
                  <a:cubicBezTo>
                    <a:pt x="41" y="64"/>
                    <a:pt x="41" y="63"/>
                    <a:pt x="41" y="62"/>
                  </a:cubicBezTo>
                  <a:cubicBezTo>
                    <a:pt x="40" y="62"/>
                    <a:pt x="38" y="62"/>
                    <a:pt x="37" y="62"/>
                  </a:cubicBezTo>
                  <a:close/>
                  <a:moveTo>
                    <a:pt x="43" y="62"/>
                  </a:moveTo>
                  <a:cubicBezTo>
                    <a:pt x="43" y="63"/>
                    <a:pt x="43" y="64"/>
                    <a:pt x="43" y="65"/>
                  </a:cubicBezTo>
                  <a:cubicBezTo>
                    <a:pt x="45" y="65"/>
                    <a:pt x="46" y="65"/>
                    <a:pt x="47" y="65"/>
                  </a:cubicBezTo>
                  <a:cubicBezTo>
                    <a:pt x="47" y="64"/>
                    <a:pt x="47" y="63"/>
                    <a:pt x="47" y="62"/>
                  </a:cubicBezTo>
                  <a:cubicBezTo>
                    <a:pt x="46" y="62"/>
                    <a:pt x="45" y="62"/>
                    <a:pt x="43" y="62"/>
                  </a:cubicBezTo>
                  <a:close/>
                  <a:moveTo>
                    <a:pt x="49" y="62"/>
                  </a:moveTo>
                  <a:cubicBezTo>
                    <a:pt x="49" y="63"/>
                    <a:pt x="49" y="64"/>
                    <a:pt x="49" y="65"/>
                  </a:cubicBezTo>
                  <a:cubicBezTo>
                    <a:pt x="51" y="65"/>
                    <a:pt x="52" y="65"/>
                    <a:pt x="53" y="65"/>
                  </a:cubicBezTo>
                  <a:cubicBezTo>
                    <a:pt x="53" y="64"/>
                    <a:pt x="53" y="63"/>
                    <a:pt x="53" y="62"/>
                  </a:cubicBezTo>
                  <a:cubicBezTo>
                    <a:pt x="52" y="62"/>
                    <a:pt x="51" y="62"/>
                    <a:pt x="49" y="62"/>
                  </a:cubicBezTo>
                  <a:close/>
                  <a:moveTo>
                    <a:pt x="55" y="62"/>
                  </a:moveTo>
                  <a:cubicBezTo>
                    <a:pt x="55" y="63"/>
                    <a:pt x="55" y="64"/>
                    <a:pt x="55" y="65"/>
                  </a:cubicBezTo>
                  <a:cubicBezTo>
                    <a:pt x="57" y="65"/>
                    <a:pt x="58" y="65"/>
                    <a:pt x="60" y="65"/>
                  </a:cubicBezTo>
                  <a:cubicBezTo>
                    <a:pt x="60" y="64"/>
                    <a:pt x="60" y="63"/>
                    <a:pt x="60" y="62"/>
                  </a:cubicBezTo>
                  <a:cubicBezTo>
                    <a:pt x="58" y="62"/>
                    <a:pt x="57" y="62"/>
                    <a:pt x="55" y="62"/>
                  </a:cubicBezTo>
                  <a:close/>
                  <a:moveTo>
                    <a:pt x="61" y="62"/>
                  </a:moveTo>
                  <a:cubicBezTo>
                    <a:pt x="61" y="63"/>
                    <a:pt x="61" y="64"/>
                    <a:pt x="61" y="65"/>
                  </a:cubicBezTo>
                  <a:cubicBezTo>
                    <a:pt x="63" y="65"/>
                    <a:pt x="64" y="65"/>
                    <a:pt x="66" y="65"/>
                  </a:cubicBezTo>
                  <a:cubicBezTo>
                    <a:pt x="66" y="64"/>
                    <a:pt x="66" y="63"/>
                    <a:pt x="66" y="62"/>
                  </a:cubicBezTo>
                  <a:cubicBezTo>
                    <a:pt x="64" y="62"/>
                    <a:pt x="63" y="62"/>
                    <a:pt x="61" y="62"/>
                  </a:cubicBezTo>
                  <a:close/>
                  <a:moveTo>
                    <a:pt x="67" y="62"/>
                  </a:moveTo>
                  <a:cubicBezTo>
                    <a:pt x="67" y="63"/>
                    <a:pt x="67" y="64"/>
                    <a:pt x="67" y="65"/>
                  </a:cubicBezTo>
                  <a:cubicBezTo>
                    <a:pt x="69" y="65"/>
                    <a:pt x="70" y="65"/>
                    <a:pt x="72" y="65"/>
                  </a:cubicBezTo>
                  <a:cubicBezTo>
                    <a:pt x="72" y="64"/>
                    <a:pt x="72" y="63"/>
                    <a:pt x="72" y="62"/>
                  </a:cubicBezTo>
                  <a:cubicBezTo>
                    <a:pt x="70" y="62"/>
                    <a:pt x="69" y="62"/>
                    <a:pt x="67" y="62"/>
                  </a:cubicBezTo>
                  <a:close/>
                  <a:moveTo>
                    <a:pt x="73" y="62"/>
                  </a:moveTo>
                  <a:cubicBezTo>
                    <a:pt x="73" y="63"/>
                    <a:pt x="73" y="64"/>
                    <a:pt x="73" y="65"/>
                  </a:cubicBezTo>
                  <a:cubicBezTo>
                    <a:pt x="75" y="65"/>
                    <a:pt x="76" y="65"/>
                    <a:pt x="78" y="65"/>
                  </a:cubicBezTo>
                  <a:cubicBezTo>
                    <a:pt x="78" y="64"/>
                    <a:pt x="78" y="63"/>
                    <a:pt x="78" y="62"/>
                  </a:cubicBezTo>
                  <a:cubicBezTo>
                    <a:pt x="76" y="62"/>
                    <a:pt x="75" y="62"/>
                    <a:pt x="73" y="62"/>
                  </a:cubicBezTo>
                  <a:close/>
                  <a:moveTo>
                    <a:pt x="79" y="62"/>
                  </a:moveTo>
                  <a:cubicBezTo>
                    <a:pt x="79" y="63"/>
                    <a:pt x="79" y="64"/>
                    <a:pt x="79" y="65"/>
                  </a:cubicBezTo>
                  <a:cubicBezTo>
                    <a:pt x="81" y="65"/>
                    <a:pt x="82" y="65"/>
                    <a:pt x="84" y="65"/>
                  </a:cubicBezTo>
                  <a:cubicBezTo>
                    <a:pt x="84" y="64"/>
                    <a:pt x="84" y="63"/>
                    <a:pt x="84" y="62"/>
                  </a:cubicBezTo>
                  <a:cubicBezTo>
                    <a:pt x="82" y="62"/>
                    <a:pt x="81" y="62"/>
                    <a:pt x="79" y="62"/>
                  </a:cubicBezTo>
                  <a:close/>
                  <a:moveTo>
                    <a:pt x="86" y="62"/>
                  </a:moveTo>
                  <a:cubicBezTo>
                    <a:pt x="86" y="63"/>
                    <a:pt x="86" y="64"/>
                    <a:pt x="86" y="65"/>
                  </a:cubicBezTo>
                  <a:cubicBezTo>
                    <a:pt x="87" y="65"/>
                    <a:pt x="88" y="65"/>
                    <a:pt x="90" y="65"/>
                  </a:cubicBezTo>
                  <a:cubicBezTo>
                    <a:pt x="90" y="64"/>
                    <a:pt x="90" y="63"/>
                    <a:pt x="90" y="62"/>
                  </a:cubicBezTo>
                  <a:cubicBezTo>
                    <a:pt x="88" y="62"/>
                    <a:pt x="87" y="62"/>
                    <a:pt x="86" y="62"/>
                  </a:cubicBezTo>
                  <a:close/>
                  <a:moveTo>
                    <a:pt x="19" y="57"/>
                  </a:moveTo>
                  <a:cubicBezTo>
                    <a:pt x="19" y="58"/>
                    <a:pt x="19" y="59"/>
                    <a:pt x="19" y="60"/>
                  </a:cubicBezTo>
                  <a:cubicBezTo>
                    <a:pt x="20" y="60"/>
                    <a:pt x="22" y="60"/>
                    <a:pt x="23" y="60"/>
                  </a:cubicBezTo>
                  <a:cubicBezTo>
                    <a:pt x="23" y="59"/>
                    <a:pt x="23" y="58"/>
                    <a:pt x="23" y="57"/>
                  </a:cubicBezTo>
                  <a:cubicBezTo>
                    <a:pt x="22" y="57"/>
                    <a:pt x="20" y="57"/>
                    <a:pt x="19" y="57"/>
                  </a:cubicBezTo>
                  <a:close/>
                  <a:moveTo>
                    <a:pt x="25" y="57"/>
                  </a:moveTo>
                  <a:cubicBezTo>
                    <a:pt x="25" y="58"/>
                    <a:pt x="25" y="59"/>
                    <a:pt x="25" y="60"/>
                  </a:cubicBezTo>
                  <a:cubicBezTo>
                    <a:pt x="26" y="60"/>
                    <a:pt x="28" y="60"/>
                    <a:pt x="29" y="60"/>
                  </a:cubicBezTo>
                  <a:cubicBezTo>
                    <a:pt x="29" y="59"/>
                    <a:pt x="29" y="58"/>
                    <a:pt x="29" y="57"/>
                  </a:cubicBezTo>
                  <a:cubicBezTo>
                    <a:pt x="28" y="57"/>
                    <a:pt x="26" y="57"/>
                    <a:pt x="25" y="57"/>
                  </a:cubicBezTo>
                  <a:close/>
                  <a:moveTo>
                    <a:pt x="37" y="57"/>
                  </a:moveTo>
                  <a:cubicBezTo>
                    <a:pt x="37" y="58"/>
                    <a:pt x="37" y="59"/>
                    <a:pt x="37" y="60"/>
                  </a:cubicBezTo>
                  <a:cubicBezTo>
                    <a:pt x="38" y="60"/>
                    <a:pt x="40" y="60"/>
                    <a:pt x="41" y="60"/>
                  </a:cubicBezTo>
                  <a:cubicBezTo>
                    <a:pt x="41" y="59"/>
                    <a:pt x="41" y="58"/>
                    <a:pt x="41" y="57"/>
                  </a:cubicBezTo>
                  <a:cubicBezTo>
                    <a:pt x="40" y="57"/>
                    <a:pt x="38" y="57"/>
                    <a:pt x="37" y="57"/>
                  </a:cubicBezTo>
                  <a:close/>
                  <a:moveTo>
                    <a:pt x="43" y="57"/>
                  </a:moveTo>
                  <a:cubicBezTo>
                    <a:pt x="43" y="58"/>
                    <a:pt x="43" y="59"/>
                    <a:pt x="43" y="60"/>
                  </a:cubicBezTo>
                  <a:cubicBezTo>
                    <a:pt x="45" y="60"/>
                    <a:pt x="46" y="60"/>
                    <a:pt x="47" y="60"/>
                  </a:cubicBezTo>
                  <a:cubicBezTo>
                    <a:pt x="47" y="59"/>
                    <a:pt x="47" y="58"/>
                    <a:pt x="47" y="57"/>
                  </a:cubicBezTo>
                  <a:cubicBezTo>
                    <a:pt x="46" y="57"/>
                    <a:pt x="45" y="57"/>
                    <a:pt x="43" y="57"/>
                  </a:cubicBezTo>
                  <a:close/>
                  <a:moveTo>
                    <a:pt x="49" y="57"/>
                  </a:moveTo>
                  <a:cubicBezTo>
                    <a:pt x="49" y="58"/>
                    <a:pt x="49" y="59"/>
                    <a:pt x="49" y="60"/>
                  </a:cubicBezTo>
                  <a:cubicBezTo>
                    <a:pt x="51" y="60"/>
                    <a:pt x="52" y="60"/>
                    <a:pt x="53" y="60"/>
                  </a:cubicBezTo>
                  <a:cubicBezTo>
                    <a:pt x="53" y="59"/>
                    <a:pt x="53" y="58"/>
                    <a:pt x="53" y="57"/>
                  </a:cubicBezTo>
                  <a:cubicBezTo>
                    <a:pt x="52" y="57"/>
                    <a:pt x="51" y="57"/>
                    <a:pt x="49" y="57"/>
                  </a:cubicBezTo>
                  <a:close/>
                  <a:moveTo>
                    <a:pt x="55" y="57"/>
                  </a:moveTo>
                  <a:cubicBezTo>
                    <a:pt x="55" y="58"/>
                    <a:pt x="55" y="59"/>
                    <a:pt x="55" y="60"/>
                  </a:cubicBezTo>
                  <a:cubicBezTo>
                    <a:pt x="57" y="60"/>
                    <a:pt x="58" y="60"/>
                    <a:pt x="60" y="60"/>
                  </a:cubicBezTo>
                  <a:cubicBezTo>
                    <a:pt x="60" y="59"/>
                    <a:pt x="60" y="58"/>
                    <a:pt x="60" y="57"/>
                  </a:cubicBezTo>
                  <a:cubicBezTo>
                    <a:pt x="58" y="57"/>
                    <a:pt x="57" y="57"/>
                    <a:pt x="55" y="57"/>
                  </a:cubicBezTo>
                  <a:close/>
                  <a:moveTo>
                    <a:pt x="67" y="57"/>
                  </a:moveTo>
                  <a:cubicBezTo>
                    <a:pt x="67" y="58"/>
                    <a:pt x="67" y="59"/>
                    <a:pt x="67" y="60"/>
                  </a:cubicBezTo>
                  <a:cubicBezTo>
                    <a:pt x="69" y="60"/>
                    <a:pt x="70" y="60"/>
                    <a:pt x="72" y="60"/>
                  </a:cubicBezTo>
                  <a:cubicBezTo>
                    <a:pt x="72" y="59"/>
                    <a:pt x="72" y="58"/>
                    <a:pt x="72" y="57"/>
                  </a:cubicBezTo>
                  <a:cubicBezTo>
                    <a:pt x="70" y="57"/>
                    <a:pt x="69" y="57"/>
                    <a:pt x="67" y="57"/>
                  </a:cubicBezTo>
                  <a:close/>
                  <a:moveTo>
                    <a:pt x="19" y="52"/>
                  </a:moveTo>
                  <a:cubicBezTo>
                    <a:pt x="19" y="53"/>
                    <a:pt x="19" y="54"/>
                    <a:pt x="19" y="55"/>
                  </a:cubicBezTo>
                  <a:cubicBezTo>
                    <a:pt x="20" y="55"/>
                    <a:pt x="22" y="55"/>
                    <a:pt x="23" y="55"/>
                  </a:cubicBezTo>
                  <a:cubicBezTo>
                    <a:pt x="23" y="54"/>
                    <a:pt x="23" y="53"/>
                    <a:pt x="23" y="52"/>
                  </a:cubicBezTo>
                  <a:cubicBezTo>
                    <a:pt x="22" y="52"/>
                    <a:pt x="20" y="52"/>
                    <a:pt x="19" y="52"/>
                  </a:cubicBezTo>
                  <a:close/>
                  <a:moveTo>
                    <a:pt x="31" y="52"/>
                  </a:moveTo>
                  <a:cubicBezTo>
                    <a:pt x="31" y="53"/>
                    <a:pt x="31" y="54"/>
                    <a:pt x="31" y="55"/>
                  </a:cubicBezTo>
                  <a:cubicBezTo>
                    <a:pt x="32" y="55"/>
                    <a:pt x="34" y="55"/>
                    <a:pt x="35" y="55"/>
                  </a:cubicBezTo>
                  <a:cubicBezTo>
                    <a:pt x="35" y="54"/>
                    <a:pt x="35" y="53"/>
                    <a:pt x="35" y="52"/>
                  </a:cubicBezTo>
                  <a:cubicBezTo>
                    <a:pt x="34" y="52"/>
                    <a:pt x="32" y="52"/>
                    <a:pt x="31" y="52"/>
                  </a:cubicBezTo>
                  <a:close/>
                  <a:moveTo>
                    <a:pt x="37" y="52"/>
                  </a:moveTo>
                  <a:cubicBezTo>
                    <a:pt x="37" y="53"/>
                    <a:pt x="37" y="54"/>
                    <a:pt x="37" y="55"/>
                  </a:cubicBezTo>
                  <a:cubicBezTo>
                    <a:pt x="38" y="55"/>
                    <a:pt x="40" y="55"/>
                    <a:pt x="41" y="55"/>
                  </a:cubicBezTo>
                  <a:cubicBezTo>
                    <a:pt x="41" y="54"/>
                    <a:pt x="41" y="53"/>
                    <a:pt x="41" y="52"/>
                  </a:cubicBezTo>
                  <a:cubicBezTo>
                    <a:pt x="40" y="52"/>
                    <a:pt x="38" y="52"/>
                    <a:pt x="37" y="52"/>
                  </a:cubicBezTo>
                  <a:close/>
                  <a:moveTo>
                    <a:pt x="43" y="52"/>
                  </a:moveTo>
                  <a:cubicBezTo>
                    <a:pt x="43" y="53"/>
                    <a:pt x="43" y="54"/>
                    <a:pt x="43" y="55"/>
                  </a:cubicBezTo>
                  <a:cubicBezTo>
                    <a:pt x="45" y="55"/>
                    <a:pt x="46" y="55"/>
                    <a:pt x="47" y="55"/>
                  </a:cubicBezTo>
                  <a:cubicBezTo>
                    <a:pt x="47" y="54"/>
                    <a:pt x="47" y="53"/>
                    <a:pt x="47" y="52"/>
                  </a:cubicBezTo>
                  <a:cubicBezTo>
                    <a:pt x="46" y="52"/>
                    <a:pt x="45" y="52"/>
                    <a:pt x="43" y="52"/>
                  </a:cubicBezTo>
                  <a:close/>
                  <a:moveTo>
                    <a:pt x="49" y="52"/>
                  </a:moveTo>
                  <a:cubicBezTo>
                    <a:pt x="49" y="53"/>
                    <a:pt x="49" y="54"/>
                    <a:pt x="49" y="55"/>
                  </a:cubicBezTo>
                  <a:cubicBezTo>
                    <a:pt x="51" y="55"/>
                    <a:pt x="52" y="55"/>
                    <a:pt x="53" y="55"/>
                  </a:cubicBezTo>
                  <a:cubicBezTo>
                    <a:pt x="53" y="54"/>
                    <a:pt x="53" y="53"/>
                    <a:pt x="53" y="52"/>
                  </a:cubicBezTo>
                  <a:cubicBezTo>
                    <a:pt x="52" y="52"/>
                    <a:pt x="51" y="52"/>
                    <a:pt x="49" y="52"/>
                  </a:cubicBezTo>
                  <a:close/>
                  <a:moveTo>
                    <a:pt x="61" y="52"/>
                  </a:moveTo>
                  <a:cubicBezTo>
                    <a:pt x="61" y="53"/>
                    <a:pt x="61" y="54"/>
                    <a:pt x="61" y="55"/>
                  </a:cubicBezTo>
                  <a:cubicBezTo>
                    <a:pt x="63" y="55"/>
                    <a:pt x="64" y="55"/>
                    <a:pt x="66" y="55"/>
                  </a:cubicBezTo>
                  <a:cubicBezTo>
                    <a:pt x="66" y="54"/>
                    <a:pt x="66" y="53"/>
                    <a:pt x="66" y="52"/>
                  </a:cubicBezTo>
                  <a:cubicBezTo>
                    <a:pt x="64" y="52"/>
                    <a:pt x="63" y="52"/>
                    <a:pt x="61" y="52"/>
                  </a:cubicBezTo>
                  <a:close/>
                  <a:moveTo>
                    <a:pt x="67" y="52"/>
                  </a:moveTo>
                  <a:cubicBezTo>
                    <a:pt x="67" y="53"/>
                    <a:pt x="67" y="54"/>
                    <a:pt x="67" y="55"/>
                  </a:cubicBezTo>
                  <a:cubicBezTo>
                    <a:pt x="69" y="55"/>
                    <a:pt x="70" y="55"/>
                    <a:pt x="72" y="55"/>
                  </a:cubicBezTo>
                  <a:cubicBezTo>
                    <a:pt x="72" y="54"/>
                    <a:pt x="72" y="53"/>
                    <a:pt x="72" y="52"/>
                  </a:cubicBezTo>
                  <a:cubicBezTo>
                    <a:pt x="70" y="52"/>
                    <a:pt x="69" y="52"/>
                    <a:pt x="67" y="52"/>
                  </a:cubicBezTo>
                  <a:close/>
                  <a:moveTo>
                    <a:pt x="7" y="47"/>
                  </a:moveTo>
                  <a:cubicBezTo>
                    <a:pt x="7" y="48"/>
                    <a:pt x="7" y="49"/>
                    <a:pt x="7" y="50"/>
                  </a:cubicBezTo>
                  <a:cubicBezTo>
                    <a:pt x="8" y="50"/>
                    <a:pt x="10" y="50"/>
                    <a:pt x="11" y="50"/>
                  </a:cubicBezTo>
                  <a:cubicBezTo>
                    <a:pt x="11" y="49"/>
                    <a:pt x="11" y="48"/>
                    <a:pt x="11" y="47"/>
                  </a:cubicBezTo>
                  <a:cubicBezTo>
                    <a:pt x="10" y="47"/>
                    <a:pt x="8" y="47"/>
                    <a:pt x="7" y="47"/>
                  </a:cubicBezTo>
                  <a:close/>
                  <a:moveTo>
                    <a:pt x="25" y="47"/>
                  </a:moveTo>
                  <a:cubicBezTo>
                    <a:pt x="25" y="48"/>
                    <a:pt x="25" y="49"/>
                    <a:pt x="25" y="50"/>
                  </a:cubicBezTo>
                  <a:cubicBezTo>
                    <a:pt x="26" y="50"/>
                    <a:pt x="28" y="50"/>
                    <a:pt x="29" y="50"/>
                  </a:cubicBezTo>
                  <a:cubicBezTo>
                    <a:pt x="29" y="49"/>
                    <a:pt x="29" y="48"/>
                    <a:pt x="29" y="47"/>
                  </a:cubicBezTo>
                  <a:cubicBezTo>
                    <a:pt x="28" y="47"/>
                    <a:pt x="26" y="47"/>
                    <a:pt x="25" y="47"/>
                  </a:cubicBezTo>
                  <a:close/>
                  <a:moveTo>
                    <a:pt x="37" y="47"/>
                  </a:moveTo>
                  <a:cubicBezTo>
                    <a:pt x="37" y="48"/>
                    <a:pt x="37" y="49"/>
                    <a:pt x="37" y="50"/>
                  </a:cubicBezTo>
                  <a:cubicBezTo>
                    <a:pt x="38" y="50"/>
                    <a:pt x="40" y="50"/>
                    <a:pt x="41" y="50"/>
                  </a:cubicBezTo>
                  <a:cubicBezTo>
                    <a:pt x="41" y="49"/>
                    <a:pt x="41" y="48"/>
                    <a:pt x="41" y="47"/>
                  </a:cubicBezTo>
                  <a:cubicBezTo>
                    <a:pt x="40" y="47"/>
                    <a:pt x="38" y="47"/>
                    <a:pt x="37" y="47"/>
                  </a:cubicBezTo>
                  <a:close/>
                  <a:moveTo>
                    <a:pt x="55" y="47"/>
                  </a:moveTo>
                  <a:cubicBezTo>
                    <a:pt x="55" y="48"/>
                    <a:pt x="55" y="49"/>
                    <a:pt x="55" y="50"/>
                  </a:cubicBezTo>
                  <a:cubicBezTo>
                    <a:pt x="57" y="50"/>
                    <a:pt x="58" y="50"/>
                    <a:pt x="60" y="50"/>
                  </a:cubicBezTo>
                  <a:cubicBezTo>
                    <a:pt x="60" y="49"/>
                    <a:pt x="60" y="48"/>
                    <a:pt x="60" y="47"/>
                  </a:cubicBezTo>
                  <a:cubicBezTo>
                    <a:pt x="58" y="47"/>
                    <a:pt x="57" y="47"/>
                    <a:pt x="55" y="47"/>
                  </a:cubicBezTo>
                  <a:close/>
                  <a:moveTo>
                    <a:pt x="61" y="47"/>
                  </a:moveTo>
                  <a:cubicBezTo>
                    <a:pt x="61" y="48"/>
                    <a:pt x="61" y="49"/>
                    <a:pt x="61" y="50"/>
                  </a:cubicBezTo>
                  <a:cubicBezTo>
                    <a:pt x="63" y="50"/>
                    <a:pt x="64" y="50"/>
                    <a:pt x="66" y="50"/>
                  </a:cubicBezTo>
                  <a:cubicBezTo>
                    <a:pt x="66" y="49"/>
                    <a:pt x="66" y="48"/>
                    <a:pt x="66" y="47"/>
                  </a:cubicBezTo>
                  <a:cubicBezTo>
                    <a:pt x="64" y="47"/>
                    <a:pt x="63" y="47"/>
                    <a:pt x="61" y="47"/>
                  </a:cubicBezTo>
                  <a:close/>
                  <a:moveTo>
                    <a:pt x="67" y="47"/>
                  </a:moveTo>
                  <a:cubicBezTo>
                    <a:pt x="67" y="48"/>
                    <a:pt x="67" y="49"/>
                    <a:pt x="67" y="50"/>
                  </a:cubicBezTo>
                  <a:cubicBezTo>
                    <a:pt x="69" y="50"/>
                    <a:pt x="70" y="50"/>
                    <a:pt x="72" y="50"/>
                  </a:cubicBezTo>
                  <a:cubicBezTo>
                    <a:pt x="72" y="49"/>
                    <a:pt x="72" y="48"/>
                    <a:pt x="72" y="47"/>
                  </a:cubicBezTo>
                  <a:cubicBezTo>
                    <a:pt x="70" y="47"/>
                    <a:pt x="69" y="47"/>
                    <a:pt x="67" y="47"/>
                  </a:cubicBezTo>
                  <a:close/>
                  <a:moveTo>
                    <a:pt x="73" y="47"/>
                  </a:moveTo>
                  <a:cubicBezTo>
                    <a:pt x="73" y="48"/>
                    <a:pt x="73" y="49"/>
                    <a:pt x="73" y="50"/>
                  </a:cubicBezTo>
                  <a:cubicBezTo>
                    <a:pt x="75" y="50"/>
                    <a:pt x="76" y="50"/>
                    <a:pt x="78" y="50"/>
                  </a:cubicBezTo>
                  <a:cubicBezTo>
                    <a:pt x="78" y="49"/>
                    <a:pt x="78" y="48"/>
                    <a:pt x="78" y="47"/>
                  </a:cubicBezTo>
                  <a:cubicBezTo>
                    <a:pt x="76" y="47"/>
                    <a:pt x="75" y="47"/>
                    <a:pt x="73" y="47"/>
                  </a:cubicBezTo>
                  <a:close/>
                  <a:moveTo>
                    <a:pt x="79" y="47"/>
                  </a:moveTo>
                  <a:cubicBezTo>
                    <a:pt x="79" y="48"/>
                    <a:pt x="79" y="49"/>
                    <a:pt x="79" y="50"/>
                  </a:cubicBezTo>
                  <a:cubicBezTo>
                    <a:pt x="81" y="50"/>
                    <a:pt x="82" y="50"/>
                    <a:pt x="84" y="50"/>
                  </a:cubicBezTo>
                  <a:cubicBezTo>
                    <a:pt x="84" y="49"/>
                    <a:pt x="84" y="48"/>
                    <a:pt x="84" y="47"/>
                  </a:cubicBezTo>
                  <a:cubicBezTo>
                    <a:pt x="82" y="47"/>
                    <a:pt x="81" y="47"/>
                    <a:pt x="79" y="47"/>
                  </a:cubicBezTo>
                  <a:close/>
                  <a:moveTo>
                    <a:pt x="86" y="47"/>
                  </a:moveTo>
                  <a:cubicBezTo>
                    <a:pt x="86" y="48"/>
                    <a:pt x="86" y="49"/>
                    <a:pt x="86" y="50"/>
                  </a:cubicBezTo>
                  <a:cubicBezTo>
                    <a:pt x="87" y="50"/>
                    <a:pt x="88" y="50"/>
                    <a:pt x="90" y="50"/>
                  </a:cubicBezTo>
                  <a:cubicBezTo>
                    <a:pt x="90" y="49"/>
                    <a:pt x="90" y="48"/>
                    <a:pt x="90" y="47"/>
                  </a:cubicBezTo>
                  <a:cubicBezTo>
                    <a:pt x="88" y="47"/>
                    <a:pt x="87" y="47"/>
                    <a:pt x="86" y="47"/>
                  </a:cubicBezTo>
                  <a:close/>
                  <a:moveTo>
                    <a:pt x="7" y="42"/>
                  </a:moveTo>
                  <a:cubicBezTo>
                    <a:pt x="7" y="43"/>
                    <a:pt x="7" y="44"/>
                    <a:pt x="7" y="45"/>
                  </a:cubicBezTo>
                  <a:cubicBezTo>
                    <a:pt x="8" y="45"/>
                    <a:pt x="10" y="45"/>
                    <a:pt x="11" y="45"/>
                  </a:cubicBezTo>
                  <a:cubicBezTo>
                    <a:pt x="11" y="44"/>
                    <a:pt x="11" y="43"/>
                    <a:pt x="11" y="42"/>
                  </a:cubicBezTo>
                  <a:cubicBezTo>
                    <a:pt x="10" y="42"/>
                    <a:pt x="8" y="42"/>
                    <a:pt x="7" y="42"/>
                  </a:cubicBezTo>
                  <a:close/>
                  <a:moveTo>
                    <a:pt x="19" y="42"/>
                  </a:moveTo>
                  <a:cubicBezTo>
                    <a:pt x="19" y="43"/>
                    <a:pt x="19" y="44"/>
                    <a:pt x="19" y="45"/>
                  </a:cubicBezTo>
                  <a:cubicBezTo>
                    <a:pt x="20" y="45"/>
                    <a:pt x="22" y="45"/>
                    <a:pt x="23" y="45"/>
                  </a:cubicBezTo>
                  <a:cubicBezTo>
                    <a:pt x="23" y="44"/>
                    <a:pt x="23" y="43"/>
                    <a:pt x="23" y="42"/>
                  </a:cubicBezTo>
                  <a:cubicBezTo>
                    <a:pt x="22" y="42"/>
                    <a:pt x="20" y="42"/>
                    <a:pt x="19" y="42"/>
                  </a:cubicBezTo>
                  <a:close/>
                  <a:moveTo>
                    <a:pt x="25" y="42"/>
                  </a:moveTo>
                  <a:cubicBezTo>
                    <a:pt x="25" y="43"/>
                    <a:pt x="25" y="44"/>
                    <a:pt x="25" y="45"/>
                  </a:cubicBezTo>
                  <a:cubicBezTo>
                    <a:pt x="26" y="45"/>
                    <a:pt x="28" y="45"/>
                    <a:pt x="29" y="45"/>
                  </a:cubicBezTo>
                  <a:cubicBezTo>
                    <a:pt x="29" y="44"/>
                    <a:pt x="29" y="43"/>
                    <a:pt x="29" y="42"/>
                  </a:cubicBezTo>
                  <a:cubicBezTo>
                    <a:pt x="28" y="42"/>
                    <a:pt x="26" y="42"/>
                    <a:pt x="25" y="42"/>
                  </a:cubicBezTo>
                  <a:close/>
                  <a:moveTo>
                    <a:pt x="37" y="42"/>
                  </a:moveTo>
                  <a:cubicBezTo>
                    <a:pt x="37" y="43"/>
                    <a:pt x="37" y="44"/>
                    <a:pt x="37" y="45"/>
                  </a:cubicBezTo>
                  <a:cubicBezTo>
                    <a:pt x="38" y="45"/>
                    <a:pt x="40" y="45"/>
                    <a:pt x="41" y="45"/>
                  </a:cubicBezTo>
                  <a:cubicBezTo>
                    <a:pt x="41" y="44"/>
                    <a:pt x="41" y="43"/>
                    <a:pt x="41" y="42"/>
                  </a:cubicBezTo>
                  <a:cubicBezTo>
                    <a:pt x="40" y="42"/>
                    <a:pt x="38" y="42"/>
                    <a:pt x="37" y="42"/>
                  </a:cubicBezTo>
                  <a:close/>
                  <a:moveTo>
                    <a:pt x="55" y="42"/>
                  </a:moveTo>
                  <a:cubicBezTo>
                    <a:pt x="55" y="43"/>
                    <a:pt x="55" y="44"/>
                    <a:pt x="55" y="45"/>
                  </a:cubicBezTo>
                  <a:cubicBezTo>
                    <a:pt x="57" y="45"/>
                    <a:pt x="58" y="45"/>
                    <a:pt x="60" y="45"/>
                  </a:cubicBezTo>
                  <a:cubicBezTo>
                    <a:pt x="60" y="44"/>
                    <a:pt x="60" y="43"/>
                    <a:pt x="60" y="42"/>
                  </a:cubicBezTo>
                  <a:cubicBezTo>
                    <a:pt x="58" y="42"/>
                    <a:pt x="57" y="42"/>
                    <a:pt x="55" y="42"/>
                  </a:cubicBezTo>
                  <a:close/>
                  <a:moveTo>
                    <a:pt x="61" y="42"/>
                  </a:moveTo>
                  <a:cubicBezTo>
                    <a:pt x="61" y="43"/>
                    <a:pt x="61" y="44"/>
                    <a:pt x="61" y="45"/>
                  </a:cubicBezTo>
                  <a:cubicBezTo>
                    <a:pt x="63" y="45"/>
                    <a:pt x="64" y="45"/>
                    <a:pt x="66" y="45"/>
                  </a:cubicBezTo>
                  <a:cubicBezTo>
                    <a:pt x="66" y="44"/>
                    <a:pt x="66" y="43"/>
                    <a:pt x="66" y="42"/>
                  </a:cubicBezTo>
                  <a:cubicBezTo>
                    <a:pt x="64" y="42"/>
                    <a:pt x="63" y="42"/>
                    <a:pt x="61" y="42"/>
                  </a:cubicBezTo>
                  <a:close/>
                  <a:moveTo>
                    <a:pt x="67" y="42"/>
                  </a:moveTo>
                  <a:cubicBezTo>
                    <a:pt x="67" y="43"/>
                    <a:pt x="67" y="44"/>
                    <a:pt x="67" y="45"/>
                  </a:cubicBezTo>
                  <a:cubicBezTo>
                    <a:pt x="69" y="45"/>
                    <a:pt x="70" y="45"/>
                    <a:pt x="72" y="45"/>
                  </a:cubicBezTo>
                  <a:cubicBezTo>
                    <a:pt x="72" y="44"/>
                    <a:pt x="72" y="43"/>
                    <a:pt x="72" y="42"/>
                  </a:cubicBezTo>
                  <a:cubicBezTo>
                    <a:pt x="70" y="42"/>
                    <a:pt x="69" y="42"/>
                    <a:pt x="67" y="42"/>
                  </a:cubicBezTo>
                  <a:close/>
                  <a:moveTo>
                    <a:pt x="73" y="42"/>
                  </a:moveTo>
                  <a:cubicBezTo>
                    <a:pt x="73" y="43"/>
                    <a:pt x="73" y="44"/>
                    <a:pt x="73" y="45"/>
                  </a:cubicBezTo>
                  <a:cubicBezTo>
                    <a:pt x="75" y="45"/>
                    <a:pt x="76" y="45"/>
                    <a:pt x="78" y="45"/>
                  </a:cubicBezTo>
                  <a:cubicBezTo>
                    <a:pt x="78" y="44"/>
                    <a:pt x="78" y="43"/>
                    <a:pt x="78" y="42"/>
                  </a:cubicBezTo>
                  <a:cubicBezTo>
                    <a:pt x="76" y="42"/>
                    <a:pt x="75" y="42"/>
                    <a:pt x="73" y="42"/>
                  </a:cubicBezTo>
                  <a:close/>
                  <a:moveTo>
                    <a:pt x="79" y="42"/>
                  </a:moveTo>
                  <a:cubicBezTo>
                    <a:pt x="79" y="43"/>
                    <a:pt x="79" y="44"/>
                    <a:pt x="79" y="45"/>
                  </a:cubicBezTo>
                  <a:cubicBezTo>
                    <a:pt x="81" y="45"/>
                    <a:pt x="82" y="45"/>
                    <a:pt x="84" y="45"/>
                  </a:cubicBezTo>
                  <a:cubicBezTo>
                    <a:pt x="84" y="44"/>
                    <a:pt x="84" y="43"/>
                    <a:pt x="84" y="42"/>
                  </a:cubicBezTo>
                  <a:cubicBezTo>
                    <a:pt x="82" y="42"/>
                    <a:pt x="81" y="42"/>
                    <a:pt x="79" y="42"/>
                  </a:cubicBezTo>
                  <a:close/>
                  <a:moveTo>
                    <a:pt x="86" y="42"/>
                  </a:moveTo>
                  <a:cubicBezTo>
                    <a:pt x="86" y="43"/>
                    <a:pt x="86" y="44"/>
                    <a:pt x="86" y="45"/>
                  </a:cubicBezTo>
                  <a:cubicBezTo>
                    <a:pt x="87" y="45"/>
                    <a:pt x="88" y="45"/>
                    <a:pt x="90" y="45"/>
                  </a:cubicBezTo>
                  <a:cubicBezTo>
                    <a:pt x="90" y="44"/>
                    <a:pt x="90" y="43"/>
                    <a:pt x="90" y="42"/>
                  </a:cubicBezTo>
                  <a:cubicBezTo>
                    <a:pt x="88" y="42"/>
                    <a:pt x="87" y="42"/>
                    <a:pt x="86" y="42"/>
                  </a:cubicBezTo>
                  <a:close/>
                  <a:moveTo>
                    <a:pt x="37" y="37"/>
                  </a:moveTo>
                  <a:cubicBezTo>
                    <a:pt x="37" y="38"/>
                    <a:pt x="37" y="39"/>
                    <a:pt x="37" y="40"/>
                  </a:cubicBezTo>
                  <a:cubicBezTo>
                    <a:pt x="38" y="40"/>
                    <a:pt x="40" y="40"/>
                    <a:pt x="41" y="40"/>
                  </a:cubicBezTo>
                  <a:cubicBezTo>
                    <a:pt x="41" y="39"/>
                    <a:pt x="41" y="38"/>
                    <a:pt x="41" y="37"/>
                  </a:cubicBezTo>
                  <a:cubicBezTo>
                    <a:pt x="40" y="37"/>
                    <a:pt x="38" y="37"/>
                    <a:pt x="37" y="37"/>
                  </a:cubicBezTo>
                  <a:close/>
                  <a:moveTo>
                    <a:pt x="55" y="37"/>
                  </a:moveTo>
                  <a:cubicBezTo>
                    <a:pt x="55" y="38"/>
                    <a:pt x="55" y="39"/>
                    <a:pt x="55" y="40"/>
                  </a:cubicBezTo>
                  <a:cubicBezTo>
                    <a:pt x="57" y="40"/>
                    <a:pt x="58" y="40"/>
                    <a:pt x="60" y="40"/>
                  </a:cubicBezTo>
                  <a:cubicBezTo>
                    <a:pt x="60" y="39"/>
                    <a:pt x="60" y="38"/>
                    <a:pt x="60" y="37"/>
                  </a:cubicBezTo>
                  <a:cubicBezTo>
                    <a:pt x="58" y="37"/>
                    <a:pt x="57" y="37"/>
                    <a:pt x="55" y="37"/>
                  </a:cubicBezTo>
                  <a:close/>
                  <a:moveTo>
                    <a:pt x="73" y="37"/>
                  </a:moveTo>
                  <a:cubicBezTo>
                    <a:pt x="73" y="38"/>
                    <a:pt x="73" y="39"/>
                    <a:pt x="73" y="40"/>
                  </a:cubicBezTo>
                  <a:cubicBezTo>
                    <a:pt x="75" y="40"/>
                    <a:pt x="76" y="40"/>
                    <a:pt x="78" y="40"/>
                  </a:cubicBezTo>
                  <a:cubicBezTo>
                    <a:pt x="78" y="39"/>
                    <a:pt x="78" y="38"/>
                    <a:pt x="78" y="37"/>
                  </a:cubicBezTo>
                  <a:cubicBezTo>
                    <a:pt x="76" y="37"/>
                    <a:pt x="75" y="37"/>
                    <a:pt x="73" y="37"/>
                  </a:cubicBezTo>
                  <a:close/>
                  <a:moveTo>
                    <a:pt x="79" y="37"/>
                  </a:moveTo>
                  <a:cubicBezTo>
                    <a:pt x="79" y="38"/>
                    <a:pt x="79" y="39"/>
                    <a:pt x="79" y="40"/>
                  </a:cubicBezTo>
                  <a:cubicBezTo>
                    <a:pt x="81" y="40"/>
                    <a:pt x="82" y="40"/>
                    <a:pt x="84" y="40"/>
                  </a:cubicBezTo>
                  <a:cubicBezTo>
                    <a:pt x="84" y="39"/>
                    <a:pt x="84" y="38"/>
                    <a:pt x="84" y="37"/>
                  </a:cubicBezTo>
                  <a:cubicBezTo>
                    <a:pt x="82" y="37"/>
                    <a:pt x="81" y="37"/>
                    <a:pt x="79" y="37"/>
                  </a:cubicBezTo>
                  <a:close/>
                  <a:moveTo>
                    <a:pt x="86" y="37"/>
                  </a:moveTo>
                  <a:cubicBezTo>
                    <a:pt x="86" y="38"/>
                    <a:pt x="86" y="39"/>
                    <a:pt x="86" y="40"/>
                  </a:cubicBezTo>
                  <a:cubicBezTo>
                    <a:pt x="87" y="40"/>
                    <a:pt x="88" y="40"/>
                    <a:pt x="90" y="40"/>
                  </a:cubicBezTo>
                  <a:cubicBezTo>
                    <a:pt x="90" y="39"/>
                    <a:pt x="90" y="38"/>
                    <a:pt x="90" y="37"/>
                  </a:cubicBezTo>
                  <a:cubicBezTo>
                    <a:pt x="88" y="37"/>
                    <a:pt x="87" y="37"/>
                    <a:pt x="86" y="37"/>
                  </a:cubicBezTo>
                  <a:close/>
                  <a:moveTo>
                    <a:pt x="37" y="32"/>
                  </a:moveTo>
                  <a:cubicBezTo>
                    <a:pt x="37" y="33"/>
                    <a:pt x="37" y="34"/>
                    <a:pt x="37" y="35"/>
                  </a:cubicBezTo>
                  <a:cubicBezTo>
                    <a:pt x="38" y="35"/>
                    <a:pt x="40" y="35"/>
                    <a:pt x="41" y="35"/>
                  </a:cubicBezTo>
                  <a:cubicBezTo>
                    <a:pt x="41" y="34"/>
                    <a:pt x="41" y="33"/>
                    <a:pt x="41" y="32"/>
                  </a:cubicBezTo>
                  <a:cubicBezTo>
                    <a:pt x="40" y="32"/>
                    <a:pt x="38" y="32"/>
                    <a:pt x="37" y="32"/>
                  </a:cubicBezTo>
                  <a:close/>
                  <a:moveTo>
                    <a:pt x="55" y="32"/>
                  </a:moveTo>
                  <a:cubicBezTo>
                    <a:pt x="55" y="33"/>
                    <a:pt x="55" y="34"/>
                    <a:pt x="55" y="35"/>
                  </a:cubicBezTo>
                  <a:cubicBezTo>
                    <a:pt x="57" y="35"/>
                    <a:pt x="58" y="35"/>
                    <a:pt x="60" y="35"/>
                  </a:cubicBezTo>
                  <a:cubicBezTo>
                    <a:pt x="60" y="34"/>
                    <a:pt x="60" y="33"/>
                    <a:pt x="60" y="32"/>
                  </a:cubicBezTo>
                  <a:cubicBezTo>
                    <a:pt x="58" y="32"/>
                    <a:pt x="57" y="32"/>
                    <a:pt x="55" y="32"/>
                  </a:cubicBezTo>
                  <a:close/>
                  <a:moveTo>
                    <a:pt x="61" y="32"/>
                  </a:moveTo>
                  <a:cubicBezTo>
                    <a:pt x="61" y="33"/>
                    <a:pt x="61" y="34"/>
                    <a:pt x="61" y="35"/>
                  </a:cubicBezTo>
                  <a:cubicBezTo>
                    <a:pt x="63" y="35"/>
                    <a:pt x="64" y="35"/>
                    <a:pt x="66" y="35"/>
                  </a:cubicBezTo>
                  <a:cubicBezTo>
                    <a:pt x="66" y="34"/>
                    <a:pt x="66" y="33"/>
                    <a:pt x="66" y="32"/>
                  </a:cubicBezTo>
                  <a:cubicBezTo>
                    <a:pt x="64" y="32"/>
                    <a:pt x="63" y="32"/>
                    <a:pt x="61" y="32"/>
                  </a:cubicBezTo>
                  <a:close/>
                  <a:moveTo>
                    <a:pt x="73" y="32"/>
                  </a:moveTo>
                  <a:cubicBezTo>
                    <a:pt x="73" y="33"/>
                    <a:pt x="73" y="34"/>
                    <a:pt x="73" y="35"/>
                  </a:cubicBezTo>
                  <a:cubicBezTo>
                    <a:pt x="75" y="35"/>
                    <a:pt x="76" y="35"/>
                    <a:pt x="78" y="35"/>
                  </a:cubicBezTo>
                  <a:cubicBezTo>
                    <a:pt x="78" y="34"/>
                    <a:pt x="78" y="33"/>
                    <a:pt x="78" y="32"/>
                  </a:cubicBezTo>
                  <a:cubicBezTo>
                    <a:pt x="76" y="32"/>
                    <a:pt x="75" y="32"/>
                    <a:pt x="73" y="32"/>
                  </a:cubicBezTo>
                  <a:close/>
                  <a:moveTo>
                    <a:pt x="79" y="32"/>
                  </a:moveTo>
                  <a:cubicBezTo>
                    <a:pt x="79" y="33"/>
                    <a:pt x="79" y="34"/>
                    <a:pt x="79" y="35"/>
                  </a:cubicBezTo>
                  <a:cubicBezTo>
                    <a:pt x="81" y="35"/>
                    <a:pt x="82" y="35"/>
                    <a:pt x="84" y="35"/>
                  </a:cubicBezTo>
                  <a:cubicBezTo>
                    <a:pt x="84" y="34"/>
                    <a:pt x="84" y="33"/>
                    <a:pt x="84" y="32"/>
                  </a:cubicBezTo>
                  <a:cubicBezTo>
                    <a:pt x="82" y="32"/>
                    <a:pt x="81" y="32"/>
                    <a:pt x="79" y="32"/>
                  </a:cubicBezTo>
                  <a:close/>
                  <a:moveTo>
                    <a:pt x="86" y="32"/>
                  </a:moveTo>
                  <a:cubicBezTo>
                    <a:pt x="86" y="33"/>
                    <a:pt x="86" y="34"/>
                    <a:pt x="86" y="35"/>
                  </a:cubicBezTo>
                  <a:cubicBezTo>
                    <a:pt x="87" y="35"/>
                    <a:pt x="88" y="35"/>
                    <a:pt x="90" y="35"/>
                  </a:cubicBezTo>
                  <a:cubicBezTo>
                    <a:pt x="90" y="34"/>
                    <a:pt x="90" y="33"/>
                    <a:pt x="90" y="32"/>
                  </a:cubicBezTo>
                  <a:cubicBezTo>
                    <a:pt x="88" y="32"/>
                    <a:pt x="87" y="32"/>
                    <a:pt x="86" y="32"/>
                  </a:cubicBezTo>
                  <a:close/>
                  <a:moveTo>
                    <a:pt x="7" y="27"/>
                  </a:moveTo>
                  <a:cubicBezTo>
                    <a:pt x="7" y="28"/>
                    <a:pt x="7" y="29"/>
                    <a:pt x="7" y="30"/>
                  </a:cubicBezTo>
                  <a:cubicBezTo>
                    <a:pt x="8" y="30"/>
                    <a:pt x="10" y="30"/>
                    <a:pt x="11" y="30"/>
                  </a:cubicBezTo>
                  <a:cubicBezTo>
                    <a:pt x="11" y="29"/>
                    <a:pt x="11" y="28"/>
                    <a:pt x="11" y="27"/>
                  </a:cubicBezTo>
                  <a:cubicBezTo>
                    <a:pt x="10" y="27"/>
                    <a:pt x="8" y="27"/>
                    <a:pt x="7" y="27"/>
                  </a:cubicBezTo>
                  <a:close/>
                  <a:moveTo>
                    <a:pt x="25" y="27"/>
                  </a:moveTo>
                  <a:cubicBezTo>
                    <a:pt x="25" y="28"/>
                    <a:pt x="25" y="29"/>
                    <a:pt x="25" y="30"/>
                  </a:cubicBezTo>
                  <a:cubicBezTo>
                    <a:pt x="26" y="30"/>
                    <a:pt x="28" y="30"/>
                    <a:pt x="29" y="30"/>
                  </a:cubicBezTo>
                  <a:cubicBezTo>
                    <a:pt x="29" y="29"/>
                    <a:pt x="29" y="28"/>
                    <a:pt x="29" y="27"/>
                  </a:cubicBezTo>
                  <a:cubicBezTo>
                    <a:pt x="28" y="27"/>
                    <a:pt x="26" y="27"/>
                    <a:pt x="25" y="27"/>
                  </a:cubicBezTo>
                  <a:close/>
                  <a:moveTo>
                    <a:pt x="31" y="27"/>
                  </a:moveTo>
                  <a:cubicBezTo>
                    <a:pt x="31" y="28"/>
                    <a:pt x="31" y="29"/>
                    <a:pt x="31" y="30"/>
                  </a:cubicBezTo>
                  <a:cubicBezTo>
                    <a:pt x="32" y="30"/>
                    <a:pt x="34" y="30"/>
                    <a:pt x="35" y="30"/>
                  </a:cubicBezTo>
                  <a:cubicBezTo>
                    <a:pt x="35" y="29"/>
                    <a:pt x="35" y="28"/>
                    <a:pt x="35" y="27"/>
                  </a:cubicBezTo>
                  <a:cubicBezTo>
                    <a:pt x="34" y="27"/>
                    <a:pt x="32" y="27"/>
                    <a:pt x="31" y="27"/>
                  </a:cubicBezTo>
                  <a:close/>
                  <a:moveTo>
                    <a:pt x="37" y="27"/>
                  </a:moveTo>
                  <a:cubicBezTo>
                    <a:pt x="37" y="28"/>
                    <a:pt x="37" y="29"/>
                    <a:pt x="37" y="30"/>
                  </a:cubicBezTo>
                  <a:cubicBezTo>
                    <a:pt x="38" y="30"/>
                    <a:pt x="40" y="30"/>
                    <a:pt x="41" y="30"/>
                  </a:cubicBezTo>
                  <a:cubicBezTo>
                    <a:pt x="41" y="29"/>
                    <a:pt x="41" y="28"/>
                    <a:pt x="41" y="27"/>
                  </a:cubicBezTo>
                  <a:cubicBezTo>
                    <a:pt x="40" y="27"/>
                    <a:pt x="38" y="27"/>
                    <a:pt x="37" y="27"/>
                  </a:cubicBezTo>
                  <a:close/>
                  <a:moveTo>
                    <a:pt x="61" y="27"/>
                  </a:moveTo>
                  <a:cubicBezTo>
                    <a:pt x="61" y="28"/>
                    <a:pt x="61" y="29"/>
                    <a:pt x="61" y="30"/>
                  </a:cubicBezTo>
                  <a:cubicBezTo>
                    <a:pt x="63" y="30"/>
                    <a:pt x="64" y="30"/>
                    <a:pt x="66" y="30"/>
                  </a:cubicBezTo>
                  <a:cubicBezTo>
                    <a:pt x="66" y="29"/>
                    <a:pt x="66" y="28"/>
                    <a:pt x="66" y="27"/>
                  </a:cubicBezTo>
                  <a:cubicBezTo>
                    <a:pt x="64" y="27"/>
                    <a:pt x="63" y="27"/>
                    <a:pt x="61" y="27"/>
                  </a:cubicBezTo>
                  <a:close/>
                  <a:moveTo>
                    <a:pt x="73" y="27"/>
                  </a:moveTo>
                  <a:cubicBezTo>
                    <a:pt x="73" y="28"/>
                    <a:pt x="73" y="29"/>
                    <a:pt x="73" y="30"/>
                  </a:cubicBezTo>
                  <a:cubicBezTo>
                    <a:pt x="75" y="30"/>
                    <a:pt x="76" y="30"/>
                    <a:pt x="78" y="30"/>
                  </a:cubicBezTo>
                  <a:cubicBezTo>
                    <a:pt x="78" y="29"/>
                    <a:pt x="78" y="28"/>
                    <a:pt x="78" y="27"/>
                  </a:cubicBezTo>
                  <a:cubicBezTo>
                    <a:pt x="76" y="27"/>
                    <a:pt x="75" y="27"/>
                    <a:pt x="73" y="27"/>
                  </a:cubicBezTo>
                  <a:close/>
                  <a:moveTo>
                    <a:pt x="79" y="27"/>
                  </a:moveTo>
                  <a:cubicBezTo>
                    <a:pt x="79" y="28"/>
                    <a:pt x="79" y="29"/>
                    <a:pt x="79" y="30"/>
                  </a:cubicBezTo>
                  <a:cubicBezTo>
                    <a:pt x="81" y="30"/>
                    <a:pt x="82" y="30"/>
                    <a:pt x="84" y="30"/>
                  </a:cubicBezTo>
                  <a:cubicBezTo>
                    <a:pt x="84" y="29"/>
                    <a:pt x="84" y="28"/>
                    <a:pt x="84" y="27"/>
                  </a:cubicBezTo>
                  <a:cubicBezTo>
                    <a:pt x="82" y="27"/>
                    <a:pt x="81" y="27"/>
                    <a:pt x="79" y="27"/>
                  </a:cubicBezTo>
                  <a:close/>
                  <a:moveTo>
                    <a:pt x="86" y="27"/>
                  </a:moveTo>
                  <a:cubicBezTo>
                    <a:pt x="86" y="28"/>
                    <a:pt x="86" y="29"/>
                    <a:pt x="86" y="30"/>
                  </a:cubicBezTo>
                  <a:cubicBezTo>
                    <a:pt x="87" y="30"/>
                    <a:pt x="88" y="30"/>
                    <a:pt x="90" y="30"/>
                  </a:cubicBezTo>
                  <a:cubicBezTo>
                    <a:pt x="90" y="29"/>
                    <a:pt x="90" y="28"/>
                    <a:pt x="90" y="27"/>
                  </a:cubicBezTo>
                  <a:cubicBezTo>
                    <a:pt x="88" y="27"/>
                    <a:pt x="87" y="27"/>
                    <a:pt x="86" y="27"/>
                  </a:cubicBezTo>
                  <a:close/>
                  <a:moveTo>
                    <a:pt x="7" y="22"/>
                  </a:moveTo>
                  <a:cubicBezTo>
                    <a:pt x="7" y="23"/>
                    <a:pt x="7" y="24"/>
                    <a:pt x="7" y="25"/>
                  </a:cubicBezTo>
                  <a:cubicBezTo>
                    <a:pt x="8" y="25"/>
                    <a:pt x="10" y="25"/>
                    <a:pt x="11" y="25"/>
                  </a:cubicBezTo>
                  <a:cubicBezTo>
                    <a:pt x="11" y="24"/>
                    <a:pt x="11" y="23"/>
                    <a:pt x="11" y="22"/>
                  </a:cubicBezTo>
                  <a:cubicBezTo>
                    <a:pt x="10" y="22"/>
                    <a:pt x="8" y="22"/>
                    <a:pt x="7" y="22"/>
                  </a:cubicBezTo>
                  <a:close/>
                  <a:moveTo>
                    <a:pt x="19" y="22"/>
                  </a:moveTo>
                  <a:cubicBezTo>
                    <a:pt x="19" y="23"/>
                    <a:pt x="19" y="24"/>
                    <a:pt x="19" y="25"/>
                  </a:cubicBezTo>
                  <a:cubicBezTo>
                    <a:pt x="20" y="25"/>
                    <a:pt x="22" y="25"/>
                    <a:pt x="23" y="25"/>
                  </a:cubicBezTo>
                  <a:cubicBezTo>
                    <a:pt x="23" y="24"/>
                    <a:pt x="23" y="23"/>
                    <a:pt x="23" y="22"/>
                  </a:cubicBezTo>
                  <a:cubicBezTo>
                    <a:pt x="22" y="22"/>
                    <a:pt x="20" y="22"/>
                    <a:pt x="19" y="22"/>
                  </a:cubicBezTo>
                  <a:close/>
                  <a:moveTo>
                    <a:pt x="25" y="22"/>
                  </a:moveTo>
                  <a:cubicBezTo>
                    <a:pt x="25" y="23"/>
                    <a:pt x="25" y="24"/>
                    <a:pt x="25" y="25"/>
                  </a:cubicBezTo>
                  <a:cubicBezTo>
                    <a:pt x="26" y="25"/>
                    <a:pt x="28" y="25"/>
                    <a:pt x="29" y="25"/>
                  </a:cubicBezTo>
                  <a:cubicBezTo>
                    <a:pt x="29" y="24"/>
                    <a:pt x="29" y="23"/>
                    <a:pt x="29" y="22"/>
                  </a:cubicBezTo>
                  <a:cubicBezTo>
                    <a:pt x="28" y="22"/>
                    <a:pt x="26" y="22"/>
                    <a:pt x="25" y="22"/>
                  </a:cubicBezTo>
                  <a:close/>
                  <a:moveTo>
                    <a:pt x="37" y="22"/>
                  </a:moveTo>
                  <a:cubicBezTo>
                    <a:pt x="37" y="23"/>
                    <a:pt x="37" y="24"/>
                    <a:pt x="37" y="25"/>
                  </a:cubicBezTo>
                  <a:cubicBezTo>
                    <a:pt x="38" y="25"/>
                    <a:pt x="40" y="25"/>
                    <a:pt x="41" y="25"/>
                  </a:cubicBezTo>
                  <a:cubicBezTo>
                    <a:pt x="41" y="24"/>
                    <a:pt x="41" y="23"/>
                    <a:pt x="41" y="22"/>
                  </a:cubicBezTo>
                  <a:cubicBezTo>
                    <a:pt x="40" y="22"/>
                    <a:pt x="38" y="22"/>
                    <a:pt x="37" y="22"/>
                  </a:cubicBezTo>
                  <a:close/>
                  <a:moveTo>
                    <a:pt x="55" y="22"/>
                  </a:moveTo>
                  <a:cubicBezTo>
                    <a:pt x="55" y="23"/>
                    <a:pt x="55" y="24"/>
                    <a:pt x="55" y="25"/>
                  </a:cubicBezTo>
                  <a:cubicBezTo>
                    <a:pt x="57" y="25"/>
                    <a:pt x="58" y="25"/>
                    <a:pt x="60" y="25"/>
                  </a:cubicBezTo>
                  <a:cubicBezTo>
                    <a:pt x="60" y="24"/>
                    <a:pt x="60" y="23"/>
                    <a:pt x="60" y="22"/>
                  </a:cubicBezTo>
                  <a:cubicBezTo>
                    <a:pt x="58" y="22"/>
                    <a:pt x="57" y="22"/>
                    <a:pt x="55" y="22"/>
                  </a:cubicBezTo>
                  <a:close/>
                  <a:moveTo>
                    <a:pt x="61" y="22"/>
                  </a:moveTo>
                  <a:cubicBezTo>
                    <a:pt x="61" y="23"/>
                    <a:pt x="61" y="24"/>
                    <a:pt x="61" y="25"/>
                  </a:cubicBezTo>
                  <a:cubicBezTo>
                    <a:pt x="63" y="25"/>
                    <a:pt x="64" y="25"/>
                    <a:pt x="66" y="25"/>
                  </a:cubicBezTo>
                  <a:cubicBezTo>
                    <a:pt x="66" y="24"/>
                    <a:pt x="66" y="23"/>
                    <a:pt x="66" y="22"/>
                  </a:cubicBezTo>
                  <a:cubicBezTo>
                    <a:pt x="64" y="22"/>
                    <a:pt x="63" y="22"/>
                    <a:pt x="61" y="22"/>
                  </a:cubicBezTo>
                  <a:close/>
                  <a:moveTo>
                    <a:pt x="79" y="22"/>
                  </a:moveTo>
                  <a:cubicBezTo>
                    <a:pt x="79" y="23"/>
                    <a:pt x="79" y="24"/>
                    <a:pt x="79" y="25"/>
                  </a:cubicBezTo>
                  <a:cubicBezTo>
                    <a:pt x="81" y="25"/>
                    <a:pt x="82" y="25"/>
                    <a:pt x="84" y="25"/>
                  </a:cubicBezTo>
                  <a:cubicBezTo>
                    <a:pt x="84" y="24"/>
                    <a:pt x="84" y="23"/>
                    <a:pt x="84" y="22"/>
                  </a:cubicBezTo>
                  <a:cubicBezTo>
                    <a:pt x="82" y="22"/>
                    <a:pt x="81" y="22"/>
                    <a:pt x="79"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04" name="Rectangle 2610"/>
            <p:cNvSpPr>
              <a:spLocks noChangeArrowheads="1"/>
            </p:cNvSpPr>
            <p:nvPr/>
          </p:nvSpPr>
          <p:spPr bwMode="auto">
            <a:xfrm>
              <a:off x="-2268537" y="846137"/>
              <a:ext cx="71438" cy="309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05" name="Freeform 2611"/>
            <p:cNvSpPr>
              <a:spLocks noEditPoints="1"/>
            </p:cNvSpPr>
            <p:nvPr/>
          </p:nvSpPr>
          <p:spPr bwMode="auto">
            <a:xfrm>
              <a:off x="-2386012" y="549275"/>
              <a:ext cx="142875" cy="606425"/>
            </a:xfrm>
            <a:custGeom>
              <a:avLst/>
              <a:gdLst>
                <a:gd name="T0" fmla="*/ 0 w 44"/>
                <a:gd name="T1" fmla="*/ 46 h 186"/>
                <a:gd name="T2" fmla="*/ 4 w 44"/>
                <a:gd name="T3" fmla="*/ 17 h 186"/>
                <a:gd name="T4" fmla="*/ 38 w 44"/>
                <a:gd name="T5" fmla="*/ 17 h 186"/>
                <a:gd name="T6" fmla="*/ 44 w 44"/>
                <a:gd name="T7" fmla="*/ 56 h 186"/>
                <a:gd name="T8" fmla="*/ 10 w 44"/>
                <a:gd name="T9" fmla="*/ 46 h 186"/>
                <a:gd name="T10" fmla="*/ 10 w 44"/>
                <a:gd name="T11" fmla="*/ 37 h 186"/>
                <a:gd name="T12" fmla="*/ 6 w 44"/>
                <a:gd name="T13" fmla="*/ 37 h 186"/>
                <a:gd name="T14" fmla="*/ 14 w 44"/>
                <a:gd name="T15" fmla="*/ 37 h 186"/>
                <a:gd name="T16" fmla="*/ 19 w 44"/>
                <a:gd name="T17" fmla="*/ 37 h 186"/>
                <a:gd name="T18" fmla="*/ 23 w 44"/>
                <a:gd name="T19" fmla="*/ 37 h 186"/>
                <a:gd name="T20" fmla="*/ 27 w 44"/>
                <a:gd name="T21" fmla="*/ 37 h 186"/>
                <a:gd name="T22" fmla="*/ 31 w 44"/>
                <a:gd name="T23" fmla="*/ 37 h 186"/>
                <a:gd name="T24" fmla="*/ 35 w 44"/>
                <a:gd name="T25" fmla="*/ 37 h 186"/>
                <a:gd name="T26" fmla="*/ 40 w 44"/>
                <a:gd name="T27" fmla="*/ 37 h 186"/>
                <a:gd name="T28" fmla="*/ 6 w 44"/>
                <a:gd name="T29" fmla="*/ 46 h 186"/>
                <a:gd name="T30" fmla="*/ 14 w 44"/>
                <a:gd name="T31" fmla="*/ 46 h 186"/>
                <a:gd name="T32" fmla="*/ 19 w 44"/>
                <a:gd name="T33" fmla="*/ 46 h 186"/>
                <a:gd name="T34" fmla="*/ 23 w 44"/>
                <a:gd name="T35" fmla="*/ 46 h 186"/>
                <a:gd name="T36" fmla="*/ 27 w 44"/>
                <a:gd name="T37" fmla="*/ 46 h 186"/>
                <a:gd name="T38" fmla="*/ 31 w 44"/>
                <a:gd name="T39" fmla="*/ 46 h 186"/>
                <a:gd name="T40" fmla="*/ 35 w 44"/>
                <a:gd name="T41" fmla="*/ 46 h 186"/>
                <a:gd name="T42" fmla="*/ 40 w 44"/>
                <a:gd name="T43" fmla="*/ 46 h 186"/>
                <a:gd name="T44" fmla="*/ 30 w 44"/>
                <a:gd name="T45" fmla="*/ 62 h 186"/>
                <a:gd name="T46" fmla="*/ 12 w 44"/>
                <a:gd name="T47" fmla="*/ 62 h 186"/>
                <a:gd name="T48" fmla="*/ 12 w 44"/>
                <a:gd name="T49" fmla="*/ 59 h 186"/>
                <a:gd name="T50" fmla="*/ 39 w 44"/>
                <a:gd name="T51" fmla="*/ 59 h 186"/>
                <a:gd name="T52" fmla="*/ 12 w 44"/>
                <a:gd name="T53" fmla="*/ 66 h 186"/>
                <a:gd name="T54" fmla="*/ 12 w 44"/>
                <a:gd name="T55" fmla="*/ 69 h 186"/>
                <a:gd name="T56" fmla="*/ 12 w 44"/>
                <a:gd name="T57" fmla="*/ 75 h 186"/>
                <a:gd name="T58" fmla="*/ 12 w 44"/>
                <a:gd name="T59" fmla="*/ 78 h 186"/>
                <a:gd name="T60" fmla="*/ 12 w 44"/>
                <a:gd name="T61" fmla="*/ 82 h 186"/>
                <a:gd name="T62" fmla="*/ 12 w 44"/>
                <a:gd name="T63" fmla="*/ 85 h 186"/>
                <a:gd name="T64" fmla="*/ 12 w 44"/>
                <a:gd name="T65" fmla="*/ 88 h 186"/>
                <a:gd name="T66" fmla="*/ 12 w 44"/>
                <a:gd name="T67" fmla="*/ 98 h 186"/>
                <a:gd name="T68" fmla="*/ 39 w 44"/>
                <a:gd name="T69" fmla="*/ 98 h 186"/>
                <a:gd name="T70" fmla="*/ 30 w 44"/>
                <a:gd name="T71" fmla="*/ 98 h 186"/>
                <a:gd name="T72" fmla="*/ 21 w 44"/>
                <a:gd name="T73" fmla="*/ 98 h 186"/>
                <a:gd name="T74" fmla="*/ 30 w 44"/>
                <a:gd name="T75" fmla="*/ 94 h 186"/>
                <a:gd name="T76" fmla="*/ 21 w 44"/>
                <a:gd name="T77" fmla="*/ 94 h 186"/>
                <a:gd name="T78" fmla="*/ 39 w 44"/>
                <a:gd name="T79" fmla="*/ 91 h 186"/>
                <a:gd name="T80" fmla="*/ 30 w 44"/>
                <a:gd name="T81" fmla="*/ 91 h 186"/>
                <a:gd name="T82" fmla="*/ 21 w 44"/>
                <a:gd name="T83" fmla="*/ 91 h 186"/>
                <a:gd name="T84" fmla="*/ 30 w 44"/>
                <a:gd name="T85" fmla="*/ 88 h 186"/>
                <a:gd name="T86" fmla="*/ 21 w 44"/>
                <a:gd name="T87" fmla="*/ 88 h 186"/>
                <a:gd name="T88" fmla="*/ 39 w 44"/>
                <a:gd name="T89" fmla="*/ 85 h 186"/>
                <a:gd name="T90" fmla="*/ 30 w 44"/>
                <a:gd name="T91" fmla="*/ 85 h 186"/>
                <a:gd name="T92" fmla="*/ 21 w 44"/>
                <a:gd name="T93" fmla="*/ 85 h 186"/>
                <a:gd name="T94" fmla="*/ 39 w 44"/>
                <a:gd name="T95" fmla="*/ 82 h 186"/>
                <a:gd name="T96" fmla="*/ 21 w 44"/>
                <a:gd name="T97" fmla="*/ 82 h 186"/>
                <a:gd name="T98" fmla="*/ 30 w 44"/>
                <a:gd name="T99" fmla="*/ 78 h 186"/>
                <a:gd name="T100" fmla="*/ 21 w 44"/>
                <a:gd name="T101" fmla="*/ 78 h 186"/>
                <a:gd name="T102" fmla="*/ 39 w 44"/>
                <a:gd name="T103" fmla="*/ 75 h 186"/>
                <a:gd name="T104" fmla="*/ 30 w 44"/>
                <a:gd name="T105" fmla="*/ 75 h 186"/>
                <a:gd name="T106" fmla="*/ 21 w 44"/>
                <a:gd name="T107" fmla="*/ 75 h 186"/>
                <a:gd name="T108" fmla="*/ 39 w 44"/>
                <a:gd name="T109" fmla="*/ 72 h 186"/>
                <a:gd name="T110" fmla="*/ 30 w 44"/>
                <a:gd name="T111" fmla="*/ 72 h 186"/>
                <a:gd name="T112" fmla="*/ 39 w 44"/>
                <a:gd name="T113" fmla="*/ 69 h 186"/>
                <a:gd name="T114" fmla="*/ 21 w 44"/>
                <a:gd name="T115" fmla="*/ 69 h 186"/>
                <a:gd name="T116" fmla="*/ 39 w 44"/>
                <a:gd name="T117" fmla="*/ 66 h 186"/>
                <a:gd name="T118" fmla="*/ 30 w 44"/>
                <a:gd name="T119" fmla="*/ 66 h 186"/>
                <a:gd name="T120" fmla="*/ 21 w 44"/>
                <a:gd name="T121" fmla="*/ 66 h 186"/>
                <a:gd name="T122" fmla="*/ 39 w 44"/>
                <a:gd name="T123" fmla="*/ 6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 h="186">
                  <a:moveTo>
                    <a:pt x="43" y="186"/>
                  </a:moveTo>
                  <a:cubicBezTo>
                    <a:pt x="1" y="186"/>
                    <a:pt x="1" y="186"/>
                    <a:pt x="1" y="186"/>
                  </a:cubicBezTo>
                  <a:cubicBezTo>
                    <a:pt x="1" y="56"/>
                    <a:pt x="1" y="56"/>
                    <a:pt x="1" y="56"/>
                  </a:cubicBezTo>
                  <a:cubicBezTo>
                    <a:pt x="0" y="56"/>
                    <a:pt x="0" y="56"/>
                    <a:pt x="0" y="56"/>
                  </a:cubicBezTo>
                  <a:cubicBezTo>
                    <a:pt x="0" y="46"/>
                    <a:pt x="0" y="46"/>
                    <a:pt x="0" y="46"/>
                  </a:cubicBezTo>
                  <a:cubicBezTo>
                    <a:pt x="1" y="46"/>
                    <a:pt x="1" y="46"/>
                    <a:pt x="1" y="46"/>
                  </a:cubicBezTo>
                  <a:cubicBezTo>
                    <a:pt x="1" y="29"/>
                    <a:pt x="1" y="29"/>
                    <a:pt x="1" y="29"/>
                  </a:cubicBezTo>
                  <a:cubicBezTo>
                    <a:pt x="3" y="28"/>
                    <a:pt x="5" y="27"/>
                    <a:pt x="7" y="27"/>
                  </a:cubicBezTo>
                  <a:cubicBezTo>
                    <a:pt x="7" y="17"/>
                    <a:pt x="7" y="17"/>
                    <a:pt x="7" y="17"/>
                  </a:cubicBezTo>
                  <a:cubicBezTo>
                    <a:pt x="4" y="17"/>
                    <a:pt x="4" y="17"/>
                    <a:pt x="4" y="17"/>
                  </a:cubicBezTo>
                  <a:cubicBezTo>
                    <a:pt x="13" y="8"/>
                    <a:pt x="13" y="8"/>
                    <a:pt x="13" y="8"/>
                  </a:cubicBezTo>
                  <a:cubicBezTo>
                    <a:pt x="22" y="0"/>
                    <a:pt x="22" y="0"/>
                    <a:pt x="22" y="0"/>
                  </a:cubicBezTo>
                  <a:cubicBezTo>
                    <a:pt x="31" y="8"/>
                    <a:pt x="31" y="8"/>
                    <a:pt x="31" y="8"/>
                  </a:cubicBezTo>
                  <a:cubicBezTo>
                    <a:pt x="40" y="17"/>
                    <a:pt x="40" y="17"/>
                    <a:pt x="40" y="17"/>
                  </a:cubicBezTo>
                  <a:cubicBezTo>
                    <a:pt x="38" y="17"/>
                    <a:pt x="38" y="17"/>
                    <a:pt x="38" y="17"/>
                  </a:cubicBezTo>
                  <a:cubicBezTo>
                    <a:pt x="38" y="27"/>
                    <a:pt x="38" y="27"/>
                    <a:pt x="38" y="27"/>
                  </a:cubicBezTo>
                  <a:cubicBezTo>
                    <a:pt x="40" y="27"/>
                    <a:pt x="41" y="28"/>
                    <a:pt x="43" y="29"/>
                  </a:cubicBezTo>
                  <a:cubicBezTo>
                    <a:pt x="43" y="46"/>
                    <a:pt x="43" y="46"/>
                    <a:pt x="43" y="46"/>
                  </a:cubicBezTo>
                  <a:cubicBezTo>
                    <a:pt x="44" y="46"/>
                    <a:pt x="44" y="46"/>
                    <a:pt x="44" y="46"/>
                  </a:cubicBezTo>
                  <a:cubicBezTo>
                    <a:pt x="44" y="56"/>
                    <a:pt x="44" y="56"/>
                    <a:pt x="44" y="56"/>
                  </a:cubicBezTo>
                  <a:cubicBezTo>
                    <a:pt x="43" y="56"/>
                    <a:pt x="43" y="56"/>
                    <a:pt x="43" y="56"/>
                  </a:cubicBezTo>
                  <a:cubicBezTo>
                    <a:pt x="43" y="186"/>
                    <a:pt x="43" y="186"/>
                    <a:pt x="43" y="186"/>
                  </a:cubicBezTo>
                  <a:close/>
                  <a:moveTo>
                    <a:pt x="8" y="42"/>
                  </a:moveTo>
                  <a:cubicBezTo>
                    <a:pt x="8" y="43"/>
                    <a:pt x="8" y="44"/>
                    <a:pt x="8" y="46"/>
                  </a:cubicBezTo>
                  <a:cubicBezTo>
                    <a:pt x="9" y="46"/>
                    <a:pt x="10" y="46"/>
                    <a:pt x="10" y="46"/>
                  </a:cubicBezTo>
                  <a:cubicBezTo>
                    <a:pt x="10" y="44"/>
                    <a:pt x="10" y="43"/>
                    <a:pt x="10" y="42"/>
                  </a:cubicBezTo>
                  <a:cubicBezTo>
                    <a:pt x="10" y="42"/>
                    <a:pt x="9" y="42"/>
                    <a:pt x="8" y="42"/>
                  </a:cubicBezTo>
                  <a:close/>
                  <a:moveTo>
                    <a:pt x="8" y="33"/>
                  </a:moveTo>
                  <a:cubicBezTo>
                    <a:pt x="8" y="35"/>
                    <a:pt x="8" y="36"/>
                    <a:pt x="8" y="37"/>
                  </a:cubicBezTo>
                  <a:cubicBezTo>
                    <a:pt x="9" y="37"/>
                    <a:pt x="10" y="37"/>
                    <a:pt x="10" y="37"/>
                  </a:cubicBezTo>
                  <a:cubicBezTo>
                    <a:pt x="10" y="36"/>
                    <a:pt x="10" y="35"/>
                    <a:pt x="10" y="33"/>
                  </a:cubicBezTo>
                  <a:cubicBezTo>
                    <a:pt x="10" y="33"/>
                    <a:pt x="9" y="33"/>
                    <a:pt x="8" y="33"/>
                  </a:cubicBezTo>
                  <a:close/>
                  <a:moveTo>
                    <a:pt x="4" y="33"/>
                  </a:moveTo>
                  <a:cubicBezTo>
                    <a:pt x="4" y="37"/>
                    <a:pt x="4" y="37"/>
                    <a:pt x="4" y="37"/>
                  </a:cubicBezTo>
                  <a:cubicBezTo>
                    <a:pt x="6" y="37"/>
                    <a:pt x="6" y="37"/>
                    <a:pt x="6" y="37"/>
                  </a:cubicBezTo>
                  <a:cubicBezTo>
                    <a:pt x="6" y="33"/>
                    <a:pt x="6" y="33"/>
                    <a:pt x="6" y="33"/>
                  </a:cubicBezTo>
                  <a:cubicBezTo>
                    <a:pt x="4" y="33"/>
                    <a:pt x="4" y="33"/>
                    <a:pt x="4" y="33"/>
                  </a:cubicBezTo>
                  <a:close/>
                  <a:moveTo>
                    <a:pt x="13" y="33"/>
                  </a:moveTo>
                  <a:cubicBezTo>
                    <a:pt x="13" y="35"/>
                    <a:pt x="13" y="36"/>
                    <a:pt x="13" y="37"/>
                  </a:cubicBezTo>
                  <a:cubicBezTo>
                    <a:pt x="13" y="37"/>
                    <a:pt x="14" y="37"/>
                    <a:pt x="14" y="37"/>
                  </a:cubicBezTo>
                  <a:cubicBezTo>
                    <a:pt x="14" y="36"/>
                    <a:pt x="14" y="35"/>
                    <a:pt x="14" y="33"/>
                  </a:cubicBezTo>
                  <a:cubicBezTo>
                    <a:pt x="14" y="33"/>
                    <a:pt x="13" y="33"/>
                    <a:pt x="13" y="33"/>
                  </a:cubicBezTo>
                  <a:close/>
                  <a:moveTo>
                    <a:pt x="17" y="33"/>
                  </a:moveTo>
                  <a:cubicBezTo>
                    <a:pt x="17" y="35"/>
                    <a:pt x="17" y="36"/>
                    <a:pt x="17" y="37"/>
                  </a:cubicBezTo>
                  <a:cubicBezTo>
                    <a:pt x="17" y="37"/>
                    <a:pt x="18" y="37"/>
                    <a:pt x="19" y="37"/>
                  </a:cubicBezTo>
                  <a:cubicBezTo>
                    <a:pt x="19" y="36"/>
                    <a:pt x="19" y="35"/>
                    <a:pt x="19" y="33"/>
                  </a:cubicBezTo>
                  <a:cubicBezTo>
                    <a:pt x="18" y="33"/>
                    <a:pt x="17" y="33"/>
                    <a:pt x="17" y="33"/>
                  </a:cubicBezTo>
                  <a:close/>
                  <a:moveTo>
                    <a:pt x="21" y="33"/>
                  </a:moveTo>
                  <a:cubicBezTo>
                    <a:pt x="21" y="35"/>
                    <a:pt x="21" y="36"/>
                    <a:pt x="21" y="37"/>
                  </a:cubicBezTo>
                  <a:cubicBezTo>
                    <a:pt x="22" y="37"/>
                    <a:pt x="22" y="37"/>
                    <a:pt x="23" y="37"/>
                  </a:cubicBezTo>
                  <a:cubicBezTo>
                    <a:pt x="23" y="36"/>
                    <a:pt x="23" y="35"/>
                    <a:pt x="23" y="33"/>
                  </a:cubicBezTo>
                  <a:cubicBezTo>
                    <a:pt x="22" y="33"/>
                    <a:pt x="22" y="33"/>
                    <a:pt x="21" y="33"/>
                  </a:cubicBezTo>
                  <a:close/>
                  <a:moveTo>
                    <a:pt x="25" y="33"/>
                  </a:moveTo>
                  <a:cubicBezTo>
                    <a:pt x="25" y="35"/>
                    <a:pt x="25" y="36"/>
                    <a:pt x="25" y="37"/>
                  </a:cubicBezTo>
                  <a:cubicBezTo>
                    <a:pt x="26" y="37"/>
                    <a:pt x="26" y="37"/>
                    <a:pt x="27" y="37"/>
                  </a:cubicBezTo>
                  <a:cubicBezTo>
                    <a:pt x="27" y="36"/>
                    <a:pt x="27" y="35"/>
                    <a:pt x="27" y="33"/>
                  </a:cubicBezTo>
                  <a:cubicBezTo>
                    <a:pt x="26" y="33"/>
                    <a:pt x="26" y="33"/>
                    <a:pt x="25" y="33"/>
                  </a:cubicBezTo>
                  <a:close/>
                  <a:moveTo>
                    <a:pt x="29" y="33"/>
                  </a:moveTo>
                  <a:cubicBezTo>
                    <a:pt x="29" y="35"/>
                    <a:pt x="29" y="36"/>
                    <a:pt x="29" y="37"/>
                  </a:cubicBezTo>
                  <a:cubicBezTo>
                    <a:pt x="30" y="37"/>
                    <a:pt x="31" y="37"/>
                    <a:pt x="31" y="37"/>
                  </a:cubicBezTo>
                  <a:cubicBezTo>
                    <a:pt x="31" y="36"/>
                    <a:pt x="31" y="35"/>
                    <a:pt x="31" y="33"/>
                  </a:cubicBezTo>
                  <a:cubicBezTo>
                    <a:pt x="31" y="33"/>
                    <a:pt x="30" y="33"/>
                    <a:pt x="29" y="33"/>
                  </a:cubicBezTo>
                  <a:close/>
                  <a:moveTo>
                    <a:pt x="34" y="33"/>
                  </a:moveTo>
                  <a:cubicBezTo>
                    <a:pt x="34" y="35"/>
                    <a:pt x="34" y="36"/>
                    <a:pt x="34" y="37"/>
                  </a:cubicBezTo>
                  <a:cubicBezTo>
                    <a:pt x="34" y="37"/>
                    <a:pt x="35" y="37"/>
                    <a:pt x="35" y="37"/>
                  </a:cubicBezTo>
                  <a:cubicBezTo>
                    <a:pt x="35" y="36"/>
                    <a:pt x="35" y="35"/>
                    <a:pt x="35" y="33"/>
                  </a:cubicBezTo>
                  <a:cubicBezTo>
                    <a:pt x="35" y="33"/>
                    <a:pt x="34" y="33"/>
                    <a:pt x="34" y="33"/>
                  </a:cubicBezTo>
                  <a:close/>
                  <a:moveTo>
                    <a:pt x="38" y="33"/>
                  </a:moveTo>
                  <a:cubicBezTo>
                    <a:pt x="38" y="37"/>
                    <a:pt x="38" y="37"/>
                    <a:pt x="38" y="37"/>
                  </a:cubicBezTo>
                  <a:cubicBezTo>
                    <a:pt x="40" y="37"/>
                    <a:pt x="40" y="37"/>
                    <a:pt x="40" y="37"/>
                  </a:cubicBezTo>
                  <a:cubicBezTo>
                    <a:pt x="40" y="33"/>
                    <a:pt x="40" y="33"/>
                    <a:pt x="40" y="33"/>
                  </a:cubicBezTo>
                  <a:cubicBezTo>
                    <a:pt x="38" y="33"/>
                    <a:pt x="38" y="33"/>
                    <a:pt x="38" y="33"/>
                  </a:cubicBezTo>
                  <a:close/>
                  <a:moveTo>
                    <a:pt x="4" y="42"/>
                  </a:moveTo>
                  <a:cubicBezTo>
                    <a:pt x="4" y="46"/>
                    <a:pt x="4" y="46"/>
                    <a:pt x="4" y="46"/>
                  </a:cubicBezTo>
                  <a:cubicBezTo>
                    <a:pt x="6" y="46"/>
                    <a:pt x="6" y="46"/>
                    <a:pt x="6" y="46"/>
                  </a:cubicBezTo>
                  <a:cubicBezTo>
                    <a:pt x="6" y="42"/>
                    <a:pt x="6" y="42"/>
                    <a:pt x="6" y="42"/>
                  </a:cubicBezTo>
                  <a:cubicBezTo>
                    <a:pt x="4" y="42"/>
                    <a:pt x="4" y="42"/>
                    <a:pt x="4" y="42"/>
                  </a:cubicBezTo>
                  <a:close/>
                  <a:moveTo>
                    <a:pt x="13" y="42"/>
                  </a:moveTo>
                  <a:cubicBezTo>
                    <a:pt x="13" y="43"/>
                    <a:pt x="13" y="44"/>
                    <a:pt x="13" y="46"/>
                  </a:cubicBezTo>
                  <a:cubicBezTo>
                    <a:pt x="13" y="46"/>
                    <a:pt x="14" y="46"/>
                    <a:pt x="14" y="46"/>
                  </a:cubicBezTo>
                  <a:cubicBezTo>
                    <a:pt x="14" y="44"/>
                    <a:pt x="14" y="43"/>
                    <a:pt x="14" y="42"/>
                  </a:cubicBezTo>
                  <a:cubicBezTo>
                    <a:pt x="14" y="42"/>
                    <a:pt x="13" y="42"/>
                    <a:pt x="13" y="42"/>
                  </a:cubicBezTo>
                  <a:close/>
                  <a:moveTo>
                    <a:pt x="17" y="42"/>
                  </a:moveTo>
                  <a:cubicBezTo>
                    <a:pt x="17" y="43"/>
                    <a:pt x="17" y="44"/>
                    <a:pt x="17" y="46"/>
                  </a:cubicBezTo>
                  <a:cubicBezTo>
                    <a:pt x="17" y="46"/>
                    <a:pt x="18" y="46"/>
                    <a:pt x="19" y="46"/>
                  </a:cubicBezTo>
                  <a:cubicBezTo>
                    <a:pt x="19" y="44"/>
                    <a:pt x="19" y="43"/>
                    <a:pt x="19" y="42"/>
                  </a:cubicBezTo>
                  <a:cubicBezTo>
                    <a:pt x="18" y="42"/>
                    <a:pt x="17" y="42"/>
                    <a:pt x="17" y="42"/>
                  </a:cubicBezTo>
                  <a:close/>
                  <a:moveTo>
                    <a:pt x="21" y="42"/>
                  </a:moveTo>
                  <a:cubicBezTo>
                    <a:pt x="21" y="43"/>
                    <a:pt x="21" y="44"/>
                    <a:pt x="21" y="46"/>
                  </a:cubicBezTo>
                  <a:cubicBezTo>
                    <a:pt x="22" y="46"/>
                    <a:pt x="22" y="46"/>
                    <a:pt x="23" y="46"/>
                  </a:cubicBezTo>
                  <a:cubicBezTo>
                    <a:pt x="23" y="44"/>
                    <a:pt x="23" y="43"/>
                    <a:pt x="23" y="42"/>
                  </a:cubicBezTo>
                  <a:cubicBezTo>
                    <a:pt x="22" y="42"/>
                    <a:pt x="22" y="42"/>
                    <a:pt x="21" y="42"/>
                  </a:cubicBezTo>
                  <a:close/>
                  <a:moveTo>
                    <a:pt x="25" y="42"/>
                  </a:moveTo>
                  <a:cubicBezTo>
                    <a:pt x="25" y="43"/>
                    <a:pt x="25" y="44"/>
                    <a:pt x="25" y="46"/>
                  </a:cubicBezTo>
                  <a:cubicBezTo>
                    <a:pt x="26" y="46"/>
                    <a:pt x="26" y="46"/>
                    <a:pt x="27" y="46"/>
                  </a:cubicBezTo>
                  <a:cubicBezTo>
                    <a:pt x="27" y="44"/>
                    <a:pt x="27" y="43"/>
                    <a:pt x="27" y="42"/>
                  </a:cubicBezTo>
                  <a:cubicBezTo>
                    <a:pt x="26" y="42"/>
                    <a:pt x="26" y="42"/>
                    <a:pt x="25" y="42"/>
                  </a:cubicBezTo>
                  <a:close/>
                  <a:moveTo>
                    <a:pt x="29" y="42"/>
                  </a:moveTo>
                  <a:cubicBezTo>
                    <a:pt x="29" y="43"/>
                    <a:pt x="29" y="44"/>
                    <a:pt x="29" y="46"/>
                  </a:cubicBezTo>
                  <a:cubicBezTo>
                    <a:pt x="30" y="46"/>
                    <a:pt x="31" y="46"/>
                    <a:pt x="31" y="46"/>
                  </a:cubicBezTo>
                  <a:cubicBezTo>
                    <a:pt x="31" y="44"/>
                    <a:pt x="31" y="43"/>
                    <a:pt x="31" y="42"/>
                  </a:cubicBezTo>
                  <a:cubicBezTo>
                    <a:pt x="31" y="42"/>
                    <a:pt x="30" y="42"/>
                    <a:pt x="29" y="42"/>
                  </a:cubicBezTo>
                  <a:close/>
                  <a:moveTo>
                    <a:pt x="34" y="42"/>
                  </a:moveTo>
                  <a:cubicBezTo>
                    <a:pt x="34" y="43"/>
                    <a:pt x="34" y="44"/>
                    <a:pt x="34" y="46"/>
                  </a:cubicBezTo>
                  <a:cubicBezTo>
                    <a:pt x="34" y="46"/>
                    <a:pt x="35" y="46"/>
                    <a:pt x="35" y="46"/>
                  </a:cubicBezTo>
                  <a:cubicBezTo>
                    <a:pt x="35" y="44"/>
                    <a:pt x="35" y="43"/>
                    <a:pt x="35" y="42"/>
                  </a:cubicBezTo>
                  <a:cubicBezTo>
                    <a:pt x="35" y="42"/>
                    <a:pt x="34" y="42"/>
                    <a:pt x="34" y="42"/>
                  </a:cubicBezTo>
                  <a:close/>
                  <a:moveTo>
                    <a:pt x="38" y="42"/>
                  </a:moveTo>
                  <a:cubicBezTo>
                    <a:pt x="38" y="46"/>
                    <a:pt x="38" y="46"/>
                    <a:pt x="38" y="46"/>
                  </a:cubicBezTo>
                  <a:cubicBezTo>
                    <a:pt x="40" y="46"/>
                    <a:pt x="40" y="46"/>
                    <a:pt x="40" y="46"/>
                  </a:cubicBezTo>
                  <a:cubicBezTo>
                    <a:pt x="40" y="42"/>
                    <a:pt x="40" y="42"/>
                    <a:pt x="40" y="42"/>
                  </a:cubicBezTo>
                  <a:cubicBezTo>
                    <a:pt x="38" y="42"/>
                    <a:pt x="38" y="42"/>
                    <a:pt x="38" y="42"/>
                  </a:cubicBezTo>
                  <a:close/>
                  <a:moveTo>
                    <a:pt x="23" y="61"/>
                  </a:moveTo>
                  <a:cubicBezTo>
                    <a:pt x="23" y="62"/>
                    <a:pt x="23" y="62"/>
                    <a:pt x="23" y="62"/>
                  </a:cubicBezTo>
                  <a:cubicBezTo>
                    <a:pt x="26" y="62"/>
                    <a:pt x="28" y="62"/>
                    <a:pt x="30" y="62"/>
                  </a:cubicBezTo>
                  <a:cubicBezTo>
                    <a:pt x="30" y="62"/>
                    <a:pt x="30" y="62"/>
                    <a:pt x="30" y="61"/>
                  </a:cubicBezTo>
                  <a:cubicBezTo>
                    <a:pt x="28" y="61"/>
                    <a:pt x="26" y="61"/>
                    <a:pt x="23" y="61"/>
                  </a:cubicBezTo>
                  <a:close/>
                  <a:moveTo>
                    <a:pt x="5" y="61"/>
                  </a:moveTo>
                  <a:cubicBezTo>
                    <a:pt x="5" y="62"/>
                    <a:pt x="5" y="62"/>
                    <a:pt x="5" y="62"/>
                  </a:cubicBezTo>
                  <a:cubicBezTo>
                    <a:pt x="8" y="62"/>
                    <a:pt x="10" y="62"/>
                    <a:pt x="12" y="62"/>
                  </a:cubicBezTo>
                  <a:cubicBezTo>
                    <a:pt x="12" y="62"/>
                    <a:pt x="12" y="62"/>
                    <a:pt x="12" y="61"/>
                  </a:cubicBezTo>
                  <a:cubicBezTo>
                    <a:pt x="10" y="61"/>
                    <a:pt x="8" y="61"/>
                    <a:pt x="5" y="61"/>
                  </a:cubicBezTo>
                  <a:close/>
                  <a:moveTo>
                    <a:pt x="5" y="58"/>
                  </a:moveTo>
                  <a:cubicBezTo>
                    <a:pt x="5" y="59"/>
                    <a:pt x="5" y="59"/>
                    <a:pt x="5" y="59"/>
                  </a:cubicBezTo>
                  <a:cubicBezTo>
                    <a:pt x="12" y="59"/>
                    <a:pt x="12" y="59"/>
                    <a:pt x="12" y="59"/>
                  </a:cubicBezTo>
                  <a:cubicBezTo>
                    <a:pt x="12" y="58"/>
                    <a:pt x="12" y="58"/>
                    <a:pt x="12" y="58"/>
                  </a:cubicBezTo>
                  <a:cubicBezTo>
                    <a:pt x="5" y="58"/>
                    <a:pt x="5" y="58"/>
                    <a:pt x="5" y="58"/>
                  </a:cubicBezTo>
                  <a:close/>
                  <a:moveTo>
                    <a:pt x="32" y="58"/>
                  </a:moveTo>
                  <a:cubicBezTo>
                    <a:pt x="32" y="59"/>
                    <a:pt x="32" y="59"/>
                    <a:pt x="32" y="59"/>
                  </a:cubicBezTo>
                  <a:cubicBezTo>
                    <a:pt x="39" y="59"/>
                    <a:pt x="39" y="59"/>
                    <a:pt x="39" y="59"/>
                  </a:cubicBezTo>
                  <a:cubicBezTo>
                    <a:pt x="39" y="58"/>
                    <a:pt x="39" y="58"/>
                    <a:pt x="39" y="58"/>
                  </a:cubicBezTo>
                  <a:cubicBezTo>
                    <a:pt x="32" y="58"/>
                    <a:pt x="32" y="58"/>
                    <a:pt x="32" y="58"/>
                  </a:cubicBezTo>
                  <a:close/>
                  <a:moveTo>
                    <a:pt x="5" y="64"/>
                  </a:moveTo>
                  <a:cubicBezTo>
                    <a:pt x="5" y="65"/>
                    <a:pt x="5" y="65"/>
                    <a:pt x="5" y="66"/>
                  </a:cubicBezTo>
                  <a:cubicBezTo>
                    <a:pt x="8" y="66"/>
                    <a:pt x="10" y="66"/>
                    <a:pt x="12" y="66"/>
                  </a:cubicBezTo>
                  <a:cubicBezTo>
                    <a:pt x="12" y="65"/>
                    <a:pt x="12" y="65"/>
                    <a:pt x="12" y="64"/>
                  </a:cubicBezTo>
                  <a:cubicBezTo>
                    <a:pt x="10" y="64"/>
                    <a:pt x="8" y="64"/>
                    <a:pt x="5" y="64"/>
                  </a:cubicBezTo>
                  <a:close/>
                  <a:moveTo>
                    <a:pt x="5" y="68"/>
                  </a:moveTo>
                  <a:cubicBezTo>
                    <a:pt x="5" y="68"/>
                    <a:pt x="5" y="68"/>
                    <a:pt x="5" y="69"/>
                  </a:cubicBezTo>
                  <a:cubicBezTo>
                    <a:pt x="8" y="69"/>
                    <a:pt x="10" y="69"/>
                    <a:pt x="12" y="69"/>
                  </a:cubicBezTo>
                  <a:cubicBezTo>
                    <a:pt x="12" y="68"/>
                    <a:pt x="12" y="68"/>
                    <a:pt x="12" y="68"/>
                  </a:cubicBezTo>
                  <a:cubicBezTo>
                    <a:pt x="10" y="68"/>
                    <a:pt x="8" y="68"/>
                    <a:pt x="5" y="68"/>
                  </a:cubicBezTo>
                  <a:close/>
                  <a:moveTo>
                    <a:pt x="5" y="74"/>
                  </a:moveTo>
                  <a:cubicBezTo>
                    <a:pt x="5" y="74"/>
                    <a:pt x="5" y="75"/>
                    <a:pt x="5" y="75"/>
                  </a:cubicBezTo>
                  <a:cubicBezTo>
                    <a:pt x="8" y="75"/>
                    <a:pt x="10" y="75"/>
                    <a:pt x="12" y="75"/>
                  </a:cubicBezTo>
                  <a:cubicBezTo>
                    <a:pt x="12" y="75"/>
                    <a:pt x="12" y="74"/>
                    <a:pt x="12" y="74"/>
                  </a:cubicBezTo>
                  <a:cubicBezTo>
                    <a:pt x="10" y="74"/>
                    <a:pt x="8" y="74"/>
                    <a:pt x="5" y="74"/>
                  </a:cubicBezTo>
                  <a:close/>
                  <a:moveTo>
                    <a:pt x="5" y="77"/>
                  </a:moveTo>
                  <a:cubicBezTo>
                    <a:pt x="5" y="78"/>
                    <a:pt x="5" y="78"/>
                    <a:pt x="5" y="78"/>
                  </a:cubicBezTo>
                  <a:cubicBezTo>
                    <a:pt x="8" y="78"/>
                    <a:pt x="10" y="78"/>
                    <a:pt x="12" y="78"/>
                  </a:cubicBezTo>
                  <a:cubicBezTo>
                    <a:pt x="12" y="78"/>
                    <a:pt x="12" y="78"/>
                    <a:pt x="12" y="77"/>
                  </a:cubicBezTo>
                  <a:cubicBezTo>
                    <a:pt x="10" y="77"/>
                    <a:pt x="8" y="77"/>
                    <a:pt x="5" y="77"/>
                  </a:cubicBezTo>
                  <a:close/>
                  <a:moveTo>
                    <a:pt x="5" y="80"/>
                  </a:moveTo>
                  <a:cubicBezTo>
                    <a:pt x="5" y="81"/>
                    <a:pt x="5" y="81"/>
                    <a:pt x="5" y="82"/>
                  </a:cubicBezTo>
                  <a:cubicBezTo>
                    <a:pt x="8" y="82"/>
                    <a:pt x="10" y="82"/>
                    <a:pt x="12" y="82"/>
                  </a:cubicBezTo>
                  <a:cubicBezTo>
                    <a:pt x="12" y="81"/>
                    <a:pt x="12" y="81"/>
                    <a:pt x="12" y="80"/>
                  </a:cubicBezTo>
                  <a:cubicBezTo>
                    <a:pt x="10" y="80"/>
                    <a:pt x="8" y="80"/>
                    <a:pt x="5" y="80"/>
                  </a:cubicBezTo>
                  <a:close/>
                  <a:moveTo>
                    <a:pt x="5" y="84"/>
                  </a:moveTo>
                  <a:cubicBezTo>
                    <a:pt x="5" y="84"/>
                    <a:pt x="5" y="84"/>
                    <a:pt x="5" y="85"/>
                  </a:cubicBezTo>
                  <a:cubicBezTo>
                    <a:pt x="8" y="85"/>
                    <a:pt x="10" y="85"/>
                    <a:pt x="12" y="85"/>
                  </a:cubicBezTo>
                  <a:cubicBezTo>
                    <a:pt x="12" y="84"/>
                    <a:pt x="12" y="84"/>
                    <a:pt x="12" y="84"/>
                  </a:cubicBezTo>
                  <a:cubicBezTo>
                    <a:pt x="10" y="84"/>
                    <a:pt x="8" y="84"/>
                    <a:pt x="5" y="84"/>
                  </a:cubicBezTo>
                  <a:close/>
                  <a:moveTo>
                    <a:pt x="5" y="87"/>
                  </a:moveTo>
                  <a:cubicBezTo>
                    <a:pt x="5" y="87"/>
                    <a:pt x="5" y="88"/>
                    <a:pt x="5" y="88"/>
                  </a:cubicBezTo>
                  <a:cubicBezTo>
                    <a:pt x="8" y="88"/>
                    <a:pt x="10" y="88"/>
                    <a:pt x="12" y="88"/>
                  </a:cubicBezTo>
                  <a:cubicBezTo>
                    <a:pt x="12" y="88"/>
                    <a:pt x="12" y="87"/>
                    <a:pt x="12" y="87"/>
                  </a:cubicBezTo>
                  <a:cubicBezTo>
                    <a:pt x="10" y="87"/>
                    <a:pt x="8" y="87"/>
                    <a:pt x="5" y="87"/>
                  </a:cubicBezTo>
                  <a:close/>
                  <a:moveTo>
                    <a:pt x="5" y="97"/>
                  </a:moveTo>
                  <a:cubicBezTo>
                    <a:pt x="5" y="98"/>
                    <a:pt x="5" y="98"/>
                    <a:pt x="5" y="98"/>
                  </a:cubicBezTo>
                  <a:cubicBezTo>
                    <a:pt x="12" y="98"/>
                    <a:pt x="12" y="98"/>
                    <a:pt x="12" y="98"/>
                  </a:cubicBezTo>
                  <a:cubicBezTo>
                    <a:pt x="12" y="97"/>
                    <a:pt x="12" y="97"/>
                    <a:pt x="12" y="97"/>
                  </a:cubicBezTo>
                  <a:cubicBezTo>
                    <a:pt x="5" y="97"/>
                    <a:pt x="5" y="97"/>
                    <a:pt x="5" y="97"/>
                  </a:cubicBezTo>
                  <a:close/>
                  <a:moveTo>
                    <a:pt x="32" y="97"/>
                  </a:moveTo>
                  <a:cubicBezTo>
                    <a:pt x="32" y="98"/>
                    <a:pt x="32" y="98"/>
                    <a:pt x="32" y="98"/>
                  </a:cubicBezTo>
                  <a:cubicBezTo>
                    <a:pt x="39" y="98"/>
                    <a:pt x="39" y="98"/>
                    <a:pt x="39" y="98"/>
                  </a:cubicBezTo>
                  <a:cubicBezTo>
                    <a:pt x="39" y="97"/>
                    <a:pt x="39" y="97"/>
                    <a:pt x="39" y="97"/>
                  </a:cubicBezTo>
                  <a:cubicBezTo>
                    <a:pt x="32" y="97"/>
                    <a:pt x="32" y="97"/>
                    <a:pt x="32" y="97"/>
                  </a:cubicBezTo>
                  <a:close/>
                  <a:moveTo>
                    <a:pt x="23" y="97"/>
                  </a:moveTo>
                  <a:cubicBezTo>
                    <a:pt x="23" y="98"/>
                    <a:pt x="23" y="98"/>
                    <a:pt x="23" y="98"/>
                  </a:cubicBezTo>
                  <a:cubicBezTo>
                    <a:pt x="30" y="98"/>
                    <a:pt x="30" y="98"/>
                    <a:pt x="30" y="98"/>
                  </a:cubicBezTo>
                  <a:cubicBezTo>
                    <a:pt x="30" y="97"/>
                    <a:pt x="30" y="97"/>
                    <a:pt x="30" y="97"/>
                  </a:cubicBezTo>
                  <a:cubicBezTo>
                    <a:pt x="23" y="97"/>
                    <a:pt x="23" y="97"/>
                    <a:pt x="23" y="97"/>
                  </a:cubicBezTo>
                  <a:close/>
                  <a:moveTo>
                    <a:pt x="14" y="97"/>
                  </a:moveTo>
                  <a:cubicBezTo>
                    <a:pt x="14" y="98"/>
                    <a:pt x="14" y="98"/>
                    <a:pt x="14" y="98"/>
                  </a:cubicBezTo>
                  <a:cubicBezTo>
                    <a:pt x="21" y="98"/>
                    <a:pt x="21" y="98"/>
                    <a:pt x="21" y="98"/>
                  </a:cubicBezTo>
                  <a:cubicBezTo>
                    <a:pt x="21" y="97"/>
                    <a:pt x="21" y="97"/>
                    <a:pt x="21" y="97"/>
                  </a:cubicBezTo>
                  <a:cubicBezTo>
                    <a:pt x="14" y="97"/>
                    <a:pt x="14" y="97"/>
                    <a:pt x="14" y="97"/>
                  </a:cubicBezTo>
                  <a:close/>
                  <a:moveTo>
                    <a:pt x="23" y="93"/>
                  </a:moveTo>
                  <a:cubicBezTo>
                    <a:pt x="23" y="94"/>
                    <a:pt x="23" y="94"/>
                    <a:pt x="23" y="94"/>
                  </a:cubicBezTo>
                  <a:cubicBezTo>
                    <a:pt x="26" y="94"/>
                    <a:pt x="28" y="94"/>
                    <a:pt x="30" y="94"/>
                  </a:cubicBezTo>
                  <a:cubicBezTo>
                    <a:pt x="30" y="94"/>
                    <a:pt x="30" y="94"/>
                    <a:pt x="30" y="93"/>
                  </a:cubicBezTo>
                  <a:cubicBezTo>
                    <a:pt x="28" y="93"/>
                    <a:pt x="26" y="93"/>
                    <a:pt x="23" y="93"/>
                  </a:cubicBezTo>
                  <a:close/>
                  <a:moveTo>
                    <a:pt x="14" y="93"/>
                  </a:moveTo>
                  <a:cubicBezTo>
                    <a:pt x="14" y="94"/>
                    <a:pt x="14" y="94"/>
                    <a:pt x="14" y="94"/>
                  </a:cubicBezTo>
                  <a:cubicBezTo>
                    <a:pt x="17" y="94"/>
                    <a:pt x="19" y="94"/>
                    <a:pt x="21" y="94"/>
                  </a:cubicBezTo>
                  <a:cubicBezTo>
                    <a:pt x="21" y="94"/>
                    <a:pt x="21" y="94"/>
                    <a:pt x="21" y="93"/>
                  </a:cubicBezTo>
                  <a:cubicBezTo>
                    <a:pt x="19" y="93"/>
                    <a:pt x="17" y="93"/>
                    <a:pt x="14" y="93"/>
                  </a:cubicBezTo>
                  <a:close/>
                  <a:moveTo>
                    <a:pt x="32" y="90"/>
                  </a:moveTo>
                  <a:cubicBezTo>
                    <a:pt x="32" y="90"/>
                    <a:pt x="32" y="91"/>
                    <a:pt x="32" y="91"/>
                  </a:cubicBezTo>
                  <a:cubicBezTo>
                    <a:pt x="35" y="91"/>
                    <a:pt x="37" y="91"/>
                    <a:pt x="39" y="91"/>
                  </a:cubicBezTo>
                  <a:cubicBezTo>
                    <a:pt x="39" y="91"/>
                    <a:pt x="39" y="90"/>
                    <a:pt x="39" y="90"/>
                  </a:cubicBezTo>
                  <a:cubicBezTo>
                    <a:pt x="37" y="90"/>
                    <a:pt x="35" y="90"/>
                    <a:pt x="32" y="90"/>
                  </a:cubicBezTo>
                  <a:close/>
                  <a:moveTo>
                    <a:pt x="23" y="90"/>
                  </a:moveTo>
                  <a:cubicBezTo>
                    <a:pt x="23" y="90"/>
                    <a:pt x="23" y="91"/>
                    <a:pt x="23" y="91"/>
                  </a:cubicBezTo>
                  <a:cubicBezTo>
                    <a:pt x="26" y="91"/>
                    <a:pt x="28" y="91"/>
                    <a:pt x="30" y="91"/>
                  </a:cubicBezTo>
                  <a:cubicBezTo>
                    <a:pt x="30" y="91"/>
                    <a:pt x="30" y="90"/>
                    <a:pt x="30" y="90"/>
                  </a:cubicBezTo>
                  <a:cubicBezTo>
                    <a:pt x="28" y="90"/>
                    <a:pt x="26" y="90"/>
                    <a:pt x="23" y="90"/>
                  </a:cubicBezTo>
                  <a:close/>
                  <a:moveTo>
                    <a:pt x="14" y="90"/>
                  </a:moveTo>
                  <a:cubicBezTo>
                    <a:pt x="14" y="90"/>
                    <a:pt x="14" y="91"/>
                    <a:pt x="14" y="91"/>
                  </a:cubicBezTo>
                  <a:cubicBezTo>
                    <a:pt x="17" y="91"/>
                    <a:pt x="19" y="91"/>
                    <a:pt x="21" y="91"/>
                  </a:cubicBezTo>
                  <a:cubicBezTo>
                    <a:pt x="21" y="91"/>
                    <a:pt x="21" y="90"/>
                    <a:pt x="21" y="90"/>
                  </a:cubicBezTo>
                  <a:cubicBezTo>
                    <a:pt x="19" y="90"/>
                    <a:pt x="17" y="90"/>
                    <a:pt x="14" y="90"/>
                  </a:cubicBezTo>
                  <a:close/>
                  <a:moveTo>
                    <a:pt x="23" y="87"/>
                  </a:moveTo>
                  <a:cubicBezTo>
                    <a:pt x="23" y="87"/>
                    <a:pt x="23" y="88"/>
                    <a:pt x="23" y="88"/>
                  </a:cubicBezTo>
                  <a:cubicBezTo>
                    <a:pt x="26" y="88"/>
                    <a:pt x="28" y="88"/>
                    <a:pt x="30" y="88"/>
                  </a:cubicBezTo>
                  <a:cubicBezTo>
                    <a:pt x="30" y="88"/>
                    <a:pt x="30" y="87"/>
                    <a:pt x="30" y="87"/>
                  </a:cubicBezTo>
                  <a:cubicBezTo>
                    <a:pt x="28" y="87"/>
                    <a:pt x="26" y="87"/>
                    <a:pt x="23" y="87"/>
                  </a:cubicBezTo>
                  <a:close/>
                  <a:moveTo>
                    <a:pt x="14" y="87"/>
                  </a:moveTo>
                  <a:cubicBezTo>
                    <a:pt x="14" y="87"/>
                    <a:pt x="14" y="88"/>
                    <a:pt x="14" y="88"/>
                  </a:cubicBezTo>
                  <a:cubicBezTo>
                    <a:pt x="17" y="88"/>
                    <a:pt x="19" y="88"/>
                    <a:pt x="21" y="88"/>
                  </a:cubicBezTo>
                  <a:cubicBezTo>
                    <a:pt x="21" y="88"/>
                    <a:pt x="21" y="87"/>
                    <a:pt x="21" y="87"/>
                  </a:cubicBezTo>
                  <a:cubicBezTo>
                    <a:pt x="19" y="87"/>
                    <a:pt x="17" y="87"/>
                    <a:pt x="14" y="87"/>
                  </a:cubicBezTo>
                  <a:close/>
                  <a:moveTo>
                    <a:pt x="32" y="84"/>
                  </a:moveTo>
                  <a:cubicBezTo>
                    <a:pt x="32" y="84"/>
                    <a:pt x="32" y="84"/>
                    <a:pt x="32" y="85"/>
                  </a:cubicBezTo>
                  <a:cubicBezTo>
                    <a:pt x="35" y="85"/>
                    <a:pt x="37" y="85"/>
                    <a:pt x="39" y="85"/>
                  </a:cubicBezTo>
                  <a:cubicBezTo>
                    <a:pt x="39" y="84"/>
                    <a:pt x="39" y="84"/>
                    <a:pt x="39" y="84"/>
                  </a:cubicBezTo>
                  <a:cubicBezTo>
                    <a:pt x="37" y="84"/>
                    <a:pt x="35" y="84"/>
                    <a:pt x="32" y="84"/>
                  </a:cubicBezTo>
                  <a:close/>
                  <a:moveTo>
                    <a:pt x="23" y="84"/>
                  </a:moveTo>
                  <a:cubicBezTo>
                    <a:pt x="23" y="84"/>
                    <a:pt x="23" y="84"/>
                    <a:pt x="23" y="85"/>
                  </a:cubicBezTo>
                  <a:cubicBezTo>
                    <a:pt x="26" y="85"/>
                    <a:pt x="28" y="85"/>
                    <a:pt x="30" y="85"/>
                  </a:cubicBezTo>
                  <a:cubicBezTo>
                    <a:pt x="30" y="84"/>
                    <a:pt x="30" y="84"/>
                    <a:pt x="30" y="84"/>
                  </a:cubicBezTo>
                  <a:cubicBezTo>
                    <a:pt x="28" y="84"/>
                    <a:pt x="26" y="84"/>
                    <a:pt x="23" y="84"/>
                  </a:cubicBezTo>
                  <a:close/>
                  <a:moveTo>
                    <a:pt x="14" y="84"/>
                  </a:moveTo>
                  <a:cubicBezTo>
                    <a:pt x="14" y="84"/>
                    <a:pt x="14" y="84"/>
                    <a:pt x="14" y="85"/>
                  </a:cubicBezTo>
                  <a:cubicBezTo>
                    <a:pt x="17" y="85"/>
                    <a:pt x="19" y="85"/>
                    <a:pt x="21" y="85"/>
                  </a:cubicBezTo>
                  <a:cubicBezTo>
                    <a:pt x="21" y="84"/>
                    <a:pt x="21" y="84"/>
                    <a:pt x="21" y="84"/>
                  </a:cubicBezTo>
                  <a:cubicBezTo>
                    <a:pt x="19" y="84"/>
                    <a:pt x="17" y="84"/>
                    <a:pt x="14" y="84"/>
                  </a:cubicBezTo>
                  <a:close/>
                  <a:moveTo>
                    <a:pt x="32" y="80"/>
                  </a:moveTo>
                  <a:cubicBezTo>
                    <a:pt x="32" y="81"/>
                    <a:pt x="32" y="81"/>
                    <a:pt x="32" y="82"/>
                  </a:cubicBezTo>
                  <a:cubicBezTo>
                    <a:pt x="35" y="82"/>
                    <a:pt x="37" y="82"/>
                    <a:pt x="39" y="82"/>
                  </a:cubicBezTo>
                  <a:cubicBezTo>
                    <a:pt x="39" y="81"/>
                    <a:pt x="39" y="81"/>
                    <a:pt x="39" y="80"/>
                  </a:cubicBezTo>
                  <a:cubicBezTo>
                    <a:pt x="37" y="80"/>
                    <a:pt x="35" y="80"/>
                    <a:pt x="32" y="80"/>
                  </a:cubicBezTo>
                  <a:close/>
                  <a:moveTo>
                    <a:pt x="14" y="80"/>
                  </a:moveTo>
                  <a:cubicBezTo>
                    <a:pt x="14" y="81"/>
                    <a:pt x="14" y="81"/>
                    <a:pt x="14" y="82"/>
                  </a:cubicBezTo>
                  <a:cubicBezTo>
                    <a:pt x="17" y="82"/>
                    <a:pt x="19" y="82"/>
                    <a:pt x="21" y="82"/>
                  </a:cubicBezTo>
                  <a:cubicBezTo>
                    <a:pt x="21" y="81"/>
                    <a:pt x="21" y="81"/>
                    <a:pt x="21" y="80"/>
                  </a:cubicBezTo>
                  <a:cubicBezTo>
                    <a:pt x="19" y="80"/>
                    <a:pt x="17" y="80"/>
                    <a:pt x="14" y="80"/>
                  </a:cubicBezTo>
                  <a:close/>
                  <a:moveTo>
                    <a:pt x="23" y="77"/>
                  </a:moveTo>
                  <a:cubicBezTo>
                    <a:pt x="23" y="78"/>
                    <a:pt x="23" y="78"/>
                    <a:pt x="23" y="78"/>
                  </a:cubicBezTo>
                  <a:cubicBezTo>
                    <a:pt x="26" y="78"/>
                    <a:pt x="28" y="78"/>
                    <a:pt x="30" y="78"/>
                  </a:cubicBezTo>
                  <a:cubicBezTo>
                    <a:pt x="30" y="78"/>
                    <a:pt x="30" y="78"/>
                    <a:pt x="30" y="77"/>
                  </a:cubicBezTo>
                  <a:cubicBezTo>
                    <a:pt x="28" y="77"/>
                    <a:pt x="26" y="77"/>
                    <a:pt x="23" y="77"/>
                  </a:cubicBezTo>
                  <a:close/>
                  <a:moveTo>
                    <a:pt x="14" y="77"/>
                  </a:moveTo>
                  <a:cubicBezTo>
                    <a:pt x="14" y="78"/>
                    <a:pt x="14" y="78"/>
                    <a:pt x="14" y="78"/>
                  </a:cubicBezTo>
                  <a:cubicBezTo>
                    <a:pt x="17" y="78"/>
                    <a:pt x="19" y="78"/>
                    <a:pt x="21" y="78"/>
                  </a:cubicBezTo>
                  <a:cubicBezTo>
                    <a:pt x="21" y="78"/>
                    <a:pt x="21" y="78"/>
                    <a:pt x="21" y="77"/>
                  </a:cubicBezTo>
                  <a:cubicBezTo>
                    <a:pt x="19" y="77"/>
                    <a:pt x="17" y="77"/>
                    <a:pt x="14" y="77"/>
                  </a:cubicBezTo>
                  <a:close/>
                  <a:moveTo>
                    <a:pt x="32" y="74"/>
                  </a:moveTo>
                  <a:cubicBezTo>
                    <a:pt x="32" y="74"/>
                    <a:pt x="32" y="75"/>
                    <a:pt x="32" y="75"/>
                  </a:cubicBezTo>
                  <a:cubicBezTo>
                    <a:pt x="35" y="75"/>
                    <a:pt x="37" y="75"/>
                    <a:pt x="39" y="75"/>
                  </a:cubicBezTo>
                  <a:cubicBezTo>
                    <a:pt x="39" y="75"/>
                    <a:pt x="39" y="74"/>
                    <a:pt x="39" y="74"/>
                  </a:cubicBezTo>
                  <a:cubicBezTo>
                    <a:pt x="37" y="74"/>
                    <a:pt x="35" y="74"/>
                    <a:pt x="32" y="74"/>
                  </a:cubicBezTo>
                  <a:close/>
                  <a:moveTo>
                    <a:pt x="23" y="74"/>
                  </a:moveTo>
                  <a:cubicBezTo>
                    <a:pt x="23" y="74"/>
                    <a:pt x="23" y="75"/>
                    <a:pt x="23" y="75"/>
                  </a:cubicBezTo>
                  <a:cubicBezTo>
                    <a:pt x="26" y="75"/>
                    <a:pt x="28" y="75"/>
                    <a:pt x="30" y="75"/>
                  </a:cubicBezTo>
                  <a:cubicBezTo>
                    <a:pt x="30" y="75"/>
                    <a:pt x="30" y="74"/>
                    <a:pt x="30" y="74"/>
                  </a:cubicBezTo>
                  <a:cubicBezTo>
                    <a:pt x="28" y="74"/>
                    <a:pt x="26" y="74"/>
                    <a:pt x="23" y="74"/>
                  </a:cubicBezTo>
                  <a:close/>
                  <a:moveTo>
                    <a:pt x="14" y="74"/>
                  </a:moveTo>
                  <a:cubicBezTo>
                    <a:pt x="14" y="74"/>
                    <a:pt x="14" y="75"/>
                    <a:pt x="14" y="75"/>
                  </a:cubicBezTo>
                  <a:cubicBezTo>
                    <a:pt x="17" y="75"/>
                    <a:pt x="19" y="75"/>
                    <a:pt x="21" y="75"/>
                  </a:cubicBezTo>
                  <a:cubicBezTo>
                    <a:pt x="21" y="75"/>
                    <a:pt x="21" y="74"/>
                    <a:pt x="21" y="74"/>
                  </a:cubicBezTo>
                  <a:cubicBezTo>
                    <a:pt x="19" y="74"/>
                    <a:pt x="17" y="74"/>
                    <a:pt x="14" y="74"/>
                  </a:cubicBezTo>
                  <a:close/>
                  <a:moveTo>
                    <a:pt x="32" y="71"/>
                  </a:moveTo>
                  <a:cubicBezTo>
                    <a:pt x="32" y="71"/>
                    <a:pt x="32" y="72"/>
                    <a:pt x="32" y="72"/>
                  </a:cubicBezTo>
                  <a:cubicBezTo>
                    <a:pt x="35" y="72"/>
                    <a:pt x="37" y="72"/>
                    <a:pt x="39" y="72"/>
                  </a:cubicBezTo>
                  <a:cubicBezTo>
                    <a:pt x="39" y="72"/>
                    <a:pt x="39" y="71"/>
                    <a:pt x="39" y="71"/>
                  </a:cubicBezTo>
                  <a:cubicBezTo>
                    <a:pt x="37" y="71"/>
                    <a:pt x="35" y="71"/>
                    <a:pt x="32" y="71"/>
                  </a:cubicBezTo>
                  <a:close/>
                  <a:moveTo>
                    <a:pt x="23" y="71"/>
                  </a:moveTo>
                  <a:cubicBezTo>
                    <a:pt x="23" y="71"/>
                    <a:pt x="23" y="72"/>
                    <a:pt x="23" y="72"/>
                  </a:cubicBezTo>
                  <a:cubicBezTo>
                    <a:pt x="26" y="72"/>
                    <a:pt x="28" y="72"/>
                    <a:pt x="30" y="72"/>
                  </a:cubicBezTo>
                  <a:cubicBezTo>
                    <a:pt x="30" y="72"/>
                    <a:pt x="30" y="71"/>
                    <a:pt x="30" y="71"/>
                  </a:cubicBezTo>
                  <a:cubicBezTo>
                    <a:pt x="28" y="71"/>
                    <a:pt x="26" y="71"/>
                    <a:pt x="23" y="71"/>
                  </a:cubicBezTo>
                  <a:close/>
                  <a:moveTo>
                    <a:pt x="32" y="68"/>
                  </a:moveTo>
                  <a:cubicBezTo>
                    <a:pt x="32" y="68"/>
                    <a:pt x="32" y="68"/>
                    <a:pt x="32" y="69"/>
                  </a:cubicBezTo>
                  <a:cubicBezTo>
                    <a:pt x="35" y="69"/>
                    <a:pt x="37" y="69"/>
                    <a:pt x="39" y="69"/>
                  </a:cubicBezTo>
                  <a:cubicBezTo>
                    <a:pt x="39" y="68"/>
                    <a:pt x="39" y="68"/>
                    <a:pt x="39" y="68"/>
                  </a:cubicBezTo>
                  <a:cubicBezTo>
                    <a:pt x="37" y="68"/>
                    <a:pt x="35" y="68"/>
                    <a:pt x="32" y="68"/>
                  </a:cubicBezTo>
                  <a:close/>
                  <a:moveTo>
                    <a:pt x="14" y="68"/>
                  </a:moveTo>
                  <a:cubicBezTo>
                    <a:pt x="14" y="68"/>
                    <a:pt x="14" y="68"/>
                    <a:pt x="14" y="69"/>
                  </a:cubicBezTo>
                  <a:cubicBezTo>
                    <a:pt x="17" y="69"/>
                    <a:pt x="19" y="69"/>
                    <a:pt x="21" y="69"/>
                  </a:cubicBezTo>
                  <a:cubicBezTo>
                    <a:pt x="21" y="68"/>
                    <a:pt x="21" y="68"/>
                    <a:pt x="21" y="68"/>
                  </a:cubicBezTo>
                  <a:cubicBezTo>
                    <a:pt x="19" y="68"/>
                    <a:pt x="17" y="68"/>
                    <a:pt x="14" y="68"/>
                  </a:cubicBezTo>
                  <a:close/>
                  <a:moveTo>
                    <a:pt x="32" y="64"/>
                  </a:moveTo>
                  <a:cubicBezTo>
                    <a:pt x="32" y="65"/>
                    <a:pt x="32" y="65"/>
                    <a:pt x="32" y="66"/>
                  </a:cubicBezTo>
                  <a:cubicBezTo>
                    <a:pt x="35" y="66"/>
                    <a:pt x="37" y="66"/>
                    <a:pt x="39" y="66"/>
                  </a:cubicBezTo>
                  <a:cubicBezTo>
                    <a:pt x="39" y="65"/>
                    <a:pt x="39" y="65"/>
                    <a:pt x="39" y="64"/>
                  </a:cubicBezTo>
                  <a:cubicBezTo>
                    <a:pt x="37" y="64"/>
                    <a:pt x="35" y="64"/>
                    <a:pt x="32" y="64"/>
                  </a:cubicBezTo>
                  <a:close/>
                  <a:moveTo>
                    <a:pt x="23" y="64"/>
                  </a:moveTo>
                  <a:cubicBezTo>
                    <a:pt x="23" y="65"/>
                    <a:pt x="23" y="65"/>
                    <a:pt x="23" y="66"/>
                  </a:cubicBezTo>
                  <a:cubicBezTo>
                    <a:pt x="26" y="66"/>
                    <a:pt x="28" y="66"/>
                    <a:pt x="30" y="66"/>
                  </a:cubicBezTo>
                  <a:cubicBezTo>
                    <a:pt x="30" y="65"/>
                    <a:pt x="30" y="65"/>
                    <a:pt x="30" y="64"/>
                  </a:cubicBezTo>
                  <a:cubicBezTo>
                    <a:pt x="28" y="64"/>
                    <a:pt x="26" y="64"/>
                    <a:pt x="23" y="64"/>
                  </a:cubicBezTo>
                  <a:close/>
                  <a:moveTo>
                    <a:pt x="14" y="64"/>
                  </a:moveTo>
                  <a:cubicBezTo>
                    <a:pt x="14" y="65"/>
                    <a:pt x="14" y="65"/>
                    <a:pt x="14" y="66"/>
                  </a:cubicBezTo>
                  <a:cubicBezTo>
                    <a:pt x="17" y="66"/>
                    <a:pt x="19" y="66"/>
                    <a:pt x="21" y="66"/>
                  </a:cubicBezTo>
                  <a:cubicBezTo>
                    <a:pt x="21" y="65"/>
                    <a:pt x="21" y="65"/>
                    <a:pt x="21" y="64"/>
                  </a:cubicBezTo>
                  <a:cubicBezTo>
                    <a:pt x="19" y="64"/>
                    <a:pt x="17" y="64"/>
                    <a:pt x="14" y="64"/>
                  </a:cubicBezTo>
                  <a:close/>
                  <a:moveTo>
                    <a:pt x="32" y="61"/>
                  </a:moveTo>
                  <a:cubicBezTo>
                    <a:pt x="32" y="62"/>
                    <a:pt x="32" y="62"/>
                    <a:pt x="32" y="62"/>
                  </a:cubicBezTo>
                  <a:cubicBezTo>
                    <a:pt x="35" y="62"/>
                    <a:pt x="37" y="62"/>
                    <a:pt x="39" y="62"/>
                  </a:cubicBezTo>
                  <a:cubicBezTo>
                    <a:pt x="39" y="62"/>
                    <a:pt x="39" y="62"/>
                    <a:pt x="39" y="61"/>
                  </a:cubicBezTo>
                  <a:cubicBezTo>
                    <a:pt x="37" y="61"/>
                    <a:pt x="35" y="61"/>
                    <a:pt x="32"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06" name="Rectangle 2612"/>
            <p:cNvSpPr>
              <a:spLocks noChangeArrowheads="1"/>
            </p:cNvSpPr>
            <p:nvPr/>
          </p:nvSpPr>
          <p:spPr bwMode="auto">
            <a:xfrm>
              <a:off x="-2405062" y="882650"/>
              <a:ext cx="41275" cy="273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07" name="Freeform 2613"/>
            <p:cNvSpPr>
              <a:spLocks noEditPoints="1"/>
            </p:cNvSpPr>
            <p:nvPr/>
          </p:nvSpPr>
          <p:spPr bwMode="auto">
            <a:xfrm>
              <a:off x="-2608262" y="571500"/>
              <a:ext cx="206375" cy="584200"/>
            </a:xfrm>
            <a:custGeom>
              <a:avLst/>
              <a:gdLst>
                <a:gd name="T0" fmla="*/ 18 w 63"/>
                <a:gd name="T1" fmla="*/ 45 h 179"/>
                <a:gd name="T2" fmla="*/ 48 w 63"/>
                <a:gd name="T3" fmla="*/ 13 h 179"/>
                <a:gd name="T4" fmla="*/ 11 w 63"/>
                <a:gd name="T5" fmla="*/ 149 h 179"/>
                <a:gd name="T6" fmla="*/ 22 w 63"/>
                <a:gd name="T7" fmla="*/ 151 h 179"/>
                <a:gd name="T8" fmla="*/ 36 w 63"/>
                <a:gd name="T9" fmla="*/ 149 h 179"/>
                <a:gd name="T10" fmla="*/ 52 w 63"/>
                <a:gd name="T11" fmla="*/ 151 h 179"/>
                <a:gd name="T12" fmla="*/ 45 w 63"/>
                <a:gd name="T13" fmla="*/ 36 h 179"/>
                <a:gd name="T14" fmla="*/ 41 w 63"/>
                <a:gd name="T15" fmla="*/ 41 h 179"/>
                <a:gd name="T16" fmla="*/ 56 w 63"/>
                <a:gd name="T17" fmla="*/ 43 h 179"/>
                <a:gd name="T18" fmla="*/ 41 w 63"/>
                <a:gd name="T19" fmla="*/ 46 h 179"/>
                <a:gd name="T20" fmla="*/ 36 w 63"/>
                <a:gd name="T21" fmla="*/ 54 h 179"/>
                <a:gd name="T22" fmla="*/ 51 w 63"/>
                <a:gd name="T23" fmla="*/ 51 h 179"/>
                <a:gd name="T24" fmla="*/ 52 w 63"/>
                <a:gd name="T25" fmla="*/ 56 h 179"/>
                <a:gd name="T26" fmla="*/ 40 w 63"/>
                <a:gd name="T27" fmla="*/ 64 h 179"/>
                <a:gd name="T28" fmla="*/ 47 w 63"/>
                <a:gd name="T29" fmla="*/ 61 h 179"/>
                <a:gd name="T30" fmla="*/ 24 w 63"/>
                <a:gd name="T31" fmla="*/ 69 h 179"/>
                <a:gd name="T32" fmla="*/ 45 w 63"/>
                <a:gd name="T33" fmla="*/ 67 h 179"/>
                <a:gd name="T34" fmla="*/ 18 w 63"/>
                <a:gd name="T35" fmla="*/ 72 h 179"/>
                <a:gd name="T36" fmla="*/ 45 w 63"/>
                <a:gd name="T37" fmla="*/ 74 h 179"/>
                <a:gd name="T38" fmla="*/ 52 w 63"/>
                <a:gd name="T39" fmla="*/ 72 h 179"/>
                <a:gd name="T40" fmla="*/ 18 w 63"/>
                <a:gd name="T41" fmla="*/ 79 h 179"/>
                <a:gd name="T42" fmla="*/ 40 w 63"/>
                <a:gd name="T43" fmla="*/ 77 h 179"/>
                <a:gd name="T44" fmla="*/ 52 w 63"/>
                <a:gd name="T45" fmla="*/ 77 h 179"/>
                <a:gd name="T46" fmla="*/ 10 w 63"/>
                <a:gd name="T47" fmla="*/ 85 h 179"/>
                <a:gd name="T48" fmla="*/ 24 w 63"/>
                <a:gd name="T49" fmla="*/ 82 h 179"/>
                <a:gd name="T50" fmla="*/ 47 w 63"/>
                <a:gd name="T51" fmla="*/ 85 h 179"/>
                <a:gd name="T52" fmla="*/ 16 w 63"/>
                <a:gd name="T53" fmla="*/ 87 h 179"/>
                <a:gd name="T54" fmla="*/ 36 w 63"/>
                <a:gd name="T55" fmla="*/ 87 h 179"/>
                <a:gd name="T56" fmla="*/ 56 w 63"/>
                <a:gd name="T57" fmla="*/ 90 h 179"/>
                <a:gd name="T58" fmla="*/ 18 w 63"/>
                <a:gd name="T59" fmla="*/ 92 h 179"/>
                <a:gd name="T60" fmla="*/ 47 w 63"/>
                <a:gd name="T61" fmla="*/ 95 h 179"/>
                <a:gd name="T62" fmla="*/ 16 w 63"/>
                <a:gd name="T63" fmla="*/ 97 h 179"/>
                <a:gd name="T64" fmla="*/ 24 w 63"/>
                <a:gd name="T65" fmla="*/ 97 h 179"/>
                <a:gd name="T66" fmla="*/ 45 w 63"/>
                <a:gd name="T67" fmla="*/ 100 h 179"/>
                <a:gd name="T68" fmla="*/ 52 w 63"/>
                <a:gd name="T69" fmla="*/ 97 h 179"/>
                <a:gd name="T70" fmla="*/ 18 w 63"/>
                <a:gd name="T71" fmla="*/ 105 h 179"/>
                <a:gd name="T72" fmla="*/ 40 w 63"/>
                <a:gd name="T73" fmla="*/ 102 h 179"/>
                <a:gd name="T74" fmla="*/ 52 w 63"/>
                <a:gd name="T75" fmla="*/ 102 h 179"/>
                <a:gd name="T76" fmla="*/ 10 w 63"/>
                <a:gd name="T77" fmla="*/ 110 h 179"/>
                <a:gd name="T78" fmla="*/ 24 w 63"/>
                <a:gd name="T79" fmla="*/ 108 h 179"/>
                <a:gd name="T80" fmla="*/ 47 w 63"/>
                <a:gd name="T81" fmla="*/ 110 h 179"/>
                <a:gd name="T82" fmla="*/ 16 w 63"/>
                <a:gd name="T83" fmla="*/ 113 h 179"/>
                <a:gd name="T84" fmla="*/ 24 w 63"/>
                <a:gd name="T85" fmla="*/ 113 h 179"/>
                <a:gd name="T86" fmla="*/ 45 w 63"/>
                <a:gd name="T87" fmla="*/ 115 h 179"/>
                <a:gd name="T88" fmla="*/ 52 w 63"/>
                <a:gd name="T89" fmla="*/ 113 h 179"/>
                <a:gd name="T90" fmla="*/ 24 w 63"/>
                <a:gd name="T91" fmla="*/ 121 h 179"/>
                <a:gd name="T92" fmla="*/ 45 w 63"/>
                <a:gd name="T93" fmla="*/ 118 h 179"/>
                <a:gd name="T94" fmla="*/ 5 w 63"/>
                <a:gd name="T95" fmla="*/ 123 h 179"/>
                <a:gd name="T96" fmla="*/ 28 w 63"/>
                <a:gd name="T97" fmla="*/ 126 h 179"/>
                <a:gd name="T98" fmla="*/ 47 w 63"/>
                <a:gd name="T99" fmla="*/ 123 h 179"/>
                <a:gd name="T100" fmla="*/ 5 w 63"/>
                <a:gd name="T101" fmla="*/ 131 h 179"/>
                <a:gd name="T102" fmla="*/ 28 w 63"/>
                <a:gd name="T103" fmla="*/ 128 h 179"/>
                <a:gd name="T104" fmla="*/ 47 w 63"/>
                <a:gd name="T105" fmla="*/ 128 h 179"/>
                <a:gd name="T106" fmla="*/ 16 w 63"/>
                <a:gd name="T107" fmla="*/ 136 h 179"/>
                <a:gd name="T108" fmla="*/ 18 w 63"/>
                <a:gd name="T109" fmla="*/ 133 h 179"/>
                <a:gd name="T110" fmla="*/ 47 w 63"/>
                <a:gd name="T111" fmla="*/ 136 h 179"/>
                <a:gd name="T112" fmla="*/ 16 w 63"/>
                <a:gd name="T113" fmla="*/ 138 h 179"/>
                <a:gd name="T114" fmla="*/ 36 w 63"/>
                <a:gd name="T115" fmla="*/ 138 h 179"/>
                <a:gd name="T116" fmla="*/ 51 w 63"/>
                <a:gd name="T117" fmla="*/ 141 h 179"/>
                <a:gd name="T118" fmla="*/ 11 w 63"/>
                <a:gd name="T119" fmla="*/ 144 h 179"/>
                <a:gd name="T120" fmla="*/ 24 w 63"/>
                <a:gd name="T121" fmla="*/ 146 h 179"/>
                <a:gd name="T122" fmla="*/ 51 w 63"/>
                <a:gd name="T123" fmla="*/ 14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 h="179">
                  <a:moveTo>
                    <a:pt x="63" y="179"/>
                  </a:moveTo>
                  <a:cubicBezTo>
                    <a:pt x="38" y="179"/>
                    <a:pt x="38" y="179"/>
                    <a:pt x="38" y="179"/>
                  </a:cubicBezTo>
                  <a:cubicBezTo>
                    <a:pt x="28" y="179"/>
                    <a:pt x="28" y="179"/>
                    <a:pt x="28" y="179"/>
                  </a:cubicBezTo>
                  <a:cubicBezTo>
                    <a:pt x="0" y="179"/>
                    <a:pt x="0" y="179"/>
                    <a:pt x="0" y="179"/>
                  </a:cubicBezTo>
                  <a:cubicBezTo>
                    <a:pt x="0" y="61"/>
                    <a:pt x="0" y="61"/>
                    <a:pt x="0" y="61"/>
                  </a:cubicBezTo>
                  <a:cubicBezTo>
                    <a:pt x="9" y="56"/>
                    <a:pt x="9" y="56"/>
                    <a:pt x="9" y="56"/>
                  </a:cubicBezTo>
                  <a:cubicBezTo>
                    <a:pt x="9" y="45"/>
                    <a:pt x="9" y="45"/>
                    <a:pt x="9" y="45"/>
                  </a:cubicBezTo>
                  <a:cubicBezTo>
                    <a:pt x="12" y="45"/>
                    <a:pt x="12" y="45"/>
                    <a:pt x="12" y="45"/>
                  </a:cubicBezTo>
                  <a:cubicBezTo>
                    <a:pt x="12" y="33"/>
                    <a:pt x="12" y="33"/>
                    <a:pt x="12" y="33"/>
                  </a:cubicBezTo>
                  <a:cubicBezTo>
                    <a:pt x="13" y="33"/>
                    <a:pt x="13" y="33"/>
                    <a:pt x="13" y="33"/>
                  </a:cubicBezTo>
                  <a:cubicBezTo>
                    <a:pt x="13" y="45"/>
                    <a:pt x="13" y="45"/>
                    <a:pt x="13" y="45"/>
                  </a:cubicBezTo>
                  <a:cubicBezTo>
                    <a:pt x="18" y="45"/>
                    <a:pt x="18" y="45"/>
                    <a:pt x="18" y="45"/>
                  </a:cubicBezTo>
                  <a:cubicBezTo>
                    <a:pt x="18" y="31"/>
                    <a:pt x="18" y="31"/>
                    <a:pt x="18" y="31"/>
                  </a:cubicBezTo>
                  <a:cubicBezTo>
                    <a:pt x="20" y="31"/>
                    <a:pt x="20" y="31"/>
                    <a:pt x="20" y="31"/>
                  </a:cubicBezTo>
                  <a:cubicBezTo>
                    <a:pt x="20" y="45"/>
                    <a:pt x="20" y="45"/>
                    <a:pt x="20" y="45"/>
                  </a:cubicBezTo>
                  <a:cubicBezTo>
                    <a:pt x="23" y="45"/>
                    <a:pt x="23" y="45"/>
                    <a:pt x="23" y="45"/>
                  </a:cubicBezTo>
                  <a:cubicBezTo>
                    <a:pt x="23" y="48"/>
                    <a:pt x="23" y="48"/>
                    <a:pt x="23" y="48"/>
                  </a:cubicBezTo>
                  <a:cubicBezTo>
                    <a:pt x="28" y="45"/>
                    <a:pt x="28" y="45"/>
                    <a:pt x="28" y="45"/>
                  </a:cubicBezTo>
                  <a:cubicBezTo>
                    <a:pt x="28" y="9"/>
                    <a:pt x="28" y="9"/>
                    <a:pt x="28" y="9"/>
                  </a:cubicBezTo>
                  <a:cubicBezTo>
                    <a:pt x="37" y="13"/>
                    <a:pt x="37" y="13"/>
                    <a:pt x="37" y="13"/>
                  </a:cubicBezTo>
                  <a:cubicBezTo>
                    <a:pt x="47" y="13"/>
                    <a:pt x="47" y="13"/>
                    <a:pt x="47" y="13"/>
                  </a:cubicBezTo>
                  <a:cubicBezTo>
                    <a:pt x="47" y="0"/>
                    <a:pt x="47" y="0"/>
                    <a:pt x="47" y="0"/>
                  </a:cubicBezTo>
                  <a:cubicBezTo>
                    <a:pt x="48" y="0"/>
                    <a:pt x="48" y="0"/>
                    <a:pt x="48" y="0"/>
                  </a:cubicBezTo>
                  <a:cubicBezTo>
                    <a:pt x="48" y="13"/>
                    <a:pt x="48" y="13"/>
                    <a:pt x="48" y="13"/>
                  </a:cubicBezTo>
                  <a:cubicBezTo>
                    <a:pt x="51" y="13"/>
                    <a:pt x="51" y="13"/>
                    <a:pt x="51" y="13"/>
                  </a:cubicBezTo>
                  <a:cubicBezTo>
                    <a:pt x="51" y="9"/>
                    <a:pt x="51" y="9"/>
                    <a:pt x="51" y="9"/>
                  </a:cubicBezTo>
                  <a:cubicBezTo>
                    <a:pt x="53" y="9"/>
                    <a:pt x="53" y="9"/>
                    <a:pt x="53" y="9"/>
                  </a:cubicBezTo>
                  <a:cubicBezTo>
                    <a:pt x="53" y="21"/>
                    <a:pt x="53" y="21"/>
                    <a:pt x="53" y="21"/>
                  </a:cubicBezTo>
                  <a:cubicBezTo>
                    <a:pt x="63" y="26"/>
                    <a:pt x="63" y="26"/>
                    <a:pt x="63" y="26"/>
                  </a:cubicBezTo>
                  <a:cubicBezTo>
                    <a:pt x="63" y="179"/>
                    <a:pt x="63" y="179"/>
                    <a:pt x="63" y="179"/>
                  </a:cubicBezTo>
                  <a:close/>
                  <a:moveTo>
                    <a:pt x="41" y="31"/>
                  </a:moveTo>
                  <a:cubicBezTo>
                    <a:pt x="41" y="31"/>
                    <a:pt x="41" y="32"/>
                    <a:pt x="41" y="33"/>
                  </a:cubicBezTo>
                  <a:cubicBezTo>
                    <a:pt x="42" y="33"/>
                    <a:pt x="44" y="33"/>
                    <a:pt x="45" y="33"/>
                  </a:cubicBezTo>
                  <a:cubicBezTo>
                    <a:pt x="45" y="32"/>
                    <a:pt x="45" y="31"/>
                    <a:pt x="45" y="31"/>
                  </a:cubicBezTo>
                  <a:cubicBezTo>
                    <a:pt x="44" y="31"/>
                    <a:pt x="42" y="31"/>
                    <a:pt x="41" y="31"/>
                  </a:cubicBezTo>
                  <a:close/>
                  <a:moveTo>
                    <a:pt x="11" y="149"/>
                  </a:moveTo>
                  <a:cubicBezTo>
                    <a:pt x="11" y="150"/>
                    <a:pt x="11" y="150"/>
                    <a:pt x="11" y="151"/>
                  </a:cubicBezTo>
                  <a:cubicBezTo>
                    <a:pt x="13" y="151"/>
                    <a:pt x="14" y="151"/>
                    <a:pt x="16" y="151"/>
                  </a:cubicBezTo>
                  <a:cubicBezTo>
                    <a:pt x="16" y="150"/>
                    <a:pt x="16" y="150"/>
                    <a:pt x="16" y="149"/>
                  </a:cubicBezTo>
                  <a:cubicBezTo>
                    <a:pt x="14" y="149"/>
                    <a:pt x="13" y="149"/>
                    <a:pt x="11" y="149"/>
                  </a:cubicBezTo>
                  <a:close/>
                  <a:moveTo>
                    <a:pt x="5" y="149"/>
                  </a:moveTo>
                  <a:cubicBezTo>
                    <a:pt x="5" y="151"/>
                    <a:pt x="5" y="151"/>
                    <a:pt x="5" y="151"/>
                  </a:cubicBezTo>
                  <a:cubicBezTo>
                    <a:pt x="10" y="151"/>
                    <a:pt x="10" y="151"/>
                    <a:pt x="10" y="151"/>
                  </a:cubicBezTo>
                  <a:cubicBezTo>
                    <a:pt x="10" y="149"/>
                    <a:pt x="10" y="149"/>
                    <a:pt x="10" y="149"/>
                  </a:cubicBezTo>
                  <a:cubicBezTo>
                    <a:pt x="5" y="149"/>
                    <a:pt x="5" y="149"/>
                    <a:pt x="5" y="149"/>
                  </a:cubicBezTo>
                  <a:close/>
                  <a:moveTo>
                    <a:pt x="18" y="149"/>
                  </a:moveTo>
                  <a:cubicBezTo>
                    <a:pt x="18" y="150"/>
                    <a:pt x="18" y="150"/>
                    <a:pt x="18" y="151"/>
                  </a:cubicBezTo>
                  <a:cubicBezTo>
                    <a:pt x="19" y="151"/>
                    <a:pt x="20" y="151"/>
                    <a:pt x="22" y="151"/>
                  </a:cubicBezTo>
                  <a:cubicBezTo>
                    <a:pt x="22" y="150"/>
                    <a:pt x="22" y="150"/>
                    <a:pt x="22" y="149"/>
                  </a:cubicBezTo>
                  <a:cubicBezTo>
                    <a:pt x="20" y="149"/>
                    <a:pt x="19" y="149"/>
                    <a:pt x="18" y="149"/>
                  </a:cubicBezTo>
                  <a:close/>
                  <a:moveTo>
                    <a:pt x="24" y="149"/>
                  </a:moveTo>
                  <a:cubicBezTo>
                    <a:pt x="24" y="150"/>
                    <a:pt x="24" y="150"/>
                    <a:pt x="24" y="151"/>
                  </a:cubicBezTo>
                  <a:cubicBezTo>
                    <a:pt x="25" y="151"/>
                    <a:pt x="26" y="151"/>
                    <a:pt x="28" y="151"/>
                  </a:cubicBezTo>
                  <a:cubicBezTo>
                    <a:pt x="28" y="150"/>
                    <a:pt x="28" y="150"/>
                    <a:pt x="28" y="149"/>
                  </a:cubicBezTo>
                  <a:cubicBezTo>
                    <a:pt x="26" y="149"/>
                    <a:pt x="25" y="149"/>
                    <a:pt x="24" y="149"/>
                  </a:cubicBezTo>
                  <a:close/>
                  <a:moveTo>
                    <a:pt x="36" y="149"/>
                  </a:moveTo>
                  <a:cubicBezTo>
                    <a:pt x="36" y="150"/>
                    <a:pt x="36" y="150"/>
                    <a:pt x="36" y="151"/>
                  </a:cubicBezTo>
                  <a:cubicBezTo>
                    <a:pt x="37" y="151"/>
                    <a:pt x="38" y="151"/>
                    <a:pt x="40" y="151"/>
                  </a:cubicBezTo>
                  <a:cubicBezTo>
                    <a:pt x="40" y="150"/>
                    <a:pt x="40" y="150"/>
                    <a:pt x="40" y="149"/>
                  </a:cubicBezTo>
                  <a:cubicBezTo>
                    <a:pt x="38" y="149"/>
                    <a:pt x="37" y="149"/>
                    <a:pt x="36" y="149"/>
                  </a:cubicBezTo>
                  <a:close/>
                  <a:moveTo>
                    <a:pt x="41" y="149"/>
                  </a:moveTo>
                  <a:cubicBezTo>
                    <a:pt x="41" y="150"/>
                    <a:pt x="41" y="150"/>
                    <a:pt x="41" y="151"/>
                  </a:cubicBezTo>
                  <a:cubicBezTo>
                    <a:pt x="42" y="151"/>
                    <a:pt x="44" y="151"/>
                    <a:pt x="45" y="151"/>
                  </a:cubicBezTo>
                  <a:cubicBezTo>
                    <a:pt x="45" y="150"/>
                    <a:pt x="45" y="150"/>
                    <a:pt x="45" y="149"/>
                  </a:cubicBezTo>
                  <a:cubicBezTo>
                    <a:pt x="44" y="149"/>
                    <a:pt x="42" y="149"/>
                    <a:pt x="41" y="149"/>
                  </a:cubicBezTo>
                  <a:close/>
                  <a:moveTo>
                    <a:pt x="47" y="149"/>
                  </a:moveTo>
                  <a:cubicBezTo>
                    <a:pt x="47" y="150"/>
                    <a:pt x="47" y="150"/>
                    <a:pt x="47" y="151"/>
                  </a:cubicBezTo>
                  <a:cubicBezTo>
                    <a:pt x="48" y="151"/>
                    <a:pt x="49" y="151"/>
                    <a:pt x="51" y="151"/>
                  </a:cubicBezTo>
                  <a:cubicBezTo>
                    <a:pt x="51" y="150"/>
                    <a:pt x="51" y="150"/>
                    <a:pt x="51" y="149"/>
                  </a:cubicBezTo>
                  <a:cubicBezTo>
                    <a:pt x="49" y="149"/>
                    <a:pt x="48" y="149"/>
                    <a:pt x="47" y="149"/>
                  </a:cubicBezTo>
                  <a:close/>
                  <a:moveTo>
                    <a:pt x="52" y="149"/>
                  </a:moveTo>
                  <a:cubicBezTo>
                    <a:pt x="52" y="151"/>
                    <a:pt x="52" y="151"/>
                    <a:pt x="52" y="151"/>
                  </a:cubicBezTo>
                  <a:cubicBezTo>
                    <a:pt x="56" y="151"/>
                    <a:pt x="56" y="151"/>
                    <a:pt x="56" y="151"/>
                  </a:cubicBezTo>
                  <a:cubicBezTo>
                    <a:pt x="56" y="149"/>
                    <a:pt x="56" y="149"/>
                    <a:pt x="56" y="149"/>
                  </a:cubicBezTo>
                  <a:cubicBezTo>
                    <a:pt x="52" y="149"/>
                    <a:pt x="52" y="149"/>
                    <a:pt x="52" y="149"/>
                  </a:cubicBezTo>
                  <a:close/>
                  <a:moveTo>
                    <a:pt x="36" y="36"/>
                  </a:moveTo>
                  <a:cubicBezTo>
                    <a:pt x="36" y="37"/>
                    <a:pt x="36" y="37"/>
                    <a:pt x="36" y="38"/>
                  </a:cubicBezTo>
                  <a:cubicBezTo>
                    <a:pt x="37" y="38"/>
                    <a:pt x="38" y="38"/>
                    <a:pt x="40" y="38"/>
                  </a:cubicBezTo>
                  <a:cubicBezTo>
                    <a:pt x="40" y="37"/>
                    <a:pt x="40" y="37"/>
                    <a:pt x="40" y="36"/>
                  </a:cubicBezTo>
                  <a:cubicBezTo>
                    <a:pt x="38" y="36"/>
                    <a:pt x="37" y="36"/>
                    <a:pt x="36" y="36"/>
                  </a:cubicBezTo>
                  <a:close/>
                  <a:moveTo>
                    <a:pt x="41" y="36"/>
                  </a:moveTo>
                  <a:cubicBezTo>
                    <a:pt x="41" y="37"/>
                    <a:pt x="41" y="37"/>
                    <a:pt x="41" y="38"/>
                  </a:cubicBezTo>
                  <a:cubicBezTo>
                    <a:pt x="42" y="38"/>
                    <a:pt x="44" y="38"/>
                    <a:pt x="45" y="38"/>
                  </a:cubicBezTo>
                  <a:cubicBezTo>
                    <a:pt x="45" y="37"/>
                    <a:pt x="45" y="37"/>
                    <a:pt x="45" y="36"/>
                  </a:cubicBezTo>
                  <a:cubicBezTo>
                    <a:pt x="44" y="36"/>
                    <a:pt x="42" y="36"/>
                    <a:pt x="41" y="36"/>
                  </a:cubicBezTo>
                  <a:close/>
                  <a:moveTo>
                    <a:pt x="47" y="36"/>
                  </a:moveTo>
                  <a:cubicBezTo>
                    <a:pt x="47" y="37"/>
                    <a:pt x="47" y="37"/>
                    <a:pt x="47" y="38"/>
                  </a:cubicBezTo>
                  <a:cubicBezTo>
                    <a:pt x="48" y="38"/>
                    <a:pt x="49" y="38"/>
                    <a:pt x="51" y="38"/>
                  </a:cubicBezTo>
                  <a:cubicBezTo>
                    <a:pt x="51" y="37"/>
                    <a:pt x="51" y="37"/>
                    <a:pt x="51" y="36"/>
                  </a:cubicBezTo>
                  <a:cubicBezTo>
                    <a:pt x="49" y="36"/>
                    <a:pt x="48" y="36"/>
                    <a:pt x="47" y="36"/>
                  </a:cubicBezTo>
                  <a:close/>
                  <a:moveTo>
                    <a:pt x="36" y="41"/>
                  </a:moveTo>
                  <a:cubicBezTo>
                    <a:pt x="36" y="42"/>
                    <a:pt x="36" y="43"/>
                    <a:pt x="36" y="43"/>
                  </a:cubicBezTo>
                  <a:cubicBezTo>
                    <a:pt x="37" y="43"/>
                    <a:pt x="38" y="43"/>
                    <a:pt x="40" y="43"/>
                  </a:cubicBezTo>
                  <a:cubicBezTo>
                    <a:pt x="40" y="43"/>
                    <a:pt x="40" y="42"/>
                    <a:pt x="40" y="41"/>
                  </a:cubicBezTo>
                  <a:cubicBezTo>
                    <a:pt x="38" y="41"/>
                    <a:pt x="37" y="41"/>
                    <a:pt x="36" y="41"/>
                  </a:cubicBezTo>
                  <a:close/>
                  <a:moveTo>
                    <a:pt x="41" y="41"/>
                  </a:moveTo>
                  <a:cubicBezTo>
                    <a:pt x="41" y="42"/>
                    <a:pt x="41" y="43"/>
                    <a:pt x="41" y="43"/>
                  </a:cubicBezTo>
                  <a:cubicBezTo>
                    <a:pt x="42" y="43"/>
                    <a:pt x="44" y="43"/>
                    <a:pt x="45" y="43"/>
                  </a:cubicBezTo>
                  <a:cubicBezTo>
                    <a:pt x="45" y="43"/>
                    <a:pt x="45" y="42"/>
                    <a:pt x="45" y="41"/>
                  </a:cubicBezTo>
                  <a:cubicBezTo>
                    <a:pt x="44" y="41"/>
                    <a:pt x="42" y="41"/>
                    <a:pt x="41" y="41"/>
                  </a:cubicBezTo>
                  <a:close/>
                  <a:moveTo>
                    <a:pt x="47" y="41"/>
                  </a:moveTo>
                  <a:cubicBezTo>
                    <a:pt x="47" y="42"/>
                    <a:pt x="47" y="43"/>
                    <a:pt x="47" y="43"/>
                  </a:cubicBezTo>
                  <a:cubicBezTo>
                    <a:pt x="48" y="43"/>
                    <a:pt x="49" y="43"/>
                    <a:pt x="51" y="43"/>
                  </a:cubicBezTo>
                  <a:cubicBezTo>
                    <a:pt x="51" y="43"/>
                    <a:pt x="51" y="42"/>
                    <a:pt x="51" y="41"/>
                  </a:cubicBezTo>
                  <a:cubicBezTo>
                    <a:pt x="49" y="41"/>
                    <a:pt x="48" y="41"/>
                    <a:pt x="47" y="41"/>
                  </a:cubicBezTo>
                  <a:close/>
                  <a:moveTo>
                    <a:pt x="52" y="41"/>
                  </a:moveTo>
                  <a:cubicBezTo>
                    <a:pt x="52" y="42"/>
                    <a:pt x="52" y="43"/>
                    <a:pt x="52" y="43"/>
                  </a:cubicBezTo>
                  <a:cubicBezTo>
                    <a:pt x="53" y="43"/>
                    <a:pt x="55" y="43"/>
                    <a:pt x="56" y="43"/>
                  </a:cubicBezTo>
                  <a:cubicBezTo>
                    <a:pt x="56" y="43"/>
                    <a:pt x="56" y="42"/>
                    <a:pt x="56" y="41"/>
                  </a:cubicBezTo>
                  <a:cubicBezTo>
                    <a:pt x="55" y="41"/>
                    <a:pt x="53" y="41"/>
                    <a:pt x="52" y="41"/>
                  </a:cubicBezTo>
                  <a:close/>
                  <a:moveTo>
                    <a:pt x="36" y="46"/>
                  </a:moveTo>
                  <a:cubicBezTo>
                    <a:pt x="36" y="47"/>
                    <a:pt x="36" y="48"/>
                    <a:pt x="36" y="49"/>
                  </a:cubicBezTo>
                  <a:cubicBezTo>
                    <a:pt x="37" y="49"/>
                    <a:pt x="38" y="49"/>
                    <a:pt x="40" y="49"/>
                  </a:cubicBezTo>
                  <a:cubicBezTo>
                    <a:pt x="40" y="48"/>
                    <a:pt x="40" y="47"/>
                    <a:pt x="40" y="46"/>
                  </a:cubicBezTo>
                  <a:cubicBezTo>
                    <a:pt x="38" y="46"/>
                    <a:pt x="37" y="46"/>
                    <a:pt x="36" y="46"/>
                  </a:cubicBezTo>
                  <a:close/>
                  <a:moveTo>
                    <a:pt x="41" y="46"/>
                  </a:moveTo>
                  <a:cubicBezTo>
                    <a:pt x="41" y="47"/>
                    <a:pt x="41" y="48"/>
                    <a:pt x="41" y="49"/>
                  </a:cubicBezTo>
                  <a:cubicBezTo>
                    <a:pt x="42" y="49"/>
                    <a:pt x="44" y="49"/>
                    <a:pt x="45" y="49"/>
                  </a:cubicBezTo>
                  <a:cubicBezTo>
                    <a:pt x="45" y="48"/>
                    <a:pt x="45" y="47"/>
                    <a:pt x="45" y="46"/>
                  </a:cubicBezTo>
                  <a:cubicBezTo>
                    <a:pt x="44" y="46"/>
                    <a:pt x="42" y="46"/>
                    <a:pt x="41" y="46"/>
                  </a:cubicBezTo>
                  <a:close/>
                  <a:moveTo>
                    <a:pt x="47" y="46"/>
                  </a:moveTo>
                  <a:cubicBezTo>
                    <a:pt x="47" y="47"/>
                    <a:pt x="47" y="48"/>
                    <a:pt x="47" y="49"/>
                  </a:cubicBezTo>
                  <a:cubicBezTo>
                    <a:pt x="48" y="49"/>
                    <a:pt x="49" y="49"/>
                    <a:pt x="51" y="49"/>
                  </a:cubicBezTo>
                  <a:cubicBezTo>
                    <a:pt x="51" y="48"/>
                    <a:pt x="51" y="47"/>
                    <a:pt x="51" y="46"/>
                  </a:cubicBezTo>
                  <a:cubicBezTo>
                    <a:pt x="49" y="46"/>
                    <a:pt x="48" y="46"/>
                    <a:pt x="47" y="46"/>
                  </a:cubicBezTo>
                  <a:close/>
                  <a:moveTo>
                    <a:pt x="52" y="46"/>
                  </a:moveTo>
                  <a:cubicBezTo>
                    <a:pt x="52" y="47"/>
                    <a:pt x="52" y="48"/>
                    <a:pt x="52" y="49"/>
                  </a:cubicBezTo>
                  <a:cubicBezTo>
                    <a:pt x="53" y="49"/>
                    <a:pt x="55" y="49"/>
                    <a:pt x="56" y="49"/>
                  </a:cubicBezTo>
                  <a:cubicBezTo>
                    <a:pt x="56" y="48"/>
                    <a:pt x="56" y="47"/>
                    <a:pt x="56" y="46"/>
                  </a:cubicBezTo>
                  <a:cubicBezTo>
                    <a:pt x="55" y="46"/>
                    <a:pt x="53" y="46"/>
                    <a:pt x="52" y="46"/>
                  </a:cubicBezTo>
                  <a:close/>
                  <a:moveTo>
                    <a:pt x="36" y="51"/>
                  </a:moveTo>
                  <a:cubicBezTo>
                    <a:pt x="36" y="52"/>
                    <a:pt x="36" y="53"/>
                    <a:pt x="36" y="54"/>
                  </a:cubicBezTo>
                  <a:cubicBezTo>
                    <a:pt x="37" y="54"/>
                    <a:pt x="38" y="54"/>
                    <a:pt x="40" y="54"/>
                  </a:cubicBezTo>
                  <a:cubicBezTo>
                    <a:pt x="40" y="53"/>
                    <a:pt x="40" y="52"/>
                    <a:pt x="40" y="51"/>
                  </a:cubicBezTo>
                  <a:cubicBezTo>
                    <a:pt x="38" y="51"/>
                    <a:pt x="37" y="51"/>
                    <a:pt x="36" y="51"/>
                  </a:cubicBezTo>
                  <a:close/>
                  <a:moveTo>
                    <a:pt x="41" y="51"/>
                  </a:moveTo>
                  <a:cubicBezTo>
                    <a:pt x="41" y="52"/>
                    <a:pt x="41" y="53"/>
                    <a:pt x="41" y="54"/>
                  </a:cubicBezTo>
                  <a:cubicBezTo>
                    <a:pt x="42" y="54"/>
                    <a:pt x="44" y="54"/>
                    <a:pt x="45" y="54"/>
                  </a:cubicBezTo>
                  <a:cubicBezTo>
                    <a:pt x="45" y="53"/>
                    <a:pt x="45" y="52"/>
                    <a:pt x="45" y="51"/>
                  </a:cubicBezTo>
                  <a:cubicBezTo>
                    <a:pt x="44" y="51"/>
                    <a:pt x="42" y="51"/>
                    <a:pt x="41" y="51"/>
                  </a:cubicBezTo>
                  <a:close/>
                  <a:moveTo>
                    <a:pt x="47" y="51"/>
                  </a:moveTo>
                  <a:cubicBezTo>
                    <a:pt x="47" y="52"/>
                    <a:pt x="47" y="53"/>
                    <a:pt x="47" y="54"/>
                  </a:cubicBezTo>
                  <a:cubicBezTo>
                    <a:pt x="48" y="54"/>
                    <a:pt x="49" y="54"/>
                    <a:pt x="51" y="54"/>
                  </a:cubicBezTo>
                  <a:cubicBezTo>
                    <a:pt x="51" y="53"/>
                    <a:pt x="51" y="52"/>
                    <a:pt x="51" y="51"/>
                  </a:cubicBezTo>
                  <a:cubicBezTo>
                    <a:pt x="49" y="51"/>
                    <a:pt x="48" y="51"/>
                    <a:pt x="47" y="51"/>
                  </a:cubicBezTo>
                  <a:close/>
                  <a:moveTo>
                    <a:pt x="52" y="51"/>
                  </a:moveTo>
                  <a:cubicBezTo>
                    <a:pt x="52" y="52"/>
                    <a:pt x="52" y="53"/>
                    <a:pt x="52" y="54"/>
                  </a:cubicBezTo>
                  <a:cubicBezTo>
                    <a:pt x="53" y="54"/>
                    <a:pt x="55" y="54"/>
                    <a:pt x="56" y="54"/>
                  </a:cubicBezTo>
                  <a:cubicBezTo>
                    <a:pt x="56" y="53"/>
                    <a:pt x="56" y="52"/>
                    <a:pt x="56" y="51"/>
                  </a:cubicBezTo>
                  <a:cubicBezTo>
                    <a:pt x="55" y="51"/>
                    <a:pt x="53" y="51"/>
                    <a:pt x="52" y="51"/>
                  </a:cubicBezTo>
                  <a:close/>
                  <a:moveTo>
                    <a:pt x="41" y="56"/>
                  </a:moveTo>
                  <a:cubicBezTo>
                    <a:pt x="41" y="57"/>
                    <a:pt x="41" y="58"/>
                    <a:pt x="41" y="59"/>
                  </a:cubicBezTo>
                  <a:cubicBezTo>
                    <a:pt x="42" y="59"/>
                    <a:pt x="44" y="59"/>
                    <a:pt x="45" y="59"/>
                  </a:cubicBezTo>
                  <a:cubicBezTo>
                    <a:pt x="45" y="58"/>
                    <a:pt x="45" y="57"/>
                    <a:pt x="45" y="56"/>
                  </a:cubicBezTo>
                  <a:cubicBezTo>
                    <a:pt x="44" y="56"/>
                    <a:pt x="42" y="56"/>
                    <a:pt x="41" y="56"/>
                  </a:cubicBezTo>
                  <a:close/>
                  <a:moveTo>
                    <a:pt x="52" y="56"/>
                  </a:moveTo>
                  <a:cubicBezTo>
                    <a:pt x="52" y="57"/>
                    <a:pt x="52" y="58"/>
                    <a:pt x="52" y="59"/>
                  </a:cubicBezTo>
                  <a:cubicBezTo>
                    <a:pt x="53" y="59"/>
                    <a:pt x="55" y="59"/>
                    <a:pt x="56" y="59"/>
                  </a:cubicBezTo>
                  <a:cubicBezTo>
                    <a:pt x="56" y="58"/>
                    <a:pt x="56" y="57"/>
                    <a:pt x="56" y="56"/>
                  </a:cubicBezTo>
                  <a:cubicBezTo>
                    <a:pt x="55" y="56"/>
                    <a:pt x="53" y="56"/>
                    <a:pt x="52" y="56"/>
                  </a:cubicBezTo>
                  <a:close/>
                  <a:moveTo>
                    <a:pt x="24" y="61"/>
                  </a:moveTo>
                  <a:cubicBezTo>
                    <a:pt x="24" y="62"/>
                    <a:pt x="24" y="63"/>
                    <a:pt x="24" y="64"/>
                  </a:cubicBezTo>
                  <a:cubicBezTo>
                    <a:pt x="25" y="64"/>
                    <a:pt x="26" y="64"/>
                    <a:pt x="28" y="64"/>
                  </a:cubicBezTo>
                  <a:cubicBezTo>
                    <a:pt x="28" y="63"/>
                    <a:pt x="28" y="62"/>
                    <a:pt x="28" y="61"/>
                  </a:cubicBezTo>
                  <a:cubicBezTo>
                    <a:pt x="26" y="61"/>
                    <a:pt x="25" y="61"/>
                    <a:pt x="24" y="61"/>
                  </a:cubicBezTo>
                  <a:close/>
                  <a:moveTo>
                    <a:pt x="36" y="61"/>
                  </a:moveTo>
                  <a:cubicBezTo>
                    <a:pt x="36" y="62"/>
                    <a:pt x="36" y="63"/>
                    <a:pt x="36" y="64"/>
                  </a:cubicBezTo>
                  <a:cubicBezTo>
                    <a:pt x="37" y="64"/>
                    <a:pt x="38" y="64"/>
                    <a:pt x="40" y="64"/>
                  </a:cubicBezTo>
                  <a:cubicBezTo>
                    <a:pt x="40" y="63"/>
                    <a:pt x="40" y="62"/>
                    <a:pt x="40" y="61"/>
                  </a:cubicBezTo>
                  <a:cubicBezTo>
                    <a:pt x="38" y="61"/>
                    <a:pt x="37" y="61"/>
                    <a:pt x="36" y="61"/>
                  </a:cubicBezTo>
                  <a:close/>
                  <a:moveTo>
                    <a:pt x="41" y="61"/>
                  </a:moveTo>
                  <a:cubicBezTo>
                    <a:pt x="41" y="62"/>
                    <a:pt x="41" y="63"/>
                    <a:pt x="41" y="64"/>
                  </a:cubicBezTo>
                  <a:cubicBezTo>
                    <a:pt x="42" y="64"/>
                    <a:pt x="44" y="64"/>
                    <a:pt x="45" y="64"/>
                  </a:cubicBezTo>
                  <a:cubicBezTo>
                    <a:pt x="45" y="63"/>
                    <a:pt x="45" y="62"/>
                    <a:pt x="45" y="61"/>
                  </a:cubicBezTo>
                  <a:cubicBezTo>
                    <a:pt x="44" y="61"/>
                    <a:pt x="42" y="61"/>
                    <a:pt x="41" y="61"/>
                  </a:cubicBezTo>
                  <a:close/>
                  <a:moveTo>
                    <a:pt x="47" y="61"/>
                  </a:moveTo>
                  <a:cubicBezTo>
                    <a:pt x="47" y="62"/>
                    <a:pt x="47" y="63"/>
                    <a:pt x="47" y="64"/>
                  </a:cubicBezTo>
                  <a:cubicBezTo>
                    <a:pt x="48" y="64"/>
                    <a:pt x="49" y="64"/>
                    <a:pt x="51" y="64"/>
                  </a:cubicBezTo>
                  <a:cubicBezTo>
                    <a:pt x="51" y="63"/>
                    <a:pt x="51" y="62"/>
                    <a:pt x="51" y="61"/>
                  </a:cubicBezTo>
                  <a:cubicBezTo>
                    <a:pt x="49" y="61"/>
                    <a:pt x="48" y="61"/>
                    <a:pt x="47" y="61"/>
                  </a:cubicBezTo>
                  <a:close/>
                  <a:moveTo>
                    <a:pt x="52" y="61"/>
                  </a:moveTo>
                  <a:cubicBezTo>
                    <a:pt x="52" y="62"/>
                    <a:pt x="52" y="63"/>
                    <a:pt x="52" y="64"/>
                  </a:cubicBezTo>
                  <a:cubicBezTo>
                    <a:pt x="53" y="64"/>
                    <a:pt x="55" y="64"/>
                    <a:pt x="56" y="64"/>
                  </a:cubicBezTo>
                  <a:cubicBezTo>
                    <a:pt x="56" y="63"/>
                    <a:pt x="56" y="62"/>
                    <a:pt x="56" y="61"/>
                  </a:cubicBezTo>
                  <a:cubicBezTo>
                    <a:pt x="55" y="61"/>
                    <a:pt x="53" y="61"/>
                    <a:pt x="52" y="61"/>
                  </a:cubicBezTo>
                  <a:close/>
                  <a:moveTo>
                    <a:pt x="11" y="67"/>
                  </a:moveTo>
                  <a:cubicBezTo>
                    <a:pt x="11" y="67"/>
                    <a:pt x="11" y="68"/>
                    <a:pt x="11" y="69"/>
                  </a:cubicBezTo>
                  <a:cubicBezTo>
                    <a:pt x="13" y="69"/>
                    <a:pt x="14" y="69"/>
                    <a:pt x="16" y="69"/>
                  </a:cubicBezTo>
                  <a:cubicBezTo>
                    <a:pt x="16" y="68"/>
                    <a:pt x="16" y="67"/>
                    <a:pt x="16" y="67"/>
                  </a:cubicBezTo>
                  <a:cubicBezTo>
                    <a:pt x="14" y="67"/>
                    <a:pt x="13" y="67"/>
                    <a:pt x="11" y="67"/>
                  </a:cubicBezTo>
                  <a:close/>
                  <a:moveTo>
                    <a:pt x="24" y="67"/>
                  </a:moveTo>
                  <a:cubicBezTo>
                    <a:pt x="24" y="67"/>
                    <a:pt x="24" y="68"/>
                    <a:pt x="24" y="69"/>
                  </a:cubicBezTo>
                  <a:cubicBezTo>
                    <a:pt x="25" y="69"/>
                    <a:pt x="26" y="69"/>
                    <a:pt x="28" y="69"/>
                  </a:cubicBezTo>
                  <a:cubicBezTo>
                    <a:pt x="28" y="68"/>
                    <a:pt x="28" y="67"/>
                    <a:pt x="28" y="67"/>
                  </a:cubicBezTo>
                  <a:cubicBezTo>
                    <a:pt x="26" y="67"/>
                    <a:pt x="25" y="67"/>
                    <a:pt x="24" y="67"/>
                  </a:cubicBezTo>
                  <a:close/>
                  <a:moveTo>
                    <a:pt x="36" y="67"/>
                  </a:moveTo>
                  <a:cubicBezTo>
                    <a:pt x="36" y="67"/>
                    <a:pt x="36" y="68"/>
                    <a:pt x="36" y="69"/>
                  </a:cubicBezTo>
                  <a:cubicBezTo>
                    <a:pt x="37" y="69"/>
                    <a:pt x="38" y="69"/>
                    <a:pt x="40" y="69"/>
                  </a:cubicBezTo>
                  <a:cubicBezTo>
                    <a:pt x="40" y="68"/>
                    <a:pt x="40" y="67"/>
                    <a:pt x="40" y="67"/>
                  </a:cubicBezTo>
                  <a:cubicBezTo>
                    <a:pt x="38" y="67"/>
                    <a:pt x="37" y="67"/>
                    <a:pt x="36" y="67"/>
                  </a:cubicBezTo>
                  <a:close/>
                  <a:moveTo>
                    <a:pt x="41" y="67"/>
                  </a:moveTo>
                  <a:cubicBezTo>
                    <a:pt x="41" y="67"/>
                    <a:pt x="41" y="68"/>
                    <a:pt x="41" y="69"/>
                  </a:cubicBezTo>
                  <a:cubicBezTo>
                    <a:pt x="42" y="69"/>
                    <a:pt x="44" y="69"/>
                    <a:pt x="45" y="69"/>
                  </a:cubicBezTo>
                  <a:cubicBezTo>
                    <a:pt x="45" y="68"/>
                    <a:pt x="45" y="67"/>
                    <a:pt x="45" y="67"/>
                  </a:cubicBezTo>
                  <a:cubicBezTo>
                    <a:pt x="44" y="67"/>
                    <a:pt x="42" y="67"/>
                    <a:pt x="41" y="67"/>
                  </a:cubicBezTo>
                  <a:close/>
                  <a:moveTo>
                    <a:pt x="47" y="67"/>
                  </a:moveTo>
                  <a:cubicBezTo>
                    <a:pt x="47" y="67"/>
                    <a:pt x="47" y="68"/>
                    <a:pt x="47" y="69"/>
                  </a:cubicBezTo>
                  <a:cubicBezTo>
                    <a:pt x="48" y="69"/>
                    <a:pt x="49" y="69"/>
                    <a:pt x="51" y="69"/>
                  </a:cubicBezTo>
                  <a:cubicBezTo>
                    <a:pt x="51" y="68"/>
                    <a:pt x="51" y="67"/>
                    <a:pt x="51" y="67"/>
                  </a:cubicBezTo>
                  <a:cubicBezTo>
                    <a:pt x="49" y="67"/>
                    <a:pt x="48" y="67"/>
                    <a:pt x="47" y="67"/>
                  </a:cubicBezTo>
                  <a:close/>
                  <a:moveTo>
                    <a:pt x="52" y="67"/>
                  </a:moveTo>
                  <a:cubicBezTo>
                    <a:pt x="52" y="67"/>
                    <a:pt x="52" y="68"/>
                    <a:pt x="52" y="69"/>
                  </a:cubicBezTo>
                  <a:cubicBezTo>
                    <a:pt x="53" y="69"/>
                    <a:pt x="55" y="69"/>
                    <a:pt x="56" y="69"/>
                  </a:cubicBezTo>
                  <a:cubicBezTo>
                    <a:pt x="56" y="68"/>
                    <a:pt x="56" y="67"/>
                    <a:pt x="56" y="67"/>
                  </a:cubicBezTo>
                  <a:cubicBezTo>
                    <a:pt x="55" y="67"/>
                    <a:pt x="53" y="67"/>
                    <a:pt x="52" y="67"/>
                  </a:cubicBezTo>
                  <a:close/>
                  <a:moveTo>
                    <a:pt x="18" y="72"/>
                  </a:moveTo>
                  <a:cubicBezTo>
                    <a:pt x="18" y="73"/>
                    <a:pt x="18" y="73"/>
                    <a:pt x="18" y="74"/>
                  </a:cubicBezTo>
                  <a:cubicBezTo>
                    <a:pt x="19" y="74"/>
                    <a:pt x="20" y="74"/>
                    <a:pt x="22" y="74"/>
                  </a:cubicBezTo>
                  <a:cubicBezTo>
                    <a:pt x="22" y="73"/>
                    <a:pt x="22" y="73"/>
                    <a:pt x="22" y="72"/>
                  </a:cubicBezTo>
                  <a:cubicBezTo>
                    <a:pt x="20" y="72"/>
                    <a:pt x="19" y="72"/>
                    <a:pt x="18" y="72"/>
                  </a:cubicBezTo>
                  <a:close/>
                  <a:moveTo>
                    <a:pt x="24" y="72"/>
                  </a:moveTo>
                  <a:cubicBezTo>
                    <a:pt x="24" y="73"/>
                    <a:pt x="24" y="73"/>
                    <a:pt x="24" y="74"/>
                  </a:cubicBezTo>
                  <a:cubicBezTo>
                    <a:pt x="25" y="74"/>
                    <a:pt x="26" y="74"/>
                    <a:pt x="28" y="74"/>
                  </a:cubicBezTo>
                  <a:cubicBezTo>
                    <a:pt x="28" y="73"/>
                    <a:pt x="28" y="73"/>
                    <a:pt x="28" y="72"/>
                  </a:cubicBezTo>
                  <a:cubicBezTo>
                    <a:pt x="26" y="72"/>
                    <a:pt x="25" y="72"/>
                    <a:pt x="24" y="72"/>
                  </a:cubicBezTo>
                  <a:close/>
                  <a:moveTo>
                    <a:pt x="41" y="72"/>
                  </a:moveTo>
                  <a:cubicBezTo>
                    <a:pt x="41" y="73"/>
                    <a:pt x="41" y="73"/>
                    <a:pt x="41" y="74"/>
                  </a:cubicBezTo>
                  <a:cubicBezTo>
                    <a:pt x="42" y="74"/>
                    <a:pt x="44" y="74"/>
                    <a:pt x="45" y="74"/>
                  </a:cubicBezTo>
                  <a:cubicBezTo>
                    <a:pt x="45" y="73"/>
                    <a:pt x="45" y="73"/>
                    <a:pt x="45" y="72"/>
                  </a:cubicBezTo>
                  <a:cubicBezTo>
                    <a:pt x="44" y="72"/>
                    <a:pt x="42" y="72"/>
                    <a:pt x="41" y="72"/>
                  </a:cubicBezTo>
                  <a:close/>
                  <a:moveTo>
                    <a:pt x="47" y="72"/>
                  </a:moveTo>
                  <a:cubicBezTo>
                    <a:pt x="47" y="73"/>
                    <a:pt x="47" y="73"/>
                    <a:pt x="47" y="74"/>
                  </a:cubicBezTo>
                  <a:cubicBezTo>
                    <a:pt x="48" y="74"/>
                    <a:pt x="49" y="74"/>
                    <a:pt x="51" y="74"/>
                  </a:cubicBezTo>
                  <a:cubicBezTo>
                    <a:pt x="51" y="73"/>
                    <a:pt x="51" y="73"/>
                    <a:pt x="51" y="72"/>
                  </a:cubicBezTo>
                  <a:cubicBezTo>
                    <a:pt x="49" y="72"/>
                    <a:pt x="48" y="72"/>
                    <a:pt x="47" y="72"/>
                  </a:cubicBezTo>
                  <a:close/>
                  <a:moveTo>
                    <a:pt x="52" y="72"/>
                  </a:moveTo>
                  <a:cubicBezTo>
                    <a:pt x="52" y="73"/>
                    <a:pt x="52" y="73"/>
                    <a:pt x="52" y="74"/>
                  </a:cubicBezTo>
                  <a:cubicBezTo>
                    <a:pt x="53" y="74"/>
                    <a:pt x="55" y="74"/>
                    <a:pt x="56" y="74"/>
                  </a:cubicBezTo>
                  <a:cubicBezTo>
                    <a:pt x="56" y="73"/>
                    <a:pt x="56" y="73"/>
                    <a:pt x="56" y="72"/>
                  </a:cubicBezTo>
                  <a:cubicBezTo>
                    <a:pt x="55" y="72"/>
                    <a:pt x="53" y="72"/>
                    <a:pt x="52" y="72"/>
                  </a:cubicBezTo>
                  <a:close/>
                  <a:moveTo>
                    <a:pt x="11" y="77"/>
                  </a:moveTo>
                  <a:cubicBezTo>
                    <a:pt x="11" y="78"/>
                    <a:pt x="11" y="79"/>
                    <a:pt x="11" y="79"/>
                  </a:cubicBezTo>
                  <a:cubicBezTo>
                    <a:pt x="13" y="79"/>
                    <a:pt x="14" y="79"/>
                    <a:pt x="16" y="79"/>
                  </a:cubicBezTo>
                  <a:cubicBezTo>
                    <a:pt x="16" y="79"/>
                    <a:pt x="16" y="78"/>
                    <a:pt x="16" y="77"/>
                  </a:cubicBezTo>
                  <a:cubicBezTo>
                    <a:pt x="14" y="77"/>
                    <a:pt x="13" y="77"/>
                    <a:pt x="11" y="77"/>
                  </a:cubicBezTo>
                  <a:close/>
                  <a:moveTo>
                    <a:pt x="5" y="77"/>
                  </a:moveTo>
                  <a:cubicBezTo>
                    <a:pt x="5" y="78"/>
                    <a:pt x="5" y="79"/>
                    <a:pt x="5" y="79"/>
                  </a:cubicBezTo>
                  <a:cubicBezTo>
                    <a:pt x="7" y="79"/>
                    <a:pt x="8" y="79"/>
                    <a:pt x="10" y="79"/>
                  </a:cubicBezTo>
                  <a:cubicBezTo>
                    <a:pt x="10" y="79"/>
                    <a:pt x="10" y="78"/>
                    <a:pt x="10" y="77"/>
                  </a:cubicBezTo>
                  <a:cubicBezTo>
                    <a:pt x="8" y="77"/>
                    <a:pt x="7" y="77"/>
                    <a:pt x="5" y="77"/>
                  </a:cubicBezTo>
                  <a:close/>
                  <a:moveTo>
                    <a:pt x="18" y="77"/>
                  </a:moveTo>
                  <a:cubicBezTo>
                    <a:pt x="18" y="78"/>
                    <a:pt x="18" y="79"/>
                    <a:pt x="18" y="79"/>
                  </a:cubicBezTo>
                  <a:cubicBezTo>
                    <a:pt x="19" y="79"/>
                    <a:pt x="20" y="79"/>
                    <a:pt x="22" y="79"/>
                  </a:cubicBezTo>
                  <a:cubicBezTo>
                    <a:pt x="22" y="79"/>
                    <a:pt x="22" y="78"/>
                    <a:pt x="22" y="77"/>
                  </a:cubicBezTo>
                  <a:cubicBezTo>
                    <a:pt x="20" y="77"/>
                    <a:pt x="19" y="77"/>
                    <a:pt x="18" y="77"/>
                  </a:cubicBezTo>
                  <a:close/>
                  <a:moveTo>
                    <a:pt x="24" y="77"/>
                  </a:moveTo>
                  <a:cubicBezTo>
                    <a:pt x="24" y="78"/>
                    <a:pt x="24" y="79"/>
                    <a:pt x="24" y="79"/>
                  </a:cubicBezTo>
                  <a:cubicBezTo>
                    <a:pt x="25" y="79"/>
                    <a:pt x="26" y="79"/>
                    <a:pt x="28" y="79"/>
                  </a:cubicBezTo>
                  <a:cubicBezTo>
                    <a:pt x="28" y="79"/>
                    <a:pt x="28" y="78"/>
                    <a:pt x="28" y="77"/>
                  </a:cubicBezTo>
                  <a:cubicBezTo>
                    <a:pt x="26" y="77"/>
                    <a:pt x="25" y="77"/>
                    <a:pt x="24" y="77"/>
                  </a:cubicBezTo>
                  <a:close/>
                  <a:moveTo>
                    <a:pt x="36" y="77"/>
                  </a:moveTo>
                  <a:cubicBezTo>
                    <a:pt x="36" y="78"/>
                    <a:pt x="36" y="79"/>
                    <a:pt x="36" y="79"/>
                  </a:cubicBezTo>
                  <a:cubicBezTo>
                    <a:pt x="37" y="79"/>
                    <a:pt x="38" y="79"/>
                    <a:pt x="40" y="79"/>
                  </a:cubicBezTo>
                  <a:cubicBezTo>
                    <a:pt x="40" y="79"/>
                    <a:pt x="40" y="78"/>
                    <a:pt x="40" y="77"/>
                  </a:cubicBezTo>
                  <a:cubicBezTo>
                    <a:pt x="38" y="77"/>
                    <a:pt x="37" y="77"/>
                    <a:pt x="36" y="77"/>
                  </a:cubicBezTo>
                  <a:close/>
                  <a:moveTo>
                    <a:pt x="41" y="77"/>
                  </a:moveTo>
                  <a:cubicBezTo>
                    <a:pt x="41" y="78"/>
                    <a:pt x="41" y="79"/>
                    <a:pt x="41" y="79"/>
                  </a:cubicBezTo>
                  <a:cubicBezTo>
                    <a:pt x="42" y="79"/>
                    <a:pt x="44" y="79"/>
                    <a:pt x="45" y="79"/>
                  </a:cubicBezTo>
                  <a:cubicBezTo>
                    <a:pt x="45" y="79"/>
                    <a:pt x="45" y="78"/>
                    <a:pt x="45" y="77"/>
                  </a:cubicBezTo>
                  <a:cubicBezTo>
                    <a:pt x="44" y="77"/>
                    <a:pt x="42" y="77"/>
                    <a:pt x="41" y="77"/>
                  </a:cubicBezTo>
                  <a:close/>
                  <a:moveTo>
                    <a:pt x="47" y="77"/>
                  </a:moveTo>
                  <a:cubicBezTo>
                    <a:pt x="47" y="78"/>
                    <a:pt x="47" y="79"/>
                    <a:pt x="47" y="79"/>
                  </a:cubicBezTo>
                  <a:cubicBezTo>
                    <a:pt x="48" y="79"/>
                    <a:pt x="49" y="79"/>
                    <a:pt x="51" y="79"/>
                  </a:cubicBezTo>
                  <a:cubicBezTo>
                    <a:pt x="51" y="79"/>
                    <a:pt x="51" y="78"/>
                    <a:pt x="51" y="77"/>
                  </a:cubicBezTo>
                  <a:cubicBezTo>
                    <a:pt x="49" y="77"/>
                    <a:pt x="48" y="77"/>
                    <a:pt x="47" y="77"/>
                  </a:cubicBezTo>
                  <a:close/>
                  <a:moveTo>
                    <a:pt x="52" y="77"/>
                  </a:moveTo>
                  <a:cubicBezTo>
                    <a:pt x="52" y="78"/>
                    <a:pt x="52" y="79"/>
                    <a:pt x="52" y="79"/>
                  </a:cubicBezTo>
                  <a:cubicBezTo>
                    <a:pt x="53" y="79"/>
                    <a:pt x="55" y="79"/>
                    <a:pt x="56" y="79"/>
                  </a:cubicBezTo>
                  <a:cubicBezTo>
                    <a:pt x="56" y="79"/>
                    <a:pt x="56" y="78"/>
                    <a:pt x="56" y="77"/>
                  </a:cubicBezTo>
                  <a:cubicBezTo>
                    <a:pt x="55" y="77"/>
                    <a:pt x="53" y="77"/>
                    <a:pt x="52" y="77"/>
                  </a:cubicBezTo>
                  <a:close/>
                  <a:moveTo>
                    <a:pt x="11" y="82"/>
                  </a:moveTo>
                  <a:cubicBezTo>
                    <a:pt x="11" y="83"/>
                    <a:pt x="11" y="84"/>
                    <a:pt x="11" y="85"/>
                  </a:cubicBezTo>
                  <a:cubicBezTo>
                    <a:pt x="13" y="85"/>
                    <a:pt x="14" y="85"/>
                    <a:pt x="16" y="85"/>
                  </a:cubicBezTo>
                  <a:cubicBezTo>
                    <a:pt x="16" y="84"/>
                    <a:pt x="16" y="83"/>
                    <a:pt x="16" y="82"/>
                  </a:cubicBezTo>
                  <a:cubicBezTo>
                    <a:pt x="14" y="82"/>
                    <a:pt x="13" y="82"/>
                    <a:pt x="11" y="82"/>
                  </a:cubicBezTo>
                  <a:close/>
                  <a:moveTo>
                    <a:pt x="5" y="82"/>
                  </a:moveTo>
                  <a:cubicBezTo>
                    <a:pt x="5" y="83"/>
                    <a:pt x="5" y="84"/>
                    <a:pt x="5" y="85"/>
                  </a:cubicBezTo>
                  <a:cubicBezTo>
                    <a:pt x="7" y="85"/>
                    <a:pt x="8" y="85"/>
                    <a:pt x="10" y="85"/>
                  </a:cubicBezTo>
                  <a:cubicBezTo>
                    <a:pt x="10" y="84"/>
                    <a:pt x="10" y="83"/>
                    <a:pt x="10" y="82"/>
                  </a:cubicBezTo>
                  <a:cubicBezTo>
                    <a:pt x="8" y="82"/>
                    <a:pt x="7" y="82"/>
                    <a:pt x="5" y="82"/>
                  </a:cubicBezTo>
                  <a:close/>
                  <a:moveTo>
                    <a:pt x="18" y="82"/>
                  </a:moveTo>
                  <a:cubicBezTo>
                    <a:pt x="18" y="83"/>
                    <a:pt x="18" y="84"/>
                    <a:pt x="18" y="85"/>
                  </a:cubicBezTo>
                  <a:cubicBezTo>
                    <a:pt x="19" y="85"/>
                    <a:pt x="20" y="85"/>
                    <a:pt x="22" y="85"/>
                  </a:cubicBezTo>
                  <a:cubicBezTo>
                    <a:pt x="22" y="84"/>
                    <a:pt x="22" y="83"/>
                    <a:pt x="22" y="82"/>
                  </a:cubicBezTo>
                  <a:cubicBezTo>
                    <a:pt x="20" y="82"/>
                    <a:pt x="19" y="82"/>
                    <a:pt x="18" y="82"/>
                  </a:cubicBezTo>
                  <a:close/>
                  <a:moveTo>
                    <a:pt x="24" y="82"/>
                  </a:moveTo>
                  <a:cubicBezTo>
                    <a:pt x="24" y="83"/>
                    <a:pt x="24" y="84"/>
                    <a:pt x="24" y="85"/>
                  </a:cubicBezTo>
                  <a:cubicBezTo>
                    <a:pt x="25" y="85"/>
                    <a:pt x="26" y="85"/>
                    <a:pt x="28" y="85"/>
                  </a:cubicBezTo>
                  <a:cubicBezTo>
                    <a:pt x="28" y="84"/>
                    <a:pt x="28" y="83"/>
                    <a:pt x="28" y="82"/>
                  </a:cubicBezTo>
                  <a:cubicBezTo>
                    <a:pt x="26" y="82"/>
                    <a:pt x="25" y="82"/>
                    <a:pt x="24" y="82"/>
                  </a:cubicBezTo>
                  <a:close/>
                  <a:moveTo>
                    <a:pt x="36" y="82"/>
                  </a:moveTo>
                  <a:cubicBezTo>
                    <a:pt x="36" y="83"/>
                    <a:pt x="36" y="84"/>
                    <a:pt x="36" y="85"/>
                  </a:cubicBezTo>
                  <a:cubicBezTo>
                    <a:pt x="37" y="85"/>
                    <a:pt x="38" y="85"/>
                    <a:pt x="40" y="85"/>
                  </a:cubicBezTo>
                  <a:cubicBezTo>
                    <a:pt x="40" y="84"/>
                    <a:pt x="40" y="83"/>
                    <a:pt x="40" y="82"/>
                  </a:cubicBezTo>
                  <a:cubicBezTo>
                    <a:pt x="38" y="82"/>
                    <a:pt x="37" y="82"/>
                    <a:pt x="36" y="82"/>
                  </a:cubicBezTo>
                  <a:close/>
                  <a:moveTo>
                    <a:pt x="41" y="82"/>
                  </a:moveTo>
                  <a:cubicBezTo>
                    <a:pt x="41" y="83"/>
                    <a:pt x="41" y="84"/>
                    <a:pt x="41" y="85"/>
                  </a:cubicBezTo>
                  <a:cubicBezTo>
                    <a:pt x="42" y="85"/>
                    <a:pt x="44" y="85"/>
                    <a:pt x="45" y="85"/>
                  </a:cubicBezTo>
                  <a:cubicBezTo>
                    <a:pt x="45" y="84"/>
                    <a:pt x="45" y="83"/>
                    <a:pt x="45" y="82"/>
                  </a:cubicBezTo>
                  <a:cubicBezTo>
                    <a:pt x="44" y="82"/>
                    <a:pt x="42" y="82"/>
                    <a:pt x="41" y="82"/>
                  </a:cubicBezTo>
                  <a:close/>
                  <a:moveTo>
                    <a:pt x="47" y="82"/>
                  </a:moveTo>
                  <a:cubicBezTo>
                    <a:pt x="47" y="83"/>
                    <a:pt x="47" y="84"/>
                    <a:pt x="47" y="85"/>
                  </a:cubicBezTo>
                  <a:cubicBezTo>
                    <a:pt x="48" y="85"/>
                    <a:pt x="49" y="85"/>
                    <a:pt x="51" y="85"/>
                  </a:cubicBezTo>
                  <a:cubicBezTo>
                    <a:pt x="51" y="84"/>
                    <a:pt x="51" y="83"/>
                    <a:pt x="51" y="82"/>
                  </a:cubicBezTo>
                  <a:cubicBezTo>
                    <a:pt x="49" y="82"/>
                    <a:pt x="48" y="82"/>
                    <a:pt x="47" y="82"/>
                  </a:cubicBezTo>
                  <a:close/>
                  <a:moveTo>
                    <a:pt x="52" y="82"/>
                  </a:moveTo>
                  <a:cubicBezTo>
                    <a:pt x="52" y="83"/>
                    <a:pt x="52" y="84"/>
                    <a:pt x="52" y="85"/>
                  </a:cubicBezTo>
                  <a:cubicBezTo>
                    <a:pt x="53" y="85"/>
                    <a:pt x="55" y="85"/>
                    <a:pt x="56" y="85"/>
                  </a:cubicBezTo>
                  <a:cubicBezTo>
                    <a:pt x="56" y="84"/>
                    <a:pt x="56" y="83"/>
                    <a:pt x="56" y="82"/>
                  </a:cubicBezTo>
                  <a:cubicBezTo>
                    <a:pt x="55" y="82"/>
                    <a:pt x="53" y="82"/>
                    <a:pt x="52" y="82"/>
                  </a:cubicBezTo>
                  <a:close/>
                  <a:moveTo>
                    <a:pt x="11" y="87"/>
                  </a:moveTo>
                  <a:cubicBezTo>
                    <a:pt x="11" y="88"/>
                    <a:pt x="11" y="89"/>
                    <a:pt x="11" y="90"/>
                  </a:cubicBezTo>
                  <a:cubicBezTo>
                    <a:pt x="13" y="90"/>
                    <a:pt x="14" y="90"/>
                    <a:pt x="16" y="90"/>
                  </a:cubicBezTo>
                  <a:cubicBezTo>
                    <a:pt x="16" y="89"/>
                    <a:pt x="16" y="88"/>
                    <a:pt x="16" y="87"/>
                  </a:cubicBezTo>
                  <a:cubicBezTo>
                    <a:pt x="14" y="87"/>
                    <a:pt x="13" y="87"/>
                    <a:pt x="11" y="87"/>
                  </a:cubicBezTo>
                  <a:close/>
                  <a:moveTo>
                    <a:pt x="18" y="87"/>
                  </a:moveTo>
                  <a:cubicBezTo>
                    <a:pt x="18" y="88"/>
                    <a:pt x="18" y="89"/>
                    <a:pt x="18" y="90"/>
                  </a:cubicBezTo>
                  <a:cubicBezTo>
                    <a:pt x="19" y="90"/>
                    <a:pt x="20" y="90"/>
                    <a:pt x="22" y="90"/>
                  </a:cubicBezTo>
                  <a:cubicBezTo>
                    <a:pt x="22" y="89"/>
                    <a:pt x="22" y="88"/>
                    <a:pt x="22" y="87"/>
                  </a:cubicBezTo>
                  <a:cubicBezTo>
                    <a:pt x="20" y="87"/>
                    <a:pt x="19" y="87"/>
                    <a:pt x="18" y="87"/>
                  </a:cubicBezTo>
                  <a:close/>
                  <a:moveTo>
                    <a:pt x="24" y="87"/>
                  </a:moveTo>
                  <a:cubicBezTo>
                    <a:pt x="24" y="88"/>
                    <a:pt x="24" y="89"/>
                    <a:pt x="24" y="90"/>
                  </a:cubicBezTo>
                  <a:cubicBezTo>
                    <a:pt x="25" y="90"/>
                    <a:pt x="26" y="90"/>
                    <a:pt x="28" y="90"/>
                  </a:cubicBezTo>
                  <a:cubicBezTo>
                    <a:pt x="28" y="89"/>
                    <a:pt x="28" y="88"/>
                    <a:pt x="28" y="87"/>
                  </a:cubicBezTo>
                  <a:cubicBezTo>
                    <a:pt x="26" y="87"/>
                    <a:pt x="25" y="87"/>
                    <a:pt x="24" y="87"/>
                  </a:cubicBezTo>
                  <a:close/>
                  <a:moveTo>
                    <a:pt x="36" y="87"/>
                  </a:moveTo>
                  <a:cubicBezTo>
                    <a:pt x="36" y="88"/>
                    <a:pt x="36" y="89"/>
                    <a:pt x="36" y="90"/>
                  </a:cubicBezTo>
                  <a:cubicBezTo>
                    <a:pt x="37" y="90"/>
                    <a:pt x="38" y="90"/>
                    <a:pt x="40" y="90"/>
                  </a:cubicBezTo>
                  <a:cubicBezTo>
                    <a:pt x="40" y="89"/>
                    <a:pt x="40" y="88"/>
                    <a:pt x="40" y="87"/>
                  </a:cubicBezTo>
                  <a:cubicBezTo>
                    <a:pt x="38" y="87"/>
                    <a:pt x="37" y="87"/>
                    <a:pt x="36" y="87"/>
                  </a:cubicBezTo>
                  <a:close/>
                  <a:moveTo>
                    <a:pt x="41" y="87"/>
                  </a:moveTo>
                  <a:cubicBezTo>
                    <a:pt x="41" y="88"/>
                    <a:pt x="41" y="89"/>
                    <a:pt x="41" y="90"/>
                  </a:cubicBezTo>
                  <a:cubicBezTo>
                    <a:pt x="42" y="90"/>
                    <a:pt x="44" y="90"/>
                    <a:pt x="45" y="90"/>
                  </a:cubicBezTo>
                  <a:cubicBezTo>
                    <a:pt x="45" y="89"/>
                    <a:pt x="45" y="88"/>
                    <a:pt x="45" y="87"/>
                  </a:cubicBezTo>
                  <a:cubicBezTo>
                    <a:pt x="44" y="87"/>
                    <a:pt x="42" y="87"/>
                    <a:pt x="41" y="87"/>
                  </a:cubicBezTo>
                  <a:close/>
                  <a:moveTo>
                    <a:pt x="52" y="87"/>
                  </a:moveTo>
                  <a:cubicBezTo>
                    <a:pt x="52" y="88"/>
                    <a:pt x="52" y="89"/>
                    <a:pt x="52" y="90"/>
                  </a:cubicBezTo>
                  <a:cubicBezTo>
                    <a:pt x="53" y="90"/>
                    <a:pt x="55" y="90"/>
                    <a:pt x="56" y="90"/>
                  </a:cubicBezTo>
                  <a:cubicBezTo>
                    <a:pt x="56" y="89"/>
                    <a:pt x="56" y="88"/>
                    <a:pt x="56" y="87"/>
                  </a:cubicBezTo>
                  <a:cubicBezTo>
                    <a:pt x="55" y="87"/>
                    <a:pt x="53" y="87"/>
                    <a:pt x="52" y="87"/>
                  </a:cubicBezTo>
                  <a:close/>
                  <a:moveTo>
                    <a:pt x="5" y="92"/>
                  </a:moveTo>
                  <a:cubicBezTo>
                    <a:pt x="5" y="93"/>
                    <a:pt x="5" y="94"/>
                    <a:pt x="5" y="95"/>
                  </a:cubicBezTo>
                  <a:cubicBezTo>
                    <a:pt x="7" y="95"/>
                    <a:pt x="8" y="95"/>
                    <a:pt x="10" y="95"/>
                  </a:cubicBezTo>
                  <a:cubicBezTo>
                    <a:pt x="10" y="94"/>
                    <a:pt x="10" y="93"/>
                    <a:pt x="10" y="92"/>
                  </a:cubicBezTo>
                  <a:cubicBezTo>
                    <a:pt x="8" y="92"/>
                    <a:pt x="7" y="92"/>
                    <a:pt x="5" y="92"/>
                  </a:cubicBezTo>
                  <a:close/>
                  <a:moveTo>
                    <a:pt x="18" y="92"/>
                  </a:moveTo>
                  <a:cubicBezTo>
                    <a:pt x="18" y="93"/>
                    <a:pt x="18" y="94"/>
                    <a:pt x="18" y="95"/>
                  </a:cubicBezTo>
                  <a:cubicBezTo>
                    <a:pt x="19" y="95"/>
                    <a:pt x="20" y="95"/>
                    <a:pt x="22" y="95"/>
                  </a:cubicBezTo>
                  <a:cubicBezTo>
                    <a:pt x="22" y="94"/>
                    <a:pt x="22" y="93"/>
                    <a:pt x="22" y="92"/>
                  </a:cubicBezTo>
                  <a:cubicBezTo>
                    <a:pt x="20" y="92"/>
                    <a:pt x="19" y="92"/>
                    <a:pt x="18" y="92"/>
                  </a:cubicBezTo>
                  <a:close/>
                  <a:moveTo>
                    <a:pt x="24" y="92"/>
                  </a:moveTo>
                  <a:cubicBezTo>
                    <a:pt x="24" y="93"/>
                    <a:pt x="24" y="94"/>
                    <a:pt x="24" y="95"/>
                  </a:cubicBezTo>
                  <a:cubicBezTo>
                    <a:pt x="25" y="95"/>
                    <a:pt x="26" y="95"/>
                    <a:pt x="28" y="95"/>
                  </a:cubicBezTo>
                  <a:cubicBezTo>
                    <a:pt x="28" y="94"/>
                    <a:pt x="28" y="93"/>
                    <a:pt x="28" y="92"/>
                  </a:cubicBezTo>
                  <a:cubicBezTo>
                    <a:pt x="26" y="92"/>
                    <a:pt x="25" y="92"/>
                    <a:pt x="24" y="92"/>
                  </a:cubicBezTo>
                  <a:close/>
                  <a:moveTo>
                    <a:pt x="41" y="92"/>
                  </a:moveTo>
                  <a:cubicBezTo>
                    <a:pt x="41" y="93"/>
                    <a:pt x="41" y="94"/>
                    <a:pt x="41" y="95"/>
                  </a:cubicBezTo>
                  <a:cubicBezTo>
                    <a:pt x="42" y="95"/>
                    <a:pt x="44" y="95"/>
                    <a:pt x="45" y="95"/>
                  </a:cubicBezTo>
                  <a:cubicBezTo>
                    <a:pt x="45" y="94"/>
                    <a:pt x="45" y="93"/>
                    <a:pt x="45" y="92"/>
                  </a:cubicBezTo>
                  <a:cubicBezTo>
                    <a:pt x="44" y="92"/>
                    <a:pt x="42" y="92"/>
                    <a:pt x="41" y="92"/>
                  </a:cubicBezTo>
                  <a:close/>
                  <a:moveTo>
                    <a:pt x="47" y="92"/>
                  </a:moveTo>
                  <a:cubicBezTo>
                    <a:pt x="47" y="93"/>
                    <a:pt x="47" y="94"/>
                    <a:pt x="47" y="95"/>
                  </a:cubicBezTo>
                  <a:cubicBezTo>
                    <a:pt x="48" y="95"/>
                    <a:pt x="49" y="95"/>
                    <a:pt x="51" y="95"/>
                  </a:cubicBezTo>
                  <a:cubicBezTo>
                    <a:pt x="51" y="94"/>
                    <a:pt x="51" y="93"/>
                    <a:pt x="51" y="92"/>
                  </a:cubicBezTo>
                  <a:cubicBezTo>
                    <a:pt x="49" y="92"/>
                    <a:pt x="48" y="92"/>
                    <a:pt x="47" y="92"/>
                  </a:cubicBezTo>
                  <a:close/>
                  <a:moveTo>
                    <a:pt x="52" y="92"/>
                  </a:moveTo>
                  <a:cubicBezTo>
                    <a:pt x="52" y="93"/>
                    <a:pt x="52" y="94"/>
                    <a:pt x="52" y="95"/>
                  </a:cubicBezTo>
                  <a:cubicBezTo>
                    <a:pt x="53" y="95"/>
                    <a:pt x="55" y="95"/>
                    <a:pt x="56" y="95"/>
                  </a:cubicBezTo>
                  <a:cubicBezTo>
                    <a:pt x="56" y="94"/>
                    <a:pt x="56" y="93"/>
                    <a:pt x="56" y="92"/>
                  </a:cubicBezTo>
                  <a:cubicBezTo>
                    <a:pt x="55" y="92"/>
                    <a:pt x="53" y="92"/>
                    <a:pt x="52" y="92"/>
                  </a:cubicBezTo>
                  <a:close/>
                  <a:moveTo>
                    <a:pt x="11" y="97"/>
                  </a:moveTo>
                  <a:cubicBezTo>
                    <a:pt x="11" y="98"/>
                    <a:pt x="11" y="99"/>
                    <a:pt x="11" y="100"/>
                  </a:cubicBezTo>
                  <a:cubicBezTo>
                    <a:pt x="13" y="100"/>
                    <a:pt x="14" y="100"/>
                    <a:pt x="16" y="100"/>
                  </a:cubicBezTo>
                  <a:cubicBezTo>
                    <a:pt x="16" y="99"/>
                    <a:pt x="16" y="98"/>
                    <a:pt x="16" y="97"/>
                  </a:cubicBezTo>
                  <a:cubicBezTo>
                    <a:pt x="14" y="97"/>
                    <a:pt x="13" y="97"/>
                    <a:pt x="11" y="97"/>
                  </a:cubicBezTo>
                  <a:close/>
                  <a:moveTo>
                    <a:pt x="5" y="97"/>
                  </a:moveTo>
                  <a:cubicBezTo>
                    <a:pt x="5" y="98"/>
                    <a:pt x="5" y="99"/>
                    <a:pt x="5" y="100"/>
                  </a:cubicBezTo>
                  <a:cubicBezTo>
                    <a:pt x="7" y="100"/>
                    <a:pt x="8" y="100"/>
                    <a:pt x="10" y="100"/>
                  </a:cubicBezTo>
                  <a:cubicBezTo>
                    <a:pt x="10" y="99"/>
                    <a:pt x="10" y="98"/>
                    <a:pt x="10" y="97"/>
                  </a:cubicBezTo>
                  <a:cubicBezTo>
                    <a:pt x="8" y="97"/>
                    <a:pt x="7" y="97"/>
                    <a:pt x="5" y="97"/>
                  </a:cubicBezTo>
                  <a:close/>
                  <a:moveTo>
                    <a:pt x="18" y="97"/>
                  </a:moveTo>
                  <a:cubicBezTo>
                    <a:pt x="18" y="98"/>
                    <a:pt x="18" y="99"/>
                    <a:pt x="18" y="100"/>
                  </a:cubicBezTo>
                  <a:cubicBezTo>
                    <a:pt x="19" y="100"/>
                    <a:pt x="20" y="100"/>
                    <a:pt x="22" y="100"/>
                  </a:cubicBezTo>
                  <a:cubicBezTo>
                    <a:pt x="22" y="99"/>
                    <a:pt x="22" y="98"/>
                    <a:pt x="22" y="97"/>
                  </a:cubicBezTo>
                  <a:cubicBezTo>
                    <a:pt x="20" y="97"/>
                    <a:pt x="19" y="97"/>
                    <a:pt x="18" y="97"/>
                  </a:cubicBezTo>
                  <a:close/>
                  <a:moveTo>
                    <a:pt x="24" y="97"/>
                  </a:moveTo>
                  <a:cubicBezTo>
                    <a:pt x="24" y="98"/>
                    <a:pt x="24" y="99"/>
                    <a:pt x="24" y="100"/>
                  </a:cubicBezTo>
                  <a:cubicBezTo>
                    <a:pt x="25" y="100"/>
                    <a:pt x="26" y="100"/>
                    <a:pt x="28" y="100"/>
                  </a:cubicBezTo>
                  <a:cubicBezTo>
                    <a:pt x="28" y="99"/>
                    <a:pt x="28" y="98"/>
                    <a:pt x="28" y="97"/>
                  </a:cubicBezTo>
                  <a:cubicBezTo>
                    <a:pt x="26" y="97"/>
                    <a:pt x="25" y="97"/>
                    <a:pt x="24" y="97"/>
                  </a:cubicBezTo>
                  <a:close/>
                  <a:moveTo>
                    <a:pt x="36" y="97"/>
                  </a:moveTo>
                  <a:cubicBezTo>
                    <a:pt x="36" y="98"/>
                    <a:pt x="36" y="99"/>
                    <a:pt x="36" y="100"/>
                  </a:cubicBezTo>
                  <a:cubicBezTo>
                    <a:pt x="37" y="100"/>
                    <a:pt x="38" y="100"/>
                    <a:pt x="40" y="100"/>
                  </a:cubicBezTo>
                  <a:cubicBezTo>
                    <a:pt x="40" y="99"/>
                    <a:pt x="40" y="98"/>
                    <a:pt x="40" y="97"/>
                  </a:cubicBezTo>
                  <a:cubicBezTo>
                    <a:pt x="38" y="97"/>
                    <a:pt x="37" y="97"/>
                    <a:pt x="36" y="97"/>
                  </a:cubicBezTo>
                  <a:close/>
                  <a:moveTo>
                    <a:pt x="41" y="97"/>
                  </a:moveTo>
                  <a:cubicBezTo>
                    <a:pt x="41" y="98"/>
                    <a:pt x="41" y="99"/>
                    <a:pt x="41" y="100"/>
                  </a:cubicBezTo>
                  <a:cubicBezTo>
                    <a:pt x="42" y="100"/>
                    <a:pt x="44" y="100"/>
                    <a:pt x="45" y="100"/>
                  </a:cubicBezTo>
                  <a:cubicBezTo>
                    <a:pt x="45" y="99"/>
                    <a:pt x="45" y="98"/>
                    <a:pt x="45" y="97"/>
                  </a:cubicBezTo>
                  <a:cubicBezTo>
                    <a:pt x="44" y="97"/>
                    <a:pt x="42" y="97"/>
                    <a:pt x="41" y="97"/>
                  </a:cubicBezTo>
                  <a:close/>
                  <a:moveTo>
                    <a:pt x="47" y="97"/>
                  </a:moveTo>
                  <a:cubicBezTo>
                    <a:pt x="47" y="98"/>
                    <a:pt x="47" y="99"/>
                    <a:pt x="47" y="100"/>
                  </a:cubicBezTo>
                  <a:cubicBezTo>
                    <a:pt x="48" y="100"/>
                    <a:pt x="49" y="100"/>
                    <a:pt x="51" y="100"/>
                  </a:cubicBezTo>
                  <a:cubicBezTo>
                    <a:pt x="51" y="99"/>
                    <a:pt x="51" y="98"/>
                    <a:pt x="51" y="97"/>
                  </a:cubicBezTo>
                  <a:cubicBezTo>
                    <a:pt x="49" y="97"/>
                    <a:pt x="48" y="97"/>
                    <a:pt x="47" y="97"/>
                  </a:cubicBezTo>
                  <a:close/>
                  <a:moveTo>
                    <a:pt x="52" y="97"/>
                  </a:moveTo>
                  <a:cubicBezTo>
                    <a:pt x="52" y="98"/>
                    <a:pt x="52" y="99"/>
                    <a:pt x="52" y="100"/>
                  </a:cubicBezTo>
                  <a:cubicBezTo>
                    <a:pt x="53" y="100"/>
                    <a:pt x="55" y="100"/>
                    <a:pt x="56" y="100"/>
                  </a:cubicBezTo>
                  <a:cubicBezTo>
                    <a:pt x="56" y="99"/>
                    <a:pt x="56" y="98"/>
                    <a:pt x="56" y="97"/>
                  </a:cubicBezTo>
                  <a:cubicBezTo>
                    <a:pt x="55" y="97"/>
                    <a:pt x="53" y="97"/>
                    <a:pt x="52" y="97"/>
                  </a:cubicBezTo>
                  <a:close/>
                  <a:moveTo>
                    <a:pt x="11" y="102"/>
                  </a:moveTo>
                  <a:cubicBezTo>
                    <a:pt x="11" y="103"/>
                    <a:pt x="11" y="104"/>
                    <a:pt x="11" y="105"/>
                  </a:cubicBezTo>
                  <a:cubicBezTo>
                    <a:pt x="13" y="105"/>
                    <a:pt x="14" y="105"/>
                    <a:pt x="16" y="105"/>
                  </a:cubicBezTo>
                  <a:cubicBezTo>
                    <a:pt x="16" y="104"/>
                    <a:pt x="16" y="103"/>
                    <a:pt x="16" y="102"/>
                  </a:cubicBezTo>
                  <a:cubicBezTo>
                    <a:pt x="14" y="102"/>
                    <a:pt x="13" y="102"/>
                    <a:pt x="11" y="102"/>
                  </a:cubicBezTo>
                  <a:close/>
                  <a:moveTo>
                    <a:pt x="5" y="102"/>
                  </a:moveTo>
                  <a:cubicBezTo>
                    <a:pt x="5" y="103"/>
                    <a:pt x="5" y="104"/>
                    <a:pt x="5" y="105"/>
                  </a:cubicBezTo>
                  <a:cubicBezTo>
                    <a:pt x="7" y="105"/>
                    <a:pt x="8" y="105"/>
                    <a:pt x="10" y="105"/>
                  </a:cubicBezTo>
                  <a:cubicBezTo>
                    <a:pt x="10" y="104"/>
                    <a:pt x="10" y="103"/>
                    <a:pt x="10" y="102"/>
                  </a:cubicBezTo>
                  <a:cubicBezTo>
                    <a:pt x="8" y="102"/>
                    <a:pt x="7" y="102"/>
                    <a:pt x="5" y="102"/>
                  </a:cubicBezTo>
                  <a:close/>
                  <a:moveTo>
                    <a:pt x="18" y="102"/>
                  </a:moveTo>
                  <a:cubicBezTo>
                    <a:pt x="18" y="103"/>
                    <a:pt x="18" y="104"/>
                    <a:pt x="18" y="105"/>
                  </a:cubicBezTo>
                  <a:cubicBezTo>
                    <a:pt x="19" y="105"/>
                    <a:pt x="20" y="105"/>
                    <a:pt x="22" y="105"/>
                  </a:cubicBezTo>
                  <a:cubicBezTo>
                    <a:pt x="22" y="104"/>
                    <a:pt x="22" y="103"/>
                    <a:pt x="22" y="102"/>
                  </a:cubicBezTo>
                  <a:cubicBezTo>
                    <a:pt x="20" y="102"/>
                    <a:pt x="19" y="102"/>
                    <a:pt x="18" y="102"/>
                  </a:cubicBezTo>
                  <a:close/>
                  <a:moveTo>
                    <a:pt x="24" y="102"/>
                  </a:moveTo>
                  <a:cubicBezTo>
                    <a:pt x="24" y="103"/>
                    <a:pt x="24" y="104"/>
                    <a:pt x="24" y="105"/>
                  </a:cubicBezTo>
                  <a:cubicBezTo>
                    <a:pt x="25" y="105"/>
                    <a:pt x="26" y="105"/>
                    <a:pt x="28" y="105"/>
                  </a:cubicBezTo>
                  <a:cubicBezTo>
                    <a:pt x="28" y="104"/>
                    <a:pt x="28" y="103"/>
                    <a:pt x="28" y="102"/>
                  </a:cubicBezTo>
                  <a:cubicBezTo>
                    <a:pt x="26" y="102"/>
                    <a:pt x="25" y="102"/>
                    <a:pt x="24" y="102"/>
                  </a:cubicBezTo>
                  <a:close/>
                  <a:moveTo>
                    <a:pt x="36" y="102"/>
                  </a:moveTo>
                  <a:cubicBezTo>
                    <a:pt x="36" y="103"/>
                    <a:pt x="36" y="104"/>
                    <a:pt x="36" y="105"/>
                  </a:cubicBezTo>
                  <a:cubicBezTo>
                    <a:pt x="37" y="105"/>
                    <a:pt x="38" y="105"/>
                    <a:pt x="40" y="105"/>
                  </a:cubicBezTo>
                  <a:cubicBezTo>
                    <a:pt x="40" y="104"/>
                    <a:pt x="40" y="103"/>
                    <a:pt x="40" y="102"/>
                  </a:cubicBezTo>
                  <a:cubicBezTo>
                    <a:pt x="38" y="102"/>
                    <a:pt x="37" y="102"/>
                    <a:pt x="36" y="102"/>
                  </a:cubicBezTo>
                  <a:close/>
                  <a:moveTo>
                    <a:pt x="41" y="102"/>
                  </a:moveTo>
                  <a:cubicBezTo>
                    <a:pt x="41" y="103"/>
                    <a:pt x="41" y="104"/>
                    <a:pt x="41" y="105"/>
                  </a:cubicBezTo>
                  <a:cubicBezTo>
                    <a:pt x="42" y="105"/>
                    <a:pt x="44" y="105"/>
                    <a:pt x="45" y="105"/>
                  </a:cubicBezTo>
                  <a:cubicBezTo>
                    <a:pt x="45" y="104"/>
                    <a:pt x="45" y="103"/>
                    <a:pt x="45" y="102"/>
                  </a:cubicBezTo>
                  <a:cubicBezTo>
                    <a:pt x="44" y="102"/>
                    <a:pt x="42" y="102"/>
                    <a:pt x="41" y="102"/>
                  </a:cubicBezTo>
                  <a:close/>
                  <a:moveTo>
                    <a:pt x="47" y="102"/>
                  </a:moveTo>
                  <a:cubicBezTo>
                    <a:pt x="47" y="103"/>
                    <a:pt x="47" y="104"/>
                    <a:pt x="47" y="105"/>
                  </a:cubicBezTo>
                  <a:cubicBezTo>
                    <a:pt x="48" y="105"/>
                    <a:pt x="49" y="105"/>
                    <a:pt x="51" y="105"/>
                  </a:cubicBezTo>
                  <a:cubicBezTo>
                    <a:pt x="51" y="104"/>
                    <a:pt x="51" y="103"/>
                    <a:pt x="51" y="102"/>
                  </a:cubicBezTo>
                  <a:cubicBezTo>
                    <a:pt x="49" y="102"/>
                    <a:pt x="48" y="102"/>
                    <a:pt x="47" y="102"/>
                  </a:cubicBezTo>
                  <a:close/>
                  <a:moveTo>
                    <a:pt x="52" y="102"/>
                  </a:moveTo>
                  <a:cubicBezTo>
                    <a:pt x="52" y="103"/>
                    <a:pt x="52" y="104"/>
                    <a:pt x="52" y="105"/>
                  </a:cubicBezTo>
                  <a:cubicBezTo>
                    <a:pt x="53" y="105"/>
                    <a:pt x="55" y="105"/>
                    <a:pt x="56" y="105"/>
                  </a:cubicBezTo>
                  <a:cubicBezTo>
                    <a:pt x="56" y="104"/>
                    <a:pt x="56" y="103"/>
                    <a:pt x="56" y="102"/>
                  </a:cubicBezTo>
                  <a:cubicBezTo>
                    <a:pt x="55" y="102"/>
                    <a:pt x="53" y="102"/>
                    <a:pt x="52" y="102"/>
                  </a:cubicBezTo>
                  <a:close/>
                  <a:moveTo>
                    <a:pt x="11" y="108"/>
                  </a:moveTo>
                  <a:cubicBezTo>
                    <a:pt x="11" y="108"/>
                    <a:pt x="11" y="109"/>
                    <a:pt x="11" y="110"/>
                  </a:cubicBezTo>
                  <a:cubicBezTo>
                    <a:pt x="13" y="110"/>
                    <a:pt x="14" y="110"/>
                    <a:pt x="16" y="110"/>
                  </a:cubicBezTo>
                  <a:cubicBezTo>
                    <a:pt x="16" y="109"/>
                    <a:pt x="16" y="108"/>
                    <a:pt x="16" y="108"/>
                  </a:cubicBezTo>
                  <a:cubicBezTo>
                    <a:pt x="14" y="108"/>
                    <a:pt x="13" y="108"/>
                    <a:pt x="11" y="108"/>
                  </a:cubicBezTo>
                  <a:close/>
                  <a:moveTo>
                    <a:pt x="5" y="108"/>
                  </a:moveTo>
                  <a:cubicBezTo>
                    <a:pt x="5" y="108"/>
                    <a:pt x="5" y="109"/>
                    <a:pt x="5" y="110"/>
                  </a:cubicBezTo>
                  <a:cubicBezTo>
                    <a:pt x="7" y="110"/>
                    <a:pt x="8" y="110"/>
                    <a:pt x="10" y="110"/>
                  </a:cubicBezTo>
                  <a:cubicBezTo>
                    <a:pt x="10" y="109"/>
                    <a:pt x="10" y="108"/>
                    <a:pt x="10" y="108"/>
                  </a:cubicBezTo>
                  <a:cubicBezTo>
                    <a:pt x="8" y="108"/>
                    <a:pt x="7" y="108"/>
                    <a:pt x="5" y="108"/>
                  </a:cubicBezTo>
                  <a:close/>
                  <a:moveTo>
                    <a:pt x="18" y="108"/>
                  </a:moveTo>
                  <a:cubicBezTo>
                    <a:pt x="18" y="108"/>
                    <a:pt x="18" y="109"/>
                    <a:pt x="18" y="110"/>
                  </a:cubicBezTo>
                  <a:cubicBezTo>
                    <a:pt x="19" y="110"/>
                    <a:pt x="20" y="110"/>
                    <a:pt x="22" y="110"/>
                  </a:cubicBezTo>
                  <a:cubicBezTo>
                    <a:pt x="22" y="109"/>
                    <a:pt x="22" y="108"/>
                    <a:pt x="22" y="108"/>
                  </a:cubicBezTo>
                  <a:cubicBezTo>
                    <a:pt x="20" y="108"/>
                    <a:pt x="19" y="108"/>
                    <a:pt x="18" y="108"/>
                  </a:cubicBezTo>
                  <a:close/>
                  <a:moveTo>
                    <a:pt x="24" y="108"/>
                  </a:moveTo>
                  <a:cubicBezTo>
                    <a:pt x="24" y="108"/>
                    <a:pt x="24" y="109"/>
                    <a:pt x="24" y="110"/>
                  </a:cubicBezTo>
                  <a:cubicBezTo>
                    <a:pt x="25" y="110"/>
                    <a:pt x="26" y="110"/>
                    <a:pt x="28" y="110"/>
                  </a:cubicBezTo>
                  <a:cubicBezTo>
                    <a:pt x="28" y="109"/>
                    <a:pt x="28" y="108"/>
                    <a:pt x="28" y="108"/>
                  </a:cubicBezTo>
                  <a:cubicBezTo>
                    <a:pt x="26" y="108"/>
                    <a:pt x="25" y="108"/>
                    <a:pt x="24" y="108"/>
                  </a:cubicBezTo>
                  <a:close/>
                  <a:moveTo>
                    <a:pt x="36" y="108"/>
                  </a:moveTo>
                  <a:cubicBezTo>
                    <a:pt x="36" y="108"/>
                    <a:pt x="36" y="109"/>
                    <a:pt x="36" y="110"/>
                  </a:cubicBezTo>
                  <a:cubicBezTo>
                    <a:pt x="37" y="110"/>
                    <a:pt x="38" y="110"/>
                    <a:pt x="40" y="110"/>
                  </a:cubicBezTo>
                  <a:cubicBezTo>
                    <a:pt x="40" y="109"/>
                    <a:pt x="40" y="108"/>
                    <a:pt x="40" y="108"/>
                  </a:cubicBezTo>
                  <a:cubicBezTo>
                    <a:pt x="38" y="108"/>
                    <a:pt x="37" y="108"/>
                    <a:pt x="36" y="108"/>
                  </a:cubicBezTo>
                  <a:close/>
                  <a:moveTo>
                    <a:pt x="41" y="108"/>
                  </a:moveTo>
                  <a:cubicBezTo>
                    <a:pt x="41" y="108"/>
                    <a:pt x="41" y="109"/>
                    <a:pt x="41" y="110"/>
                  </a:cubicBezTo>
                  <a:cubicBezTo>
                    <a:pt x="42" y="110"/>
                    <a:pt x="44" y="110"/>
                    <a:pt x="45" y="110"/>
                  </a:cubicBezTo>
                  <a:cubicBezTo>
                    <a:pt x="45" y="109"/>
                    <a:pt x="45" y="108"/>
                    <a:pt x="45" y="108"/>
                  </a:cubicBezTo>
                  <a:cubicBezTo>
                    <a:pt x="44" y="108"/>
                    <a:pt x="42" y="108"/>
                    <a:pt x="41" y="108"/>
                  </a:cubicBezTo>
                  <a:close/>
                  <a:moveTo>
                    <a:pt x="47" y="108"/>
                  </a:moveTo>
                  <a:cubicBezTo>
                    <a:pt x="47" y="108"/>
                    <a:pt x="47" y="109"/>
                    <a:pt x="47" y="110"/>
                  </a:cubicBezTo>
                  <a:cubicBezTo>
                    <a:pt x="48" y="110"/>
                    <a:pt x="49" y="110"/>
                    <a:pt x="51" y="110"/>
                  </a:cubicBezTo>
                  <a:cubicBezTo>
                    <a:pt x="51" y="109"/>
                    <a:pt x="51" y="108"/>
                    <a:pt x="51" y="108"/>
                  </a:cubicBezTo>
                  <a:cubicBezTo>
                    <a:pt x="49" y="108"/>
                    <a:pt x="48" y="108"/>
                    <a:pt x="47" y="108"/>
                  </a:cubicBezTo>
                  <a:close/>
                  <a:moveTo>
                    <a:pt x="52" y="108"/>
                  </a:moveTo>
                  <a:cubicBezTo>
                    <a:pt x="52" y="108"/>
                    <a:pt x="52" y="109"/>
                    <a:pt x="52" y="110"/>
                  </a:cubicBezTo>
                  <a:cubicBezTo>
                    <a:pt x="53" y="110"/>
                    <a:pt x="55" y="110"/>
                    <a:pt x="56" y="110"/>
                  </a:cubicBezTo>
                  <a:cubicBezTo>
                    <a:pt x="56" y="109"/>
                    <a:pt x="56" y="108"/>
                    <a:pt x="56" y="108"/>
                  </a:cubicBezTo>
                  <a:cubicBezTo>
                    <a:pt x="55" y="108"/>
                    <a:pt x="53" y="108"/>
                    <a:pt x="52" y="108"/>
                  </a:cubicBezTo>
                  <a:close/>
                  <a:moveTo>
                    <a:pt x="11" y="113"/>
                  </a:moveTo>
                  <a:cubicBezTo>
                    <a:pt x="11" y="114"/>
                    <a:pt x="11" y="115"/>
                    <a:pt x="11" y="115"/>
                  </a:cubicBezTo>
                  <a:cubicBezTo>
                    <a:pt x="13" y="115"/>
                    <a:pt x="14" y="115"/>
                    <a:pt x="16" y="115"/>
                  </a:cubicBezTo>
                  <a:cubicBezTo>
                    <a:pt x="16" y="115"/>
                    <a:pt x="16" y="114"/>
                    <a:pt x="16" y="113"/>
                  </a:cubicBezTo>
                  <a:cubicBezTo>
                    <a:pt x="14" y="113"/>
                    <a:pt x="13" y="113"/>
                    <a:pt x="11" y="113"/>
                  </a:cubicBezTo>
                  <a:close/>
                  <a:moveTo>
                    <a:pt x="5" y="113"/>
                  </a:moveTo>
                  <a:cubicBezTo>
                    <a:pt x="5" y="114"/>
                    <a:pt x="5" y="115"/>
                    <a:pt x="5" y="115"/>
                  </a:cubicBezTo>
                  <a:cubicBezTo>
                    <a:pt x="7" y="115"/>
                    <a:pt x="8" y="115"/>
                    <a:pt x="10" y="115"/>
                  </a:cubicBezTo>
                  <a:cubicBezTo>
                    <a:pt x="10" y="115"/>
                    <a:pt x="10" y="114"/>
                    <a:pt x="10" y="113"/>
                  </a:cubicBezTo>
                  <a:cubicBezTo>
                    <a:pt x="8" y="113"/>
                    <a:pt x="7" y="113"/>
                    <a:pt x="5" y="113"/>
                  </a:cubicBezTo>
                  <a:close/>
                  <a:moveTo>
                    <a:pt x="18" y="113"/>
                  </a:moveTo>
                  <a:cubicBezTo>
                    <a:pt x="18" y="114"/>
                    <a:pt x="18" y="115"/>
                    <a:pt x="18" y="115"/>
                  </a:cubicBezTo>
                  <a:cubicBezTo>
                    <a:pt x="19" y="115"/>
                    <a:pt x="20" y="115"/>
                    <a:pt x="22" y="115"/>
                  </a:cubicBezTo>
                  <a:cubicBezTo>
                    <a:pt x="22" y="115"/>
                    <a:pt x="22" y="114"/>
                    <a:pt x="22" y="113"/>
                  </a:cubicBezTo>
                  <a:cubicBezTo>
                    <a:pt x="20" y="113"/>
                    <a:pt x="19" y="113"/>
                    <a:pt x="18" y="113"/>
                  </a:cubicBezTo>
                  <a:close/>
                  <a:moveTo>
                    <a:pt x="24" y="113"/>
                  </a:moveTo>
                  <a:cubicBezTo>
                    <a:pt x="24" y="114"/>
                    <a:pt x="24" y="115"/>
                    <a:pt x="24" y="115"/>
                  </a:cubicBezTo>
                  <a:cubicBezTo>
                    <a:pt x="25" y="115"/>
                    <a:pt x="26" y="115"/>
                    <a:pt x="28" y="115"/>
                  </a:cubicBezTo>
                  <a:cubicBezTo>
                    <a:pt x="28" y="115"/>
                    <a:pt x="28" y="114"/>
                    <a:pt x="28" y="113"/>
                  </a:cubicBezTo>
                  <a:cubicBezTo>
                    <a:pt x="26" y="113"/>
                    <a:pt x="25" y="113"/>
                    <a:pt x="24" y="113"/>
                  </a:cubicBezTo>
                  <a:close/>
                  <a:moveTo>
                    <a:pt x="36" y="113"/>
                  </a:moveTo>
                  <a:cubicBezTo>
                    <a:pt x="36" y="114"/>
                    <a:pt x="36" y="115"/>
                    <a:pt x="36" y="115"/>
                  </a:cubicBezTo>
                  <a:cubicBezTo>
                    <a:pt x="37" y="115"/>
                    <a:pt x="38" y="115"/>
                    <a:pt x="40" y="115"/>
                  </a:cubicBezTo>
                  <a:cubicBezTo>
                    <a:pt x="40" y="115"/>
                    <a:pt x="40" y="114"/>
                    <a:pt x="40" y="113"/>
                  </a:cubicBezTo>
                  <a:cubicBezTo>
                    <a:pt x="38" y="113"/>
                    <a:pt x="37" y="113"/>
                    <a:pt x="36" y="113"/>
                  </a:cubicBezTo>
                  <a:close/>
                  <a:moveTo>
                    <a:pt x="41" y="113"/>
                  </a:moveTo>
                  <a:cubicBezTo>
                    <a:pt x="41" y="114"/>
                    <a:pt x="41" y="115"/>
                    <a:pt x="41" y="115"/>
                  </a:cubicBezTo>
                  <a:cubicBezTo>
                    <a:pt x="42" y="115"/>
                    <a:pt x="44" y="115"/>
                    <a:pt x="45" y="115"/>
                  </a:cubicBezTo>
                  <a:cubicBezTo>
                    <a:pt x="45" y="115"/>
                    <a:pt x="45" y="114"/>
                    <a:pt x="45" y="113"/>
                  </a:cubicBezTo>
                  <a:cubicBezTo>
                    <a:pt x="44" y="113"/>
                    <a:pt x="42" y="113"/>
                    <a:pt x="41" y="113"/>
                  </a:cubicBezTo>
                  <a:close/>
                  <a:moveTo>
                    <a:pt x="47" y="113"/>
                  </a:moveTo>
                  <a:cubicBezTo>
                    <a:pt x="47" y="114"/>
                    <a:pt x="47" y="115"/>
                    <a:pt x="47" y="115"/>
                  </a:cubicBezTo>
                  <a:cubicBezTo>
                    <a:pt x="48" y="115"/>
                    <a:pt x="49" y="115"/>
                    <a:pt x="51" y="115"/>
                  </a:cubicBezTo>
                  <a:cubicBezTo>
                    <a:pt x="51" y="115"/>
                    <a:pt x="51" y="114"/>
                    <a:pt x="51" y="113"/>
                  </a:cubicBezTo>
                  <a:cubicBezTo>
                    <a:pt x="49" y="113"/>
                    <a:pt x="48" y="113"/>
                    <a:pt x="47" y="113"/>
                  </a:cubicBezTo>
                  <a:close/>
                  <a:moveTo>
                    <a:pt x="52" y="113"/>
                  </a:moveTo>
                  <a:cubicBezTo>
                    <a:pt x="52" y="114"/>
                    <a:pt x="52" y="115"/>
                    <a:pt x="52" y="115"/>
                  </a:cubicBezTo>
                  <a:cubicBezTo>
                    <a:pt x="53" y="115"/>
                    <a:pt x="55" y="115"/>
                    <a:pt x="56" y="115"/>
                  </a:cubicBezTo>
                  <a:cubicBezTo>
                    <a:pt x="56" y="115"/>
                    <a:pt x="56" y="114"/>
                    <a:pt x="56" y="113"/>
                  </a:cubicBezTo>
                  <a:cubicBezTo>
                    <a:pt x="55" y="113"/>
                    <a:pt x="53" y="113"/>
                    <a:pt x="52" y="113"/>
                  </a:cubicBezTo>
                  <a:close/>
                  <a:moveTo>
                    <a:pt x="11" y="118"/>
                  </a:moveTo>
                  <a:cubicBezTo>
                    <a:pt x="11" y="119"/>
                    <a:pt x="11" y="120"/>
                    <a:pt x="11" y="121"/>
                  </a:cubicBezTo>
                  <a:cubicBezTo>
                    <a:pt x="13" y="121"/>
                    <a:pt x="14" y="121"/>
                    <a:pt x="16" y="121"/>
                  </a:cubicBezTo>
                  <a:cubicBezTo>
                    <a:pt x="16" y="120"/>
                    <a:pt x="16" y="119"/>
                    <a:pt x="16" y="118"/>
                  </a:cubicBezTo>
                  <a:cubicBezTo>
                    <a:pt x="14" y="118"/>
                    <a:pt x="13" y="118"/>
                    <a:pt x="11" y="118"/>
                  </a:cubicBezTo>
                  <a:close/>
                  <a:moveTo>
                    <a:pt x="18" y="118"/>
                  </a:moveTo>
                  <a:cubicBezTo>
                    <a:pt x="18" y="119"/>
                    <a:pt x="18" y="120"/>
                    <a:pt x="18" y="121"/>
                  </a:cubicBezTo>
                  <a:cubicBezTo>
                    <a:pt x="19" y="121"/>
                    <a:pt x="20" y="121"/>
                    <a:pt x="22" y="121"/>
                  </a:cubicBezTo>
                  <a:cubicBezTo>
                    <a:pt x="22" y="120"/>
                    <a:pt x="22" y="119"/>
                    <a:pt x="22" y="118"/>
                  </a:cubicBezTo>
                  <a:cubicBezTo>
                    <a:pt x="20" y="118"/>
                    <a:pt x="19" y="118"/>
                    <a:pt x="18" y="118"/>
                  </a:cubicBezTo>
                  <a:close/>
                  <a:moveTo>
                    <a:pt x="24" y="118"/>
                  </a:moveTo>
                  <a:cubicBezTo>
                    <a:pt x="24" y="119"/>
                    <a:pt x="24" y="120"/>
                    <a:pt x="24" y="121"/>
                  </a:cubicBezTo>
                  <a:cubicBezTo>
                    <a:pt x="25" y="121"/>
                    <a:pt x="26" y="121"/>
                    <a:pt x="28" y="121"/>
                  </a:cubicBezTo>
                  <a:cubicBezTo>
                    <a:pt x="28" y="120"/>
                    <a:pt x="28" y="119"/>
                    <a:pt x="28" y="118"/>
                  </a:cubicBezTo>
                  <a:cubicBezTo>
                    <a:pt x="26" y="118"/>
                    <a:pt x="25" y="118"/>
                    <a:pt x="24" y="118"/>
                  </a:cubicBezTo>
                  <a:close/>
                  <a:moveTo>
                    <a:pt x="36" y="118"/>
                  </a:moveTo>
                  <a:cubicBezTo>
                    <a:pt x="36" y="119"/>
                    <a:pt x="36" y="120"/>
                    <a:pt x="36" y="121"/>
                  </a:cubicBezTo>
                  <a:cubicBezTo>
                    <a:pt x="37" y="121"/>
                    <a:pt x="38" y="121"/>
                    <a:pt x="40" y="121"/>
                  </a:cubicBezTo>
                  <a:cubicBezTo>
                    <a:pt x="40" y="120"/>
                    <a:pt x="40" y="119"/>
                    <a:pt x="40" y="118"/>
                  </a:cubicBezTo>
                  <a:cubicBezTo>
                    <a:pt x="38" y="118"/>
                    <a:pt x="37" y="118"/>
                    <a:pt x="36" y="118"/>
                  </a:cubicBezTo>
                  <a:close/>
                  <a:moveTo>
                    <a:pt x="41" y="118"/>
                  </a:moveTo>
                  <a:cubicBezTo>
                    <a:pt x="41" y="119"/>
                    <a:pt x="41" y="120"/>
                    <a:pt x="41" y="121"/>
                  </a:cubicBezTo>
                  <a:cubicBezTo>
                    <a:pt x="42" y="121"/>
                    <a:pt x="44" y="121"/>
                    <a:pt x="45" y="121"/>
                  </a:cubicBezTo>
                  <a:cubicBezTo>
                    <a:pt x="45" y="120"/>
                    <a:pt x="45" y="119"/>
                    <a:pt x="45" y="118"/>
                  </a:cubicBezTo>
                  <a:cubicBezTo>
                    <a:pt x="44" y="118"/>
                    <a:pt x="42" y="118"/>
                    <a:pt x="41" y="118"/>
                  </a:cubicBezTo>
                  <a:close/>
                  <a:moveTo>
                    <a:pt x="47" y="118"/>
                  </a:moveTo>
                  <a:cubicBezTo>
                    <a:pt x="47" y="119"/>
                    <a:pt x="47" y="120"/>
                    <a:pt x="47" y="121"/>
                  </a:cubicBezTo>
                  <a:cubicBezTo>
                    <a:pt x="48" y="121"/>
                    <a:pt x="49" y="121"/>
                    <a:pt x="51" y="121"/>
                  </a:cubicBezTo>
                  <a:cubicBezTo>
                    <a:pt x="51" y="120"/>
                    <a:pt x="51" y="119"/>
                    <a:pt x="51" y="118"/>
                  </a:cubicBezTo>
                  <a:cubicBezTo>
                    <a:pt x="49" y="118"/>
                    <a:pt x="48" y="118"/>
                    <a:pt x="47" y="118"/>
                  </a:cubicBezTo>
                  <a:close/>
                  <a:moveTo>
                    <a:pt x="52" y="118"/>
                  </a:moveTo>
                  <a:cubicBezTo>
                    <a:pt x="52" y="119"/>
                    <a:pt x="52" y="120"/>
                    <a:pt x="52" y="121"/>
                  </a:cubicBezTo>
                  <a:cubicBezTo>
                    <a:pt x="53" y="121"/>
                    <a:pt x="55" y="121"/>
                    <a:pt x="56" y="121"/>
                  </a:cubicBezTo>
                  <a:cubicBezTo>
                    <a:pt x="56" y="120"/>
                    <a:pt x="56" y="119"/>
                    <a:pt x="56" y="118"/>
                  </a:cubicBezTo>
                  <a:cubicBezTo>
                    <a:pt x="55" y="118"/>
                    <a:pt x="53" y="118"/>
                    <a:pt x="52" y="118"/>
                  </a:cubicBezTo>
                  <a:close/>
                  <a:moveTo>
                    <a:pt x="5" y="123"/>
                  </a:moveTo>
                  <a:cubicBezTo>
                    <a:pt x="5" y="124"/>
                    <a:pt x="5" y="125"/>
                    <a:pt x="5" y="126"/>
                  </a:cubicBezTo>
                  <a:cubicBezTo>
                    <a:pt x="7" y="126"/>
                    <a:pt x="8" y="126"/>
                    <a:pt x="10" y="126"/>
                  </a:cubicBezTo>
                  <a:cubicBezTo>
                    <a:pt x="10" y="125"/>
                    <a:pt x="10" y="124"/>
                    <a:pt x="10" y="123"/>
                  </a:cubicBezTo>
                  <a:cubicBezTo>
                    <a:pt x="8" y="123"/>
                    <a:pt x="7" y="123"/>
                    <a:pt x="5" y="123"/>
                  </a:cubicBezTo>
                  <a:close/>
                  <a:moveTo>
                    <a:pt x="18" y="123"/>
                  </a:moveTo>
                  <a:cubicBezTo>
                    <a:pt x="18" y="124"/>
                    <a:pt x="18" y="125"/>
                    <a:pt x="18" y="126"/>
                  </a:cubicBezTo>
                  <a:cubicBezTo>
                    <a:pt x="19" y="126"/>
                    <a:pt x="20" y="126"/>
                    <a:pt x="22" y="126"/>
                  </a:cubicBezTo>
                  <a:cubicBezTo>
                    <a:pt x="22" y="125"/>
                    <a:pt x="22" y="124"/>
                    <a:pt x="22" y="123"/>
                  </a:cubicBezTo>
                  <a:cubicBezTo>
                    <a:pt x="20" y="123"/>
                    <a:pt x="19" y="123"/>
                    <a:pt x="18" y="123"/>
                  </a:cubicBezTo>
                  <a:close/>
                  <a:moveTo>
                    <a:pt x="24" y="123"/>
                  </a:moveTo>
                  <a:cubicBezTo>
                    <a:pt x="24" y="124"/>
                    <a:pt x="24" y="125"/>
                    <a:pt x="24" y="126"/>
                  </a:cubicBezTo>
                  <a:cubicBezTo>
                    <a:pt x="25" y="126"/>
                    <a:pt x="26" y="126"/>
                    <a:pt x="28" y="126"/>
                  </a:cubicBezTo>
                  <a:cubicBezTo>
                    <a:pt x="28" y="125"/>
                    <a:pt x="28" y="124"/>
                    <a:pt x="28" y="123"/>
                  </a:cubicBezTo>
                  <a:cubicBezTo>
                    <a:pt x="26" y="123"/>
                    <a:pt x="25" y="123"/>
                    <a:pt x="24" y="123"/>
                  </a:cubicBezTo>
                  <a:close/>
                  <a:moveTo>
                    <a:pt x="36" y="123"/>
                  </a:moveTo>
                  <a:cubicBezTo>
                    <a:pt x="36" y="124"/>
                    <a:pt x="36" y="125"/>
                    <a:pt x="36" y="126"/>
                  </a:cubicBezTo>
                  <a:cubicBezTo>
                    <a:pt x="37" y="126"/>
                    <a:pt x="38" y="126"/>
                    <a:pt x="40" y="126"/>
                  </a:cubicBezTo>
                  <a:cubicBezTo>
                    <a:pt x="40" y="125"/>
                    <a:pt x="40" y="124"/>
                    <a:pt x="40" y="123"/>
                  </a:cubicBezTo>
                  <a:cubicBezTo>
                    <a:pt x="38" y="123"/>
                    <a:pt x="37" y="123"/>
                    <a:pt x="36" y="123"/>
                  </a:cubicBezTo>
                  <a:close/>
                  <a:moveTo>
                    <a:pt x="47" y="123"/>
                  </a:moveTo>
                  <a:cubicBezTo>
                    <a:pt x="47" y="124"/>
                    <a:pt x="47" y="125"/>
                    <a:pt x="47" y="126"/>
                  </a:cubicBezTo>
                  <a:cubicBezTo>
                    <a:pt x="48" y="126"/>
                    <a:pt x="49" y="126"/>
                    <a:pt x="51" y="126"/>
                  </a:cubicBezTo>
                  <a:cubicBezTo>
                    <a:pt x="51" y="125"/>
                    <a:pt x="51" y="124"/>
                    <a:pt x="51" y="123"/>
                  </a:cubicBezTo>
                  <a:cubicBezTo>
                    <a:pt x="49" y="123"/>
                    <a:pt x="48" y="123"/>
                    <a:pt x="47" y="123"/>
                  </a:cubicBezTo>
                  <a:close/>
                  <a:moveTo>
                    <a:pt x="52" y="123"/>
                  </a:moveTo>
                  <a:cubicBezTo>
                    <a:pt x="52" y="124"/>
                    <a:pt x="52" y="125"/>
                    <a:pt x="52" y="126"/>
                  </a:cubicBezTo>
                  <a:cubicBezTo>
                    <a:pt x="53" y="126"/>
                    <a:pt x="55" y="126"/>
                    <a:pt x="56" y="126"/>
                  </a:cubicBezTo>
                  <a:cubicBezTo>
                    <a:pt x="56" y="125"/>
                    <a:pt x="56" y="124"/>
                    <a:pt x="56" y="123"/>
                  </a:cubicBezTo>
                  <a:cubicBezTo>
                    <a:pt x="55" y="123"/>
                    <a:pt x="53" y="123"/>
                    <a:pt x="52" y="123"/>
                  </a:cubicBezTo>
                  <a:close/>
                  <a:moveTo>
                    <a:pt x="11" y="128"/>
                  </a:moveTo>
                  <a:cubicBezTo>
                    <a:pt x="11" y="129"/>
                    <a:pt x="11" y="130"/>
                    <a:pt x="11" y="131"/>
                  </a:cubicBezTo>
                  <a:cubicBezTo>
                    <a:pt x="13" y="131"/>
                    <a:pt x="14" y="131"/>
                    <a:pt x="16" y="131"/>
                  </a:cubicBezTo>
                  <a:cubicBezTo>
                    <a:pt x="16" y="130"/>
                    <a:pt x="16" y="129"/>
                    <a:pt x="16" y="128"/>
                  </a:cubicBezTo>
                  <a:cubicBezTo>
                    <a:pt x="14" y="128"/>
                    <a:pt x="13" y="128"/>
                    <a:pt x="11" y="128"/>
                  </a:cubicBezTo>
                  <a:close/>
                  <a:moveTo>
                    <a:pt x="5" y="128"/>
                  </a:moveTo>
                  <a:cubicBezTo>
                    <a:pt x="5" y="129"/>
                    <a:pt x="5" y="130"/>
                    <a:pt x="5" y="131"/>
                  </a:cubicBezTo>
                  <a:cubicBezTo>
                    <a:pt x="7" y="131"/>
                    <a:pt x="8" y="131"/>
                    <a:pt x="10" y="131"/>
                  </a:cubicBezTo>
                  <a:cubicBezTo>
                    <a:pt x="10" y="130"/>
                    <a:pt x="10" y="129"/>
                    <a:pt x="10" y="128"/>
                  </a:cubicBezTo>
                  <a:cubicBezTo>
                    <a:pt x="8" y="128"/>
                    <a:pt x="7" y="128"/>
                    <a:pt x="5" y="128"/>
                  </a:cubicBezTo>
                  <a:close/>
                  <a:moveTo>
                    <a:pt x="18" y="128"/>
                  </a:moveTo>
                  <a:cubicBezTo>
                    <a:pt x="18" y="129"/>
                    <a:pt x="18" y="130"/>
                    <a:pt x="18" y="131"/>
                  </a:cubicBezTo>
                  <a:cubicBezTo>
                    <a:pt x="19" y="131"/>
                    <a:pt x="20" y="131"/>
                    <a:pt x="22" y="131"/>
                  </a:cubicBezTo>
                  <a:cubicBezTo>
                    <a:pt x="22" y="130"/>
                    <a:pt x="22" y="129"/>
                    <a:pt x="22" y="128"/>
                  </a:cubicBezTo>
                  <a:cubicBezTo>
                    <a:pt x="20" y="128"/>
                    <a:pt x="19" y="128"/>
                    <a:pt x="18" y="128"/>
                  </a:cubicBezTo>
                  <a:close/>
                  <a:moveTo>
                    <a:pt x="24" y="128"/>
                  </a:moveTo>
                  <a:cubicBezTo>
                    <a:pt x="24" y="129"/>
                    <a:pt x="24" y="130"/>
                    <a:pt x="24" y="131"/>
                  </a:cubicBezTo>
                  <a:cubicBezTo>
                    <a:pt x="25" y="131"/>
                    <a:pt x="26" y="131"/>
                    <a:pt x="28" y="131"/>
                  </a:cubicBezTo>
                  <a:cubicBezTo>
                    <a:pt x="28" y="130"/>
                    <a:pt x="28" y="129"/>
                    <a:pt x="28" y="128"/>
                  </a:cubicBezTo>
                  <a:cubicBezTo>
                    <a:pt x="26" y="128"/>
                    <a:pt x="25" y="128"/>
                    <a:pt x="24" y="128"/>
                  </a:cubicBezTo>
                  <a:close/>
                  <a:moveTo>
                    <a:pt x="36" y="128"/>
                  </a:moveTo>
                  <a:cubicBezTo>
                    <a:pt x="36" y="129"/>
                    <a:pt x="36" y="130"/>
                    <a:pt x="36" y="131"/>
                  </a:cubicBezTo>
                  <a:cubicBezTo>
                    <a:pt x="37" y="131"/>
                    <a:pt x="38" y="131"/>
                    <a:pt x="40" y="131"/>
                  </a:cubicBezTo>
                  <a:cubicBezTo>
                    <a:pt x="40" y="130"/>
                    <a:pt x="40" y="129"/>
                    <a:pt x="40" y="128"/>
                  </a:cubicBezTo>
                  <a:cubicBezTo>
                    <a:pt x="38" y="128"/>
                    <a:pt x="37" y="128"/>
                    <a:pt x="36" y="128"/>
                  </a:cubicBezTo>
                  <a:close/>
                  <a:moveTo>
                    <a:pt x="41" y="128"/>
                  </a:moveTo>
                  <a:cubicBezTo>
                    <a:pt x="41" y="129"/>
                    <a:pt x="41" y="130"/>
                    <a:pt x="41" y="131"/>
                  </a:cubicBezTo>
                  <a:cubicBezTo>
                    <a:pt x="42" y="131"/>
                    <a:pt x="44" y="131"/>
                    <a:pt x="45" y="131"/>
                  </a:cubicBezTo>
                  <a:cubicBezTo>
                    <a:pt x="45" y="130"/>
                    <a:pt x="45" y="129"/>
                    <a:pt x="45" y="128"/>
                  </a:cubicBezTo>
                  <a:cubicBezTo>
                    <a:pt x="44" y="128"/>
                    <a:pt x="42" y="128"/>
                    <a:pt x="41" y="128"/>
                  </a:cubicBezTo>
                  <a:close/>
                  <a:moveTo>
                    <a:pt x="47" y="128"/>
                  </a:moveTo>
                  <a:cubicBezTo>
                    <a:pt x="47" y="129"/>
                    <a:pt x="47" y="130"/>
                    <a:pt x="47" y="131"/>
                  </a:cubicBezTo>
                  <a:cubicBezTo>
                    <a:pt x="48" y="131"/>
                    <a:pt x="49" y="131"/>
                    <a:pt x="51" y="131"/>
                  </a:cubicBezTo>
                  <a:cubicBezTo>
                    <a:pt x="51" y="130"/>
                    <a:pt x="51" y="129"/>
                    <a:pt x="51" y="128"/>
                  </a:cubicBezTo>
                  <a:cubicBezTo>
                    <a:pt x="49" y="128"/>
                    <a:pt x="48" y="128"/>
                    <a:pt x="47" y="128"/>
                  </a:cubicBezTo>
                  <a:close/>
                  <a:moveTo>
                    <a:pt x="52" y="128"/>
                  </a:moveTo>
                  <a:cubicBezTo>
                    <a:pt x="52" y="129"/>
                    <a:pt x="52" y="130"/>
                    <a:pt x="52" y="131"/>
                  </a:cubicBezTo>
                  <a:cubicBezTo>
                    <a:pt x="53" y="131"/>
                    <a:pt x="55" y="131"/>
                    <a:pt x="56" y="131"/>
                  </a:cubicBezTo>
                  <a:cubicBezTo>
                    <a:pt x="56" y="130"/>
                    <a:pt x="56" y="129"/>
                    <a:pt x="56" y="128"/>
                  </a:cubicBezTo>
                  <a:cubicBezTo>
                    <a:pt x="55" y="128"/>
                    <a:pt x="53" y="128"/>
                    <a:pt x="52" y="128"/>
                  </a:cubicBezTo>
                  <a:close/>
                  <a:moveTo>
                    <a:pt x="11" y="133"/>
                  </a:moveTo>
                  <a:cubicBezTo>
                    <a:pt x="11" y="134"/>
                    <a:pt x="11" y="135"/>
                    <a:pt x="11" y="136"/>
                  </a:cubicBezTo>
                  <a:cubicBezTo>
                    <a:pt x="13" y="136"/>
                    <a:pt x="14" y="136"/>
                    <a:pt x="16" y="136"/>
                  </a:cubicBezTo>
                  <a:cubicBezTo>
                    <a:pt x="16" y="135"/>
                    <a:pt x="16" y="134"/>
                    <a:pt x="16" y="133"/>
                  </a:cubicBezTo>
                  <a:cubicBezTo>
                    <a:pt x="14" y="133"/>
                    <a:pt x="13" y="133"/>
                    <a:pt x="11" y="133"/>
                  </a:cubicBezTo>
                  <a:close/>
                  <a:moveTo>
                    <a:pt x="5" y="133"/>
                  </a:moveTo>
                  <a:cubicBezTo>
                    <a:pt x="5" y="134"/>
                    <a:pt x="5" y="135"/>
                    <a:pt x="5" y="136"/>
                  </a:cubicBezTo>
                  <a:cubicBezTo>
                    <a:pt x="7" y="136"/>
                    <a:pt x="8" y="136"/>
                    <a:pt x="10" y="136"/>
                  </a:cubicBezTo>
                  <a:cubicBezTo>
                    <a:pt x="10" y="135"/>
                    <a:pt x="10" y="134"/>
                    <a:pt x="10" y="133"/>
                  </a:cubicBezTo>
                  <a:cubicBezTo>
                    <a:pt x="8" y="133"/>
                    <a:pt x="7" y="133"/>
                    <a:pt x="5" y="133"/>
                  </a:cubicBezTo>
                  <a:close/>
                  <a:moveTo>
                    <a:pt x="18" y="133"/>
                  </a:moveTo>
                  <a:cubicBezTo>
                    <a:pt x="18" y="134"/>
                    <a:pt x="18" y="135"/>
                    <a:pt x="18" y="136"/>
                  </a:cubicBezTo>
                  <a:cubicBezTo>
                    <a:pt x="19" y="136"/>
                    <a:pt x="20" y="136"/>
                    <a:pt x="22" y="136"/>
                  </a:cubicBezTo>
                  <a:cubicBezTo>
                    <a:pt x="22" y="135"/>
                    <a:pt x="22" y="134"/>
                    <a:pt x="22" y="133"/>
                  </a:cubicBezTo>
                  <a:cubicBezTo>
                    <a:pt x="20" y="133"/>
                    <a:pt x="19" y="133"/>
                    <a:pt x="18" y="133"/>
                  </a:cubicBezTo>
                  <a:close/>
                  <a:moveTo>
                    <a:pt x="24" y="133"/>
                  </a:moveTo>
                  <a:cubicBezTo>
                    <a:pt x="24" y="134"/>
                    <a:pt x="24" y="135"/>
                    <a:pt x="24" y="136"/>
                  </a:cubicBezTo>
                  <a:cubicBezTo>
                    <a:pt x="25" y="136"/>
                    <a:pt x="26" y="136"/>
                    <a:pt x="28" y="136"/>
                  </a:cubicBezTo>
                  <a:cubicBezTo>
                    <a:pt x="28" y="135"/>
                    <a:pt x="28" y="134"/>
                    <a:pt x="28" y="133"/>
                  </a:cubicBezTo>
                  <a:cubicBezTo>
                    <a:pt x="26" y="133"/>
                    <a:pt x="25" y="133"/>
                    <a:pt x="24" y="133"/>
                  </a:cubicBezTo>
                  <a:close/>
                  <a:moveTo>
                    <a:pt x="41" y="133"/>
                  </a:moveTo>
                  <a:cubicBezTo>
                    <a:pt x="41" y="134"/>
                    <a:pt x="41" y="135"/>
                    <a:pt x="41" y="136"/>
                  </a:cubicBezTo>
                  <a:cubicBezTo>
                    <a:pt x="42" y="136"/>
                    <a:pt x="44" y="136"/>
                    <a:pt x="45" y="136"/>
                  </a:cubicBezTo>
                  <a:cubicBezTo>
                    <a:pt x="45" y="135"/>
                    <a:pt x="45" y="134"/>
                    <a:pt x="45" y="133"/>
                  </a:cubicBezTo>
                  <a:cubicBezTo>
                    <a:pt x="44" y="133"/>
                    <a:pt x="42" y="133"/>
                    <a:pt x="41" y="133"/>
                  </a:cubicBezTo>
                  <a:close/>
                  <a:moveTo>
                    <a:pt x="47" y="133"/>
                  </a:moveTo>
                  <a:cubicBezTo>
                    <a:pt x="47" y="134"/>
                    <a:pt x="47" y="135"/>
                    <a:pt x="47" y="136"/>
                  </a:cubicBezTo>
                  <a:cubicBezTo>
                    <a:pt x="48" y="136"/>
                    <a:pt x="49" y="136"/>
                    <a:pt x="51" y="136"/>
                  </a:cubicBezTo>
                  <a:cubicBezTo>
                    <a:pt x="51" y="135"/>
                    <a:pt x="51" y="134"/>
                    <a:pt x="51" y="133"/>
                  </a:cubicBezTo>
                  <a:cubicBezTo>
                    <a:pt x="49" y="133"/>
                    <a:pt x="48" y="133"/>
                    <a:pt x="47" y="133"/>
                  </a:cubicBezTo>
                  <a:close/>
                  <a:moveTo>
                    <a:pt x="52" y="133"/>
                  </a:moveTo>
                  <a:cubicBezTo>
                    <a:pt x="52" y="134"/>
                    <a:pt x="52" y="135"/>
                    <a:pt x="52" y="136"/>
                  </a:cubicBezTo>
                  <a:cubicBezTo>
                    <a:pt x="53" y="136"/>
                    <a:pt x="55" y="136"/>
                    <a:pt x="56" y="136"/>
                  </a:cubicBezTo>
                  <a:cubicBezTo>
                    <a:pt x="56" y="135"/>
                    <a:pt x="56" y="134"/>
                    <a:pt x="56" y="133"/>
                  </a:cubicBezTo>
                  <a:cubicBezTo>
                    <a:pt x="55" y="133"/>
                    <a:pt x="53" y="133"/>
                    <a:pt x="52" y="133"/>
                  </a:cubicBezTo>
                  <a:close/>
                  <a:moveTo>
                    <a:pt x="11" y="138"/>
                  </a:moveTo>
                  <a:cubicBezTo>
                    <a:pt x="11" y="139"/>
                    <a:pt x="11" y="140"/>
                    <a:pt x="11" y="141"/>
                  </a:cubicBezTo>
                  <a:cubicBezTo>
                    <a:pt x="13" y="141"/>
                    <a:pt x="14" y="141"/>
                    <a:pt x="16" y="141"/>
                  </a:cubicBezTo>
                  <a:cubicBezTo>
                    <a:pt x="16" y="140"/>
                    <a:pt x="16" y="139"/>
                    <a:pt x="16" y="138"/>
                  </a:cubicBezTo>
                  <a:cubicBezTo>
                    <a:pt x="14" y="138"/>
                    <a:pt x="13" y="138"/>
                    <a:pt x="11" y="138"/>
                  </a:cubicBezTo>
                  <a:close/>
                  <a:moveTo>
                    <a:pt x="5" y="138"/>
                  </a:moveTo>
                  <a:cubicBezTo>
                    <a:pt x="5" y="139"/>
                    <a:pt x="5" y="140"/>
                    <a:pt x="5" y="141"/>
                  </a:cubicBezTo>
                  <a:cubicBezTo>
                    <a:pt x="7" y="141"/>
                    <a:pt x="8" y="141"/>
                    <a:pt x="10" y="141"/>
                  </a:cubicBezTo>
                  <a:cubicBezTo>
                    <a:pt x="10" y="140"/>
                    <a:pt x="10" y="139"/>
                    <a:pt x="10" y="138"/>
                  </a:cubicBezTo>
                  <a:cubicBezTo>
                    <a:pt x="8" y="138"/>
                    <a:pt x="7" y="138"/>
                    <a:pt x="5" y="138"/>
                  </a:cubicBezTo>
                  <a:close/>
                  <a:moveTo>
                    <a:pt x="18" y="138"/>
                  </a:moveTo>
                  <a:cubicBezTo>
                    <a:pt x="18" y="139"/>
                    <a:pt x="18" y="140"/>
                    <a:pt x="18" y="141"/>
                  </a:cubicBezTo>
                  <a:cubicBezTo>
                    <a:pt x="19" y="141"/>
                    <a:pt x="20" y="141"/>
                    <a:pt x="22" y="141"/>
                  </a:cubicBezTo>
                  <a:cubicBezTo>
                    <a:pt x="22" y="140"/>
                    <a:pt x="22" y="139"/>
                    <a:pt x="22" y="138"/>
                  </a:cubicBezTo>
                  <a:cubicBezTo>
                    <a:pt x="20" y="138"/>
                    <a:pt x="19" y="138"/>
                    <a:pt x="18" y="138"/>
                  </a:cubicBezTo>
                  <a:close/>
                  <a:moveTo>
                    <a:pt x="36" y="138"/>
                  </a:moveTo>
                  <a:cubicBezTo>
                    <a:pt x="36" y="139"/>
                    <a:pt x="36" y="140"/>
                    <a:pt x="36" y="141"/>
                  </a:cubicBezTo>
                  <a:cubicBezTo>
                    <a:pt x="37" y="141"/>
                    <a:pt x="38" y="141"/>
                    <a:pt x="40" y="141"/>
                  </a:cubicBezTo>
                  <a:cubicBezTo>
                    <a:pt x="40" y="140"/>
                    <a:pt x="40" y="139"/>
                    <a:pt x="40" y="138"/>
                  </a:cubicBezTo>
                  <a:cubicBezTo>
                    <a:pt x="38" y="138"/>
                    <a:pt x="37" y="138"/>
                    <a:pt x="36" y="138"/>
                  </a:cubicBezTo>
                  <a:close/>
                  <a:moveTo>
                    <a:pt x="41" y="138"/>
                  </a:moveTo>
                  <a:cubicBezTo>
                    <a:pt x="41" y="139"/>
                    <a:pt x="41" y="140"/>
                    <a:pt x="41" y="141"/>
                  </a:cubicBezTo>
                  <a:cubicBezTo>
                    <a:pt x="42" y="141"/>
                    <a:pt x="44" y="141"/>
                    <a:pt x="45" y="141"/>
                  </a:cubicBezTo>
                  <a:cubicBezTo>
                    <a:pt x="45" y="140"/>
                    <a:pt x="45" y="139"/>
                    <a:pt x="45" y="138"/>
                  </a:cubicBezTo>
                  <a:cubicBezTo>
                    <a:pt x="44" y="138"/>
                    <a:pt x="42" y="138"/>
                    <a:pt x="41" y="138"/>
                  </a:cubicBezTo>
                  <a:close/>
                  <a:moveTo>
                    <a:pt x="47" y="138"/>
                  </a:moveTo>
                  <a:cubicBezTo>
                    <a:pt x="47" y="139"/>
                    <a:pt x="47" y="140"/>
                    <a:pt x="47" y="141"/>
                  </a:cubicBezTo>
                  <a:cubicBezTo>
                    <a:pt x="48" y="141"/>
                    <a:pt x="49" y="141"/>
                    <a:pt x="51" y="141"/>
                  </a:cubicBezTo>
                  <a:cubicBezTo>
                    <a:pt x="51" y="140"/>
                    <a:pt x="51" y="139"/>
                    <a:pt x="51" y="138"/>
                  </a:cubicBezTo>
                  <a:cubicBezTo>
                    <a:pt x="49" y="138"/>
                    <a:pt x="48" y="138"/>
                    <a:pt x="47" y="138"/>
                  </a:cubicBezTo>
                  <a:close/>
                  <a:moveTo>
                    <a:pt x="52" y="138"/>
                  </a:moveTo>
                  <a:cubicBezTo>
                    <a:pt x="52" y="139"/>
                    <a:pt x="52" y="140"/>
                    <a:pt x="52" y="141"/>
                  </a:cubicBezTo>
                  <a:cubicBezTo>
                    <a:pt x="53" y="141"/>
                    <a:pt x="55" y="141"/>
                    <a:pt x="56" y="141"/>
                  </a:cubicBezTo>
                  <a:cubicBezTo>
                    <a:pt x="56" y="140"/>
                    <a:pt x="56" y="139"/>
                    <a:pt x="56" y="138"/>
                  </a:cubicBezTo>
                  <a:cubicBezTo>
                    <a:pt x="55" y="138"/>
                    <a:pt x="53" y="138"/>
                    <a:pt x="52" y="138"/>
                  </a:cubicBezTo>
                  <a:close/>
                  <a:moveTo>
                    <a:pt x="11" y="144"/>
                  </a:moveTo>
                  <a:cubicBezTo>
                    <a:pt x="11" y="144"/>
                    <a:pt x="11" y="145"/>
                    <a:pt x="11" y="146"/>
                  </a:cubicBezTo>
                  <a:cubicBezTo>
                    <a:pt x="13" y="146"/>
                    <a:pt x="14" y="146"/>
                    <a:pt x="16" y="146"/>
                  </a:cubicBezTo>
                  <a:cubicBezTo>
                    <a:pt x="16" y="145"/>
                    <a:pt x="16" y="144"/>
                    <a:pt x="16" y="144"/>
                  </a:cubicBezTo>
                  <a:cubicBezTo>
                    <a:pt x="14" y="144"/>
                    <a:pt x="13" y="144"/>
                    <a:pt x="11" y="144"/>
                  </a:cubicBezTo>
                  <a:close/>
                  <a:moveTo>
                    <a:pt x="5" y="144"/>
                  </a:moveTo>
                  <a:cubicBezTo>
                    <a:pt x="5" y="144"/>
                    <a:pt x="5" y="145"/>
                    <a:pt x="5" y="146"/>
                  </a:cubicBezTo>
                  <a:cubicBezTo>
                    <a:pt x="7" y="146"/>
                    <a:pt x="8" y="146"/>
                    <a:pt x="10" y="146"/>
                  </a:cubicBezTo>
                  <a:cubicBezTo>
                    <a:pt x="10" y="145"/>
                    <a:pt x="10" y="144"/>
                    <a:pt x="10" y="144"/>
                  </a:cubicBezTo>
                  <a:cubicBezTo>
                    <a:pt x="8" y="144"/>
                    <a:pt x="7" y="144"/>
                    <a:pt x="5" y="144"/>
                  </a:cubicBezTo>
                  <a:close/>
                  <a:moveTo>
                    <a:pt x="18" y="144"/>
                  </a:moveTo>
                  <a:cubicBezTo>
                    <a:pt x="18" y="144"/>
                    <a:pt x="18" y="145"/>
                    <a:pt x="18" y="146"/>
                  </a:cubicBezTo>
                  <a:cubicBezTo>
                    <a:pt x="19" y="146"/>
                    <a:pt x="20" y="146"/>
                    <a:pt x="22" y="146"/>
                  </a:cubicBezTo>
                  <a:cubicBezTo>
                    <a:pt x="22" y="145"/>
                    <a:pt x="22" y="144"/>
                    <a:pt x="22" y="144"/>
                  </a:cubicBezTo>
                  <a:cubicBezTo>
                    <a:pt x="20" y="144"/>
                    <a:pt x="19" y="144"/>
                    <a:pt x="18" y="144"/>
                  </a:cubicBezTo>
                  <a:close/>
                  <a:moveTo>
                    <a:pt x="24" y="144"/>
                  </a:moveTo>
                  <a:cubicBezTo>
                    <a:pt x="24" y="144"/>
                    <a:pt x="24" y="145"/>
                    <a:pt x="24" y="146"/>
                  </a:cubicBezTo>
                  <a:cubicBezTo>
                    <a:pt x="25" y="146"/>
                    <a:pt x="26" y="146"/>
                    <a:pt x="28" y="146"/>
                  </a:cubicBezTo>
                  <a:cubicBezTo>
                    <a:pt x="28" y="145"/>
                    <a:pt x="28" y="144"/>
                    <a:pt x="28" y="144"/>
                  </a:cubicBezTo>
                  <a:cubicBezTo>
                    <a:pt x="26" y="144"/>
                    <a:pt x="25" y="144"/>
                    <a:pt x="24" y="144"/>
                  </a:cubicBezTo>
                  <a:close/>
                  <a:moveTo>
                    <a:pt x="41" y="144"/>
                  </a:moveTo>
                  <a:cubicBezTo>
                    <a:pt x="41" y="144"/>
                    <a:pt x="41" y="145"/>
                    <a:pt x="41" y="146"/>
                  </a:cubicBezTo>
                  <a:cubicBezTo>
                    <a:pt x="42" y="146"/>
                    <a:pt x="44" y="146"/>
                    <a:pt x="45" y="146"/>
                  </a:cubicBezTo>
                  <a:cubicBezTo>
                    <a:pt x="45" y="145"/>
                    <a:pt x="45" y="144"/>
                    <a:pt x="45" y="144"/>
                  </a:cubicBezTo>
                  <a:cubicBezTo>
                    <a:pt x="44" y="144"/>
                    <a:pt x="42" y="144"/>
                    <a:pt x="41" y="144"/>
                  </a:cubicBezTo>
                  <a:close/>
                  <a:moveTo>
                    <a:pt x="47" y="144"/>
                  </a:moveTo>
                  <a:cubicBezTo>
                    <a:pt x="47" y="144"/>
                    <a:pt x="47" y="145"/>
                    <a:pt x="47" y="146"/>
                  </a:cubicBezTo>
                  <a:cubicBezTo>
                    <a:pt x="48" y="146"/>
                    <a:pt x="49" y="146"/>
                    <a:pt x="51" y="146"/>
                  </a:cubicBezTo>
                  <a:cubicBezTo>
                    <a:pt x="51" y="145"/>
                    <a:pt x="51" y="144"/>
                    <a:pt x="51" y="144"/>
                  </a:cubicBezTo>
                  <a:cubicBezTo>
                    <a:pt x="49" y="144"/>
                    <a:pt x="48" y="144"/>
                    <a:pt x="47" y="144"/>
                  </a:cubicBezTo>
                  <a:close/>
                  <a:moveTo>
                    <a:pt x="52" y="144"/>
                  </a:moveTo>
                  <a:cubicBezTo>
                    <a:pt x="52" y="144"/>
                    <a:pt x="52" y="145"/>
                    <a:pt x="52" y="146"/>
                  </a:cubicBezTo>
                  <a:cubicBezTo>
                    <a:pt x="53" y="146"/>
                    <a:pt x="55" y="146"/>
                    <a:pt x="56" y="146"/>
                  </a:cubicBezTo>
                  <a:cubicBezTo>
                    <a:pt x="56" y="145"/>
                    <a:pt x="56" y="144"/>
                    <a:pt x="56" y="144"/>
                  </a:cubicBezTo>
                  <a:cubicBezTo>
                    <a:pt x="55" y="144"/>
                    <a:pt x="53" y="144"/>
                    <a:pt x="52" y="144"/>
                  </a:cubicBezTo>
                  <a:close/>
                  <a:moveTo>
                    <a:pt x="36" y="31"/>
                  </a:moveTo>
                  <a:cubicBezTo>
                    <a:pt x="36" y="31"/>
                    <a:pt x="36" y="32"/>
                    <a:pt x="36" y="33"/>
                  </a:cubicBezTo>
                  <a:cubicBezTo>
                    <a:pt x="37" y="33"/>
                    <a:pt x="38" y="33"/>
                    <a:pt x="40" y="33"/>
                  </a:cubicBezTo>
                  <a:cubicBezTo>
                    <a:pt x="40" y="32"/>
                    <a:pt x="40" y="31"/>
                    <a:pt x="40" y="31"/>
                  </a:cubicBezTo>
                  <a:cubicBezTo>
                    <a:pt x="38" y="31"/>
                    <a:pt x="37" y="31"/>
                    <a:pt x="36"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08" name="Rectangle 2614"/>
            <p:cNvSpPr>
              <a:spLocks noChangeArrowheads="1"/>
            </p:cNvSpPr>
            <p:nvPr/>
          </p:nvSpPr>
          <p:spPr bwMode="auto">
            <a:xfrm>
              <a:off x="-1873249" y="827087"/>
              <a:ext cx="65088" cy="133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09" name="Freeform 2615"/>
            <p:cNvSpPr>
              <a:spLocks noEditPoints="1"/>
            </p:cNvSpPr>
            <p:nvPr/>
          </p:nvSpPr>
          <p:spPr bwMode="auto">
            <a:xfrm>
              <a:off x="-196849" y="635000"/>
              <a:ext cx="123825" cy="520700"/>
            </a:xfrm>
            <a:custGeom>
              <a:avLst/>
              <a:gdLst>
                <a:gd name="T0" fmla="*/ 26 w 38"/>
                <a:gd name="T1" fmla="*/ 160 h 160"/>
                <a:gd name="T2" fmla="*/ 2 w 38"/>
                <a:gd name="T3" fmla="*/ 61 h 160"/>
                <a:gd name="T4" fmla="*/ 0 w 38"/>
                <a:gd name="T5" fmla="*/ 48 h 160"/>
                <a:gd name="T6" fmla="*/ 2 w 38"/>
                <a:gd name="T7" fmla="*/ 39 h 160"/>
                <a:gd name="T8" fmla="*/ 6 w 38"/>
                <a:gd name="T9" fmla="*/ 22 h 160"/>
                <a:gd name="T10" fmla="*/ 4 w 38"/>
                <a:gd name="T11" fmla="*/ 14 h 160"/>
                <a:gd name="T12" fmla="*/ 20 w 38"/>
                <a:gd name="T13" fmla="*/ 0 h 160"/>
                <a:gd name="T14" fmla="*/ 35 w 38"/>
                <a:gd name="T15" fmla="*/ 14 h 160"/>
                <a:gd name="T16" fmla="*/ 33 w 38"/>
                <a:gd name="T17" fmla="*/ 22 h 160"/>
                <a:gd name="T18" fmla="*/ 37 w 38"/>
                <a:gd name="T19" fmla="*/ 39 h 160"/>
                <a:gd name="T20" fmla="*/ 38 w 38"/>
                <a:gd name="T21" fmla="*/ 48 h 160"/>
                <a:gd name="T22" fmla="*/ 37 w 38"/>
                <a:gd name="T23" fmla="*/ 160 h 160"/>
                <a:gd name="T24" fmla="*/ 8 w 38"/>
                <a:gd name="T25" fmla="*/ 39 h 160"/>
                <a:gd name="T26" fmla="*/ 9 w 38"/>
                <a:gd name="T27" fmla="*/ 35 h 160"/>
                <a:gd name="T28" fmla="*/ 8 w 38"/>
                <a:gd name="T29" fmla="*/ 28 h 160"/>
                <a:gd name="T30" fmla="*/ 9 w 38"/>
                <a:gd name="T31" fmla="*/ 32 h 160"/>
                <a:gd name="T32" fmla="*/ 8 w 38"/>
                <a:gd name="T33" fmla="*/ 28 h 160"/>
                <a:gd name="T34" fmla="*/ 4 w 38"/>
                <a:gd name="T35" fmla="*/ 32 h 160"/>
                <a:gd name="T36" fmla="*/ 6 w 38"/>
                <a:gd name="T37" fmla="*/ 28 h 160"/>
                <a:gd name="T38" fmla="*/ 11 w 38"/>
                <a:gd name="T39" fmla="*/ 28 h 160"/>
                <a:gd name="T40" fmla="*/ 13 w 38"/>
                <a:gd name="T41" fmla="*/ 32 h 160"/>
                <a:gd name="T42" fmla="*/ 11 w 38"/>
                <a:gd name="T43" fmla="*/ 28 h 160"/>
                <a:gd name="T44" fmla="*/ 15 w 38"/>
                <a:gd name="T45" fmla="*/ 32 h 160"/>
                <a:gd name="T46" fmla="*/ 16 w 38"/>
                <a:gd name="T47" fmla="*/ 28 h 160"/>
                <a:gd name="T48" fmla="*/ 18 w 38"/>
                <a:gd name="T49" fmla="*/ 28 h 160"/>
                <a:gd name="T50" fmla="*/ 20 w 38"/>
                <a:gd name="T51" fmla="*/ 32 h 160"/>
                <a:gd name="T52" fmla="*/ 18 w 38"/>
                <a:gd name="T53" fmla="*/ 28 h 160"/>
                <a:gd name="T54" fmla="*/ 22 w 38"/>
                <a:gd name="T55" fmla="*/ 32 h 160"/>
                <a:gd name="T56" fmla="*/ 24 w 38"/>
                <a:gd name="T57" fmla="*/ 28 h 160"/>
                <a:gd name="T58" fmla="*/ 26 w 38"/>
                <a:gd name="T59" fmla="*/ 28 h 160"/>
                <a:gd name="T60" fmla="*/ 27 w 38"/>
                <a:gd name="T61" fmla="*/ 32 h 160"/>
                <a:gd name="T62" fmla="*/ 26 w 38"/>
                <a:gd name="T63" fmla="*/ 28 h 160"/>
                <a:gd name="T64" fmla="*/ 29 w 38"/>
                <a:gd name="T65" fmla="*/ 32 h 160"/>
                <a:gd name="T66" fmla="*/ 31 w 38"/>
                <a:gd name="T67" fmla="*/ 28 h 160"/>
                <a:gd name="T68" fmla="*/ 33 w 38"/>
                <a:gd name="T69" fmla="*/ 28 h 160"/>
                <a:gd name="T70" fmla="*/ 35 w 38"/>
                <a:gd name="T71" fmla="*/ 32 h 160"/>
                <a:gd name="T72" fmla="*/ 33 w 38"/>
                <a:gd name="T73" fmla="*/ 28 h 160"/>
                <a:gd name="T74" fmla="*/ 4 w 38"/>
                <a:gd name="T75" fmla="*/ 39 h 160"/>
                <a:gd name="T76" fmla="*/ 6 w 38"/>
                <a:gd name="T77" fmla="*/ 35 h 160"/>
                <a:gd name="T78" fmla="*/ 11 w 38"/>
                <a:gd name="T79" fmla="*/ 35 h 160"/>
                <a:gd name="T80" fmla="*/ 13 w 38"/>
                <a:gd name="T81" fmla="*/ 39 h 160"/>
                <a:gd name="T82" fmla="*/ 11 w 38"/>
                <a:gd name="T83" fmla="*/ 35 h 160"/>
                <a:gd name="T84" fmla="*/ 15 w 38"/>
                <a:gd name="T85" fmla="*/ 39 h 160"/>
                <a:gd name="T86" fmla="*/ 16 w 38"/>
                <a:gd name="T87" fmla="*/ 35 h 160"/>
                <a:gd name="T88" fmla="*/ 18 w 38"/>
                <a:gd name="T89" fmla="*/ 35 h 160"/>
                <a:gd name="T90" fmla="*/ 20 w 38"/>
                <a:gd name="T91" fmla="*/ 39 h 160"/>
                <a:gd name="T92" fmla="*/ 18 w 38"/>
                <a:gd name="T93" fmla="*/ 35 h 160"/>
                <a:gd name="T94" fmla="*/ 22 w 38"/>
                <a:gd name="T95" fmla="*/ 39 h 160"/>
                <a:gd name="T96" fmla="*/ 24 w 38"/>
                <a:gd name="T97" fmla="*/ 35 h 160"/>
                <a:gd name="T98" fmla="*/ 26 w 38"/>
                <a:gd name="T99" fmla="*/ 35 h 160"/>
                <a:gd name="T100" fmla="*/ 27 w 38"/>
                <a:gd name="T101" fmla="*/ 39 h 160"/>
                <a:gd name="T102" fmla="*/ 26 w 38"/>
                <a:gd name="T103" fmla="*/ 35 h 160"/>
                <a:gd name="T104" fmla="*/ 29 w 38"/>
                <a:gd name="T105" fmla="*/ 39 h 160"/>
                <a:gd name="T106" fmla="*/ 31 w 38"/>
                <a:gd name="T107" fmla="*/ 35 h 160"/>
                <a:gd name="T108" fmla="*/ 33 w 38"/>
                <a:gd name="T109" fmla="*/ 35 h 160"/>
                <a:gd name="T110" fmla="*/ 35 w 38"/>
                <a:gd name="T111" fmla="*/ 39 h 160"/>
                <a:gd name="T112" fmla="*/ 33 w 38"/>
                <a:gd name="T113" fmla="*/ 3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 h="160">
                  <a:moveTo>
                    <a:pt x="37" y="160"/>
                  </a:moveTo>
                  <a:cubicBezTo>
                    <a:pt x="26" y="160"/>
                    <a:pt x="26" y="160"/>
                    <a:pt x="26" y="160"/>
                  </a:cubicBezTo>
                  <a:cubicBezTo>
                    <a:pt x="26" y="77"/>
                    <a:pt x="26" y="77"/>
                    <a:pt x="26" y="77"/>
                  </a:cubicBezTo>
                  <a:cubicBezTo>
                    <a:pt x="2" y="61"/>
                    <a:pt x="2" y="61"/>
                    <a:pt x="2" y="61"/>
                  </a:cubicBezTo>
                  <a:cubicBezTo>
                    <a:pt x="2" y="48"/>
                    <a:pt x="2" y="48"/>
                    <a:pt x="2" y="48"/>
                  </a:cubicBezTo>
                  <a:cubicBezTo>
                    <a:pt x="0" y="48"/>
                    <a:pt x="0" y="48"/>
                    <a:pt x="0" y="48"/>
                  </a:cubicBezTo>
                  <a:cubicBezTo>
                    <a:pt x="0" y="39"/>
                    <a:pt x="0" y="39"/>
                    <a:pt x="0" y="39"/>
                  </a:cubicBezTo>
                  <a:cubicBezTo>
                    <a:pt x="2" y="39"/>
                    <a:pt x="2" y="39"/>
                    <a:pt x="2" y="39"/>
                  </a:cubicBezTo>
                  <a:cubicBezTo>
                    <a:pt x="2" y="24"/>
                    <a:pt x="2" y="24"/>
                    <a:pt x="2" y="24"/>
                  </a:cubicBezTo>
                  <a:cubicBezTo>
                    <a:pt x="3" y="23"/>
                    <a:pt x="5" y="23"/>
                    <a:pt x="6" y="22"/>
                  </a:cubicBezTo>
                  <a:cubicBezTo>
                    <a:pt x="6" y="14"/>
                    <a:pt x="6" y="14"/>
                    <a:pt x="6" y="14"/>
                  </a:cubicBezTo>
                  <a:cubicBezTo>
                    <a:pt x="4" y="14"/>
                    <a:pt x="4" y="14"/>
                    <a:pt x="4" y="14"/>
                  </a:cubicBezTo>
                  <a:cubicBezTo>
                    <a:pt x="12" y="7"/>
                    <a:pt x="12" y="7"/>
                    <a:pt x="12" y="7"/>
                  </a:cubicBezTo>
                  <a:cubicBezTo>
                    <a:pt x="20" y="0"/>
                    <a:pt x="20" y="0"/>
                    <a:pt x="20" y="0"/>
                  </a:cubicBezTo>
                  <a:cubicBezTo>
                    <a:pt x="28" y="7"/>
                    <a:pt x="28" y="7"/>
                    <a:pt x="28" y="7"/>
                  </a:cubicBezTo>
                  <a:cubicBezTo>
                    <a:pt x="35" y="14"/>
                    <a:pt x="35" y="14"/>
                    <a:pt x="35" y="14"/>
                  </a:cubicBezTo>
                  <a:cubicBezTo>
                    <a:pt x="33" y="14"/>
                    <a:pt x="33" y="14"/>
                    <a:pt x="33" y="14"/>
                  </a:cubicBezTo>
                  <a:cubicBezTo>
                    <a:pt x="33" y="22"/>
                    <a:pt x="33" y="22"/>
                    <a:pt x="33" y="22"/>
                  </a:cubicBezTo>
                  <a:cubicBezTo>
                    <a:pt x="35" y="23"/>
                    <a:pt x="36" y="23"/>
                    <a:pt x="37" y="24"/>
                  </a:cubicBezTo>
                  <a:cubicBezTo>
                    <a:pt x="37" y="39"/>
                    <a:pt x="37" y="39"/>
                    <a:pt x="37" y="39"/>
                  </a:cubicBezTo>
                  <a:cubicBezTo>
                    <a:pt x="38" y="39"/>
                    <a:pt x="38" y="39"/>
                    <a:pt x="38" y="39"/>
                  </a:cubicBezTo>
                  <a:cubicBezTo>
                    <a:pt x="38" y="48"/>
                    <a:pt x="38" y="48"/>
                    <a:pt x="38" y="48"/>
                  </a:cubicBezTo>
                  <a:cubicBezTo>
                    <a:pt x="37" y="48"/>
                    <a:pt x="37" y="48"/>
                    <a:pt x="37" y="48"/>
                  </a:cubicBezTo>
                  <a:cubicBezTo>
                    <a:pt x="37" y="160"/>
                    <a:pt x="37" y="160"/>
                    <a:pt x="37" y="160"/>
                  </a:cubicBezTo>
                  <a:close/>
                  <a:moveTo>
                    <a:pt x="8" y="35"/>
                  </a:moveTo>
                  <a:cubicBezTo>
                    <a:pt x="8" y="36"/>
                    <a:pt x="8" y="38"/>
                    <a:pt x="8" y="39"/>
                  </a:cubicBezTo>
                  <a:cubicBezTo>
                    <a:pt x="8" y="39"/>
                    <a:pt x="9" y="39"/>
                    <a:pt x="9" y="39"/>
                  </a:cubicBezTo>
                  <a:cubicBezTo>
                    <a:pt x="9" y="38"/>
                    <a:pt x="9" y="36"/>
                    <a:pt x="9" y="35"/>
                  </a:cubicBezTo>
                  <a:cubicBezTo>
                    <a:pt x="9" y="35"/>
                    <a:pt x="8" y="35"/>
                    <a:pt x="8" y="35"/>
                  </a:cubicBezTo>
                  <a:close/>
                  <a:moveTo>
                    <a:pt x="8" y="28"/>
                  </a:moveTo>
                  <a:cubicBezTo>
                    <a:pt x="8" y="29"/>
                    <a:pt x="8" y="30"/>
                    <a:pt x="8" y="32"/>
                  </a:cubicBezTo>
                  <a:cubicBezTo>
                    <a:pt x="8" y="32"/>
                    <a:pt x="9" y="32"/>
                    <a:pt x="9" y="32"/>
                  </a:cubicBezTo>
                  <a:cubicBezTo>
                    <a:pt x="9" y="30"/>
                    <a:pt x="9" y="29"/>
                    <a:pt x="9" y="28"/>
                  </a:cubicBezTo>
                  <a:cubicBezTo>
                    <a:pt x="9" y="28"/>
                    <a:pt x="8" y="28"/>
                    <a:pt x="8" y="28"/>
                  </a:cubicBezTo>
                  <a:close/>
                  <a:moveTo>
                    <a:pt x="4" y="28"/>
                  </a:moveTo>
                  <a:cubicBezTo>
                    <a:pt x="4" y="32"/>
                    <a:pt x="4" y="32"/>
                    <a:pt x="4" y="32"/>
                  </a:cubicBezTo>
                  <a:cubicBezTo>
                    <a:pt x="6" y="32"/>
                    <a:pt x="6" y="32"/>
                    <a:pt x="6" y="32"/>
                  </a:cubicBezTo>
                  <a:cubicBezTo>
                    <a:pt x="6" y="28"/>
                    <a:pt x="6" y="28"/>
                    <a:pt x="6" y="28"/>
                  </a:cubicBezTo>
                  <a:cubicBezTo>
                    <a:pt x="4" y="28"/>
                    <a:pt x="4" y="28"/>
                    <a:pt x="4" y="28"/>
                  </a:cubicBezTo>
                  <a:close/>
                  <a:moveTo>
                    <a:pt x="11" y="28"/>
                  </a:moveTo>
                  <a:cubicBezTo>
                    <a:pt x="11" y="29"/>
                    <a:pt x="11" y="30"/>
                    <a:pt x="11" y="32"/>
                  </a:cubicBezTo>
                  <a:cubicBezTo>
                    <a:pt x="12" y="32"/>
                    <a:pt x="12" y="32"/>
                    <a:pt x="13" y="32"/>
                  </a:cubicBezTo>
                  <a:cubicBezTo>
                    <a:pt x="13" y="30"/>
                    <a:pt x="13" y="29"/>
                    <a:pt x="13" y="28"/>
                  </a:cubicBezTo>
                  <a:cubicBezTo>
                    <a:pt x="12" y="28"/>
                    <a:pt x="12" y="28"/>
                    <a:pt x="11" y="28"/>
                  </a:cubicBezTo>
                  <a:close/>
                  <a:moveTo>
                    <a:pt x="15" y="28"/>
                  </a:moveTo>
                  <a:cubicBezTo>
                    <a:pt x="15" y="29"/>
                    <a:pt x="15" y="30"/>
                    <a:pt x="15" y="32"/>
                  </a:cubicBezTo>
                  <a:cubicBezTo>
                    <a:pt x="15" y="32"/>
                    <a:pt x="16" y="32"/>
                    <a:pt x="16" y="32"/>
                  </a:cubicBezTo>
                  <a:cubicBezTo>
                    <a:pt x="16" y="30"/>
                    <a:pt x="16" y="29"/>
                    <a:pt x="16" y="28"/>
                  </a:cubicBezTo>
                  <a:cubicBezTo>
                    <a:pt x="16" y="28"/>
                    <a:pt x="15" y="28"/>
                    <a:pt x="15" y="28"/>
                  </a:cubicBezTo>
                  <a:close/>
                  <a:moveTo>
                    <a:pt x="18" y="28"/>
                  </a:moveTo>
                  <a:cubicBezTo>
                    <a:pt x="18" y="29"/>
                    <a:pt x="18" y="30"/>
                    <a:pt x="18" y="32"/>
                  </a:cubicBezTo>
                  <a:cubicBezTo>
                    <a:pt x="19" y="32"/>
                    <a:pt x="20" y="32"/>
                    <a:pt x="20" y="32"/>
                  </a:cubicBezTo>
                  <a:cubicBezTo>
                    <a:pt x="20" y="30"/>
                    <a:pt x="20" y="29"/>
                    <a:pt x="20" y="28"/>
                  </a:cubicBezTo>
                  <a:cubicBezTo>
                    <a:pt x="20" y="28"/>
                    <a:pt x="19" y="28"/>
                    <a:pt x="18" y="28"/>
                  </a:cubicBezTo>
                  <a:close/>
                  <a:moveTo>
                    <a:pt x="22" y="28"/>
                  </a:moveTo>
                  <a:cubicBezTo>
                    <a:pt x="22" y="29"/>
                    <a:pt x="22" y="30"/>
                    <a:pt x="22" y="32"/>
                  </a:cubicBezTo>
                  <a:cubicBezTo>
                    <a:pt x="23" y="32"/>
                    <a:pt x="23" y="32"/>
                    <a:pt x="24" y="32"/>
                  </a:cubicBezTo>
                  <a:cubicBezTo>
                    <a:pt x="24" y="30"/>
                    <a:pt x="24" y="29"/>
                    <a:pt x="24" y="28"/>
                  </a:cubicBezTo>
                  <a:cubicBezTo>
                    <a:pt x="23" y="28"/>
                    <a:pt x="23" y="28"/>
                    <a:pt x="22" y="28"/>
                  </a:cubicBezTo>
                  <a:close/>
                  <a:moveTo>
                    <a:pt x="26" y="28"/>
                  </a:moveTo>
                  <a:cubicBezTo>
                    <a:pt x="26" y="29"/>
                    <a:pt x="26" y="30"/>
                    <a:pt x="26" y="32"/>
                  </a:cubicBezTo>
                  <a:cubicBezTo>
                    <a:pt x="26" y="32"/>
                    <a:pt x="27" y="32"/>
                    <a:pt x="27" y="32"/>
                  </a:cubicBezTo>
                  <a:cubicBezTo>
                    <a:pt x="27" y="30"/>
                    <a:pt x="27" y="29"/>
                    <a:pt x="27" y="28"/>
                  </a:cubicBezTo>
                  <a:cubicBezTo>
                    <a:pt x="27" y="28"/>
                    <a:pt x="26" y="28"/>
                    <a:pt x="26" y="28"/>
                  </a:cubicBezTo>
                  <a:close/>
                  <a:moveTo>
                    <a:pt x="29" y="28"/>
                  </a:moveTo>
                  <a:cubicBezTo>
                    <a:pt x="29" y="29"/>
                    <a:pt x="29" y="30"/>
                    <a:pt x="29" y="32"/>
                  </a:cubicBezTo>
                  <a:cubicBezTo>
                    <a:pt x="30" y="32"/>
                    <a:pt x="30" y="32"/>
                    <a:pt x="31" y="32"/>
                  </a:cubicBezTo>
                  <a:cubicBezTo>
                    <a:pt x="31" y="30"/>
                    <a:pt x="31" y="29"/>
                    <a:pt x="31" y="28"/>
                  </a:cubicBezTo>
                  <a:cubicBezTo>
                    <a:pt x="30" y="28"/>
                    <a:pt x="30" y="28"/>
                    <a:pt x="29" y="28"/>
                  </a:cubicBezTo>
                  <a:close/>
                  <a:moveTo>
                    <a:pt x="33" y="28"/>
                  </a:moveTo>
                  <a:cubicBezTo>
                    <a:pt x="33" y="32"/>
                    <a:pt x="33" y="32"/>
                    <a:pt x="33" y="32"/>
                  </a:cubicBezTo>
                  <a:cubicBezTo>
                    <a:pt x="35" y="32"/>
                    <a:pt x="35" y="32"/>
                    <a:pt x="35" y="32"/>
                  </a:cubicBezTo>
                  <a:cubicBezTo>
                    <a:pt x="35" y="28"/>
                    <a:pt x="35" y="28"/>
                    <a:pt x="35" y="28"/>
                  </a:cubicBezTo>
                  <a:cubicBezTo>
                    <a:pt x="33" y="28"/>
                    <a:pt x="33" y="28"/>
                    <a:pt x="33" y="28"/>
                  </a:cubicBezTo>
                  <a:close/>
                  <a:moveTo>
                    <a:pt x="4" y="35"/>
                  </a:moveTo>
                  <a:cubicBezTo>
                    <a:pt x="4" y="39"/>
                    <a:pt x="4" y="39"/>
                    <a:pt x="4" y="39"/>
                  </a:cubicBezTo>
                  <a:cubicBezTo>
                    <a:pt x="6" y="39"/>
                    <a:pt x="6" y="39"/>
                    <a:pt x="6" y="39"/>
                  </a:cubicBezTo>
                  <a:cubicBezTo>
                    <a:pt x="6" y="35"/>
                    <a:pt x="6" y="35"/>
                    <a:pt x="6" y="35"/>
                  </a:cubicBezTo>
                  <a:cubicBezTo>
                    <a:pt x="4" y="35"/>
                    <a:pt x="4" y="35"/>
                    <a:pt x="4" y="35"/>
                  </a:cubicBezTo>
                  <a:close/>
                  <a:moveTo>
                    <a:pt x="11" y="35"/>
                  </a:moveTo>
                  <a:cubicBezTo>
                    <a:pt x="11" y="36"/>
                    <a:pt x="11" y="38"/>
                    <a:pt x="11" y="39"/>
                  </a:cubicBezTo>
                  <a:cubicBezTo>
                    <a:pt x="12" y="39"/>
                    <a:pt x="12" y="39"/>
                    <a:pt x="13" y="39"/>
                  </a:cubicBezTo>
                  <a:cubicBezTo>
                    <a:pt x="13" y="38"/>
                    <a:pt x="13" y="36"/>
                    <a:pt x="13" y="35"/>
                  </a:cubicBezTo>
                  <a:cubicBezTo>
                    <a:pt x="12" y="35"/>
                    <a:pt x="12" y="35"/>
                    <a:pt x="11" y="35"/>
                  </a:cubicBezTo>
                  <a:close/>
                  <a:moveTo>
                    <a:pt x="15" y="35"/>
                  </a:moveTo>
                  <a:cubicBezTo>
                    <a:pt x="15" y="36"/>
                    <a:pt x="15" y="38"/>
                    <a:pt x="15" y="39"/>
                  </a:cubicBezTo>
                  <a:cubicBezTo>
                    <a:pt x="15" y="39"/>
                    <a:pt x="16" y="39"/>
                    <a:pt x="16" y="39"/>
                  </a:cubicBezTo>
                  <a:cubicBezTo>
                    <a:pt x="16" y="38"/>
                    <a:pt x="16" y="36"/>
                    <a:pt x="16" y="35"/>
                  </a:cubicBezTo>
                  <a:cubicBezTo>
                    <a:pt x="16" y="35"/>
                    <a:pt x="15" y="35"/>
                    <a:pt x="15" y="35"/>
                  </a:cubicBezTo>
                  <a:close/>
                  <a:moveTo>
                    <a:pt x="18" y="35"/>
                  </a:moveTo>
                  <a:cubicBezTo>
                    <a:pt x="18" y="36"/>
                    <a:pt x="18" y="38"/>
                    <a:pt x="18" y="39"/>
                  </a:cubicBezTo>
                  <a:cubicBezTo>
                    <a:pt x="19" y="39"/>
                    <a:pt x="20" y="39"/>
                    <a:pt x="20" y="39"/>
                  </a:cubicBezTo>
                  <a:cubicBezTo>
                    <a:pt x="20" y="38"/>
                    <a:pt x="20" y="36"/>
                    <a:pt x="20" y="35"/>
                  </a:cubicBezTo>
                  <a:cubicBezTo>
                    <a:pt x="20" y="35"/>
                    <a:pt x="19" y="35"/>
                    <a:pt x="18" y="35"/>
                  </a:cubicBezTo>
                  <a:close/>
                  <a:moveTo>
                    <a:pt x="22" y="35"/>
                  </a:moveTo>
                  <a:cubicBezTo>
                    <a:pt x="22" y="36"/>
                    <a:pt x="22" y="38"/>
                    <a:pt x="22" y="39"/>
                  </a:cubicBezTo>
                  <a:cubicBezTo>
                    <a:pt x="23" y="39"/>
                    <a:pt x="23" y="39"/>
                    <a:pt x="24" y="39"/>
                  </a:cubicBezTo>
                  <a:cubicBezTo>
                    <a:pt x="24" y="38"/>
                    <a:pt x="24" y="36"/>
                    <a:pt x="24" y="35"/>
                  </a:cubicBezTo>
                  <a:cubicBezTo>
                    <a:pt x="23" y="35"/>
                    <a:pt x="23" y="35"/>
                    <a:pt x="22" y="35"/>
                  </a:cubicBezTo>
                  <a:close/>
                  <a:moveTo>
                    <a:pt x="26" y="35"/>
                  </a:moveTo>
                  <a:cubicBezTo>
                    <a:pt x="26" y="36"/>
                    <a:pt x="26" y="38"/>
                    <a:pt x="26" y="39"/>
                  </a:cubicBezTo>
                  <a:cubicBezTo>
                    <a:pt x="26" y="39"/>
                    <a:pt x="27" y="39"/>
                    <a:pt x="27" y="39"/>
                  </a:cubicBezTo>
                  <a:cubicBezTo>
                    <a:pt x="27" y="38"/>
                    <a:pt x="27" y="36"/>
                    <a:pt x="27" y="35"/>
                  </a:cubicBezTo>
                  <a:cubicBezTo>
                    <a:pt x="27" y="35"/>
                    <a:pt x="26" y="35"/>
                    <a:pt x="26" y="35"/>
                  </a:cubicBezTo>
                  <a:close/>
                  <a:moveTo>
                    <a:pt x="29" y="35"/>
                  </a:moveTo>
                  <a:cubicBezTo>
                    <a:pt x="29" y="36"/>
                    <a:pt x="29" y="38"/>
                    <a:pt x="29" y="39"/>
                  </a:cubicBezTo>
                  <a:cubicBezTo>
                    <a:pt x="30" y="39"/>
                    <a:pt x="30" y="39"/>
                    <a:pt x="31" y="39"/>
                  </a:cubicBezTo>
                  <a:cubicBezTo>
                    <a:pt x="31" y="38"/>
                    <a:pt x="31" y="36"/>
                    <a:pt x="31" y="35"/>
                  </a:cubicBezTo>
                  <a:cubicBezTo>
                    <a:pt x="30" y="35"/>
                    <a:pt x="30" y="35"/>
                    <a:pt x="29" y="35"/>
                  </a:cubicBezTo>
                  <a:close/>
                  <a:moveTo>
                    <a:pt x="33" y="35"/>
                  </a:moveTo>
                  <a:cubicBezTo>
                    <a:pt x="33" y="39"/>
                    <a:pt x="33" y="39"/>
                    <a:pt x="33" y="39"/>
                  </a:cubicBezTo>
                  <a:cubicBezTo>
                    <a:pt x="35" y="39"/>
                    <a:pt x="35" y="39"/>
                    <a:pt x="35" y="39"/>
                  </a:cubicBezTo>
                  <a:cubicBezTo>
                    <a:pt x="35" y="35"/>
                    <a:pt x="35" y="35"/>
                    <a:pt x="35" y="35"/>
                  </a:cubicBezTo>
                  <a:lnTo>
                    <a:pt x="33"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10" name="Freeform 2616"/>
            <p:cNvSpPr/>
            <p:nvPr/>
          </p:nvSpPr>
          <p:spPr bwMode="auto">
            <a:xfrm>
              <a:off x="-215899" y="823912"/>
              <a:ext cx="96838" cy="331788"/>
            </a:xfrm>
            <a:custGeom>
              <a:avLst/>
              <a:gdLst>
                <a:gd name="T0" fmla="*/ 0 w 61"/>
                <a:gd name="T1" fmla="*/ 209 h 209"/>
                <a:gd name="T2" fmla="*/ 61 w 61"/>
                <a:gd name="T3" fmla="*/ 209 h 209"/>
                <a:gd name="T4" fmla="*/ 61 w 61"/>
                <a:gd name="T5" fmla="*/ 41 h 209"/>
                <a:gd name="T6" fmla="*/ 0 w 61"/>
                <a:gd name="T7" fmla="*/ 0 h 209"/>
                <a:gd name="T8" fmla="*/ 0 w 61"/>
                <a:gd name="T9" fmla="*/ 209 h 209"/>
              </a:gdLst>
              <a:ahLst/>
              <a:cxnLst>
                <a:cxn ang="0">
                  <a:pos x="T0" y="T1"/>
                </a:cxn>
                <a:cxn ang="0">
                  <a:pos x="T2" y="T3"/>
                </a:cxn>
                <a:cxn ang="0">
                  <a:pos x="T4" y="T5"/>
                </a:cxn>
                <a:cxn ang="0">
                  <a:pos x="T6" y="T7"/>
                </a:cxn>
                <a:cxn ang="0">
                  <a:pos x="T8" y="T9"/>
                </a:cxn>
              </a:cxnLst>
              <a:rect l="0" t="0" r="r" b="b"/>
              <a:pathLst>
                <a:path w="61" h="209">
                  <a:moveTo>
                    <a:pt x="0" y="209"/>
                  </a:moveTo>
                  <a:lnTo>
                    <a:pt x="61" y="209"/>
                  </a:lnTo>
                  <a:lnTo>
                    <a:pt x="61" y="41"/>
                  </a:lnTo>
                  <a:lnTo>
                    <a:pt x="0" y="0"/>
                  </a:lnTo>
                  <a:lnTo>
                    <a:pt x="0" y="2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11" name="Rectangle 2617"/>
            <p:cNvSpPr>
              <a:spLocks noChangeArrowheads="1"/>
            </p:cNvSpPr>
            <p:nvPr/>
          </p:nvSpPr>
          <p:spPr bwMode="auto">
            <a:xfrm>
              <a:off x="-239712" y="1081087"/>
              <a:ext cx="1635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12" name="Freeform 2618"/>
            <p:cNvSpPr>
              <a:spLocks noEditPoints="1"/>
            </p:cNvSpPr>
            <p:nvPr/>
          </p:nvSpPr>
          <p:spPr bwMode="auto">
            <a:xfrm>
              <a:off x="-180974" y="892175"/>
              <a:ext cx="46038" cy="161925"/>
            </a:xfrm>
            <a:custGeom>
              <a:avLst/>
              <a:gdLst>
                <a:gd name="T0" fmla="*/ 14 w 14"/>
                <a:gd name="T1" fmla="*/ 4 h 50"/>
                <a:gd name="T2" fmla="*/ 0 w 14"/>
                <a:gd name="T3" fmla="*/ 5 h 50"/>
                <a:gd name="T4" fmla="*/ 0 w 14"/>
                <a:gd name="T5" fmla="*/ 0 h 50"/>
                <a:gd name="T6" fmla="*/ 14 w 14"/>
                <a:gd name="T7" fmla="*/ 2 h 50"/>
                <a:gd name="T8" fmla="*/ 0 w 14"/>
                <a:gd name="T9" fmla="*/ 0 h 50"/>
                <a:gd name="T10" fmla="*/ 14 w 14"/>
                <a:gd name="T11" fmla="*/ 7 h 50"/>
                <a:gd name="T12" fmla="*/ 0 w 14"/>
                <a:gd name="T13" fmla="*/ 9 h 50"/>
                <a:gd name="T14" fmla="*/ 0 w 14"/>
                <a:gd name="T15" fmla="*/ 11 h 50"/>
                <a:gd name="T16" fmla="*/ 14 w 14"/>
                <a:gd name="T17" fmla="*/ 12 h 50"/>
                <a:gd name="T18" fmla="*/ 0 w 14"/>
                <a:gd name="T19" fmla="*/ 11 h 50"/>
                <a:gd name="T20" fmla="*/ 14 w 14"/>
                <a:gd name="T21" fmla="*/ 14 h 50"/>
                <a:gd name="T22" fmla="*/ 0 w 14"/>
                <a:gd name="T23" fmla="*/ 16 h 50"/>
                <a:gd name="T24" fmla="*/ 0 w 14"/>
                <a:gd name="T25" fmla="*/ 17 h 50"/>
                <a:gd name="T26" fmla="*/ 14 w 14"/>
                <a:gd name="T27" fmla="*/ 19 h 50"/>
                <a:gd name="T28" fmla="*/ 0 w 14"/>
                <a:gd name="T29" fmla="*/ 17 h 50"/>
                <a:gd name="T30" fmla="*/ 14 w 14"/>
                <a:gd name="T31" fmla="*/ 21 h 50"/>
                <a:gd name="T32" fmla="*/ 0 w 14"/>
                <a:gd name="T33" fmla="*/ 22 h 50"/>
                <a:gd name="T34" fmla="*/ 0 w 14"/>
                <a:gd name="T35" fmla="*/ 24 h 50"/>
                <a:gd name="T36" fmla="*/ 14 w 14"/>
                <a:gd name="T37" fmla="*/ 26 h 50"/>
                <a:gd name="T38" fmla="*/ 0 w 14"/>
                <a:gd name="T39" fmla="*/ 24 h 50"/>
                <a:gd name="T40" fmla="*/ 14 w 14"/>
                <a:gd name="T41" fmla="*/ 28 h 50"/>
                <a:gd name="T42" fmla="*/ 0 w 14"/>
                <a:gd name="T43" fmla="*/ 29 h 50"/>
                <a:gd name="T44" fmla="*/ 0 w 14"/>
                <a:gd name="T45" fmla="*/ 31 h 50"/>
                <a:gd name="T46" fmla="*/ 14 w 14"/>
                <a:gd name="T47" fmla="*/ 33 h 50"/>
                <a:gd name="T48" fmla="*/ 0 w 14"/>
                <a:gd name="T49" fmla="*/ 31 h 50"/>
                <a:gd name="T50" fmla="*/ 14 w 14"/>
                <a:gd name="T51" fmla="*/ 35 h 50"/>
                <a:gd name="T52" fmla="*/ 0 w 14"/>
                <a:gd name="T53" fmla="*/ 36 h 50"/>
                <a:gd name="T54" fmla="*/ 0 w 14"/>
                <a:gd name="T55" fmla="*/ 38 h 50"/>
                <a:gd name="T56" fmla="*/ 14 w 14"/>
                <a:gd name="T57" fmla="*/ 40 h 50"/>
                <a:gd name="T58" fmla="*/ 0 w 14"/>
                <a:gd name="T59" fmla="*/ 38 h 50"/>
                <a:gd name="T60" fmla="*/ 14 w 14"/>
                <a:gd name="T61" fmla="*/ 42 h 50"/>
                <a:gd name="T62" fmla="*/ 0 w 14"/>
                <a:gd name="T63" fmla="*/ 43 h 50"/>
                <a:gd name="T64" fmla="*/ 0 w 14"/>
                <a:gd name="T65" fmla="*/ 45 h 50"/>
                <a:gd name="T66" fmla="*/ 14 w 14"/>
                <a:gd name="T67" fmla="*/ 47 h 50"/>
                <a:gd name="T68" fmla="*/ 0 w 14"/>
                <a:gd name="T69" fmla="*/ 45 h 50"/>
                <a:gd name="T70" fmla="*/ 14 w 14"/>
                <a:gd name="T71" fmla="*/ 48 h 50"/>
                <a:gd name="T72" fmla="*/ 0 w 14"/>
                <a:gd name="T73"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50">
                  <a:moveTo>
                    <a:pt x="0" y="4"/>
                  </a:moveTo>
                  <a:cubicBezTo>
                    <a:pt x="5" y="4"/>
                    <a:pt x="9" y="4"/>
                    <a:pt x="14" y="4"/>
                  </a:cubicBezTo>
                  <a:cubicBezTo>
                    <a:pt x="14" y="4"/>
                    <a:pt x="14" y="5"/>
                    <a:pt x="14" y="5"/>
                  </a:cubicBezTo>
                  <a:cubicBezTo>
                    <a:pt x="9" y="5"/>
                    <a:pt x="5" y="5"/>
                    <a:pt x="0" y="5"/>
                  </a:cubicBezTo>
                  <a:cubicBezTo>
                    <a:pt x="0" y="5"/>
                    <a:pt x="0" y="4"/>
                    <a:pt x="0" y="4"/>
                  </a:cubicBezTo>
                  <a:close/>
                  <a:moveTo>
                    <a:pt x="0" y="0"/>
                  </a:moveTo>
                  <a:cubicBezTo>
                    <a:pt x="14" y="0"/>
                    <a:pt x="14" y="0"/>
                    <a:pt x="14" y="0"/>
                  </a:cubicBezTo>
                  <a:cubicBezTo>
                    <a:pt x="14" y="2"/>
                    <a:pt x="14" y="2"/>
                    <a:pt x="14" y="2"/>
                  </a:cubicBezTo>
                  <a:cubicBezTo>
                    <a:pt x="0" y="2"/>
                    <a:pt x="0" y="2"/>
                    <a:pt x="0" y="2"/>
                  </a:cubicBezTo>
                  <a:cubicBezTo>
                    <a:pt x="0" y="0"/>
                    <a:pt x="0" y="0"/>
                    <a:pt x="0" y="0"/>
                  </a:cubicBezTo>
                  <a:close/>
                  <a:moveTo>
                    <a:pt x="0" y="7"/>
                  </a:moveTo>
                  <a:cubicBezTo>
                    <a:pt x="5" y="7"/>
                    <a:pt x="9" y="7"/>
                    <a:pt x="14" y="7"/>
                  </a:cubicBezTo>
                  <a:cubicBezTo>
                    <a:pt x="14" y="8"/>
                    <a:pt x="14" y="8"/>
                    <a:pt x="14" y="9"/>
                  </a:cubicBezTo>
                  <a:cubicBezTo>
                    <a:pt x="9" y="9"/>
                    <a:pt x="5" y="9"/>
                    <a:pt x="0" y="9"/>
                  </a:cubicBezTo>
                  <a:cubicBezTo>
                    <a:pt x="0" y="8"/>
                    <a:pt x="0" y="8"/>
                    <a:pt x="0" y="7"/>
                  </a:cubicBezTo>
                  <a:close/>
                  <a:moveTo>
                    <a:pt x="0" y="11"/>
                  </a:moveTo>
                  <a:cubicBezTo>
                    <a:pt x="5" y="11"/>
                    <a:pt x="9" y="11"/>
                    <a:pt x="14" y="11"/>
                  </a:cubicBezTo>
                  <a:cubicBezTo>
                    <a:pt x="14" y="11"/>
                    <a:pt x="14" y="12"/>
                    <a:pt x="14" y="12"/>
                  </a:cubicBezTo>
                  <a:cubicBezTo>
                    <a:pt x="9" y="12"/>
                    <a:pt x="5" y="12"/>
                    <a:pt x="0" y="12"/>
                  </a:cubicBezTo>
                  <a:cubicBezTo>
                    <a:pt x="0" y="12"/>
                    <a:pt x="0" y="11"/>
                    <a:pt x="0" y="11"/>
                  </a:cubicBezTo>
                  <a:close/>
                  <a:moveTo>
                    <a:pt x="0" y="14"/>
                  </a:moveTo>
                  <a:cubicBezTo>
                    <a:pt x="5" y="14"/>
                    <a:pt x="9" y="14"/>
                    <a:pt x="14" y="14"/>
                  </a:cubicBezTo>
                  <a:cubicBezTo>
                    <a:pt x="14" y="15"/>
                    <a:pt x="14" y="15"/>
                    <a:pt x="14" y="16"/>
                  </a:cubicBezTo>
                  <a:cubicBezTo>
                    <a:pt x="9" y="16"/>
                    <a:pt x="5" y="16"/>
                    <a:pt x="0" y="16"/>
                  </a:cubicBezTo>
                  <a:cubicBezTo>
                    <a:pt x="0" y="15"/>
                    <a:pt x="0" y="15"/>
                    <a:pt x="0" y="14"/>
                  </a:cubicBezTo>
                  <a:close/>
                  <a:moveTo>
                    <a:pt x="0" y="17"/>
                  </a:moveTo>
                  <a:cubicBezTo>
                    <a:pt x="5" y="17"/>
                    <a:pt x="9" y="17"/>
                    <a:pt x="14" y="17"/>
                  </a:cubicBezTo>
                  <a:cubicBezTo>
                    <a:pt x="14" y="18"/>
                    <a:pt x="14" y="19"/>
                    <a:pt x="14" y="19"/>
                  </a:cubicBezTo>
                  <a:cubicBezTo>
                    <a:pt x="9" y="19"/>
                    <a:pt x="5" y="19"/>
                    <a:pt x="0" y="19"/>
                  </a:cubicBezTo>
                  <a:cubicBezTo>
                    <a:pt x="0" y="19"/>
                    <a:pt x="0" y="18"/>
                    <a:pt x="0" y="17"/>
                  </a:cubicBezTo>
                  <a:close/>
                  <a:moveTo>
                    <a:pt x="0" y="21"/>
                  </a:moveTo>
                  <a:cubicBezTo>
                    <a:pt x="5" y="21"/>
                    <a:pt x="9" y="21"/>
                    <a:pt x="14" y="21"/>
                  </a:cubicBezTo>
                  <a:cubicBezTo>
                    <a:pt x="14" y="21"/>
                    <a:pt x="14" y="22"/>
                    <a:pt x="14" y="22"/>
                  </a:cubicBezTo>
                  <a:cubicBezTo>
                    <a:pt x="9" y="22"/>
                    <a:pt x="5" y="22"/>
                    <a:pt x="0" y="22"/>
                  </a:cubicBezTo>
                  <a:cubicBezTo>
                    <a:pt x="0" y="22"/>
                    <a:pt x="0" y="21"/>
                    <a:pt x="0" y="21"/>
                  </a:cubicBezTo>
                  <a:close/>
                  <a:moveTo>
                    <a:pt x="0" y="24"/>
                  </a:moveTo>
                  <a:cubicBezTo>
                    <a:pt x="5" y="24"/>
                    <a:pt x="9" y="24"/>
                    <a:pt x="14" y="24"/>
                  </a:cubicBezTo>
                  <a:cubicBezTo>
                    <a:pt x="14" y="25"/>
                    <a:pt x="14" y="25"/>
                    <a:pt x="14" y="26"/>
                  </a:cubicBezTo>
                  <a:cubicBezTo>
                    <a:pt x="9" y="26"/>
                    <a:pt x="5" y="26"/>
                    <a:pt x="0" y="26"/>
                  </a:cubicBezTo>
                  <a:cubicBezTo>
                    <a:pt x="0" y="25"/>
                    <a:pt x="0" y="25"/>
                    <a:pt x="0" y="24"/>
                  </a:cubicBezTo>
                  <a:close/>
                  <a:moveTo>
                    <a:pt x="0" y="28"/>
                  </a:moveTo>
                  <a:cubicBezTo>
                    <a:pt x="5" y="28"/>
                    <a:pt x="9" y="28"/>
                    <a:pt x="14" y="28"/>
                  </a:cubicBezTo>
                  <a:cubicBezTo>
                    <a:pt x="14" y="28"/>
                    <a:pt x="14" y="29"/>
                    <a:pt x="14" y="29"/>
                  </a:cubicBezTo>
                  <a:cubicBezTo>
                    <a:pt x="9" y="29"/>
                    <a:pt x="5" y="29"/>
                    <a:pt x="0" y="29"/>
                  </a:cubicBezTo>
                  <a:cubicBezTo>
                    <a:pt x="0" y="29"/>
                    <a:pt x="0" y="28"/>
                    <a:pt x="0" y="28"/>
                  </a:cubicBezTo>
                  <a:close/>
                  <a:moveTo>
                    <a:pt x="0" y="31"/>
                  </a:moveTo>
                  <a:cubicBezTo>
                    <a:pt x="5" y="31"/>
                    <a:pt x="9" y="31"/>
                    <a:pt x="14" y="31"/>
                  </a:cubicBezTo>
                  <a:cubicBezTo>
                    <a:pt x="14" y="32"/>
                    <a:pt x="14" y="32"/>
                    <a:pt x="14" y="33"/>
                  </a:cubicBezTo>
                  <a:cubicBezTo>
                    <a:pt x="9" y="33"/>
                    <a:pt x="5" y="33"/>
                    <a:pt x="0" y="33"/>
                  </a:cubicBezTo>
                  <a:cubicBezTo>
                    <a:pt x="0" y="32"/>
                    <a:pt x="0" y="32"/>
                    <a:pt x="0" y="31"/>
                  </a:cubicBezTo>
                  <a:close/>
                  <a:moveTo>
                    <a:pt x="0" y="35"/>
                  </a:moveTo>
                  <a:cubicBezTo>
                    <a:pt x="5" y="35"/>
                    <a:pt x="9" y="35"/>
                    <a:pt x="14" y="35"/>
                  </a:cubicBezTo>
                  <a:cubicBezTo>
                    <a:pt x="14" y="35"/>
                    <a:pt x="14" y="36"/>
                    <a:pt x="14" y="36"/>
                  </a:cubicBezTo>
                  <a:cubicBezTo>
                    <a:pt x="9" y="36"/>
                    <a:pt x="5" y="36"/>
                    <a:pt x="0" y="36"/>
                  </a:cubicBezTo>
                  <a:cubicBezTo>
                    <a:pt x="0" y="36"/>
                    <a:pt x="0" y="35"/>
                    <a:pt x="0" y="35"/>
                  </a:cubicBezTo>
                  <a:close/>
                  <a:moveTo>
                    <a:pt x="0" y="38"/>
                  </a:moveTo>
                  <a:cubicBezTo>
                    <a:pt x="5" y="38"/>
                    <a:pt x="9" y="38"/>
                    <a:pt x="14" y="38"/>
                  </a:cubicBezTo>
                  <a:cubicBezTo>
                    <a:pt x="14" y="39"/>
                    <a:pt x="14" y="39"/>
                    <a:pt x="14" y="40"/>
                  </a:cubicBezTo>
                  <a:cubicBezTo>
                    <a:pt x="9" y="40"/>
                    <a:pt x="5" y="40"/>
                    <a:pt x="0" y="40"/>
                  </a:cubicBezTo>
                  <a:cubicBezTo>
                    <a:pt x="0" y="39"/>
                    <a:pt x="0" y="39"/>
                    <a:pt x="0" y="38"/>
                  </a:cubicBezTo>
                  <a:close/>
                  <a:moveTo>
                    <a:pt x="0" y="42"/>
                  </a:moveTo>
                  <a:cubicBezTo>
                    <a:pt x="5" y="42"/>
                    <a:pt x="9" y="42"/>
                    <a:pt x="14" y="42"/>
                  </a:cubicBezTo>
                  <a:cubicBezTo>
                    <a:pt x="14" y="42"/>
                    <a:pt x="14" y="43"/>
                    <a:pt x="14" y="43"/>
                  </a:cubicBezTo>
                  <a:cubicBezTo>
                    <a:pt x="9" y="43"/>
                    <a:pt x="5" y="43"/>
                    <a:pt x="0" y="43"/>
                  </a:cubicBezTo>
                  <a:cubicBezTo>
                    <a:pt x="0" y="43"/>
                    <a:pt x="0" y="42"/>
                    <a:pt x="0" y="42"/>
                  </a:cubicBezTo>
                  <a:close/>
                  <a:moveTo>
                    <a:pt x="0" y="45"/>
                  </a:moveTo>
                  <a:cubicBezTo>
                    <a:pt x="5" y="45"/>
                    <a:pt x="9" y="45"/>
                    <a:pt x="14" y="45"/>
                  </a:cubicBezTo>
                  <a:cubicBezTo>
                    <a:pt x="14" y="45"/>
                    <a:pt x="14" y="46"/>
                    <a:pt x="14" y="47"/>
                  </a:cubicBezTo>
                  <a:cubicBezTo>
                    <a:pt x="9" y="47"/>
                    <a:pt x="5" y="47"/>
                    <a:pt x="0" y="47"/>
                  </a:cubicBezTo>
                  <a:cubicBezTo>
                    <a:pt x="0" y="46"/>
                    <a:pt x="0" y="45"/>
                    <a:pt x="0" y="45"/>
                  </a:cubicBezTo>
                  <a:close/>
                  <a:moveTo>
                    <a:pt x="0" y="48"/>
                  </a:moveTo>
                  <a:cubicBezTo>
                    <a:pt x="14" y="48"/>
                    <a:pt x="14" y="48"/>
                    <a:pt x="14" y="48"/>
                  </a:cubicBezTo>
                  <a:cubicBezTo>
                    <a:pt x="14" y="50"/>
                    <a:pt x="14" y="50"/>
                    <a:pt x="14" y="50"/>
                  </a:cubicBezTo>
                  <a:cubicBezTo>
                    <a:pt x="0" y="50"/>
                    <a:pt x="0" y="50"/>
                    <a:pt x="0" y="50"/>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13" name="Freeform 2619"/>
            <p:cNvSpPr/>
            <p:nvPr/>
          </p:nvSpPr>
          <p:spPr bwMode="auto">
            <a:xfrm>
              <a:off x="-2732087" y="660400"/>
              <a:ext cx="123825" cy="495300"/>
            </a:xfrm>
            <a:custGeom>
              <a:avLst/>
              <a:gdLst>
                <a:gd name="T0" fmla="*/ 78 w 78"/>
                <a:gd name="T1" fmla="*/ 312 h 312"/>
                <a:gd name="T2" fmla="*/ 64 w 78"/>
                <a:gd name="T3" fmla="*/ 312 h 312"/>
                <a:gd name="T4" fmla="*/ 52 w 78"/>
                <a:gd name="T5" fmla="*/ 312 h 312"/>
                <a:gd name="T6" fmla="*/ 0 w 78"/>
                <a:gd name="T7" fmla="*/ 312 h 312"/>
                <a:gd name="T8" fmla="*/ 0 w 78"/>
                <a:gd name="T9" fmla="*/ 109 h 312"/>
                <a:gd name="T10" fmla="*/ 13 w 78"/>
                <a:gd name="T11" fmla="*/ 105 h 312"/>
                <a:gd name="T12" fmla="*/ 13 w 78"/>
                <a:gd name="T13" fmla="*/ 51 h 312"/>
                <a:gd name="T14" fmla="*/ 17 w 78"/>
                <a:gd name="T15" fmla="*/ 49 h 312"/>
                <a:gd name="T16" fmla="*/ 17 w 78"/>
                <a:gd name="T17" fmla="*/ 10 h 312"/>
                <a:gd name="T18" fmla="*/ 47 w 78"/>
                <a:gd name="T19" fmla="*/ 0 h 312"/>
                <a:gd name="T20" fmla="*/ 47 w 78"/>
                <a:gd name="T21" fmla="*/ 39 h 312"/>
                <a:gd name="T22" fmla="*/ 52 w 78"/>
                <a:gd name="T23" fmla="*/ 37 h 312"/>
                <a:gd name="T24" fmla="*/ 52 w 78"/>
                <a:gd name="T25" fmla="*/ 94 h 312"/>
                <a:gd name="T26" fmla="*/ 64 w 78"/>
                <a:gd name="T27" fmla="*/ 90 h 312"/>
                <a:gd name="T28" fmla="*/ 64 w 78"/>
                <a:gd name="T29" fmla="*/ 177 h 312"/>
                <a:gd name="T30" fmla="*/ 78 w 78"/>
                <a:gd name="T31" fmla="*/ 177 h 312"/>
                <a:gd name="T32" fmla="*/ 78 w 78"/>
                <a:gd name="T33" fmla="*/ 31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312">
                  <a:moveTo>
                    <a:pt x="78" y="312"/>
                  </a:moveTo>
                  <a:lnTo>
                    <a:pt x="64" y="312"/>
                  </a:lnTo>
                  <a:lnTo>
                    <a:pt x="52" y="312"/>
                  </a:lnTo>
                  <a:lnTo>
                    <a:pt x="0" y="312"/>
                  </a:lnTo>
                  <a:lnTo>
                    <a:pt x="0" y="109"/>
                  </a:lnTo>
                  <a:lnTo>
                    <a:pt x="13" y="105"/>
                  </a:lnTo>
                  <a:lnTo>
                    <a:pt x="13" y="51"/>
                  </a:lnTo>
                  <a:lnTo>
                    <a:pt x="17" y="49"/>
                  </a:lnTo>
                  <a:lnTo>
                    <a:pt x="17" y="10"/>
                  </a:lnTo>
                  <a:lnTo>
                    <a:pt x="47" y="0"/>
                  </a:lnTo>
                  <a:lnTo>
                    <a:pt x="47" y="39"/>
                  </a:lnTo>
                  <a:lnTo>
                    <a:pt x="52" y="37"/>
                  </a:lnTo>
                  <a:lnTo>
                    <a:pt x="52" y="94"/>
                  </a:lnTo>
                  <a:lnTo>
                    <a:pt x="64" y="90"/>
                  </a:lnTo>
                  <a:lnTo>
                    <a:pt x="64" y="177"/>
                  </a:lnTo>
                  <a:lnTo>
                    <a:pt x="78" y="177"/>
                  </a:lnTo>
                  <a:lnTo>
                    <a:pt x="78" y="3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14" name="Rectangle 2620"/>
            <p:cNvSpPr>
              <a:spLocks noChangeArrowheads="1"/>
            </p:cNvSpPr>
            <p:nvPr/>
          </p:nvSpPr>
          <p:spPr bwMode="auto">
            <a:xfrm>
              <a:off x="-2800349" y="901700"/>
              <a:ext cx="74613" cy="254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15" name="Freeform 2621"/>
            <p:cNvSpPr>
              <a:spLocks noEditPoints="1"/>
            </p:cNvSpPr>
            <p:nvPr/>
          </p:nvSpPr>
          <p:spPr bwMode="auto">
            <a:xfrm>
              <a:off x="-2936874" y="758825"/>
              <a:ext cx="176213" cy="396875"/>
            </a:xfrm>
            <a:custGeom>
              <a:avLst/>
              <a:gdLst>
                <a:gd name="T0" fmla="*/ 33 w 54"/>
                <a:gd name="T1" fmla="*/ 21 h 122"/>
                <a:gd name="T2" fmla="*/ 27 w 54"/>
                <a:gd name="T3" fmla="*/ 14 h 122"/>
                <a:gd name="T4" fmla="*/ 15 w 54"/>
                <a:gd name="T5" fmla="*/ 52 h 122"/>
                <a:gd name="T6" fmla="*/ 19 w 54"/>
                <a:gd name="T7" fmla="*/ 58 h 122"/>
                <a:gd name="T8" fmla="*/ 15 w 54"/>
                <a:gd name="T9" fmla="*/ 60 h 122"/>
                <a:gd name="T10" fmla="*/ 15 w 54"/>
                <a:gd name="T11" fmla="*/ 75 h 122"/>
                <a:gd name="T12" fmla="*/ 19 w 54"/>
                <a:gd name="T13" fmla="*/ 77 h 122"/>
                <a:gd name="T14" fmla="*/ 24 w 54"/>
                <a:gd name="T15" fmla="*/ 102 h 122"/>
                <a:gd name="T16" fmla="*/ 32 w 54"/>
                <a:gd name="T17" fmla="*/ 104 h 122"/>
                <a:gd name="T18" fmla="*/ 20 w 54"/>
                <a:gd name="T19" fmla="*/ 97 h 122"/>
                <a:gd name="T20" fmla="*/ 28 w 54"/>
                <a:gd name="T21" fmla="*/ 100 h 122"/>
                <a:gd name="T22" fmla="*/ 27 w 54"/>
                <a:gd name="T23" fmla="*/ 93 h 122"/>
                <a:gd name="T24" fmla="*/ 33 w 54"/>
                <a:gd name="T25" fmla="*/ 93 h 122"/>
                <a:gd name="T26" fmla="*/ 23 w 54"/>
                <a:gd name="T27" fmla="*/ 91 h 122"/>
                <a:gd name="T28" fmla="*/ 28 w 54"/>
                <a:gd name="T29" fmla="*/ 89 h 122"/>
                <a:gd name="T30" fmla="*/ 20 w 54"/>
                <a:gd name="T31" fmla="*/ 87 h 122"/>
                <a:gd name="T32" fmla="*/ 27 w 54"/>
                <a:gd name="T33" fmla="*/ 85 h 122"/>
                <a:gd name="T34" fmla="*/ 33 w 54"/>
                <a:gd name="T35" fmla="*/ 85 h 122"/>
                <a:gd name="T36" fmla="*/ 23 w 54"/>
                <a:gd name="T37" fmla="*/ 83 h 122"/>
                <a:gd name="T38" fmla="*/ 24 w 54"/>
                <a:gd name="T39" fmla="*/ 81 h 122"/>
                <a:gd name="T40" fmla="*/ 20 w 54"/>
                <a:gd name="T41" fmla="*/ 79 h 122"/>
                <a:gd name="T42" fmla="*/ 32 w 54"/>
                <a:gd name="T43" fmla="*/ 77 h 122"/>
                <a:gd name="T44" fmla="*/ 37 w 54"/>
                <a:gd name="T45" fmla="*/ 73 h 122"/>
                <a:gd name="T46" fmla="*/ 23 w 54"/>
                <a:gd name="T47" fmla="*/ 75 h 122"/>
                <a:gd name="T48" fmla="*/ 24 w 54"/>
                <a:gd name="T49" fmla="*/ 73 h 122"/>
                <a:gd name="T50" fmla="*/ 37 w 54"/>
                <a:gd name="T51" fmla="*/ 71 h 122"/>
                <a:gd name="T52" fmla="*/ 23 w 54"/>
                <a:gd name="T53" fmla="*/ 68 h 122"/>
                <a:gd name="T54" fmla="*/ 28 w 54"/>
                <a:gd name="T55" fmla="*/ 68 h 122"/>
                <a:gd name="T56" fmla="*/ 36 w 54"/>
                <a:gd name="T57" fmla="*/ 71 h 122"/>
                <a:gd name="T58" fmla="*/ 37 w 54"/>
                <a:gd name="T59" fmla="*/ 64 h 122"/>
                <a:gd name="T60" fmla="*/ 28 w 54"/>
                <a:gd name="T61" fmla="*/ 66 h 122"/>
                <a:gd name="T62" fmla="*/ 36 w 54"/>
                <a:gd name="T63" fmla="*/ 64 h 122"/>
                <a:gd name="T64" fmla="*/ 20 w 54"/>
                <a:gd name="T65" fmla="*/ 60 h 122"/>
                <a:gd name="T66" fmla="*/ 32 w 54"/>
                <a:gd name="T67" fmla="*/ 62 h 122"/>
                <a:gd name="T68" fmla="*/ 33 w 54"/>
                <a:gd name="T69" fmla="*/ 60 h 122"/>
                <a:gd name="T70" fmla="*/ 20 w 54"/>
                <a:gd name="T71" fmla="*/ 58 h 122"/>
                <a:gd name="T72" fmla="*/ 27 w 54"/>
                <a:gd name="T73" fmla="*/ 56 h 122"/>
                <a:gd name="T74" fmla="*/ 37 w 54"/>
                <a:gd name="T75" fmla="*/ 52 h 122"/>
                <a:gd name="T76" fmla="*/ 23 w 54"/>
                <a:gd name="T77" fmla="*/ 54 h 122"/>
                <a:gd name="T78" fmla="*/ 24 w 54"/>
                <a:gd name="T79" fmla="*/ 52 h 122"/>
                <a:gd name="T80" fmla="*/ 33 w 54"/>
                <a:gd name="T81" fmla="*/ 54 h 122"/>
                <a:gd name="T82" fmla="*/ 40 w 54"/>
                <a:gd name="T83" fmla="*/ 48 h 122"/>
                <a:gd name="T84" fmla="*/ 24 w 54"/>
                <a:gd name="T85" fmla="*/ 48 h 122"/>
                <a:gd name="T86" fmla="*/ 32 w 54"/>
                <a:gd name="T87" fmla="*/ 50 h 122"/>
                <a:gd name="T88" fmla="*/ 33 w 54"/>
                <a:gd name="T89" fmla="*/ 48 h 122"/>
                <a:gd name="T90" fmla="*/ 20 w 54"/>
                <a:gd name="T91" fmla="*/ 46 h 122"/>
                <a:gd name="T92" fmla="*/ 27 w 54"/>
                <a:gd name="T93" fmla="*/ 44 h 122"/>
                <a:gd name="T94" fmla="*/ 33 w 54"/>
                <a:gd name="T95" fmla="*/ 44 h 122"/>
                <a:gd name="T96" fmla="*/ 40 w 54"/>
                <a:gd name="T97" fmla="*/ 42 h 122"/>
                <a:gd name="T98" fmla="*/ 20 w 54"/>
                <a:gd name="T99" fmla="*/ 39 h 122"/>
                <a:gd name="T100" fmla="*/ 33 w 54"/>
                <a:gd name="T101" fmla="*/ 42 h 122"/>
                <a:gd name="T102" fmla="*/ 23 w 54"/>
                <a:gd name="T103" fmla="*/ 35 h 122"/>
                <a:gd name="T104" fmla="*/ 33 w 54"/>
                <a:gd name="T105" fmla="*/ 35 h 122"/>
                <a:gd name="T106" fmla="*/ 23 w 54"/>
                <a:gd name="T107" fmla="*/ 33 h 122"/>
                <a:gd name="T108" fmla="*/ 24 w 54"/>
                <a:gd name="T109" fmla="*/ 31 h 122"/>
                <a:gd name="T110" fmla="*/ 24 w 54"/>
                <a:gd name="T111" fmla="*/ 29 h 122"/>
                <a:gd name="T112" fmla="*/ 32 w 54"/>
                <a:gd name="T113" fmla="*/ 27 h 122"/>
                <a:gd name="T114" fmla="*/ 24 w 54"/>
                <a:gd name="T115" fmla="*/ 23 h 122"/>
                <a:gd name="T116" fmla="*/ 32 w 54"/>
                <a:gd name="T117" fmla="*/ 25 h 122"/>
                <a:gd name="T118" fmla="*/ 33 w 54"/>
                <a:gd name="T119" fmla="*/ 2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4" h="122">
                  <a:moveTo>
                    <a:pt x="41" y="122"/>
                  </a:moveTo>
                  <a:cubicBezTo>
                    <a:pt x="37" y="122"/>
                    <a:pt x="19" y="122"/>
                    <a:pt x="15" y="122"/>
                  </a:cubicBezTo>
                  <a:cubicBezTo>
                    <a:pt x="0" y="83"/>
                    <a:pt x="12" y="42"/>
                    <a:pt x="24" y="0"/>
                  </a:cubicBezTo>
                  <a:cubicBezTo>
                    <a:pt x="27" y="0"/>
                    <a:pt x="31" y="0"/>
                    <a:pt x="34" y="0"/>
                  </a:cubicBezTo>
                  <a:cubicBezTo>
                    <a:pt x="46" y="41"/>
                    <a:pt x="54" y="81"/>
                    <a:pt x="41" y="122"/>
                  </a:cubicBezTo>
                  <a:close/>
                  <a:moveTo>
                    <a:pt x="33" y="19"/>
                  </a:moveTo>
                  <a:cubicBezTo>
                    <a:pt x="33" y="19"/>
                    <a:pt x="33" y="20"/>
                    <a:pt x="33" y="21"/>
                  </a:cubicBezTo>
                  <a:cubicBezTo>
                    <a:pt x="34" y="21"/>
                    <a:pt x="35" y="21"/>
                    <a:pt x="36" y="21"/>
                  </a:cubicBezTo>
                  <a:cubicBezTo>
                    <a:pt x="36" y="20"/>
                    <a:pt x="36" y="19"/>
                    <a:pt x="36" y="19"/>
                  </a:cubicBezTo>
                  <a:cubicBezTo>
                    <a:pt x="35" y="19"/>
                    <a:pt x="34" y="19"/>
                    <a:pt x="33" y="19"/>
                  </a:cubicBezTo>
                  <a:close/>
                  <a:moveTo>
                    <a:pt x="24" y="14"/>
                  </a:moveTo>
                  <a:cubicBezTo>
                    <a:pt x="24" y="15"/>
                    <a:pt x="24" y="16"/>
                    <a:pt x="24" y="17"/>
                  </a:cubicBezTo>
                  <a:cubicBezTo>
                    <a:pt x="25" y="17"/>
                    <a:pt x="26" y="17"/>
                    <a:pt x="27" y="17"/>
                  </a:cubicBezTo>
                  <a:cubicBezTo>
                    <a:pt x="27" y="16"/>
                    <a:pt x="27" y="15"/>
                    <a:pt x="27" y="14"/>
                  </a:cubicBezTo>
                  <a:cubicBezTo>
                    <a:pt x="26" y="14"/>
                    <a:pt x="25" y="14"/>
                    <a:pt x="24" y="14"/>
                  </a:cubicBezTo>
                  <a:close/>
                  <a:moveTo>
                    <a:pt x="28" y="14"/>
                  </a:moveTo>
                  <a:cubicBezTo>
                    <a:pt x="28" y="15"/>
                    <a:pt x="28" y="16"/>
                    <a:pt x="28" y="17"/>
                  </a:cubicBezTo>
                  <a:cubicBezTo>
                    <a:pt x="29" y="17"/>
                    <a:pt x="31" y="17"/>
                    <a:pt x="32" y="17"/>
                  </a:cubicBezTo>
                  <a:cubicBezTo>
                    <a:pt x="32" y="16"/>
                    <a:pt x="32" y="15"/>
                    <a:pt x="32" y="14"/>
                  </a:cubicBezTo>
                  <a:cubicBezTo>
                    <a:pt x="31" y="14"/>
                    <a:pt x="29" y="14"/>
                    <a:pt x="28" y="14"/>
                  </a:cubicBezTo>
                  <a:close/>
                  <a:moveTo>
                    <a:pt x="15" y="52"/>
                  </a:moveTo>
                  <a:cubicBezTo>
                    <a:pt x="15" y="53"/>
                    <a:pt x="15" y="53"/>
                    <a:pt x="15" y="54"/>
                  </a:cubicBezTo>
                  <a:cubicBezTo>
                    <a:pt x="17" y="54"/>
                    <a:pt x="18" y="54"/>
                    <a:pt x="19" y="54"/>
                  </a:cubicBezTo>
                  <a:cubicBezTo>
                    <a:pt x="19" y="53"/>
                    <a:pt x="19" y="53"/>
                    <a:pt x="19" y="52"/>
                  </a:cubicBezTo>
                  <a:cubicBezTo>
                    <a:pt x="18" y="52"/>
                    <a:pt x="17" y="52"/>
                    <a:pt x="15" y="52"/>
                  </a:cubicBezTo>
                  <a:close/>
                  <a:moveTo>
                    <a:pt x="15" y="56"/>
                  </a:moveTo>
                  <a:cubicBezTo>
                    <a:pt x="15" y="57"/>
                    <a:pt x="15" y="57"/>
                    <a:pt x="15" y="58"/>
                  </a:cubicBezTo>
                  <a:cubicBezTo>
                    <a:pt x="17" y="58"/>
                    <a:pt x="18" y="58"/>
                    <a:pt x="19" y="58"/>
                  </a:cubicBezTo>
                  <a:cubicBezTo>
                    <a:pt x="19" y="57"/>
                    <a:pt x="19" y="57"/>
                    <a:pt x="19" y="56"/>
                  </a:cubicBezTo>
                  <a:cubicBezTo>
                    <a:pt x="18" y="56"/>
                    <a:pt x="17" y="56"/>
                    <a:pt x="15" y="56"/>
                  </a:cubicBezTo>
                  <a:close/>
                  <a:moveTo>
                    <a:pt x="15" y="60"/>
                  </a:moveTo>
                  <a:cubicBezTo>
                    <a:pt x="15" y="61"/>
                    <a:pt x="15" y="62"/>
                    <a:pt x="15" y="62"/>
                  </a:cubicBezTo>
                  <a:cubicBezTo>
                    <a:pt x="17" y="62"/>
                    <a:pt x="18" y="62"/>
                    <a:pt x="19" y="62"/>
                  </a:cubicBezTo>
                  <a:cubicBezTo>
                    <a:pt x="19" y="62"/>
                    <a:pt x="19" y="61"/>
                    <a:pt x="19" y="60"/>
                  </a:cubicBezTo>
                  <a:cubicBezTo>
                    <a:pt x="18" y="60"/>
                    <a:pt x="17" y="60"/>
                    <a:pt x="15" y="60"/>
                  </a:cubicBezTo>
                  <a:close/>
                  <a:moveTo>
                    <a:pt x="15" y="64"/>
                  </a:moveTo>
                  <a:cubicBezTo>
                    <a:pt x="15" y="65"/>
                    <a:pt x="15" y="66"/>
                    <a:pt x="15" y="66"/>
                  </a:cubicBezTo>
                  <a:cubicBezTo>
                    <a:pt x="17" y="66"/>
                    <a:pt x="18" y="66"/>
                    <a:pt x="19" y="66"/>
                  </a:cubicBezTo>
                  <a:cubicBezTo>
                    <a:pt x="19" y="66"/>
                    <a:pt x="19" y="65"/>
                    <a:pt x="19" y="64"/>
                  </a:cubicBezTo>
                  <a:cubicBezTo>
                    <a:pt x="18" y="64"/>
                    <a:pt x="17" y="64"/>
                    <a:pt x="15" y="64"/>
                  </a:cubicBezTo>
                  <a:close/>
                  <a:moveTo>
                    <a:pt x="15" y="73"/>
                  </a:moveTo>
                  <a:cubicBezTo>
                    <a:pt x="15" y="73"/>
                    <a:pt x="15" y="74"/>
                    <a:pt x="15" y="75"/>
                  </a:cubicBezTo>
                  <a:cubicBezTo>
                    <a:pt x="17" y="75"/>
                    <a:pt x="18" y="75"/>
                    <a:pt x="19" y="75"/>
                  </a:cubicBezTo>
                  <a:cubicBezTo>
                    <a:pt x="19" y="74"/>
                    <a:pt x="19" y="73"/>
                    <a:pt x="19" y="73"/>
                  </a:cubicBezTo>
                  <a:cubicBezTo>
                    <a:pt x="18" y="73"/>
                    <a:pt x="17" y="73"/>
                    <a:pt x="15" y="73"/>
                  </a:cubicBezTo>
                  <a:close/>
                  <a:moveTo>
                    <a:pt x="15" y="77"/>
                  </a:moveTo>
                  <a:cubicBezTo>
                    <a:pt x="15" y="77"/>
                    <a:pt x="15" y="78"/>
                    <a:pt x="15" y="79"/>
                  </a:cubicBezTo>
                  <a:cubicBezTo>
                    <a:pt x="17" y="79"/>
                    <a:pt x="18" y="79"/>
                    <a:pt x="19" y="79"/>
                  </a:cubicBezTo>
                  <a:cubicBezTo>
                    <a:pt x="19" y="78"/>
                    <a:pt x="19" y="77"/>
                    <a:pt x="19" y="77"/>
                  </a:cubicBezTo>
                  <a:cubicBezTo>
                    <a:pt x="18" y="77"/>
                    <a:pt x="17" y="77"/>
                    <a:pt x="15" y="77"/>
                  </a:cubicBezTo>
                  <a:close/>
                  <a:moveTo>
                    <a:pt x="20" y="102"/>
                  </a:moveTo>
                  <a:cubicBezTo>
                    <a:pt x="20" y="102"/>
                    <a:pt x="20" y="103"/>
                    <a:pt x="20" y="104"/>
                  </a:cubicBezTo>
                  <a:cubicBezTo>
                    <a:pt x="21" y="104"/>
                    <a:pt x="22" y="104"/>
                    <a:pt x="23" y="104"/>
                  </a:cubicBezTo>
                  <a:cubicBezTo>
                    <a:pt x="23" y="103"/>
                    <a:pt x="23" y="102"/>
                    <a:pt x="23" y="102"/>
                  </a:cubicBezTo>
                  <a:cubicBezTo>
                    <a:pt x="22" y="102"/>
                    <a:pt x="21" y="102"/>
                    <a:pt x="20" y="102"/>
                  </a:cubicBezTo>
                  <a:close/>
                  <a:moveTo>
                    <a:pt x="24" y="102"/>
                  </a:moveTo>
                  <a:cubicBezTo>
                    <a:pt x="24" y="102"/>
                    <a:pt x="24" y="103"/>
                    <a:pt x="24" y="104"/>
                  </a:cubicBezTo>
                  <a:cubicBezTo>
                    <a:pt x="25" y="104"/>
                    <a:pt x="26" y="104"/>
                    <a:pt x="27" y="104"/>
                  </a:cubicBezTo>
                  <a:cubicBezTo>
                    <a:pt x="27" y="103"/>
                    <a:pt x="27" y="102"/>
                    <a:pt x="27" y="102"/>
                  </a:cubicBezTo>
                  <a:cubicBezTo>
                    <a:pt x="26" y="102"/>
                    <a:pt x="25" y="102"/>
                    <a:pt x="24" y="102"/>
                  </a:cubicBezTo>
                  <a:close/>
                  <a:moveTo>
                    <a:pt x="28" y="102"/>
                  </a:moveTo>
                  <a:cubicBezTo>
                    <a:pt x="28" y="102"/>
                    <a:pt x="28" y="103"/>
                    <a:pt x="28" y="104"/>
                  </a:cubicBezTo>
                  <a:cubicBezTo>
                    <a:pt x="29" y="104"/>
                    <a:pt x="31" y="104"/>
                    <a:pt x="32" y="104"/>
                  </a:cubicBezTo>
                  <a:cubicBezTo>
                    <a:pt x="32" y="103"/>
                    <a:pt x="32" y="102"/>
                    <a:pt x="32" y="102"/>
                  </a:cubicBezTo>
                  <a:cubicBezTo>
                    <a:pt x="31" y="102"/>
                    <a:pt x="29" y="102"/>
                    <a:pt x="28" y="102"/>
                  </a:cubicBezTo>
                  <a:close/>
                  <a:moveTo>
                    <a:pt x="20" y="97"/>
                  </a:moveTo>
                  <a:cubicBezTo>
                    <a:pt x="20" y="98"/>
                    <a:pt x="20" y="99"/>
                    <a:pt x="20" y="100"/>
                  </a:cubicBezTo>
                  <a:cubicBezTo>
                    <a:pt x="21" y="100"/>
                    <a:pt x="22" y="100"/>
                    <a:pt x="23" y="100"/>
                  </a:cubicBezTo>
                  <a:cubicBezTo>
                    <a:pt x="23" y="99"/>
                    <a:pt x="23" y="98"/>
                    <a:pt x="23" y="97"/>
                  </a:cubicBezTo>
                  <a:cubicBezTo>
                    <a:pt x="22" y="97"/>
                    <a:pt x="21" y="97"/>
                    <a:pt x="20" y="97"/>
                  </a:cubicBezTo>
                  <a:close/>
                  <a:moveTo>
                    <a:pt x="24" y="97"/>
                  </a:moveTo>
                  <a:cubicBezTo>
                    <a:pt x="24" y="98"/>
                    <a:pt x="24" y="99"/>
                    <a:pt x="24" y="100"/>
                  </a:cubicBezTo>
                  <a:cubicBezTo>
                    <a:pt x="25" y="100"/>
                    <a:pt x="26" y="100"/>
                    <a:pt x="27" y="100"/>
                  </a:cubicBezTo>
                  <a:cubicBezTo>
                    <a:pt x="27" y="99"/>
                    <a:pt x="27" y="98"/>
                    <a:pt x="27" y="97"/>
                  </a:cubicBezTo>
                  <a:cubicBezTo>
                    <a:pt x="26" y="97"/>
                    <a:pt x="25" y="97"/>
                    <a:pt x="24" y="97"/>
                  </a:cubicBezTo>
                  <a:close/>
                  <a:moveTo>
                    <a:pt x="28" y="97"/>
                  </a:moveTo>
                  <a:cubicBezTo>
                    <a:pt x="28" y="98"/>
                    <a:pt x="28" y="99"/>
                    <a:pt x="28" y="100"/>
                  </a:cubicBezTo>
                  <a:cubicBezTo>
                    <a:pt x="29" y="100"/>
                    <a:pt x="31" y="100"/>
                    <a:pt x="32" y="100"/>
                  </a:cubicBezTo>
                  <a:cubicBezTo>
                    <a:pt x="32" y="99"/>
                    <a:pt x="32" y="98"/>
                    <a:pt x="32" y="97"/>
                  </a:cubicBezTo>
                  <a:cubicBezTo>
                    <a:pt x="31" y="97"/>
                    <a:pt x="29" y="97"/>
                    <a:pt x="28" y="97"/>
                  </a:cubicBezTo>
                  <a:close/>
                  <a:moveTo>
                    <a:pt x="24" y="93"/>
                  </a:moveTo>
                  <a:cubicBezTo>
                    <a:pt x="24" y="94"/>
                    <a:pt x="24" y="95"/>
                    <a:pt x="24" y="95"/>
                  </a:cubicBezTo>
                  <a:cubicBezTo>
                    <a:pt x="25" y="95"/>
                    <a:pt x="26" y="95"/>
                    <a:pt x="27" y="95"/>
                  </a:cubicBezTo>
                  <a:cubicBezTo>
                    <a:pt x="27" y="95"/>
                    <a:pt x="27" y="94"/>
                    <a:pt x="27" y="93"/>
                  </a:cubicBezTo>
                  <a:cubicBezTo>
                    <a:pt x="26" y="93"/>
                    <a:pt x="25" y="93"/>
                    <a:pt x="24" y="93"/>
                  </a:cubicBezTo>
                  <a:close/>
                  <a:moveTo>
                    <a:pt x="28" y="93"/>
                  </a:moveTo>
                  <a:cubicBezTo>
                    <a:pt x="28" y="94"/>
                    <a:pt x="28" y="95"/>
                    <a:pt x="28" y="95"/>
                  </a:cubicBezTo>
                  <a:cubicBezTo>
                    <a:pt x="29" y="95"/>
                    <a:pt x="31" y="95"/>
                    <a:pt x="32" y="95"/>
                  </a:cubicBezTo>
                  <a:cubicBezTo>
                    <a:pt x="32" y="95"/>
                    <a:pt x="32" y="94"/>
                    <a:pt x="32" y="93"/>
                  </a:cubicBezTo>
                  <a:cubicBezTo>
                    <a:pt x="31" y="93"/>
                    <a:pt x="29" y="93"/>
                    <a:pt x="28" y="93"/>
                  </a:cubicBezTo>
                  <a:close/>
                  <a:moveTo>
                    <a:pt x="33" y="93"/>
                  </a:moveTo>
                  <a:cubicBezTo>
                    <a:pt x="33" y="94"/>
                    <a:pt x="33" y="95"/>
                    <a:pt x="33" y="95"/>
                  </a:cubicBezTo>
                  <a:cubicBezTo>
                    <a:pt x="34" y="95"/>
                    <a:pt x="35" y="95"/>
                    <a:pt x="36" y="95"/>
                  </a:cubicBezTo>
                  <a:cubicBezTo>
                    <a:pt x="36" y="95"/>
                    <a:pt x="36" y="94"/>
                    <a:pt x="36" y="93"/>
                  </a:cubicBezTo>
                  <a:cubicBezTo>
                    <a:pt x="35" y="93"/>
                    <a:pt x="34" y="93"/>
                    <a:pt x="33" y="93"/>
                  </a:cubicBezTo>
                  <a:close/>
                  <a:moveTo>
                    <a:pt x="20" y="89"/>
                  </a:moveTo>
                  <a:cubicBezTo>
                    <a:pt x="20" y="90"/>
                    <a:pt x="20" y="91"/>
                    <a:pt x="20" y="91"/>
                  </a:cubicBezTo>
                  <a:cubicBezTo>
                    <a:pt x="21" y="91"/>
                    <a:pt x="22" y="91"/>
                    <a:pt x="23" y="91"/>
                  </a:cubicBezTo>
                  <a:cubicBezTo>
                    <a:pt x="23" y="91"/>
                    <a:pt x="23" y="90"/>
                    <a:pt x="23" y="89"/>
                  </a:cubicBezTo>
                  <a:cubicBezTo>
                    <a:pt x="22" y="89"/>
                    <a:pt x="21" y="89"/>
                    <a:pt x="20" y="89"/>
                  </a:cubicBezTo>
                  <a:close/>
                  <a:moveTo>
                    <a:pt x="28" y="89"/>
                  </a:moveTo>
                  <a:cubicBezTo>
                    <a:pt x="28" y="90"/>
                    <a:pt x="28" y="91"/>
                    <a:pt x="28" y="91"/>
                  </a:cubicBezTo>
                  <a:cubicBezTo>
                    <a:pt x="29" y="91"/>
                    <a:pt x="31" y="91"/>
                    <a:pt x="32" y="91"/>
                  </a:cubicBezTo>
                  <a:cubicBezTo>
                    <a:pt x="32" y="91"/>
                    <a:pt x="32" y="90"/>
                    <a:pt x="32" y="89"/>
                  </a:cubicBezTo>
                  <a:cubicBezTo>
                    <a:pt x="31" y="89"/>
                    <a:pt x="29" y="89"/>
                    <a:pt x="28" y="89"/>
                  </a:cubicBezTo>
                  <a:close/>
                  <a:moveTo>
                    <a:pt x="33" y="89"/>
                  </a:moveTo>
                  <a:cubicBezTo>
                    <a:pt x="33" y="90"/>
                    <a:pt x="33" y="91"/>
                    <a:pt x="33" y="91"/>
                  </a:cubicBezTo>
                  <a:cubicBezTo>
                    <a:pt x="34" y="91"/>
                    <a:pt x="35" y="91"/>
                    <a:pt x="36" y="91"/>
                  </a:cubicBezTo>
                  <a:cubicBezTo>
                    <a:pt x="36" y="91"/>
                    <a:pt x="36" y="90"/>
                    <a:pt x="36" y="89"/>
                  </a:cubicBezTo>
                  <a:cubicBezTo>
                    <a:pt x="35" y="89"/>
                    <a:pt x="34" y="89"/>
                    <a:pt x="33" y="89"/>
                  </a:cubicBezTo>
                  <a:close/>
                  <a:moveTo>
                    <a:pt x="20" y="85"/>
                  </a:moveTo>
                  <a:cubicBezTo>
                    <a:pt x="20" y="86"/>
                    <a:pt x="20" y="86"/>
                    <a:pt x="20" y="87"/>
                  </a:cubicBezTo>
                  <a:cubicBezTo>
                    <a:pt x="21" y="87"/>
                    <a:pt x="22" y="87"/>
                    <a:pt x="23" y="87"/>
                  </a:cubicBezTo>
                  <a:cubicBezTo>
                    <a:pt x="23" y="86"/>
                    <a:pt x="23" y="86"/>
                    <a:pt x="23" y="85"/>
                  </a:cubicBezTo>
                  <a:cubicBezTo>
                    <a:pt x="22" y="85"/>
                    <a:pt x="21" y="85"/>
                    <a:pt x="20" y="85"/>
                  </a:cubicBezTo>
                  <a:close/>
                  <a:moveTo>
                    <a:pt x="24" y="85"/>
                  </a:moveTo>
                  <a:cubicBezTo>
                    <a:pt x="24" y="86"/>
                    <a:pt x="24" y="86"/>
                    <a:pt x="24" y="87"/>
                  </a:cubicBezTo>
                  <a:cubicBezTo>
                    <a:pt x="25" y="87"/>
                    <a:pt x="26" y="87"/>
                    <a:pt x="27" y="87"/>
                  </a:cubicBezTo>
                  <a:cubicBezTo>
                    <a:pt x="27" y="86"/>
                    <a:pt x="27" y="86"/>
                    <a:pt x="27" y="85"/>
                  </a:cubicBezTo>
                  <a:cubicBezTo>
                    <a:pt x="26" y="85"/>
                    <a:pt x="25" y="85"/>
                    <a:pt x="24" y="85"/>
                  </a:cubicBezTo>
                  <a:close/>
                  <a:moveTo>
                    <a:pt x="28" y="85"/>
                  </a:moveTo>
                  <a:cubicBezTo>
                    <a:pt x="28" y="86"/>
                    <a:pt x="28" y="86"/>
                    <a:pt x="28" y="87"/>
                  </a:cubicBezTo>
                  <a:cubicBezTo>
                    <a:pt x="29" y="87"/>
                    <a:pt x="31" y="87"/>
                    <a:pt x="32" y="87"/>
                  </a:cubicBezTo>
                  <a:cubicBezTo>
                    <a:pt x="32" y="86"/>
                    <a:pt x="32" y="86"/>
                    <a:pt x="32" y="85"/>
                  </a:cubicBezTo>
                  <a:cubicBezTo>
                    <a:pt x="31" y="85"/>
                    <a:pt x="29" y="85"/>
                    <a:pt x="28" y="85"/>
                  </a:cubicBezTo>
                  <a:close/>
                  <a:moveTo>
                    <a:pt x="33" y="85"/>
                  </a:moveTo>
                  <a:cubicBezTo>
                    <a:pt x="33" y="86"/>
                    <a:pt x="33" y="86"/>
                    <a:pt x="33" y="87"/>
                  </a:cubicBezTo>
                  <a:cubicBezTo>
                    <a:pt x="34" y="87"/>
                    <a:pt x="35" y="87"/>
                    <a:pt x="36" y="87"/>
                  </a:cubicBezTo>
                  <a:cubicBezTo>
                    <a:pt x="36" y="86"/>
                    <a:pt x="36" y="86"/>
                    <a:pt x="36" y="85"/>
                  </a:cubicBezTo>
                  <a:cubicBezTo>
                    <a:pt x="35" y="85"/>
                    <a:pt x="34" y="85"/>
                    <a:pt x="33" y="85"/>
                  </a:cubicBezTo>
                  <a:close/>
                  <a:moveTo>
                    <a:pt x="20" y="81"/>
                  </a:moveTo>
                  <a:cubicBezTo>
                    <a:pt x="20" y="82"/>
                    <a:pt x="20" y="82"/>
                    <a:pt x="20" y="83"/>
                  </a:cubicBezTo>
                  <a:cubicBezTo>
                    <a:pt x="21" y="83"/>
                    <a:pt x="22" y="83"/>
                    <a:pt x="23" y="83"/>
                  </a:cubicBezTo>
                  <a:cubicBezTo>
                    <a:pt x="23" y="82"/>
                    <a:pt x="23" y="82"/>
                    <a:pt x="23" y="81"/>
                  </a:cubicBezTo>
                  <a:cubicBezTo>
                    <a:pt x="22" y="81"/>
                    <a:pt x="21" y="81"/>
                    <a:pt x="20" y="81"/>
                  </a:cubicBezTo>
                  <a:close/>
                  <a:moveTo>
                    <a:pt x="24" y="81"/>
                  </a:moveTo>
                  <a:cubicBezTo>
                    <a:pt x="24" y="82"/>
                    <a:pt x="24" y="82"/>
                    <a:pt x="24" y="83"/>
                  </a:cubicBezTo>
                  <a:cubicBezTo>
                    <a:pt x="25" y="83"/>
                    <a:pt x="26" y="83"/>
                    <a:pt x="27" y="83"/>
                  </a:cubicBezTo>
                  <a:cubicBezTo>
                    <a:pt x="27" y="82"/>
                    <a:pt x="27" y="82"/>
                    <a:pt x="27" y="81"/>
                  </a:cubicBezTo>
                  <a:cubicBezTo>
                    <a:pt x="26" y="81"/>
                    <a:pt x="25" y="81"/>
                    <a:pt x="24" y="81"/>
                  </a:cubicBezTo>
                  <a:close/>
                  <a:moveTo>
                    <a:pt x="28" y="81"/>
                  </a:moveTo>
                  <a:cubicBezTo>
                    <a:pt x="28" y="82"/>
                    <a:pt x="28" y="82"/>
                    <a:pt x="28" y="83"/>
                  </a:cubicBezTo>
                  <a:cubicBezTo>
                    <a:pt x="29" y="83"/>
                    <a:pt x="31" y="83"/>
                    <a:pt x="32" y="83"/>
                  </a:cubicBezTo>
                  <a:cubicBezTo>
                    <a:pt x="32" y="82"/>
                    <a:pt x="32" y="82"/>
                    <a:pt x="32" y="81"/>
                  </a:cubicBezTo>
                  <a:cubicBezTo>
                    <a:pt x="31" y="81"/>
                    <a:pt x="29" y="81"/>
                    <a:pt x="28" y="81"/>
                  </a:cubicBezTo>
                  <a:close/>
                  <a:moveTo>
                    <a:pt x="20" y="77"/>
                  </a:moveTo>
                  <a:cubicBezTo>
                    <a:pt x="20" y="77"/>
                    <a:pt x="20" y="78"/>
                    <a:pt x="20" y="79"/>
                  </a:cubicBezTo>
                  <a:cubicBezTo>
                    <a:pt x="21" y="79"/>
                    <a:pt x="22" y="79"/>
                    <a:pt x="23" y="79"/>
                  </a:cubicBezTo>
                  <a:cubicBezTo>
                    <a:pt x="23" y="78"/>
                    <a:pt x="23" y="77"/>
                    <a:pt x="23" y="77"/>
                  </a:cubicBezTo>
                  <a:cubicBezTo>
                    <a:pt x="22" y="77"/>
                    <a:pt x="21" y="77"/>
                    <a:pt x="20" y="77"/>
                  </a:cubicBezTo>
                  <a:close/>
                  <a:moveTo>
                    <a:pt x="28" y="77"/>
                  </a:moveTo>
                  <a:cubicBezTo>
                    <a:pt x="28" y="77"/>
                    <a:pt x="28" y="78"/>
                    <a:pt x="28" y="79"/>
                  </a:cubicBezTo>
                  <a:cubicBezTo>
                    <a:pt x="29" y="79"/>
                    <a:pt x="31" y="79"/>
                    <a:pt x="32" y="79"/>
                  </a:cubicBezTo>
                  <a:cubicBezTo>
                    <a:pt x="32" y="78"/>
                    <a:pt x="32" y="77"/>
                    <a:pt x="32" y="77"/>
                  </a:cubicBezTo>
                  <a:cubicBezTo>
                    <a:pt x="31" y="77"/>
                    <a:pt x="29" y="77"/>
                    <a:pt x="28" y="77"/>
                  </a:cubicBezTo>
                  <a:close/>
                  <a:moveTo>
                    <a:pt x="33" y="77"/>
                  </a:moveTo>
                  <a:cubicBezTo>
                    <a:pt x="33" y="77"/>
                    <a:pt x="33" y="78"/>
                    <a:pt x="33" y="79"/>
                  </a:cubicBezTo>
                  <a:cubicBezTo>
                    <a:pt x="34" y="79"/>
                    <a:pt x="35" y="79"/>
                    <a:pt x="36" y="79"/>
                  </a:cubicBezTo>
                  <a:cubicBezTo>
                    <a:pt x="36" y="78"/>
                    <a:pt x="36" y="77"/>
                    <a:pt x="36" y="77"/>
                  </a:cubicBezTo>
                  <a:cubicBezTo>
                    <a:pt x="35" y="77"/>
                    <a:pt x="34" y="77"/>
                    <a:pt x="33" y="77"/>
                  </a:cubicBezTo>
                  <a:close/>
                  <a:moveTo>
                    <a:pt x="37" y="73"/>
                  </a:moveTo>
                  <a:cubicBezTo>
                    <a:pt x="37" y="73"/>
                    <a:pt x="37" y="74"/>
                    <a:pt x="37" y="75"/>
                  </a:cubicBezTo>
                  <a:cubicBezTo>
                    <a:pt x="38" y="75"/>
                    <a:pt x="39" y="75"/>
                    <a:pt x="40" y="75"/>
                  </a:cubicBezTo>
                  <a:cubicBezTo>
                    <a:pt x="40" y="74"/>
                    <a:pt x="40" y="73"/>
                    <a:pt x="40" y="73"/>
                  </a:cubicBezTo>
                  <a:cubicBezTo>
                    <a:pt x="39" y="73"/>
                    <a:pt x="38" y="73"/>
                    <a:pt x="37" y="73"/>
                  </a:cubicBezTo>
                  <a:close/>
                  <a:moveTo>
                    <a:pt x="20" y="73"/>
                  </a:moveTo>
                  <a:cubicBezTo>
                    <a:pt x="20" y="73"/>
                    <a:pt x="20" y="74"/>
                    <a:pt x="20" y="75"/>
                  </a:cubicBezTo>
                  <a:cubicBezTo>
                    <a:pt x="21" y="75"/>
                    <a:pt x="22" y="75"/>
                    <a:pt x="23" y="75"/>
                  </a:cubicBezTo>
                  <a:cubicBezTo>
                    <a:pt x="23" y="74"/>
                    <a:pt x="23" y="73"/>
                    <a:pt x="23" y="73"/>
                  </a:cubicBezTo>
                  <a:cubicBezTo>
                    <a:pt x="22" y="73"/>
                    <a:pt x="21" y="73"/>
                    <a:pt x="20" y="73"/>
                  </a:cubicBezTo>
                  <a:close/>
                  <a:moveTo>
                    <a:pt x="24" y="73"/>
                  </a:moveTo>
                  <a:cubicBezTo>
                    <a:pt x="24" y="73"/>
                    <a:pt x="24" y="74"/>
                    <a:pt x="24" y="75"/>
                  </a:cubicBezTo>
                  <a:cubicBezTo>
                    <a:pt x="25" y="75"/>
                    <a:pt x="26" y="75"/>
                    <a:pt x="27" y="75"/>
                  </a:cubicBezTo>
                  <a:cubicBezTo>
                    <a:pt x="27" y="74"/>
                    <a:pt x="27" y="73"/>
                    <a:pt x="27" y="73"/>
                  </a:cubicBezTo>
                  <a:cubicBezTo>
                    <a:pt x="26" y="73"/>
                    <a:pt x="25" y="73"/>
                    <a:pt x="24" y="73"/>
                  </a:cubicBezTo>
                  <a:close/>
                  <a:moveTo>
                    <a:pt x="33" y="73"/>
                  </a:moveTo>
                  <a:cubicBezTo>
                    <a:pt x="33" y="73"/>
                    <a:pt x="33" y="74"/>
                    <a:pt x="33" y="75"/>
                  </a:cubicBezTo>
                  <a:cubicBezTo>
                    <a:pt x="34" y="75"/>
                    <a:pt x="35" y="75"/>
                    <a:pt x="36" y="75"/>
                  </a:cubicBezTo>
                  <a:cubicBezTo>
                    <a:pt x="36" y="74"/>
                    <a:pt x="36" y="73"/>
                    <a:pt x="36" y="73"/>
                  </a:cubicBezTo>
                  <a:cubicBezTo>
                    <a:pt x="35" y="73"/>
                    <a:pt x="34" y="73"/>
                    <a:pt x="33" y="73"/>
                  </a:cubicBezTo>
                  <a:close/>
                  <a:moveTo>
                    <a:pt x="37" y="68"/>
                  </a:moveTo>
                  <a:cubicBezTo>
                    <a:pt x="37" y="69"/>
                    <a:pt x="37" y="70"/>
                    <a:pt x="37" y="71"/>
                  </a:cubicBezTo>
                  <a:cubicBezTo>
                    <a:pt x="38" y="71"/>
                    <a:pt x="39" y="71"/>
                    <a:pt x="40" y="71"/>
                  </a:cubicBezTo>
                  <a:cubicBezTo>
                    <a:pt x="40" y="70"/>
                    <a:pt x="40" y="69"/>
                    <a:pt x="40" y="68"/>
                  </a:cubicBezTo>
                  <a:cubicBezTo>
                    <a:pt x="39" y="68"/>
                    <a:pt x="38" y="68"/>
                    <a:pt x="37" y="68"/>
                  </a:cubicBezTo>
                  <a:close/>
                  <a:moveTo>
                    <a:pt x="20" y="68"/>
                  </a:moveTo>
                  <a:cubicBezTo>
                    <a:pt x="20" y="69"/>
                    <a:pt x="20" y="70"/>
                    <a:pt x="20" y="71"/>
                  </a:cubicBezTo>
                  <a:cubicBezTo>
                    <a:pt x="21" y="71"/>
                    <a:pt x="22" y="71"/>
                    <a:pt x="23" y="71"/>
                  </a:cubicBezTo>
                  <a:cubicBezTo>
                    <a:pt x="23" y="70"/>
                    <a:pt x="23" y="69"/>
                    <a:pt x="23" y="68"/>
                  </a:cubicBezTo>
                  <a:cubicBezTo>
                    <a:pt x="22" y="68"/>
                    <a:pt x="21" y="68"/>
                    <a:pt x="20" y="68"/>
                  </a:cubicBezTo>
                  <a:close/>
                  <a:moveTo>
                    <a:pt x="24" y="68"/>
                  </a:moveTo>
                  <a:cubicBezTo>
                    <a:pt x="24" y="69"/>
                    <a:pt x="24" y="70"/>
                    <a:pt x="24" y="71"/>
                  </a:cubicBezTo>
                  <a:cubicBezTo>
                    <a:pt x="25" y="71"/>
                    <a:pt x="26" y="71"/>
                    <a:pt x="27" y="71"/>
                  </a:cubicBezTo>
                  <a:cubicBezTo>
                    <a:pt x="27" y="70"/>
                    <a:pt x="27" y="69"/>
                    <a:pt x="27" y="68"/>
                  </a:cubicBezTo>
                  <a:cubicBezTo>
                    <a:pt x="26" y="68"/>
                    <a:pt x="25" y="68"/>
                    <a:pt x="24" y="68"/>
                  </a:cubicBezTo>
                  <a:close/>
                  <a:moveTo>
                    <a:pt x="28" y="68"/>
                  </a:moveTo>
                  <a:cubicBezTo>
                    <a:pt x="28" y="69"/>
                    <a:pt x="28" y="70"/>
                    <a:pt x="28" y="71"/>
                  </a:cubicBezTo>
                  <a:cubicBezTo>
                    <a:pt x="29" y="71"/>
                    <a:pt x="31" y="71"/>
                    <a:pt x="32" y="71"/>
                  </a:cubicBezTo>
                  <a:cubicBezTo>
                    <a:pt x="32" y="70"/>
                    <a:pt x="32" y="69"/>
                    <a:pt x="32" y="68"/>
                  </a:cubicBezTo>
                  <a:cubicBezTo>
                    <a:pt x="31" y="68"/>
                    <a:pt x="29" y="68"/>
                    <a:pt x="28" y="68"/>
                  </a:cubicBezTo>
                  <a:close/>
                  <a:moveTo>
                    <a:pt x="33" y="68"/>
                  </a:moveTo>
                  <a:cubicBezTo>
                    <a:pt x="33" y="69"/>
                    <a:pt x="33" y="70"/>
                    <a:pt x="33" y="71"/>
                  </a:cubicBezTo>
                  <a:cubicBezTo>
                    <a:pt x="34" y="71"/>
                    <a:pt x="35" y="71"/>
                    <a:pt x="36" y="71"/>
                  </a:cubicBezTo>
                  <a:cubicBezTo>
                    <a:pt x="36" y="70"/>
                    <a:pt x="36" y="69"/>
                    <a:pt x="36" y="68"/>
                  </a:cubicBezTo>
                  <a:cubicBezTo>
                    <a:pt x="35" y="68"/>
                    <a:pt x="34" y="68"/>
                    <a:pt x="33" y="68"/>
                  </a:cubicBezTo>
                  <a:close/>
                  <a:moveTo>
                    <a:pt x="37" y="64"/>
                  </a:moveTo>
                  <a:cubicBezTo>
                    <a:pt x="37" y="65"/>
                    <a:pt x="37" y="66"/>
                    <a:pt x="37" y="66"/>
                  </a:cubicBezTo>
                  <a:cubicBezTo>
                    <a:pt x="38" y="66"/>
                    <a:pt x="39" y="66"/>
                    <a:pt x="40" y="66"/>
                  </a:cubicBezTo>
                  <a:cubicBezTo>
                    <a:pt x="40" y="66"/>
                    <a:pt x="40" y="65"/>
                    <a:pt x="40" y="64"/>
                  </a:cubicBezTo>
                  <a:cubicBezTo>
                    <a:pt x="39" y="64"/>
                    <a:pt x="38" y="64"/>
                    <a:pt x="37" y="64"/>
                  </a:cubicBezTo>
                  <a:close/>
                  <a:moveTo>
                    <a:pt x="24" y="64"/>
                  </a:moveTo>
                  <a:cubicBezTo>
                    <a:pt x="24" y="65"/>
                    <a:pt x="24" y="66"/>
                    <a:pt x="24" y="66"/>
                  </a:cubicBezTo>
                  <a:cubicBezTo>
                    <a:pt x="25" y="66"/>
                    <a:pt x="26" y="66"/>
                    <a:pt x="27" y="66"/>
                  </a:cubicBezTo>
                  <a:cubicBezTo>
                    <a:pt x="27" y="66"/>
                    <a:pt x="27" y="65"/>
                    <a:pt x="27" y="64"/>
                  </a:cubicBezTo>
                  <a:cubicBezTo>
                    <a:pt x="26" y="64"/>
                    <a:pt x="25" y="64"/>
                    <a:pt x="24" y="64"/>
                  </a:cubicBezTo>
                  <a:close/>
                  <a:moveTo>
                    <a:pt x="28" y="64"/>
                  </a:moveTo>
                  <a:cubicBezTo>
                    <a:pt x="28" y="65"/>
                    <a:pt x="28" y="66"/>
                    <a:pt x="28" y="66"/>
                  </a:cubicBezTo>
                  <a:cubicBezTo>
                    <a:pt x="29" y="66"/>
                    <a:pt x="31" y="66"/>
                    <a:pt x="32" y="66"/>
                  </a:cubicBezTo>
                  <a:cubicBezTo>
                    <a:pt x="32" y="66"/>
                    <a:pt x="32" y="65"/>
                    <a:pt x="32" y="64"/>
                  </a:cubicBezTo>
                  <a:cubicBezTo>
                    <a:pt x="31" y="64"/>
                    <a:pt x="29" y="64"/>
                    <a:pt x="28" y="64"/>
                  </a:cubicBezTo>
                  <a:close/>
                  <a:moveTo>
                    <a:pt x="33" y="64"/>
                  </a:moveTo>
                  <a:cubicBezTo>
                    <a:pt x="33" y="65"/>
                    <a:pt x="33" y="66"/>
                    <a:pt x="33" y="66"/>
                  </a:cubicBezTo>
                  <a:cubicBezTo>
                    <a:pt x="34" y="66"/>
                    <a:pt x="35" y="66"/>
                    <a:pt x="36" y="66"/>
                  </a:cubicBezTo>
                  <a:cubicBezTo>
                    <a:pt x="36" y="66"/>
                    <a:pt x="36" y="65"/>
                    <a:pt x="36" y="64"/>
                  </a:cubicBezTo>
                  <a:cubicBezTo>
                    <a:pt x="35" y="64"/>
                    <a:pt x="34" y="64"/>
                    <a:pt x="33" y="64"/>
                  </a:cubicBezTo>
                  <a:close/>
                  <a:moveTo>
                    <a:pt x="37" y="60"/>
                  </a:moveTo>
                  <a:cubicBezTo>
                    <a:pt x="37" y="61"/>
                    <a:pt x="37" y="62"/>
                    <a:pt x="37" y="62"/>
                  </a:cubicBezTo>
                  <a:cubicBezTo>
                    <a:pt x="38" y="62"/>
                    <a:pt x="39" y="62"/>
                    <a:pt x="40" y="62"/>
                  </a:cubicBezTo>
                  <a:cubicBezTo>
                    <a:pt x="40" y="62"/>
                    <a:pt x="40" y="61"/>
                    <a:pt x="40" y="60"/>
                  </a:cubicBezTo>
                  <a:cubicBezTo>
                    <a:pt x="39" y="60"/>
                    <a:pt x="38" y="60"/>
                    <a:pt x="37" y="60"/>
                  </a:cubicBezTo>
                  <a:close/>
                  <a:moveTo>
                    <a:pt x="20" y="60"/>
                  </a:moveTo>
                  <a:cubicBezTo>
                    <a:pt x="20" y="61"/>
                    <a:pt x="20" y="62"/>
                    <a:pt x="20" y="62"/>
                  </a:cubicBezTo>
                  <a:cubicBezTo>
                    <a:pt x="21" y="62"/>
                    <a:pt x="22" y="62"/>
                    <a:pt x="23" y="62"/>
                  </a:cubicBezTo>
                  <a:cubicBezTo>
                    <a:pt x="23" y="62"/>
                    <a:pt x="23" y="61"/>
                    <a:pt x="23" y="60"/>
                  </a:cubicBezTo>
                  <a:cubicBezTo>
                    <a:pt x="22" y="60"/>
                    <a:pt x="21" y="60"/>
                    <a:pt x="20" y="60"/>
                  </a:cubicBezTo>
                  <a:close/>
                  <a:moveTo>
                    <a:pt x="28" y="60"/>
                  </a:moveTo>
                  <a:cubicBezTo>
                    <a:pt x="28" y="61"/>
                    <a:pt x="28" y="62"/>
                    <a:pt x="28" y="62"/>
                  </a:cubicBezTo>
                  <a:cubicBezTo>
                    <a:pt x="29" y="62"/>
                    <a:pt x="31" y="62"/>
                    <a:pt x="32" y="62"/>
                  </a:cubicBezTo>
                  <a:cubicBezTo>
                    <a:pt x="32" y="62"/>
                    <a:pt x="32" y="61"/>
                    <a:pt x="32" y="60"/>
                  </a:cubicBezTo>
                  <a:cubicBezTo>
                    <a:pt x="31" y="60"/>
                    <a:pt x="29" y="60"/>
                    <a:pt x="28" y="60"/>
                  </a:cubicBezTo>
                  <a:close/>
                  <a:moveTo>
                    <a:pt x="33" y="60"/>
                  </a:moveTo>
                  <a:cubicBezTo>
                    <a:pt x="33" y="61"/>
                    <a:pt x="33" y="62"/>
                    <a:pt x="33" y="62"/>
                  </a:cubicBezTo>
                  <a:cubicBezTo>
                    <a:pt x="34" y="62"/>
                    <a:pt x="35" y="62"/>
                    <a:pt x="36" y="62"/>
                  </a:cubicBezTo>
                  <a:cubicBezTo>
                    <a:pt x="36" y="62"/>
                    <a:pt x="36" y="61"/>
                    <a:pt x="36" y="60"/>
                  </a:cubicBezTo>
                  <a:cubicBezTo>
                    <a:pt x="35" y="60"/>
                    <a:pt x="34" y="60"/>
                    <a:pt x="33" y="60"/>
                  </a:cubicBezTo>
                  <a:close/>
                  <a:moveTo>
                    <a:pt x="37" y="56"/>
                  </a:moveTo>
                  <a:cubicBezTo>
                    <a:pt x="37" y="57"/>
                    <a:pt x="37" y="57"/>
                    <a:pt x="37" y="58"/>
                  </a:cubicBezTo>
                  <a:cubicBezTo>
                    <a:pt x="38" y="58"/>
                    <a:pt x="39" y="58"/>
                    <a:pt x="40" y="58"/>
                  </a:cubicBezTo>
                  <a:cubicBezTo>
                    <a:pt x="40" y="57"/>
                    <a:pt x="40" y="57"/>
                    <a:pt x="40" y="56"/>
                  </a:cubicBezTo>
                  <a:cubicBezTo>
                    <a:pt x="39" y="56"/>
                    <a:pt x="38" y="56"/>
                    <a:pt x="37" y="56"/>
                  </a:cubicBezTo>
                  <a:close/>
                  <a:moveTo>
                    <a:pt x="20" y="56"/>
                  </a:moveTo>
                  <a:cubicBezTo>
                    <a:pt x="20" y="57"/>
                    <a:pt x="20" y="57"/>
                    <a:pt x="20" y="58"/>
                  </a:cubicBezTo>
                  <a:cubicBezTo>
                    <a:pt x="21" y="58"/>
                    <a:pt x="22" y="58"/>
                    <a:pt x="23" y="58"/>
                  </a:cubicBezTo>
                  <a:cubicBezTo>
                    <a:pt x="23" y="57"/>
                    <a:pt x="23" y="57"/>
                    <a:pt x="23" y="56"/>
                  </a:cubicBezTo>
                  <a:cubicBezTo>
                    <a:pt x="22" y="56"/>
                    <a:pt x="21" y="56"/>
                    <a:pt x="20" y="56"/>
                  </a:cubicBezTo>
                  <a:close/>
                  <a:moveTo>
                    <a:pt x="24" y="56"/>
                  </a:moveTo>
                  <a:cubicBezTo>
                    <a:pt x="24" y="57"/>
                    <a:pt x="24" y="57"/>
                    <a:pt x="24" y="58"/>
                  </a:cubicBezTo>
                  <a:cubicBezTo>
                    <a:pt x="25" y="58"/>
                    <a:pt x="26" y="58"/>
                    <a:pt x="27" y="58"/>
                  </a:cubicBezTo>
                  <a:cubicBezTo>
                    <a:pt x="27" y="57"/>
                    <a:pt x="27" y="57"/>
                    <a:pt x="27" y="56"/>
                  </a:cubicBezTo>
                  <a:cubicBezTo>
                    <a:pt x="26" y="56"/>
                    <a:pt x="25" y="56"/>
                    <a:pt x="24" y="56"/>
                  </a:cubicBezTo>
                  <a:close/>
                  <a:moveTo>
                    <a:pt x="28" y="56"/>
                  </a:moveTo>
                  <a:cubicBezTo>
                    <a:pt x="28" y="57"/>
                    <a:pt x="28" y="57"/>
                    <a:pt x="28" y="58"/>
                  </a:cubicBezTo>
                  <a:cubicBezTo>
                    <a:pt x="29" y="58"/>
                    <a:pt x="31" y="58"/>
                    <a:pt x="32" y="58"/>
                  </a:cubicBezTo>
                  <a:cubicBezTo>
                    <a:pt x="32" y="57"/>
                    <a:pt x="32" y="57"/>
                    <a:pt x="32" y="56"/>
                  </a:cubicBezTo>
                  <a:cubicBezTo>
                    <a:pt x="31" y="56"/>
                    <a:pt x="29" y="56"/>
                    <a:pt x="28" y="56"/>
                  </a:cubicBezTo>
                  <a:close/>
                  <a:moveTo>
                    <a:pt x="37" y="52"/>
                  </a:moveTo>
                  <a:cubicBezTo>
                    <a:pt x="37" y="53"/>
                    <a:pt x="37" y="53"/>
                    <a:pt x="37" y="54"/>
                  </a:cubicBezTo>
                  <a:cubicBezTo>
                    <a:pt x="38" y="54"/>
                    <a:pt x="39" y="54"/>
                    <a:pt x="40" y="54"/>
                  </a:cubicBezTo>
                  <a:cubicBezTo>
                    <a:pt x="40" y="53"/>
                    <a:pt x="40" y="53"/>
                    <a:pt x="40" y="52"/>
                  </a:cubicBezTo>
                  <a:cubicBezTo>
                    <a:pt x="39" y="52"/>
                    <a:pt x="38" y="52"/>
                    <a:pt x="37" y="52"/>
                  </a:cubicBezTo>
                  <a:close/>
                  <a:moveTo>
                    <a:pt x="20" y="52"/>
                  </a:moveTo>
                  <a:cubicBezTo>
                    <a:pt x="20" y="53"/>
                    <a:pt x="20" y="53"/>
                    <a:pt x="20" y="54"/>
                  </a:cubicBezTo>
                  <a:cubicBezTo>
                    <a:pt x="21" y="54"/>
                    <a:pt x="22" y="54"/>
                    <a:pt x="23" y="54"/>
                  </a:cubicBezTo>
                  <a:cubicBezTo>
                    <a:pt x="23" y="53"/>
                    <a:pt x="23" y="53"/>
                    <a:pt x="23" y="52"/>
                  </a:cubicBezTo>
                  <a:cubicBezTo>
                    <a:pt x="22" y="52"/>
                    <a:pt x="21" y="52"/>
                    <a:pt x="20" y="52"/>
                  </a:cubicBezTo>
                  <a:close/>
                  <a:moveTo>
                    <a:pt x="24" y="52"/>
                  </a:moveTo>
                  <a:cubicBezTo>
                    <a:pt x="24" y="53"/>
                    <a:pt x="24" y="53"/>
                    <a:pt x="24" y="54"/>
                  </a:cubicBezTo>
                  <a:cubicBezTo>
                    <a:pt x="25" y="54"/>
                    <a:pt x="26" y="54"/>
                    <a:pt x="27" y="54"/>
                  </a:cubicBezTo>
                  <a:cubicBezTo>
                    <a:pt x="27" y="53"/>
                    <a:pt x="27" y="53"/>
                    <a:pt x="27" y="52"/>
                  </a:cubicBezTo>
                  <a:cubicBezTo>
                    <a:pt x="26" y="52"/>
                    <a:pt x="25" y="52"/>
                    <a:pt x="24" y="52"/>
                  </a:cubicBezTo>
                  <a:close/>
                  <a:moveTo>
                    <a:pt x="28" y="52"/>
                  </a:moveTo>
                  <a:cubicBezTo>
                    <a:pt x="28" y="53"/>
                    <a:pt x="28" y="53"/>
                    <a:pt x="28" y="54"/>
                  </a:cubicBezTo>
                  <a:cubicBezTo>
                    <a:pt x="29" y="54"/>
                    <a:pt x="31" y="54"/>
                    <a:pt x="32" y="54"/>
                  </a:cubicBezTo>
                  <a:cubicBezTo>
                    <a:pt x="32" y="53"/>
                    <a:pt x="32" y="53"/>
                    <a:pt x="32" y="52"/>
                  </a:cubicBezTo>
                  <a:cubicBezTo>
                    <a:pt x="31" y="52"/>
                    <a:pt x="29" y="52"/>
                    <a:pt x="28" y="52"/>
                  </a:cubicBezTo>
                  <a:close/>
                  <a:moveTo>
                    <a:pt x="33" y="52"/>
                  </a:moveTo>
                  <a:cubicBezTo>
                    <a:pt x="33" y="53"/>
                    <a:pt x="33" y="53"/>
                    <a:pt x="33" y="54"/>
                  </a:cubicBezTo>
                  <a:cubicBezTo>
                    <a:pt x="34" y="54"/>
                    <a:pt x="35" y="54"/>
                    <a:pt x="36" y="54"/>
                  </a:cubicBezTo>
                  <a:cubicBezTo>
                    <a:pt x="36" y="53"/>
                    <a:pt x="36" y="53"/>
                    <a:pt x="36" y="52"/>
                  </a:cubicBezTo>
                  <a:cubicBezTo>
                    <a:pt x="35" y="52"/>
                    <a:pt x="34" y="52"/>
                    <a:pt x="33" y="52"/>
                  </a:cubicBezTo>
                  <a:close/>
                  <a:moveTo>
                    <a:pt x="37" y="48"/>
                  </a:moveTo>
                  <a:cubicBezTo>
                    <a:pt x="37" y="48"/>
                    <a:pt x="37" y="49"/>
                    <a:pt x="37" y="50"/>
                  </a:cubicBezTo>
                  <a:cubicBezTo>
                    <a:pt x="38" y="50"/>
                    <a:pt x="39" y="50"/>
                    <a:pt x="40" y="50"/>
                  </a:cubicBezTo>
                  <a:cubicBezTo>
                    <a:pt x="40" y="49"/>
                    <a:pt x="40" y="48"/>
                    <a:pt x="40" y="48"/>
                  </a:cubicBezTo>
                  <a:cubicBezTo>
                    <a:pt x="39" y="48"/>
                    <a:pt x="38" y="48"/>
                    <a:pt x="37" y="48"/>
                  </a:cubicBezTo>
                  <a:close/>
                  <a:moveTo>
                    <a:pt x="20" y="48"/>
                  </a:moveTo>
                  <a:cubicBezTo>
                    <a:pt x="20" y="48"/>
                    <a:pt x="20" y="49"/>
                    <a:pt x="20" y="50"/>
                  </a:cubicBezTo>
                  <a:cubicBezTo>
                    <a:pt x="21" y="50"/>
                    <a:pt x="22" y="50"/>
                    <a:pt x="23" y="50"/>
                  </a:cubicBezTo>
                  <a:cubicBezTo>
                    <a:pt x="23" y="49"/>
                    <a:pt x="23" y="48"/>
                    <a:pt x="23" y="48"/>
                  </a:cubicBezTo>
                  <a:cubicBezTo>
                    <a:pt x="22" y="48"/>
                    <a:pt x="21" y="48"/>
                    <a:pt x="20" y="48"/>
                  </a:cubicBezTo>
                  <a:close/>
                  <a:moveTo>
                    <a:pt x="24" y="48"/>
                  </a:moveTo>
                  <a:cubicBezTo>
                    <a:pt x="24" y="48"/>
                    <a:pt x="24" y="49"/>
                    <a:pt x="24" y="50"/>
                  </a:cubicBezTo>
                  <a:cubicBezTo>
                    <a:pt x="25" y="50"/>
                    <a:pt x="26" y="50"/>
                    <a:pt x="27" y="50"/>
                  </a:cubicBezTo>
                  <a:cubicBezTo>
                    <a:pt x="27" y="49"/>
                    <a:pt x="27" y="48"/>
                    <a:pt x="27" y="48"/>
                  </a:cubicBezTo>
                  <a:cubicBezTo>
                    <a:pt x="26" y="48"/>
                    <a:pt x="25" y="48"/>
                    <a:pt x="24" y="48"/>
                  </a:cubicBezTo>
                  <a:close/>
                  <a:moveTo>
                    <a:pt x="28" y="48"/>
                  </a:moveTo>
                  <a:cubicBezTo>
                    <a:pt x="28" y="48"/>
                    <a:pt x="28" y="49"/>
                    <a:pt x="28" y="50"/>
                  </a:cubicBezTo>
                  <a:cubicBezTo>
                    <a:pt x="29" y="50"/>
                    <a:pt x="31" y="50"/>
                    <a:pt x="32" y="50"/>
                  </a:cubicBezTo>
                  <a:cubicBezTo>
                    <a:pt x="32" y="49"/>
                    <a:pt x="32" y="48"/>
                    <a:pt x="32" y="48"/>
                  </a:cubicBezTo>
                  <a:cubicBezTo>
                    <a:pt x="31" y="48"/>
                    <a:pt x="29" y="48"/>
                    <a:pt x="28" y="48"/>
                  </a:cubicBezTo>
                  <a:close/>
                  <a:moveTo>
                    <a:pt x="33" y="48"/>
                  </a:moveTo>
                  <a:cubicBezTo>
                    <a:pt x="33" y="48"/>
                    <a:pt x="33" y="49"/>
                    <a:pt x="33" y="50"/>
                  </a:cubicBezTo>
                  <a:cubicBezTo>
                    <a:pt x="34" y="50"/>
                    <a:pt x="35" y="50"/>
                    <a:pt x="36" y="50"/>
                  </a:cubicBezTo>
                  <a:cubicBezTo>
                    <a:pt x="36" y="49"/>
                    <a:pt x="36" y="48"/>
                    <a:pt x="36" y="48"/>
                  </a:cubicBezTo>
                  <a:cubicBezTo>
                    <a:pt x="35" y="48"/>
                    <a:pt x="34" y="48"/>
                    <a:pt x="33" y="48"/>
                  </a:cubicBezTo>
                  <a:close/>
                  <a:moveTo>
                    <a:pt x="37" y="44"/>
                  </a:moveTo>
                  <a:cubicBezTo>
                    <a:pt x="37" y="44"/>
                    <a:pt x="37" y="45"/>
                    <a:pt x="37" y="46"/>
                  </a:cubicBezTo>
                  <a:cubicBezTo>
                    <a:pt x="38" y="46"/>
                    <a:pt x="39" y="46"/>
                    <a:pt x="40" y="46"/>
                  </a:cubicBezTo>
                  <a:cubicBezTo>
                    <a:pt x="40" y="45"/>
                    <a:pt x="40" y="44"/>
                    <a:pt x="40" y="44"/>
                  </a:cubicBezTo>
                  <a:cubicBezTo>
                    <a:pt x="39" y="44"/>
                    <a:pt x="38" y="44"/>
                    <a:pt x="37" y="44"/>
                  </a:cubicBezTo>
                  <a:close/>
                  <a:moveTo>
                    <a:pt x="20" y="44"/>
                  </a:moveTo>
                  <a:cubicBezTo>
                    <a:pt x="20" y="44"/>
                    <a:pt x="20" y="45"/>
                    <a:pt x="20" y="46"/>
                  </a:cubicBezTo>
                  <a:cubicBezTo>
                    <a:pt x="21" y="46"/>
                    <a:pt x="22" y="46"/>
                    <a:pt x="23" y="46"/>
                  </a:cubicBezTo>
                  <a:cubicBezTo>
                    <a:pt x="23" y="45"/>
                    <a:pt x="23" y="44"/>
                    <a:pt x="23" y="44"/>
                  </a:cubicBezTo>
                  <a:cubicBezTo>
                    <a:pt x="22" y="44"/>
                    <a:pt x="21" y="44"/>
                    <a:pt x="20" y="44"/>
                  </a:cubicBezTo>
                  <a:close/>
                  <a:moveTo>
                    <a:pt x="24" y="44"/>
                  </a:moveTo>
                  <a:cubicBezTo>
                    <a:pt x="24" y="44"/>
                    <a:pt x="24" y="45"/>
                    <a:pt x="24" y="46"/>
                  </a:cubicBezTo>
                  <a:cubicBezTo>
                    <a:pt x="25" y="46"/>
                    <a:pt x="26" y="46"/>
                    <a:pt x="27" y="46"/>
                  </a:cubicBezTo>
                  <a:cubicBezTo>
                    <a:pt x="27" y="45"/>
                    <a:pt x="27" y="44"/>
                    <a:pt x="27" y="44"/>
                  </a:cubicBezTo>
                  <a:cubicBezTo>
                    <a:pt x="26" y="44"/>
                    <a:pt x="25" y="44"/>
                    <a:pt x="24" y="44"/>
                  </a:cubicBezTo>
                  <a:close/>
                  <a:moveTo>
                    <a:pt x="28" y="44"/>
                  </a:moveTo>
                  <a:cubicBezTo>
                    <a:pt x="28" y="44"/>
                    <a:pt x="28" y="45"/>
                    <a:pt x="28" y="46"/>
                  </a:cubicBezTo>
                  <a:cubicBezTo>
                    <a:pt x="29" y="46"/>
                    <a:pt x="31" y="46"/>
                    <a:pt x="32" y="46"/>
                  </a:cubicBezTo>
                  <a:cubicBezTo>
                    <a:pt x="32" y="45"/>
                    <a:pt x="32" y="44"/>
                    <a:pt x="32" y="44"/>
                  </a:cubicBezTo>
                  <a:cubicBezTo>
                    <a:pt x="31" y="44"/>
                    <a:pt x="29" y="44"/>
                    <a:pt x="28" y="44"/>
                  </a:cubicBezTo>
                  <a:close/>
                  <a:moveTo>
                    <a:pt x="33" y="44"/>
                  </a:moveTo>
                  <a:cubicBezTo>
                    <a:pt x="33" y="44"/>
                    <a:pt x="33" y="45"/>
                    <a:pt x="33" y="46"/>
                  </a:cubicBezTo>
                  <a:cubicBezTo>
                    <a:pt x="34" y="46"/>
                    <a:pt x="35" y="46"/>
                    <a:pt x="36" y="46"/>
                  </a:cubicBezTo>
                  <a:cubicBezTo>
                    <a:pt x="36" y="45"/>
                    <a:pt x="36" y="44"/>
                    <a:pt x="36" y="44"/>
                  </a:cubicBezTo>
                  <a:cubicBezTo>
                    <a:pt x="35" y="44"/>
                    <a:pt x="34" y="44"/>
                    <a:pt x="33" y="44"/>
                  </a:cubicBezTo>
                  <a:close/>
                  <a:moveTo>
                    <a:pt x="37" y="39"/>
                  </a:moveTo>
                  <a:cubicBezTo>
                    <a:pt x="37" y="40"/>
                    <a:pt x="37" y="41"/>
                    <a:pt x="37" y="42"/>
                  </a:cubicBezTo>
                  <a:cubicBezTo>
                    <a:pt x="38" y="42"/>
                    <a:pt x="39" y="42"/>
                    <a:pt x="40" y="42"/>
                  </a:cubicBezTo>
                  <a:cubicBezTo>
                    <a:pt x="40" y="41"/>
                    <a:pt x="40" y="40"/>
                    <a:pt x="40" y="39"/>
                  </a:cubicBezTo>
                  <a:cubicBezTo>
                    <a:pt x="39" y="39"/>
                    <a:pt x="38" y="39"/>
                    <a:pt x="37" y="39"/>
                  </a:cubicBezTo>
                  <a:close/>
                  <a:moveTo>
                    <a:pt x="20" y="39"/>
                  </a:moveTo>
                  <a:cubicBezTo>
                    <a:pt x="20" y="40"/>
                    <a:pt x="20" y="41"/>
                    <a:pt x="20" y="42"/>
                  </a:cubicBezTo>
                  <a:cubicBezTo>
                    <a:pt x="21" y="42"/>
                    <a:pt x="22" y="42"/>
                    <a:pt x="23" y="42"/>
                  </a:cubicBezTo>
                  <a:cubicBezTo>
                    <a:pt x="23" y="41"/>
                    <a:pt x="23" y="40"/>
                    <a:pt x="23" y="39"/>
                  </a:cubicBezTo>
                  <a:cubicBezTo>
                    <a:pt x="22" y="39"/>
                    <a:pt x="21" y="39"/>
                    <a:pt x="20" y="39"/>
                  </a:cubicBezTo>
                  <a:close/>
                  <a:moveTo>
                    <a:pt x="28" y="39"/>
                  </a:moveTo>
                  <a:cubicBezTo>
                    <a:pt x="28" y="40"/>
                    <a:pt x="28" y="41"/>
                    <a:pt x="28" y="42"/>
                  </a:cubicBezTo>
                  <a:cubicBezTo>
                    <a:pt x="29" y="42"/>
                    <a:pt x="31" y="42"/>
                    <a:pt x="32" y="42"/>
                  </a:cubicBezTo>
                  <a:cubicBezTo>
                    <a:pt x="32" y="41"/>
                    <a:pt x="32" y="40"/>
                    <a:pt x="32" y="39"/>
                  </a:cubicBezTo>
                  <a:cubicBezTo>
                    <a:pt x="31" y="39"/>
                    <a:pt x="29" y="39"/>
                    <a:pt x="28" y="39"/>
                  </a:cubicBezTo>
                  <a:close/>
                  <a:moveTo>
                    <a:pt x="33" y="39"/>
                  </a:moveTo>
                  <a:cubicBezTo>
                    <a:pt x="33" y="40"/>
                    <a:pt x="33" y="41"/>
                    <a:pt x="33" y="42"/>
                  </a:cubicBezTo>
                  <a:cubicBezTo>
                    <a:pt x="34" y="42"/>
                    <a:pt x="35" y="42"/>
                    <a:pt x="36" y="42"/>
                  </a:cubicBezTo>
                  <a:cubicBezTo>
                    <a:pt x="36" y="41"/>
                    <a:pt x="36" y="40"/>
                    <a:pt x="36" y="39"/>
                  </a:cubicBezTo>
                  <a:cubicBezTo>
                    <a:pt x="35" y="39"/>
                    <a:pt x="34" y="39"/>
                    <a:pt x="33" y="39"/>
                  </a:cubicBezTo>
                  <a:close/>
                  <a:moveTo>
                    <a:pt x="20" y="35"/>
                  </a:moveTo>
                  <a:cubicBezTo>
                    <a:pt x="20" y="36"/>
                    <a:pt x="20" y="37"/>
                    <a:pt x="20" y="37"/>
                  </a:cubicBezTo>
                  <a:cubicBezTo>
                    <a:pt x="21" y="37"/>
                    <a:pt x="22" y="37"/>
                    <a:pt x="23" y="37"/>
                  </a:cubicBezTo>
                  <a:cubicBezTo>
                    <a:pt x="23" y="37"/>
                    <a:pt x="23" y="36"/>
                    <a:pt x="23" y="35"/>
                  </a:cubicBezTo>
                  <a:cubicBezTo>
                    <a:pt x="22" y="35"/>
                    <a:pt x="21" y="35"/>
                    <a:pt x="20" y="35"/>
                  </a:cubicBezTo>
                  <a:close/>
                  <a:moveTo>
                    <a:pt x="28" y="35"/>
                  </a:moveTo>
                  <a:cubicBezTo>
                    <a:pt x="28" y="36"/>
                    <a:pt x="28" y="37"/>
                    <a:pt x="28" y="37"/>
                  </a:cubicBezTo>
                  <a:cubicBezTo>
                    <a:pt x="29" y="37"/>
                    <a:pt x="31" y="37"/>
                    <a:pt x="32" y="37"/>
                  </a:cubicBezTo>
                  <a:cubicBezTo>
                    <a:pt x="32" y="37"/>
                    <a:pt x="32" y="36"/>
                    <a:pt x="32" y="35"/>
                  </a:cubicBezTo>
                  <a:cubicBezTo>
                    <a:pt x="31" y="35"/>
                    <a:pt x="29" y="35"/>
                    <a:pt x="28" y="35"/>
                  </a:cubicBezTo>
                  <a:close/>
                  <a:moveTo>
                    <a:pt x="33" y="35"/>
                  </a:moveTo>
                  <a:cubicBezTo>
                    <a:pt x="33" y="36"/>
                    <a:pt x="33" y="37"/>
                    <a:pt x="33" y="37"/>
                  </a:cubicBezTo>
                  <a:cubicBezTo>
                    <a:pt x="34" y="37"/>
                    <a:pt x="35" y="37"/>
                    <a:pt x="36" y="37"/>
                  </a:cubicBezTo>
                  <a:cubicBezTo>
                    <a:pt x="36" y="37"/>
                    <a:pt x="36" y="36"/>
                    <a:pt x="36" y="35"/>
                  </a:cubicBezTo>
                  <a:cubicBezTo>
                    <a:pt x="35" y="35"/>
                    <a:pt x="34" y="35"/>
                    <a:pt x="33" y="35"/>
                  </a:cubicBezTo>
                  <a:close/>
                  <a:moveTo>
                    <a:pt x="20" y="31"/>
                  </a:moveTo>
                  <a:cubicBezTo>
                    <a:pt x="20" y="32"/>
                    <a:pt x="20" y="33"/>
                    <a:pt x="20" y="33"/>
                  </a:cubicBezTo>
                  <a:cubicBezTo>
                    <a:pt x="21" y="33"/>
                    <a:pt x="22" y="33"/>
                    <a:pt x="23" y="33"/>
                  </a:cubicBezTo>
                  <a:cubicBezTo>
                    <a:pt x="23" y="33"/>
                    <a:pt x="23" y="32"/>
                    <a:pt x="23" y="31"/>
                  </a:cubicBezTo>
                  <a:cubicBezTo>
                    <a:pt x="22" y="31"/>
                    <a:pt x="21" y="31"/>
                    <a:pt x="20" y="31"/>
                  </a:cubicBezTo>
                  <a:close/>
                  <a:moveTo>
                    <a:pt x="24" y="31"/>
                  </a:moveTo>
                  <a:cubicBezTo>
                    <a:pt x="24" y="32"/>
                    <a:pt x="24" y="33"/>
                    <a:pt x="24" y="33"/>
                  </a:cubicBezTo>
                  <a:cubicBezTo>
                    <a:pt x="25" y="33"/>
                    <a:pt x="26" y="33"/>
                    <a:pt x="27" y="33"/>
                  </a:cubicBezTo>
                  <a:cubicBezTo>
                    <a:pt x="27" y="33"/>
                    <a:pt x="27" y="32"/>
                    <a:pt x="27" y="31"/>
                  </a:cubicBezTo>
                  <a:cubicBezTo>
                    <a:pt x="26" y="31"/>
                    <a:pt x="25" y="31"/>
                    <a:pt x="24" y="31"/>
                  </a:cubicBezTo>
                  <a:close/>
                  <a:moveTo>
                    <a:pt x="33" y="31"/>
                  </a:moveTo>
                  <a:cubicBezTo>
                    <a:pt x="33" y="32"/>
                    <a:pt x="33" y="33"/>
                    <a:pt x="33" y="33"/>
                  </a:cubicBezTo>
                  <a:cubicBezTo>
                    <a:pt x="34" y="33"/>
                    <a:pt x="35" y="33"/>
                    <a:pt x="36" y="33"/>
                  </a:cubicBezTo>
                  <a:cubicBezTo>
                    <a:pt x="36" y="33"/>
                    <a:pt x="36" y="32"/>
                    <a:pt x="36" y="31"/>
                  </a:cubicBezTo>
                  <a:cubicBezTo>
                    <a:pt x="35" y="31"/>
                    <a:pt x="34" y="31"/>
                    <a:pt x="33" y="31"/>
                  </a:cubicBezTo>
                  <a:close/>
                  <a:moveTo>
                    <a:pt x="24" y="27"/>
                  </a:moveTo>
                  <a:cubicBezTo>
                    <a:pt x="24" y="28"/>
                    <a:pt x="24" y="28"/>
                    <a:pt x="24" y="29"/>
                  </a:cubicBezTo>
                  <a:cubicBezTo>
                    <a:pt x="25" y="29"/>
                    <a:pt x="26" y="29"/>
                    <a:pt x="27" y="29"/>
                  </a:cubicBezTo>
                  <a:cubicBezTo>
                    <a:pt x="27" y="28"/>
                    <a:pt x="27" y="28"/>
                    <a:pt x="27" y="27"/>
                  </a:cubicBezTo>
                  <a:cubicBezTo>
                    <a:pt x="26" y="27"/>
                    <a:pt x="25" y="27"/>
                    <a:pt x="24" y="27"/>
                  </a:cubicBezTo>
                  <a:close/>
                  <a:moveTo>
                    <a:pt x="28" y="27"/>
                  </a:moveTo>
                  <a:cubicBezTo>
                    <a:pt x="28" y="28"/>
                    <a:pt x="28" y="28"/>
                    <a:pt x="28" y="29"/>
                  </a:cubicBezTo>
                  <a:cubicBezTo>
                    <a:pt x="29" y="29"/>
                    <a:pt x="31" y="29"/>
                    <a:pt x="32" y="29"/>
                  </a:cubicBezTo>
                  <a:cubicBezTo>
                    <a:pt x="32" y="28"/>
                    <a:pt x="32" y="28"/>
                    <a:pt x="32" y="27"/>
                  </a:cubicBezTo>
                  <a:cubicBezTo>
                    <a:pt x="31" y="27"/>
                    <a:pt x="29" y="27"/>
                    <a:pt x="28" y="27"/>
                  </a:cubicBezTo>
                  <a:close/>
                  <a:moveTo>
                    <a:pt x="33" y="27"/>
                  </a:moveTo>
                  <a:cubicBezTo>
                    <a:pt x="33" y="28"/>
                    <a:pt x="33" y="28"/>
                    <a:pt x="33" y="29"/>
                  </a:cubicBezTo>
                  <a:cubicBezTo>
                    <a:pt x="34" y="29"/>
                    <a:pt x="35" y="29"/>
                    <a:pt x="36" y="29"/>
                  </a:cubicBezTo>
                  <a:cubicBezTo>
                    <a:pt x="36" y="28"/>
                    <a:pt x="36" y="28"/>
                    <a:pt x="36" y="27"/>
                  </a:cubicBezTo>
                  <a:cubicBezTo>
                    <a:pt x="35" y="27"/>
                    <a:pt x="34" y="27"/>
                    <a:pt x="33" y="27"/>
                  </a:cubicBezTo>
                  <a:close/>
                  <a:moveTo>
                    <a:pt x="24" y="23"/>
                  </a:moveTo>
                  <a:cubicBezTo>
                    <a:pt x="24" y="24"/>
                    <a:pt x="24" y="24"/>
                    <a:pt x="24" y="25"/>
                  </a:cubicBezTo>
                  <a:cubicBezTo>
                    <a:pt x="25" y="25"/>
                    <a:pt x="26" y="25"/>
                    <a:pt x="27" y="25"/>
                  </a:cubicBezTo>
                  <a:cubicBezTo>
                    <a:pt x="27" y="24"/>
                    <a:pt x="27" y="24"/>
                    <a:pt x="27" y="23"/>
                  </a:cubicBezTo>
                  <a:cubicBezTo>
                    <a:pt x="26" y="23"/>
                    <a:pt x="25" y="23"/>
                    <a:pt x="24" y="23"/>
                  </a:cubicBezTo>
                  <a:close/>
                  <a:moveTo>
                    <a:pt x="28" y="23"/>
                  </a:moveTo>
                  <a:cubicBezTo>
                    <a:pt x="28" y="24"/>
                    <a:pt x="28" y="24"/>
                    <a:pt x="28" y="25"/>
                  </a:cubicBezTo>
                  <a:cubicBezTo>
                    <a:pt x="29" y="25"/>
                    <a:pt x="31" y="25"/>
                    <a:pt x="32" y="25"/>
                  </a:cubicBezTo>
                  <a:cubicBezTo>
                    <a:pt x="32" y="24"/>
                    <a:pt x="32" y="24"/>
                    <a:pt x="32" y="23"/>
                  </a:cubicBezTo>
                  <a:cubicBezTo>
                    <a:pt x="31" y="23"/>
                    <a:pt x="29" y="23"/>
                    <a:pt x="28" y="23"/>
                  </a:cubicBezTo>
                  <a:close/>
                  <a:moveTo>
                    <a:pt x="33" y="23"/>
                  </a:moveTo>
                  <a:cubicBezTo>
                    <a:pt x="33" y="24"/>
                    <a:pt x="33" y="24"/>
                    <a:pt x="33" y="25"/>
                  </a:cubicBezTo>
                  <a:cubicBezTo>
                    <a:pt x="34" y="25"/>
                    <a:pt x="35" y="25"/>
                    <a:pt x="36" y="25"/>
                  </a:cubicBezTo>
                  <a:cubicBezTo>
                    <a:pt x="36" y="24"/>
                    <a:pt x="36" y="24"/>
                    <a:pt x="36" y="23"/>
                  </a:cubicBezTo>
                  <a:cubicBezTo>
                    <a:pt x="35" y="23"/>
                    <a:pt x="34" y="23"/>
                    <a:pt x="33" y="23"/>
                  </a:cubicBezTo>
                  <a:close/>
                  <a:moveTo>
                    <a:pt x="24" y="19"/>
                  </a:moveTo>
                  <a:cubicBezTo>
                    <a:pt x="24" y="19"/>
                    <a:pt x="24" y="20"/>
                    <a:pt x="24" y="21"/>
                  </a:cubicBezTo>
                  <a:cubicBezTo>
                    <a:pt x="25" y="21"/>
                    <a:pt x="26" y="21"/>
                    <a:pt x="27" y="21"/>
                  </a:cubicBezTo>
                  <a:cubicBezTo>
                    <a:pt x="27" y="20"/>
                    <a:pt x="27" y="19"/>
                    <a:pt x="27" y="19"/>
                  </a:cubicBezTo>
                  <a:cubicBezTo>
                    <a:pt x="26" y="19"/>
                    <a:pt x="25" y="19"/>
                    <a:pt x="24"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16" name="Freeform 2622"/>
            <p:cNvSpPr/>
            <p:nvPr/>
          </p:nvSpPr>
          <p:spPr bwMode="auto">
            <a:xfrm>
              <a:off x="-2989262" y="774700"/>
              <a:ext cx="80963" cy="381000"/>
            </a:xfrm>
            <a:custGeom>
              <a:avLst/>
              <a:gdLst>
                <a:gd name="T0" fmla="*/ 51 w 51"/>
                <a:gd name="T1" fmla="*/ 240 h 240"/>
                <a:gd name="T2" fmla="*/ 0 w 51"/>
                <a:gd name="T3" fmla="*/ 240 h 240"/>
                <a:gd name="T4" fmla="*/ 0 w 51"/>
                <a:gd name="T5" fmla="*/ 0 h 240"/>
                <a:gd name="T6" fmla="*/ 51 w 51"/>
                <a:gd name="T7" fmla="*/ 16 h 240"/>
                <a:gd name="T8" fmla="*/ 51 w 51"/>
                <a:gd name="T9" fmla="*/ 240 h 240"/>
              </a:gdLst>
              <a:ahLst/>
              <a:cxnLst>
                <a:cxn ang="0">
                  <a:pos x="T0" y="T1"/>
                </a:cxn>
                <a:cxn ang="0">
                  <a:pos x="T2" y="T3"/>
                </a:cxn>
                <a:cxn ang="0">
                  <a:pos x="T4" y="T5"/>
                </a:cxn>
                <a:cxn ang="0">
                  <a:pos x="T6" y="T7"/>
                </a:cxn>
                <a:cxn ang="0">
                  <a:pos x="T8" y="T9"/>
                </a:cxn>
              </a:cxnLst>
              <a:rect l="0" t="0" r="r" b="b"/>
              <a:pathLst>
                <a:path w="51" h="240">
                  <a:moveTo>
                    <a:pt x="51" y="240"/>
                  </a:moveTo>
                  <a:lnTo>
                    <a:pt x="0" y="240"/>
                  </a:lnTo>
                  <a:lnTo>
                    <a:pt x="0" y="0"/>
                  </a:lnTo>
                  <a:lnTo>
                    <a:pt x="51" y="16"/>
                  </a:lnTo>
                  <a:lnTo>
                    <a:pt x="51" y="2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17" name="Rectangle 2623"/>
            <p:cNvSpPr>
              <a:spLocks noChangeArrowheads="1"/>
            </p:cNvSpPr>
            <p:nvPr/>
          </p:nvSpPr>
          <p:spPr bwMode="auto">
            <a:xfrm>
              <a:off x="-2936874" y="1025525"/>
              <a:ext cx="49213"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18" name="Freeform 2624"/>
            <p:cNvSpPr/>
            <p:nvPr/>
          </p:nvSpPr>
          <p:spPr bwMode="auto">
            <a:xfrm>
              <a:off x="-2998787" y="765175"/>
              <a:ext cx="100013" cy="50800"/>
            </a:xfrm>
            <a:custGeom>
              <a:avLst/>
              <a:gdLst>
                <a:gd name="T0" fmla="*/ 0 w 63"/>
                <a:gd name="T1" fmla="*/ 0 h 32"/>
                <a:gd name="T2" fmla="*/ 63 w 63"/>
                <a:gd name="T3" fmla="*/ 24 h 32"/>
                <a:gd name="T4" fmla="*/ 63 w 63"/>
                <a:gd name="T5" fmla="*/ 32 h 32"/>
                <a:gd name="T6" fmla="*/ 0 w 63"/>
                <a:gd name="T7" fmla="*/ 10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63" y="24"/>
                  </a:lnTo>
                  <a:lnTo>
                    <a:pt x="63" y="32"/>
                  </a:lnTo>
                  <a:lnTo>
                    <a:pt x="0" y="1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19" name="Freeform 2625"/>
            <p:cNvSpPr>
              <a:spLocks noEditPoints="1"/>
            </p:cNvSpPr>
            <p:nvPr/>
          </p:nvSpPr>
          <p:spPr bwMode="auto">
            <a:xfrm>
              <a:off x="-2722562" y="842962"/>
              <a:ext cx="85725" cy="260350"/>
            </a:xfrm>
            <a:custGeom>
              <a:avLst/>
              <a:gdLst>
                <a:gd name="T0" fmla="*/ 4 w 26"/>
                <a:gd name="T1" fmla="*/ 0 h 80"/>
                <a:gd name="T2" fmla="*/ 16 w 26"/>
                <a:gd name="T3" fmla="*/ 0 h 80"/>
                <a:gd name="T4" fmla="*/ 6 w 26"/>
                <a:gd name="T5" fmla="*/ 9 h 80"/>
                <a:gd name="T6" fmla="*/ 4 w 26"/>
                <a:gd name="T7" fmla="*/ 24 h 80"/>
                <a:gd name="T8" fmla="*/ 4 w 26"/>
                <a:gd name="T9" fmla="*/ 33 h 80"/>
                <a:gd name="T10" fmla="*/ 4 w 26"/>
                <a:gd name="T11" fmla="*/ 44 h 80"/>
                <a:gd name="T12" fmla="*/ 6 w 26"/>
                <a:gd name="T13" fmla="*/ 52 h 80"/>
                <a:gd name="T14" fmla="*/ 6 w 26"/>
                <a:gd name="T15" fmla="*/ 61 h 80"/>
                <a:gd name="T16" fmla="*/ 4 w 26"/>
                <a:gd name="T17" fmla="*/ 68 h 80"/>
                <a:gd name="T18" fmla="*/ 4 w 26"/>
                <a:gd name="T19" fmla="*/ 78 h 80"/>
                <a:gd name="T20" fmla="*/ 0 w 26"/>
                <a:gd name="T21" fmla="*/ 74 h 80"/>
                <a:gd name="T22" fmla="*/ 3 w 26"/>
                <a:gd name="T23" fmla="*/ 70 h 80"/>
                <a:gd name="T24" fmla="*/ 13 w 26"/>
                <a:gd name="T25" fmla="*/ 72 h 80"/>
                <a:gd name="T26" fmla="*/ 17 w 26"/>
                <a:gd name="T27" fmla="*/ 72 h 80"/>
                <a:gd name="T28" fmla="*/ 23 w 26"/>
                <a:gd name="T29" fmla="*/ 70 h 80"/>
                <a:gd name="T30" fmla="*/ 10 w 26"/>
                <a:gd name="T31" fmla="*/ 66 h 80"/>
                <a:gd name="T32" fmla="*/ 22 w 26"/>
                <a:gd name="T33" fmla="*/ 66 h 80"/>
                <a:gd name="T34" fmla="*/ 3 w 26"/>
                <a:gd name="T35" fmla="*/ 65 h 80"/>
                <a:gd name="T36" fmla="*/ 10 w 26"/>
                <a:gd name="T37" fmla="*/ 65 h 80"/>
                <a:gd name="T38" fmla="*/ 20 w 26"/>
                <a:gd name="T39" fmla="*/ 63 h 80"/>
                <a:gd name="T40" fmla="*/ 13 w 26"/>
                <a:gd name="T41" fmla="*/ 59 h 80"/>
                <a:gd name="T42" fmla="*/ 22 w 26"/>
                <a:gd name="T43" fmla="*/ 59 h 80"/>
                <a:gd name="T44" fmla="*/ 3 w 26"/>
                <a:gd name="T45" fmla="*/ 57 h 80"/>
                <a:gd name="T46" fmla="*/ 10 w 26"/>
                <a:gd name="T47" fmla="*/ 57 h 80"/>
                <a:gd name="T48" fmla="*/ 17 w 26"/>
                <a:gd name="T49" fmla="*/ 55 h 80"/>
                <a:gd name="T50" fmla="*/ 7 w 26"/>
                <a:gd name="T51" fmla="*/ 52 h 80"/>
                <a:gd name="T52" fmla="*/ 22 w 26"/>
                <a:gd name="T53" fmla="*/ 52 h 80"/>
                <a:gd name="T54" fmla="*/ 3 w 26"/>
                <a:gd name="T55" fmla="*/ 50 h 80"/>
                <a:gd name="T56" fmla="*/ 10 w 26"/>
                <a:gd name="T57" fmla="*/ 50 h 80"/>
                <a:gd name="T58" fmla="*/ 17 w 26"/>
                <a:gd name="T59" fmla="*/ 48 h 80"/>
                <a:gd name="T60" fmla="*/ 0 w 26"/>
                <a:gd name="T61" fmla="*/ 44 h 80"/>
                <a:gd name="T62" fmla="*/ 16 w 26"/>
                <a:gd name="T63" fmla="*/ 44 h 80"/>
                <a:gd name="T64" fmla="*/ 22 w 26"/>
                <a:gd name="T65" fmla="*/ 46 h 80"/>
                <a:gd name="T66" fmla="*/ 0 w 26"/>
                <a:gd name="T67" fmla="*/ 42 h 80"/>
                <a:gd name="T68" fmla="*/ 13 w 26"/>
                <a:gd name="T69" fmla="*/ 41 h 80"/>
                <a:gd name="T70" fmla="*/ 23 w 26"/>
                <a:gd name="T71" fmla="*/ 41 h 80"/>
                <a:gd name="T72" fmla="*/ 10 w 26"/>
                <a:gd name="T73" fmla="*/ 37 h 80"/>
                <a:gd name="T74" fmla="*/ 19 w 26"/>
                <a:gd name="T75" fmla="*/ 39 h 80"/>
                <a:gd name="T76" fmla="*/ 0 w 26"/>
                <a:gd name="T77" fmla="*/ 35 h 80"/>
                <a:gd name="T78" fmla="*/ 10 w 26"/>
                <a:gd name="T79" fmla="*/ 33 h 80"/>
                <a:gd name="T80" fmla="*/ 7 w 26"/>
                <a:gd name="T81" fmla="*/ 29 h 80"/>
                <a:gd name="T82" fmla="*/ 16 w 26"/>
                <a:gd name="T83" fmla="*/ 29 h 80"/>
                <a:gd name="T84" fmla="*/ 26 w 26"/>
                <a:gd name="T85" fmla="*/ 31 h 80"/>
                <a:gd name="T86" fmla="*/ 7 w 26"/>
                <a:gd name="T87" fmla="*/ 28 h 80"/>
                <a:gd name="T88" fmla="*/ 13 w 26"/>
                <a:gd name="T89" fmla="*/ 26 h 80"/>
                <a:gd name="T90" fmla="*/ 10 w 26"/>
                <a:gd name="T91" fmla="*/ 22 h 80"/>
                <a:gd name="T92" fmla="*/ 19 w 26"/>
                <a:gd name="T93" fmla="*/ 22 h 80"/>
                <a:gd name="T94" fmla="*/ 26 w 26"/>
                <a:gd name="T95" fmla="*/ 24 h 80"/>
                <a:gd name="T96" fmla="*/ 10 w 26"/>
                <a:gd name="T97" fmla="*/ 20 h 80"/>
                <a:gd name="T98" fmla="*/ 23 w 26"/>
                <a:gd name="T99" fmla="*/ 18 h 80"/>
                <a:gd name="T100" fmla="*/ 10 w 26"/>
                <a:gd name="T101" fmla="*/ 15 h 80"/>
                <a:gd name="T102" fmla="*/ 19 w 26"/>
                <a:gd name="T103" fmla="*/ 15 h 80"/>
                <a:gd name="T104" fmla="*/ 26 w 26"/>
                <a:gd name="T105" fmla="*/ 16 h 80"/>
                <a:gd name="T106" fmla="*/ 13 w 26"/>
                <a:gd name="T107" fmla="*/ 13 h 80"/>
                <a:gd name="T108" fmla="*/ 7 w 26"/>
                <a:gd name="T109" fmla="*/ 7 h 80"/>
                <a:gd name="T110" fmla="*/ 23 w 26"/>
                <a:gd name="T111" fmla="*/ 7 h 80"/>
                <a:gd name="T112" fmla="*/ 13 w 26"/>
                <a:gd name="T113" fmla="*/ 3 h 80"/>
                <a:gd name="T114" fmla="*/ 22 w 26"/>
                <a:gd name="T115" fmla="*/ 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 h="80">
                  <a:moveTo>
                    <a:pt x="23" y="3"/>
                  </a:moveTo>
                  <a:cubicBezTo>
                    <a:pt x="24" y="3"/>
                    <a:pt x="25" y="3"/>
                    <a:pt x="26" y="3"/>
                  </a:cubicBezTo>
                  <a:cubicBezTo>
                    <a:pt x="26" y="4"/>
                    <a:pt x="26" y="5"/>
                    <a:pt x="26" y="5"/>
                  </a:cubicBezTo>
                  <a:cubicBezTo>
                    <a:pt x="25" y="5"/>
                    <a:pt x="24" y="5"/>
                    <a:pt x="23" y="5"/>
                  </a:cubicBezTo>
                  <a:cubicBezTo>
                    <a:pt x="23" y="5"/>
                    <a:pt x="23" y="4"/>
                    <a:pt x="23" y="3"/>
                  </a:cubicBezTo>
                  <a:close/>
                  <a:moveTo>
                    <a:pt x="4" y="3"/>
                  </a:moveTo>
                  <a:cubicBezTo>
                    <a:pt x="5" y="3"/>
                    <a:pt x="5" y="3"/>
                    <a:pt x="6" y="3"/>
                  </a:cubicBezTo>
                  <a:cubicBezTo>
                    <a:pt x="6" y="4"/>
                    <a:pt x="6" y="5"/>
                    <a:pt x="6" y="5"/>
                  </a:cubicBezTo>
                  <a:cubicBezTo>
                    <a:pt x="5" y="5"/>
                    <a:pt x="5" y="5"/>
                    <a:pt x="4" y="5"/>
                  </a:cubicBezTo>
                  <a:cubicBezTo>
                    <a:pt x="4" y="5"/>
                    <a:pt x="4" y="4"/>
                    <a:pt x="4" y="3"/>
                  </a:cubicBezTo>
                  <a:close/>
                  <a:moveTo>
                    <a:pt x="4" y="0"/>
                  </a:moveTo>
                  <a:cubicBezTo>
                    <a:pt x="5" y="0"/>
                    <a:pt x="5" y="0"/>
                    <a:pt x="6" y="0"/>
                  </a:cubicBezTo>
                  <a:cubicBezTo>
                    <a:pt x="6" y="0"/>
                    <a:pt x="6" y="1"/>
                    <a:pt x="6" y="2"/>
                  </a:cubicBezTo>
                  <a:cubicBezTo>
                    <a:pt x="5" y="2"/>
                    <a:pt x="5" y="2"/>
                    <a:pt x="4" y="2"/>
                  </a:cubicBezTo>
                  <a:cubicBezTo>
                    <a:pt x="4" y="1"/>
                    <a:pt x="4" y="0"/>
                    <a:pt x="4" y="0"/>
                  </a:cubicBezTo>
                  <a:close/>
                  <a:moveTo>
                    <a:pt x="7" y="0"/>
                  </a:moveTo>
                  <a:cubicBezTo>
                    <a:pt x="8" y="0"/>
                    <a:pt x="9" y="0"/>
                    <a:pt x="10" y="0"/>
                  </a:cubicBezTo>
                  <a:cubicBezTo>
                    <a:pt x="10" y="0"/>
                    <a:pt x="10" y="1"/>
                    <a:pt x="10" y="2"/>
                  </a:cubicBezTo>
                  <a:cubicBezTo>
                    <a:pt x="9" y="2"/>
                    <a:pt x="8" y="2"/>
                    <a:pt x="7" y="2"/>
                  </a:cubicBezTo>
                  <a:cubicBezTo>
                    <a:pt x="7" y="1"/>
                    <a:pt x="7" y="0"/>
                    <a:pt x="7" y="0"/>
                  </a:cubicBezTo>
                  <a:close/>
                  <a:moveTo>
                    <a:pt x="13" y="0"/>
                  </a:moveTo>
                  <a:cubicBezTo>
                    <a:pt x="14" y="0"/>
                    <a:pt x="15" y="0"/>
                    <a:pt x="16" y="0"/>
                  </a:cubicBezTo>
                  <a:cubicBezTo>
                    <a:pt x="16" y="0"/>
                    <a:pt x="16" y="1"/>
                    <a:pt x="16" y="2"/>
                  </a:cubicBezTo>
                  <a:cubicBezTo>
                    <a:pt x="15" y="2"/>
                    <a:pt x="14" y="2"/>
                    <a:pt x="13" y="2"/>
                  </a:cubicBezTo>
                  <a:cubicBezTo>
                    <a:pt x="13" y="1"/>
                    <a:pt x="13" y="0"/>
                    <a:pt x="13" y="0"/>
                  </a:cubicBezTo>
                  <a:close/>
                  <a:moveTo>
                    <a:pt x="17" y="0"/>
                  </a:moveTo>
                  <a:cubicBezTo>
                    <a:pt x="18" y="0"/>
                    <a:pt x="18" y="0"/>
                    <a:pt x="19" y="0"/>
                  </a:cubicBezTo>
                  <a:cubicBezTo>
                    <a:pt x="19" y="0"/>
                    <a:pt x="19" y="1"/>
                    <a:pt x="19" y="2"/>
                  </a:cubicBezTo>
                  <a:cubicBezTo>
                    <a:pt x="18" y="2"/>
                    <a:pt x="18" y="2"/>
                    <a:pt x="17" y="2"/>
                  </a:cubicBezTo>
                  <a:cubicBezTo>
                    <a:pt x="17" y="1"/>
                    <a:pt x="17" y="0"/>
                    <a:pt x="17" y="0"/>
                  </a:cubicBezTo>
                  <a:close/>
                  <a:moveTo>
                    <a:pt x="4" y="7"/>
                  </a:moveTo>
                  <a:cubicBezTo>
                    <a:pt x="5" y="7"/>
                    <a:pt x="5" y="7"/>
                    <a:pt x="6" y="7"/>
                  </a:cubicBezTo>
                  <a:cubicBezTo>
                    <a:pt x="6" y="8"/>
                    <a:pt x="6" y="8"/>
                    <a:pt x="6" y="9"/>
                  </a:cubicBezTo>
                  <a:cubicBezTo>
                    <a:pt x="5" y="9"/>
                    <a:pt x="5" y="9"/>
                    <a:pt x="4" y="9"/>
                  </a:cubicBezTo>
                  <a:cubicBezTo>
                    <a:pt x="4" y="8"/>
                    <a:pt x="4" y="8"/>
                    <a:pt x="4" y="7"/>
                  </a:cubicBezTo>
                  <a:close/>
                  <a:moveTo>
                    <a:pt x="4" y="18"/>
                  </a:moveTo>
                  <a:cubicBezTo>
                    <a:pt x="5" y="18"/>
                    <a:pt x="5" y="18"/>
                    <a:pt x="6" y="18"/>
                  </a:cubicBezTo>
                  <a:cubicBezTo>
                    <a:pt x="6" y="19"/>
                    <a:pt x="6" y="20"/>
                    <a:pt x="6" y="20"/>
                  </a:cubicBezTo>
                  <a:cubicBezTo>
                    <a:pt x="5" y="20"/>
                    <a:pt x="5" y="20"/>
                    <a:pt x="4" y="20"/>
                  </a:cubicBezTo>
                  <a:cubicBezTo>
                    <a:pt x="4" y="20"/>
                    <a:pt x="4" y="19"/>
                    <a:pt x="4" y="18"/>
                  </a:cubicBezTo>
                  <a:close/>
                  <a:moveTo>
                    <a:pt x="4" y="22"/>
                  </a:moveTo>
                  <a:cubicBezTo>
                    <a:pt x="5" y="22"/>
                    <a:pt x="5" y="22"/>
                    <a:pt x="6" y="22"/>
                  </a:cubicBezTo>
                  <a:cubicBezTo>
                    <a:pt x="6" y="23"/>
                    <a:pt x="6" y="23"/>
                    <a:pt x="6" y="24"/>
                  </a:cubicBezTo>
                  <a:cubicBezTo>
                    <a:pt x="5" y="24"/>
                    <a:pt x="5" y="24"/>
                    <a:pt x="4" y="24"/>
                  </a:cubicBezTo>
                  <a:cubicBezTo>
                    <a:pt x="4" y="23"/>
                    <a:pt x="4" y="23"/>
                    <a:pt x="4" y="22"/>
                  </a:cubicBezTo>
                  <a:close/>
                  <a:moveTo>
                    <a:pt x="4" y="29"/>
                  </a:moveTo>
                  <a:cubicBezTo>
                    <a:pt x="5" y="29"/>
                    <a:pt x="5" y="29"/>
                    <a:pt x="6" y="29"/>
                  </a:cubicBezTo>
                  <a:cubicBezTo>
                    <a:pt x="6" y="30"/>
                    <a:pt x="6" y="31"/>
                    <a:pt x="6" y="31"/>
                  </a:cubicBezTo>
                  <a:cubicBezTo>
                    <a:pt x="5" y="31"/>
                    <a:pt x="5" y="31"/>
                    <a:pt x="4" y="31"/>
                  </a:cubicBezTo>
                  <a:cubicBezTo>
                    <a:pt x="4" y="31"/>
                    <a:pt x="4" y="30"/>
                    <a:pt x="4" y="29"/>
                  </a:cubicBezTo>
                  <a:close/>
                  <a:moveTo>
                    <a:pt x="4" y="33"/>
                  </a:moveTo>
                  <a:cubicBezTo>
                    <a:pt x="5" y="33"/>
                    <a:pt x="5" y="33"/>
                    <a:pt x="6" y="33"/>
                  </a:cubicBezTo>
                  <a:cubicBezTo>
                    <a:pt x="6" y="34"/>
                    <a:pt x="6" y="34"/>
                    <a:pt x="6" y="35"/>
                  </a:cubicBezTo>
                  <a:cubicBezTo>
                    <a:pt x="5" y="35"/>
                    <a:pt x="5" y="35"/>
                    <a:pt x="4" y="35"/>
                  </a:cubicBezTo>
                  <a:cubicBezTo>
                    <a:pt x="4" y="34"/>
                    <a:pt x="4" y="34"/>
                    <a:pt x="4" y="33"/>
                  </a:cubicBezTo>
                  <a:close/>
                  <a:moveTo>
                    <a:pt x="4" y="37"/>
                  </a:moveTo>
                  <a:cubicBezTo>
                    <a:pt x="5" y="37"/>
                    <a:pt x="5" y="37"/>
                    <a:pt x="6" y="37"/>
                  </a:cubicBezTo>
                  <a:cubicBezTo>
                    <a:pt x="6" y="37"/>
                    <a:pt x="6" y="38"/>
                    <a:pt x="6" y="39"/>
                  </a:cubicBezTo>
                  <a:cubicBezTo>
                    <a:pt x="5" y="39"/>
                    <a:pt x="5" y="39"/>
                    <a:pt x="4" y="39"/>
                  </a:cubicBezTo>
                  <a:cubicBezTo>
                    <a:pt x="4" y="38"/>
                    <a:pt x="4" y="37"/>
                    <a:pt x="4" y="37"/>
                  </a:cubicBezTo>
                  <a:close/>
                  <a:moveTo>
                    <a:pt x="4" y="41"/>
                  </a:moveTo>
                  <a:cubicBezTo>
                    <a:pt x="5" y="41"/>
                    <a:pt x="5" y="41"/>
                    <a:pt x="6" y="41"/>
                  </a:cubicBezTo>
                  <a:cubicBezTo>
                    <a:pt x="6" y="41"/>
                    <a:pt x="6" y="42"/>
                    <a:pt x="6" y="42"/>
                  </a:cubicBezTo>
                  <a:cubicBezTo>
                    <a:pt x="5" y="42"/>
                    <a:pt x="5" y="42"/>
                    <a:pt x="4" y="42"/>
                  </a:cubicBezTo>
                  <a:cubicBezTo>
                    <a:pt x="4" y="42"/>
                    <a:pt x="4" y="41"/>
                    <a:pt x="4" y="41"/>
                  </a:cubicBezTo>
                  <a:close/>
                  <a:moveTo>
                    <a:pt x="4" y="44"/>
                  </a:moveTo>
                  <a:cubicBezTo>
                    <a:pt x="5" y="44"/>
                    <a:pt x="5" y="44"/>
                    <a:pt x="6" y="44"/>
                  </a:cubicBezTo>
                  <a:cubicBezTo>
                    <a:pt x="6" y="45"/>
                    <a:pt x="6" y="46"/>
                    <a:pt x="6" y="46"/>
                  </a:cubicBezTo>
                  <a:cubicBezTo>
                    <a:pt x="5" y="46"/>
                    <a:pt x="5" y="46"/>
                    <a:pt x="4" y="46"/>
                  </a:cubicBezTo>
                  <a:cubicBezTo>
                    <a:pt x="4" y="46"/>
                    <a:pt x="4" y="45"/>
                    <a:pt x="4" y="44"/>
                  </a:cubicBezTo>
                  <a:close/>
                  <a:moveTo>
                    <a:pt x="4" y="48"/>
                  </a:moveTo>
                  <a:cubicBezTo>
                    <a:pt x="5" y="48"/>
                    <a:pt x="5" y="48"/>
                    <a:pt x="6" y="48"/>
                  </a:cubicBezTo>
                  <a:cubicBezTo>
                    <a:pt x="6" y="49"/>
                    <a:pt x="6" y="49"/>
                    <a:pt x="6" y="50"/>
                  </a:cubicBezTo>
                  <a:cubicBezTo>
                    <a:pt x="5" y="50"/>
                    <a:pt x="5" y="50"/>
                    <a:pt x="4" y="50"/>
                  </a:cubicBezTo>
                  <a:cubicBezTo>
                    <a:pt x="4" y="49"/>
                    <a:pt x="4" y="49"/>
                    <a:pt x="4" y="48"/>
                  </a:cubicBezTo>
                  <a:close/>
                  <a:moveTo>
                    <a:pt x="4" y="52"/>
                  </a:moveTo>
                  <a:cubicBezTo>
                    <a:pt x="5" y="52"/>
                    <a:pt x="5" y="52"/>
                    <a:pt x="6" y="52"/>
                  </a:cubicBezTo>
                  <a:cubicBezTo>
                    <a:pt x="6" y="52"/>
                    <a:pt x="6" y="53"/>
                    <a:pt x="6" y="54"/>
                  </a:cubicBezTo>
                  <a:cubicBezTo>
                    <a:pt x="5" y="54"/>
                    <a:pt x="5" y="54"/>
                    <a:pt x="4" y="54"/>
                  </a:cubicBezTo>
                  <a:cubicBezTo>
                    <a:pt x="4" y="53"/>
                    <a:pt x="4" y="52"/>
                    <a:pt x="4" y="52"/>
                  </a:cubicBezTo>
                  <a:close/>
                  <a:moveTo>
                    <a:pt x="4" y="55"/>
                  </a:moveTo>
                  <a:cubicBezTo>
                    <a:pt x="5" y="55"/>
                    <a:pt x="5" y="55"/>
                    <a:pt x="6" y="55"/>
                  </a:cubicBezTo>
                  <a:cubicBezTo>
                    <a:pt x="6" y="56"/>
                    <a:pt x="6" y="57"/>
                    <a:pt x="6" y="57"/>
                  </a:cubicBezTo>
                  <a:cubicBezTo>
                    <a:pt x="5" y="57"/>
                    <a:pt x="5" y="57"/>
                    <a:pt x="4" y="57"/>
                  </a:cubicBezTo>
                  <a:cubicBezTo>
                    <a:pt x="4" y="57"/>
                    <a:pt x="4" y="56"/>
                    <a:pt x="4" y="55"/>
                  </a:cubicBezTo>
                  <a:close/>
                  <a:moveTo>
                    <a:pt x="4" y="59"/>
                  </a:moveTo>
                  <a:cubicBezTo>
                    <a:pt x="5" y="59"/>
                    <a:pt x="5" y="59"/>
                    <a:pt x="6" y="59"/>
                  </a:cubicBezTo>
                  <a:cubicBezTo>
                    <a:pt x="6" y="60"/>
                    <a:pt x="6" y="60"/>
                    <a:pt x="6" y="61"/>
                  </a:cubicBezTo>
                  <a:cubicBezTo>
                    <a:pt x="5" y="61"/>
                    <a:pt x="5" y="61"/>
                    <a:pt x="4" y="61"/>
                  </a:cubicBezTo>
                  <a:cubicBezTo>
                    <a:pt x="4" y="60"/>
                    <a:pt x="4" y="60"/>
                    <a:pt x="4" y="59"/>
                  </a:cubicBezTo>
                  <a:close/>
                  <a:moveTo>
                    <a:pt x="4" y="63"/>
                  </a:moveTo>
                  <a:cubicBezTo>
                    <a:pt x="5" y="63"/>
                    <a:pt x="5" y="63"/>
                    <a:pt x="6" y="63"/>
                  </a:cubicBezTo>
                  <a:cubicBezTo>
                    <a:pt x="6" y="63"/>
                    <a:pt x="6" y="64"/>
                    <a:pt x="6" y="65"/>
                  </a:cubicBezTo>
                  <a:cubicBezTo>
                    <a:pt x="5" y="65"/>
                    <a:pt x="5" y="65"/>
                    <a:pt x="4" y="65"/>
                  </a:cubicBezTo>
                  <a:cubicBezTo>
                    <a:pt x="4" y="64"/>
                    <a:pt x="4" y="63"/>
                    <a:pt x="4" y="63"/>
                  </a:cubicBezTo>
                  <a:close/>
                  <a:moveTo>
                    <a:pt x="4" y="66"/>
                  </a:moveTo>
                  <a:cubicBezTo>
                    <a:pt x="5" y="66"/>
                    <a:pt x="5" y="66"/>
                    <a:pt x="6" y="66"/>
                  </a:cubicBezTo>
                  <a:cubicBezTo>
                    <a:pt x="6" y="67"/>
                    <a:pt x="6" y="68"/>
                    <a:pt x="6" y="68"/>
                  </a:cubicBezTo>
                  <a:cubicBezTo>
                    <a:pt x="5" y="68"/>
                    <a:pt x="5" y="68"/>
                    <a:pt x="4" y="68"/>
                  </a:cubicBezTo>
                  <a:cubicBezTo>
                    <a:pt x="4" y="68"/>
                    <a:pt x="4" y="67"/>
                    <a:pt x="4" y="66"/>
                  </a:cubicBezTo>
                  <a:close/>
                  <a:moveTo>
                    <a:pt x="4" y="70"/>
                  </a:moveTo>
                  <a:cubicBezTo>
                    <a:pt x="5" y="70"/>
                    <a:pt x="5" y="70"/>
                    <a:pt x="6" y="70"/>
                  </a:cubicBezTo>
                  <a:cubicBezTo>
                    <a:pt x="6" y="71"/>
                    <a:pt x="6" y="71"/>
                    <a:pt x="6" y="72"/>
                  </a:cubicBezTo>
                  <a:cubicBezTo>
                    <a:pt x="5" y="72"/>
                    <a:pt x="5" y="72"/>
                    <a:pt x="4" y="72"/>
                  </a:cubicBezTo>
                  <a:cubicBezTo>
                    <a:pt x="4" y="71"/>
                    <a:pt x="4" y="71"/>
                    <a:pt x="4" y="70"/>
                  </a:cubicBezTo>
                  <a:close/>
                  <a:moveTo>
                    <a:pt x="4" y="78"/>
                  </a:moveTo>
                  <a:cubicBezTo>
                    <a:pt x="5" y="78"/>
                    <a:pt x="5" y="78"/>
                    <a:pt x="6" y="78"/>
                  </a:cubicBezTo>
                  <a:cubicBezTo>
                    <a:pt x="6" y="78"/>
                    <a:pt x="6" y="79"/>
                    <a:pt x="6" y="80"/>
                  </a:cubicBezTo>
                  <a:cubicBezTo>
                    <a:pt x="5" y="80"/>
                    <a:pt x="5" y="80"/>
                    <a:pt x="4" y="80"/>
                  </a:cubicBezTo>
                  <a:cubicBezTo>
                    <a:pt x="4" y="79"/>
                    <a:pt x="4" y="78"/>
                    <a:pt x="4" y="78"/>
                  </a:cubicBezTo>
                  <a:close/>
                  <a:moveTo>
                    <a:pt x="0" y="78"/>
                  </a:moveTo>
                  <a:cubicBezTo>
                    <a:pt x="3" y="78"/>
                    <a:pt x="3" y="78"/>
                    <a:pt x="3" y="78"/>
                  </a:cubicBezTo>
                  <a:cubicBezTo>
                    <a:pt x="3" y="80"/>
                    <a:pt x="3" y="80"/>
                    <a:pt x="3" y="80"/>
                  </a:cubicBezTo>
                  <a:cubicBezTo>
                    <a:pt x="0" y="80"/>
                    <a:pt x="0" y="80"/>
                    <a:pt x="0" y="80"/>
                  </a:cubicBezTo>
                  <a:cubicBezTo>
                    <a:pt x="0" y="78"/>
                    <a:pt x="0" y="78"/>
                    <a:pt x="0" y="78"/>
                  </a:cubicBezTo>
                  <a:close/>
                  <a:moveTo>
                    <a:pt x="7" y="78"/>
                  </a:moveTo>
                  <a:cubicBezTo>
                    <a:pt x="8" y="78"/>
                    <a:pt x="9" y="78"/>
                    <a:pt x="10" y="78"/>
                  </a:cubicBezTo>
                  <a:cubicBezTo>
                    <a:pt x="10" y="78"/>
                    <a:pt x="10" y="79"/>
                    <a:pt x="10" y="80"/>
                  </a:cubicBezTo>
                  <a:cubicBezTo>
                    <a:pt x="9" y="80"/>
                    <a:pt x="8" y="80"/>
                    <a:pt x="7" y="80"/>
                  </a:cubicBezTo>
                  <a:cubicBezTo>
                    <a:pt x="7" y="79"/>
                    <a:pt x="7" y="78"/>
                    <a:pt x="7" y="78"/>
                  </a:cubicBezTo>
                  <a:close/>
                  <a:moveTo>
                    <a:pt x="0" y="74"/>
                  </a:moveTo>
                  <a:cubicBezTo>
                    <a:pt x="1" y="74"/>
                    <a:pt x="2" y="74"/>
                    <a:pt x="3" y="74"/>
                  </a:cubicBezTo>
                  <a:cubicBezTo>
                    <a:pt x="3" y="75"/>
                    <a:pt x="3" y="75"/>
                    <a:pt x="3" y="76"/>
                  </a:cubicBezTo>
                  <a:cubicBezTo>
                    <a:pt x="2" y="76"/>
                    <a:pt x="1" y="76"/>
                    <a:pt x="0" y="76"/>
                  </a:cubicBezTo>
                  <a:cubicBezTo>
                    <a:pt x="0" y="75"/>
                    <a:pt x="0" y="75"/>
                    <a:pt x="0" y="74"/>
                  </a:cubicBezTo>
                  <a:close/>
                  <a:moveTo>
                    <a:pt x="7" y="74"/>
                  </a:moveTo>
                  <a:cubicBezTo>
                    <a:pt x="8" y="74"/>
                    <a:pt x="9" y="74"/>
                    <a:pt x="10" y="74"/>
                  </a:cubicBezTo>
                  <a:cubicBezTo>
                    <a:pt x="10" y="75"/>
                    <a:pt x="10" y="75"/>
                    <a:pt x="10" y="76"/>
                  </a:cubicBezTo>
                  <a:cubicBezTo>
                    <a:pt x="9" y="76"/>
                    <a:pt x="8" y="76"/>
                    <a:pt x="7" y="76"/>
                  </a:cubicBezTo>
                  <a:cubicBezTo>
                    <a:pt x="7" y="75"/>
                    <a:pt x="7" y="75"/>
                    <a:pt x="7" y="74"/>
                  </a:cubicBezTo>
                  <a:close/>
                  <a:moveTo>
                    <a:pt x="0" y="70"/>
                  </a:moveTo>
                  <a:cubicBezTo>
                    <a:pt x="1" y="70"/>
                    <a:pt x="2" y="70"/>
                    <a:pt x="3" y="70"/>
                  </a:cubicBezTo>
                  <a:cubicBezTo>
                    <a:pt x="3" y="71"/>
                    <a:pt x="3" y="71"/>
                    <a:pt x="3" y="72"/>
                  </a:cubicBezTo>
                  <a:cubicBezTo>
                    <a:pt x="2" y="72"/>
                    <a:pt x="1" y="72"/>
                    <a:pt x="0" y="72"/>
                  </a:cubicBezTo>
                  <a:cubicBezTo>
                    <a:pt x="0" y="71"/>
                    <a:pt x="0" y="71"/>
                    <a:pt x="0" y="70"/>
                  </a:cubicBezTo>
                  <a:close/>
                  <a:moveTo>
                    <a:pt x="7" y="70"/>
                  </a:moveTo>
                  <a:cubicBezTo>
                    <a:pt x="8" y="70"/>
                    <a:pt x="9" y="70"/>
                    <a:pt x="10" y="70"/>
                  </a:cubicBezTo>
                  <a:cubicBezTo>
                    <a:pt x="10" y="71"/>
                    <a:pt x="10" y="71"/>
                    <a:pt x="10" y="72"/>
                  </a:cubicBezTo>
                  <a:cubicBezTo>
                    <a:pt x="9" y="72"/>
                    <a:pt x="8" y="72"/>
                    <a:pt x="7" y="72"/>
                  </a:cubicBezTo>
                  <a:cubicBezTo>
                    <a:pt x="7" y="71"/>
                    <a:pt x="7" y="71"/>
                    <a:pt x="7" y="70"/>
                  </a:cubicBezTo>
                  <a:close/>
                  <a:moveTo>
                    <a:pt x="10" y="70"/>
                  </a:moveTo>
                  <a:cubicBezTo>
                    <a:pt x="11" y="70"/>
                    <a:pt x="12" y="70"/>
                    <a:pt x="13" y="70"/>
                  </a:cubicBezTo>
                  <a:cubicBezTo>
                    <a:pt x="13" y="71"/>
                    <a:pt x="13" y="71"/>
                    <a:pt x="13" y="72"/>
                  </a:cubicBezTo>
                  <a:cubicBezTo>
                    <a:pt x="12" y="72"/>
                    <a:pt x="11" y="72"/>
                    <a:pt x="10" y="72"/>
                  </a:cubicBezTo>
                  <a:cubicBezTo>
                    <a:pt x="10" y="71"/>
                    <a:pt x="10" y="71"/>
                    <a:pt x="10" y="70"/>
                  </a:cubicBezTo>
                  <a:close/>
                  <a:moveTo>
                    <a:pt x="13" y="70"/>
                  </a:moveTo>
                  <a:cubicBezTo>
                    <a:pt x="14" y="70"/>
                    <a:pt x="15" y="70"/>
                    <a:pt x="16" y="70"/>
                  </a:cubicBezTo>
                  <a:cubicBezTo>
                    <a:pt x="16" y="71"/>
                    <a:pt x="16" y="71"/>
                    <a:pt x="16" y="72"/>
                  </a:cubicBezTo>
                  <a:cubicBezTo>
                    <a:pt x="15" y="72"/>
                    <a:pt x="14" y="72"/>
                    <a:pt x="13" y="72"/>
                  </a:cubicBezTo>
                  <a:cubicBezTo>
                    <a:pt x="13" y="71"/>
                    <a:pt x="13" y="71"/>
                    <a:pt x="13" y="70"/>
                  </a:cubicBezTo>
                  <a:close/>
                  <a:moveTo>
                    <a:pt x="17" y="70"/>
                  </a:moveTo>
                  <a:cubicBezTo>
                    <a:pt x="18" y="70"/>
                    <a:pt x="18" y="70"/>
                    <a:pt x="19" y="70"/>
                  </a:cubicBezTo>
                  <a:cubicBezTo>
                    <a:pt x="19" y="71"/>
                    <a:pt x="19" y="71"/>
                    <a:pt x="19" y="72"/>
                  </a:cubicBezTo>
                  <a:cubicBezTo>
                    <a:pt x="18" y="72"/>
                    <a:pt x="18" y="72"/>
                    <a:pt x="17" y="72"/>
                  </a:cubicBezTo>
                  <a:cubicBezTo>
                    <a:pt x="17" y="71"/>
                    <a:pt x="17" y="71"/>
                    <a:pt x="17" y="70"/>
                  </a:cubicBezTo>
                  <a:close/>
                  <a:moveTo>
                    <a:pt x="20" y="70"/>
                  </a:moveTo>
                  <a:cubicBezTo>
                    <a:pt x="21" y="70"/>
                    <a:pt x="22" y="70"/>
                    <a:pt x="22" y="70"/>
                  </a:cubicBezTo>
                  <a:cubicBezTo>
                    <a:pt x="22" y="71"/>
                    <a:pt x="22" y="71"/>
                    <a:pt x="22" y="72"/>
                  </a:cubicBezTo>
                  <a:cubicBezTo>
                    <a:pt x="22" y="72"/>
                    <a:pt x="21" y="72"/>
                    <a:pt x="20" y="72"/>
                  </a:cubicBezTo>
                  <a:cubicBezTo>
                    <a:pt x="20" y="71"/>
                    <a:pt x="20" y="71"/>
                    <a:pt x="20" y="70"/>
                  </a:cubicBezTo>
                  <a:close/>
                  <a:moveTo>
                    <a:pt x="23" y="70"/>
                  </a:moveTo>
                  <a:cubicBezTo>
                    <a:pt x="24" y="70"/>
                    <a:pt x="25" y="70"/>
                    <a:pt x="26" y="70"/>
                  </a:cubicBezTo>
                  <a:cubicBezTo>
                    <a:pt x="26" y="71"/>
                    <a:pt x="26" y="71"/>
                    <a:pt x="26" y="72"/>
                  </a:cubicBezTo>
                  <a:cubicBezTo>
                    <a:pt x="25" y="72"/>
                    <a:pt x="24" y="72"/>
                    <a:pt x="23" y="72"/>
                  </a:cubicBezTo>
                  <a:cubicBezTo>
                    <a:pt x="23" y="71"/>
                    <a:pt x="23" y="71"/>
                    <a:pt x="23" y="70"/>
                  </a:cubicBezTo>
                  <a:close/>
                  <a:moveTo>
                    <a:pt x="0" y="66"/>
                  </a:moveTo>
                  <a:cubicBezTo>
                    <a:pt x="1" y="66"/>
                    <a:pt x="2" y="66"/>
                    <a:pt x="3" y="66"/>
                  </a:cubicBezTo>
                  <a:cubicBezTo>
                    <a:pt x="3" y="67"/>
                    <a:pt x="3" y="68"/>
                    <a:pt x="3" y="68"/>
                  </a:cubicBezTo>
                  <a:cubicBezTo>
                    <a:pt x="2" y="68"/>
                    <a:pt x="1" y="68"/>
                    <a:pt x="0" y="68"/>
                  </a:cubicBezTo>
                  <a:cubicBezTo>
                    <a:pt x="0" y="68"/>
                    <a:pt x="0" y="67"/>
                    <a:pt x="0" y="66"/>
                  </a:cubicBezTo>
                  <a:close/>
                  <a:moveTo>
                    <a:pt x="7" y="66"/>
                  </a:moveTo>
                  <a:cubicBezTo>
                    <a:pt x="8" y="66"/>
                    <a:pt x="9" y="66"/>
                    <a:pt x="10" y="66"/>
                  </a:cubicBezTo>
                  <a:cubicBezTo>
                    <a:pt x="10" y="67"/>
                    <a:pt x="10" y="68"/>
                    <a:pt x="10" y="68"/>
                  </a:cubicBezTo>
                  <a:cubicBezTo>
                    <a:pt x="9" y="68"/>
                    <a:pt x="8" y="68"/>
                    <a:pt x="7" y="68"/>
                  </a:cubicBezTo>
                  <a:cubicBezTo>
                    <a:pt x="7" y="68"/>
                    <a:pt x="7" y="67"/>
                    <a:pt x="7" y="66"/>
                  </a:cubicBezTo>
                  <a:close/>
                  <a:moveTo>
                    <a:pt x="10" y="66"/>
                  </a:moveTo>
                  <a:cubicBezTo>
                    <a:pt x="11" y="66"/>
                    <a:pt x="12" y="66"/>
                    <a:pt x="13" y="66"/>
                  </a:cubicBezTo>
                  <a:cubicBezTo>
                    <a:pt x="13" y="67"/>
                    <a:pt x="13" y="68"/>
                    <a:pt x="13" y="68"/>
                  </a:cubicBezTo>
                  <a:cubicBezTo>
                    <a:pt x="12" y="68"/>
                    <a:pt x="11" y="68"/>
                    <a:pt x="10" y="68"/>
                  </a:cubicBezTo>
                  <a:cubicBezTo>
                    <a:pt x="10" y="68"/>
                    <a:pt x="10" y="67"/>
                    <a:pt x="10" y="66"/>
                  </a:cubicBezTo>
                  <a:close/>
                  <a:moveTo>
                    <a:pt x="17" y="66"/>
                  </a:moveTo>
                  <a:cubicBezTo>
                    <a:pt x="18" y="66"/>
                    <a:pt x="18" y="66"/>
                    <a:pt x="19" y="66"/>
                  </a:cubicBezTo>
                  <a:cubicBezTo>
                    <a:pt x="19" y="67"/>
                    <a:pt x="19" y="68"/>
                    <a:pt x="19" y="68"/>
                  </a:cubicBezTo>
                  <a:cubicBezTo>
                    <a:pt x="18" y="68"/>
                    <a:pt x="18" y="68"/>
                    <a:pt x="17" y="68"/>
                  </a:cubicBezTo>
                  <a:cubicBezTo>
                    <a:pt x="17" y="68"/>
                    <a:pt x="17" y="67"/>
                    <a:pt x="17" y="66"/>
                  </a:cubicBezTo>
                  <a:close/>
                  <a:moveTo>
                    <a:pt x="20" y="66"/>
                  </a:moveTo>
                  <a:cubicBezTo>
                    <a:pt x="21" y="66"/>
                    <a:pt x="22" y="66"/>
                    <a:pt x="22" y="66"/>
                  </a:cubicBezTo>
                  <a:cubicBezTo>
                    <a:pt x="22" y="67"/>
                    <a:pt x="22" y="68"/>
                    <a:pt x="22" y="68"/>
                  </a:cubicBezTo>
                  <a:cubicBezTo>
                    <a:pt x="22" y="68"/>
                    <a:pt x="21" y="68"/>
                    <a:pt x="20" y="68"/>
                  </a:cubicBezTo>
                  <a:cubicBezTo>
                    <a:pt x="20" y="68"/>
                    <a:pt x="20" y="67"/>
                    <a:pt x="20" y="66"/>
                  </a:cubicBezTo>
                  <a:close/>
                  <a:moveTo>
                    <a:pt x="23" y="66"/>
                  </a:moveTo>
                  <a:cubicBezTo>
                    <a:pt x="24" y="66"/>
                    <a:pt x="25" y="66"/>
                    <a:pt x="26" y="66"/>
                  </a:cubicBezTo>
                  <a:cubicBezTo>
                    <a:pt x="26" y="67"/>
                    <a:pt x="26" y="68"/>
                    <a:pt x="26" y="68"/>
                  </a:cubicBezTo>
                  <a:cubicBezTo>
                    <a:pt x="25" y="68"/>
                    <a:pt x="24" y="68"/>
                    <a:pt x="23" y="68"/>
                  </a:cubicBezTo>
                  <a:cubicBezTo>
                    <a:pt x="23" y="68"/>
                    <a:pt x="23" y="67"/>
                    <a:pt x="23" y="66"/>
                  </a:cubicBezTo>
                  <a:close/>
                  <a:moveTo>
                    <a:pt x="0" y="63"/>
                  </a:moveTo>
                  <a:cubicBezTo>
                    <a:pt x="1" y="63"/>
                    <a:pt x="2" y="63"/>
                    <a:pt x="3" y="63"/>
                  </a:cubicBezTo>
                  <a:cubicBezTo>
                    <a:pt x="3" y="63"/>
                    <a:pt x="3" y="64"/>
                    <a:pt x="3" y="65"/>
                  </a:cubicBezTo>
                  <a:cubicBezTo>
                    <a:pt x="2" y="65"/>
                    <a:pt x="1" y="65"/>
                    <a:pt x="0" y="65"/>
                  </a:cubicBezTo>
                  <a:cubicBezTo>
                    <a:pt x="0" y="64"/>
                    <a:pt x="0" y="63"/>
                    <a:pt x="0" y="63"/>
                  </a:cubicBezTo>
                  <a:close/>
                  <a:moveTo>
                    <a:pt x="7" y="63"/>
                  </a:moveTo>
                  <a:cubicBezTo>
                    <a:pt x="8" y="63"/>
                    <a:pt x="9" y="63"/>
                    <a:pt x="10" y="63"/>
                  </a:cubicBezTo>
                  <a:cubicBezTo>
                    <a:pt x="10" y="63"/>
                    <a:pt x="10" y="64"/>
                    <a:pt x="10" y="65"/>
                  </a:cubicBezTo>
                  <a:cubicBezTo>
                    <a:pt x="9" y="65"/>
                    <a:pt x="8" y="65"/>
                    <a:pt x="7" y="65"/>
                  </a:cubicBezTo>
                  <a:cubicBezTo>
                    <a:pt x="7" y="64"/>
                    <a:pt x="7" y="63"/>
                    <a:pt x="7" y="63"/>
                  </a:cubicBezTo>
                  <a:close/>
                  <a:moveTo>
                    <a:pt x="10" y="63"/>
                  </a:moveTo>
                  <a:cubicBezTo>
                    <a:pt x="11" y="63"/>
                    <a:pt x="12" y="63"/>
                    <a:pt x="13" y="63"/>
                  </a:cubicBezTo>
                  <a:cubicBezTo>
                    <a:pt x="13" y="63"/>
                    <a:pt x="13" y="64"/>
                    <a:pt x="13" y="65"/>
                  </a:cubicBezTo>
                  <a:cubicBezTo>
                    <a:pt x="12" y="65"/>
                    <a:pt x="11" y="65"/>
                    <a:pt x="10" y="65"/>
                  </a:cubicBezTo>
                  <a:cubicBezTo>
                    <a:pt x="10" y="64"/>
                    <a:pt x="10" y="63"/>
                    <a:pt x="10" y="63"/>
                  </a:cubicBezTo>
                  <a:close/>
                  <a:moveTo>
                    <a:pt x="13" y="63"/>
                  </a:moveTo>
                  <a:cubicBezTo>
                    <a:pt x="14" y="63"/>
                    <a:pt x="15" y="63"/>
                    <a:pt x="16" y="63"/>
                  </a:cubicBezTo>
                  <a:cubicBezTo>
                    <a:pt x="16" y="63"/>
                    <a:pt x="16" y="64"/>
                    <a:pt x="16" y="65"/>
                  </a:cubicBezTo>
                  <a:cubicBezTo>
                    <a:pt x="15" y="65"/>
                    <a:pt x="14" y="65"/>
                    <a:pt x="13" y="65"/>
                  </a:cubicBezTo>
                  <a:cubicBezTo>
                    <a:pt x="13" y="64"/>
                    <a:pt x="13" y="63"/>
                    <a:pt x="13" y="63"/>
                  </a:cubicBezTo>
                  <a:close/>
                  <a:moveTo>
                    <a:pt x="20" y="63"/>
                  </a:moveTo>
                  <a:cubicBezTo>
                    <a:pt x="21" y="63"/>
                    <a:pt x="22" y="63"/>
                    <a:pt x="22" y="63"/>
                  </a:cubicBezTo>
                  <a:cubicBezTo>
                    <a:pt x="22" y="63"/>
                    <a:pt x="22" y="64"/>
                    <a:pt x="22" y="65"/>
                  </a:cubicBezTo>
                  <a:cubicBezTo>
                    <a:pt x="22" y="65"/>
                    <a:pt x="21" y="65"/>
                    <a:pt x="20" y="65"/>
                  </a:cubicBezTo>
                  <a:cubicBezTo>
                    <a:pt x="20" y="64"/>
                    <a:pt x="20" y="63"/>
                    <a:pt x="20" y="63"/>
                  </a:cubicBezTo>
                  <a:close/>
                  <a:moveTo>
                    <a:pt x="23" y="63"/>
                  </a:moveTo>
                  <a:cubicBezTo>
                    <a:pt x="24" y="63"/>
                    <a:pt x="25" y="63"/>
                    <a:pt x="26" y="63"/>
                  </a:cubicBezTo>
                  <a:cubicBezTo>
                    <a:pt x="26" y="63"/>
                    <a:pt x="26" y="64"/>
                    <a:pt x="26" y="65"/>
                  </a:cubicBezTo>
                  <a:cubicBezTo>
                    <a:pt x="25" y="65"/>
                    <a:pt x="24" y="65"/>
                    <a:pt x="23" y="65"/>
                  </a:cubicBezTo>
                  <a:cubicBezTo>
                    <a:pt x="23" y="64"/>
                    <a:pt x="23" y="63"/>
                    <a:pt x="23" y="63"/>
                  </a:cubicBezTo>
                  <a:close/>
                  <a:moveTo>
                    <a:pt x="10" y="59"/>
                  </a:moveTo>
                  <a:cubicBezTo>
                    <a:pt x="11" y="59"/>
                    <a:pt x="12" y="59"/>
                    <a:pt x="13" y="59"/>
                  </a:cubicBezTo>
                  <a:cubicBezTo>
                    <a:pt x="13" y="60"/>
                    <a:pt x="13" y="60"/>
                    <a:pt x="13" y="61"/>
                  </a:cubicBezTo>
                  <a:cubicBezTo>
                    <a:pt x="12" y="61"/>
                    <a:pt x="11" y="61"/>
                    <a:pt x="10" y="61"/>
                  </a:cubicBezTo>
                  <a:cubicBezTo>
                    <a:pt x="10" y="60"/>
                    <a:pt x="10" y="60"/>
                    <a:pt x="10" y="59"/>
                  </a:cubicBezTo>
                  <a:close/>
                  <a:moveTo>
                    <a:pt x="13" y="59"/>
                  </a:moveTo>
                  <a:cubicBezTo>
                    <a:pt x="14" y="59"/>
                    <a:pt x="15" y="59"/>
                    <a:pt x="16" y="59"/>
                  </a:cubicBezTo>
                  <a:cubicBezTo>
                    <a:pt x="16" y="60"/>
                    <a:pt x="16" y="60"/>
                    <a:pt x="16" y="61"/>
                  </a:cubicBezTo>
                  <a:cubicBezTo>
                    <a:pt x="15" y="61"/>
                    <a:pt x="14" y="61"/>
                    <a:pt x="13" y="61"/>
                  </a:cubicBezTo>
                  <a:cubicBezTo>
                    <a:pt x="13" y="60"/>
                    <a:pt x="13" y="60"/>
                    <a:pt x="13" y="59"/>
                  </a:cubicBezTo>
                  <a:close/>
                  <a:moveTo>
                    <a:pt x="17" y="59"/>
                  </a:moveTo>
                  <a:cubicBezTo>
                    <a:pt x="18" y="59"/>
                    <a:pt x="18" y="59"/>
                    <a:pt x="19" y="59"/>
                  </a:cubicBezTo>
                  <a:cubicBezTo>
                    <a:pt x="19" y="60"/>
                    <a:pt x="19" y="60"/>
                    <a:pt x="19" y="61"/>
                  </a:cubicBezTo>
                  <a:cubicBezTo>
                    <a:pt x="18" y="61"/>
                    <a:pt x="18" y="61"/>
                    <a:pt x="17" y="61"/>
                  </a:cubicBezTo>
                  <a:cubicBezTo>
                    <a:pt x="17" y="60"/>
                    <a:pt x="17" y="60"/>
                    <a:pt x="17" y="59"/>
                  </a:cubicBezTo>
                  <a:close/>
                  <a:moveTo>
                    <a:pt x="20" y="59"/>
                  </a:moveTo>
                  <a:cubicBezTo>
                    <a:pt x="21" y="59"/>
                    <a:pt x="22" y="59"/>
                    <a:pt x="22" y="59"/>
                  </a:cubicBezTo>
                  <a:cubicBezTo>
                    <a:pt x="22" y="60"/>
                    <a:pt x="22" y="60"/>
                    <a:pt x="22" y="61"/>
                  </a:cubicBezTo>
                  <a:cubicBezTo>
                    <a:pt x="22" y="61"/>
                    <a:pt x="21" y="61"/>
                    <a:pt x="20" y="61"/>
                  </a:cubicBezTo>
                  <a:cubicBezTo>
                    <a:pt x="20" y="60"/>
                    <a:pt x="20" y="60"/>
                    <a:pt x="20" y="59"/>
                  </a:cubicBezTo>
                  <a:close/>
                  <a:moveTo>
                    <a:pt x="23" y="59"/>
                  </a:moveTo>
                  <a:cubicBezTo>
                    <a:pt x="24" y="59"/>
                    <a:pt x="25" y="59"/>
                    <a:pt x="26" y="59"/>
                  </a:cubicBezTo>
                  <a:cubicBezTo>
                    <a:pt x="26" y="60"/>
                    <a:pt x="26" y="60"/>
                    <a:pt x="26" y="61"/>
                  </a:cubicBezTo>
                  <a:cubicBezTo>
                    <a:pt x="25" y="61"/>
                    <a:pt x="24" y="61"/>
                    <a:pt x="23" y="61"/>
                  </a:cubicBezTo>
                  <a:cubicBezTo>
                    <a:pt x="23" y="60"/>
                    <a:pt x="23" y="60"/>
                    <a:pt x="23" y="59"/>
                  </a:cubicBezTo>
                  <a:close/>
                  <a:moveTo>
                    <a:pt x="0" y="55"/>
                  </a:moveTo>
                  <a:cubicBezTo>
                    <a:pt x="1" y="55"/>
                    <a:pt x="2" y="55"/>
                    <a:pt x="3" y="55"/>
                  </a:cubicBezTo>
                  <a:cubicBezTo>
                    <a:pt x="3" y="56"/>
                    <a:pt x="3" y="57"/>
                    <a:pt x="3" y="57"/>
                  </a:cubicBezTo>
                  <a:cubicBezTo>
                    <a:pt x="2" y="57"/>
                    <a:pt x="1" y="57"/>
                    <a:pt x="0" y="57"/>
                  </a:cubicBezTo>
                  <a:cubicBezTo>
                    <a:pt x="0" y="57"/>
                    <a:pt x="0" y="56"/>
                    <a:pt x="0" y="55"/>
                  </a:cubicBezTo>
                  <a:close/>
                  <a:moveTo>
                    <a:pt x="7" y="55"/>
                  </a:moveTo>
                  <a:cubicBezTo>
                    <a:pt x="8" y="55"/>
                    <a:pt x="9" y="55"/>
                    <a:pt x="10" y="55"/>
                  </a:cubicBezTo>
                  <a:cubicBezTo>
                    <a:pt x="10" y="56"/>
                    <a:pt x="10" y="57"/>
                    <a:pt x="10" y="57"/>
                  </a:cubicBezTo>
                  <a:cubicBezTo>
                    <a:pt x="9" y="57"/>
                    <a:pt x="8" y="57"/>
                    <a:pt x="7" y="57"/>
                  </a:cubicBezTo>
                  <a:cubicBezTo>
                    <a:pt x="7" y="57"/>
                    <a:pt x="7" y="56"/>
                    <a:pt x="7" y="55"/>
                  </a:cubicBezTo>
                  <a:close/>
                  <a:moveTo>
                    <a:pt x="10" y="55"/>
                  </a:moveTo>
                  <a:cubicBezTo>
                    <a:pt x="11" y="55"/>
                    <a:pt x="12" y="55"/>
                    <a:pt x="13" y="55"/>
                  </a:cubicBezTo>
                  <a:cubicBezTo>
                    <a:pt x="13" y="56"/>
                    <a:pt x="13" y="57"/>
                    <a:pt x="13" y="57"/>
                  </a:cubicBezTo>
                  <a:cubicBezTo>
                    <a:pt x="12" y="57"/>
                    <a:pt x="11" y="57"/>
                    <a:pt x="10" y="57"/>
                  </a:cubicBezTo>
                  <a:cubicBezTo>
                    <a:pt x="10" y="57"/>
                    <a:pt x="10" y="56"/>
                    <a:pt x="10" y="55"/>
                  </a:cubicBezTo>
                  <a:close/>
                  <a:moveTo>
                    <a:pt x="13" y="55"/>
                  </a:moveTo>
                  <a:cubicBezTo>
                    <a:pt x="14" y="55"/>
                    <a:pt x="15" y="55"/>
                    <a:pt x="16" y="55"/>
                  </a:cubicBezTo>
                  <a:cubicBezTo>
                    <a:pt x="16" y="56"/>
                    <a:pt x="16" y="57"/>
                    <a:pt x="16" y="57"/>
                  </a:cubicBezTo>
                  <a:cubicBezTo>
                    <a:pt x="15" y="57"/>
                    <a:pt x="14" y="57"/>
                    <a:pt x="13" y="57"/>
                  </a:cubicBezTo>
                  <a:cubicBezTo>
                    <a:pt x="13" y="57"/>
                    <a:pt x="13" y="56"/>
                    <a:pt x="13" y="55"/>
                  </a:cubicBezTo>
                  <a:close/>
                  <a:moveTo>
                    <a:pt x="17" y="55"/>
                  </a:moveTo>
                  <a:cubicBezTo>
                    <a:pt x="18" y="55"/>
                    <a:pt x="18" y="55"/>
                    <a:pt x="19" y="55"/>
                  </a:cubicBezTo>
                  <a:cubicBezTo>
                    <a:pt x="19" y="56"/>
                    <a:pt x="19" y="57"/>
                    <a:pt x="19" y="57"/>
                  </a:cubicBezTo>
                  <a:cubicBezTo>
                    <a:pt x="18" y="57"/>
                    <a:pt x="18" y="57"/>
                    <a:pt x="17" y="57"/>
                  </a:cubicBezTo>
                  <a:cubicBezTo>
                    <a:pt x="17" y="57"/>
                    <a:pt x="17" y="56"/>
                    <a:pt x="17" y="55"/>
                  </a:cubicBezTo>
                  <a:close/>
                  <a:moveTo>
                    <a:pt x="20" y="55"/>
                  </a:moveTo>
                  <a:cubicBezTo>
                    <a:pt x="21" y="55"/>
                    <a:pt x="22" y="55"/>
                    <a:pt x="22" y="55"/>
                  </a:cubicBezTo>
                  <a:cubicBezTo>
                    <a:pt x="22" y="56"/>
                    <a:pt x="22" y="57"/>
                    <a:pt x="22" y="57"/>
                  </a:cubicBezTo>
                  <a:cubicBezTo>
                    <a:pt x="22" y="57"/>
                    <a:pt x="21" y="57"/>
                    <a:pt x="20" y="57"/>
                  </a:cubicBezTo>
                  <a:cubicBezTo>
                    <a:pt x="20" y="57"/>
                    <a:pt x="20" y="56"/>
                    <a:pt x="20" y="55"/>
                  </a:cubicBezTo>
                  <a:close/>
                  <a:moveTo>
                    <a:pt x="23" y="55"/>
                  </a:moveTo>
                  <a:cubicBezTo>
                    <a:pt x="24" y="55"/>
                    <a:pt x="25" y="55"/>
                    <a:pt x="26" y="55"/>
                  </a:cubicBezTo>
                  <a:cubicBezTo>
                    <a:pt x="26" y="56"/>
                    <a:pt x="26" y="57"/>
                    <a:pt x="26" y="57"/>
                  </a:cubicBezTo>
                  <a:cubicBezTo>
                    <a:pt x="25" y="57"/>
                    <a:pt x="24" y="57"/>
                    <a:pt x="23" y="57"/>
                  </a:cubicBezTo>
                  <a:cubicBezTo>
                    <a:pt x="23" y="57"/>
                    <a:pt x="23" y="56"/>
                    <a:pt x="23" y="55"/>
                  </a:cubicBezTo>
                  <a:close/>
                  <a:moveTo>
                    <a:pt x="7" y="52"/>
                  </a:moveTo>
                  <a:cubicBezTo>
                    <a:pt x="8" y="52"/>
                    <a:pt x="9" y="52"/>
                    <a:pt x="10" y="52"/>
                  </a:cubicBezTo>
                  <a:cubicBezTo>
                    <a:pt x="10" y="52"/>
                    <a:pt x="10" y="53"/>
                    <a:pt x="10" y="54"/>
                  </a:cubicBezTo>
                  <a:cubicBezTo>
                    <a:pt x="9" y="54"/>
                    <a:pt x="8" y="54"/>
                    <a:pt x="7" y="54"/>
                  </a:cubicBezTo>
                  <a:cubicBezTo>
                    <a:pt x="7" y="53"/>
                    <a:pt x="7" y="52"/>
                    <a:pt x="7" y="52"/>
                  </a:cubicBezTo>
                  <a:close/>
                  <a:moveTo>
                    <a:pt x="17" y="52"/>
                  </a:moveTo>
                  <a:cubicBezTo>
                    <a:pt x="18" y="52"/>
                    <a:pt x="18" y="52"/>
                    <a:pt x="19" y="52"/>
                  </a:cubicBezTo>
                  <a:cubicBezTo>
                    <a:pt x="19" y="52"/>
                    <a:pt x="19" y="53"/>
                    <a:pt x="19" y="54"/>
                  </a:cubicBezTo>
                  <a:cubicBezTo>
                    <a:pt x="18" y="54"/>
                    <a:pt x="18" y="54"/>
                    <a:pt x="17" y="54"/>
                  </a:cubicBezTo>
                  <a:cubicBezTo>
                    <a:pt x="17" y="53"/>
                    <a:pt x="17" y="52"/>
                    <a:pt x="17" y="52"/>
                  </a:cubicBezTo>
                  <a:close/>
                  <a:moveTo>
                    <a:pt x="20" y="52"/>
                  </a:moveTo>
                  <a:cubicBezTo>
                    <a:pt x="21" y="52"/>
                    <a:pt x="22" y="52"/>
                    <a:pt x="22" y="52"/>
                  </a:cubicBezTo>
                  <a:cubicBezTo>
                    <a:pt x="22" y="52"/>
                    <a:pt x="22" y="53"/>
                    <a:pt x="22" y="54"/>
                  </a:cubicBezTo>
                  <a:cubicBezTo>
                    <a:pt x="22" y="54"/>
                    <a:pt x="21" y="54"/>
                    <a:pt x="20" y="54"/>
                  </a:cubicBezTo>
                  <a:cubicBezTo>
                    <a:pt x="20" y="53"/>
                    <a:pt x="20" y="52"/>
                    <a:pt x="20" y="52"/>
                  </a:cubicBezTo>
                  <a:close/>
                  <a:moveTo>
                    <a:pt x="23" y="52"/>
                  </a:moveTo>
                  <a:cubicBezTo>
                    <a:pt x="24" y="52"/>
                    <a:pt x="25" y="52"/>
                    <a:pt x="26" y="52"/>
                  </a:cubicBezTo>
                  <a:cubicBezTo>
                    <a:pt x="26" y="52"/>
                    <a:pt x="26" y="53"/>
                    <a:pt x="26" y="54"/>
                  </a:cubicBezTo>
                  <a:cubicBezTo>
                    <a:pt x="25" y="54"/>
                    <a:pt x="24" y="54"/>
                    <a:pt x="23" y="54"/>
                  </a:cubicBezTo>
                  <a:cubicBezTo>
                    <a:pt x="23" y="53"/>
                    <a:pt x="23" y="52"/>
                    <a:pt x="23" y="52"/>
                  </a:cubicBezTo>
                  <a:close/>
                  <a:moveTo>
                    <a:pt x="0" y="48"/>
                  </a:moveTo>
                  <a:cubicBezTo>
                    <a:pt x="1" y="48"/>
                    <a:pt x="2" y="48"/>
                    <a:pt x="3" y="48"/>
                  </a:cubicBezTo>
                  <a:cubicBezTo>
                    <a:pt x="3" y="49"/>
                    <a:pt x="3" y="49"/>
                    <a:pt x="3" y="50"/>
                  </a:cubicBezTo>
                  <a:cubicBezTo>
                    <a:pt x="2" y="50"/>
                    <a:pt x="1" y="50"/>
                    <a:pt x="0" y="50"/>
                  </a:cubicBezTo>
                  <a:cubicBezTo>
                    <a:pt x="0" y="49"/>
                    <a:pt x="0" y="49"/>
                    <a:pt x="0" y="48"/>
                  </a:cubicBezTo>
                  <a:close/>
                  <a:moveTo>
                    <a:pt x="7" y="48"/>
                  </a:moveTo>
                  <a:cubicBezTo>
                    <a:pt x="8" y="48"/>
                    <a:pt x="9" y="48"/>
                    <a:pt x="10" y="48"/>
                  </a:cubicBezTo>
                  <a:cubicBezTo>
                    <a:pt x="10" y="49"/>
                    <a:pt x="10" y="49"/>
                    <a:pt x="10" y="50"/>
                  </a:cubicBezTo>
                  <a:cubicBezTo>
                    <a:pt x="9" y="50"/>
                    <a:pt x="8" y="50"/>
                    <a:pt x="7" y="50"/>
                  </a:cubicBezTo>
                  <a:cubicBezTo>
                    <a:pt x="7" y="49"/>
                    <a:pt x="7" y="49"/>
                    <a:pt x="7" y="48"/>
                  </a:cubicBezTo>
                  <a:close/>
                  <a:moveTo>
                    <a:pt x="10" y="48"/>
                  </a:moveTo>
                  <a:cubicBezTo>
                    <a:pt x="11" y="48"/>
                    <a:pt x="12" y="48"/>
                    <a:pt x="13" y="48"/>
                  </a:cubicBezTo>
                  <a:cubicBezTo>
                    <a:pt x="13" y="49"/>
                    <a:pt x="13" y="49"/>
                    <a:pt x="13" y="50"/>
                  </a:cubicBezTo>
                  <a:cubicBezTo>
                    <a:pt x="12" y="50"/>
                    <a:pt x="11" y="50"/>
                    <a:pt x="10" y="50"/>
                  </a:cubicBezTo>
                  <a:cubicBezTo>
                    <a:pt x="10" y="49"/>
                    <a:pt x="10" y="49"/>
                    <a:pt x="10" y="48"/>
                  </a:cubicBezTo>
                  <a:close/>
                  <a:moveTo>
                    <a:pt x="13" y="48"/>
                  </a:moveTo>
                  <a:cubicBezTo>
                    <a:pt x="14" y="48"/>
                    <a:pt x="15" y="48"/>
                    <a:pt x="16" y="48"/>
                  </a:cubicBezTo>
                  <a:cubicBezTo>
                    <a:pt x="16" y="49"/>
                    <a:pt x="16" y="49"/>
                    <a:pt x="16" y="50"/>
                  </a:cubicBezTo>
                  <a:cubicBezTo>
                    <a:pt x="15" y="50"/>
                    <a:pt x="14" y="50"/>
                    <a:pt x="13" y="50"/>
                  </a:cubicBezTo>
                  <a:cubicBezTo>
                    <a:pt x="13" y="49"/>
                    <a:pt x="13" y="49"/>
                    <a:pt x="13" y="48"/>
                  </a:cubicBezTo>
                  <a:close/>
                  <a:moveTo>
                    <a:pt x="17" y="48"/>
                  </a:moveTo>
                  <a:cubicBezTo>
                    <a:pt x="18" y="48"/>
                    <a:pt x="18" y="48"/>
                    <a:pt x="19" y="48"/>
                  </a:cubicBezTo>
                  <a:cubicBezTo>
                    <a:pt x="19" y="49"/>
                    <a:pt x="19" y="49"/>
                    <a:pt x="19" y="50"/>
                  </a:cubicBezTo>
                  <a:cubicBezTo>
                    <a:pt x="18" y="50"/>
                    <a:pt x="18" y="50"/>
                    <a:pt x="17" y="50"/>
                  </a:cubicBezTo>
                  <a:cubicBezTo>
                    <a:pt x="17" y="49"/>
                    <a:pt x="17" y="49"/>
                    <a:pt x="17" y="48"/>
                  </a:cubicBezTo>
                  <a:close/>
                  <a:moveTo>
                    <a:pt x="20" y="48"/>
                  </a:moveTo>
                  <a:cubicBezTo>
                    <a:pt x="21" y="48"/>
                    <a:pt x="22" y="48"/>
                    <a:pt x="22" y="48"/>
                  </a:cubicBezTo>
                  <a:cubicBezTo>
                    <a:pt x="22" y="49"/>
                    <a:pt x="22" y="49"/>
                    <a:pt x="22" y="50"/>
                  </a:cubicBezTo>
                  <a:cubicBezTo>
                    <a:pt x="22" y="50"/>
                    <a:pt x="21" y="50"/>
                    <a:pt x="20" y="50"/>
                  </a:cubicBezTo>
                  <a:cubicBezTo>
                    <a:pt x="20" y="49"/>
                    <a:pt x="20" y="49"/>
                    <a:pt x="20" y="48"/>
                  </a:cubicBezTo>
                  <a:close/>
                  <a:moveTo>
                    <a:pt x="23" y="48"/>
                  </a:moveTo>
                  <a:cubicBezTo>
                    <a:pt x="24" y="48"/>
                    <a:pt x="25" y="48"/>
                    <a:pt x="26" y="48"/>
                  </a:cubicBezTo>
                  <a:cubicBezTo>
                    <a:pt x="26" y="49"/>
                    <a:pt x="26" y="49"/>
                    <a:pt x="26" y="50"/>
                  </a:cubicBezTo>
                  <a:cubicBezTo>
                    <a:pt x="25" y="50"/>
                    <a:pt x="24" y="50"/>
                    <a:pt x="23" y="50"/>
                  </a:cubicBezTo>
                  <a:cubicBezTo>
                    <a:pt x="23" y="49"/>
                    <a:pt x="23" y="49"/>
                    <a:pt x="23" y="48"/>
                  </a:cubicBezTo>
                  <a:close/>
                  <a:moveTo>
                    <a:pt x="0" y="44"/>
                  </a:moveTo>
                  <a:cubicBezTo>
                    <a:pt x="1" y="44"/>
                    <a:pt x="2" y="44"/>
                    <a:pt x="3" y="44"/>
                  </a:cubicBezTo>
                  <a:cubicBezTo>
                    <a:pt x="3" y="45"/>
                    <a:pt x="3" y="46"/>
                    <a:pt x="3" y="46"/>
                  </a:cubicBezTo>
                  <a:cubicBezTo>
                    <a:pt x="2" y="46"/>
                    <a:pt x="1" y="46"/>
                    <a:pt x="0" y="46"/>
                  </a:cubicBezTo>
                  <a:cubicBezTo>
                    <a:pt x="0" y="46"/>
                    <a:pt x="0" y="45"/>
                    <a:pt x="0" y="44"/>
                  </a:cubicBezTo>
                  <a:close/>
                  <a:moveTo>
                    <a:pt x="10" y="44"/>
                  </a:moveTo>
                  <a:cubicBezTo>
                    <a:pt x="11" y="44"/>
                    <a:pt x="12" y="44"/>
                    <a:pt x="13" y="44"/>
                  </a:cubicBezTo>
                  <a:cubicBezTo>
                    <a:pt x="13" y="45"/>
                    <a:pt x="13" y="46"/>
                    <a:pt x="13" y="46"/>
                  </a:cubicBezTo>
                  <a:cubicBezTo>
                    <a:pt x="12" y="46"/>
                    <a:pt x="11" y="46"/>
                    <a:pt x="10" y="46"/>
                  </a:cubicBezTo>
                  <a:cubicBezTo>
                    <a:pt x="10" y="46"/>
                    <a:pt x="10" y="45"/>
                    <a:pt x="10" y="44"/>
                  </a:cubicBezTo>
                  <a:close/>
                  <a:moveTo>
                    <a:pt x="13" y="44"/>
                  </a:moveTo>
                  <a:cubicBezTo>
                    <a:pt x="14" y="44"/>
                    <a:pt x="15" y="44"/>
                    <a:pt x="16" y="44"/>
                  </a:cubicBezTo>
                  <a:cubicBezTo>
                    <a:pt x="16" y="45"/>
                    <a:pt x="16" y="46"/>
                    <a:pt x="16" y="46"/>
                  </a:cubicBezTo>
                  <a:cubicBezTo>
                    <a:pt x="15" y="46"/>
                    <a:pt x="14" y="46"/>
                    <a:pt x="13" y="46"/>
                  </a:cubicBezTo>
                  <a:cubicBezTo>
                    <a:pt x="13" y="46"/>
                    <a:pt x="13" y="45"/>
                    <a:pt x="13" y="44"/>
                  </a:cubicBezTo>
                  <a:close/>
                  <a:moveTo>
                    <a:pt x="17" y="44"/>
                  </a:moveTo>
                  <a:cubicBezTo>
                    <a:pt x="18" y="44"/>
                    <a:pt x="18" y="44"/>
                    <a:pt x="19" y="44"/>
                  </a:cubicBezTo>
                  <a:cubicBezTo>
                    <a:pt x="19" y="45"/>
                    <a:pt x="19" y="46"/>
                    <a:pt x="19" y="46"/>
                  </a:cubicBezTo>
                  <a:cubicBezTo>
                    <a:pt x="18" y="46"/>
                    <a:pt x="18" y="46"/>
                    <a:pt x="17" y="46"/>
                  </a:cubicBezTo>
                  <a:cubicBezTo>
                    <a:pt x="17" y="46"/>
                    <a:pt x="17" y="45"/>
                    <a:pt x="17" y="44"/>
                  </a:cubicBezTo>
                  <a:close/>
                  <a:moveTo>
                    <a:pt x="20" y="44"/>
                  </a:moveTo>
                  <a:cubicBezTo>
                    <a:pt x="21" y="44"/>
                    <a:pt x="22" y="44"/>
                    <a:pt x="22" y="44"/>
                  </a:cubicBezTo>
                  <a:cubicBezTo>
                    <a:pt x="22" y="45"/>
                    <a:pt x="22" y="46"/>
                    <a:pt x="22" y="46"/>
                  </a:cubicBezTo>
                  <a:cubicBezTo>
                    <a:pt x="22" y="46"/>
                    <a:pt x="21" y="46"/>
                    <a:pt x="20" y="46"/>
                  </a:cubicBezTo>
                  <a:cubicBezTo>
                    <a:pt x="20" y="46"/>
                    <a:pt x="20" y="45"/>
                    <a:pt x="20" y="44"/>
                  </a:cubicBezTo>
                  <a:close/>
                  <a:moveTo>
                    <a:pt x="23" y="44"/>
                  </a:moveTo>
                  <a:cubicBezTo>
                    <a:pt x="24" y="44"/>
                    <a:pt x="25" y="44"/>
                    <a:pt x="26" y="44"/>
                  </a:cubicBezTo>
                  <a:cubicBezTo>
                    <a:pt x="26" y="45"/>
                    <a:pt x="26" y="46"/>
                    <a:pt x="26" y="46"/>
                  </a:cubicBezTo>
                  <a:cubicBezTo>
                    <a:pt x="25" y="46"/>
                    <a:pt x="24" y="46"/>
                    <a:pt x="23" y="46"/>
                  </a:cubicBezTo>
                  <a:cubicBezTo>
                    <a:pt x="23" y="46"/>
                    <a:pt x="23" y="45"/>
                    <a:pt x="23" y="44"/>
                  </a:cubicBezTo>
                  <a:close/>
                  <a:moveTo>
                    <a:pt x="0" y="41"/>
                  </a:moveTo>
                  <a:cubicBezTo>
                    <a:pt x="1" y="41"/>
                    <a:pt x="2" y="41"/>
                    <a:pt x="3" y="41"/>
                  </a:cubicBezTo>
                  <a:cubicBezTo>
                    <a:pt x="3" y="41"/>
                    <a:pt x="3" y="42"/>
                    <a:pt x="3" y="42"/>
                  </a:cubicBezTo>
                  <a:cubicBezTo>
                    <a:pt x="2" y="42"/>
                    <a:pt x="1" y="42"/>
                    <a:pt x="0" y="42"/>
                  </a:cubicBezTo>
                  <a:cubicBezTo>
                    <a:pt x="0" y="42"/>
                    <a:pt x="0" y="41"/>
                    <a:pt x="0" y="41"/>
                  </a:cubicBezTo>
                  <a:close/>
                  <a:moveTo>
                    <a:pt x="7" y="41"/>
                  </a:moveTo>
                  <a:cubicBezTo>
                    <a:pt x="8" y="41"/>
                    <a:pt x="9" y="41"/>
                    <a:pt x="10" y="41"/>
                  </a:cubicBezTo>
                  <a:cubicBezTo>
                    <a:pt x="10" y="41"/>
                    <a:pt x="10" y="42"/>
                    <a:pt x="10" y="42"/>
                  </a:cubicBezTo>
                  <a:cubicBezTo>
                    <a:pt x="9" y="42"/>
                    <a:pt x="8" y="42"/>
                    <a:pt x="7" y="42"/>
                  </a:cubicBezTo>
                  <a:cubicBezTo>
                    <a:pt x="7" y="42"/>
                    <a:pt x="7" y="41"/>
                    <a:pt x="7" y="41"/>
                  </a:cubicBezTo>
                  <a:close/>
                  <a:moveTo>
                    <a:pt x="13" y="41"/>
                  </a:moveTo>
                  <a:cubicBezTo>
                    <a:pt x="14" y="41"/>
                    <a:pt x="15" y="41"/>
                    <a:pt x="16" y="41"/>
                  </a:cubicBezTo>
                  <a:cubicBezTo>
                    <a:pt x="16" y="41"/>
                    <a:pt x="16" y="42"/>
                    <a:pt x="16" y="42"/>
                  </a:cubicBezTo>
                  <a:cubicBezTo>
                    <a:pt x="15" y="42"/>
                    <a:pt x="14" y="42"/>
                    <a:pt x="13" y="42"/>
                  </a:cubicBezTo>
                  <a:cubicBezTo>
                    <a:pt x="13" y="42"/>
                    <a:pt x="13" y="41"/>
                    <a:pt x="13" y="41"/>
                  </a:cubicBezTo>
                  <a:close/>
                  <a:moveTo>
                    <a:pt x="17" y="41"/>
                  </a:moveTo>
                  <a:cubicBezTo>
                    <a:pt x="18" y="41"/>
                    <a:pt x="18" y="41"/>
                    <a:pt x="19" y="41"/>
                  </a:cubicBezTo>
                  <a:cubicBezTo>
                    <a:pt x="19" y="41"/>
                    <a:pt x="19" y="42"/>
                    <a:pt x="19" y="42"/>
                  </a:cubicBezTo>
                  <a:cubicBezTo>
                    <a:pt x="18" y="42"/>
                    <a:pt x="18" y="42"/>
                    <a:pt x="17" y="42"/>
                  </a:cubicBezTo>
                  <a:cubicBezTo>
                    <a:pt x="17" y="42"/>
                    <a:pt x="17" y="41"/>
                    <a:pt x="17" y="41"/>
                  </a:cubicBezTo>
                  <a:close/>
                  <a:moveTo>
                    <a:pt x="20" y="41"/>
                  </a:moveTo>
                  <a:cubicBezTo>
                    <a:pt x="21" y="41"/>
                    <a:pt x="22" y="41"/>
                    <a:pt x="22" y="41"/>
                  </a:cubicBezTo>
                  <a:cubicBezTo>
                    <a:pt x="22" y="41"/>
                    <a:pt x="22" y="42"/>
                    <a:pt x="22" y="42"/>
                  </a:cubicBezTo>
                  <a:cubicBezTo>
                    <a:pt x="22" y="42"/>
                    <a:pt x="21" y="42"/>
                    <a:pt x="20" y="42"/>
                  </a:cubicBezTo>
                  <a:cubicBezTo>
                    <a:pt x="20" y="42"/>
                    <a:pt x="20" y="41"/>
                    <a:pt x="20" y="41"/>
                  </a:cubicBezTo>
                  <a:close/>
                  <a:moveTo>
                    <a:pt x="23" y="41"/>
                  </a:moveTo>
                  <a:cubicBezTo>
                    <a:pt x="24" y="41"/>
                    <a:pt x="25" y="41"/>
                    <a:pt x="26" y="41"/>
                  </a:cubicBezTo>
                  <a:cubicBezTo>
                    <a:pt x="26" y="41"/>
                    <a:pt x="26" y="42"/>
                    <a:pt x="26" y="42"/>
                  </a:cubicBezTo>
                  <a:cubicBezTo>
                    <a:pt x="25" y="42"/>
                    <a:pt x="24" y="42"/>
                    <a:pt x="23" y="42"/>
                  </a:cubicBezTo>
                  <a:cubicBezTo>
                    <a:pt x="23" y="42"/>
                    <a:pt x="23" y="41"/>
                    <a:pt x="23" y="41"/>
                  </a:cubicBezTo>
                  <a:close/>
                  <a:moveTo>
                    <a:pt x="0" y="37"/>
                  </a:moveTo>
                  <a:cubicBezTo>
                    <a:pt x="1" y="37"/>
                    <a:pt x="2" y="37"/>
                    <a:pt x="3" y="37"/>
                  </a:cubicBezTo>
                  <a:cubicBezTo>
                    <a:pt x="3" y="37"/>
                    <a:pt x="3" y="38"/>
                    <a:pt x="3" y="39"/>
                  </a:cubicBezTo>
                  <a:cubicBezTo>
                    <a:pt x="2" y="39"/>
                    <a:pt x="1" y="39"/>
                    <a:pt x="0" y="39"/>
                  </a:cubicBezTo>
                  <a:cubicBezTo>
                    <a:pt x="0" y="38"/>
                    <a:pt x="0" y="37"/>
                    <a:pt x="0" y="37"/>
                  </a:cubicBezTo>
                  <a:close/>
                  <a:moveTo>
                    <a:pt x="7" y="37"/>
                  </a:moveTo>
                  <a:cubicBezTo>
                    <a:pt x="8" y="37"/>
                    <a:pt x="9" y="37"/>
                    <a:pt x="10" y="37"/>
                  </a:cubicBezTo>
                  <a:cubicBezTo>
                    <a:pt x="10" y="37"/>
                    <a:pt x="10" y="38"/>
                    <a:pt x="10" y="39"/>
                  </a:cubicBezTo>
                  <a:cubicBezTo>
                    <a:pt x="9" y="39"/>
                    <a:pt x="8" y="39"/>
                    <a:pt x="7" y="39"/>
                  </a:cubicBezTo>
                  <a:cubicBezTo>
                    <a:pt x="7" y="38"/>
                    <a:pt x="7" y="37"/>
                    <a:pt x="7" y="37"/>
                  </a:cubicBezTo>
                  <a:close/>
                  <a:moveTo>
                    <a:pt x="10" y="37"/>
                  </a:moveTo>
                  <a:cubicBezTo>
                    <a:pt x="11" y="37"/>
                    <a:pt x="12" y="37"/>
                    <a:pt x="13" y="37"/>
                  </a:cubicBezTo>
                  <a:cubicBezTo>
                    <a:pt x="13" y="37"/>
                    <a:pt x="13" y="38"/>
                    <a:pt x="13" y="39"/>
                  </a:cubicBezTo>
                  <a:cubicBezTo>
                    <a:pt x="12" y="39"/>
                    <a:pt x="11" y="39"/>
                    <a:pt x="10" y="39"/>
                  </a:cubicBezTo>
                  <a:cubicBezTo>
                    <a:pt x="10" y="38"/>
                    <a:pt x="10" y="37"/>
                    <a:pt x="10" y="37"/>
                  </a:cubicBezTo>
                  <a:close/>
                  <a:moveTo>
                    <a:pt x="17" y="37"/>
                  </a:moveTo>
                  <a:cubicBezTo>
                    <a:pt x="18" y="37"/>
                    <a:pt x="18" y="37"/>
                    <a:pt x="19" y="37"/>
                  </a:cubicBezTo>
                  <a:cubicBezTo>
                    <a:pt x="19" y="37"/>
                    <a:pt x="19" y="38"/>
                    <a:pt x="19" y="39"/>
                  </a:cubicBezTo>
                  <a:cubicBezTo>
                    <a:pt x="18" y="39"/>
                    <a:pt x="18" y="39"/>
                    <a:pt x="17" y="39"/>
                  </a:cubicBezTo>
                  <a:cubicBezTo>
                    <a:pt x="17" y="38"/>
                    <a:pt x="17" y="37"/>
                    <a:pt x="17" y="37"/>
                  </a:cubicBezTo>
                  <a:close/>
                  <a:moveTo>
                    <a:pt x="23" y="37"/>
                  </a:moveTo>
                  <a:cubicBezTo>
                    <a:pt x="24" y="37"/>
                    <a:pt x="25" y="37"/>
                    <a:pt x="26" y="37"/>
                  </a:cubicBezTo>
                  <a:cubicBezTo>
                    <a:pt x="26" y="37"/>
                    <a:pt x="26" y="38"/>
                    <a:pt x="26" y="39"/>
                  </a:cubicBezTo>
                  <a:cubicBezTo>
                    <a:pt x="25" y="39"/>
                    <a:pt x="24" y="39"/>
                    <a:pt x="23" y="39"/>
                  </a:cubicBezTo>
                  <a:cubicBezTo>
                    <a:pt x="23" y="38"/>
                    <a:pt x="23" y="37"/>
                    <a:pt x="23" y="37"/>
                  </a:cubicBezTo>
                  <a:close/>
                  <a:moveTo>
                    <a:pt x="0" y="33"/>
                  </a:moveTo>
                  <a:cubicBezTo>
                    <a:pt x="1" y="33"/>
                    <a:pt x="2" y="33"/>
                    <a:pt x="3" y="33"/>
                  </a:cubicBezTo>
                  <a:cubicBezTo>
                    <a:pt x="3" y="34"/>
                    <a:pt x="3" y="34"/>
                    <a:pt x="3" y="35"/>
                  </a:cubicBezTo>
                  <a:cubicBezTo>
                    <a:pt x="2" y="35"/>
                    <a:pt x="1" y="35"/>
                    <a:pt x="0" y="35"/>
                  </a:cubicBezTo>
                  <a:cubicBezTo>
                    <a:pt x="0" y="34"/>
                    <a:pt x="0" y="34"/>
                    <a:pt x="0" y="33"/>
                  </a:cubicBezTo>
                  <a:close/>
                  <a:moveTo>
                    <a:pt x="7" y="33"/>
                  </a:moveTo>
                  <a:cubicBezTo>
                    <a:pt x="8" y="33"/>
                    <a:pt x="9" y="33"/>
                    <a:pt x="10" y="33"/>
                  </a:cubicBezTo>
                  <a:cubicBezTo>
                    <a:pt x="10" y="34"/>
                    <a:pt x="10" y="34"/>
                    <a:pt x="10" y="35"/>
                  </a:cubicBezTo>
                  <a:cubicBezTo>
                    <a:pt x="9" y="35"/>
                    <a:pt x="8" y="35"/>
                    <a:pt x="7" y="35"/>
                  </a:cubicBezTo>
                  <a:cubicBezTo>
                    <a:pt x="7" y="34"/>
                    <a:pt x="7" y="34"/>
                    <a:pt x="7" y="33"/>
                  </a:cubicBezTo>
                  <a:close/>
                  <a:moveTo>
                    <a:pt x="10" y="33"/>
                  </a:moveTo>
                  <a:cubicBezTo>
                    <a:pt x="11" y="33"/>
                    <a:pt x="12" y="33"/>
                    <a:pt x="13" y="33"/>
                  </a:cubicBezTo>
                  <a:cubicBezTo>
                    <a:pt x="13" y="34"/>
                    <a:pt x="13" y="34"/>
                    <a:pt x="13" y="35"/>
                  </a:cubicBezTo>
                  <a:cubicBezTo>
                    <a:pt x="12" y="35"/>
                    <a:pt x="11" y="35"/>
                    <a:pt x="10" y="35"/>
                  </a:cubicBezTo>
                  <a:cubicBezTo>
                    <a:pt x="10" y="34"/>
                    <a:pt x="10" y="34"/>
                    <a:pt x="10" y="33"/>
                  </a:cubicBezTo>
                  <a:close/>
                  <a:moveTo>
                    <a:pt x="17" y="33"/>
                  </a:moveTo>
                  <a:cubicBezTo>
                    <a:pt x="18" y="33"/>
                    <a:pt x="18" y="33"/>
                    <a:pt x="19" y="33"/>
                  </a:cubicBezTo>
                  <a:cubicBezTo>
                    <a:pt x="19" y="34"/>
                    <a:pt x="19" y="34"/>
                    <a:pt x="19" y="35"/>
                  </a:cubicBezTo>
                  <a:cubicBezTo>
                    <a:pt x="18" y="35"/>
                    <a:pt x="18" y="35"/>
                    <a:pt x="17" y="35"/>
                  </a:cubicBezTo>
                  <a:cubicBezTo>
                    <a:pt x="17" y="34"/>
                    <a:pt x="17" y="34"/>
                    <a:pt x="17" y="33"/>
                  </a:cubicBezTo>
                  <a:close/>
                  <a:moveTo>
                    <a:pt x="20" y="33"/>
                  </a:moveTo>
                  <a:cubicBezTo>
                    <a:pt x="21" y="33"/>
                    <a:pt x="22" y="33"/>
                    <a:pt x="22" y="33"/>
                  </a:cubicBezTo>
                  <a:cubicBezTo>
                    <a:pt x="22" y="34"/>
                    <a:pt x="22" y="34"/>
                    <a:pt x="22" y="35"/>
                  </a:cubicBezTo>
                  <a:cubicBezTo>
                    <a:pt x="22" y="35"/>
                    <a:pt x="21" y="35"/>
                    <a:pt x="20" y="35"/>
                  </a:cubicBezTo>
                  <a:cubicBezTo>
                    <a:pt x="20" y="34"/>
                    <a:pt x="20" y="34"/>
                    <a:pt x="20" y="33"/>
                  </a:cubicBezTo>
                  <a:close/>
                  <a:moveTo>
                    <a:pt x="7" y="29"/>
                  </a:moveTo>
                  <a:cubicBezTo>
                    <a:pt x="8" y="29"/>
                    <a:pt x="9" y="29"/>
                    <a:pt x="10" y="29"/>
                  </a:cubicBezTo>
                  <a:cubicBezTo>
                    <a:pt x="10" y="30"/>
                    <a:pt x="10" y="31"/>
                    <a:pt x="10" y="31"/>
                  </a:cubicBezTo>
                  <a:cubicBezTo>
                    <a:pt x="9" y="31"/>
                    <a:pt x="8" y="31"/>
                    <a:pt x="7" y="31"/>
                  </a:cubicBezTo>
                  <a:cubicBezTo>
                    <a:pt x="7" y="31"/>
                    <a:pt x="7" y="30"/>
                    <a:pt x="7" y="29"/>
                  </a:cubicBezTo>
                  <a:close/>
                  <a:moveTo>
                    <a:pt x="10" y="29"/>
                  </a:moveTo>
                  <a:cubicBezTo>
                    <a:pt x="11" y="29"/>
                    <a:pt x="12" y="29"/>
                    <a:pt x="13" y="29"/>
                  </a:cubicBezTo>
                  <a:cubicBezTo>
                    <a:pt x="13" y="30"/>
                    <a:pt x="13" y="31"/>
                    <a:pt x="13" y="31"/>
                  </a:cubicBezTo>
                  <a:cubicBezTo>
                    <a:pt x="12" y="31"/>
                    <a:pt x="11" y="31"/>
                    <a:pt x="10" y="31"/>
                  </a:cubicBezTo>
                  <a:cubicBezTo>
                    <a:pt x="10" y="31"/>
                    <a:pt x="10" y="30"/>
                    <a:pt x="10" y="29"/>
                  </a:cubicBezTo>
                  <a:close/>
                  <a:moveTo>
                    <a:pt x="13" y="29"/>
                  </a:moveTo>
                  <a:cubicBezTo>
                    <a:pt x="14" y="29"/>
                    <a:pt x="15" y="29"/>
                    <a:pt x="16" y="29"/>
                  </a:cubicBezTo>
                  <a:cubicBezTo>
                    <a:pt x="16" y="30"/>
                    <a:pt x="16" y="31"/>
                    <a:pt x="16" y="31"/>
                  </a:cubicBezTo>
                  <a:cubicBezTo>
                    <a:pt x="15" y="31"/>
                    <a:pt x="14" y="31"/>
                    <a:pt x="13" y="31"/>
                  </a:cubicBezTo>
                  <a:cubicBezTo>
                    <a:pt x="13" y="31"/>
                    <a:pt x="13" y="30"/>
                    <a:pt x="13" y="29"/>
                  </a:cubicBezTo>
                  <a:close/>
                  <a:moveTo>
                    <a:pt x="17" y="29"/>
                  </a:moveTo>
                  <a:cubicBezTo>
                    <a:pt x="18" y="29"/>
                    <a:pt x="18" y="29"/>
                    <a:pt x="19" y="29"/>
                  </a:cubicBezTo>
                  <a:cubicBezTo>
                    <a:pt x="19" y="30"/>
                    <a:pt x="19" y="31"/>
                    <a:pt x="19" y="31"/>
                  </a:cubicBezTo>
                  <a:cubicBezTo>
                    <a:pt x="18" y="31"/>
                    <a:pt x="18" y="31"/>
                    <a:pt x="17" y="31"/>
                  </a:cubicBezTo>
                  <a:cubicBezTo>
                    <a:pt x="17" y="31"/>
                    <a:pt x="17" y="30"/>
                    <a:pt x="17" y="29"/>
                  </a:cubicBezTo>
                  <a:close/>
                  <a:moveTo>
                    <a:pt x="23" y="29"/>
                  </a:moveTo>
                  <a:cubicBezTo>
                    <a:pt x="24" y="29"/>
                    <a:pt x="25" y="29"/>
                    <a:pt x="26" y="29"/>
                  </a:cubicBezTo>
                  <a:cubicBezTo>
                    <a:pt x="26" y="30"/>
                    <a:pt x="26" y="31"/>
                    <a:pt x="26" y="31"/>
                  </a:cubicBezTo>
                  <a:cubicBezTo>
                    <a:pt x="25" y="31"/>
                    <a:pt x="24" y="31"/>
                    <a:pt x="23" y="31"/>
                  </a:cubicBezTo>
                  <a:cubicBezTo>
                    <a:pt x="23" y="31"/>
                    <a:pt x="23" y="30"/>
                    <a:pt x="23" y="29"/>
                  </a:cubicBezTo>
                  <a:close/>
                  <a:moveTo>
                    <a:pt x="0" y="26"/>
                  </a:moveTo>
                  <a:cubicBezTo>
                    <a:pt x="1" y="26"/>
                    <a:pt x="2" y="26"/>
                    <a:pt x="3" y="26"/>
                  </a:cubicBezTo>
                  <a:cubicBezTo>
                    <a:pt x="3" y="26"/>
                    <a:pt x="3" y="27"/>
                    <a:pt x="3" y="28"/>
                  </a:cubicBezTo>
                  <a:cubicBezTo>
                    <a:pt x="2" y="28"/>
                    <a:pt x="1" y="28"/>
                    <a:pt x="0" y="28"/>
                  </a:cubicBezTo>
                  <a:cubicBezTo>
                    <a:pt x="0" y="27"/>
                    <a:pt x="0" y="26"/>
                    <a:pt x="0" y="26"/>
                  </a:cubicBezTo>
                  <a:close/>
                  <a:moveTo>
                    <a:pt x="7" y="26"/>
                  </a:moveTo>
                  <a:cubicBezTo>
                    <a:pt x="8" y="26"/>
                    <a:pt x="9" y="26"/>
                    <a:pt x="10" y="26"/>
                  </a:cubicBezTo>
                  <a:cubicBezTo>
                    <a:pt x="10" y="26"/>
                    <a:pt x="10" y="27"/>
                    <a:pt x="10" y="28"/>
                  </a:cubicBezTo>
                  <a:cubicBezTo>
                    <a:pt x="9" y="28"/>
                    <a:pt x="8" y="28"/>
                    <a:pt x="7" y="28"/>
                  </a:cubicBezTo>
                  <a:cubicBezTo>
                    <a:pt x="7" y="27"/>
                    <a:pt x="7" y="26"/>
                    <a:pt x="7" y="26"/>
                  </a:cubicBezTo>
                  <a:close/>
                  <a:moveTo>
                    <a:pt x="10" y="26"/>
                  </a:moveTo>
                  <a:cubicBezTo>
                    <a:pt x="11" y="26"/>
                    <a:pt x="12" y="26"/>
                    <a:pt x="13" y="26"/>
                  </a:cubicBezTo>
                  <a:cubicBezTo>
                    <a:pt x="13" y="26"/>
                    <a:pt x="13" y="27"/>
                    <a:pt x="13" y="28"/>
                  </a:cubicBezTo>
                  <a:cubicBezTo>
                    <a:pt x="12" y="28"/>
                    <a:pt x="11" y="28"/>
                    <a:pt x="10" y="28"/>
                  </a:cubicBezTo>
                  <a:cubicBezTo>
                    <a:pt x="10" y="27"/>
                    <a:pt x="10" y="26"/>
                    <a:pt x="10" y="26"/>
                  </a:cubicBezTo>
                  <a:close/>
                  <a:moveTo>
                    <a:pt x="13" y="26"/>
                  </a:moveTo>
                  <a:cubicBezTo>
                    <a:pt x="14" y="26"/>
                    <a:pt x="15" y="26"/>
                    <a:pt x="16" y="26"/>
                  </a:cubicBezTo>
                  <a:cubicBezTo>
                    <a:pt x="16" y="26"/>
                    <a:pt x="16" y="27"/>
                    <a:pt x="16" y="28"/>
                  </a:cubicBezTo>
                  <a:cubicBezTo>
                    <a:pt x="15" y="28"/>
                    <a:pt x="14" y="28"/>
                    <a:pt x="13" y="28"/>
                  </a:cubicBezTo>
                  <a:cubicBezTo>
                    <a:pt x="13" y="27"/>
                    <a:pt x="13" y="26"/>
                    <a:pt x="13" y="26"/>
                  </a:cubicBezTo>
                  <a:close/>
                  <a:moveTo>
                    <a:pt x="0" y="22"/>
                  </a:moveTo>
                  <a:cubicBezTo>
                    <a:pt x="1" y="22"/>
                    <a:pt x="2" y="22"/>
                    <a:pt x="3" y="22"/>
                  </a:cubicBezTo>
                  <a:cubicBezTo>
                    <a:pt x="3" y="23"/>
                    <a:pt x="3" y="23"/>
                    <a:pt x="3" y="24"/>
                  </a:cubicBezTo>
                  <a:cubicBezTo>
                    <a:pt x="2" y="24"/>
                    <a:pt x="1" y="24"/>
                    <a:pt x="0" y="24"/>
                  </a:cubicBezTo>
                  <a:cubicBezTo>
                    <a:pt x="0" y="23"/>
                    <a:pt x="0" y="23"/>
                    <a:pt x="0" y="22"/>
                  </a:cubicBezTo>
                  <a:close/>
                  <a:moveTo>
                    <a:pt x="7" y="22"/>
                  </a:moveTo>
                  <a:cubicBezTo>
                    <a:pt x="8" y="22"/>
                    <a:pt x="9" y="22"/>
                    <a:pt x="10" y="22"/>
                  </a:cubicBezTo>
                  <a:cubicBezTo>
                    <a:pt x="10" y="23"/>
                    <a:pt x="10" y="23"/>
                    <a:pt x="10" y="24"/>
                  </a:cubicBezTo>
                  <a:cubicBezTo>
                    <a:pt x="9" y="24"/>
                    <a:pt x="8" y="24"/>
                    <a:pt x="7" y="24"/>
                  </a:cubicBezTo>
                  <a:cubicBezTo>
                    <a:pt x="7" y="23"/>
                    <a:pt x="7" y="23"/>
                    <a:pt x="7" y="22"/>
                  </a:cubicBezTo>
                  <a:close/>
                  <a:moveTo>
                    <a:pt x="10" y="22"/>
                  </a:moveTo>
                  <a:cubicBezTo>
                    <a:pt x="11" y="22"/>
                    <a:pt x="12" y="22"/>
                    <a:pt x="13" y="22"/>
                  </a:cubicBezTo>
                  <a:cubicBezTo>
                    <a:pt x="13" y="23"/>
                    <a:pt x="13" y="23"/>
                    <a:pt x="13" y="24"/>
                  </a:cubicBezTo>
                  <a:cubicBezTo>
                    <a:pt x="12" y="24"/>
                    <a:pt x="11" y="24"/>
                    <a:pt x="10" y="24"/>
                  </a:cubicBezTo>
                  <a:cubicBezTo>
                    <a:pt x="10" y="23"/>
                    <a:pt x="10" y="23"/>
                    <a:pt x="10" y="22"/>
                  </a:cubicBezTo>
                  <a:close/>
                  <a:moveTo>
                    <a:pt x="13" y="22"/>
                  </a:moveTo>
                  <a:cubicBezTo>
                    <a:pt x="14" y="22"/>
                    <a:pt x="15" y="22"/>
                    <a:pt x="16" y="22"/>
                  </a:cubicBezTo>
                  <a:cubicBezTo>
                    <a:pt x="16" y="23"/>
                    <a:pt x="16" y="23"/>
                    <a:pt x="16" y="24"/>
                  </a:cubicBezTo>
                  <a:cubicBezTo>
                    <a:pt x="15" y="24"/>
                    <a:pt x="14" y="24"/>
                    <a:pt x="13" y="24"/>
                  </a:cubicBezTo>
                  <a:cubicBezTo>
                    <a:pt x="13" y="23"/>
                    <a:pt x="13" y="23"/>
                    <a:pt x="13" y="22"/>
                  </a:cubicBezTo>
                  <a:close/>
                  <a:moveTo>
                    <a:pt x="17" y="22"/>
                  </a:moveTo>
                  <a:cubicBezTo>
                    <a:pt x="18" y="22"/>
                    <a:pt x="18" y="22"/>
                    <a:pt x="19" y="22"/>
                  </a:cubicBezTo>
                  <a:cubicBezTo>
                    <a:pt x="19" y="23"/>
                    <a:pt x="19" y="23"/>
                    <a:pt x="19" y="24"/>
                  </a:cubicBezTo>
                  <a:cubicBezTo>
                    <a:pt x="18" y="24"/>
                    <a:pt x="18" y="24"/>
                    <a:pt x="17" y="24"/>
                  </a:cubicBezTo>
                  <a:cubicBezTo>
                    <a:pt x="17" y="23"/>
                    <a:pt x="17" y="23"/>
                    <a:pt x="17" y="22"/>
                  </a:cubicBezTo>
                  <a:close/>
                  <a:moveTo>
                    <a:pt x="20" y="22"/>
                  </a:moveTo>
                  <a:cubicBezTo>
                    <a:pt x="21" y="22"/>
                    <a:pt x="22" y="22"/>
                    <a:pt x="22" y="22"/>
                  </a:cubicBezTo>
                  <a:cubicBezTo>
                    <a:pt x="22" y="23"/>
                    <a:pt x="22" y="23"/>
                    <a:pt x="22" y="24"/>
                  </a:cubicBezTo>
                  <a:cubicBezTo>
                    <a:pt x="22" y="24"/>
                    <a:pt x="21" y="24"/>
                    <a:pt x="20" y="24"/>
                  </a:cubicBezTo>
                  <a:cubicBezTo>
                    <a:pt x="20" y="23"/>
                    <a:pt x="20" y="23"/>
                    <a:pt x="20" y="22"/>
                  </a:cubicBezTo>
                  <a:close/>
                  <a:moveTo>
                    <a:pt x="23" y="22"/>
                  </a:moveTo>
                  <a:cubicBezTo>
                    <a:pt x="24" y="22"/>
                    <a:pt x="25" y="22"/>
                    <a:pt x="26" y="22"/>
                  </a:cubicBezTo>
                  <a:cubicBezTo>
                    <a:pt x="26" y="23"/>
                    <a:pt x="26" y="23"/>
                    <a:pt x="26" y="24"/>
                  </a:cubicBezTo>
                  <a:cubicBezTo>
                    <a:pt x="25" y="24"/>
                    <a:pt x="24" y="24"/>
                    <a:pt x="23" y="24"/>
                  </a:cubicBezTo>
                  <a:cubicBezTo>
                    <a:pt x="23" y="23"/>
                    <a:pt x="23" y="23"/>
                    <a:pt x="23" y="22"/>
                  </a:cubicBezTo>
                  <a:close/>
                  <a:moveTo>
                    <a:pt x="0" y="18"/>
                  </a:moveTo>
                  <a:cubicBezTo>
                    <a:pt x="1" y="18"/>
                    <a:pt x="2" y="18"/>
                    <a:pt x="3" y="18"/>
                  </a:cubicBezTo>
                  <a:cubicBezTo>
                    <a:pt x="3" y="19"/>
                    <a:pt x="3" y="20"/>
                    <a:pt x="3" y="20"/>
                  </a:cubicBezTo>
                  <a:cubicBezTo>
                    <a:pt x="2" y="20"/>
                    <a:pt x="1" y="20"/>
                    <a:pt x="0" y="20"/>
                  </a:cubicBezTo>
                  <a:cubicBezTo>
                    <a:pt x="0" y="20"/>
                    <a:pt x="0" y="19"/>
                    <a:pt x="0" y="18"/>
                  </a:cubicBezTo>
                  <a:close/>
                  <a:moveTo>
                    <a:pt x="10" y="18"/>
                  </a:moveTo>
                  <a:cubicBezTo>
                    <a:pt x="11" y="18"/>
                    <a:pt x="12" y="18"/>
                    <a:pt x="13" y="18"/>
                  </a:cubicBezTo>
                  <a:cubicBezTo>
                    <a:pt x="13" y="19"/>
                    <a:pt x="13" y="20"/>
                    <a:pt x="13" y="20"/>
                  </a:cubicBezTo>
                  <a:cubicBezTo>
                    <a:pt x="12" y="20"/>
                    <a:pt x="11" y="20"/>
                    <a:pt x="10" y="20"/>
                  </a:cubicBezTo>
                  <a:cubicBezTo>
                    <a:pt x="10" y="20"/>
                    <a:pt x="10" y="19"/>
                    <a:pt x="10" y="18"/>
                  </a:cubicBezTo>
                  <a:close/>
                  <a:moveTo>
                    <a:pt x="13" y="18"/>
                  </a:moveTo>
                  <a:cubicBezTo>
                    <a:pt x="14" y="18"/>
                    <a:pt x="15" y="18"/>
                    <a:pt x="16" y="18"/>
                  </a:cubicBezTo>
                  <a:cubicBezTo>
                    <a:pt x="16" y="19"/>
                    <a:pt x="16" y="20"/>
                    <a:pt x="16" y="20"/>
                  </a:cubicBezTo>
                  <a:cubicBezTo>
                    <a:pt x="15" y="20"/>
                    <a:pt x="14" y="20"/>
                    <a:pt x="13" y="20"/>
                  </a:cubicBezTo>
                  <a:cubicBezTo>
                    <a:pt x="13" y="20"/>
                    <a:pt x="13" y="19"/>
                    <a:pt x="13" y="18"/>
                  </a:cubicBezTo>
                  <a:close/>
                  <a:moveTo>
                    <a:pt x="23" y="18"/>
                  </a:moveTo>
                  <a:cubicBezTo>
                    <a:pt x="24" y="18"/>
                    <a:pt x="25" y="18"/>
                    <a:pt x="26" y="18"/>
                  </a:cubicBezTo>
                  <a:cubicBezTo>
                    <a:pt x="26" y="19"/>
                    <a:pt x="26" y="20"/>
                    <a:pt x="26" y="20"/>
                  </a:cubicBezTo>
                  <a:cubicBezTo>
                    <a:pt x="25" y="20"/>
                    <a:pt x="24" y="20"/>
                    <a:pt x="23" y="20"/>
                  </a:cubicBezTo>
                  <a:cubicBezTo>
                    <a:pt x="23" y="20"/>
                    <a:pt x="23" y="19"/>
                    <a:pt x="23" y="18"/>
                  </a:cubicBezTo>
                  <a:close/>
                  <a:moveTo>
                    <a:pt x="0" y="15"/>
                  </a:moveTo>
                  <a:cubicBezTo>
                    <a:pt x="1" y="15"/>
                    <a:pt x="2" y="15"/>
                    <a:pt x="3" y="15"/>
                  </a:cubicBezTo>
                  <a:cubicBezTo>
                    <a:pt x="3" y="15"/>
                    <a:pt x="3" y="16"/>
                    <a:pt x="3" y="16"/>
                  </a:cubicBezTo>
                  <a:cubicBezTo>
                    <a:pt x="2" y="16"/>
                    <a:pt x="1" y="16"/>
                    <a:pt x="0" y="16"/>
                  </a:cubicBezTo>
                  <a:cubicBezTo>
                    <a:pt x="0" y="16"/>
                    <a:pt x="0" y="15"/>
                    <a:pt x="0" y="15"/>
                  </a:cubicBezTo>
                  <a:close/>
                  <a:moveTo>
                    <a:pt x="7" y="15"/>
                  </a:moveTo>
                  <a:cubicBezTo>
                    <a:pt x="8" y="15"/>
                    <a:pt x="9" y="15"/>
                    <a:pt x="10" y="15"/>
                  </a:cubicBezTo>
                  <a:cubicBezTo>
                    <a:pt x="10" y="15"/>
                    <a:pt x="10" y="16"/>
                    <a:pt x="10" y="16"/>
                  </a:cubicBezTo>
                  <a:cubicBezTo>
                    <a:pt x="9" y="16"/>
                    <a:pt x="8" y="16"/>
                    <a:pt x="7" y="16"/>
                  </a:cubicBezTo>
                  <a:cubicBezTo>
                    <a:pt x="7" y="16"/>
                    <a:pt x="7" y="15"/>
                    <a:pt x="7" y="15"/>
                  </a:cubicBezTo>
                  <a:close/>
                  <a:moveTo>
                    <a:pt x="10" y="15"/>
                  </a:moveTo>
                  <a:cubicBezTo>
                    <a:pt x="11" y="15"/>
                    <a:pt x="12" y="15"/>
                    <a:pt x="13" y="15"/>
                  </a:cubicBezTo>
                  <a:cubicBezTo>
                    <a:pt x="13" y="15"/>
                    <a:pt x="13" y="16"/>
                    <a:pt x="13" y="16"/>
                  </a:cubicBezTo>
                  <a:cubicBezTo>
                    <a:pt x="12" y="16"/>
                    <a:pt x="11" y="16"/>
                    <a:pt x="10" y="16"/>
                  </a:cubicBezTo>
                  <a:cubicBezTo>
                    <a:pt x="10" y="16"/>
                    <a:pt x="10" y="15"/>
                    <a:pt x="10" y="15"/>
                  </a:cubicBezTo>
                  <a:close/>
                  <a:moveTo>
                    <a:pt x="13" y="15"/>
                  </a:moveTo>
                  <a:cubicBezTo>
                    <a:pt x="14" y="15"/>
                    <a:pt x="15" y="15"/>
                    <a:pt x="16" y="15"/>
                  </a:cubicBezTo>
                  <a:cubicBezTo>
                    <a:pt x="16" y="15"/>
                    <a:pt x="16" y="16"/>
                    <a:pt x="16" y="16"/>
                  </a:cubicBezTo>
                  <a:cubicBezTo>
                    <a:pt x="15" y="16"/>
                    <a:pt x="14" y="16"/>
                    <a:pt x="13" y="16"/>
                  </a:cubicBezTo>
                  <a:cubicBezTo>
                    <a:pt x="13" y="16"/>
                    <a:pt x="13" y="15"/>
                    <a:pt x="13" y="15"/>
                  </a:cubicBezTo>
                  <a:close/>
                  <a:moveTo>
                    <a:pt x="17" y="15"/>
                  </a:moveTo>
                  <a:cubicBezTo>
                    <a:pt x="18" y="15"/>
                    <a:pt x="18" y="15"/>
                    <a:pt x="19" y="15"/>
                  </a:cubicBezTo>
                  <a:cubicBezTo>
                    <a:pt x="19" y="15"/>
                    <a:pt x="19" y="16"/>
                    <a:pt x="19" y="16"/>
                  </a:cubicBezTo>
                  <a:cubicBezTo>
                    <a:pt x="18" y="16"/>
                    <a:pt x="18" y="16"/>
                    <a:pt x="17" y="16"/>
                  </a:cubicBezTo>
                  <a:cubicBezTo>
                    <a:pt x="17" y="16"/>
                    <a:pt x="17" y="15"/>
                    <a:pt x="17" y="15"/>
                  </a:cubicBezTo>
                  <a:close/>
                  <a:moveTo>
                    <a:pt x="20" y="15"/>
                  </a:moveTo>
                  <a:cubicBezTo>
                    <a:pt x="21" y="15"/>
                    <a:pt x="22" y="15"/>
                    <a:pt x="22" y="15"/>
                  </a:cubicBezTo>
                  <a:cubicBezTo>
                    <a:pt x="22" y="15"/>
                    <a:pt x="22" y="16"/>
                    <a:pt x="22" y="16"/>
                  </a:cubicBezTo>
                  <a:cubicBezTo>
                    <a:pt x="22" y="16"/>
                    <a:pt x="21" y="16"/>
                    <a:pt x="20" y="16"/>
                  </a:cubicBezTo>
                  <a:cubicBezTo>
                    <a:pt x="20" y="16"/>
                    <a:pt x="20" y="15"/>
                    <a:pt x="20" y="15"/>
                  </a:cubicBezTo>
                  <a:close/>
                  <a:moveTo>
                    <a:pt x="23" y="15"/>
                  </a:moveTo>
                  <a:cubicBezTo>
                    <a:pt x="24" y="15"/>
                    <a:pt x="25" y="15"/>
                    <a:pt x="26" y="15"/>
                  </a:cubicBezTo>
                  <a:cubicBezTo>
                    <a:pt x="26" y="15"/>
                    <a:pt x="26" y="16"/>
                    <a:pt x="26" y="16"/>
                  </a:cubicBezTo>
                  <a:cubicBezTo>
                    <a:pt x="25" y="16"/>
                    <a:pt x="24" y="16"/>
                    <a:pt x="23" y="16"/>
                  </a:cubicBezTo>
                  <a:cubicBezTo>
                    <a:pt x="23" y="16"/>
                    <a:pt x="23" y="15"/>
                    <a:pt x="23" y="15"/>
                  </a:cubicBezTo>
                  <a:close/>
                  <a:moveTo>
                    <a:pt x="10" y="11"/>
                  </a:moveTo>
                  <a:cubicBezTo>
                    <a:pt x="11" y="11"/>
                    <a:pt x="12" y="11"/>
                    <a:pt x="13" y="11"/>
                  </a:cubicBezTo>
                  <a:cubicBezTo>
                    <a:pt x="13" y="12"/>
                    <a:pt x="13" y="12"/>
                    <a:pt x="13" y="13"/>
                  </a:cubicBezTo>
                  <a:cubicBezTo>
                    <a:pt x="12" y="13"/>
                    <a:pt x="11" y="13"/>
                    <a:pt x="10" y="13"/>
                  </a:cubicBezTo>
                  <a:cubicBezTo>
                    <a:pt x="10" y="12"/>
                    <a:pt x="10" y="12"/>
                    <a:pt x="10" y="11"/>
                  </a:cubicBezTo>
                  <a:close/>
                  <a:moveTo>
                    <a:pt x="13" y="11"/>
                  </a:moveTo>
                  <a:cubicBezTo>
                    <a:pt x="14" y="11"/>
                    <a:pt x="15" y="11"/>
                    <a:pt x="16" y="11"/>
                  </a:cubicBezTo>
                  <a:cubicBezTo>
                    <a:pt x="16" y="12"/>
                    <a:pt x="16" y="12"/>
                    <a:pt x="16" y="13"/>
                  </a:cubicBezTo>
                  <a:cubicBezTo>
                    <a:pt x="15" y="13"/>
                    <a:pt x="14" y="13"/>
                    <a:pt x="13" y="13"/>
                  </a:cubicBezTo>
                  <a:cubicBezTo>
                    <a:pt x="13" y="12"/>
                    <a:pt x="13" y="12"/>
                    <a:pt x="13" y="11"/>
                  </a:cubicBezTo>
                  <a:close/>
                  <a:moveTo>
                    <a:pt x="20" y="11"/>
                  </a:moveTo>
                  <a:cubicBezTo>
                    <a:pt x="21" y="11"/>
                    <a:pt x="22" y="11"/>
                    <a:pt x="22" y="11"/>
                  </a:cubicBezTo>
                  <a:cubicBezTo>
                    <a:pt x="22" y="12"/>
                    <a:pt x="22" y="12"/>
                    <a:pt x="22" y="13"/>
                  </a:cubicBezTo>
                  <a:cubicBezTo>
                    <a:pt x="22" y="13"/>
                    <a:pt x="21" y="13"/>
                    <a:pt x="20" y="13"/>
                  </a:cubicBezTo>
                  <a:cubicBezTo>
                    <a:pt x="20" y="12"/>
                    <a:pt x="20" y="12"/>
                    <a:pt x="20" y="11"/>
                  </a:cubicBezTo>
                  <a:close/>
                  <a:moveTo>
                    <a:pt x="7" y="7"/>
                  </a:moveTo>
                  <a:cubicBezTo>
                    <a:pt x="8" y="7"/>
                    <a:pt x="9" y="7"/>
                    <a:pt x="10" y="7"/>
                  </a:cubicBezTo>
                  <a:cubicBezTo>
                    <a:pt x="10" y="8"/>
                    <a:pt x="10" y="8"/>
                    <a:pt x="10" y="9"/>
                  </a:cubicBezTo>
                  <a:cubicBezTo>
                    <a:pt x="9" y="9"/>
                    <a:pt x="8" y="9"/>
                    <a:pt x="7" y="9"/>
                  </a:cubicBezTo>
                  <a:cubicBezTo>
                    <a:pt x="7" y="8"/>
                    <a:pt x="7" y="8"/>
                    <a:pt x="7" y="7"/>
                  </a:cubicBezTo>
                  <a:close/>
                  <a:moveTo>
                    <a:pt x="17" y="7"/>
                  </a:moveTo>
                  <a:cubicBezTo>
                    <a:pt x="18" y="7"/>
                    <a:pt x="18" y="7"/>
                    <a:pt x="19" y="7"/>
                  </a:cubicBezTo>
                  <a:cubicBezTo>
                    <a:pt x="19" y="8"/>
                    <a:pt x="19" y="8"/>
                    <a:pt x="19" y="9"/>
                  </a:cubicBezTo>
                  <a:cubicBezTo>
                    <a:pt x="18" y="9"/>
                    <a:pt x="18" y="9"/>
                    <a:pt x="17" y="9"/>
                  </a:cubicBezTo>
                  <a:cubicBezTo>
                    <a:pt x="17" y="8"/>
                    <a:pt x="17" y="8"/>
                    <a:pt x="17" y="7"/>
                  </a:cubicBezTo>
                  <a:close/>
                  <a:moveTo>
                    <a:pt x="20" y="7"/>
                  </a:moveTo>
                  <a:cubicBezTo>
                    <a:pt x="21" y="7"/>
                    <a:pt x="22" y="7"/>
                    <a:pt x="22" y="7"/>
                  </a:cubicBezTo>
                  <a:cubicBezTo>
                    <a:pt x="22" y="8"/>
                    <a:pt x="22" y="8"/>
                    <a:pt x="22" y="9"/>
                  </a:cubicBezTo>
                  <a:cubicBezTo>
                    <a:pt x="22" y="9"/>
                    <a:pt x="21" y="9"/>
                    <a:pt x="20" y="9"/>
                  </a:cubicBezTo>
                  <a:cubicBezTo>
                    <a:pt x="20" y="8"/>
                    <a:pt x="20" y="8"/>
                    <a:pt x="20" y="7"/>
                  </a:cubicBezTo>
                  <a:close/>
                  <a:moveTo>
                    <a:pt x="23" y="7"/>
                  </a:moveTo>
                  <a:cubicBezTo>
                    <a:pt x="24" y="7"/>
                    <a:pt x="25" y="7"/>
                    <a:pt x="26" y="7"/>
                  </a:cubicBezTo>
                  <a:cubicBezTo>
                    <a:pt x="26" y="8"/>
                    <a:pt x="26" y="8"/>
                    <a:pt x="26" y="9"/>
                  </a:cubicBezTo>
                  <a:cubicBezTo>
                    <a:pt x="25" y="9"/>
                    <a:pt x="24" y="9"/>
                    <a:pt x="23" y="9"/>
                  </a:cubicBezTo>
                  <a:cubicBezTo>
                    <a:pt x="23" y="8"/>
                    <a:pt x="23" y="8"/>
                    <a:pt x="23" y="7"/>
                  </a:cubicBezTo>
                  <a:close/>
                  <a:moveTo>
                    <a:pt x="7" y="3"/>
                  </a:moveTo>
                  <a:cubicBezTo>
                    <a:pt x="8" y="3"/>
                    <a:pt x="9" y="3"/>
                    <a:pt x="10" y="3"/>
                  </a:cubicBezTo>
                  <a:cubicBezTo>
                    <a:pt x="10" y="4"/>
                    <a:pt x="10" y="5"/>
                    <a:pt x="10" y="5"/>
                  </a:cubicBezTo>
                  <a:cubicBezTo>
                    <a:pt x="9" y="5"/>
                    <a:pt x="8" y="5"/>
                    <a:pt x="7" y="5"/>
                  </a:cubicBezTo>
                  <a:cubicBezTo>
                    <a:pt x="7" y="5"/>
                    <a:pt x="7" y="4"/>
                    <a:pt x="7" y="3"/>
                  </a:cubicBezTo>
                  <a:close/>
                  <a:moveTo>
                    <a:pt x="10" y="3"/>
                  </a:moveTo>
                  <a:cubicBezTo>
                    <a:pt x="11" y="3"/>
                    <a:pt x="12" y="3"/>
                    <a:pt x="13" y="3"/>
                  </a:cubicBezTo>
                  <a:cubicBezTo>
                    <a:pt x="13" y="4"/>
                    <a:pt x="13" y="5"/>
                    <a:pt x="13" y="5"/>
                  </a:cubicBezTo>
                  <a:cubicBezTo>
                    <a:pt x="12" y="5"/>
                    <a:pt x="11" y="5"/>
                    <a:pt x="10" y="5"/>
                  </a:cubicBezTo>
                  <a:cubicBezTo>
                    <a:pt x="10" y="5"/>
                    <a:pt x="10" y="4"/>
                    <a:pt x="10" y="3"/>
                  </a:cubicBezTo>
                  <a:close/>
                  <a:moveTo>
                    <a:pt x="13" y="3"/>
                  </a:moveTo>
                  <a:cubicBezTo>
                    <a:pt x="14" y="3"/>
                    <a:pt x="15" y="3"/>
                    <a:pt x="16" y="3"/>
                  </a:cubicBezTo>
                  <a:cubicBezTo>
                    <a:pt x="16" y="4"/>
                    <a:pt x="16" y="5"/>
                    <a:pt x="16" y="5"/>
                  </a:cubicBezTo>
                  <a:cubicBezTo>
                    <a:pt x="15" y="5"/>
                    <a:pt x="14" y="5"/>
                    <a:pt x="13" y="5"/>
                  </a:cubicBezTo>
                  <a:cubicBezTo>
                    <a:pt x="13" y="5"/>
                    <a:pt x="13" y="4"/>
                    <a:pt x="13" y="3"/>
                  </a:cubicBezTo>
                  <a:close/>
                  <a:moveTo>
                    <a:pt x="20" y="3"/>
                  </a:moveTo>
                  <a:cubicBezTo>
                    <a:pt x="21" y="3"/>
                    <a:pt x="22" y="3"/>
                    <a:pt x="22" y="3"/>
                  </a:cubicBezTo>
                  <a:cubicBezTo>
                    <a:pt x="22" y="4"/>
                    <a:pt x="22" y="5"/>
                    <a:pt x="22" y="5"/>
                  </a:cubicBezTo>
                  <a:cubicBezTo>
                    <a:pt x="22" y="5"/>
                    <a:pt x="21" y="5"/>
                    <a:pt x="20" y="5"/>
                  </a:cubicBezTo>
                  <a:cubicBezTo>
                    <a:pt x="20" y="5"/>
                    <a:pt x="20" y="4"/>
                    <a:pt x="2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20" name="Rectangle 2626"/>
            <p:cNvSpPr>
              <a:spLocks noChangeArrowheads="1"/>
            </p:cNvSpPr>
            <p:nvPr/>
          </p:nvSpPr>
          <p:spPr bwMode="auto">
            <a:xfrm>
              <a:off x="-3016249" y="1136650"/>
              <a:ext cx="2970213"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21" name="Freeform 2644"/>
            <p:cNvSpPr>
              <a:spLocks noEditPoints="1"/>
            </p:cNvSpPr>
            <p:nvPr/>
          </p:nvSpPr>
          <p:spPr bwMode="auto">
            <a:xfrm>
              <a:off x="-57149" y="663575"/>
              <a:ext cx="222250" cy="492125"/>
            </a:xfrm>
            <a:custGeom>
              <a:avLst/>
              <a:gdLst>
                <a:gd name="T0" fmla="*/ 49 w 68"/>
                <a:gd name="T1" fmla="*/ 39 h 151"/>
                <a:gd name="T2" fmla="*/ 14 w 68"/>
                <a:gd name="T3" fmla="*/ 32 h 151"/>
                <a:gd name="T4" fmla="*/ 54 w 68"/>
                <a:gd name="T5" fmla="*/ 32 h 151"/>
                <a:gd name="T6" fmla="*/ 40 w 68"/>
                <a:gd name="T7" fmla="*/ 35 h 151"/>
                <a:gd name="T8" fmla="*/ 46 w 68"/>
                <a:gd name="T9" fmla="*/ 32 h 151"/>
                <a:gd name="T10" fmla="*/ 17 w 68"/>
                <a:gd name="T11" fmla="*/ 86 h 151"/>
                <a:gd name="T12" fmla="*/ 14 w 68"/>
                <a:gd name="T13" fmla="*/ 103 h 151"/>
                <a:gd name="T14" fmla="*/ 17 w 68"/>
                <a:gd name="T15" fmla="*/ 108 h 151"/>
                <a:gd name="T16" fmla="*/ 14 w 68"/>
                <a:gd name="T17" fmla="*/ 124 h 151"/>
                <a:gd name="T18" fmla="*/ 14 w 68"/>
                <a:gd name="T19" fmla="*/ 126 h 151"/>
                <a:gd name="T20" fmla="*/ 54 w 68"/>
                <a:gd name="T21" fmla="*/ 134 h 151"/>
                <a:gd name="T22" fmla="*/ 46 w 68"/>
                <a:gd name="T23" fmla="*/ 131 h 151"/>
                <a:gd name="T24" fmla="*/ 54 w 68"/>
                <a:gd name="T25" fmla="*/ 126 h 151"/>
                <a:gd name="T26" fmla="*/ 46 w 68"/>
                <a:gd name="T27" fmla="*/ 129 h 151"/>
                <a:gd name="T28" fmla="*/ 51 w 68"/>
                <a:gd name="T29" fmla="*/ 122 h 151"/>
                <a:gd name="T30" fmla="*/ 33 w 68"/>
                <a:gd name="T31" fmla="*/ 124 h 151"/>
                <a:gd name="T32" fmla="*/ 40 w 68"/>
                <a:gd name="T33" fmla="*/ 122 h 151"/>
                <a:gd name="T34" fmla="*/ 54 w 68"/>
                <a:gd name="T35" fmla="*/ 117 h 151"/>
                <a:gd name="T36" fmla="*/ 24 w 68"/>
                <a:gd name="T37" fmla="*/ 119 h 151"/>
                <a:gd name="T38" fmla="*/ 35 w 68"/>
                <a:gd name="T39" fmla="*/ 117 h 151"/>
                <a:gd name="T40" fmla="*/ 28 w 68"/>
                <a:gd name="T41" fmla="*/ 115 h 151"/>
                <a:gd name="T42" fmla="*/ 35 w 68"/>
                <a:gd name="T43" fmla="*/ 112 h 151"/>
                <a:gd name="T44" fmla="*/ 44 w 68"/>
                <a:gd name="T45" fmla="*/ 112 h 151"/>
                <a:gd name="T46" fmla="*/ 24 w 68"/>
                <a:gd name="T47" fmla="*/ 110 h 151"/>
                <a:gd name="T48" fmla="*/ 30 w 68"/>
                <a:gd name="T49" fmla="*/ 108 h 151"/>
                <a:gd name="T50" fmla="*/ 49 w 68"/>
                <a:gd name="T51" fmla="*/ 110 h 151"/>
                <a:gd name="T52" fmla="*/ 19 w 68"/>
                <a:gd name="T53" fmla="*/ 103 h 151"/>
                <a:gd name="T54" fmla="*/ 33 w 68"/>
                <a:gd name="T55" fmla="*/ 103 h 151"/>
                <a:gd name="T56" fmla="*/ 46 w 68"/>
                <a:gd name="T57" fmla="*/ 105 h 151"/>
                <a:gd name="T58" fmla="*/ 19 w 68"/>
                <a:gd name="T59" fmla="*/ 98 h 151"/>
                <a:gd name="T60" fmla="*/ 49 w 68"/>
                <a:gd name="T61" fmla="*/ 101 h 151"/>
                <a:gd name="T62" fmla="*/ 51 w 68"/>
                <a:gd name="T63" fmla="*/ 89 h 151"/>
                <a:gd name="T64" fmla="*/ 44 w 68"/>
                <a:gd name="T65" fmla="*/ 89 h 151"/>
                <a:gd name="T66" fmla="*/ 19 w 68"/>
                <a:gd name="T67" fmla="*/ 86 h 151"/>
                <a:gd name="T68" fmla="*/ 24 w 68"/>
                <a:gd name="T69" fmla="*/ 84 h 151"/>
                <a:gd name="T70" fmla="*/ 44 w 68"/>
                <a:gd name="T71" fmla="*/ 86 h 151"/>
                <a:gd name="T72" fmla="*/ 51 w 68"/>
                <a:gd name="T73" fmla="*/ 79 h 151"/>
                <a:gd name="T74" fmla="*/ 23 w 68"/>
                <a:gd name="T75" fmla="*/ 79 h 151"/>
                <a:gd name="T76" fmla="*/ 30 w 68"/>
                <a:gd name="T77" fmla="*/ 82 h 151"/>
                <a:gd name="T78" fmla="*/ 35 w 68"/>
                <a:gd name="T79" fmla="*/ 79 h 151"/>
                <a:gd name="T80" fmla="*/ 54 w 68"/>
                <a:gd name="T81" fmla="*/ 77 h 151"/>
                <a:gd name="T82" fmla="*/ 30 w 68"/>
                <a:gd name="T83" fmla="*/ 75 h 151"/>
                <a:gd name="T84" fmla="*/ 38 w 68"/>
                <a:gd name="T85" fmla="*/ 75 h 151"/>
                <a:gd name="T86" fmla="*/ 51 w 68"/>
                <a:gd name="T87" fmla="*/ 72 h 151"/>
                <a:gd name="T88" fmla="*/ 24 w 68"/>
                <a:gd name="T89" fmla="*/ 70 h 151"/>
                <a:gd name="T90" fmla="*/ 54 w 68"/>
                <a:gd name="T91" fmla="*/ 68 h 151"/>
                <a:gd name="T92" fmla="*/ 35 w 68"/>
                <a:gd name="T93" fmla="*/ 65 h 151"/>
                <a:gd name="T94" fmla="*/ 44 w 68"/>
                <a:gd name="T95" fmla="*/ 65 h 151"/>
                <a:gd name="T96" fmla="*/ 51 w 68"/>
                <a:gd name="T97" fmla="*/ 63 h 151"/>
                <a:gd name="T98" fmla="*/ 24 w 68"/>
                <a:gd name="T99" fmla="*/ 60 h 151"/>
                <a:gd name="T100" fmla="*/ 44 w 68"/>
                <a:gd name="T101" fmla="*/ 63 h 151"/>
                <a:gd name="T102" fmla="*/ 51 w 68"/>
                <a:gd name="T103" fmla="*/ 56 h 151"/>
                <a:gd name="T104" fmla="*/ 38 w 68"/>
                <a:gd name="T105" fmla="*/ 56 h 151"/>
                <a:gd name="T106" fmla="*/ 46 w 68"/>
                <a:gd name="T107" fmla="*/ 58 h 151"/>
                <a:gd name="T108" fmla="*/ 51 w 68"/>
                <a:gd name="T109" fmla="*/ 51 h 151"/>
                <a:gd name="T110" fmla="*/ 38 w 68"/>
                <a:gd name="T111" fmla="*/ 53 h 151"/>
                <a:gd name="T112" fmla="*/ 46 w 68"/>
                <a:gd name="T113" fmla="*/ 51 h 151"/>
                <a:gd name="T114" fmla="*/ 54 w 68"/>
                <a:gd name="T115" fmla="*/ 46 h 151"/>
                <a:gd name="T116" fmla="*/ 40 w 68"/>
                <a:gd name="T117" fmla="*/ 49 h 151"/>
                <a:gd name="T118" fmla="*/ 30 w 68"/>
                <a:gd name="T119" fmla="*/ 41 h 151"/>
                <a:gd name="T120" fmla="*/ 49 w 68"/>
                <a:gd name="T121" fmla="*/ 44 h 151"/>
                <a:gd name="T122" fmla="*/ 30 w 68"/>
                <a:gd name="T123" fmla="*/ 37 h 151"/>
                <a:gd name="T124" fmla="*/ 44 w 68"/>
                <a:gd name="T125" fmla="*/ 3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8" h="151">
                  <a:moveTo>
                    <a:pt x="68" y="151"/>
                  </a:moveTo>
                  <a:cubicBezTo>
                    <a:pt x="0" y="151"/>
                    <a:pt x="0" y="151"/>
                    <a:pt x="0" y="151"/>
                  </a:cubicBezTo>
                  <a:cubicBezTo>
                    <a:pt x="10" y="0"/>
                    <a:pt x="10" y="0"/>
                    <a:pt x="10" y="0"/>
                  </a:cubicBezTo>
                  <a:cubicBezTo>
                    <a:pt x="59" y="0"/>
                    <a:pt x="59" y="0"/>
                    <a:pt x="59" y="0"/>
                  </a:cubicBezTo>
                  <a:cubicBezTo>
                    <a:pt x="68" y="151"/>
                    <a:pt x="68" y="151"/>
                    <a:pt x="68" y="151"/>
                  </a:cubicBezTo>
                  <a:close/>
                  <a:moveTo>
                    <a:pt x="46" y="37"/>
                  </a:moveTo>
                  <a:cubicBezTo>
                    <a:pt x="46" y="38"/>
                    <a:pt x="46" y="38"/>
                    <a:pt x="46" y="39"/>
                  </a:cubicBezTo>
                  <a:cubicBezTo>
                    <a:pt x="47" y="39"/>
                    <a:pt x="48" y="39"/>
                    <a:pt x="49" y="39"/>
                  </a:cubicBezTo>
                  <a:cubicBezTo>
                    <a:pt x="49" y="38"/>
                    <a:pt x="49" y="38"/>
                    <a:pt x="49" y="37"/>
                  </a:cubicBezTo>
                  <a:cubicBezTo>
                    <a:pt x="48" y="37"/>
                    <a:pt x="47" y="37"/>
                    <a:pt x="46" y="37"/>
                  </a:cubicBezTo>
                  <a:close/>
                  <a:moveTo>
                    <a:pt x="14" y="37"/>
                  </a:moveTo>
                  <a:cubicBezTo>
                    <a:pt x="14" y="38"/>
                    <a:pt x="14" y="38"/>
                    <a:pt x="14" y="39"/>
                  </a:cubicBezTo>
                  <a:cubicBezTo>
                    <a:pt x="15" y="39"/>
                    <a:pt x="16" y="39"/>
                    <a:pt x="17" y="39"/>
                  </a:cubicBezTo>
                  <a:cubicBezTo>
                    <a:pt x="17" y="38"/>
                    <a:pt x="17" y="38"/>
                    <a:pt x="17" y="37"/>
                  </a:cubicBezTo>
                  <a:cubicBezTo>
                    <a:pt x="16" y="37"/>
                    <a:pt x="15" y="37"/>
                    <a:pt x="14" y="37"/>
                  </a:cubicBezTo>
                  <a:close/>
                  <a:moveTo>
                    <a:pt x="14" y="32"/>
                  </a:moveTo>
                  <a:cubicBezTo>
                    <a:pt x="14" y="35"/>
                    <a:pt x="14" y="35"/>
                    <a:pt x="14" y="35"/>
                  </a:cubicBezTo>
                  <a:cubicBezTo>
                    <a:pt x="17" y="35"/>
                    <a:pt x="17" y="35"/>
                    <a:pt x="17" y="35"/>
                  </a:cubicBezTo>
                  <a:cubicBezTo>
                    <a:pt x="17" y="32"/>
                    <a:pt x="17" y="32"/>
                    <a:pt x="17" y="32"/>
                  </a:cubicBezTo>
                  <a:cubicBezTo>
                    <a:pt x="14" y="32"/>
                    <a:pt x="14" y="32"/>
                    <a:pt x="14" y="32"/>
                  </a:cubicBezTo>
                  <a:close/>
                  <a:moveTo>
                    <a:pt x="51" y="32"/>
                  </a:moveTo>
                  <a:cubicBezTo>
                    <a:pt x="51" y="35"/>
                    <a:pt x="51" y="35"/>
                    <a:pt x="51" y="35"/>
                  </a:cubicBezTo>
                  <a:cubicBezTo>
                    <a:pt x="54" y="35"/>
                    <a:pt x="54" y="35"/>
                    <a:pt x="54" y="35"/>
                  </a:cubicBezTo>
                  <a:cubicBezTo>
                    <a:pt x="54" y="32"/>
                    <a:pt x="54" y="32"/>
                    <a:pt x="54" y="32"/>
                  </a:cubicBezTo>
                  <a:cubicBezTo>
                    <a:pt x="51" y="32"/>
                    <a:pt x="51" y="32"/>
                    <a:pt x="51" y="32"/>
                  </a:cubicBezTo>
                  <a:close/>
                  <a:moveTo>
                    <a:pt x="19" y="32"/>
                  </a:moveTo>
                  <a:cubicBezTo>
                    <a:pt x="19" y="33"/>
                    <a:pt x="19" y="34"/>
                    <a:pt x="19" y="35"/>
                  </a:cubicBezTo>
                  <a:cubicBezTo>
                    <a:pt x="20" y="35"/>
                    <a:pt x="21" y="35"/>
                    <a:pt x="23" y="35"/>
                  </a:cubicBezTo>
                  <a:cubicBezTo>
                    <a:pt x="23" y="34"/>
                    <a:pt x="23" y="33"/>
                    <a:pt x="23" y="32"/>
                  </a:cubicBezTo>
                  <a:cubicBezTo>
                    <a:pt x="21" y="32"/>
                    <a:pt x="20" y="32"/>
                    <a:pt x="19" y="32"/>
                  </a:cubicBezTo>
                  <a:close/>
                  <a:moveTo>
                    <a:pt x="40" y="32"/>
                  </a:moveTo>
                  <a:cubicBezTo>
                    <a:pt x="40" y="33"/>
                    <a:pt x="40" y="34"/>
                    <a:pt x="40" y="35"/>
                  </a:cubicBezTo>
                  <a:cubicBezTo>
                    <a:pt x="41" y="35"/>
                    <a:pt x="43" y="35"/>
                    <a:pt x="44" y="35"/>
                  </a:cubicBezTo>
                  <a:cubicBezTo>
                    <a:pt x="44" y="34"/>
                    <a:pt x="44" y="33"/>
                    <a:pt x="44" y="32"/>
                  </a:cubicBezTo>
                  <a:cubicBezTo>
                    <a:pt x="43" y="32"/>
                    <a:pt x="41" y="32"/>
                    <a:pt x="40" y="32"/>
                  </a:cubicBezTo>
                  <a:close/>
                  <a:moveTo>
                    <a:pt x="46" y="32"/>
                  </a:moveTo>
                  <a:cubicBezTo>
                    <a:pt x="46" y="33"/>
                    <a:pt x="46" y="34"/>
                    <a:pt x="46" y="35"/>
                  </a:cubicBezTo>
                  <a:cubicBezTo>
                    <a:pt x="47" y="35"/>
                    <a:pt x="48" y="35"/>
                    <a:pt x="49" y="35"/>
                  </a:cubicBezTo>
                  <a:cubicBezTo>
                    <a:pt x="49" y="34"/>
                    <a:pt x="49" y="33"/>
                    <a:pt x="49" y="32"/>
                  </a:cubicBezTo>
                  <a:cubicBezTo>
                    <a:pt x="48" y="32"/>
                    <a:pt x="47" y="32"/>
                    <a:pt x="46" y="32"/>
                  </a:cubicBezTo>
                  <a:close/>
                  <a:moveTo>
                    <a:pt x="14" y="79"/>
                  </a:moveTo>
                  <a:cubicBezTo>
                    <a:pt x="14" y="80"/>
                    <a:pt x="14" y="81"/>
                    <a:pt x="14" y="82"/>
                  </a:cubicBezTo>
                  <a:cubicBezTo>
                    <a:pt x="15" y="82"/>
                    <a:pt x="16" y="82"/>
                    <a:pt x="17" y="82"/>
                  </a:cubicBezTo>
                  <a:cubicBezTo>
                    <a:pt x="17" y="81"/>
                    <a:pt x="17" y="80"/>
                    <a:pt x="17" y="79"/>
                  </a:cubicBezTo>
                  <a:cubicBezTo>
                    <a:pt x="16" y="79"/>
                    <a:pt x="15" y="79"/>
                    <a:pt x="14" y="79"/>
                  </a:cubicBezTo>
                  <a:close/>
                  <a:moveTo>
                    <a:pt x="14" y="84"/>
                  </a:moveTo>
                  <a:cubicBezTo>
                    <a:pt x="14" y="85"/>
                    <a:pt x="14" y="86"/>
                    <a:pt x="14" y="86"/>
                  </a:cubicBezTo>
                  <a:cubicBezTo>
                    <a:pt x="15" y="86"/>
                    <a:pt x="16" y="86"/>
                    <a:pt x="17" y="86"/>
                  </a:cubicBezTo>
                  <a:cubicBezTo>
                    <a:pt x="17" y="86"/>
                    <a:pt x="17" y="85"/>
                    <a:pt x="17" y="84"/>
                  </a:cubicBezTo>
                  <a:cubicBezTo>
                    <a:pt x="16" y="84"/>
                    <a:pt x="15" y="84"/>
                    <a:pt x="14" y="84"/>
                  </a:cubicBezTo>
                  <a:close/>
                  <a:moveTo>
                    <a:pt x="14" y="98"/>
                  </a:moveTo>
                  <a:cubicBezTo>
                    <a:pt x="14" y="99"/>
                    <a:pt x="14" y="100"/>
                    <a:pt x="14" y="101"/>
                  </a:cubicBezTo>
                  <a:cubicBezTo>
                    <a:pt x="15" y="101"/>
                    <a:pt x="16" y="101"/>
                    <a:pt x="17" y="101"/>
                  </a:cubicBezTo>
                  <a:cubicBezTo>
                    <a:pt x="17" y="100"/>
                    <a:pt x="17" y="99"/>
                    <a:pt x="17" y="98"/>
                  </a:cubicBezTo>
                  <a:cubicBezTo>
                    <a:pt x="16" y="98"/>
                    <a:pt x="15" y="98"/>
                    <a:pt x="14" y="98"/>
                  </a:cubicBezTo>
                  <a:close/>
                  <a:moveTo>
                    <a:pt x="14" y="103"/>
                  </a:moveTo>
                  <a:cubicBezTo>
                    <a:pt x="14" y="104"/>
                    <a:pt x="14" y="104"/>
                    <a:pt x="14" y="105"/>
                  </a:cubicBezTo>
                  <a:cubicBezTo>
                    <a:pt x="15" y="105"/>
                    <a:pt x="16" y="105"/>
                    <a:pt x="17" y="105"/>
                  </a:cubicBezTo>
                  <a:cubicBezTo>
                    <a:pt x="17" y="104"/>
                    <a:pt x="17" y="104"/>
                    <a:pt x="17" y="103"/>
                  </a:cubicBezTo>
                  <a:cubicBezTo>
                    <a:pt x="16" y="103"/>
                    <a:pt x="15" y="103"/>
                    <a:pt x="14" y="103"/>
                  </a:cubicBezTo>
                  <a:close/>
                  <a:moveTo>
                    <a:pt x="14" y="108"/>
                  </a:moveTo>
                  <a:cubicBezTo>
                    <a:pt x="14" y="108"/>
                    <a:pt x="14" y="109"/>
                    <a:pt x="14" y="110"/>
                  </a:cubicBezTo>
                  <a:cubicBezTo>
                    <a:pt x="15" y="110"/>
                    <a:pt x="16" y="110"/>
                    <a:pt x="17" y="110"/>
                  </a:cubicBezTo>
                  <a:cubicBezTo>
                    <a:pt x="17" y="109"/>
                    <a:pt x="17" y="108"/>
                    <a:pt x="17" y="108"/>
                  </a:cubicBezTo>
                  <a:cubicBezTo>
                    <a:pt x="16" y="108"/>
                    <a:pt x="15" y="108"/>
                    <a:pt x="14" y="108"/>
                  </a:cubicBezTo>
                  <a:close/>
                  <a:moveTo>
                    <a:pt x="14" y="117"/>
                  </a:moveTo>
                  <a:cubicBezTo>
                    <a:pt x="14" y="118"/>
                    <a:pt x="14" y="119"/>
                    <a:pt x="14" y="119"/>
                  </a:cubicBezTo>
                  <a:cubicBezTo>
                    <a:pt x="15" y="119"/>
                    <a:pt x="16" y="119"/>
                    <a:pt x="17" y="119"/>
                  </a:cubicBezTo>
                  <a:cubicBezTo>
                    <a:pt x="17" y="119"/>
                    <a:pt x="17" y="118"/>
                    <a:pt x="17" y="117"/>
                  </a:cubicBezTo>
                  <a:cubicBezTo>
                    <a:pt x="16" y="117"/>
                    <a:pt x="15" y="117"/>
                    <a:pt x="14" y="117"/>
                  </a:cubicBezTo>
                  <a:close/>
                  <a:moveTo>
                    <a:pt x="14" y="122"/>
                  </a:moveTo>
                  <a:cubicBezTo>
                    <a:pt x="14" y="123"/>
                    <a:pt x="14" y="123"/>
                    <a:pt x="14" y="124"/>
                  </a:cubicBezTo>
                  <a:cubicBezTo>
                    <a:pt x="15" y="124"/>
                    <a:pt x="16" y="124"/>
                    <a:pt x="17" y="124"/>
                  </a:cubicBezTo>
                  <a:cubicBezTo>
                    <a:pt x="17" y="123"/>
                    <a:pt x="17" y="123"/>
                    <a:pt x="17" y="122"/>
                  </a:cubicBezTo>
                  <a:cubicBezTo>
                    <a:pt x="16" y="122"/>
                    <a:pt x="15" y="122"/>
                    <a:pt x="14" y="122"/>
                  </a:cubicBezTo>
                  <a:close/>
                  <a:moveTo>
                    <a:pt x="14" y="126"/>
                  </a:moveTo>
                  <a:cubicBezTo>
                    <a:pt x="14" y="127"/>
                    <a:pt x="14" y="128"/>
                    <a:pt x="14" y="129"/>
                  </a:cubicBezTo>
                  <a:cubicBezTo>
                    <a:pt x="15" y="129"/>
                    <a:pt x="16" y="129"/>
                    <a:pt x="17" y="129"/>
                  </a:cubicBezTo>
                  <a:cubicBezTo>
                    <a:pt x="17" y="128"/>
                    <a:pt x="17" y="127"/>
                    <a:pt x="17" y="126"/>
                  </a:cubicBezTo>
                  <a:cubicBezTo>
                    <a:pt x="16" y="126"/>
                    <a:pt x="15" y="126"/>
                    <a:pt x="14" y="126"/>
                  </a:cubicBezTo>
                  <a:close/>
                  <a:moveTo>
                    <a:pt x="14" y="131"/>
                  </a:moveTo>
                  <a:cubicBezTo>
                    <a:pt x="14" y="134"/>
                    <a:pt x="14" y="134"/>
                    <a:pt x="14" y="134"/>
                  </a:cubicBezTo>
                  <a:cubicBezTo>
                    <a:pt x="17" y="134"/>
                    <a:pt x="17" y="134"/>
                    <a:pt x="17" y="134"/>
                  </a:cubicBezTo>
                  <a:cubicBezTo>
                    <a:pt x="17" y="131"/>
                    <a:pt x="17" y="131"/>
                    <a:pt x="17" y="131"/>
                  </a:cubicBezTo>
                  <a:cubicBezTo>
                    <a:pt x="14" y="131"/>
                    <a:pt x="14" y="131"/>
                    <a:pt x="14" y="131"/>
                  </a:cubicBezTo>
                  <a:close/>
                  <a:moveTo>
                    <a:pt x="51" y="131"/>
                  </a:moveTo>
                  <a:cubicBezTo>
                    <a:pt x="51" y="134"/>
                    <a:pt x="51" y="134"/>
                    <a:pt x="51" y="134"/>
                  </a:cubicBezTo>
                  <a:cubicBezTo>
                    <a:pt x="54" y="134"/>
                    <a:pt x="54" y="134"/>
                    <a:pt x="54" y="134"/>
                  </a:cubicBezTo>
                  <a:cubicBezTo>
                    <a:pt x="54" y="131"/>
                    <a:pt x="54" y="131"/>
                    <a:pt x="54" y="131"/>
                  </a:cubicBezTo>
                  <a:cubicBezTo>
                    <a:pt x="51" y="131"/>
                    <a:pt x="51" y="131"/>
                    <a:pt x="51" y="131"/>
                  </a:cubicBezTo>
                  <a:close/>
                  <a:moveTo>
                    <a:pt x="40" y="131"/>
                  </a:moveTo>
                  <a:cubicBezTo>
                    <a:pt x="40" y="132"/>
                    <a:pt x="40" y="133"/>
                    <a:pt x="40" y="134"/>
                  </a:cubicBezTo>
                  <a:cubicBezTo>
                    <a:pt x="41" y="134"/>
                    <a:pt x="43" y="134"/>
                    <a:pt x="44" y="134"/>
                  </a:cubicBezTo>
                  <a:cubicBezTo>
                    <a:pt x="44" y="133"/>
                    <a:pt x="44" y="132"/>
                    <a:pt x="44" y="131"/>
                  </a:cubicBezTo>
                  <a:cubicBezTo>
                    <a:pt x="43" y="131"/>
                    <a:pt x="41" y="131"/>
                    <a:pt x="40" y="131"/>
                  </a:cubicBezTo>
                  <a:close/>
                  <a:moveTo>
                    <a:pt x="46" y="131"/>
                  </a:moveTo>
                  <a:cubicBezTo>
                    <a:pt x="46" y="132"/>
                    <a:pt x="46" y="133"/>
                    <a:pt x="46" y="134"/>
                  </a:cubicBezTo>
                  <a:cubicBezTo>
                    <a:pt x="47" y="134"/>
                    <a:pt x="48" y="134"/>
                    <a:pt x="49" y="134"/>
                  </a:cubicBezTo>
                  <a:cubicBezTo>
                    <a:pt x="49" y="133"/>
                    <a:pt x="49" y="132"/>
                    <a:pt x="49" y="131"/>
                  </a:cubicBezTo>
                  <a:cubicBezTo>
                    <a:pt x="48" y="131"/>
                    <a:pt x="47" y="131"/>
                    <a:pt x="46" y="131"/>
                  </a:cubicBezTo>
                  <a:close/>
                  <a:moveTo>
                    <a:pt x="51" y="126"/>
                  </a:moveTo>
                  <a:cubicBezTo>
                    <a:pt x="51" y="127"/>
                    <a:pt x="51" y="128"/>
                    <a:pt x="51" y="129"/>
                  </a:cubicBezTo>
                  <a:cubicBezTo>
                    <a:pt x="52" y="129"/>
                    <a:pt x="53" y="129"/>
                    <a:pt x="54" y="129"/>
                  </a:cubicBezTo>
                  <a:cubicBezTo>
                    <a:pt x="54" y="128"/>
                    <a:pt x="54" y="127"/>
                    <a:pt x="54" y="126"/>
                  </a:cubicBezTo>
                  <a:cubicBezTo>
                    <a:pt x="53" y="126"/>
                    <a:pt x="52" y="126"/>
                    <a:pt x="51" y="126"/>
                  </a:cubicBezTo>
                  <a:close/>
                  <a:moveTo>
                    <a:pt x="40" y="126"/>
                  </a:moveTo>
                  <a:cubicBezTo>
                    <a:pt x="40" y="127"/>
                    <a:pt x="40" y="128"/>
                    <a:pt x="40" y="129"/>
                  </a:cubicBezTo>
                  <a:cubicBezTo>
                    <a:pt x="41" y="129"/>
                    <a:pt x="43" y="129"/>
                    <a:pt x="44" y="129"/>
                  </a:cubicBezTo>
                  <a:cubicBezTo>
                    <a:pt x="44" y="128"/>
                    <a:pt x="44" y="127"/>
                    <a:pt x="44" y="126"/>
                  </a:cubicBezTo>
                  <a:cubicBezTo>
                    <a:pt x="43" y="126"/>
                    <a:pt x="41" y="126"/>
                    <a:pt x="40" y="126"/>
                  </a:cubicBezTo>
                  <a:close/>
                  <a:moveTo>
                    <a:pt x="46" y="126"/>
                  </a:moveTo>
                  <a:cubicBezTo>
                    <a:pt x="46" y="127"/>
                    <a:pt x="46" y="128"/>
                    <a:pt x="46" y="129"/>
                  </a:cubicBezTo>
                  <a:cubicBezTo>
                    <a:pt x="47" y="129"/>
                    <a:pt x="48" y="129"/>
                    <a:pt x="49" y="129"/>
                  </a:cubicBezTo>
                  <a:cubicBezTo>
                    <a:pt x="49" y="128"/>
                    <a:pt x="49" y="127"/>
                    <a:pt x="49" y="126"/>
                  </a:cubicBezTo>
                  <a:cubicBezTo>
                    <a:pt x="48" y="126"/>
                    <a:pt x="47" y="126"/>
                    <a:pt x="46" y="126"/>
                  </a:cubicBezTo>
                  <a:close/>
                  <a:moveTo>
                    <a:pt x="51" y="122"/>
                  </a:moveTo>
                  <a:cubicBezTo>
                    <a:pt x="51" y="123"/>
                    <a:pt x="51" y="123"/>
                    <a:pt x="51" y="124"/>
                  </a:cubicBezTo>
                  <a:cubicBezTo>
                    <a:pt x="52" y="124"/>
                    <a:pt x="53" y="124"/>
                    <a:pt x="54" y="124"/>
                  </a:cubicBezTo>
                  <a:cubicBezTo>
                    <a:pt x="54" y="123"/>
                    <a:pt x="54" y="123"/>
                    <a:pt x="54" y="122"/>
                  </a:cubicBezTo>
                  <a:cubicBezTo>
                    <a:pt x="53" y="122"/>
                    <a:pt x="52" y="122"/>
                    <a:pt x="51" y="122"/>
                  </a:cubicBezTo>
                  <a:close/>
                  <a:moveTo>
                    <a:pt x="19" y="122"/>
                  </a:moveTo>
                  <a:cubicBezTo>
                    <a:pt x="19" y="123"/>
                    <a:pt x="19" y="123"/>
                    <a:pt x="19" y="124"/>
                  </a:cubicBezTo>
                  <a:cubicBezTo>
                    <a:pt x="20" y="124"/>
                    <a:pt x="21" y="124"/>
                    <a:pt x="23" y="124"/>
                  </a:cubicBezTo>
                  <a:cubicBezTo>
                    <a:pt x="23" y="123"/>
                    <a:pt x="23" y="123"/>
                    <a:pt x="23" y="122"/>
                  </a:cubicBezTo>
                  <a:cubicBezTo>
                    <a:pt x="21" y="122"/>
                    <a:pt x="20" y="122"/>
                    <a:pt x="19" y="122"/>
                  </a:cubicBezTo>
                  <a:close/>
                  <a:moveTo>
                    <a:pt x="30" y="122"/>
                  </a:moveTo>
                  <a:cubicBezTo>
                    <a:pt x="30" y="123"/>
                    <a:pt x="30" y="123"/>
                    <a:pt x="30" y="124"/>
                  </a:cubicBezTo>
                  <a:cubicBezTo>
                    <a:pt x="31" y="124"/>
                    <a:pt x="32" y="124"/>
                    <a:pt x="33" y="124"/>
                  </a:cubicBezTo>
                  <a:cubicBezTo>
                    <a:pt x="33" y="123"/>
                    <a:pt x="33" y="123"/>
                    <a:pt x="33" y="122"/>
                  </a:cubicBezTo>
                  <a:cubicBezTo>
                    <a:pt x="32" y="122"/>
                    <a:pt x="31" y="122"/>
                    <a:pt x="30" y="122"/>
                  </a:cubicBezTo>
                  <a:close/>
                  <a:moveTo>
                    <a:pt x="35" y="122"/>
                  </a:moveTo>
                  <a:cubicBezTo>
                    <a:pt x="35" y="123"/>
                    <a:pt x="35" y="123"/>
                    <a:pt x="35" y="124"/>
                  </a:cubicBezTo>
                  <a:cubicBezTo>
                    <a:pt x="36" y="124"/>
                    <a:pt x="37" y="124"/>
                    <a:pt x="38" y="124"/>
                  </a:cubicBezTo>
                  <a:cubicBezTo>
                    <a:pt x="38" y="123"/>
                    <a:pt x="38" y="123"/>
                    <a:pt x="38" y="122"/>
                  </a:cubicBezTo>
                  <a:cubicBezTo>
                    <a:pt x="37" y="122"/>
                    <a:pt x="36" y="122"/>
                    <a:pt x="35" y="122"/>
                  </a:cubicBezTo>
                  <a:close/>
                  <a:moveTo>
                    <a:pt x="40" y="122"/>
                  </a:moveTo>
                  <a:cubicBezTo>
                    <a:pt x="40" y="123"/>
                    <a:pt x="40" y="123"/>
                    <a:pt x="40" y="124"/>
                  </a:cubicBezTo>
                  <a:cubicBezTo>
                    <a:pt x="41" y="124"/>
                    <a:pt x="43" y="124"/>
                    <a:pt x="44" y="124"/>
                  </a:cubicBezTo>
                  <a:cubicBezTo>
                    <a:pt x="44" y="123"/>
                    <a:pt x="44" y="123"/>
                    <a:pt x="44" y="122"/>
                  </a:cubicBezTo>
                  <a:cubicBezTo>
                    <a:pt x="43" y="122"/>
                    <a:pt x="41" y="122"/>
                    <a:pt x="40" y="122"/>
                  </a:cubicBezTo>
                  <a:close/>
                  <a:moveTo>
                    <a:pt x="51" y="117"/>
                  </a:moveTo>
                  <a:cubicBezTo>
                    <a:pt x="51" y="118"/>
                    <a:pt x="51" y="119"/>
                    <a:pt x="51" y="119"/>
                  </a:cubicBezTo>
                  <a:cubicBezTo>
                    <a:pt x="52" y="119"/>
                    <a:pt x="53" y="119"/>
                    <a:pt x="54" y="119"/>
                  </a:cubicBezTo>
                  <a:cubicBezTo>
                    <a:pt x="54" y="119"/>
                    <a:pt x="54" y="118"/>
                    <a:pt x="54" y="117"/>
                  </a:cubicBezTo>
                  <a:cubicBezTo>
                    <a:pt x="53" y="117"/>
                    <a:pt x="52" y="117"/>
                    <a:pt x="51" y="117"/>
                  </a:cubicBezTo>
                  <a:close/>
                  <a:moveTo>
                    <a:pt x="19" y="117"/>
                  </a:moveTo>
                  <a:cubicBezTo>
                    <a:pt x="19" y="118"/>
                    <a:pt x="19" y="119"/>
                    <a:pt x="19" y="119"/>
                  </a:cubicBezTo>
                  <a:cubicBezTo>
                    <a:pt x="20" y="119"/>
                    <a:pt x="21" y="119"/>
                    <a:pt x="23" y="119"/>
                  </a:cubicBezTo>
                  <a:cubicBezTo>
                    <a:pt x="23" y="119"/>
                    <a:pt x="23" y="118"/>
                    <a:pt x="23" y="117"/>
                  </a:cubicBezTo>
                  <a:cubicBezTo>
                    <a:pt x="21" y="117"/>
                    <a:pt x="20" y="117"/>
                    <a:pt x="19" y="117"/>
                  </a:cubicBezTo>
                  <a:close/>
                  <a:moveTo>
                    <a:pt x="24" y="117"/>
                  </a:moveTo>
                  <a:cubicBezTo>
                    <a:pt x="24" y="118"/>
                    <a:pt x="24" y="119"/>
                    <a:pt x="24" y="119"/>
                  </a:cubicBezTo>
                  <a:cubicBezTo>
                    <a:pt x="26" y="119"/>
                    <a:pt x="27" y="119"/>
                    <a:pt x="28" y="119"/>
                  </a:cubicBezTo>
                  <a:cubicBezTo>
                    <a:pt x="28" y="119"/>
                    <a:pt x="28" y="118"/>
                    <a:pt x="28" y="117"/>
                  </a:cubicBezTo>
                  <a:cubicBezTo>
                    <a:pt x="27" y="117"/>
                    <a:pt x="26" y="117"/>
                    <a:pt x="24" y="117"/>
                  </a:cubicBezTo>
                  <a:close/>
                  <a:moveTo>
                    <a:pt x="35" y="117"/>
                  </a:moveTo>
                  <a:cubicBezTo>
                    <a:pt x="35" y="118"/>
                    <a:pt x="35" y="119"/>
                    <a:pt x="35" y="119"/>
                  </a:cubicBezTo>
                  <a:cubicBezTo>
                    <a:pt x="36" y="119"/>
                    <a:pt x="37" y="119"/>
                    <a:pt x="38" y="119"/>
                  </a:cubicBezTo>
                  <a:cubicBezTo>
                    <a:pt x="38" y="119"/>
                    <a:pt x="38" y="118"/>
                    <a:pt x="38" y="117"/>
                  </a:cubicBezTo>
                  <a:cubicBezTo>
                    <a:pt x="37" y="117"/>
                    <a:pt x="36" y="117"/>
                    <a:pt x="35" y="117"/>
                  </a:cubicBezTo>
                  <a:close/>
                  <a:moveTo>
                    <a:pt x="40" y="117"/>
                  </a:moveTo>
                  <a:cubicBezTo>
                    <a:pt x="40" y="118"/>
                    <a:pt x="40" y="119"/>
                    <a:pt x="40" y="119"/>
                  </a:cubicBezTo>
                  <a:cubicBezTo>
                    <a:pt x="41" y="119"/>
                    <a:pt x="43" y="119"/>
                    <a:pt x="44" y="119"/>
                  </a:cubicBezTo>
                  <a:cubicBezTo>
                    <a:pt x="44" y="119"/>
                    <a:pt x="44" y="118"/>
                    <a:pt x="44" y="117"/>
                  </a:cubicBezTo>
                  <a:cubicBezTo>
                    <a:pt x="43" y="117"/>
                    <a:pt x="41" y="117"/>
                    <a:pt x="40" y="117"/>
                  </a:cubicBezTo>
                  <a:close/>
                  <a:moveTo>
                    <a:pt x="24" y="112"/>
                  </a:moveTo>
                  <a:cubicBezTo>
                    <a:pt x="24" y="113"/>
                    <a:pt x="24" y="114"/>
                    <a:pt x="24" y="115"/>
                  </a:cubicBezTo>
                  <a:cubicBezTo>
                    <a:pt x="26" y="115"/>
                    <a:pt x="27" y="115"/>
                    <a:pt x="28" y="115"/>
                  </a:cubicBezTo>
                  <a:cubicBezTo>
                    <a:pt x="28" y="114"/>
                    <a:pt x="28" y="113"/>
                    <a:pt x="28" y="112"/>
                  </a:cubicBezTo>
                  <a:cubicBezTo>
                    <a:pt x="27" y="112"/>
                    <a:pt x="26" y="112"/>
                    <a:pt x="24" y="112"/>
                  </a:cubicBezTo>
                  <a:close/>
                  <a:moveTo>
                    <a:pt x="30" y="112"/>
                  </a:moveTo>
                  <a:cubicBezTo>
                    <a:pt x="30" y="113"/>
                    <a:pt x="30" y="114"/>
                    <a:pt x="30" y="115"/>
                  </a:cubicBezTo>
                  <a:cubicBezTo>
                    <a:pt x="31" y="115"/>
                    <a:pt x="32" y="115"/>
                    <a:pt x="33" y="115"/>
                  </a:cubicBezTo>
                  <a:cubicBezTo>
                    <a:pt x="33" y="114"/>
                    <a:pt x="33" y="113"/>
                    <a:pt x="33" y="112"/>
                  </a:cubicBezTo>
                  <a:cubicBezTo>
                    <a:pt x="32" y="112"/>
                    <a:pt x="31" y="112"/>
                    <a:pt x="30" y="112"/>
                  </a:cubicBezTo>
                  <a:close/>
                  <a:moveTo>
                    <a:pt x="35" y="112"/>
                  </a:moveTo>
                  <a:cubicBezTo>
                    <a:pt x="35" y="113"/>
                    <a:pt x="35" y="114"/>
                    <a:pt x="35" y="115"/>
                  </a:cubicBezTo>
                  <a:cubicBezTo>
                    <a:pt x="36" y="115"/>
                    <a:pt x="37" y="115"/>
                    <a:pt x="38" y="115"/>
                  </a:cubicBezTo>
                  <a:cubicBezTo>
                    <a:pt x="38" y="114"/>
                    <a:pt x="38" y="113"/>
                    <a:pt x="38" y="112"/>
                  </a:cubicBezTo>
                  <a:cubicBezTo>
                    <a:pt x="37" y="112"/>
                    <a:pt x="36" y="112"/>
                    <a:pt x="35" y="112"/>
                  </a:cubicBezTo>
                  <a:close/>
                  <a:moveTo>
                    <a:pt x="40" y="112"/>
                  </a:moveTo>
                  <a:cubicBezTo>
                    <a:pt x="40" y="113"/>
                    <a:pt x="40" y="114"/>
                    <a:pt x="40" y="115"/>
                  </a:cubicBezTo>
                  <a:cubicBezTo>
                    <a:pt x="41" y="115"/>
                    <a:pt x="43" y="115"/>
                    <a:pt x="44" y="115"/>
                  </a:cubicBezTo>
                  <a:cubicBezTo>
                    <a:pt x="44" y="114"/>
                    <a:pt x="44" y="113"/>
                    <a:pt x="44" y="112"/>
                  </a:cubicBezTo>
                  <a:cubicBezTo>
                    <a:pt x="43" y="112"/>
                    <a:pt x="41" y="112"/>
                    <a:pt x="40" y="112"/>
                  </a:cubicBezTo>
                  <a:close/>
                  <a:moveTo>
                    <a:pt x="46" y="112"/>
                  </a:moveTo>
                  <a:cubicBezTo>
                    <a:pt x="46" y="113"/>
                    <a:pt x="46" y="114"/>
                    <a:pt x="46" y="115"/>
                  </a:cubicBezTo>
                  <a:cubicBezTo>
                    <a:pt x="47" y="115"/>
                    <a:pt x="48" y="115"/>
                    <a:pt x="49" y="115"/>
                  </a:cubicBezTo>
                  <a:cubicBezTo>
                    <a:pt x="49" y="114"/>
                    <a:pt x="49" y="113"/>
                    <a:pt x="49" y="112"/>
                  </a:cubicBezTo>
                  <a:cubicBezTo>
                    <a:pt x="48" y="112"/>
                    <a:pt x="47" y="112"/>
                    <a:pt x="46" y="112"/>
                  </a:cubicBezTo>
                  <a:close/>
                  <a:moveTo>
                    <a:pt x="24" y="108"/>
                  </a:moveTo>
                  <a:cubicBezTo>
                    <a:pt x="24" y="108"/>
                    <a:pt x="24" y="109"/>
                    <a:pt x="24" y="110"/>
                  </a:cubicBezTo>
                  <a:cubicBezTo>
                    <a:pt x="26" y="110"/>
                    <a:pt x="27" y="110"/>
                    <a:pt x="28" y="110"/>
                  </a:cubicBezTo>
                  <a:cubicBezTo>
                    <a:pt x="28" y="109"/>
                    <a:pt x="28" y="108"/>
                    <a:pt x="28" y="108"/>
                  </a:cubicBezTo>
                  <a:cubicBezTo>
                    <a:pt x="27" y="108"/>
                    <a:pt x="26" y="108"/>
                    <a:pt x="24" y="108"/>
                  </a:cubicBezTo>
                  <a:close/>
                  <a:moveTo>
                    <a:pt x="30" y="108"/>
                  </a:moveTo>
                  <a:cubicBezTo>
                    <a:pt x="30" y="108"/>
                    <a:pt x="30" y="109"/>
                    <a:pt x="30" y="110"/>
                  </a:cubicBezTo>
                  <a:cubicBezTo>
                    <a:pt x="31" y="110"/>
                    <a:pt x="32" y="110"/>
                    <a:pt x="33" y="110"/>
                  </a:cubicBezTo>
                  <a:cubicBezTo>
                    <a:pt x="33" y="109"/>
                    <a:pt x="33" y="108"/>
                    <a:pt x="33" y="108"/>
                  </a:cubicBezTo>
                  <a:cubicBezTo>
                    <a:pt x="32" y="108"/>
                    <a:pt x="31" y="108"/>
                    <a:pt x="30" y="108"/>
                  </a:cubicBezTo>
                  <a:close/>
                  <a:moveTo>
                    <a:pt x="40" y="108"/>
                  </a:moveTo>
                  <a:cubicBezTo>
                    <a:pt x="40" y="108"/>
                    <a:pt x="40" y="109"/>
                    <a:pt x="40" y="110"/>
                  </a:cubicBezTo>
                  <a:cubicBezTo>
                    <a:pt x="41" y="110"/>
                    <a:pt x="43" y="110"/>
                    <a:pt x="44" y="110"/>
                  </a:cubicBezTo>
                  <a:cubicBezTo>
                    <a:pt x="44" y="109"/>
                    <a:pt x="44" y="108"/>
                    <a:pt x="44" y="108"/>
                  </a:cubicBezTo>
                  <a:cubicBezTo>
                    <a:pt x="43" y="108"/>
                    <a:pt x="41" y="108"/>
                    <a:pt x="40" y="108"/>
                  </a:cubicBezTo>
                  <a:close/>
                  <a:moveTo>
                    <a:pt x="46" y="108"/>
                  </a:moveTo>
                  <a:cubicBezTo>
                    <a:pt x="46" y="108"/>
                    <a:pt x="46" y="109"/>
                    <a:pt x="46" y="110"/>
                  </a:cubicBezTo>
                  <a:cubicBezTo>
                    <a:pt x="47" y="110"/>
                    <a:pt x="48" y="110"/>
                    <a:pt x="49" y="110"/>
                  </a:cubicBezTo>
                  <a:cubicBezTo>
                    <a:pt x="49" y="109"/>
                    <a:pt x="49" y="108"/>
                    <a:pt x="49" y="108"/>
                  </a:cubicBezTo>
                  <a:cubicBezTo>
                    <a:pt x="48" y="108"/>
                    <a:pt x="47" y="108"/>
                    <a:pt x="46" y="108"/>
                  </a:cubicBezTo>
                  <a:close/>
                  <a:moveTo>
                    <a:pt x="51" y="103"/>
                  </a:moveTo>
                  <a:cubicBezTo>
                    <a:pt x="51" y="104"/>
                    <a:pt x="51" y="104"/>
                    <a:pt x="51" y="105"/>
                  </a:cubicBezTo>
                  <a:cubicBezTo>
                    <a:pt x="52" y="105"/>
                    <a:pt x="53" y="105"/>
                    <a:pt x="54" y="105"/>
                  </a:cubicBezTo>
                  <a:cubicBezTo>
                    <a:pt x="54" y="104"/>
                    <a:pt x="54" y="104"/>
                    <a:pt x="54" y="103"/>
                  </a:cubicBezTo>
                  <a:cubicBezTo>
                    <a:pt x="53" y="103"/>
                    <a:pt x="52" y="103"/>
                    <a:pt x="51" y="103"/>
                  </a:cubicBezTo>
                  <a:close/>
                  <a:moveTo>
                    <a:pt x="19" y="103"/>
                  </a:moveTo>
                  <a:cubicBezTo>
                    <a:pt x="19" y="104"/>
                    <a:pt x="19" y="104"/>
                    <a:pt x="19" y="105"/>
                  </a:cubicBezTo>
                  <a:cubicBezTo>
                    <a:pt x="20" y="105"/>
                    <a:pt x="21" y="105"/>
                    <a:pt x="23" y="105"/>
                  </a:cubicBezTo>
                  <a:cubicBezTo>
                    <a:pt x="23" y="104"/>
                    <a:pt x="23" y="104"/>
                    <a:pt x="23" y="103"/>
                  </a:cubicBezTo>
                  <a:cubicBezTo>
                    <a:pt x="21" y="103"/>
                    <a:pt x="20" y="103"/>
                    <a:pt x="19" y="103"/>
                  </a:cubicBezTo>
                  <a:close/>
                  <a:moveTo>
                    <a:pt x="30" y="103"/>
                  </a:moveTo>
                  <a:cubicBezTo>
                    <a:pt x="30" y="104"/>
                    <a:pt x="30" y="104"/>
                    <a:pt x="30" y="105"/>
                  </a:cubicBezTo>
                  <a:cubicBezTo>
                    <a:pt x="31" y="105"/>
                    <a:pt x="32" y="105"/>
                    <a:pt x="33" y="105"/>
                  </a:cubicBezTo>
                  <a:cubicBezTo>
                    <a:pt x="33" y="104"/>
                    <a:pt x="33" y="104"/>
                    <a:pt x="33" y="103"/>
                  </a:cubicBezTo>
                  <a:cubicBezTo>
                    <a:pt x="32" y="103"/>
                    <a:pt x="31" y="103"/>
                    <a:pt x="30" y="103"/>
                  </a:cubicBezTo>
                  <a:close/>
                  <a:moveTo>
                    <a:pt x="35" y="103"/>
                  </a:moveTo>
                  <a:cubicBezTo>
                    <a:pt x="35" y="104"/>
                    <a:pt x="35" y="104"/>
                    <a:pt x="35" y="105"/>
                  </a:cubicBezTo>
                  <a:cubicBezTo>
                    <a:pt x="36" y="105"/>
                    <a:pt x="37" y="105"/>
                    <a:pt x="38" y="105"/>
                  </a:cubicBezTo>
                  <a:cubicBezTo>
                    <a:pt x="38" y="104"/>
                    <a:pt x="38" y="104"/>
                    <a:pt x="38" y="103"/>
                  </a:cubicBezTo>
                  <a:cubicBezTo>
                    <a:pt x="37" y="103"/>
                    <a:pt x="36" y="103"/>
                    <a:pt x="35" y="103"/>
                  </a:cubicBezTo>
                  <a:close/>
                  <a:moveTo>
                    <a:pt x="46" y="103"/>
                  </a:moveTo>
                  <a:cubicBezTo>
                    <a:pt x="46" y="104"/>
                    <a:pt x="46" y="104"/>
                    <a:pt x="46" y="105"/>
                  </a:cubicBezTo>
                  <a:cubicBezTo>
                    <a:pt x="47" y="105"/>
                    <a:pt x="48" y="105"/>
                    <a:pt x="49" y="105"/>
                  </a:cubicBezTo>
                  <a:cubicBezTo>
                    <a:pt x="49" y="104"/>
                    <a:pt x="49" y="104"/>
                    <a:pt x="49" y="103"/>
                  </a:cubicBezTo>
                  <a:cubicBezTo>
                    <a:pt x="48" y="103"/>
                    <a:pt x="47" y="103"/>
                    <a:pt x="46" y="103"/>
                  </a:cubicBezTo>
                  <a:close/>
                  <a:moveTo>
                    <a:pt x="19" y="98"/>
                  </a:moveTo>
                  <a:cubicBezTo>
                    <a:pt x="19" y="99"/>
                    <a:pt x="19" y="100"/>
                    <a:pt x="19" y="101"/>
                  </a:cubicBezTo>
                  <a:cubicBezTo>
                    <a:pt x="20" y="101"/>
                    <a:pt x="21" y="101"/>
                    <a:pt x="23" y="101"/>
                  </a:cubicBezTo>
                  <a:cubicBezTo>
                    <a:pt x="23" y="100"/>
                    <a:pt x="23" y="99"/>
                    <a:pt x="23" y="98"/>
                  </a:cubicBezTo>
                  <a:cubicBezTo>
                    <a:pt x="21" y="98"/>
                    <a:pt x="20" y="98"/>
                    <a:pt x="19" y="98"/>
                  </a:cubicBezTo>
                  <a:close/>
                  <a:moveTo>
                    <a:pt x="40" y="98"/>
                  </a:moveTo>
                  <a:cubicBezTo>
                    <a:pt x="40" y="99"/>
                    <a:pt x="40" y="100"/>
                    <a:pt x="40" y="101"/>
                  </a:cubicBezTo>
                  <a:cubicBezTo>
                    <a:pt x="41" y="101"/>
                    <a:pt x="43" y="101"/>
                    <a:pt x="44" y="101"/>
                  </a:cubicBezTo>
                  <a:cubicBezTo>
                    <a:pt x="44" y="100"/>
                    <a:pt x="44" y="99"/>
                    <a:pt x="44" y="98"/>
                  </a:cubicBezTo>
                  <a:cubicBezTo>
                    <a:pt x="43" y="98"/>
                    <a:pt x="41" y="98"/>
                    <a:pt x="40" y="98"/>
                  </a:cubicBezTo>
                  <a:close/>
                  <a:moveTo>
                    <a:pt x="46" y="98"/>
                  </a:moveTo>
                  <a:cubicBezTo>
                    <a:pt x="46" y="99"/>
                    <a:pt x="46" y="100"/>
                    <a:pt x="46" y="101"/>
                  </a:cubicBezTo>
                  <a:cubicBezTo>
                    <a:pt x="47" y="101"/>
                    <a:pt x="48" y="101"/>
                    <a:pt x="49" y="101"/>
                  </a:cubicBezTo>
                  <a:cubicBezTo>
                    <a:pt x="49" y="100"/>
                    <a:pt x="49" y="99"/>
                    <a:pt x="49" y="98"/>
                  </a:cubicBezTo>
                  <a:cubicBezTo>
                    <a:pt x="48" y="98"/>
                    <a:pt x="47" y="98"/>
                    <a:pt x="46" y="98"/>
                  </a:cubicBezTo>
                  <a:close/>
                  <a:moveTo>
                    <a:pt x="40" y="93"/>
                  </a:moveTo>
                  <a:cubicBezTo>
                    <a:pt x="40" y="94"/>
                    <a:pt x="40" y="95"/>
                    <a:pt x="40" y="96"/>
                  </a:cubicBezTo>
                  <a:cubicBezTo>
                    <a:pt x="41" y="96"/>
                    <a:pt x="43" y="96"/>
                    <a:pt x="44" y="96"/>
                  </a:cubicBezTo>
                  <a:cubicBezTo>
                    <a:pt x="44" y="95"/>
                    <a:pt x="44" y="94"/>
                    <a:pt x="44" y="93"/>
                  </a:cubicBezTo>
                  <a:cubicBezTo>
                    <a:pt x="43" y="93"/>
                    <a:pt x="41" y="93"/>
                    <a:pt x="40" y="93"/>
                  </a:cubicBezTo>
                  <a:close/>
                  <a:moveTo>
                    <a:pt x="51" y="89"/>
                  </a:moveTo>
                  <a:cubicBezTo>
                    <a:pt x="51" y="89"/>
                    <a:pt x="51" y="90"/>
                    <a:pt x="51" y="91"/>
                  </a:cubicBezTo>
                  <a:cubicBezTo>
                    <a:pt x="52" y="91"/>
                    <a:pt x="53" y="91"/>
                    <a:pt x="54" y="91"/>
                  </a:cubicBezTo>
                  <a:cubicBezTo>
                    <a:pt x="54" y="90"/>
                    <a:pt x="54" y="89"/>
                    <a:pt x="54" y="89"/>
                  </a:cubicBezTo>
                  <a:cubicBezTo>
                    <a:pt x="53" y="89"/>
                    <a:pt x="52" y="89"/>
                    <a:pt x="51" y="89"/>
                  </a:cubicBezTo>
                  <a:close/>
                  <a:moveTo>
                    <a:pt x="40" y="89"/>
                  </a:moveTo>
                  <a:cubicBezTo>
                    <a:pt x="40" y="89"/>
                    <a:pt x="40" y="90"/>
                    <a:pt x="40" y="91"/>
                  </a:cubicBezTo>
                  <a:cubicBezTo>
                    <a:pt x="41" y="91"/>
                    <a:pt x="43" y="91"/>
                    <a:pt x="44" y="91"/>
                  </a:cubicBezTo>
                  <a:cubicBezTo>
                    <a:pt x="44" y="90"/>
                    <a:pt x="44" y="89"/>
                    <a:pt x="44" y="89"/>
                  </a:cubicBezTo>
                  <a:cubicBezTo>
                    <a:pt x="43" y="89"/>
                    <a:pt x="41" y="89"/>
                    <a:pt x="40" y="89"/>
                  </a:cubicBezTo>
                  <a:close/>
                  <a:moveTo>
                    <a:pt x="51" y="84"/>
                  </a:moveTo>
                  <a:cubicBezTo>
                    <a:pt x="51" y="85"/>
                    <a:pt x="51" y="86"/>
                    <a:pt x="51" y="86"/>
                  </a:cubicBezTo>
                  <a:cubicBezTo>
                    <a:pt x="52" y="86"/>
                    <a:pt x="53" y="86"/>
                    <a:pt x="54" y="86"/>
                  </a:cubicBezTo>
                  <a:cubicBezTo>
                    <a:pt x="54" y="86"/>
                    <a:pt x="54" y="85"/>
                    <a:pt x="54" y="84"/>
                  </a:cubicBezTo>
                  <a:cubicBezTo>
                    <a:pt x="53" y="84"/>
                    <a:pt x="52" y="84"/>
                    <a:pt x="51" y="84"/>
                  </a:cubicBezTo>
                  <a:close/>
                  <a:moveTo>
                    <a:pt x="19" y="84"/>
                  </a:moveTo>
                  <a:cubicBezTo>
                    <a:pt x="19" y="85"/>
                    <a:pt x="19" y="86"/>
                    <a:pt x="19" y="86"/>
                  </a:cubicBezTo>
                  <a:cubicBezTo>
                    <a:pt x="20" y="86"/>
                    <a:pt x="21" y="86"/>
                    <a:pt x="23" y="86"/>
                  </a:cubicBezTo>
                  <a:cubicBezTo>
                    <a:pt x="23" y="86"/>
                    <a:pt x="23" y="85"/>
                    <a:pt x="23" y="84"/>
                  </a:cubicBezTo>
                  <a:cubicBezTo>
                    <a:pt x="21" y="84"/>
                    <a:pt x="20" y="84"/>
                    <a:pt x="19" y="84"/>
                  </a:cubicBezTo>
                  <a:close/>
                  <a:moveTo>
                    <a:pt x="24" y="84"/>
                  </a:moveTo>
                  <a:cubicBezTo>
                    <a:pt x="24" y="85"/>
                    <a:pt x="24" y="86"/>
                    <a:pt x="24" y="86"/>
                  </a:cubicBezTo>
                  <a:cubicBezTo>
                    <a:pt x="26" y="86"/>
                    <a:pt x="27" y="86"/>
                    <a:pt x="28" y="86"/>
                  </a:cubicBezTo>
                  <a:cubicBezTo>
                    <a:pt x="28" y="86"/>
                    <a:pt x="28" y="85"/>
                    <a:pt x="28" y="84"/>
                  </a:cubicBezTo>
                  <a:cubicBezTo>
                    <a:pt x="27" y="84"/>
                    <a:pt x="26" y="84"/>
                    <a:pt x="24" y="84"/>
                  </a:cubicBezTo>
                  <a:close/>
                  <a:moveTo>
                    <a:pt x="30" y="84"/>
                  </a:moveTo>
                  <a:cubicBezTo>
                    <a:pt x="30" y="85"/>
                    <a:pt x="30" y="86"/>
                    <a:pt x="30" y="86"/>
                  </a:cubicBezTo>
                  <a:cubicBezTo>
                    <a:pt x="31" y="86"/>
                    <a:pt x="32" y="86"/>
                    <a:pt x="33" y="86"/>
                  </a:cubicBezTo>
                  <a:cubicBezTo>
                    <a:pt x="33" y="86"/>
                    <a:pt x="33" y="85"/>
                    <a:pt x="33" y="84"/>
                  </a:cubicBezTo>
                  <a:cubicBezTo>
                    <a:pt x="32" y="84"/>
                    <a:pt x="31" y="84"/>
                    <a:pt x="30" y="84"/>
                  </a:cubicBezTo>
                  <a:close/>
                  <a:moveTo>
                    <a:pt x="40" y="84"/>
                  </a:moveTo>
                  <a:cubicBezTo>
                    <a:pt x="40" y="85"/>
                    <a:pt x="40" y="86"/>
                    <a:pt x="40" y="86"/>
                  </a:cubicBezTo>
                  <a:cubicBezTo>
                    <a:pt x="41" y="86"/>
                    <a:pt x="43" y="86"/>
                    <a:pt x="44" y="86"/>
                  </a:cubicBezTo>
                  <a:cubicBezTo>
                    <a:pt x="44" y="86"/>
                    <a:pt x="44" y="85"/>
                    <a:pt x="44" y="84"/>
                  </a:cubicBezTo>
                  <a:cubicBezTo>
                    <a:pt x="43" y="84"/>
                    <a:pt x="41" y="84"/>
                    <a:pt x="40" y="84"/>
                  </a:cubicBezTo>
                  <a:close/>
                  <a:moveTo>
                    <a:pt x="46" y="84"/>
                  </a:moveTo>
                  <a:cubicBezTo>
                    <a:pt x="46" y="85"/>
                    <a:pt x="46" y="86"/>
                    <a:pt x="46" y="86"/>
                  </a:cubicBezTo>
                  <a:cubicBezTo>
                    <a:pt x="47" y="86"/>
                    <a:pt x="48" y="86"/>
                    <a:pt x="49" y="86"/>
                  </a:cubicBezTo>
                  <a:cubicBezTo>
                    <a:pt x="49" y="86"/>
                    <a:pt x="49" y="85"/>
                    <a:pt x="49" y="84"/>
                  </a:cubicBezTo>
                  <a:cubicBezTo>
                    <a:pt x="48" y="84"/>
                    <a:pt x="47" y="84"/>
                    <a:pt x="46" y="84"/>
                  </a:cubicBezTo>
                  <a:close/>
                  <a:moveTo>
                    <a:pt x="51" y="79"/>
                  </a:moveTo>
                  <a:cubicBezTo>
                    <a:pt x="51" y="80"/>
                    <a:pt x="51" y="81"/>
                    <a:pt x="51" y="82"/>
                  </a:cubicBezTo>
                  <a:cubicBezTo>
                    <a:pt x="52" y="82"/>
                    <a:pt x="53" y="82"/>
                    <a:pt x="54" y="82"/>
                  </a:cubicBezTo>
                  <a:cubicBezTo>
                    <a:pt x="54" y="81"/>
                    <a:pt x="54" y="80"/>
                    <a:pt x="54" y="79"/>
                  </a:cubicBezTo>
                  <a:cubicBezTo>
                    <a:pt x="53" y="79"/>
                    <a:pt x="52" y="79"/>
                    <a:pt x="51" y="79"/>
                  </a:cubicBezTo>
                  <a:close/>
                  <a:moveTo>
                    <a:pt x="19" y="79"/>
                  </a:moveTo>
                  <a:cubicBezTo>
                    <a:pt x="19" y="80"/>
                    <a:pt x="19" y="81"/>
                    <a:pt x="19" y="82"/>
                  </a:cubicBezTo>
                  <a:cubicBezTo>
                    <a:pt x="20" y="82"/>
                    <a:pt x="21" y="82"/>
                    <a:pt x="23" y="82"/>
                  </a:cubicBezTo>
                  <a:cubicBezTo>
                    <a:pt x="23" y="81"/>
                    <a:pt x="23" y="80"/>
                    <a:pt x="23" y="79"/>
                  </a:cubicBezTo>
                  <a:cubicBezTo>
                    <a:pt x="21" y="79"/>
                    <a:pt x="20" y="79"/>
                    <a:pt x="19" y="79"/>
                  </a:cubicBezTo>
                  <a:close/>
                  <a:moveTo>
                    <a:pt x="24" y="79"/>
                  </a:moveTo>
                  <a:cubicBezTo>
                    <a:pt x="24" y="80"/>
                    <a:pt x="24" y="81"/>
                    <a:pt x="24" y="82"/>
                  </a:cubicBezTo>
                  <a:cubicBezTo>
                    <a:pt x="26" y="82"/>
                    <a:pt x="27" y="82"/>
                    <a:pt x="28" y="82"/>
                  </a:cubicBezTo>
                  <a:cubicBezTo>
                    <a:pt x="28" y="81"/>
                    <a:pt x="28" y="80"/>
                    <a:pt x="28" y="79"/>
                  </a:cubicBezTo>
                  <a:cubicBezTo>
                    <a:pt x="27" y="79"/>
                    <a:pt x="26" y="79"/>
                    <a:pt x="24" y="79"/>
                  </a:cubicBezTo>
                  <a:close/>
                  <a:moveTo>
                    <a:pt x="30" y="79"/>
                  </a:moveTo>
                  <a:cubicBezTo>
                    <a:pt x="30" y="80"/>
                    <a:pt x="30" y="81"/>
                    <a:pt x="30" y="82"/>
                  </a:cubicBezTo>
                  <a:cubicBezTo>
                    <a:pt x="31" y="82"/>
                    <a:pt x="32" y="82"/>
                    <a:pt x="33" y="82"/>
                  </a:cubicBezTo>
                  <a:cubicBezTo>
                    <a:pt x="33" y="81"/>
                    <a:pt x="33" y="80"/>
                    <a:pt x="33" y="79"/>
                  </a:cubicBezTo>
                  <a:cubicBezTo>
                    <a:pt x="32" y="79"/>
                    <a:pt x="31" y="79"/>
                    <a:pt x="30" y="79"/>
                  </a:cubicBezTo>
                  <a:close/>
                  <a:moveTo>
                    <a:pt x="35" y="79"/>
                  </a:moveTo>
                  <a:cubicBezTo>
                    <a:pt x="35" y="80"/>
                    <a:pt x="35" y="81"/>
                    <a:pt x="35" y="82"/>
                  </a:cubicBezTo>
                  <a:cubicBezTo>
                    <a:pt x="36" y="82"/>
                    <a:pt x="37" y="82"/>
                    <a:pt x="38" y="82"/>
                  </a:cubicBezTo>
                  <a:cubicBezTo>
                    <a:pt x="38" y="81"/>
                    <a:pt x="38" y="80"/>
                    <a:pt x="38" y="79"/>
                  </a:cubicBezTo>
                  <a:cubicBezTo>
                    <a:pt x="37" y="79"/>
                    <a:pt x="36" y="79"/>
                    <a:pt x="35" y="79"/>
                  </a:cubicBezTo>
                  <a:close/>
                  <a:moveTo>
                    <a:pt x="40" y="79"/>
                  </a:moveTo>
                  <a:cubicBezTo>
                    <a:pt x="40" y="80"/>
                    <a:pt x="40" y="81"/>
                    <a:pt x="40" y="82"/>
                  </a:cubicBezTo>
                  <a:cubicBezTo>
                    <a:pt x="41" y="82"/>
                    <a:pt x="43" y="82"/>
                    <a:pt x="44" y="82"/>
                  </a:cubicBezTo>
                  <a:cubicBezTo>
                    <a:pt x="44" y="81"/>
                    <a:pt x="44" y="80"/>
                    <a:pt x="44" y="79"/>
                  </a:cubicBezTo>
                  <a:cubicBezTo>
                    <a:pt x="43" y="79"/>
                    <a:pt x="41" y="79"/>
                    <a:pt x="40" y="79"/>
                  </a:cubicBezTo>
                  <a:close/>
                  <a:moveTo>
                    <a:pt x="51" y="75"/>
                  </a:moveTo>
                  <a:cubicBezTo>
                    <a:pt x="51" y="75"/>
                    <a:pt x="51" y="76"/>
                    <a:pt x="51" y="77"/>
                  </a:cubicBezTo>
                  <a:cubicBezTo>
                    <a:pt x="52" y="77"/>
                    <a:pt x="53" y="77"/>
                    <a:pt x="54" y="77"/>
                  </a:cubicBezTo>
                  <a:cubicBezTo>
                    <a:pt x="54" y="76"/>
                    <a:pt x="54" y="75"/>
                    <a:pt x="54" y="75"/>
                  </a:cubicBezTo>
                  <a:cubicBezTo>
                    <a:pt x="53" y="75"/>
                    <a:pt x="52" y="75"/>
                    <a:pt x="51" y="75"/>
                  </a:cubicBezTo>
                  <a:close/>
                  <a:moveTo>
                    <a:pt x="24" y="75"/>
                  </a:moveTo>
                  <a:cubicBezTo>
                    <a:pt x="24" y="75"/>
                    <a:pt x="24" y="76"/>
                    <a:pt x="24" y="77"/>
                  </a:cubicBezTo>
                  <a:cubicBezTo>
                    <a:pt x="26" y="77"/>
                    <a:pt x="27" y="77"/>
                    <a:pt x="28" y="77"/>
                  </a:cubicBezTo>
                  <a:cubicBezTo>
                    <a:pt x="28" y="76"/>
                    <a:pt x="28" y="75"/>
                    <a:pt x="28" y="75"/>
                  </a:cubicBezTo>
                  <a:cubicBezTo>
                    <a:pt x="27" y="75"/>
                    <a:pt x="26" y="75"/>
                    <a:pt x="24" y="75"/>
                  </a:cubicBezTo>
                  <a:close/>
                  <a:moveTo>
                    <a:pt x="30" y="75"/>
                  </a:moveTo>
                  <a:cubicBezTo>
                    <a:pt x="30" y="75"/>
                    <a:pt x="30" y="76"/>
                    <a:pt x="30" y="77"/>
                  </a:cubicBezTo>
                  <a:cubicBezTo>
                    <a:pt x="31" y="77"/>
                    <a:pt x="32" y="77"/>
                    <a:pt x="33" y="77"/>
                  </a:cubicBezTo>
                  <a:cubicBezTo>
                    <a:pt x="33" y="76"/>
                    <a:pt x="33" y="75"/>
                    <a:pt x="33" y="75"/>
                  </a:cubicBezTo>
                  <a:cubicBezTo>
                    <a:pt x="32" y="75"/>
                    <a:pt x="31" y="75"/>
                    <a:pt x="30" y="75"/>
                  </a:cubicBezTo>
                  <a:close/>
                  <a:moveTo>
                    <a:pt x="35" y="75"/>
                  </a:moveTo>
                  <a:cubicBezTo>
                    <a:pt x="35" y="75"/>
                    <a:pt x="35" y="76"/>
                    <a:pt x="35" y="77"/>
                  </a:cubicBezTo>
                  <a:cubicBezTo>
                    <a:pt x="36" y="77"/>
                    <a:pt x="37" y="77"/>
                    <a:pt x="38" y="77"/>
                  </a:cubicBezTo>
                  <a:cubicBezTo>
                    <a:pt x="38" y="76"/>
                    <a:pt x="38" y="75"/>
                    <a:pt x="38" y="75"/>
                  </a:cubicBezTo>
                  <a:cubicBezTo>
                    <a:pt x="37" y="75"/>
                    <a:pt x="36" y="75"/>
                    <a:pt x="35" y="75"/>
                  </a:cubicBezTo>
                  <a:close/>
                  <a:moveTo>
                    <a:pt x="40" y="75"/>
                  </a:moveTo>
                  <a:cubicBezTo>
                    <a:pt x="40" y="75"/>
                    <a:pt x="40" y="76"/>
                    <a:pt x="40" y="77"/>
                  </a:cubicBezTo>
                  <a:cubicBezTo>
                    <a:pt x="41" y="77"/>
                    <a:pt x="43" y="77"/>
                    <a:pt x="44" y="77"/>
                  </a:cubicBezTo>
                  <a:cubicBezTo>
                    <a:pt x="44" y="76"/>
                    <a:pt x="44" y="75"/>
                    <a:pt x="44" y="75"/>
                  </a:cubicBezTo>
                  <a:cubicBezTo>
                    <a:pt x="43" y="75"/>
                    <a:pt x="41" y="75"/>
                    <a:pt x="40" y="75"/>
                  </a:cubicBezTo>
                  <a:close/>
                  <a:moveTo>
                    <a:pt x="51" y="70"/>
                  </a:moveTo>
                  <a:cubicBezTo>
                    <a:pt x="51" y="71"/>
                    <a:pt x="51" y="71"/>
                    <a:pt x="51" y="72"/>
                  </a:cubicBezTo>
                  <a:cubicBezTo>
                    <a:pt x="52" y="72"/>
                    <a:pt x="53" y="72"/>
                    <a:pt x="54" y="72"/>
                  </a:cubicBezTo>
                  <a:cubicBezTo>
                    <a:pt x="54" y="71"/>
                    <a:pt x="54" y="71"/>
                    <a:pt x="54" y="70"/>
                  </a:cubicBezTo>
                  <a:cubicBezTo>
                    <a:pt x="53" y="70"/>
                    <a:pt x="52" y="70"/>
                    <a:pt x="51" y="70"/>
                  </a:cubicBezTo>
                  <a:close/>
                  <a:moveTo>
                    <a:pt x="24" y="70"/>
                  </a:moveTo>
                  <a:cubicBezTo>
                    <a:pt x="24" y="71"/>
                    <a:pt x="24" y="71"/>
                    <a:pt x="24" y="72"/>
                  </a:cubicBezTo>
                  <a:cubicBezTo>
                    <a:pt x="26" y="72"/>
                    <a:pt x="27" y="72"/>
                    <a:pt x="28" y="72"/>
                  </a:cubicBezTo>
                  <a:cubicBezTo>
                    <a:pt x="28" y="71"/>
                    <a:pt x="28" y="71"/>
                    <a:pt x="28" y="70"/>
                  </a:cubicBezTo>
                  <a:cubicBezTo>
                    <a:pt x="27" y="70"/>
                    <a:pt x="26" y="70"/>
                    <a:pt x="24" y="70"/>
                  </a:cubicBezTo>
                  <a:close/>
                  <a:moveTo>
                    <a:pt x="46" y="70"/>
                  </a:moveTo>
                  <a:cubicBezTo>
                    <a:pt x="46" y="71"/>
                    <a:pt x="46" y="71"/>
                    <a:pt x="46" y="72"/>
                  </a:cubicBezTo>
                  <a:cubicBezTo>
                    <a:pt x="47" y="72"/>
                    <a:pt x="48" y="72"/>
                    <a:pt x="49" y="72"/>
                  </a:cubicBezTo>
                  <a:cubicBezTo>
                    <a:pt x="49" y="71"/>
                    <a:pt x="49" y="71"/>
                    <a:pt x="49" y="70"/>
                  </a:cubicBezTo>
                  <a:cubicBezTo>
                    <a:pt x="48" y="70"/>
                    <a:pt x="47" y="70"/>
                    <a:pt x="46" y="70"/>
                  </a:cubicBezTo>
                  <a:close/>
                  <a:moveTo>
                    <a:pt x="51" y="65"/>
                  </a:moveTo>
                  <a:cubicBezTo>
                    <a:pt x="51" y="66"/>
                    <a:pt x="51" y="67"/>
                    <a:pt x="51" y="68"/>
                  </a:cubicBezTo>
                  <a:cubicBezTo>
                    <a:pt x="52" y="68"/>
                    <a:pt x="53" y="68"/>
                    <a:pt x="54" y="68"/>
                  </a:cubicBezTo>
                  <a:cubicBezTo>
                    <a:pt x="54" y="67"/>
                    <a:pt x="54" y="66"/>
                    <a:pt x="54" y="65"/>
                  </a:cubicBezTo>
                  <a:cubicBezTo>
                    <a:pt x="53" y="65"/>
                    <a:pt x="52" y="65"/>
                    <a:pt x="51" y="65"/>
                  </a:cubicBezTo>
                  <a:close/>
                  <a:moveTo>
                    <a:pt x="30" y="65"/>
                  </a:moveTo>
                  <a:cubicBezTo>
                    <a:pt x="30" y="66"/>
                    <a:pt x="30" y="67"/>
                    <a:pt x="30" y="68"/>
                  </a:cubicBezTo>
                  <a:cubicBezTo>
                    <a:pt x="31" y="68"/>
                    <a:pt x="32" y="68"/>
                    <a:pt x="33" y="68"/>
                  </a:cubicBezTo>
                  <a:cubicBezTo>
                    <a:pt x="33" y="67"/>
                    <a:pt x="33" y="66"/>
                    <a:pt x="33" y="65"/>
                  </a:cubicBezTo>
                  <a:cubicBezTo>
                    <a:pt x="32" y="65"/>
                    <a:pt x="31" y="65"/>
                    <a:pt x="30" y="65"/>
                  </a:cubicBezTo>
                  <a:close/>
                  <a:moveTo>
                    <a:pt x="35" y="65"/>
                  </a:moveTo>
                  <a:cubicBezTo>
                    <a:pt x="35" y="66"/>
                    <a:pt x="35" y="67"/>
                    <a:pt x="35" y="68"/>
                  </a:cubicBezTo>
                  <a:cubicBezTo>
                    <a:pt x="36" y="68"/>
                    <a:pt x="37" y="68"/>
                    <a:pt x="38" y="68"/>
                  </a:cubicBezTo>
                  <a:cubicBezTo>
                    <a:pt x="38" y="67"/>
                    <a:pt x="38" y="66"/>
                    <a:pt x="38" y="65"/>
                  </a:cubicBezTo>
                  <a:cubicBezTo>
                    <a:pt x="37" y="65"/>
                    <a:pt x="36" y="65"/>
                    <a:pt x="35" y="65"/>
                  </a:cubicBezTo>
                  <a:close/>
                  <a:moveTo>
                    <a:pt x="40" y="65"/>
                  </a:moveTo>
                  <a:cubicBezTo>
                    <a:pt x="40" y="66"/>
                    <a:pt x="40" y="67"/>
                    <a:pt x="40" y="68"/>
                  </a:cubicBezTo>
                  <a:cubicBezTo>
                    <a:pt x="41" y="68"/>
                    <a:pt x="43" y="68"/>
                    <a:pt x="44" y="68"/>
                  </a:cubicBezTo>
                  <a:cubicBezTo>
                    <a:pt x="44" y="67"/>
                    <a:pt x="44" y="66"/>
                    <a:pt x="44" y="65"/>
                  </a:cubicBezTo>
                  <a:cubicBezTo>
                    <a:pt x="43" y="65"/>
                    <a:pt x="41" y="65"/>
                    <a:pt x="40" y="65"/>
                  </a:cubicBezTo>
                  <a:close/>
                  <a:moveTo>
                    <a:pt x="46" y="65"/>
                  </a:moveTo>
                  <a:cubicBezTo>
                    <a:pt x="46" y="66"/>
                    <a:pt x="46" y="67"/>
                    <a:pt x="46" y="68"/>
                  </a:cubicBezTo>
                  <a:cubicBezTo>
                    <a:pt x="47" y="68"/>
                    <a:pt x="48" y="68"/>
                    <a:pt x="49" y="68"/>
                  </a:cubicBezTo>
                  <a:cubicBezTo>
                    <a:pt x="49" y="67"/>
                    <a:pt x="49" y="66"/>
                    <a:pt x="49" y="65"/>
                  </a:cubicBezTo>
                  <a:cubicBezTo>
                    <a:pt x="48" y="65"/>
                    <a:pt x="47" y="65"/>
                    <a:pt x="46" y="65"/>
                  </a:cubicBezTo>
                  <a:close/>
                  <a:moveTo>
                    <a:pt x="51" y="60"/>
                  </a:moveTo>
                  <a:cubicBezTo>
                    <a:pt x="51" y="61"/>
                    <a:pt x="51" y="62"/>
                    <a:pt x="51" y="63"/>
                  </a:cubicBezTo>
                  <a:cubicBezTo>
                    <a:pt x="52" y="63"/>
                    <a:pt x="53" y="63"/>
                    <a:pt x="54" y="63"/>
                  </a:cubicBezTo>
                  <a:cubicBezTo>
                    <a:pt x="54" y="62"/>
                    <a:pt x="54" y="61"/>
                    <a:pt x="54" y="60"/>
                  </a:cubicBezTo>
                  <a:cubicBezTo>
                    <a:pt x="53" y="60"/>
                    <a:pt x="52" y="60"/>
                    <a:pt x="51" y="60"/>
                  </a:cubicBezTo>
                  <a:close/>
                  <a:moveTo>
                    <a:pt x="24" y="60"/>
                  </a:moveTo>
                  <a:cubicBezTo>
                    <a:pt x="24" y="61"/>
                    <a:pt x="24" y="62"/>
                    <a:pt x="24" y="63"/>
                  </a:cubicBezTo>
                  <a:cubicBezTo>
                    <a:pt x="26" y="63"/>
                    <a:pt x="27" y="63"/>
                    <a:pt x="28" y="63"/>
                  </a:cubicBezTo>
                  <a:cubicBezTo>
                    <a:pt x="28" y="62"/>
                    <a:pt x="28" y="61"/>
                    <a:pt x="28" y="60"/>
                  </a:cubicBezTo>
                  <a:cubicBezTo>
                    <a:pt x="27" y="60"/>
                    <a:pt x="26" y="60"/>
                    <a:pt x="24" y="60"/>
                  </a:cubicBezTo>
                  <a:close/>
                  <a:moveTo>
                    <a:pt x="30" y="60"/>
                  </a:moveTo>
                  <a:cubicBezTo>
                    <a:pt x="30" y="61"/>
                    <a:pt x="30" y="62"/>
                    <a:pt x="30" y="63"/>
                  </a:cubicBezTo>
                  <a:cubicBezTo>
                    <a:pt x="31" y="63"/>
                    <a:pt x="32" y="63"/>
                    <a:pt x="33" y="63"/>
                  </a:cubicBezTo>
                  <a:cubicBezTo>
                    <a:pt x="33" y="62"/>
                    <a:pt x="33" y="61"/>
                    <a:pt x="33" y="60"/>
                  </a:cubicBezTo>
                  <a:cubicBezTo>
                    <a:pt x="32" y="60"/>
                    <a:pt x="31" y="60"/>
                    <a:pt x="30" y="60"/>
                  </a:cubicBezTo>
                  <a:close/>
                  <a:moveTo>
                    <a:pt x="40" y="60"/>
                  </a:moveTo>
                  <a:cubicBezTo>
                    <a:pt x="40" y="61"/>
                    <a:pt x="40" y="62"/>
                    <a:pt x="40" y="63"/>
                  </a:cubicBezTo>
                  <a:cubicBezTo>
                    <a:pt x="41" y="63"/>
                    <a:pt x="43" y="63"/>
                    <a:pt x="44" y="63"/>
                  </a:cubicBezTo>
                  <a:cubicBezTo>
                    <a:pt x="44" y="62"/>
                    <a:pt x="44" y="61"/>
                    <a:pt x="44" y="60"/>
                  </a:cubicBezTo>
                  <a:cubicBezTo>
                    <a:pt x="43" y="60"/>
                    <a:pt x="41" y="60"/>
                    <a:pt x="40" y="60"/>
                  </a:cubicBezTo>
                  <a:close/>
                  <a:moveTo>
                    <a:pt x="46" y="60"/>
                  </a:moveTo>
                  <a:cubicBezTo>
                    <a:pt x="46" y="61"/>
                    <a:pt x="46" y="62"/>
                    <a:pt x="46" y="63"/>
                  </a:cubicBezTo>
                  <a:cubicBezTo>
                    <a:pt x="47" y="63"/>
                    <a:pt x="48" y="63"/>
                    <a:pt x="49" y="63"/>
                  </a:cubicBezTo>
                  <a:cubicBezTo>
                    <a:pt x="49" y="62"/>
                    <a:pt x="49" y="61"/>
                    <a:pt x="49" y="60"/>
                  </a:cubicBezTo>
                  <a:cubicBezTo>
                    <a:pt x="48" y="60"/>
                    <a:pt x="47" y="60"/>
                    <a:pt x="46" y="60"/>
                  </a:cubicBezTo>
                  <a:close/>
                  <a:moveTo>
                    <a:pt x="51" y="56"/>
                  </a:moveTo>
                  <a:cubicBezTo>
                    <a:pt x="51" y="56"/>
                    <a:pt x="51" y="57"/>
                    <a:pt x="51" y="58"/>
                  </a:cubicBezTo>
                  <a:cubicBezTo>
                    <a:pt x="52" y="58"/>
                    <a:pt x="53" y="58"/>
                    <a:pt x="54" y="58"/>
                  </a:cubicBezTo>
                  <a:cubicBezTo>
                    <a:pt x="54" y="57"/>
                    <a:pt x="54" y="56"/>
                    <a:pt x="54" y="56"/>
                  </a:cubicBezTo>
                  <a:cubicBezTo>
                    <a:pt x="53" y="56"/>
                    <a:pt x="52" y="56"/>
                    <a:pt x="51" y="56"/>
                  </a:cubicBezTo>
                  <a:close/>
                  <a:moveTo>
                    <a:pt x="35" y="56"/>
                  </a:moveTo>
                  <a:cubicBezTo>
                    <a:pt x="35" y="56"/>
                    <a:pt x="35" y="57"/>
                    <a:pt x="35" y="58"/>
                  </a:cubicBezTo>
                  <a:cubicBezTo>
                    <a:pt x="36" y="58"/>
                    <a:pt x="37" y="58"/>
                    <a:pt x="38" y="58"/>
                  </a:cubicBezTo>
                  <a:cubicBezTo>
                    <a:pt x="38" y="57"/>
                    <a:pt x="38" y="56"/>
                    <a:pt x="38" y="56"/>
                  </a:cubicBezTo>
                  <a:cubicBezTo>
                    <a:pt x="37" y="56"/>
                    <a:pt x="36" y="56"/>
                    <a:pt x="35" y="56"/>
                  </a:cubicBezTo>
                  <a:close/>
                  <a:moveTo>
                    <a:pt x="40" y="56"/>
                  </a:moveTo>
                  <a:cubicBezTo>
                    <a:pt x="40" y="56"/>
                    <a:pt x="40" y="57"/>
                    <a:pt x="40" y="58"/>
                  </a:cubicBezTo>
                  <a:cubicBezTo>
                    <a:pt x="41" y="58"/>
                    <a:pt x="43" y="58"/>
                    <a:pt x="44" y="58"/>
                  </a:cubicBezTo>
                  <a:cubicBezTo>
                    <a:pt x="44" y="57"/>
                    <a:pt x="44" y="56"/>
                    <a:pt x="44" y="56"/>
                  </a:cubicBezTo>
                  <a:cubicBezTo>
                    <a:pt x="43" y="56"/>
                    <a:pt x="41" y="56"/>
                    <a:pt x="40" y="56"/>
                  </a:cubicBezTo>
                  <a:close/>
                  <a:moveTo>
                    <a:pt x="46" y="56"/>
                  </a:moveTo>
                  <a:cubicBezTo>
                    <a:pt x="46" y="56"/>
                    <a:pt x="46" y="57"/>
                    <a:pt x="46" y="58"/>
                  </a:cubicBezTo>
                  <a:cubicBezTo>
                    <a:pt x="47" y="58"/>
                    <a:pt x="48" y="58"/>
                    <a:pt x="49" y="58"/>
                  </a:cubicBezTo>
                  <a:cubicBezTo>
                    <a:pt x="49" y="57"/>
                    <a:pt x="49" y="56"/>
                    <a:pt x="49" y="56"/>
                  </a:cubicBezTo>
                  <a:cubicBezTo>
                    <a:pt x="48" y="56"/>
                    <a:pt x="47" y="56"/>
                    <a:pt x="46" y="56"/>
                  </a:cubicBezTo>
                  <a:close/>
                  <a:moveTo>
                    <a:pt x="51" y="51"/>
                  </a:moveTo>
                  <a:cubicBezTo>
                    <a:pt x="51" y="52"/>
                    <a:pt x="51" y="53"/>
                    <a:pt x="51" y="53"/>
                  </a:cubicBezTo>
                  <a:cubicBezTo>
                    <a:pt x="52" y="53"/>
                    <a:pt x="53" y="53"/>
                    <a:pt x="54" y="53"/>
                  </a:cubicBezTo>
                  <a:cubicBezTo>
                    <a:pt x="54" y="53"/>
                    <a:pt x="54" y="52"/>
                    <a:pt x="54" y="51"/>
                  </a:cubicBezTo>
                  <a:cubicBezTo>
                    <a:pt x="53" y="51"/>
                    <a:pt x="52" y="51"/>
                    <a:pt x="51" y="51"/>
                  </a:cubicBezTo>
                  <a:close/>
                  <a:moveTo>
                    <a:pt x="24" y="51"/>
                  </a:moveTo>
                  <a:cubicBezTo>
                    <a:pt x="24" y="52"/>
                    <a:pt x="24" y="53"/>
                    <a:pt x="24" y="53"/>
                  </a:cubicBezTo>
                  <a:cubicBezTo>
                    <a:pt x="26" y="53"/>
                    <a:pt x="27" y="53"/>
                    <a:pt x="28" y="53"/>
                  </a:cubicBezTo>
                  <a:cubicBezTo>
                    <a:pt x="28" y="53"/>
                    <a:pt x="28" y="52"/>
                    <a:pt x="28" y="51"/>
                  </a:cubicBezTo>
                  <a:cubicBezTo>
                    <a:pt x="27" y="51"/>
                    <a:pt x="26" y="51"/>
                    <a:pt x="24" y="51"/>
                  </a:cubicBezTo>
                  <a:close/>
                  <a:moveTo>
                    <a:pt x="35" y="51"/>
                  </a:moveTo>
                  <a:cubicBezTo>
                    <a:pt x="35" y="52"/>
                    <a:pt x="35" y="53"/>
                    <a:pt x="35" y="53"/>
                  </a:cubicBezTo>
                  <a:cubicBezTo>
                    <a:pt x="36" y="53"/>
                    <a:pt x="37" y="53"/>
                    <a:pt x="38" y="53"/>
                  </a:cubicBezTo>
                  <a:cubicBezTo>
                    <a:pt x="38" y="53"/>
                    <a:pt x="38" y="52"/>
                    <a:pt x="38" y="51"/>
                  </a:cubicBezTo>
                  <a:cubicBezTo>
                    <a:pt x="37" y="51"/>
                    <a:pt x="36" y="51"/>
                    <a:pt x="35" y="51"/>
                  </a:cubicBezTo>
                  <a:close/>
                  <a:moveTo>
                    <a:pt x="40" y="51"/>
                  </a:moveTo>
                  <a:cubicBezTo>
                    <a:pt x="40" y="52"/>
                    <a:pt x="40" y="53"/>
                    <a:pt x="40" y="53"/>
                  </a:cubicBezTo>
                  <a:cubicBezTo>
                    <a:pt x="41" y="53"/>
                    <a:pt x="43" y="53"/>
                    <a:pt x="44" y="53"/>
                  </a:cubicBezTo>
                  <a:cubicBezTo>
                    <a:pt x="44" y="53"/>
                    <a:pt x="44" y="52"/>
                    <a:pt x="44" y="51"/>
                  </a:cubicBezTo>
                  <a:cubicBezTo>
                    <a:pt x="43" y="51"/>
                    <a:pt x="41" y="51"/>
                    <a:pt x="40" y="51"/>
                  </a:cubicBezTo>
                  <a:close/>
                  <a:moveTo>
                    <a:pt x="46" y="51"/>
                  </a:moveTo>
                  <a:cubicBezTo>
                    <a:pt x="46" y="52"/>
                    <a:pt x="46" y="53"/>
                    <a:pt x="46" y="53"/>
                  </a:cubicBezTo>
                  <a:cubicBezTo>
                    <a:pt x="47" y="53"/>
                    <a:pt x="48" y="53"/>
                    <a:pt x="49" y="53"/>
                  </a:cubicBezTo>
                  <a:cubicBezTo>
                    <a:pt x="49" y="53"/>
                    <a:pt x="49" y="52"/>
                    <a:pt x="49" y="51"/>
                  </a:cubicBezTo>
                  <a:cubicBezTo>
                    <a:pt x="48" y="51"/>
                    <a:pt x="47" y="51"/>
                    <a:pt x="46" y="51"/>
                  </a:cubicBezTo>
                  <a:close/>
                  <a:moveTo>
                    <a:pt x="51" y="46"/>
                  </a:moveTo>
                  <a:cubicBezTo>
                    <a:pt x="51" y="47"/>
                    <a:pt x="51" y="48"/>
                    <a:pt x="51" y="49"/>
                  </a:cubicBezTo>
                  <a:cubicBezTo>
                    <a:pt x="52" y="49"/>
                    <a:pt x="53" y="49"/>
                    <a:pt x="54" y="49"/>
                  </a:cubicBezTo>
                  <a:cubicBezTo>
                    <a:pt x="54" y="48"/>
                    <a:pt x="54" y="47"/>
                    <a:pt x="54" y="46"/>
                  </a:cubicBezTo>
                  <a:cubicBezTo>
                    <a:pt x="53" y="46"/>
                    <a:pt x="52" y="46"/>
                    <a:pt x="51" y="46"/>
                  </a:cubicBezTo>
                  <a:close/>
                  <a:moveTo>
                    <a:pt x="30" y="46"/>
                  </a:moveTo>
                  <a:cubicBezTo>
                    <a:pt x="30" y="47"/>
                    <a:pt x="30" y="48"/>
                    <a:pt x="30" y="49"/>
                  </a:cubicBezTo>
                  <a:cubicBezTo>
                    <a:pt x="31" y="49"/>
                    <a:pt x="32" y="49"/>
                    <a:pt x="33" y="49"/>
                  </a:cubicBezTo>
                  <a:cubicBezTo>
                    <a:pt x="33" y="48"/>
                    <a:pt x="33" y="47"/>
                    <a:pt x="33" y="46"/>
                  </a:cubicBezTo>
                  <a:cubicBezTo>
                    <a:pt x="32" y="46"/>
                    <a:pt x="31" y="46"/>
                    <a:pt x="30" y="46"/>
                  </a:cubicBezTo>
                  <a:close/>
                  <a:moveTo>
                    <a:pt x="40" y="46"/>
                  </a:moveTo>
                  <a:cubicBezTo>
                    <a:pt x="40" y="47"/>
                    <a:pt x="40" y="48"/>
                    <a:pt x="40" y="49"/>
                  </a:cubicBezTo>
                  <a:cubicBezTo>
                    <a:pt x="41" y="49"/>
                    <a:pt x="43" y="49"/>
                    <a:pt x="44" y="49"/>
                  </a:cubicBezTo>
                  <a:cubicBezTo>
                    <a:pt x="44" y="48"/>
                    <a:pt x="44" y="47"/>
                    <a:pt x="44" y="46"/>
                  </a:cubicBezTo>
                  <a:cubicBezTo>
                    <a:pt x="43" y="46"/>
                    <a:pt x="41" y="46"/>
                    <a:pt x="40" y="46"/>
                  </a:cubicBezTo>
                  <a:close/>
                  <a:moveTo>
                    <a:pt x="30" y="41"/>
                  </a:moveTo>
                  <a:cubicBezTo>
                    <a:pt x="30" y="42"/>
                    <a:pt x="30" y="43"/>
                    <a:pt x="30" y="44"/>
                  </a:cubicBezTo>
                  <a:cubicBezTo>
                    <a:pt x="31" y="44"/>
                    <a:pt x="32" y="44"/>
                    <a:pt x="33" y="44"/>
                  </a:cubicBezTo>
                  <a:cubicBezTo>
                    <a:pt x="33" y="43"/>
                    <a:pt x="33" y="42"/>
                    <a:pt x="33" y="41"/>
                  </a:cubicBezTo>
                  <a:cubicBezTo>
                    <a:pt x="32" y="41"/>
                    <a:pt x="31" y="41"/>
                    <a:pt x="30" y="41"/>
                  </a:cubicBezTo>
                  <a:close/>
                  <a:moveTo>
                    <a:pt x="40" y="41"/>
                  </a:moveTo>
                  <a:cubicBezTo>
                    <a:pt x="40" y="42"/>
                    <a:pt x="40" y="43"/>
                    <a:pt x="40" y="44"/>
                  </a:cubicBezTo>
                  <a:cubicBezTo>
                    <a:pt x="41" y="44"/>
                    <a:pt x="43" y="44"/>
                    <a:pt x="44" y="44"/>
                  </a:cubicBezTo>
                  <a:cubicBezTo>
                    <a:pt x="44" y="43"/>
                    <a:pt x="44" y="42"/>
                    <a:pt x="44" y="41"/>
                  </a:cubicBezTo>
                  <a:cubicBezTo>
                    <a:pt x="43" y="41"/>
                    <a:pt x="41" y="41"/>
                    <a:pt x="40" y="41"/>
                  </a:cubicBezTo>
                  <a:close/>
                  <a:moveTo>
                    <a:pt x="46" y="41"/>
                  </a:moveTo>
                  <a:cubicBezTo>
                    <a:pt x="46" y="42"/>
                    <a:pt x="46" y="43"/>
                    <a:pt x="46" y="44"/>
                  </a:cubicBezTo>
                  <a:cubicBezTo>
                    <a:pt x="47" y="44"/>
                    <a:pt x="48" y="44"/>
                    <a:pt x="49" y="44"/>
                  </a:cubicBezTo>
                  <a:cubicBezTo>
                    <a:pt x="49" y="43"/>
                    <a:pt x="49" y="42"/>
                    <a:pt x="49" y="41"/>
                  </a:cubicBezTo>
                  <a:cubicBezTo>
                    <a:pt x="48" y="41"/>
                    <a:pt x="47" y="41"/>
                    <a:pt x="46" y="41"/>
                  </a:cubicBezTo>
                  <a:close/>
                  <a:moveTo>
                    <a:pt x="19" y="37"/>
                  </a:moveTo>
                  <a:cubicBezTo>
                    <a:pt x="19" y="38"/>
                    <a:pt x="19" y="38"/>
                    <a:pt x="19" y="39"/>
                  </a:cubicBezTo>
                  <a:cubicBezTo>
                    <a:pt x="20" y="39"/>
                    <a:pt x="21" y="39"/>
                    <a:pt x="23" y="39"/>
                  </a:cubicBezTo>
                  <a:cubicBezTo>
                    <a:pt x="23" y="38"/>
                    <a:pt x="23" y="38"/>
                    <a:pt x="23" y="37"/>
                  </a:cubicBezTo>
                  <a:cubicBezTo>
                    <a:pt x="21" y="37"/>
                    <a:pt x="20" y="37"/>
                    <a:pt x="19" y="37"/>
                  </a:cubicBezTo>
                  <a:close/>
                  <a:moveTo>
                    <a:pt x="30" y="37"/>
                  </a:moveTo>
                  <a:cubicBezTo>
                    <a:pt x="30" y="38"/>
                    <a:pt x="30" y="38"/>
                    <a:pt x="30" y="39"/>
                  </a:cubicBezTo>
                  <a:cubicBezTo>
                    <a:pt x="31" y="39"/>
                    <a:pt x="32" y="39"/>
                    <a:pt x="33" y="39"/>
                  </a:cubicBezTo>
                  <a:cubicBezTo>
                    <a:pt x="33" y="38"/>
                    <a:pt x="33" y="38"/>
                    <a:pt x="33" y="37"/>
                  </a:cubicBezTo>
                  <a:cubicBezTo>
                    <a:pt x="32" y="37"/>
                    <a:pt x="31" y="37"/>
                    <a:pt x="30" y="37"/>
                  </a:cubicBezTo>
                  <a:close/>
                  <a:moveTo>
                    <a:pt x="40" y="37"/>
                  </a:moveTo>
                  <a:cubicBezTo>
                    <a:pt x="40" y="38"/>
                    <a:pt x="40" y="38"/>
                    <a:pt x="40" y="39"/>
                  </a:cubicBezTo>
                  <a:cubicBezTo>
                    <a:pt x="41" y="39"/>
                    <a:pt x="43" y="39"/>
                    <a:pt x="44" y="39"/>
                  </a:cubicBezTo>
                  <a:cubicBezTo>
                    <a:pt x="44" y="38"/>
                    <a:pt x="44" y="38"/>
                    <a:pt x="44" y="37"/>
                  </a:cubicBezTo>
                  <a:cubicBezTo>
                    <a:pt x="43" y="37"/>
                    <a:pt x="41" y="37"/>
                    <a:pt x="40" y="37"/>
                  </a:cubicBezTo>
                  <a:close/>
                  <a:moveTo>
                    <a:pt x="18" y="6"/>
                  </a:moveTo>
                  <a:cubicBezTo>
                    <a:pt x="19" y="22"/>
                    <a:pt x="19" y="22"/>
                    <a:pt x="19" y="22"/>
                  </a:cubicBezTo>
                  <a:cubicBezTo>
                    <a:pt x="49" y="22"/>
                    <a:pt x="49" y="22"/>
                    <a:pt x="49" y="22"/>
                  </a:cubicBezTo>
                  <a:cubicBezTo>
                    <a:pt x="51" y="6"/>
                    <a:pt x="51" y="6"/>
                    <a:pt x="51" y="6"/>
                  </a:cubicBezTo>
                  <a:lnTo>
                    <a:pt x="18"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22" name="Freeform 2645"/>
            <p:cNvSpPr>
              <a:spLocks noEditPoints="1"/>
            </p:cNvSpPr>
            <p:nvPr/>
          </p:nvSpPr>
          <p:spPr bwMode="auto">
            <a:xfrm>
              <a:off x="207963" y="400050"/>
              <a:ext cx="247650" cy="777875"/>
            </a:xfrm>
            <a:custGeom>
              <a:avLst/>
              <a:gdLst>
                <a:gd name="T0" fmla="*/ 0 w 76"/>
                <a:gd name="T1" fmla="*/ 79 h 239"/>
                <a:gd name="T2" fmla="*/ 8 w 76"/>
                <a:gd name="T3" fmla="*/ 28 h 239"/>
                <a:gd name="T4" fmla="*/ 66 w 76"/>
                <a:gd name="T5" fmla="*/ 28 h 239"/>
                <a:gd name="T6" fmla="*/ 76 w 76"/>
                <a:gd name="T7" fmla="*/ 96 h 239"/>
                <a:gd name="T8" fmla="*/ 18 w 76"/>
                <a:gd name="T9" fmla="*/ 79 h 239"/>
                <a:gd name="T10" fmla="*/ 18 w 76"/>
                <a:gd name="T11" fmla="*/ 64 h 239"/>
                <a:gd name="T12" fmla="*/ 11 w 76"/>
                <a:gd name="T13" fmla="*/ 64 h 239"/>
                <a:gd name="T14" fmla="*/ 25 w 76"/>
                <a:gd name="T15" fmla="*/ 64 h 239"/>
                <a:gd name="T16" fmla="*/ 32 w 76"/>
                <a:gd name="T17" fmla="*/ 64 h 239"/>
                <a:gd name="T18" fmla="*/ 39 w 76"/>
                <a:gd name="T19" fmla="*/ 64 h 239"/>
                <a:gd name="T20" fmla="*/ 47 w 76"/>
                <a:gd name="T21" fmla="*/ 64 h 239"/>
                <a:gd name="T22" fmla="*/ 54 w 76"/>
                <a:gd name="T23" fmla="*/ 64 h 239"/>
                <a:gd name="T24" fmla="*/ 61 w 76"/>
                <a:gd name="T25" fmla="*/ 64 h 239"/>
                <a:gd name="T26" fmla="*/ 68 w 76"/>
                <a:gd name="T27" fmla="*/ 64 h 239"/>
                <a:gd name="T28" fmla="*/ 11 w 76"/>
                <a:gd name="T29" fmla="*/ 79 h 239"/>
                <a:gd name="T30" fmla="*/ 25 w 76"/>
                <a:gd name="T31" fmla="*/ 79 h 239"/>
                <a:gd name="T32" fmla="*/ 32 w 76"/>
                <a:gd name="T33" fmla="*/ 79 h 239"/>
                <a:gd name="T34" fmla="*/ 39 w 76"/>
                <a:gd name="T35" fmla="*/ 79 h 239"/>
                <a:gd name="T36" fmla="*/ 47 w 76"/>
                <a:gd name="T37" fmla="*/ 79 h 239"/>
                <a:gd name="T38" fmla="*/ 54 w 76"/>
                <a:gd name="T39" fmla="*/ 79 h 239"/>
                <a:gd name="T40" fmla="*/ 61 w 76"/>
                <a:gd name="T41" fmla="*/ 79 h 239"/>
                <a:gd name="T42" fmla="*/ 68 w 76"/>
                <a:gd name="T43" fmla="*/ 79 h 239"/>
                <a:gd name="T44" fmla="*/ 52 w 76"/>
                <a:gd name="T45" fmla="*/ 107 h 239"/>
                <a:gd name="T46" fmla="*/ 21 w 76"/>
                <a:gd name="T47" fmla="*/ 107 h 239"/>
                <a:gd name="T48" fmla="*/ 21 w 76"/>
                <a:gd name="T49" fmla="*/ 101 h 239"/>
                <a:gd name="T50" fmla="*/ 68 w 76"/>
                <a:gd name="T51" fmla="*/ 101 h 239"/>
                <a:gd name="T52" fmla="*/ 21 w 76"/>
                <a:gd name="T53" fmla="*/ 112 h 239"/>
                <a:gd name="T54" fmla="*/ 21 w 76"/>
                <a:gd name="T55" fmla="*/ 118 h 239"/>
                <a:gd name="T56" fmla="*/ 21 w 76"/>
                <a:gd name="T57" fmla="*/ 129 h 239"/>
                <a:gd name="T58" fmla="*/ 21 w 76"/>
                <a:gd name="T59" fmla="*/ 134 h 239"/>
                <a:gd name="T60" fmla="*/ 21 w 76"/>
                <a:gd name="T61" fmla="*/ 140 h 239"/>
                <a:gd name="T62" fmla="*/ 21 w 76"/>
                <a:gd name="T63" fmla="*/ 145 h 239"/>
                <a:gd name="T64" fmla="*/ 21 w 76"/>
                <a:gd name="T65" fmla="*/ 151 h 239"/>
                <a:gd name="T66" fmla="*/ 21 w 76"/>
                <a:gd name="T67" fmla="*/ 167 h 239"/>
                <a:gd name="T68" fmla="*/ 68 w 76"/>
                <a:gd name="T69" fmla="*/ 167 h 239"/>
                <a:gd name="T70" fmla="*/ 52 w 76"/>
                <a:gd name="T71" fmla="*/ 167 h 239"/>
                <a:gd name="T72" fmla="*/ 37 w 76"/>
                <a:gd name="T73" fmla="*/ 167 h 239"/>
                <a:gd name="T74" fmla="*/ 52 w 76"/>
                <a:gd name="T75" fmla="*/ 162 h 239"/>
                <a:gd name="T76" fmla="*/ 37 w 76"/>
                <a:gd name="T77" fmla="*/ 162 h 239"/>
                <a:gd name="T78" fmla="*/ 68 w 76"/>
                <a:gd name="T79" fmla="*/ 156 h 239"/>
                <a:gd name="T80" fmla="*/ 52 w 76"/>
                <a:gd name="T81" fmla="*/ 156 h 239"/>
                <a:gd name="T82" fmla="*/ 37 w 76"/>
                <a:gd name="T83" fmla="*/ 156 h 239"/>
                <a:gd name="T84" fmla="*/ 52 w 76"/>
                <a:gd name="T85" fmla="*/ 151 h 239"/>
                <a:gd name="T86" fmla="*/ 37 w 76"/>
                <a:gd name="T87" fmla="*/ 151 h 239"/>
                <a:gd name="T88" fmla="*/ 68 w 76"/>
                <a:gd name="T89" fmla="*/ 145 h 239"/>
                <a:gd name="T90" fmla="*/ 52 w 76"/>
                <a:gd name="T91" fmla="*/ 145 h 239"/>
                <a:gd name="T92" fmla="*/ 37 w 76"/>
                <a:gd name="T93" fmla="*/ 145 h 239"/>
                <a:gd name="T94" fmla="*/ 68 w 76"/>
                <a:gd name="T95" fmla="*/ 140 h 239"/>
                <a:gd name="T96" fmla="*/ 37 w 76"/>
                <a:gd name="T97" fmla="*/ 140 h 239"/>
                <a:gd name="T98" fmla="*/ 52 w 76"/>
                <a:gd name="T99" fmla="*/ 134 h 239"/>
                <a:gd name="T100" fmla="*/ 37 w 76"/>
                <a:gd name="T101" fmla="*/ 134 h 239"/>
                <a:gd name="T102" fmla="*/ 68 w 76"/>
                <a:gd name="T103" fmla="*/ 129 h 239"/>
                <a:gd name="T104" fmla="*/ 52 w 76"/>
                <a:gd name="T105" fmla="*/ 129 h 239"/>
                <a:gd name="T106" fmla="*/ 37 w 76"/>
                <a:gd name="T107" fmla="*/ 129 h 239"/>
                <a:gd name="T108" fmla="*/ 68 w 76"/>
                <a:gd name="T109" fmla="*/ 123 h 239"/>
                <a:gd name="T110" fmla="*/ 52 w 76"/>
                <a:gd name="T111" fmla="*/ 123 h 239"/>
                <a:gd name="T112" fmla="*/ 68 w 76"/>
                <a:gd name="T113" fmla="*/ 118 h 239"/>
                <a:gd name="T114" fmla="*/ 37 w 76"/>
                <a:gd name="T115" fmla="*/ 118 h 239"/>
                <a:gd name="T116" fmla="*/ 68 w 76"/>
                <a:gd name="T117" fmla="*/ 112 h 239"/>
                <a:gd name="T118" fmla="*/ 52 w 76"/>
                <a:gd name="T119" fmla="*/ 112 h 239"/>
                <a:gd name="T120" fmla="*/ 37 w 76"/>
                <a:gd name="T121" fmla="*/ 112 h 239"/>
                <a:gd name="T122" fmla="*/ 68 w 76"/>
                <a:gd name="T123" fmla="*/ 107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 h="239">
                  <a:moveTo>
                    <a:pt x="73" y="239"/>
                  </a:moveTo>
                  <a:cubicBezTo>
                    <a:pt x="3" y="239"/>
                    <a:pt x="3" y="239"/>
                    <a:pt x="3" y="239"/>
                  </a:cubicBezTo>
                  <a:cubicBezTo>
                    <a:pt x="3" y="96"/>
                    <a:pt x="3" y="96"/>
                    <a:pt x="3" y="96"/>
                  </a:cubicBezTo>
                  <a:cubicBezTo>
                    <a:pt x="0" y="96"/>
                    <a:pt x="0" y="96"/>
                    <a:pt x="0" y="96"/>
                  </a:cubicBezTo>
                  <a:cubicBezTo>
                    <a:pt x="0" y="79"/>
                    <a:pt x="0" y="79"/>
                    <a:pt x="0" y="79"/>
                  </a:cubicBezTo>
                  <a:cubicBezTo>
                    <a:pt x="3" y="79"/>
                    <a:pt x="3" y="79"/>
                    <a:pt x="3" y="79"/>
                  </a:cubicBezTo>
                  <a:cubicBezTo>
                    <a:pt x="3" y="49"/>
                    <a:pt x="3" y="49"/>
                    <a:pt x="3" y="49"/>
                  </a:cubicBezTo>
                  <a:cubicBezTo>
                    <a:pt x="6" y="48"/>
                    <a:pt x="9" y="47"/>
                    <a:pt x="12" y="46"/>
                  </a:cubicBezTo>
                  <a:cubicBezTo>
                    <a:pt x="12" y="28"/>
                    <a:pt x="12" y="28"/>
                    <a:pt x="12" y="28"/>
                  </a:cubicBezTo>
                  <a:cubicBezTo>
                    <a:pt x="8" y="28"/>
                    <a:pt x="8" y="28"/>
                    <a:pt x="8" y="28"/>
                  </a:cubicBezTo>
                  <a:cubicBezTo>
                    <a:pt x="23" y="14"/>
                    <a:pt x="23" y="14"/>
                    <a:pt x="23" y="14"/>
                  </a:cubicBezTo>
                  <a:cubicBezTo>
                    <a:pt x="39" y="0"/>
                    <a:pt x="39" y="0"/>
                    <a:pt x="39" y="0"/>
                  </a:cubicBezTo>
                  <a:cubicBezTo>
                    <a:pt x="54" y="14"/>
                    <a:pt x="54" y="14"/>
                    <a:pt x="54" y="14"/>
                  </a:cubicBezTo>
                  <a:cubicBezTo>
                    <a:pt x="70" y="28"/>
                    <a:pt x="70" y="28"/>
                    <a:pt x="70" y="28"/>
                  </a:cubicBezTo>
                  <a:cubicBezTo>
                    <a:pt x="66" y="28"/>
                    <a:pt x="66" y="28"/>
                    <a:pt x="66" y="28"/>
                  </a:cubicBezTo>
                  <a:cubicBezTo>
                    <a:pt x="66" y="46"/>
                    <a:pt x="66" y="46"/>
                    <a:pt x="66" y="46"/>
                  </a:cubicBezTo>
                  <a:cubicBezTo>
                    <a:pt x="68" y="47"/>
                    <a:pt x="71" y="48"/>
                    <a:pt x="73" y="49"/>
                  </a:cubicBezTo>
                  <a:cubicBezTo>
                    <a:pt x="73" y="79"/>
                    <a:pt x="73" y="79"/>
                    <a:pt x="73" y="79"/>
                  </a:cubicBezTo>
                  <a:cubicBezTo>
                    <a:pt x="76" y="79"/>
                    <a:pt x="76" y="79"/>
                    <a:pt x="76" y="79"/>
                  </a:cubicBezTo>
                  <a:cubicBezTo>
                    <a:pt x="76" y="96"/>
                    <a:pt x="76" y="96"/>
                    <a:pt x="76" y="96"/>
                  </a:cubicBezTo>
                  <a:cubicBezTo>
                    <a:pt x="73" y="96"/>
                    <a:pt x="73" y="96"/>
                    <a:pt x="73" y="96"/>
                  </a:cubicBezTo>
                  <a:cubicBezTo>
                    <a:pt x="73" y="239"/>
                    <a:pt x="73" y="239"/>
                    <a:pt x="73" y="239"/>
                  </a:cubicBezTo>
                  <a:close/>
                  <a:moveTo>
                    <a:pt x="15" y="71"/>
                  </a:moveTo>
                  <a:cubicBezTo>
                    <a:pt x="15" y="74"/>
                    <a:pt x="15" y="76"/>
                    <a:pt x="15" y="79"/>
                  </a:cubicBezTo>
                  <a:cubicBezTo>
                    <a:pt x="16" y="79"/>
                    <a:pt x="17" y="79"/>
                    <a:pt x="18" y="79"/>
                  </a:cubicBezTo>
                  <a:cubicBezTo>
                    <a:pt x="18" y="76"/>
                    <a:pt x="18" y="74"/>
                    <a:pt x="18" y="71"/>
                  </a:cubicBezTo>
                  <a:cubicBezTo>
                    <a:pt x="17" y="71"/>
                    <a:pt x="16" y="71"/>
                    <a:pt x="15" y="71"/>
                  </a:cubicBezTo>
                  <a:close/>
                  <a:moveTo>
                    <a:pt x="15" y="57"/>
                  </a:moveTo>
                  <a:cubicBezTo>
                    <a:pt x="15" y="59"/>
                    <a:pt x="15" y="62"/>
                    <a:pt x="15" y="64"/>
                  </a:cubicBezTo>
                  <a:cubicBezTo>
                    <a:pt x="16" y="64"/>
                    <a:pt x="17" y="64"/>
                    <a:pt x="18" y="64"/>
                  </a:cubicBezTo>
                  <a:cubicBezTo>
                    <a:pt x="18" y="62"/>
                    <a:pt x="18" y="59"/>
                    <a:pt x="18" y="57"/>
                  </a:cubicBezTo>
                  <a:cubicBezTo>
                    <a:pt x="17" y="57"/>
                    <a:pt x="16" y="57"/>
                    <a:pt x="15" y="57"/>
                  </a:cubicBezTo>
                  <a:close/>
                  <a:moveTo>
                    <a:pt x="7" y="57"/>
                  </a:moveTo>
                  <a:cubicBezTo>
                    <a:pt x="7" y="64"/>
                    <a:pt x="7" y="64"/>
                    <a:pt x="7" y="64"/>
                  </a:cubicBezTo>
                  <a:cubicBezTo>
                    <a:pt x="11" y="64"/>
                    <a:pt x="11" y="64"/>
                    <a:pt x="11" y="64"/>
                  </a:cubicBezTo>
                  <a:cubicBezTo>
                    <a:pt x="11" y="57"/>
                    <a:pt x="11" y="57"/>
                    <a:pt x="11" y="57"/>
                  </a:cubicBezTo>
                  <a:cubicBezTo>
                    <a:pt x="7" y="57"/>
                    <a:pt x="7" y="57"/>
                    <a:pt x="7" y="57"/>
                  </a:cubicBezTo>
                  <a:close/>
                  <a:moveTo>
                    <a:pt x="22" y="57"/>
                  </a:moveTo>
                  <a:cubicBezTo>
                    <a:pt x="22" y="59"/>
                    <a:pt x="22" y="62"/>
                    <a:pt x="22" y="64"/>
                  </a:cubicBezTo>
                  <a:cubicBezTo>
                    <a:pt x="23" y="64"/>
                    <a:pt x="24" y="64"/>
                    <a:pt x="25" y="64"/>
                  </a:cubicBezTo>
                  <a:cubicBezTo>
                    <a:pt x="25" y="62"/>
                    <a:pt x="25" y="59"/>
                    <a:pt x="25" y="57"/>
                  </a:cubicBezTo>
                  <a:cubicBezTo>
                    <a:pt x="24" y="57"/>
                    <a:pt x="23" y="57"/>
                    <a:pt x="22" y="57"/>
                  </a:cubicBezTo>
                  <a:close/>
                  <a:moveTo>
                    <a:pt x="29" y="57"/>
                  </a:moveTo>
                  <a:cubicBezTo>
                    <a:pt x="29" y="59"/>
                    <a:pt x="29" y="62"/>
                    <a:pt x="29" y="64"/>
                  </a:cubicBezTo>
                  <a:cubicBezTo>
                    <a:pt x="30" y="64"/>
                    <a:pt x="31" y="64"/>
                    <a:pt x="32" y="64"/>
                  </a:cubicBezTo>
                  <a:cubicBezTo>
                    <a:pt x="32" y="62"/>
                    <a:pt x="32" y="59"/>
                    <a:pt x="32" y="57"/>
                  </a:cubicBezTo>
                  <a:cubicBezTo>
                    <a:pt x="31" y="57"/>
                    <a:pt x="30" y="57"/>
                    <a:pt x="29" y="57"/>
                  </a:cubicBezTo>
                  <a:close/>
                  <a:moveTo>
                    <a:pt x="36" y="57"/>
                  </a:moveTo>
                  <a:cubicBezTo>
                    <a:pt x="36" y="59"/>
                    <a:pt x="36" y="62"/>
                    <a:pt x="36" y="64"/>
                  </a:cubicBezTo>
                  <a:cubicBezTo>
                    <a:pt x="37" y="64"/>
                    <a:pt x="38" y="64"/>
                    <a:pt x="39" y="64"/>
                  </a:cubicBezTo>
                  <a:cubicBezTo>
                    <a:pt x="39" y="62"/>
                    <a:pt x="39" y="59"/>
                    <a:pt x="39" y="57"/>
                  </a:cubicBezTo>
                  <a:cubicBezTo>
                    <a:pt x="38" y="57"/>
                    <a:pt x="37" y="57"/>
                    <a:pt x="36" y="57"/>
                  </a:cubicBezTo>
                  <a:close/>
                  <a:moveTo>
                    <a:pt x="43" y="57"/>
                  </a:moveTo>
                  <a:cubicBezTo>
                    <a:pt x="43" y="59"/>
                    <a:pt x="43" y="62"/>
                    <a:pt x="43" y="64"/>
                  </a:cubicBezTo>
                  <a:cubicBezTo>
                    <a:pt x="45" y="64"/>
                    <a:pt x="46" y="64"/>
                    <a:pt x="47" y="64"/>
                  </a:cubicBezTo>
                  <a:cubicBezTo>
                    <a:pt x="47" y="62"/>
                    <a:pt x="47" y="59"/>
                    <a:pt x="47" y="57"/>
                  </a:cubicBezTo>
                  <a:cubicBezTo>
                    <a:pt x="46" y="57"/>
                    <a:pt x="45" y="57"/>
                    <a:pt x="43" y="57"/>
                  </a:cubicBezTo>
                  <a:close/>
                  <a:moveTo>
                    <a:pt x="51" y="57"/>
                  </a:moveTo>
                  <a:cubicBezTo>
                    <a:pt x="51" y="59"/>
                    <a:pt x="51" y="62"/>
                    <a:pt x="51" y="64"/>
                  </a:cubicBezTo>
                  <a:cubicBezTo>
                    <a:pt x="52" y="64"/>
                    <a:pt x="53" y="64"/>
                    <a:pt x="54" y="64"/>
                  </a:cubicBezTo>
                  <a:cubicBezTo>
                    <a:pt x="54" y="62"/>
                    <a:pt x="54" y="59"/>
                    <a:pt x="54" y="57"/>
                  </a:cubicBezTo>
                  <a:cubicBezTo>
                    <a:pt x="53" y="57"/>
                    <a:pt x="52" y="57"/>
                    <a:pt x="51" y="57"/>
                  </a:cubicBezTo>
                  <a:close/>
                  <a:moveTo>
                    <a:pt x="58" y="57"/>
                  </a:moveTo>
                  <a:cubicBezTo>
                    <a:pt x="58" y="59"/>
                    <a:pt x="58" y="62"/>
                    <a:pt x="58" y="64"/>
                  </a:cubicBezTo>
                  <a:cubicBezTo>
                    <a:pt x="59" y="64"/>
                    <a:pt x="60" y="64"/>
                    <a:pt x="61" y="64"/>
                  </a:cubicBezTo>
                  <a:cubicBezTo>
                    <a:pt x="61" y="62"/>
                    <a:pt x="61" y="59"/>
                    <a:pt x="61" y="57"/>
                  </a:cubicBezTo>
                  <a:cubicBezTo>
                    <a:pt x="60" y="57"/>
                    <a:pt x="59" y="57"/>
                    <a:pt x="58" y="57"/>
                  </a:cubicBezTo>
                  <a:close/>
                  <a:moveTo>
                    <a:pt x="65" y="57"/>
                  </a:moveTo>
                  <a:cubicBezTo>
                    <a:pt x="65" y="64"/>
                    <a:pt x="65" y="64"/>
                    <a:pt x="65" y="64"/>
                  </a:cubicBezTo>
                  <a:cubicBezTo>
                    <a:pt x="68" y="64"/>
                    <a:pt x="68" y="64"/>
                    <a:pt x="68" y="64"/>
                  </a:cubicBezTo>
                  <a:cubicBezTo>
                    <a:pt x="68" y="57"/>
                    <a:pt x="68" y="57"/>
                    <a:pt x="68" y="57"/>
                  </a:cubicBezTo>
                  <a:cubicBezTo>
                    <a:pt x="65" y="57"/>
                    <a:pt x="65" y="57"/>
                    <a:pt x="65" y="57"/>
                  </a:cubicBezTo>
                  <a:close/>
                  <a:moveTo>
                    <a:pt x="7" y="71"/>
                  </a:moveTo>
                  <a:cubicBezTo>
                    <a:pt x="7" y="79"/>
                    <a:pt x="7" y="79"/>
                    <a:pt x="7" y="79"/>
                  </a:cubicBezTo>
                  <a:cubicBezTo>
                    <a:pt x="11" y="79"/>
                    <a:pt x="11" y="79"/>
                    <a:pt x="11" y="79"/>
                  </a:cubicBezTo>
                  <a:cubicBezTo>
                    <a:pt x="11" y="71"/>
                    <a:pt x="11" y="71"/>
                    <a:pt x="11" y="71"/>
                  </a:cubicBezTo>
                  <a:cubicBezTo>
                    <a:pt x="7" y="71"/>
                    <a:pt x="7" y="71"/>
                    <a:pt x="7" y="71"/>
                  </a:cubicBezTo>
                  <a:close/>
                  <a:moveTo>
                    <a:pt x="22" y="71"/>
                  </a:moveTo>
                  <a:cubicBezTo>
                    <a:pt x="22" y="74"/>
                    <a:pt x="22" y="76"/>
                    <a:pt x="22" y="79"/>
                  </a:cubicBezTo>
                  <a:cubicBezTo>
                    <a:pt x="23" y="79"/>
                    <a:pt x="24" y="79"/>
                    <a:pt x="25" y="79"/>
                  </a:cubicBezTo>
                  <a:cubicBezTo>
                    <a:pt x="25" y="76"/>
                    <a:pt x="25" y="74"/>
                    <a:pt x="25" y="71"/>
                  </a:cubicBezTo>
                  <a:cubicBezTo>
                    <a:pt x="24" y="71"/>
                    <a:pt x="23" y="71"/>
                    <a:pt x="22" y="71"/>
                  </a:cubicBezTo>
                  <a:close/>
                  <a:moveTo>
                    <a:pt x="29" y="71"/>
                  </a:moveTo>
                  <a:cubicBezTo>
                    <a:pt x="29" y="74"/>
                    <a:pt x="29" y="76"/>
                    <a:pt x="29" y="79"/>
                  </a:cubicBezTo>
                  <a:cubicBezTo>
                    <a:pt x="30" y="79"/>
                    <a:pt x="31" y="79"/>
                    <a:pt x="32" y="79"/>
                  </a:cubicBezTo>
                  <a:cubicBezTo>
                    <a:pt x="32" y="76"/>
                    <a:pt x="32" y="74"/>
                    <a:pt x="32" y="71"/>
                  </a:cubicBezTo>
                  <a:cubicBezTo>
                    <a:pt x="31" y="71"/>
                    <a:pt x="30" y="71"/>
                    <a:pt x="29" y="71"/>
                  </a:cubicBezTo>
                  <a:close/>
                  <a:moveTo>
                    <a:pt x="36" y="71"/>
                  </a:moveTo>
                  <a:cubicBezTo>
                    <a:pt x="36" y="74"/>
                    <a:pt x="36" y="76"/>
                    <a:pt x="36" y="79"/>
                  </a:cubicBezTo>
                  <a:cubicBezTo>
                    <a:pt x="37" y="79"/>
                    <a:pt x="38" y="79"/>
                    <a:pt x="39" y="79"/>
                  </a:cubicBezTo>
                  <a:cubicBezTo>
                    <a:pt x="39" y="76"/>
                    <a:pt x="39" y="74"/>
                    <a:pt x="39" y="71"/>
                  </a:cubicBezTo>
                  <a:cubicBezTo>
                    <a:pt x="38" y="71"/>
                    <a:pt x="37" y="71"/>
                    <a:pt x="36" y="71"/>
                  </a:cubicBezTo>
                  <a:close/>
                  <a:moveTo>
                    <a:pt x="43" y="71"/>
                  </a:moveTo>
                  <a:cubicBezTo>
                    <a:pt x="43" y="74"/>
                    <a:pt x="43" y="76"/>
                    <a:pt x="43" y="79"/>
                  </a:cubicBezTo>
                  <a:cubicBezTo>
                    <a:pt x="45" y="79"/>
                    <a:pt x="46" y="79"/>
                    <a:pt x="47" y="79"/>
                  </a:cubicBezTo>
                  <a:cubicBezTo>
                    <a:pt x="47" y="76"/>
                    <a:pt x="47" y="74"/>
                    <a:pt x="47" y="71"/>
                  </a:cubicBezTo>
                  <a:cubicBezTo>
                    <a:pt x="46" y="71"/>
                    <a:pt x="45" y="71"/>
                    <a:pt x="43" y="71"/>
                  </a:cubicBezTo>
                  <a:close/>
                  <a:moveTo>
                    <a:pt x="51" y="71"/>
                  </a:moveTo>
                  <a:cubicBezTo>
                    <a:pt x="51" y="74"/>
                    <a:pt x="51" y="76"/>
                    <a:pt x="51" y="79"/>
                  </a:cubicBezTo>
                  <a:cubicBezTo>
                    <a:pt x="52" y="79"/>
                    <a:pt x="53" y="79"/>
                    <a:pt x="54" y="79"/>
                  </a:cubicBezTo>
                  <a:cubicBezTo>
                    <a:pt x="54" y="76"/>
                    <a:pt x="54" y="74"/>
                    <a:pt x="54" y="71"/>
                  </a:cubicBezTo>
                  <a:cubicBezTo>
                    <a:pt x="53" y="71"/>
                    <a:pt x="52" y="71"/>
                    <a:pt x="51" y="71"/>
                  </a:cubicBezTo>
                  <a:close/>
                  <a:moveTo>
                    <a:pt x="58" y="71"/>
                  </a:moveTo>
                  <a:cubicBezTo>
                    <a:pt x="58" y="74"/>
                    <a:pt x="58" y="76"/>
                    <a:pt x="58" y="79"/>
                  </a:cubicBezTo>
                  <a:cubicBezTo>
                    <a:pt x="59" y="79"/>
                    <a:pt x="60" y="79"/>
                    <a:pt x="61" y="79"/>
                  </a:cubicBezTo>
                  <a:cubicBezTo>
                    <a:pt x="61" y="76"/>
                    <a:pt x="61" y="74"/>
                    <a:pt x="61" y="71"/>
                  </a:cubicBezTo>
                  <a:cubicBezTo>
                    <a:pt x="60" y="71"/>
                    <a:pt x="59" y="71"/>
                    <a:pt x="58" y="71"/>
                  </a:cubicBezTo>
                  <a:close/>
                  <a:moveTo>
                    <a:pt x="65" y="71"/>
                  </a:moveTo>
                  <a:cubicBezTo>
                    <a:pt x="65" y="79"/>
                    <a:pt x="65" y="79"/>
                    <a:pt x="65" y="79"/>
                  </a:cubicBezTo>
                  <a:cubicBezTo>
                    <a:pt x="68" y="79"/>
                    <a:pt x="68" y="79"/>
                    <a:pt x="68" y="79"/>
                  </a:cubicBezTo>
                  <a:cubicBezTo>
                    <a:pt x="68" y="71"/>
                    <a:pt x="68" y="71"/>
                    <a:pt x="68" y="71"/>
                  </a:cubicBezTo>
                  <a:cubicBezTo>
                    <a:pt x="65" y="71"/>
                    <a:pt x="65" y="71"/>
                    <a:pt x="65" y="71"/>
                  </a:cubicBezTo>
                  <a:close/>
                  <a:moveTo>
                    <a:pt x="40" y="105"/>
                  </a:moveTo>
                  <a:cubicBezTo>
                    <a:pt x="40" y="105"/>
                    <a:pt x="40" y="106"/>
                    <a:pt x="40" y="107"/>
                  </a:cubicBezTo>
                  <a:cubicBezTo>
                    <a:pt x="44" y="107"/>
                    <a:pt x="48" y="107"/>
                    <a:pt x="52" y="107"/>
                  </a:cubicBezTo>
                  <a:cubicBezTo>
                    <a:pt x="52" y="106"/>
                    <a:pt x="52" y="105"/>
                    <a:pt x="52" y="105"/>
                  </a:cubicBezTo>
                  <a:cubicBezTo>
                    <a:pt x="48" y="105"/>
                    <a:pt x="44" y="105"/>
                    <a:pt x="40" y="105"/>
                  </a:cubicBezTo>
                  <a:close/>
                  <a:moveTo>
                    <a:pt x="9" y="105"/>
                  </a:moveTo>
                  <a:cubicBezTo>
                    <a:pt x="9" y="105"/>
                    <a:pt x="9" y="106"/>
                    <a:pt x="9" y="107"/>
                  </a:cubicBezTo>
                  <a:cubicBezTo>
                    <a:pt x="13" y="107"/>
                    <a:pt x="17" y="107"/>
                    <a:pt x="21" y="107"/>
                  </a:cubicBezTo>
                  <a:cubicBezTo>
                    <a:pt x="21" y="106"/>
                    <a:pt x="21" y="105"/>
                    <a:pt x="21" y="105"/>
                  </a:cubicBezTo>
                  <a:cubicBezTo>
                    <a:pt x="17" y="105"/>
                    <a:pt x="13" y="105"/>
                    <a:pt x="9" y="105"/>
                  </a:cubicBezTo>
                  <a:close/>
                  <a:moveTo>
                    <a:pt x="9" y="99"/>
                  </a:moveTo>
                  <a:cubicBezTo>
                    <a:pt x="9" y="101"/>
                    <a:pt x="9" y="101"/>
                    <a:pt x="9" y="101"/>
                  </a:cubicBezTo>
                  <a:cubicBezTo>
                    <a:pt x="21" y="101"/>
                    <a:pt x="21" y="101"/>
                    <a:pt x="21" y="101"/>
                  </a:cubicBezTo>
                  <a:cubicBezTo>
                    <a:pt x="21" y="99"/>
                    <a:pt x="21" y="99"/>
                    <a:pt x="21" y="99"/>
                  </a:cubicBezTo>
                  <a:cubicBezTo>
                    <a:pt x="9" y="99"/>
                    <a:pt x="9" y="99"/>
                    <a:pt x="9" y="99"/>
                  </a:cubicBezTo>
                  <a:close/>
                  <a:moveTo>
                    <a:pt x="56" y="99"/>
                  </a:moveTo>
                  <a:cubicBezTo>
                    <a:pt x="56" y="101"/>
                    <a:pt x="56" y="101"/>
                    <a:pt x="56" y="101"/>
                  </a:cubicBezTo>
                  <a:cubicBezTo>
                    <a:pt x="68" y="101"/>
                    <a:pt x="68" y="101"/>
                    <a:pt x="68" y="101"/>
                  </a:cubicBezTo>
                  <a:cubicBezTo>
                    <a:pt x="68" y="99"/>
                    <a:pt x="68" y="99"/>
                    <a:pt x="68" y="99"/>
                  </a:cubicBezTo>
                  <a:cubicBezTo>
                    <a:pt x="56" y="99"/>
                    <a:pt x="56" y="99"/>
                    <a:pt x="56" y="99"/>
                  </a:cubicBezTo>
                  <a:close/>
                  <a:moveTo>
                    <a:pt x="9" y="110"/>
                  </a:moveTo>
                  <a:cubicBezTo>
                    <a:pt x="9" y="111"/>
                    <a:pt x="9" y="112"/>
                    <a:pt x="9" y="112"/>
                  </a:cubicBezTo>
                  <a:cubicBezTo>
                    <a:pt x="13" y="112"/>
                    <a:pt x="17" y="112"/>
                    <a:pt x="21" y="112"/>
                  </a:cubicBezTo>
                  <a:cubicBezTo>
                    <a:pt x="21" y="112"/>
                    <a:pt x="21" y="111"/>
                    <a:pt x="21" y="110"/>
                  </a:cubicBezTo>
                  <a:cubicBezTo>
                    <a:pt x="17" y="110"/>
                    <a:pt x="13" y="110"/>
                    <a:pt x="9" y="110"/>
                  </a:cubicBezTo>
                  <a:close/>
                  <a:moveTo>
                    <a:pt x="9" y="116"/>
                  </a:moveTo>
                  <a:cubicBezTo>
                    <a:pt x="9" y="117"/>
                    <a:pt x="9" y="117"/>
                    <a:pt x="9" y="118"/>
                  </a:cubicBezTo>
                  <a:cubicBezTo>
                    <a:pt x="13" y="118"/>
                    <a:pt x="17" y="118"/>
                    <a:pt x="21" y="118"/>
                  </a:cubicBezTo>
                  <a:cubicBezTo>
                    <a:pt x="21" y="117"/>
                    <a:pt x="21" y="117"/>
                    <a:pt x="21" y="116"/>
                  </a:cubicBezTo>
                  <a:cubicBezTo>
                    <a:pt x="17" y="116"/>
                    <a:pt x="13" y="116"/>
                    <a:pt x="9" y="116"/>
                  </a:cubicBezTo>
                  <a:close/>
                  <a:moveTo>
                    <a:pt x="9" y="127"/>
                  </a:moveTo>
                  <a:cubicBezTo>
                    <a:pt x="9" y="128"/>
                    <a:pt x="9" y="128"/>
                    <a:pt x="9" y="129"/>
                  </a:cubicBezTo>
                  <a:cubicBezTo>
                    <a:pt x="13" y="129"/>
                    <a:pt x="17" y="129"/>
                    <a:pt x="21" y="129"/>
                  </a:cubicBezTo>
                  <a:cubicBezTo>
                    <a:pt x="21" y="128"/>
                    <a:pt x="21" y="128"/>
                    <a:pt x="21" y="127"/>
                  </a:cubicBezTo>
                  <a:cubicBezTo>
                    <a:pt x="17" y="127"/>
                    <a:pt x="13" y="127"/>
                    <a:pt x="9" y="127"/>
                  </a:cubicBezTo>
                  <a:close/>
                  <a:moveTo>
                    <a:pt x="9" y="132"/>
                  </a:moveTo>
                  <a:cubicBezTo>
                    <a:pt x="9" y="133"/>
                    <a:pt x="9" y="134"/>
                    <a:pt x="9" y="134"/>
                  </a:cubicBezTo>
                  <a:cubicBezTo>
                    <a:pt x="13" y="134"/>
                    <a:pt x="17" y="134"/>
                    <a:pt x="21" y="134"/>
                  </a:cubicBezTo>
                  <a:cubicBezTo>
                    <a:pt x="21" y="134"/>
                    <a:pt x="21" y="133"/>
                    <a:pt x="21" y="132"/>
                  </a:cubicBezTo>
                  <a:cubicBezTo>
                    <a:pt x="17" y="132"/>
                    <a:pt x="13" y="132"/>
                    <a:pt x="9" y="132"/>
                  </a:cubicBezTo>
                  <a:close/>
                  <a:moveTo>
                    <a:pt x="9" y="138"/>
                  </a:moveTo>
                  <a:cubicBezTo>
                    <a:pt x="9" y="139"/>
                    <a:pt x="9" y="139"/>
                    <a:pt x="9" y="140"/>
                  </a:cubicBezTo>
                  <a:cubicBezTo>
                    <a:pt x="13" y="140"/>
                    <a:pt x="17" y="140"/>
                    <a:pt x="21" y="140"/>
                  </a:cubicBezTo>
                  <a:cubicBezTo>
                    <a:pt x="21" y="139"/>
                    <a:pt x="21" y="139"/>
                    <a:pt x="21" y="138"/>
                  </a:cubicBezTo>
                  <a:cubicBezTo>
                    <a:pt x="17" y="138"/>
                    <a:pt x="13" y="138"/>
                    <a:pt x="9" y="138"/>
                  </a:cubicBezTo>
                  <a:close/>
                  <a:moveTo>
                    <a:pt x="9" y="143"/>
                  </a:moveTo>
                  <a:cubicBezTo>
                    <a:pt x="9" y="144"/>
                    <a:pt x="9" y="145"/>
                    <a:pt x="9" y="145"/>
                  </a:cubicBezTo>
                  <a:cubicBezTo>
                    <a:pt x="13" y="145"/>
                    <a:pt x="17" y="145"/>
                    <a:pt x="21" y="145"/>
                  </a:cubicBezTo>
                  <a:cubicBezTo>
                    <a:pt x="21" y="145"/>
                    <a:pt x="21" y="144"/>
                    <a:pt x="21" y="143"/>
                  </a:cubicBezTo>
                  <a:cubicBezTo>
                    <a:pt x="17" y="143"/>
                    <a:pt x="13" y="143"/>
                    <a:pt x="9" y="143"/>
                  </a:cubicBezTo>
                  <a:close/>
                  <a:moveTo>
                    <a:pt x="9" y="149"/>
                  </a:moveTo>
                  <a:cubicBezTo>
                    <a:pt x="9" y="150"/>
                    <a:pt x="9" y="150"/>
                    <a:pt x="9" y="151"/>
                  </a:cubicBezTo>
                  <a:cubicBezTo>
                    <a:pt x="13" y="151"/>
                    <a:pt x="17" y="151"/>
                    <a:pt x="21" y="151"/>
                  </a:cubicBezTo>
                  <a:cubicBezTo>
                    <a:pt x="21" y="150"/>
                    <a:pt x="21" y="150"/>
                    <a:pt x="21" y="149"/>
                  </a:cubicBezTo>
                  <a:cubicBezTo>
                    <a:pt x="17" y="149"/>
                    <a:pt x="13" y="149"/>
                    <a:pt x="9" y="149"/>
                  </a:cubicBezTo>
                  <a:close/>
                  <a:moveTo>
                    <a:pt x="9" y="165"/>
                  </a:moveTo>
                  <a:cubicBezTo>
                    <a:pt x="9" y="167"/>
                    <a:pt x="9" y="167"/>
                    <a:pt x="9" y="167"/>
                  </a:cubicBezTo>
                  <a:cubicBezTo>
                    <a:pt x="21" y="167"/>
                    <a:pt x="21" y="167"/>
                    <a:pt x="21" y="167"/>
                  </a:cubicBezTo>
                  <a:cubicBezTo>
                    <a:pt x="21" y="165"/>
                    <a:pt x="21" y="165"/>
                    <a:pt x="21" y="165"/>
                  </a:cubicBezTo>
                  <a:cubicBezTo>
                    <a:pt x="9" y="165"/>
                    <a:pt x="9" y="165"/>
                    <a:pt x="9" y="165"/>
                  </a:cubicBezTo>
                  <a:close/>
                  <a:moveTo>
                    <a:pt x="56" y="165"/>
                  </a:moveTo>
                  <a:cubicBezTo>
                    <a:pt x="56" y="167"/>
                    <a:pt x="56" y="167"/>
                    <a:pt x="56" y="167"/>
                  </a:cubicBezTo>
                  <a:cubicBezTo>
                    <a:pt x="68" y="167"/>
                    <a:pt x="68" y="167"/>
                    <a:pt x="68" y="167"/>
                  </a:cubicBezTo>
                  <a:cubicBezTo>
                    <a:pt x="68" y="165"/>
                    <a:pt x="68" y="165"/>
                    <a:pt x="68" y="165"/>
                  </a:cubicBezTo>
                  <a:cubicBezTo>
                    <a:pt x="56" y="165"/>
                    <a:pt x="56" y="165"/>
                    <a:pt x="56" y="165"/>
                  </a:cubicBezTo>
                  <a:close/>
                  <a:moveTo>
                    <a:pt x="40" y="165"/>
                  </a:moveTo>
                  <a:cubicBezTo>
                    <a:pt x="40" y="167"/>
                    <a:pt x="40" y="167"/>
                    <a:pt x="40" y="167"/>
                  </a:cubicBezTo>
                  <a:cubicBezTo>
                    <a:pt x="52" y="167"/>
                    <a:pt x="52" y="167"/>
                    <a:pt x="52" y="167"/>
                  </a:cubicBezTo>
                  <a:cubicBezTo>
                    <a:pt x="52" y="165"/>
                    <a:pt x="52" y="165"/>
                    <a:pt x="52" y="165"/>
                  </a:cubicBezTo>
                  <a:cubicBezTo>
                    <a:pt x="40" y="165"/>
                    <a:pt x="40" y="165"/>
                    <a:pt x="40" y="165"/>
                  </a:cubicBezTo>
                  <a:close/>
                  <a:moveTo>
                    <a:pt x="25" y="165"/>
                  </a:moveTo>
                  <a:cubicBezTo>
                    <a:pt x="25" y="167"/>
                    <a:pt x="25" y="167"/>
                    <a:pt x="25" y="167"/>
                  </a:cubicBezTo>
                  <a:cubicBezTo>
                    <a:pt x="37" y="167"/>
                    <a:pt x="37" y="167"/>
                    <a:pt x="37" y="167"/>
                  </a:cubicBezTo>
                  <a:cubicBezTo>
                    <a:pt x="37" y="165"/>
                    <a:pt x="37" y="165"/>
                    <a:pt x="37" y="165"/>
                  </a:cubicBezTo>
                  <a:cubicBezTo>
                    <a:pt x="25" y="165"/>
                    <a:pt x="25" y="165"/>
                    <a:pt x="25" y="165"/>
                  </a:cubicBezTo>
                  <a:close/>
                  <a:moveTo>
                    <a:pt x="40" y="160"/>
                  </a:moveTo>
                  <a:cubicBezTo>
                    <a:pt x="40" y="161"/>
                    <a:pt x="40" y="161"/>
                    <a:pt x="40" y="162"/>
                  </a:cubicBezTo>
                  <a:cubicBezTo>
                    <a:pt x="44" y="162"/>
                    <a:pt x="48" y="162"/>
                    <a:pt x="52" y="162"/>
                  </a:cubicBezTo>
                  <a:cubicBezTo>
                    <a:pt x="52" y="161"/>
                    <a:pt x="52" y="161"/>
                    <a:pt x="52" y="160"/>
                  </a:cubicBezTo>
                  <a:cubicBezTo>
                    <a:pt x="48" y="160"/>
                    <a:pt x="44" y="160"/>
                    <a:pt x="40" y="160"/>
                  </a:cubicBezTo>
                  <a:close/>
                  <a:moveTo>
                    <a:pt x="25" y="160"/>
                  </a:moveTo>
                  <a:cubicBezTo>
                    <a:pt x="25" y="161"/>
                    <a:pt x="25" y="161"/>
                    <a:pt x="25" y="162"/>
                  </a:cubicBezTo>
                  <a:cubicBezTo>
                    <a:pt x="29" y="162"/>
                    <a:pt x="33" y="162"/>
                    <a:pt x="37" y="162"/>
                  </a:cubicBezTo>
                  <a:cubicBezTo>
                    <a:pt x="37" y="161"/>
                    <a:pt x="37" y="161"/>
                    <a:pt x="37" y="160"/>
                  </a:cubicBezTo>
                  <a:cubicBezTo>
                    <a:pt x="33" y="160"/>
                    <a:pt x="29" y="160"/>
                    <a:pt x="25" y="160"/>
                  </a:cubicBezTo>
                  <a:close/>
                  <a:moveTo>
                    <a:pt x="56" y="154"/>
                  </a:moveTo>
                  <a:cubicBezTo>
                    <a:pt x="56" y="155"/>
                    <a:pt x="56" y="156"/>
                    <a:pt x="56" y="156"/>
                  </a:cubicBezTo>
                  <a:cubicBezTo>
                    <a:pt x="60" y="156"/>
                    <a:pt x="64" y="156"/>
                    <a:pt x="68" y="156"/>
                  </a:cubicBezTo>
                  <a:cubicBezTo>
                    <a:pt x="68" y="156"/>
                    <a:pt x="68" y="155"/>
                    <a:pt x="68" y="154"/>
                  </a:cubicBezTo>
                  <a:cubicBezTo>
                    <a:pt x="64" y="154"/>
                    <a:pt x="60" y="154"/>
                    <a:pt x="56" y="154"/>
                  </a:cubicBezTo>
                  <a:close/>
                  <a:moveTo>
                    <a:pt x="40" y="154"/>
                  </a:moveTo>
                  <a:cubicBezTo>
                    <a:pt x="40" y="155"/>
                    <a:pt x="40" y="156"/>
                    <a:pt x="40" y="156"/>
                  </a:cubicBezTo>
                  <a:cubicBezTo>
                    <a:pt x="44" y="156"/>
                    <a:pt x="48" y="156"/>
                    <a:pt x="52" y="156"/>
                  </a:cubicBezTo>
                  <a:cubicBezTo>
                    <a:pt x="52" y="156"/>
                    <a:pt x="52" y="155"/>
                    <a:pt x="52" y="154"/>
                  </a:cubicBezTo>
                  <a:cubicBezTo>
                    <a:pt x="48" y="154"/>
                    <a:pt x="44" y="154"/>
                    <a:pt x="40" y="154"/>
                  </a:cubicBezTo>
                  <a:close/>
                  <a:moveTo>
                    <a:pt x="25" y="154"/>
                  </a:moveTo>
                  <a:cubicBezTo>
                    <a:pt x="25" y="155"/>
                    <a:pt x="25" y="156"/>
                    <a:pt x="25" y="156"/>
                  </a:cubicBezTo>
                  <a:cubicBezTo>
                    <a:pt x="29" y="156"/>
                    <a:pt x="33" y="156"/>
                    <a:pt x="37" y="156"/>
                  </a:cubicBezTo>
                  <a:cubicBezTo>
                    <a:pt x="37" y="156"/>
                    <a:pt x="37" y="155"/>
                    <a:pt x="37" y="154"/>
                  </a:cubicBezTo>
                  <a:cubicBezTo>
                    <a:pt x="33" y="154"/>
                    <a:pt x="29" y="154"/>
                    <a:pt x="25" y="154"/>
                  </a:cubicBezTo>
                  <a:close/>
                  <a:moveTo>
                    <a:pt x="40" y="149"/>
                  </a:moveTo>
                  <a:cubicBezTo>
                    <a:pt x="40" y="150"/>
                    <a:pt x="40" y="150"/>
                    <a:pt x="40" y="151"/>
                  </a:cubicBezTo>
                  <a:cubicBezTo>
                    <a:pt x="44" y="151"/>
                    <a:pt x="48" y="151"/>
                    <a:pt x="52" y="151"/>
                  </a:cubicBezTo>
                  <a:cubicBezTo>
                    <a:pt x="52" y="150"/>
                    <a:pt x="52" y="150"/>
                    <a:pt x="52" y="149"/>
                  </a:cubicBezTo>
                  <a:cubicBezTo>
                    <a:pt x="48" y="149"/>
                    <a:pt x="44" y="149"/>
                    <a:pt x="40" y="149"/>
                  </a:cubicBezTo>
                  <a:close/>
                  <a:moveTo>
                    <a:pt x="25" y="149"/>
                  </a:moveTo>
                  <a:cubicBezTo>
                    <a:pt x="25" y="150"/>
                    <a:pt x="25" y="150"/>
                    <a:pt x="25" y="151"/>
                  </a:cubicBezTo>
                  <a:cubicBezTo>
                    <a:pt x="29" y="151"/>
                    <a:pt x="33" y="151"/>
                    <a:pt x="37" y="151"/>
                  </a:cubicBezTo>
                  <a:cubicBezTo>
                    <a:pt x="37" y="150"/>
                    <a:pt x="37" y="150"/>
                    <a:pt x="37" y="149"/>
                  </a:cubicBezTo>
                  <a:cubicBezTo>
                    <a:pt x="33" y="149"/>
                    <a:pt x="29" y="149"/>
                    <a:pt x="25" y="149"/>
                  </a:cubicBezTo>
                  <a:close/>
                  <a:moveTo>
                    <a:pt x="56" y="143"/>
                  </a:moveTo>
                  <a:cubicBezTo>
                    <a:pt x="56" y="144"/>
                    <a:pt x="56" y="145"/>
                    <a:pt x="56" y="145"/>
                  </a:cubicBezTo>
                  <a:cubicBezTo>
                    <a:pt x="60" y="145"/>
                    <a:pt x="64" y="145"/>
                    <a:pt x="68" y="145"/>
                  </a:cubicBezTo>
                  <a:cubicBezTo>
                    <a:pt x="68" y="145"/>
                    <a:pt x="68" y="144"/>
                    <a:pt x="68" y="143"/>
                  </a:cubicBezTo>
                  <a:cubicBezTo>
                    <a:pt x="64" y="143"/>
                    <a:pt x="60" y="143"/>
                    <a:pt x="56" y="143"/>
                  </a:cubicBezTo>
                  <a:close/>
                  <a:moveTo>
                    <a:pt x="40" y="143"/>
                  </a:moveTo>
                  <a:cubicBezTo>
                    <a:pt x="40" y="144"/>
                    <a:pt x="40" y="145"/>
                    <a:pt x="40" y="145"/>
                  </a:cubicBezTo>
                  <a:cubicBezTo>
                    <a:pt x="44" y="145"/>
                    <a:pt x="48" y="145"/>
                    <a:pt x="52" y="145"/>
                  </a:cubicBezTo>
                  <a:cubicBezTo>
                    <a:pt x="52" y="145"/>
                    <a:pt x="52" y="144"/>
                    <a:pt x="52" y="143"/>
                  </a:cubicBezTo>
                  <a:cubicBezTo>
                    <a:pt x="48" y="143"/>
                    <a:pt x="44" y="143"/>
                    <a:pt x="40" y="143"/>
                  </a:cubicBezTo>
                  <a:close/>
                  <a:moveTo>
                    <a:pt x="25" y="143"/>
                  </a:moveTo>
                  <a:cubicBezTo>
                    <a:pt x="25" y="144"/>
                    <a:pt x="25" y="145"/>
                    <a:pt x="25" y="145"/>
                  </a:cubicBezTo>
                  <a:cubicBezTo>
                    <a:pt x="29" y="145"/>
                    <a:pt x="33" y="145"/>
                    <a:pt x="37" y="145"/>
                  </a:cubicBezTo>
                  <a:cubicBezTo>
                    <a:pt x="37" y="145"/>
                    <a:pt x="37" y="144"/>
                    <a:pt x="37" y="143"/>
                  </a:cubicBezTo>
                  <a:cubicBezTo>
                    <a:pt x="33" y="143"/>
                    <a:pt x="29" y="143"/>
                    <a:pt x="25" y="143"/>
                  </a:cubicBezTo>
                  <a:close/>
                  <a:moveTo>
                    <a:pt x="56" y="138"/>
                  </a:moveTo>
                  <a:cubicBezTo>
                    <a:pt x="56" y="139"/>
                    <a:pt x="56" y="139"/>
                    <a:pt x="56" y="140"/>
                  </a:cubicBezTo>
                  <a:cubicBezTo>
                    <a:pt x="60" y="140"/>
                    <a:pt x="64" y="140"/>
                    <a:pt x="68" y="140"/>
                  </a:cubicBezTo>
                  <a:cubicBezTo>
                    <a:pt x="68" y="139"/>
                    <a:pt x="68" y="139"/>
                    <a:pt x="68" y="138"/>
                  </a:cubicBezTo>
                  <a:cubicBezTo>
                    <a:pt x="64" y="138"/>
                    <a:pt x="60" y="138"/>
                    <a:pt x="56" y="138"/>
                  </a:cubicBezTo>
                  <a:close/>
                  <a:moveTo>
                    <a:pt x="25" y="138"/>
                  </a:moveTo>
                  <a:cubicBezTo>
                    <a:pt x="25" y="139"/>
                    <a:pt x="25" y="139"/>
                    <a:pt x="25" y="140"/>
                  </a:cubicBezTo>
                  <a:cubicBezTo>
                    <a:pt x="29" y="140"/>
                    <a:pt x="33" y="140"/>
                    <a:pt x="37" y="140"/>
                  </a:cubicBezTo>
                  <a:cubicBezTo>
                    <a:pt x="37" y="139"/>
                    <a:pt x="37" y="139"/>
                    <a:pt x="37" y="138"/>
                  </a:cubicBezTo>
                  <a:cubicBezTo>
                    <a:pt x="33" y="138"/>
                    <a:pt x="29" y="138"/>
                    <a:pt x="25" y="138"/>
                  </a:cubicBezTo>
                  <a:close/>
                  <a:moveTo>
                    <a:pt x="40" y="132"/>
                  </a:moveTo>
                  <a:cubicBezTo>
                    <a:pt x="40" y="133"/>
                    <a:pt x="40" y="134"/>
                    <a:pt x="40" y="134"/>
                  </a:cubicBezTo>
                  <a:cubicBezTo>
                    <a:pt x="44" y="134"/>
                    <a:pt x="48" y="134"/>
                    <a:pt x="52" y="134"/>
                  </a:cubicBezTo>
                  <a:cubicBezTo>
                    <a:pt x="52" y="134"/>
                    <a:pt x="52" y="133"/>
                    <a:pt x="52" y="132"/>
                  </a:cubicBezTo>
                  <a:cubicBezTo>
                    <a:pt x="48" y="132"/>
                    <a:pt x="44" y="132"/>
                    <a:pt x="40" y="132"/>
                  </a:cubicBezTo>
                  <a:close/>
                  <a:moveTo>
                    <a:pt x="25" y="132"/>
                  </a:moveTo>
                  <a:cubicBezTo>
                    <a:pt x="25" y="133"/>
                    <a:pt x="25" y="134"/>
                    <a:pt x="25" y="134"/>
                  </a:cubicBezTo>
                  <a:cubicBezTo>
                    <a:pt x="29" y="134"/>
                    <a:pt x="33" y="134"/>
                    <a:pt x="37" y="134"/>
                  </a:cubicBezTo>
                  <a:cubicBezTo>
                    <a:pt x="37" y="134"/>
                    <a:pt x="37" y="133"/>
                    <a:pt x="37" y="132"/>
                  </a:cubicBezTo>
                  <a:cubicBezTo>
                    <a:pt x="33" y="132"/>
                    <a:pt x="29" y="132"/>
                    <a:pt x="25" y="132"/>
                  </a:cubicBezTo>
                  <a:close/>
                  <a:moveTo>
                    <a:pt x="56" y="127"/>
                  </a:moveTo>
                  <a:cubicBezTo>
                    <a:pt x="56" y="128"/>
                    <a:pt x="56" y="128"/>
                    <a:pt x="56" y="129"/>
                  </a:cubicBezTo>
                  <a:cubicBezTo>
                    <a:pt x="60" y="129"/>
                    <a:pt x="64" y="129"/>
                    <a:pt x="68" y="129"/>
                  </a:cubicBezTo>
                  <a:cubicBezTo>
                    <a:pt x="68" y="128"/>
                    <a:pt x="68" y="128"/>
                    <a:pt x="68" y="127"/>
                  </a:cubicBezTo>
                  <a:cubicBezTo>
                    <a:pt x="64" y="127"/>
                    <a:pt x="60" y="127"/>
                    <a:pt x="56" y="127"/>
                  </a:cubicBezTo>
                  <a:close/>
                  <a:moveTo>
                    <a:pt x="40" y="127"/>
                  </a:moveTo>
                  <a:cubicBezTo>
                    <a:pt x="40" y="128"/>
                    <a:pt x="40" y="128"/>
                    <a:pt x="40" y="129"/>
                  </a:cubicBezTo>
                  <a:cubicBezTo>
                    <a:pt x="44" y="129"/>
                    <a:pt x="48" y="129"/>
                    <a:pt x="52" y="129"/>
                  </a:cubicBezTo>
                  <a:cubicBezTo>
                    <a:pt x="52" y="128"/>
                    <a:pt x="52" y="128"/>
                    <a:pt x="52" y="127"/>
                  </a:cubicBezTo>
                  <a:cubicBezTo>
                    <a:pt x="48" y="127"/>
                    <a:pt x="44" y="127"/>
                    <a:pt x="40" y="127"/>
                  </a:cubicBezTo>
                  <a:close/>
                  <a:moveTo>
                    <a:pt x="25" y="127"/>
                  </a:moveTo>
                  <a:cubicBezTo>
                    <a:pt x="25" y="128"/>
                    <a:pt x="25" y="128"/>
                    <a:pt x="25" y="129"/>
                  </a:cubicBezTo>
                  <a:cubicBezTo>
                    <a:pt x="29" y="129"/>
                    <a:pt x="33" y="129"/>
                    <a:pt x="37" y="129"/>
                  </a:cubicBezTo>
                  <a:cubicBezTo>
                    <a:pt x="37" y="128"/>
                    <a:pt x="37" y="128"/>
                    <a:pt x="37" y="127"/>
                  </a:cubicBezTo>
                  <a:cubicBezTo>
                    <a:pt x="33" y="127"/>
                    <a:pt x="29" y="127"/>
                    <a:pt x="25" y="127"/>
                  </a:cubicBezTo>
                  <a:close/>
                  <a:moveTo>
                    <a:pt x="56" y="121"/>
                  </a:moveTo>
                  <a:cubicBezTo>
                    <a:pt x="56" y="122"/>
                    <a:pt x="56" y="123"/>
                    <a:pt x="56" y="123"/>
                  </a:cubicBezTo>
                  <a:cubicBezTo>
                    <a:pt x="60" y="123"/>
                    <a:pt x="64" y="123"/>
                    <a:pt x="68" y="123"/>
                  </a:cubicBezTo>
                  <a:cubicBezTo>
                    <a:pt x="68" y="123"/>
                    <a:pt x="68" y="122"/>
                    <a:pt x="68" y="121"/>
                  </a:cubicBezTo>
                  <a:cubicBezTo>
                    <a:pt x="64" y="121"/>
                    <a:pt x="60" y="121"/>
                    <a:pt x="56" y="121"/>
                  </a:cubicBezTo>
                  <a:close/>
                  <a:moveTo>
                    <a:pt x="40" y="121"/>
                  </a:moveTo>
                  <a:cubicBezTo>
                    <a:pt x="40" y="122"/>
                    <a:pt x="40" y="123"/>
                    <a:pt x="40" y="123"/>
                  </a:cubicBezTo>
                  <a:cubicBezTo>
                    <a:pt x="44" y="123"/>
                    <a:pt x="48" y="123"/>
                    <a:pt x="52" y="123"/>
                  </a:cubicBezTo>
                  <a:cubicBezTo>
                    <a:pt x="52" y="123"/>
                    <a:pt x="52" y="122"/>
                    <a:pt x="52" y="121"/>
                  </a:cubicBezTo>
                  <a:cubicBezTo>
                    <a:pt x="48" y="121"/>
                    <a:pt x="44" y="121"/>
                    <a:pt x="40" y="121"/>
                  </a:cubicBezTo>
                  <a:close/>
                  <a:moveTo>
                    <a:pt x="56" y="116"/>
                  </a:moveTo>
                  <a:cubicBezTo>
                    <a:pt x="56" y="117"/>
                    <a:pt x="56" y="117"/>
                    <a:pt x="56" y="118"/>
                  </a:cubicBezTo>
                  <a:cubicBezTo>
                    <a:pt x="60" y="118"/>
                    <a:pt x="64" y="118"/>
                    <a:pt x="68" y="118"/>
                  </a:cubicBezTo>
                  <a:cubicBezTo>
                    <a:pt x="68" y="117"/>
                    <a:pt x="68" y="117"/>
                    <a:pt x="68" y="116"/>
                  </a:cubicBezTo>
                  <a:cubicBezTo>
                    <a:pt x="64" y="116"/>
                    <a:pt x="60" y="116"/>
                    <a:pt x="56" y="116"/>
                  </a:cubicBezTo>
                  <a:close/>
                  <a:moveTo>
                    <a:pt x="25" y="116"/>
                  </a:moveTo>
                  <a:cubicBezTo>
                    <a:pt x="25" y="117"/>
                    <a:pt x="25" y="117"/>
                    <a:pt x="25" y="118"/>
                  </a:cubicBezTo>
                  <a:cubicBezTo>
                    <a:pt x="29" y="118"/>
                    <a:pt x="33" y="118"/>
                    <a:pt x="37" y="118"/>
                  </a:cubicBezTo>
                  <a:cubicBezTo>
                    <a:pt x="37" y="117"/>
                    <a:pt x="37" y="117"/>
                    <a:pt x="37" y="116"/>
                  </a:cubicBezTo>
                  <a:cubicBezTo>
                    <a:pt x="33" y="116"/>
                    <a:pt x="29" y="116"/>
                    <a:pt x="25" y="116"/>
                  </a:cubicBezTo>
                  <a:close/>
                  <a:moveTo>
                    <a:pt x="56" y="110"/>
                  </a:moveTo>
                  <a:cubicBezTo>
                    <a:pt x="56" y="111"/>
                    <a:pt x="56" y="112"/>
                    <a:pt x="56" y="112"/>
                  </a:cubicBezTo>
                  <a:cubicBezTo>
                    <a:pt x="60" y="112"/>
                    <a:pt x="64" y="112"/>
                    <a:pt x="68" y="112"/>
                  </a:cubicBezTo>
                  <a:cubicBezTo>
                    <a:pt x="68" y="112"/>
                    <a:pt x="68" y="111"/>
                    <a:pt x="68" y="110"/>
                  </a:cubicBezTo>
                  <a:cubicBezTo>
                    <a:pt x="64" y="110"/>
                    <a:pt x="60" y="110"/>
                    <a:pt x="56" y="110"/>
                  </a:cubicBezTo>
                  <a:close/>
                  <a:moveTo>
                    <a:pt x="40" y="110"/>
                  </a:moveTo>
                  <a:cubicBezTo>
                    <a:pt x="40" y="111"/>
                    <a:pt x="40" y="112"/>
                    <a:pt x="40" y="112"/>
                  </a:cubicBezTo>
                  <a:cubicBezTo>
                    <a:pt x="44" y="112"/>
                    <a:pt x="48" y="112"/>
                    <a:pt x="52" y="112"/>
                  </a:cubicBezTo>
                  <a:cubicBezTo>
                    <a:pt x="52" y="112"/>
                    <a:pt x="52" y="111"/>
                    <a:pt x="52" y="110"/>
                  </a:cubicBezTo>
                  <a:cubicBezTo>
                    <a:pt x="48" y="110"/>
                    <a:pt x="44" y="110"/>
                    <a:pt x="40" y="110"/>
                  </a:cubicBezTo>
                  <a:close/>
                  <a:moveTo>
                    <a:pt x="25" y="110"/>
                  </a:moveTo>
                  <a:cubicBezTo>
                    <a:pt x="25" y="111"/>
                    <a:pt x="25" y="112"/>
                    <a:pt x="25" y="112"/>
                  </a:cubicBezTo>
                  <a:cubicBezTo>
                    <a:pt x="29" y="112"/>
                    <a:pt x="33" y="112"/>
                    <a:pt x="37" y="112"/>
                  </a:cubicBezTo>
                  <a:cubicBezTo>
                    <a:pt x="37" y="112"/>
                    <a:pt x="37" y="111"/>
                    <a:pt x="37" y="110"/>
                  </a:cubicBezTo>
                  <a:cubicBezTo>
                    <a:pt x="33" y="110"/>
                    <a:pt x="29" y="110"/>
                    <a:pt x="25" y="110"/>
                  </a:cubicBezTo>
                  <a:close/>
                  <a:moveTo>
                    <a:pt x="56" y="105"/>
                  </a:moveTo>
                  <a:cubicBezTo>
                    <a:pt x="56" y="105"/>
                    <a:pt x="56" y="106"/>
                    <a:pt x="56" y="107"/>
                  </a:cubicBezTo>
                  <a:cubicBezTo>
                    <a:pt x="60" y="107"/>
                    <a:pt x="64" y="107"/>
                    <a:pt x="68" y="107"/>
                  </a:cubicBezTo>
                  <a:cubicBezTo>
                    <a:pt x="68" y="106"/>
                    <a:pt x="68" y="105"/>
                    <a:pt x="68" y="105"/>
                  </a:cubicBezTo>
                  <a:cubicBezTo>
                    <a:pt x="64" y="105"/>
                    <a:pt x="60" y="105"/>
                    <a:pt x="56"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23" name="Rectangle 2647"/>
            <p:cNvSpPr>
              <a:spLocks noChangeArrowheads="1"/>
            </p:cNvSpPr>
            <p:nvPr/>
          </p:nvSpPr>
          <p:spPr bwMode="auto">
            <a:xfrm>
              <a:off x="158751" y="957262"/>
              <a:ext cx="401638" cy="211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grpSp>
      <p:grpSp>
        <p:nvGrpSpPr>
          <p:cNvPr id="729" name="组合 728"/>
          <p:cNvGrpSpPr/>
          <p:nvPr/>
        </p:nvGrpSpPr>
        <p:grpSpPr>
          <a:xfrm>
            <a:off x="7512160" y="2399732"/>
            <a:ext cx="4464000" cy="2160000"/>
            <a:chOff x="-3133724" y="-598196"/>
            <a:chExt cx="3694113" cy="1786915"/>
          </a:xfrm>
          <a:solidFill>
            <a:srgbClr val="005D98"/>
          </a:solidFill>
        </p:grpSpPr>
        <p:sp>
          <p:nvSpPr>
            <p:cNvPr id="733" name="Freeform 2597"/>
            <p:cNvSpPr>
              <a:spLocks noEditPoints="1"/>
            </p:cNvSpPr>
            <p:nvPr/>
          </p:nvSpPr>
          <p:spPr bwMode="auto">
            <a:xfrm>
              <a:off x="-1695118" y="158728"/>
              <a:ext cx="447013" cy="996972"/>
            </a:xfrm>
            <a:custGeom>
              <a:avLst/>
              <a:gdLst>
                <a:gd name="T0" fmla="*/ 58 w 80"/>
                <a:gd name="T1" fmla="*/ 47 h 179"/>
                <a:gd name="T2" fmla="*/ 16 w 80"/>
                <a:gd name="T3" fmla="*/ 38 h 179"/>
                <a:gd name="T4" fmla="*/ 64 w 80"/>
                <a:gd name="T5" fmla="*/ 38 h 179"/>
                <a:gd name="T6" fmla="*/ 47 w 80"/>
                <a:gd name="T7" fmla="*/ 41 h 179"/>
                <a:gd name="T8" fmla="*/ 54 w 80"/>
                <a:gd name="T9" fmla="*/ 38 h 179"/>
                <a:gd name="T10" fmla="*/ 20 w 80"/>
                <a:gd name="T11" fmla="*/ 103 h 179"/>
                <a:gd name="T12" fmla="*/ 16 w 80"/>
                <a:gd name="T13" fmla="*/ 122 h 179"/>
                <a:gd name="T14" fmla="*/ 20 w 80"/>
                <a:gd name="T15" fmla="*/ 128 h 179"/>
                <a:gd name="T16" fmla="*/ 16 w 80"/>
                <a:gd name="T17" fmla="*/ 147 h 179"/>
                <a:gd name="T18" fmla="*/ 16 w 80"/>
                <a:gd name="T19" fmla="*/ 150 h 179"/>
                <a:gd name="T20" fmla="*/ 64 w 80"/>
                <a:gd name="T21" fmla="*/ 158 h 179"/>
                <a:gd name="T22" fmla="*/ 54 w 80"/>
                <a:gd name="T23" fmla="*/ 155 h 179"/>
                <a:gd name="T24" fmla="*/ 64 w 80"/>
                <a:gd name="T25" fmla="*/ 150 h 179"/>
                <a:gd name="T26" fmla="*/ 54 w 80"/>
                <a:gd name="T27" fmla="*/ 153 h 179"/>
                <a:gd name="T28" fmla="*/ 60 w 80"/>
                <a:gd name="T29" fmla="*/ 144 h 179"/>
                <a:gd name="T30" fmla="*/ 39 w 80"/>
                <a:gd name="T31" fmla="*/ 147 h 179"/>
                <a:gd name="T32" fmla="*/ 47 w 80"/>
                <a:gd name="T33" fmla="*/ 144 h 179"/>
                <a:gd name="T34" fmla="*/ 64 w 80"/>
                <a:gd name="T35" fmla="*/ 139 h 179"/>
                <a:gd name="T36" fmla="*/ 29 w 80"/>
                <a:gd name="T37" fmla="*/ 142 h 179"/>
                <a:gd name="T38" fmla="*/ 41 w 80"/>
                <a:gd name="T39" fmla="*/ 139 h 179"/>
                <a:gd name="T40" fmla="*/ 33 w 80"/>
                <a:gd name="T41" fmla="*/ 136 h 179"/>
                <a:gd name="T42" fmla="*/ 41 w 80"/>
                <a:gd name="T43" fmla="*/ 133 h 179"/>
                <a:gd name="T44" fmla="*/ 51 w 80"/>
                <a:gd name="T45" fmla="*/ 133 h 179"/>
                <a:gd name="T46" fmla="*/ 29 w 80"/>
                <a:gd name="T47" fmla="*/ 130 h 179"/>
                <a:gd name="T48" fmla="*/ 35 w 80"/>
                <a:gd name="T49" fmla="*/ 128 h 179"/>
                <a:gd name="T50" fmla="*/ 58 w 80"/>
                <a:gd name="T51" fmla="*/ 130 h 179"/>
                <a:gd name="T52" fmla="*/ 22 w 80"/>
                <a:gd name="T53" fmla="*/ 122 h 179"/>
                <a:gd name="T54" fmla="*/ 39 w 80"/>
                <a:gd name="T55" fmla="*/ 122 h 179"/>
                <a:gd name="T56" fmla="*/ 54 w 80"/>
                <a:gd name="T57" fmla="*/ 125 h 179"/>
                <a:gd name="T58" fmla="*/ 22 w 80"/>
                <a:gd name="T59" fmla="*/ 116 h 179"/>
                <a:gd name="T60" fmla="*/ 58 w 80"/>
                <a:gd name="T61" fmla="*/ 119 h 179"/>
                <a:gd name="T62" fmla="*/ 60 w 80"/>
                <a:gd name="T63" fmla="*/ 105 h 179"/>
                <a:gd name="T64" fmla="*/ 51 w 80"/>
                <a:gd name="T65" fmla="*/ 105 h 179"/>
                <a:gd name="T66" fmla="*/ 22 w 80"/>
                <a:gd name="T67" fmla="*/ 103 h 179"/>
                <a:gd name="T68" fmla="*/ 29 w 80"/>
                <a:gd name="T69" fmla="*/ 100 h 179"/>
                <a:gd name="T70" fmla="*/ 51 w 80"/>
                <a:gd name="T71" fmla="*/ 103 h 179"/>
                <a:gd name="T72" fmla="*/ 60 w 80"/>
                <a:gd name="T73" fmla="*/ 94 h 179"/>
                <a:gd name="T74" fmla="*/ 26 w 80"/>
                <a:gd name="T75" fmla="*/ 94 h 179"/>
                <a:gd name="T76" fmla="*/ 35 w 80"/>
                <a:gd name="T77" fmla="*/ 97 h 179"/>
                <a:gd name="T78" fmla="*/ 41 w 80"/>
                <a:gd name="T79" fmla="*/ 94 h 179"/>
                <a:gd name="T80" fmla="*/ 64 w 80"/>
                <a:gd name="T81" fmla="*/ 91 h 179"/>
                <a:gd name="T82" fmla="*/ 35 w 80"/>
                <a:gd name="T83" fmla="*/ 88 h 179"/>
                <a:gd name="T84" fmla="*/ 45 w 80"/>
                <a:gd name="T85" fmla="*/ 88 h 179"/>
                <a:gd name="T86" fmla="*/ 60 w 80"/>
                <a:gd name="T87" fmla="*/ 86 h 179"/>
                <a:gd name="T88" fmla="*/ 29 w 80"/>
                <a:gd name="T89" fmla="*/ 83 h 179"/>
                <a:gd name="T90" fmla="*/ 64 w 80"/>
                <a:gd name="T91" fmla="*/ 80 h 179"/>
                <a:gd name="T92" fmla="*/ 41 w 80"/>
                <a:gd name="T93" fmla="*/ 77 h 179"/>
                <a:gd name="T94" fmla="*/ 51 w 80"/>
                <a:gd name="T95" fmla="*/ 77 h 179"/>
                <a:gd name="T96" fmla="*/ 60 w 80"/>
                <a:gd name="T97" fmla="*/ 75 h 179"/>
                <a:gd name="T98" fmla="*/ 29 w 80"/>
                <a:gd name="T99" fmla="*/ 72 h 179"/>
                <a:gd name="T100" fmla="*/ 51 w 80"/>
                <a:gd name="T101" fmla="*/ 75 h 179"/>
                <a:gd name="T102" fmla="*/ 60 w 80"/>
                <a:gd name="T103" fmla="*/ 66 h 179"/>
                <a:gd name="T104" fmla="*/ 45 w 80"/>
                <a:gd name="T105" fmla="*/ 66 h 179"/>
                <a:gd name="T106" fmla="*/ 54 w 80"/>
                <a:gd name="T107" fmla="*/ 69 h 179"/>
                <a:gd name="T108" fmla="*/ 60 w 80"/>
                <a:gd name="T109" fmla="*/ 60 h 179"/>
                <a:gd name="T110" fmla="*/ 45 w 80"/>
                <a:gd name="T111" fmla="*/ 63 h 179"/>
                <a:gd name="T112" fmla="*/ 54 w 80"/>
                <a:gd name="T113" fmla="*/ 60 h 179"/>
                <a:gd name="T114" fmla="*/ 64 w 80"/>
                <a:gd name="T115" fmla="*/ 55 h 179"/>
                <a:gd name="T116" fmla="*/ 47 w 80"/>
                <a:gd name="T117" fmla="*/ 58 h 179"/>
                <a:gd name="T118" fmla="*/ 35 w 80"/>
                <a:gd name="T119" fmla="*/ 49 h 179"/>
                <a:gd name="T120" fmla="*/ 58 w 80"/>
                <a:gd name="T121" fmla="*/ 52 h 179"/>
                <a:gd name="T122" fmla="*/ 35 w 80"/>
                <a:gd name="T123" fmla="*/ 44 h 179"/>
                <a:gd name="T124" fmla="*/ 51 w 80"/>
                <a:gd name="T125" fmla="*/ 4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0" h="179">
                  <a:moveTo>
                    <a:pt x="80" y="179"/>
                  </a:moveTo>
                  <a:cubicBezTo>
                    <a:pt x="0" y="179"/>
                    <a:pt x="0" y="179"/>
                    <a:pt x="0" y="179"/>
                  </a:cubicBezTo>
                  <a:cubicBezTo>
                    <a:pt x="11" y="0"/>
                    <a:pt x="11" y="0"/>
                    <a:pt x="11" y="0"/>
                  </a:cubicBezTo>
                  <a:cubicBezTo>
                    <a:pt x="69" y="0"/>
                    <a:pt x="69" y="0"/>
                    <a:pt x="69" y="0"/>
                  </a:cubicBezTo>
                  <a:cubicBezTo>
                    <a:pt x="80" y="179"/>
                    <a:pt x="80" y="179"/>
                    <a:pt x="80" y="179"/>
                  </a:cubicBezTo>
                  <a:close/>
                  <a:moveTo>
                    <a:pt x="54" y="44"/>
                  </a:moveTo>
                  <a:cubicBezTo>
                    <a:pt x="54" y="45"/>
                    <a:pt x="54" y="46"/>
                    <a:pt x="54" y="47"/>
                  </a:cubicBezTo>
                  <a:cubicBezTo>
                    <a:pt x="55" y="47"/>
                    <a:pt x="56" y="47"/>
                    <a:pt x="58" y="47"/>
                  </a:cubicBezTo>
                  <a:cubicBezTo>
                    <a:pt x="58" y="46"/>
                    <a:pt x="58" y="45"/>
                    <a:pt x="58" y="44"/>
                  </a:cubicBezTo>
                  <a:cubicBezTo>
                    <a:pt x="56" y="44"/>
                    <a:pt x="55" y="44"/>
                    <a:pt x="54" y="44"/>
                  </a:cubicBezTo>
                  <a:close/>
                  <a:moveTo>
                    <a:pt x="16" y="44"/>
                  </a:moveTo>
                  <a:cubicBezTo>
                    <a:pt x="16" y="45"/>
                    <a:pt x="16" y="46"/>
                    <a:pt x="16" y="47"/>
                  </a:cubicBezTo>
                  <a:cubicBezTo>
                    <a:pt x="18" y="47"/>
                    <a:pt x="19" y="47"/>
                    <a:pt x="20" y="47"/>
                  </a:cubicBezTo>
                  <a:cubicBezTo>
                    <a:pt x="20" y="46"/>
                    <a:pt x="20" y="45"/>
                    <a:pt x="20" y="44"/>
                  </a:cubicBezTo>
                  <a:cubicBezTo>
                    <a:pt x="19" y="44"/>
                    <a:pt x="18" y="44"/>
                    <a:pt x="16" y="44"/>
                  </a:cubicBezTo>
                  <a:close/>
                  <a:moveTo>
                    <a:pt x="16" y="38"/>
                  </a:moveTo>
                  <a:cubicBezTo>
                    <a:pt x="16" y="41"/>
                    <a:pt x="16" y="41"/>
                    <a:pt x="16" y="41"/>
                  </a:cubicBezTo>
                  <a:cubicBezTo>
                    <a:pt x="20" y="41"/>
                    <a:pt x="20" y="41"/>
                    <a:pt x="20" y="41"/>
                  </a:cubicBezTo>
                  <a:cubicBezTo>
                    <a:pt x="20" y="38"/>
                    <a:pt x="20" y="38"/>
                    <a:pt x="20" y="38"/>
                  </a:cubicBezTo>
                  <a:cubicBezTo>
                    <a:pt x="16" y="38"/>
                    <a:pt x="16" y="38"/>
                    <a:pt x="16" y="38"/>
                  </a:cubicBezTo>
                  <a:close/>
                  <a:moveTo>
                    <a:pt x="60" y="38"/>
                  </a:moveTo>
                  <a:cubicBezTo>
                    <a:pt x="60" y="41"/>
                    <a:pt x="60" y="41"/>
                    <a:pt x="60" y="41"/>
                  </a:cubicBezTo>
                  <a:cubicBezTo>
                    <a:pt x="64" y="41"/>
                    <a:pt x="64" y="41"/>
                    <a:pt x="64" y="41"/>
                  </a:cubicBezTo>
                  <a:cubicBezTo>
                    <a:pt x="64" y="38"/>
                    <a:pt x="64" y="38"/>
                    <a:pt x="64" y="38"/>
                  </a:cubicBezTo>
                  <a:cubicBezTo>
                    <a:pt x="60" y="38"/>
                    <a:pt x="60" y="38"/>
                    <a:pt x="60" y="38"/>
                  </a:cubicBezTo>
                  <a:close/>
                  <a:moveTo>
                    <a:pt x="22" y="38"/>
                  </a:moveTo>
                  <a:cubicBezTo>
                    <a:pt x="22" y="39"/>
                    <a:pt x="22" y="40"/>
                    <a:pt x="22" y="41"/>
                  </a:cubicBezTo>
                  <a:cubicBezTo>
                    <a:pt x="24" y="41"/>
                    <a:pt x="25" y="41"/>
                    <a:pt x="26" y="41"/>
                  </a:cubicBezTo>
                  <a:cubicBezTo>
                    <a:pt x="26" y="40"/>
                    <a:pt x="26" y="39"/>
                    <a:pt x="26" y="38"/>
                  </a:cubicBezTo>
                  <a:cubicBezTo>
                    <a:pt x="25" y="38"/>
                    <a:pt x="24" y="38"/>
                    <a:pt x="22" y="38"/>
                  </a:cubicBezTo>
                  <a:close/>
                  <a:moveTo>
                    <a:pt x="47" y="38"/>
                  </a:moveTo>
                  <a:cubicBezTo>
                    <a:pt x="47" y="39"/>
                    <a:pt x="47" y="40"/>
                    <a:pt x="47" y="41"/>
                  </a:cubicBezTo>
                  <a:cubicBezTo>
                    <a:pt x="49" y="41"/>
                    <a:pt x="50" y="41"/>
                    <a:pt x="51" y="41"/>
                  </a:cubicBezTo>
                  <a:cubicBezTo>
                    <a:pt x="51" y="40"/>
                    <a:pt x="51" y="39"/>
                    <a:pt x="51" y="38"/>
                  </a:cubicBezTo>
                  <a:cubicBezTo>
                    <a:pt x="50" y="38"/>
                    <a:pt x="49" y="38"/>
                    <a:pt x="47" y="38"/>
                  </a:cubicBezTo>
                  <a:close/>
                  <a:moveTo>
                    <a:pt x="54" y="38"/>
                  </a:moveTo>
                  <a:cubicBezTo>
                    <a:pt x="54" y="39"/>
                    <a:pt x="54" y="40"/>
                    <a:pt x="54" y="41"/>
                  </a:cubicBezTo>
                  <a:cubicBezTo>
                    <a:pt x="55" y="41"/>
                    <a:pt x="56" y="41"/>
                    <a:pt x="58" y="41"/>
                  </a:cubicBezTo>
                  <a:cubicBezTo>
                    <a:pt x="58" y="40"/>
                    <a:pt x="58" y="39"/>
                    <a:pt x="58" y="38"/>
                  </a:cubicBezTo>
                  <a:cubicBezTo>
                    <a:pt x="56" y="38"/>
                    <a:pt x="55" y="38"/>
                    <a:pt x="54" y="38"/>
                  </a:cubicBezTo>
                  <a:close/>
                  <a:moveTo>
                    <a:pt x="16" y="94"/>
                  </a:moveTo>
                  <a:cubicBezTo>
                    <a:pt x="16" y="95"/>
                    <a:pt x="16" y="96"/>
                    <a:pt x="16" y="97"/>
                  </a:cubicBezTo>
                  <a:cubicBezTo>
                    <a:pt x="18" y="97"/>
                    <a:pt x="19" y="97"/>
                    <a:pt x="20" y="97"/>
                  </a:cubicBezTo>
                  <a:cubicBezTo>
                    <a:pt x="20" y="96"/>
                    <a:pt x="20" y="95"/>
                    <a:pt x="20" y="94"/>
                  </a:cubicBezTo>
                  <a:cubicBezTo>
                    <a:pt x="19" y="94"/>
                    <a:pt x="18" y="94"/>
                    <a:pt x="16" y="94"/>
                  </a:cubicBezTo>
                  <a:close/>
                  <a:moveTo>
                    <a:pt x="16" y="100"/>
                  </a:moveTo>
                  <a:cubicBezTo>
                    <a:pt x="16" y="101"/>
                    <a:pt x="16" y="102"/>
                    <a:pt x="16" y="103"/>
                  </a:cubicBezTo>
                  <a:cubicBezTo>
                    <a:pt x="18" y="103"/>
                    <a:pt x="19" y="103"/>
                    <a:pt x="20" y="103"/>
                  </a:cubicBezTo>
                  <a:cubicBezTo>
                    <a:pt x="20" y="102"/>
                    <a:pt x="20" y="101"/>
                    <a:pt x="20" y="100"/>
                  </a:cubicBezTo>
                  <a:cubicBezTo>
                    <a:pt x="19" y="100"/>
                    <a:pt x="18" y="100"/>
                    <a:pt x="16" y="100"/>
                  </a:cubicBezTo>
                  <a:close/>
                  <a:moveTo>
                    <a:pt x="16" y="116"/>
                  </a:moveTo>
                  <a:cubicBezTo>
                    <a:pt x="16" y="117"/>
                    <a:pt x="16" y="118"/>
                    <a:pt x="16" y="119"/>
                  </a:cubicBezTo>
                  <a:cubicBezTo>
                    <a:pt x="18" y="119"/>
                    <a:pt x="19" y="119"/>
                    <a:pt x="20" y="119"/>
                  </a:cubicBezTo>
                  <a:cubicBezTo>
                    <a:pt x="20" y="118"/>
                    <a:pt x="20" y="117"/>
                    <a:pt x="20" y="116"/>
                  </a:cubicBezTo>
                  <a:cubicBezTo>
                    <a:pt x="19" y="116"/>
                    <a:pt x="18" y="116"/>
                    <a:pt x="16" y="116"/>
                  </a:cubicBezTo>
                  <a:close/>
                  <a:moveTo>
                    <a:pt x="16" y="122"/>
                  </a:moveTo>
                  <a:cubicBezTo>
                    <a:pt x="16" y="123"/>
                    <a:pt x="16" y="124"/>
                    <a:pt x="16" y="125"/>
                  </a:cubicBezTo>
                  <a:cubicBezTo>
                    <a:pt x="18" y="125"/>
                    <a:pt x="19" y="125"/>
                    <a:pt x="20" y="125"/>
                  </a:cubicBezTo>
                  <a:cubicBezTo>
                    <a:pt x="20" y="124"/>
                    <a:pt x="20" y="123"/>
                    <a:pt x="20" y="122"/>
                  </a:cubicBezTo>
                  <a:cubicBezTo>
                    <a:pt x="19" y="122"/>
                    <a:pt x="18" y="122"/>
                    <a:pt x="16" y="122"/>
                  </a:cubicBezTo>
                  <a:close/>
                  <a:moveTo>
                    <a:pt x="16" y="128"/>
                  </a:moveTo>
                  <a:cubicBezTo>
                    <a:pt x="16" y="128"/>
                    <a:pt x="16" y="129"/>
                    <a:pt x="16" y="130"/>
                  </a:cubicBezTo>
                  <a:cubicBezTo>
                    <a:pt x="18" y="130"/>
                    <a:pt x="19" y="130"/>
                    <a:pt x="20" y="130"/>
                  </a:cubicBezTo>
                  <a:cubicBezTo>
                    <a:pt x="20" y="129"/>
                    <a:pt x="20" y="128"/>
                    <a:pt x="20" y="128"/>
                  </a:cubicBezTo>
                  <a:cubicBezTo>
                    <a:pt x="19" y="128"/>
                    <a:pt x="18" y="128"/>
                    <a:pt x="16" y="128"/>
                  </a:cubicBezTo>
                  <a:close/>
                  <a:moveTo>
                    <a:pt x="16" y="139"/>
                  </a:moveTo>
                  <a:cubicBezTo>
                    <a:pt x="16" y="140"/>
                    <a:pt x="16" y="141"/>
                    <a:pt x="16" y="142"/>
                  </a:cubicBezTo>
                  <a:cubicBezTo>
                    <a:pt x="18" y="142"/>
                    <a:pt x="19" y="142"/>
                    <a:pt x="20" y="142"/>
                  </a:cubicBezTo>
                  <a:cubicBezTo>
                    <a:pt x="20" y="141"/>
                    <a:pt x="20" y="140"/>
                    <a:pt x="20" y="139"/>
                  </a:cubicBezTo>
                  <a:cubicBezTo>
                    <a:pt x="19" y="139"/>
                    <a:pt x="18" y="139"/>
                    <a:pt x="16" y="139"/>
                  </a:cubicBezTo>
                  <a:close/>
                  <a:moveTo>
                    <a:pt x="16" y="144"/>
                  </a:moveTo>
                  <a:cubicBezTo>
                    <a:pt x="16" y="145"/>
                    <a:pt x="16" y="146"/>
                    <a:pt x="16" y="147"/>
                  </a:cubicBezTo>
                  <a:cubicBezTo>
                    <a:pt x="18" y="147"/>
                    <a:pt x="19" y="147"/>
                    <a:pt x="20" y="147"/>
                  </a:cubicBezTo>
                  <a:cubicBezTo>
                    <a:pt x="20" y="146"/>
                    <a:pt x="20" y="145"/>
                    <a:pt x="20" y="144"/>
                  </a:cubicBezTo>
                  <a:cubicBezTo>
                    <a:pt x="19" y="144"/>
                    <a:pt x="18" y="144"/>
                    <a:pt x="16" y="144"/>
                  </a:cubicBezTo>
                  <a:close/>
                  <a:moveTo>
                    <a:pt x="16" y="150"/>
                  </a:moveTo>
                  <a:cubicBezTo>
                    <a:pt x="16" y="151"/>
                    <a:pt x="16" y="152"/>
                    <a:pt x="16" y="153"/>
                  </a:cubicBezTo>
                  <a:cubicBezTo>
                    <a:pt x="18" y="153"/>
                    <a:pt x="19" y="153"/>
                    <a:pt x="20" y="153"/>
                  </a:cubicBezTo>
                  <a:cubicBezTo>
                    <a:pt x="20" y="152"/>
                    <a:pt x="20" y="151"/>
                    <a:pt x="20" y="150"/>
                  </a:cubicBezTo>
                  <a:cubicBezTo>
                    <a:pt x="19" y="150"/>
                    <a:pt x="18" y="150"/>
                    <a:pt x="16" y="150"/>
                  </a:cubicBezTo>
                  <a:close/>
                  <a:moveTo>
                    <a:pt x="16" y="155"/>
                  </a:moveTo>
                  <a:cubicBezTo>
                    <a:pt x="16" y="158"/>
                    <a:pt x="16" y="158"/>
                    <a:pt x="16" y="158"/>
                  </a:cubicBezTo>
                  <a:cubicBezTo>
                    <a:pt x="20" y="158"/>
                    <a:pt x="20" y="158"/>
                    <a:pt x="20" y="158"/>
                  </a:cubicBezTo>
                  <a:cubicBezTo>
                    <a:pt x="20" y="155"/>
                    <a:pt x="20" y="155"/>
                    <a:pt x="20" y="155"/>
                  </a:cubicBezTo>
                  <a:cubicBezTo>
                    <a:pt x="16" y="155"/>
                    <a:pt x="16" y="155"/>
                    <a:pt x="16" y="155"/>
                  </a:cubicBezTo>
                  <a:close/>
                  <a:moveTo>
                    <a:pt x="60" y="155"/>
                  </a:moveTo>
                  <a:cubicBezTo>
                    <a:pt x="60" y="158"/>
                    <a:pt x="60" y="158"/>
                    <a:pt x="60" y="158"/>
                  </a:cubicBezTo>
                  <a:cubicBezTo>
                    <a:pt x="64" y="158"/>
                    <a:pt x="64" y="158"/>
                    <a:pt x="64" y="158"/>
                  </a:cubicBezTo>
                  <a:cubicBezTo>
                    <a:pt x="64" y="155"/>
                    <a:pt x="64" y="155"/>
                    <a:pt x="64" y="155"/>
                  </a:cubicBezTo>
                  <a:cubicBezTo>
                    <a:pt x="60" y="155"/>
                    <a:pt x="60" y="155"/>
                    <a:pt x="60" y="155"/>
                  </a:cubicBezTo>
                  <a:close/>
                  <a:moveTo>
                    <a:pt x="47" y="155"/>
                  </a:moveTo>
                  <a:cubicBezTo>
                    <a:pt x="47" y="156"/>
                    <a:pt x="47" y="157"/>
                    <a:pt x="47" y="158"/>
                  </a:cubicBezTo>
                  <a:cubicBezTo>
                    <a:pt x="49" y="158"/>
                    <a:pt x="50" y="158"/>
                    <a:pt x="51" y="158"/>
                  </a:cubicBezTo>
                  <a:cubicBezTo>
                    <a:pt x="51" y="157"/>
                    <a:pt x="51" y="156"/>
                    <a:pt x="51" y="155"/>
                  </a:cubicBezTo>
                  <a:cubicBezTo>
                    <a:pt x="50" y="155"/>
                    <a:pt x="49" y="155"/>
                    <a:pt x="47" y="155"/>
                  </a:cubicBezTo>
                  <a:close/>
                  <a:moveTo>
                    <a:pt x="54" y="155"/>
                  </a:moveTo>
                  <a:cubicBezTo>
                    <a:pt x="54" y="156"/>
                    <a:pt x="54" y="157"/>
                    <a:pt x="54" y="158"/>
                  </a:cubicBezTo>
                  <a:cubicBezTo>
                    <a:pt x="55" y="158"/>
                    <a:pt x="56" y="158"/>
                    <a:pt x="58" y="158"/>
                  </a:cubicBezTo>
                  <a:cubicBezTo>
                    <a:pt x="58" y="157"/>
                    <a:pt x="58" y="156"/>
                    <a:pt x="58" y="155"/>
                  </a:cubicBezTo>
                  <a:cubicBezTo>
                    <a:pt x="56" y="155"/>
                    <a:pt x="55" y="155"/>
                    <a:pt x="54" y="155"/>
                  </a:cubicBezTo>
                  <a:close/>
                  <a:moveTo>
                    <a:pt x="60" y="150"/>
                  </a:moveTo>
                  <a:cubicBezTo>
                    <a:pt x="60" y="151"/>
                    <a:pt x="60" y="152"/>
                    <a:pt x="60" y="153"/>
                  </a:cubicBezTo>
                  <a:cubicBezTo>
                    <a:pt x="61" y="153"/>
                    <a:pt x="63" y="153"/>
                    <a:pt x="64" y="153"/>
                  </a:cubicBezTo>
                  <a:cubicBezTo>
                    <a:pt x="64" y="152"/>
                    <a:pt x="64" y="151"/>
                    <a:pt x="64" y="150"/>
                  </a:cubicBezTo>
                  <a:cubicBezTo>
                    <a:pt x="63" y="150"/>
                    <a:pt x="61" y="150"/>
                    <a:pt x="60" y="150"/>
                  </a:cubicBezTo>
                  <a:close/>
                  <a:moveTo>
                    <a:pt x="47" y="150"/>
                  </a:moveTo>
                  <a:cubicBezTo>
                    <a:pt x="47" y="151"/>
                    <a:pt x="47" y="152"/>
                    <a:pt x="47" y="153"/>
                  </a:cubicBezTo>
                  <a:cubicBezTo>
                    <a:pt x="49" y="153"/>
                    <a:pt x="50" y="153"/>
                    <a:pt x="51" y="153"/>
                  </a:cubicBezTo>
                  <a:cubicBezTo>
                    <a:pt x="51" y="152"/>
                    <a:pt x="51" y="151"/>
                    <a:pt x="51" y="150"/>
                  </a:cubicBezTo>
                  <a:cubicBezTo>
                    <a:pt x="50" y="150"/>
                    <a:pt x="49" y="150"/>
                    <a:pt x="47" y="150"/>
                  </a:cubicBezTo>
                  <a:close/>
                  <a:moveTo>
                    <a:pt x="54" y="150"/>
                  </a:moveTo>
                  <a:cubicBezTo>
                    <a:pt x="54" y="151"/>
                    <a:pt x="54" y="152"/>
                    <a:pt x="54" y="153"/>
                  </a:cubicBezTo>
                  <a:cubicBezTo>
                    <a:pt x="55" y="153"/>
                    <a:pt x="56" y="153"/>
                    <a:pt x="58" y="153"/>
                  </a:cubicBezTo>
                  <a:cubicBezTo>
                    <a:pt x="58" y="152"/>
                    <a:pt x="58" y="151"/>
                    <a:pt x="58" y="150"/>
                  </a:cubicBezTo>
                  <a:cubicBezTo>
                    <a:pt x="56" y="150"/>
                    <a:pt x="55" y="150"/>
                    <a:pt x="54" y="150"/>
                  </a:cubicBezTo>
                  <a:close/>
                  <a:moveTo>
                    <a:pt x="60" y="144"/>
                  </a:moveTo>
                  <a:cubicBezTo>
                    <a:pt x="60" y="145"/>
                    <a:pt x="60" y="146"/>
                    <a:pt x="60" y="147"/>
                  </a:cubicBezTo>
                  <a:cubicBezTo>
                    <a:pt x="61" y="147"/>
                    <a:pt x="63" y="147"/>
                    <a:pt x="64" y="147"/>
                  </a:cubicBezTo>
                  <a:cubicBezTo>
                    <a:pt x="64" y="146"/>
                    <a:pt x="64" y="145"/>
                    <a:pt x="64" y="144"/>
                  </a:cubicBezTo>
                  <a:cubicBezTo>
                    <a:pt x="63" y="144"/>
                    <a:pt x="61" y="144"/>
                    <a:pt x="60" y="144"/>
                  </a:cubicBezTo>
                  <a:close/>
                  <a:moveTo>
                    <a:pt x="22" y="144"/>
                  </a:moveTo>
                  <a:cubicBezTo>
                    <a:pt x="22" y="145"/>
                    <a:pt x="22" y="146"/>
                    <a:pt x="22" y="147"/>
                  </a:cubicBezTo>
                  <a:cubicBezTo>
                    <a:pt x="24" y="147"/>
                    <a:pt x="25" y="147"/>
                    <a:pt x="26" y="147"/>
                  </a:cubicBezTo>
                  <a:cubicBezTo>
                    <a:pt x="26" y="146"/>
                    <a:pt x="26" y="145"/>
                    <a:pt x="26" y="144"/>
                  </a:cubicBezTo>
                  <a:cubicBezTo>
                    <a:pt x="25" y="144"/>
                    <a:pt x="24" y="144"/>
                    <a:pt x="22" y="144"/>
                  </a:cubicBezTo>
                  <a:close/>
                  <a:moveTo>
                    <a:pt x="35" y="144"/>
                  </a:moveTo>
                  <a:cubicBezTo>
                    <a:pt x="35" y="145"/>
                    <a:pt x="35" y="146"/>
                    <a:pt x="35" y="147"/>
                  </a:cubicBezTo>
                  <a:cubicBezTo>
                    <a:pt x="36" y="147"/>
                    <a:pt x="38" y="147"/>
                    <a:pt x="39" y="147"/>
                  </a:cubicBezTo>
                  <a:cubicBezTo>
                    <a:pt x="39" y="146"/>
                    <a:pt x="39" y="145"/>
                    <a:pt x="39" y="144"/>
                  </a:cubicBezTo>
                  <a:cubicBezTo>
                    <a:pt x="38" y="144"/>
                    <a:pt x="36" y="144"/>
                    <a:pt x="35" y="144"/>
                  </a:cubicBezTo>
                  <a:close/>
                  <a:moveTo>
                    <a:pt x="41" y="144"/>
                  </a:moveTo>
                  <a:cubicBezTo>
                    <a:pt x="41" y="145"/>
                    <a:pt x="41" y="146"/>
                    <a:pt x="41" y="147"/>
                  </a:cubicBezTo>
                  <a:cubicBezTo>
                    <a:pt x="42" y="147"/>
                    <a:pt x="44" y="147"/>
                    <a:pt x="45" y="147"/>
                  </a:cubicBezTo>
                  <a:cubicBezTo>
                    <a:pt x="45" y="146"/>
                    <a:pt x="45" y="145"/>
                    <a:pt x="45" y="144"/>
                  </a:cubicBezTo>
                  <a:cubicBezTo>
                    <a:pt x="44" y="144"/>
                    <a:pt x="42" y="144"/>
                    <a:pt x="41" y="144"/>
                  </a:cubicBezTo>
                  <a:close/>
                  <a:moveTo>
                    <a:pt x="47" y="144"/>
                  </a:moveTo>
                  <a:cubicBezTo>
                    <a:pt x="47" y="145"/>
                    <a:pt x="47" y="146"/>
                    <a:pt x="47" y="147"/>
                  </a:cubicBezTo>
                  <a:cubicBezTo>
                    <a:pt x="49" y="147"/>
                    <a:pt x="50" y="147"/>
                    <a:pt x="51" y="147"/>
                  </a:cubicBezTo>
                  <a:cubicBezTo>
                    <a:pt x="51" y="146"/>
                    <a:pt x="51" y="145"/>
                    <a:pt x="51" y="144"/>
                  </a:cubicBezTo>
                  <a:cubicBezTo>
                    <a:pt x="50" y="144"/>
                    <a:pt x="49" y="144"/>
                    <a:pt x="47" y="144"/>
                  </a:cubicBezTo>
                  <a:close/>
                  <a:moveTo>
                    <a:pt x="60" y="139"/>
                  </a:moveTo>
                  <a:cubicBezTo>
                    <a:pt x="60" y="140"/>
                    <a:pt x="60" y="141"/>
                    <a:pt x="60" y="142"/>
                  </a:cubicBezTo>
                  <a:cubicBezTo>
                    <a:pt x="61" y="142"/>
                    <a:pt x="63" y="142"/>
                    <a:pt x="64" y="142"/>
                  </a:cubicBezTo>
                  <a:cubicBezTo>
                    <a:pt x="64" y="141"/>
                    <a:pt x="64" y="140"/>
                    <a:pt x="64" y="139"/>
                  </a:cubicBezTo>
                  <a:cubicBezTo>
                    <a:pt x="63" y="139"/>
                    <a:pt x="61" y="139"/>
                    <a:pt x="60" y="139"/>
                  </a:cubicBezTo>
                  <a:close/>
                  <a:moveTo>
                    <a:pt x="22" y="139"/>
                  </a:moveTo>
                  <a:cubicBezTo>
                    <a:pt x="22" y="140"/>
                    <a:pt x="22" y="141"/>
                    <a:pt x="22" y="142"/>
                  </a:cubicBezTo>
                  <a:cubicBezTo>
                    <a:pt x="24" y="142"/>
                    <a:pt x="25" y="142"/>
                    <a:pt x="26" y="142"/>
                  </a:cubicBezTo>
                  <a:cubicBezTo>
                    <a:pt x="26" y="141"/>
                    <a:pt x="26" y="140"/>
                    <a:pt x="26" y="139"/>
                  </a:cubicBezTo>
                  <a:cubicBezTo>
                    <a:pt x="25" y="139"/>
                    <a:pt x="24" y="139"/>
                    <a:pt x="22" y="139"/>
                  </a:cubicBezTo>
                  <a:close/>
                  <a:moveTo>
                    <a:pt x="29" y="139"/>
                  </a:moveTo>
                  <a:cubicBezTo>
                    <a:pt x="29" y="140"/>
                    <a:pt x="29" y="141"/>
                    <a:pt x="29" y="142"/>
                  </a:cubicBezTo>
                  <a:cubicBezTo>
                    <a:pt x="30" y="142"/>
                    <a:pt x="31" y="142"/>
                    <a:pt x="33" y="142"/>
                  </a:cubicBezTo>
                  <a:cubicBezTo>
                    <a:pt x="33" y="141"/>
                    <a:pt x="33" y="140"/>
                    <a:pt x="33" y="139"/>
                  </a:cubicBezTo>
                  <a:cubicBezTo>
                    <a:pt x="31" y="139"/>
                    <a:pt x="30" y="139"/>
                    <a:pt x="29" y="139"/>
                  </a:cubicBezTo>
                  <a:close/>
                  <a:moveTo>
                    <a:pt x="41" y="139"/>
                  </a:moveTo>
                  <a:cubicBezTo>
                    <a:pt x="41" y="140"/>
                    <a:pt x="41" y="141"/>
                    <a:pt x="41" y="142"/>
                  </a:cubicBezTo>
                  <a:cubicBezTo>
                    <a:pt x="42" y="142"/>
                    <a:pt x="44" y="142"/>
                    <a:pt x="45" y="142"/>
                  </a:cubicBezTo>
                  <a:cubicBezTo>
                    <a:pt x="45" y="141"/>
                    <a:pt x="45" y="140"/>
                    <a:pt x="45" y="139"/>
                  </a:cubicBezTo>
                  <a:cubicBezTo>
                    <a:pt x="44" y="139"/>
                    <a:pt x="42" y="139"/>
                    <a:pt x="41" y="139"/>
                  </a:cubicBezTo>
                  <a:close/>
                  <a:moveTo>
                    <a:pt x="47" y="139"/>
                  </a:moveTo>
                  <a:cubicBezTo>
                    <a:pt x="47" y="140"/>
                    <a:pt x="47" y="141"/>
                    <a:pt x="47" y="142"/>
                  </a:cubicBezTo>
                  <a:cubicBezTo>
                    <a:pt x="49" y="142"/>
                    <a:pt x="50" y="142"/>
                    <a:pt x="51" y="142"/>
                  </a:cubicBezTo>
                  <a:cubicBezTo>
                    <a:pt x="51" y="141"/>
                    <a:pt x="51" y="140"/>
                    <a:pt x="51" y="139"/>
                  </a:cubicBezTo>
                  <a:cubicBezTo>
                    <a:pt x="50" y="139"/>
                    <a:pt x="49" y="139"/>
                    <a:pt x="47" y="139"/>
                  </a:cubicBezTo>
                  <a:close/>
                  <a:moveTo>
                    <a:pt x="29" y="133"/>
                  </a:moveTo>
                  <a:cubicBezTo>
                    <a:pt x="29" y="134"/>
                    <a:pt x="29" y="135"/>
                    <a:pt x="29" y="136"/>
                  </a:cubicBezTo>
                  <a:cubicBezTo>
                    <a:pt x="30" y="136"/>
                    <a:pt x="31" y="136"/>
                    <a:pt x="33" y="136"/>
                  </a:cubicBezTo>
                  <a:cubicBezTo>
                    <a:pt x="33" y="135"/>
                    <a:pt x="33" y="134"/>
                    <a:pt x="33" y="133"/>
                  </a:cubicBezTo>
                  <a:cubicBezTo>
                    <a:pt x="31" y="133"/>
                    <a:pt x="30" y="133"/>
                    <a:pt x="29" y="133"/>
                  </a:cubicBezTo>
                  <a:close/>
                  <a:moveTo>
                    <a:pt x="35" y="133"/>
                  </a:moveTo>
                  <a:cubicBezTo>
                    <a:pt x="35" y="134"/>
                    <a:pt x="35" y="135"/>
                    <a:pt x="35" y="136"/>
                  </a:cubicBezTo>
                  <a:cubicBezTo>
                    <a:pt x="36" y="136"/>
                    <a:pt x="38" y="136"/>
                    <a:pt x="39" y="136"/>
                  </a:cubicBezTo>
                  <a:cubicBezTo>
                    <a:pt x="39" y="135"/>
                    <a:pt x="39" y="134"/>
                    <a:pt x="39" y="133"/>
                  </a:cubicBezTo>
                  <a:cubicBezTo>
                    <a:pt x="38" y="133"/>
                    <a:pt x="36" y="133"/>
                    <a:pt x="35" y="133"/>
                  </a:cubicBezTo>
                  <a:close/>
                  <a:moveTo>
                    <a:pt x="41" y="133"/>
                  </a:moveTo>
                  <a:cubicBezTo>
                    <a:pt x="41" y="134"/>
                    <a:pt x="41" y="135"/>
                    <a:pt x="41" y="136"/>
                  </a:cubicBezTo>
                  <a:cubicBezTo>
                    <a:pt x="42" y="136"/>
                    <a:pt x="44" y="136"/>
                    <a:pt x="45" y="136"/>
                  </a:cubicBezTo>
                  <a:cubicBezTo>
                    <a:pt x="45" y="135"/>
                    <a:pt x="45" y="134"/>
                    <a:pt x="45" y="133"/>
                  </a:cubicBezTo>
                  <a:cubicBezTo>
                    <a:pt x="44" y="133"/>
                    <a:pt x="42" y="133"/>
                    <a:pt x="41" y="133"/>
                  </a:cubicBezTo>
                  <a:close/>
                  <a:moveTo>
                    <a:pt x="47" y="133"/>
                  </a:moveTo>
                  <a:cubicBezTo>
                    <a:pt x="47" y="134"/>
                    <a:pt x="47" y="135"/>
                    <a:pt x="47" y="136"/>
                  </a:cubicBezTo>
                  <a:cubicBezTo>
                    <a:pt x="49" y="136"/>
                    <a:pt x="50" y="136"/>
                    <a:pt x="51" y="136"/>
                  </a:cubicBezTo>
                  <a:cubicBezTo>
                    <a:pt x="51" y="135"/>
                    <a:pt x="51" y="134"/>
                    <a:pt x="51" y="133"/>
                  </a:cubicBezTo>
                  <a:cubicBezTo>
                    <a:pt x="50" y="133"/>
                    <a:pt x="49" y="133"/>
                    <a:pt x="47" y="133"/>
                  </a:cubicBezTo>
                  <a:close/>
                  <a:moveTo>
                    <a:pt x="54" y="133"/>
                  </a:moveTo>
                  <a:cubicBezTo>
                    <a:pt x="54" y="134"/>
                    <a:pt x="54" y="135"/>
                    <a:pt x="54" y="136"/>
                  </a:cubicBezTo>
                  <a:cubicBezTo>
                    <a:pt x="55" y="136"/>
                    <a:pt x="56" y="136"/>
                    <a:pt x="58" y="136"/>
                  </a:cubicBezTo>
                  <a:cubicBezTo>
                    <a:pt x="58" y="135"/>
                    <a:pt x="58" y="134"/>
                    <a:pt x="58" y="133"/>
                  </a:cubicBezTo>
                  <a:cubicBezTo>
                    <a:pt x="56" y="133"/>
                    <a:pt x="55" y="133"/>
                    <a:pt x="54" y="133"/>
                  </a:cubicBezTo>
                  <a:close/>
                  <a:moveTo>
                    <a:pt x="29" y="128"/>
                  </a:moveTo>
                  <a:cubicBezTo>
                    <a:pt x="29" y="128"/>
                    <a:pt x="29" y="129"/>
                    <a:pt x="29" y="130"/>
                  </a:cubicBezTo>
                  <a:cubicBezTo>
                    <a:pt x="30" y="130"/>
                    <a:pt x="31" y="130"/>
                    <a:pt x="33" y="130"/>
                  </a:cubicBezTo>
                  <a:cubicBezTo>
                    <a:pt x="33" y="129"/>
                    <a:pt x="33" y="128"/>
                    <a:pt x="33" y="128"/>
                  </a:cubicBezTo>
                  <a:cubicBezTo>
                    <a:pt x="31" y="128"/>
                    <a:pt x="30" y="128"/>
                    <a:pt x="29" y="128"/>
                  </a:cubicBezTo>
                  <a:close/>
                  <a:moveTo>
                    <a:pt x="35" y="128"/>
                  </a:moveTo>
                  <a:cubicBezTo>
                    <a:pt x="35" y="128"/>
                    <a:pt x="35" y="129"/>
                    <a:pt x="35" y="130"/>
                  </a:cubicBezTo>
                  <a:cubicBezTo>
                    <a:pt x="36" y="130"/>
                    <a:pt x="38" y="130"/>
                    <a:pt x="39" y="130"/>
                  </a:cubicBezTo>
                  <a:cubicBezTo>
                    <a:pt x="39" y="129"/>
                    <a:pt x="39" y="128"/>
                    <a:pt x="39" y="128"/>
                  </a:cubicBezTo>
                  <a:cubicBezTo>
                    <a:pt x="38" y="128"/>
                    <a:pt x="36" y="128"/>
                    <a:pt x="35" y="128"/>
                  </a:cubicBezTo>
                  <a:close/>
                  <a:moveTo>
                    <a:pt x="47" y="128"/>
                  </a:moveTo>
                  <a:cubicBezTo>
                    <a:pt x="47" y="128"/>
                    <a:pt x="47" y="129"/>
                    <a:pt x="47" y="130"/>
                  </a:cubicBezTo>
                  <a:cubicBezTo>
                    <a:pt x="49" y="130"/>
                    <a:pt x="50" y="130"/>
                    <a:pt x="51" y="130"/>
                  </a:cubicBezTo>
                  <a:cubicBezTo>
                    <a:pt x="51" y="129"/>
                    <a:pt x="51" y="128"/>
                    <a:pt x="51" y="128"/>
                  </a:cubicBezTo>
                  <a:cubicBezTo>
                    <a:pt x="50" y="128"/>
                    <a:pt x="49" y="128"/>
                    <a:pt x="47" y="128"/>
                  </a:cubicBezTo>
                  <a:close/>
                  <a:moveTo>
                    <a:pt x="54" y="128"/>
                  </a:moveTo>
                  <a:cubicBezTo>
                    <a:pt x="54" y="128"/>
                    <a:pt x="54" y="129"/>
                    <a:pt x="54" y="130"/>
                  </a:cubicBezTo>
                  <a:cubicBezTo>
                    <a:pt x="55" y="130"/>
                    <a:pt x="56" y="130"/>
                    <a:pt x="58" y="130"/>
                  </a:cubicBezTo>
                  <a:cubicBezTo>
                    <a:pt x="58" y="129"/>
                    <a:pt x="58" y="128"/>
                    <a:pt x="58" y="128"/>
                  </a:cubicBezTo>
                  <a:cubicBezTo>
                    <a:pt x="56" y="128"/>
                    <a:pt x="55" y="128"/>
                    <a:pt x="54" y="128"/>
                  </a:cubicBezTo>
                  <a:close/>
                  <a:moveTo>
                    <a:pt x="60" y="122"/>
                  </a:moveTo>
                  <a:cubicBezTo>
                    <a:pt x="60" y="123"/>
                    <a:pt x="60" y="124"/>
                    <a:pt x="60" y="125"/>
                  </a:cubicBezTo>
                  <a:cubicBezTo>
                    <a:pt x="61" y="125"/>
                    <a:pt x="63" y="125"/>
                    <a:pt x="64" y="125"/>
                  </a:cubicBezTo>
                  <a:cubicBezTo>
                    <a:pt x="64" y="124"/>
                    <a:pt x="64" y="123"/>
                    <a:pt x="64" y="122"/>
                  </a:cubicBezTo>
                  <a:cubicBezTo>
                    <a:pt x="63" y="122"/>
                    <a:pt x="61" y="122"/>
                    <a:pt x="60" y="122"/>
                  </a:cubicBezTo>
                  <a:close/>
                  <a:moveTo>
                    <a:pt x="22" y="122"/>
                  </a:moveTo>
                  <a:cubicBezTo>
                    <a:pt x="22" y="123"/>
                    <a:pt x="22" y="124"/>
                    <a:pt x="22" y="125"/>
                  </a:cubicBezTo>
                  <a:cubicBezTo>
                    <a:pt x="24" y="125"/>
                    <a:pt x="25" y="125"/>
                    <a:pt x="26" y="125"/>
                  </a:cubicBezTo>
                  <a:cubicBezTo>
                    <a:pt x="26" y="124"/>
                    <a:pt x="26" y="123"/>
                    <a:pt x="26" y="122"/>
                  </a:cubicBezTo>
                  <a:cubicBezTo>
                    <a:pt x="25" y="122"/>
                    <a:pt x="24" y="122"/>
                    <a:pt x="22" y="122"/>
                  </a:cubicBezTo>
                  <a:close/>
                  <a:moveTo>
                    <a:pt x="35" y="122"/>
                  </a:moveTo>
                  <a:cubicBezTo>
                    <a:pt x="35" y="123"/>
                    <a:pt x="35" y="124"/>
                    <a:pt x="35" y="125"/>
                  </a:cubicBezTo>
                  <a:cubicBezTo>
                    <a:pt x="36" y="125"/>
                    <a:pt x="38" y="125"/>
                    <a:pt x="39" y="125"/>
                  </a:cubicBezTo>
                  <a:cubicBezTo>
                    <a:pt x="39" y="124"/>
                    <a:pt x="39" y="123"/>
                    <a:pt x="39" y="122"/>
                  </a:cubicBezTo>
                  <a:cubicBezTo>
                    <a:pt x="38" y="122"/>
                    <a:pt x="36" y="122"/>
                    <a:pt x="35" y="122"/>
                  </a:cubicBezTo>
                  <a:close/>
                  <a:moveTo>
                    <a:pt x="41" y="122"/>
                  </a:moveTo>
                  <a:cubicBezTo>
                    <a:pt x="41" y="123"/>
                    <a:pt x="41" y="124"/>
                    <a:pt x="41" y="125"/>
                  </a:cubicBezTo>
                  <a:cubicBezTo>
                    <a:pt x="42" y="125"/>
                    <a:pt x="44" y="125"/>
                    <a:pt x="45" y="125"/>
                  </a:cubicBezTo>
                  <a:cubicBezTo>
                    <a:pt x="45" y="124"/>
                    <a:pt x="45" y="123"/>
                    <a:pt x="45" y="122"/>
                  </a:cubicBezTo>
                  <a:cubicBezTo>
                    <a:pt x="44" y="122"/>
                    <a:pt x="42" y="122"/>
                    <a:pt x="41" y="122"/>
                  </a:cubicBezTo>
                  <a:close/>
                  <a:moveTo>
                    <a:pt x="54" y="122"/>
                  </a:moveTo>
                  <a:cubicBezTo>
                    <a:pt x="54" y="123"/>
                    <a:pt x="54" y="124"/>
                    <a:pt x="54" y="125"/>
                  </a:cubicBezTo>
                  <a:cubicBezTo>
                    <a:pt x="55" y="125"/>
                    <a:pt x="56" y="125"/>
                    <a:pt x="58" y="125"/>
                  </a:cubicBezTo>
                  <a:cubicBezTo>
                    <a:pt x="58" y="124"/>
                    <a:pt x="58" y="123"/>
                    <a:pt x="58" y="122"/>
                  </a:cubicBezTo>
                  <a:cubicBezTo>
                    <a:pt x="56" y="122"/>
                    <a:pt x="55" y="122"/>
                    <a:pt x="54" y="122"/>
                  </a:cubicBezTo>
                  <a:close/>
                  <a:moveTo>
                    <a:pt x="22" y="116"/>
                  </a:moveTo>
                  <a:cubicBezTo>
                    <a:pt x="22" y="117"/>
                    <a:pt x="22" y="118"/>
                    <a:pt x="22" y="119"/>
                  </a:cubicBezTo>
                  <a:cubicBezTo>
                    <a:pt x="24" y="119"/>
                    <a:pt x="25" y="119"/>
                    <a:pt x="26" y="119"/>
                  </a:cubicBezTo>
                  <a:cubicBezTo>
                    <a:pt x="26" y="118"/>
                    <a:pt x="26" y="117"/>
                    <a:pt x="26" y="116"/>
                  </a:cubicBezTo>
                  <a:cubicBezTo>
                    <a:pt x="25" y="116"/>
                    <a:pt x="24" y="116"/>
                    <a:pt x="22" y="116"/>
                  </a:cubicBezTo>
                  <a:close/>
                  <a:moveTo>
                    <a:pt x="47" y="116"/>
                  </a:moveTo>
                  <a:cubicBezTo>
                    <a:pt x="47" y="117"/>
                    <a:pt x="47" y="118"/>
                    <a:pt x="47" y="119"/>
                  </a:cubicBezTo>
                  <a:cubicBezTo>
                    <a:pt x="49" y="119"/>
                    <a:pt x="50" y="119"/>
                    <a:pt x="51" y="119"/>
                  </a:cubicBezTo>
                  <a:cubicBezTo>
                    <a:pt x="51" y="118"/>
                    <a:pt x="51" y="117"/>
                    <a:pt x="51" y="116"/>
                  </a:cubicBezTo>
                  <a:cubicBezTo>
                    <a:pt x="50" y="116"/>
                    <a:pt x="49" y="116"/>
                    <a:pt x="47" y="116"/>
                  </a:cubicBezTo>
                  <a:close/>
                  <a:moveTo>
                    <a:pt x="54" y="116"/>
                  </a:moveTo>
                  <a:cubicBezTo>
                    <a:pt x="54" y="117"/>
                    <a:pt x="54" y="118"/>
                    <a:pt x="54" y="119"/>
                  </a:cubicBezTo>
                  <a:cubicBezTo>
                    <a:pt x="55" y="119"/>
                    <a:pt x="56" y="119"/>
                    <a:pt x="58" y="119"/>
                  </a:cubicBezTo>
                  <a:cubicBezTo>
                    <a:pt x="58" y="118"/>
                    <a:pt x="58" y="117"/>
                    <a:pt x="58" y="116"/>
                  </a:cubicBezTo>
                  <a:cubicBezTo>
                    <a:pt x="56" y="116"/>
                    <a:pt x="55" y="116"/>
                    <a:pt x="54" y="116"/>
                  </a:cubicBezTo>
                  <a:close/>
                  <a:moveTo>
                    <a:pt x="47" y="111"/>
                  </a:moveTo>
                  <a:cubicBezTo>
                    <a:pt x="47" y="112"/>
                    <a:pt x="47" y="113"/>
                    <a:pt x="47" y="114"/>
                  </a:cubicBezTo>
                  <a:cubicBezTo>
                    <a:pt x="49" y="114"/>
                    <a:pt x="50" y="114"/>
                    <a:pt x="51" y="114"/>
                  </a:cubicBezTo>
                  <a:cubicBezTo>
                    <a:pt x="51" y="113"/>
                    <a:pt x="51" y="112"/>
                    <a:pt x="51" y="111"/>
                  </a:cubicBezTo>
                  <a:cubicBezTo>
                    <a:pt x="50" y="111"/>
                    <a:pt x="49" y="111"/>
                    <a:pt x="47" y="111"/>
                  </a:cubicBezTo>
                  <a:close/>
                  <a:moveTo>
                    <a:pt x="60" y="105"/>
                  </a:moveTo>
                  <a:cubicBezTo>
                    <a:pt x="60" y="106"/>
                    <a:pt x="60" y="107"/>
                    <a:pt x="60" y="108"/>
                  </a:cubicBezTo>
                  <a:cubicBezTo>
                    <a:pt x="61" y="108"/>
                    <a:pt x="63" y="108"/>
                    <a:pt x="64" y="108"/>
                  </a:cubicBezTo>
                  <a:cubicBezTo>
                    <a:pt x="64" y="107"/>
                    <a:pt x="64" y="106"/>
                    <a:pt x="64" y="105"/>
                  </a:cubicBezTo>
                  <a:cubicBezTo>
                    <a:pt x="63" y="105"/>
                    <a:pt x="61" y="105"/>
                    <a:pt x="60" y="105"/>
                  </a:cubicBezTo>
                  <a:close/>
                  <a:moveTo>
                    <a:pt x="47" y="105"/>
                  </a:moveTo>
                  <a:cubicBezTo>
                    <a:pt x="47" y="106"/>
                    <a:pt x="47" y="107"/>
                    <a:pt x="47" y="108"/>
                  </a:cubicBezTo>
                  <a:cubicBezTo>
                    <a:pt x="49" y="108"/>
                    <a:pt x="50" y="108"/>
                    <a:pt x="51" y="108"/>
                  </a:cubicBezTo>
                  <a:cubicBezTo>
                    <a:pt x="51" y="107"/>
                    <a:pt x="51" y="106"/>
                    <a:pt x="51" y="105"/>
                  </a:cubicBezTo>
                  <a:cubicBezTo>
                    <a:pt x="50" y="105"/>
                    <a:pt x="49" y="105"/>
                    <a:pt x="47" y="105"/>
                  </a:cubicBezTo>
                  <a:close/>
                  <a:moveTo>
                    <a:pt x="60" y="100"/>
                  </a:moveTo>
                  <a:cubicBezTo>
                    <a:pt x="60" y="101"/>
                    <a:pt x="60" y="102"/>
                    <a:pt x="60" y="103"/>
                  </a:cubicBezTo>
                  <a:cubicBezTo>
                    <a:pt x="61" y="103"/>
                    <a:pt x="63" y="103"/>
                    <a:pt x="64" y="103"/>
                  </a:cubicBezTo>
                  <a:cubicBezTo>
                    <a:pt x="64" y="102"/>
                    <a:pt x="64" y="101"/>
                    <a:pt x="64" y="100"/>
                  </a:cubicBezTo>
                  <a:cubicBezTo>
                    <a:pt x="63" y="100"/>
                    <a:pt x="61" y="100"/>
                    <a:pt x="60" y="100"/>
                  </a:cubicBezTo>
                  <a:close/>
                  <a:moveTo>
                    <a:pt x="22" y="100"/>
                  </a:moveTo>
                  <a:cubicBezTo>
                    <a:pt x="22" y="101"/>
                    <a:pt x="22" y="102"/>
                    <a:pt x="22" y="103"/>
                  </a:cubicBezTo>
                  <a:cubicBezTo>
                    <a:pt x="24" y="103"/>
                    <a:pt x="25" y="103"/>
                    <a:pt x="26" y="103"/>
                  </a:cubicBezTo>
                  <a:cubicBezTo>
                    <a:pt x="26" y="102"/>
                    <a:pt x="26" y="101"/>
                    <a:pt x="26" y="100"/>
                  </a:cubicBezTo>
                  <a:cubicBezTo>
                    <a:pt x="25" y="100"/>
                    <a:pt x="24" y="100"/>
                    <a:pt x="22" y="100"/>
                  </a:cubicBezTo>
                  <a:close/>
                  <a:moveTo>
                    <a:pt x="29" y="100"/>
                  </a:moveTo>
                  <a:cubicBezTo>
                    <a:pt x="29" y="101"/>
                    <a:pt x="29" y="102"/>
                    <a:pt x="29" y="103"/>
                  </a:cubicBezTo>
                  <a:cubicBezTo>
                    <a:pt x="30" y="103"/>
                    <a:pt x="31" y="103"/>
                    <a:pt x="33" y="103"/>
                  </a:cubicBezTo>
                  <a:cubicBezTo>
                    <a:pt x="33" y="102"/>
                    <a:pt x="33" y="101"/>
                    <a:pt x="33" y="100"/>
                  </a:cubicBezTo>
                  <a:cubicBezTo>
                    <a:pt x="31" y="100"/>
                    <a:pt x="30" y="100"/>
                    <a:pt x="29" y="100"/>
                  </a:cubicBezTo>
                  <a:close/>
                  <a:moveTo>
                    <a:pt x="35" y="100"/>
                  </a:moveTo>
                  <a:cubicBezTo>
                    <a:pt x="35" y="101"/>
                    <a:pt x="35" y="102"/>
                    <a:pt x="35" y="103"/>
                  </a:cubicBezTo>
                  <a:cubicBezTo>
                    <a:pt x="36" y="103"/>
                    <a:pt x="38" y="103"/>
                    <a:pt x="39" y="103"/>
                  </a:cubicBezTo>
                  <a:cubicBezTo>
                    <a:pt x="39" y="102"/>
                    <a:pt x="39" y="101"/>
                    <a:pt x="39" y="100"/>
                  </a:cubicBezTo>
                  <a:cubicBezTo>
                    <a:pt x="38" y="100"/>
                    <a:pt x="36" y="100"/>
                    <a:pt x="35" y="100"/>
                  </a:cubicBezTo>
                  <a:close/>
                  <a:moveTo>
                    <a:pt x="47" y="100"/>
                  </a:moveTo>
                  <a:cubicBezTo>
                    <a:pt x="47" y="101"/>
                    <a:pt x="47" y="102"/>
                    <a:pt x="47" y="103"/>
                  </a:cubicBezTo>
                  <a:cubicBezTo>
                    <a:pt x="49" y="103"/>
                    <a:pt x="50" y="103"/>
                    <a:pt x="51" y="103"/>
                  </a:cubicBezTo>
                  <a:cubicBezTo>
                    <a:pt x="51" y="102"/>
                    <a:pt x="51" y="101"/>
                    <a:pt x="51" y="100"/>
                  </a:cubicBezTo>
                  <a:cubicBezTo>
                    <a:pt x="50" y="100"/>
                    <a:pt x="49" y="100"/>
                    <a:pt x="47" y="100"/>
                  </a:cubicBezTo>
                  <a:close/>
                  <a:moveTo>
                    <a:pt x="54" y="100"/>
                  </a:moveTo>
                  <a:cubicBezTo>
                    <a:pt x="54" y="101"/>
                    <a:pt x="54" y="102"/>
                    <a:pt x="54" y="103"/>
                  </a:cubicBezTo>
                  <a:cubicBezTo>
                    <a:pt x="55" y="103"/>
                    <a:pt x="56" y="103"/>
                    <a:pt x="58" y="103"/>
                  </a:cubicBezTo>
                  <a:cubicBezTo>
                    <a:pt x="58" y="102"/>
                    <a:pt x="58" y="101"/>
                    <a:pt x="58" y="100"/>
                  </a:cubicBezTo>
                  <a:cubicBezTo>
                    <a:pt x="56" y="100"/>
                    <a:pt x="55" y="100"/>
                    <a:pt x="54" y="100"/>
                  </a:cubicBezTo>
                  <a:close/>
                  <a:moveTo>
                    <a:pt x="60" y="94"/>
                  </a:moveTo>
                  <a:cubicBezTo>
                    <a:pt x="60" y="95"/>
                    <a:pt x="60" y="96"/>
                    <a:pt x="60" y="97"/>
                  </a:cubicBezTo>
                  <a:cubicBezTo>
                    <a:pt x="61" y="97"/>
                    <a:pt x="63" y="97"/>
                    <a:pt x="64" y="97"/>
                  </a:cubicBezTo>
                  <a:cubicBezTo>
                    <a:pt x="64" y="96"/>
                    <a:pt x="64" y="95"/>
                    <a:pt x="64" y="94"/>
                  </a:cubicBezTo>
                  <a:cubicBezTo>
                    <a:pt x="63" y="94"/>
                    <a:pt x="61" y="94"/>
                    <a:pt x="60" y="94"/>
                  </a:cubicBezTo>
                  <a:close/>
                  <a:moveTo>
                    <a:pt x="22" y="94"/>
                  </a:moveTo>
                  <a:cubicBezTo>
                    <a:pt x="22" y="95"/>
                    <a:pt x="22" y="96"/>
                    <a:pt x="22" y="97"/>
                  </a:cubicBezTo>
                  <a:cubicBezTo>
                    <a:pt x="24" y="97"/>
                    <a:pt x="25" y="97"/>
                    <a:pt x="26" y="97"/>
                  </a:cubicBezTo>
                  <a:cubicBezTo>
                    <a:pt x="26" y="96"/>
                    <a:pt x="26" y="95"/>
                    <a:pt x="26" y="94"/>
                  </a:cubicBezTo>
                  <a:cubicBezTo>
                    <a:pt x="25" y="94"/>
                    <a:pt x="24" y="94"/>
                    <a:pt x="22" y="94"/>
                  </a:cubicBezTo>
                  <a:close/>
                  <a:moveTo>
                    <a:pt x="29" y="94"/>
                  </a:moveTo>
                  <a:cubicBezTo>
                    <a:pt x="29" y="95"/>
                    <a:pt x="29" y="96"/>
                    <a:pt x="29" y="97"/>
                  </a:cubicBezTo>
                  <a:cubicBezTo>
                    <a:pt x="30" y="97"/>
                    <a:pt x="31" y="97"/>
                    <a:pt x="33" y="97"/>
                  </a:cubicBezTo>
                  <a:cubicBezTo>
                    <a:pt x="33" y="96"/>
                    <a:pt x="33" y="95"/>
                    <a:pt x="33" y="94"/>
                  </a:cubicBezTo>
                  <a:cubicBezTo>
                    <a:pt x="31" y="94"/>
                    <a:pt x="30" y="94"/>
                    <a:pt x="29" y="94"/>
                  </a:cubicBezTo>
                  <a:close/>
                  <a:moveTo>
                    <a:pt x="35" y="94"/>
                  </a:moveTo>
                  <a:cubicBezTo>
                    <a:pt x="35" y="95"/>
                    <a:pt x="35" y="96"/>
                    <a:pt x="35" y="97"/>
                  </a:cubicBezTo>
                  <a:cubicBezTo>
                    <a:pt x="36" y="97"/>
                    <a:pt x="38" y="97"/>
                    <a:pt x="39" y="97"/>
                  </a:cubicBezTo>
                  <a:cubicBezTo>
                    <a:pt x="39" y="96"/>
                    <a:pt x="39" y="95"/>
                    <a:pt x="39" y="94"/>
                  </a:cubicBezTo>
                  <a:cubicBezTo>
                    <a:pt x="38" y="94"/>
                    <a:pt x="36" y="94"/>
                    <a:pt x="35" y="94"/>
                  </a:cubicBezTo>
                  <a:close/>
                  <a:moveTo>
                    <a:pt x="41" y="94"/>
                  </a:moveTo>
                  <a:cubicBezTo>
                    <a:pt x="41" y="95"/>
                    <a:pt x="41" y="96"/>
                    <a:pt x="41" y="97"/>
                  </a:cubicBezTo>
                  <a:cubicBezTo>
                    <a:pt x="42" y="97"/>
                    <a:pt x="44" y="97"/>
                    <a:pt x="45" y="97"/>
                  </a:cubicBezTo>
                  <a:cubicBezTo>
                    <a:pt x="45" y="96"/>
                    <a:pt x="45" y="95"/>
                    <a:pt x="45" y="94"/>
                  </a:cubicBezTo>
                  <a:cubicBezTo>
                    <a:pt x="44" y="94"/>
                    <a:pt x="42" y="94"/>
                    <a:pt x="41" y="94"/>
                  </a:cubicBezTo>
                  <a:close/>
                  <a:moveTo>
                    <a:pt x="47" y="94"/>
                  </a:moveTo>
                  <a:cubicBezTo>
                    <a:pt x="47" y="95"/>
                    <a:pt x="47" y="96"/>
                    <a:pt x="47" y="97"/>
                  </a:cubicBezTo>
                  <a:cubicBezTo>
                    <a:pt x="49" y="97"/>
                    <a:pt x="50" y="97"/>
                    <a:pt x="51" y="97"/>
                  </a:cubicBezTo>
                  <a:cubicBezTo>
                    <a:pt x="51" y="96"/>
                    <a:pt x="51" y="95"/>
                    <a:pt x="51" y="94"/>
                  </a:cubicBezTo>
                  <a:cubicBezTo>
                    <a:pt x="50" y="94"/>
                    <a:pt x="49" y="94"/>
                    <a:pt x="47" y="94"/>
                  </a:cubicBezTo>
                  <a:close/>
                  <a:moveTo>
                    <a:pt x="60" y="88"/>
                  </a:moveTo>
                  <a:cubicBezTo>
                    <a:pt x="60" y="89"/>
                    <a:pt x="60" y="90"/>
                    <a:pt x="60" y="91"/>
                  </a:cubicBezTo>
                  <a:cubicBezTo>
                    <a:pt x="61" y="91"/>
                    <a:pt x="63" y="91"/>
                    <a:pt x="64" y="91"/>
                  </a:cubicBezTo>
                  <a:cubicBezTo>
                    <a:pt x="64" y="90"/>
                    <a:pt x="64" y="89"/>
                    <a:pt x="64" y="88"/>
                  </a:cubicBezTo>
                  <a:cubicBezTo>
                    <a:pt x="63" y="88"/>
                    <a:pt x="61" y="88"/>
                    <a:pt x="60" y="88"/>
                  </a:cubicBezTo>
                  <a:close/>
                  <a:moveTo>
                    <a:pt x="29" y="88"/>
                  </a:moveTo>
                  <a:cubicBezTo>
                    <a:pt x="29" y="89"/>
                    <a:pt x="29" y="90"/>
                    <a:pt x="29" y="91"/>
                  </a:cubicBezTo>
                  <a:cubicBezTo>
                    <a:pt x="30" y="91"/>
                    <a:pt x="31" y="91"/>
                    <a:pt x="33" y="91"/>
                  </a:cubicBezTo>
                  <a:cubicBezTo>
                    <a:pt x="33" y="90"/>
                    <a:pt x="33" y="89"/>
                    <a:pt x="33" y="88"/>
                  </a:cubicBezTo>
                  <a:cubicBezTo>
                    <a:pt x="31" y="88"/>
                    <a:pt x="30" y="88"/>
                    <a:pt x="29" y="88"/>
                  </a:cubicBezTo>
                  <a:close/>
                  <a:moveTo>
                    <a:pt x="35" y="88"/>
                  </a:moveTo>
                  <a:cubicBezTo>
                    <a:pt x="35" y="89"/>
                    <a:pt x="35" y="90"/>
                    <a:pt x="35" y="91"/>
                  </a:cubicBezTo>
                  <a:cubicBezTo>
                    <a:pt x="36" y="91"/>
                    <a:pt x="38" y="91"/>
                    <a:pt x="39" y="91"/>
                  </a:cubicBezTo>
                  <a:cubicBezTo>
                    <a:pt x="39" y="90"/>
                    <a:pt x="39" y="89"/>
                    <a:pt x="39" y="88"/>
                  </a:cubicBezTo>
                  <a:cubicBezTo>
                    <a:pt x="38" y="88"/>
                    <a:pt x="36" y="88"/>
                    <a:pt x="35" y="88"/>
                  </a:cubicBezTo>
                  <a:close/>
                  <a:moveTo>
                    <a:pt x="41" y="88"/>
                  </a:moveTo>
                  <a:cubicBezTo>
                    <a:pt x="41" y="89"/>
                    <a:pt x="41" y="90"/>
                    <a:pt x="41" y="91"/>
                  </a:cubicBezTo>
                  <a:cubicBezTo>
                    <a:pt x="42" y="91"/>
                    <a:pt x="44" y="91"/>
                    <a:pt x="45" y="91"/>
                  </a:cubicBezTo>
                  <a:cubicBezTo>
                    <a:pt x="45" y="90"/>
                    <a:pt x="45" y="89"/>
                    <a:pt x="45" y="88"/>
                  </a:cubicBezTo>
                  <a:cubicBezTo>
                    <a:pt x="44" y="88"/>
                    <a:pt x="42" y="88"/>
                    <a:pt x="41" y="88"/>
                  </a:cubicBezTo>
                  <a:close/>
                  <a:moveTo>
                    <a:pt x="47" y="88"/>
                  </a:moveTo>
                  <a:cubicBezTo>
                    <a:pt x="47" y="89"/>
                    <a:pt x="47" y="90"/>
                    <a:pt x="47" y="91"/>
                  </a:cubicBezTo>
                  <a:cubicBezTo>
                    <a:pt x="49" y="91"/>
                    <a:pt x="50" y="91"/>
                    <a:pt x="51" y="91"/>
                  </a:cubicBezTo>
                  <a:cubicBezTo>
                    <a:pt x="51" y="90"/>
                    <a:pt x="51" y="89"/>
                    <a:pt x="51" y="88"/>
                  </a:cubicBezTo>
                  <a:cubicBezTo>
                    <a:pt x="50" y="88"/>
                    <a:pt x="49" y="88"/>
                    <a:pt x="47" y="88"/>
                  </a:cubicBezTo>
                  <a:close/>
                  <a:moveTo>
                    <a:pt x="60" y="83"/>
                  </a:moveTo>
                  <a:cubicBezTo>
                    <a:pt x="60" y="84"/>
                    <a:pt x="60" y="85"/>
                    <a:pt x="60" y="86"/>
                  </a:cubicBezTo>
                  <a:cubicBezTo>
                    <a:pt x="61" y="86"/>
                    <a:pt x="63" y="86"/>
                    <a:pt x="64" y="86"/>
                  </a:cubicBezTo>
                  <a:cubicBezTo>
                    <a:pt x="64" y="85"/>
                    <a:pt x="64" y="84"/>
                    <a:pt x="64" y="83"/>
                  </a:cubicBezTo>
                  <a:cubicBezTo>
                    <a:pt x="63" y="83"/>
                    <a:pt x="61" y="83"/>
                    <a:pt x="60" y="83"/>
                  </a:cubicBezTo>
                  <a:close/>
                  <a:moveTo>
                    <a:pt x="29" y="83"/>
                  </a:moveTo>
                  <a:cubicBezTo>
                    <a:pt x="29" y="84"/>
                    <a:pt x="29" y="85"/>
                    <a:pt x="29" y="86"/>
                  </a:cubicBezTo>
                  <a:cubicBezTo>
                    <a:pt x="30" y="86"/>
                    <a:pt x="31" y="86"/>
                    <a:pt x="33" y="86"/>
                  </a:cubicBezTo>
                  <a:cubicBezTo>
                    <a:pt x="33" y="85"/>
                    <a:pt x="33" y="84"/>
                    <a:pt x="33" y="83"/>
                  </a:cubicBezTo>
                  <a:cubicBezTo>
                    <a:pt x="31" y="83"/>
                    <a:pt x="30" y="83"/>
                    <a:pt x="29" y="83"/>
                  </a:cubicBezTo>
                  <a:close/>
                  <a:moveTo>
                    <a:pt x="54" y="83"/>
                  </a:moveTo>
                  <a:cubicBezTo>
                    <a:pt x="54" y="84"/>
                    <a:pt x="54" y="85"/>
                    <a:pt x="54" y="86"/>
                  </a:cubicBezTo>
                  <a:cubicBezTo>
                    <a:pt x="55" y="86"/>
                    <a:pt x="56" y="86"/>
                    <a:pt x="58" y="86"/>
                  </a:cubicBezTo>
                  <a:cubicBezTo>
                    <a:pt x="58" y="85"/>
                    <a:pt x="58" y="84"/>
                    <a:pt x="58" y="83"/>
                  </a:cubicBezTo>
                  <a:cubicBezTo>
                    <a:pt x="56" y="83"/>
                    <a:pt x="55" y="83"/>
                    <a:pt x="54" y="83"/>
                  </a:cubicBezTo>
                  <a:close/>
                  <a:moveTo>
                    <a:pt x="60" y="77"/>
                  </a:moveTo>
                  <a:cubicBezTo>
                    <a:pt x="60" y="78"/>
                    <a:pt x="60" y="79"/>
                    <a:pt x="60" y="80"/>
                  </a:cubicBezTo>
                  <a:cubicBezTo>
                    <a:pt x="61" y="80"/>
                    <a:pt x="63" y="80"/>
                    <a:pt x="64" y="80"/>
                  </a:cubicBezTo>
                  <a:cubicBezTo>
                    <a:pt x="64" y="79"/>
                    <a:pt x="64" y="78"/>
                    <a:pt x="64" y="77"/>
                  </a:cubicBezTo>
                  <a:cubicBezTo>
                    <a:pt x="63" y="77"/>
                    <a:pt x="61" y="77"/>
                    <a:pt x="60" y="77"/>
                  </a:cubicBezTo>
                  <a:close/>
                  <a:moveTo>
                    <a:pt x="35" y="77"/>
                  </a:moveTo>
                  <a:cubicBezTo>
                    <a:pt x="35" y="78"/>
                    <a:pt x="35" y="79"/>
                    <a:pt x="35" y="80"/>
                  </a:cubicBezTo>
                  <a:cubicBezTo>
                    <a:pt x="36" y="80"/>
                    <a:pt x="38" y="80"/>
                    <a:pt x="39" y="80"/>
                  </a:cubicBezTo>
                  <a:cubicBezTo>
                    <a:pt x="39" y="79"/>
                    <a:pt x="39" y="78"/>
                    <a:pt x="39" y="77"/>
                  </a:cubicBezTo>
                  <a:cubicBezTo>
                    <a:pt x="38" y="77"/>
                    <a:pt x="36" y="77"/>
                    <a:pt x="35" y="77"/>
                  </a:cubicBezTo>
                  <a:close/>
                  <a:moveTo>
                    <a:pt x="41" y="77"/>
                  </a:moveTo>
                  <a:cubicBezTo>
                    <a:pt x="41" y="78"/>
                    <a:pt x="41" y="79"/>
                    <a:pt x="41" y="80"/>
                  </a:cubicBezTo>
                  <a:cubicBezTo>
                    <a:pt x="42" y="80"/>
                    <a:pt x="44" y="80"/>
                    <a:pt x="45" y="80"/>
                  </a:cubicBezTo>
                  <a:cubicBezTo>
                    <a:pt x="45" y="79"/>
                    <a:pt x="45" y="78"/>
                    <a:pt x="45" y="77"/>
                  </a:cubicBezTo>
                  <a:cubicBezTo>
                    <a:pt x="44" y="77"/>
                    <a:pt x="42" y="77"/>
                    <a:pt x="41" y="77"/>
                  </a:cubicBezTo>
                  <a:close/>
                  <a:moveTo>
                    <a:pt x="47" y="77"/>
                  </a:moveTo>
                  <a:cubicBezTo>
                    <a:pt x="47" y="78"/>
                    <a:pt x="47" y="79"/>
                    <a:pt x="47" y="80"/>
                  </a:cubicBezTo>
                  <a:cubicBezTo>
                    <a:pt x="49" y="80"/>
                    <a:pt x="50" y="80"/>
                    <a:pt x="51" y="80"/>
                  </a:cubicBezTo>
                  <a:cubicBezTo>
                    <a:pt x="51" y="79"/>
                    <a:pt x="51" y="78"/>
                    <a:pt x="51" y="77"/>
                  </a:cubicBezTo>
                  <a:cubicBezTo>
                    <a:pt x="50" y="77"/>
                    <a:pt x="49" y="77"/>
                    <a:pt x="47" y="77"/>
                  </a:cubicBezTo>
                  <a:close/>
                  <a:moveTo>
                    <a:pt x="54" y="77"/>
                  </a:moveTo>
                  <a:cubicBezTo>
                    <a:pt x="54" y="78"/>
                    <a:pt x="54" y="79"/>
                    <a:pt x="54" y="80"/>
                  </a:cubicBezTo>
                  <a:cubicBezTo>
                    <a:pt x="55" y="80"/>
                    <a:pt x="56" y="80"/>
                    <a:pt x="58" y="80"/>
                  </a:cubicBezTo>
                  <a:cubicBezTo>
                    <a:pt x="58" y="79"/>
                    <a:pt x="58" y="78"/>
                    <a:pt x="58" y="77"/>
                  </a:cubicBezTo>
                  <a:cubicBezTo>
                    <a:pt x="56" y="77"/>
                    <a:pt x="55" y="77"/>
                    <a:pt x="54" y="77"/>
                  </a:cubicBezTo>
                  <a:close/>
                  <a:moveTo>
                    <a:pt x="60" y="72"/>
                  </a:moveTo>
                  <a:cubicBezTo>
                    <a:pt x="60" y="73"/>
                    <a:pt x="60" y="74"/>
                    <a:pt x="60" y="75"/>
                  </a:cubicBezTo>
                  <a:cubicBezTo>
                    <a:pt x="61" y="75"/>
                    <a:pt x="63" y="75"/>
                    <a:pt x="64" y="75"/>
                  </a:cubicBezTo>
                  <a:cubicBezTo>
                    <a:pt x="64" y="74"/>
                    <a:pt x="64" y="73"/>
                    <a:pt x="64" y="72"/>
                  </a:cubicBezTo>
                  <a:cubicBezTo>
                    <a:pt x="63" y="72"/>
                    <a:pt x="61" y="72"/>
                    <a:pt x="60" y="72"/>
                  </a:cubicBezTo>
                  <a:close/>
                  <a:moveTo>
                    <a:pt x="29" y="72"/>
                  </a:moveTo>
                  <a:cubicBezTo>
                    <a:pt x="29" y="73"/>
                    <a:pt x="29" y="74"/>
                    <a:pt x="29" y="75"/>
                  </a:cubicBezTo>
                  <a:cubicBezTo>
                    <a:pt x="30" y="75"/>
                    <a:pt x="31" y="75"/>
                    <a:pt x="33" y="75"/>
                  </a:cubicBezTo>
                  <a:cubicBezTo>
                    <a:pt x="33" y="74"/>
                    <a:pt x="33" y="73"/>
                    <a:pt x="33" y="72"/>
                  </a:cubicBezTo>
                  <a:cubicBezTo>
                    <a:pt x="31" y="72"/>
                    <a:pt x="30" y="72"/>
                    <a:pt x="29" y="72"/>
                  </a:cubicBezTo>
                  <a:close/>
                  <a:moveTo>
                    <a:pt x="35" y="72"/>
                  </a:moveTo>
                  <a:cubicBezTo>
                    <a:pt x="35" y="73"/>
                    <a:pt x="35" y="74"/>
                    <a:pt x="35" y="75"/>
                  </a:cubicBezTo>
                  <a:cubicBezTo>
                    <a:pt x="36" y="75"/>
                    <a:pt x="38" y="75"/>
                    <a:pt x="39" y="75"/>
                  </a:cubicBezTo>
                  <a:cubicBezTo>
                    <a:pt x="39" y="74"/>
                    <a:pt x="39" y="73"/>
                    <a:pt x="39" y="72"/>
                  </a:cubicBezTo>
                  <a:cubicBezTo>
                    <a:pt x="38" y="72"/>
                    <a:pt x="36" y="72"/>
                    <a:pt x="35" y="72"/>
                  </a:cubicBezTo>
                  <a:close/>
                  <a:moveTo>
                    <a:pt x="47" y="72"/>
                  </a:moveTo>
                  <a:cubicBezTo>
                    <a:pt x="47" y="73"/>
                    <a:pt x="47" y="74"/>
                    <a:pt x="47" y="75"/>
                  </a:cubicBezTo>
                  <a:cubicBezTo>
                    <a:pt x="49" y="75"/>
                    <a:pt x="50" y="75"/>
                    <a:pt x="51" y="75"/>
                  </a:cubicBezTo>
                  <a:cubicBezTo>
                    <a:pt x="51" y="74"/>
                    <a:pt x="51" y="73"/>
                    <a:pt x="51" y="72"/>
                  </a:cubicBezTo>
                  <a:cubicBezTo>
                    <a:pt x="50" y="72"/>
                    <a:pt x="49" y="72"/>
                    <a:pt x="47" y="72"/>
                  </a:cubicBezTo>
                  <a:close/>
                  <a:moveTo>
                    <a:pt x="54" y="72"/>
                  </a:moveTo>
                  <a:cubicBezTo>
                    <a:pt x="54" y="73"/>
                    <a:pt x="54" y="74"/>
                    <a:pt x="54" y="75"/>
                  </a:cubicBezTo>
                  <a:cubicBezTo>
                    <a:pt x="55" y="75"/>
                    <a:pt x="56" y="75"/>
                    <a:pt x="58" y="75"/>
                  </a:cubicBezTo>
                  <a:cubicBezTo>
                    <a:pt x="58" y="74"/>
                    <a:pt x="58" y="73"/>
                    <a:pt x="58" y="72"/>
                  </a:cubicBezTo>
                  <a:cubicBezTo>
                    <a:pt x="56" y="72"/>
                    <a:pt x="55" y="72"/>
                    <a:pt x="54" y="72"/>
                  </a:cubicBezTo>
                  <a:close/>
                  <a:moveTo>
                    <a:pt x="60" y="66"/>
                  </a:moveTo>
                  <a:cubicBezTo>
                    <a:pt x="60" y="67"/>
                    <a:pt x="60" y="68"/>
                    <a:pt x="60" y="69"/>
                  </a:cubicBezTo>
                  <a:cubicBezTo>
                    <a:pt x="61" y="69"/>
                    <a:pt x="63" y="69"/>
                    <a:pt x="64" y="69"/>
                  </a:cubicBezTo>
                  <a:cubicBezTo>
                    <a:pt x="64" y="68"/>
                    <a:pt x="64" y="67"/>
                    <a:pt x="64" y="66"/>
                  </a:cubicBezTo>
                  <a:cubicBezTo>
                    <a:pt x="63" y="66"/>
                    <a:pt x="61" y="66"/>
                    <a:pt x="60" y="66"/>
                  </a:cubicBezTo>
                  <a:close/>
                  <a:moveTo>
                    <a:pt x="41" y="66"/>
                  </a:moveTo>
                  <a:cubicBezTo>
                    <a:pt x="41" y="67"/>
                    <a:pt x="41" y="68"/>
                    <a:pt x="41" y="69"/>
                  </a:cubicBezTo>
                  <a:cubicBezTo>
                    <a:pt x="42" y="69"/>
                    <a:pt x="44" y="69"/>
                    <a:pt x="45" y="69"/>
                  </a:cubicBezTo>
                  <a:cubicBezTo>
                    <a:pt x="45" y="68"/>
                    <a:pt x="45" y="67"/>
                    <a:pt x="45" y="66"/>
                  </a:cubicBezTo>
                  <a:cubicBezTo>
                    <a:pt x="44" y="66"/>
                    <a:pt x="42" y="66"/>
                    <a:pt x="41" y="66"/>
                  </a:cubicBezTo>
                  <a:close/>
                  <a:moveTo>
                    <a:pt x="47" y="66"/>
                  </a:moveTo>
                  <a:cubicBezTo>
                    <a:pt x="47" y="67"/>
                    <a:pt x="47" y="68"/>
                    <a:pt x="47" y="69"/>
                  </a:cubicBezTo>
                  <a:cubicBezTo>
                    <a:pt x="49" y="69"/>
                    <a:pt x="50" y="69"/>
                    <a:pt x="51" y="69"/>
                  </a:cubicBezTo>
                  <a:cubicBezTo>
                    <a:pt x="51" y="68"/>
                    <a:pt x="51" y="67"/>
                    <a:pt x="51" y="66"/>
                  </a:cubicBezTo>
                  <a:cubicBezTo>
                    <a:pt x="50" y="66"/>
                    <a:pt x="49" y="66"/>
                    <a:pt x="47" y="66"/>
                  </a:cubicBezTo>
                  <a:close/>
                  <a:moveTo>
                    <a:pt x="54" y="66"/>
                  </a:moveTo>
                  <a:cubicBezTo>
                    <a:pt x="54" y="67"/>
                    <a:pt x="54" y="68"/>
                    <a:pt x="54" y="69"/>
                  </a:cubicBezTo>
                  <a:cubicBezTo>
                    <a:pt x="55" y="69"/>
                    <a:pt x="56" y="69"/>
                    <a:pt x="58" y="69"/>
                  </a:cubicBezTo>
                  <a:cubicBezTo>
                    <a:pt x="58" y="68"/>
                    <a:pt x="58" y="67"/>
                    <a:pt x="58" y="66"/>
                  </a:cubicBezTo>
                  <a:cubicBezTo>
                    <a:pt x="56" y="66"/>
                    <a:pt x="55" y="66"/>
                    <a:pt x="54" y="66"/>
                  </a:cubicBezTo>
                  <a:close/>
                  <a:moveTo>
                    <a:pt x="60" y="60"/>
                  </a:moveTo>
                  <a:cubicBezTo>
                    <a:pt x="60" y="61"/>
                    <a:pt x="60" y="62"/>
                    <a:pt x="60" y="63"/>
                  </a:cubicBezTo>
                  <a:cubicBezTo>
                    <a:pt x="61" y="63"/>
                    <a:pt x="63" y="63"/>
                    <a:pt x="64" y="63"/>
                  </a:cubicBezTo>
                  <a:cubicBezTo>
                    <a:pt x="64" y="62"/>
                    <a:pt x="64" y="61"/>
                    <a:pt x="64" y="60"/>
                  </a:cubicBezTo>
                  <a:cubicBezTo>
                    <a:pt x="63" y="60"/>
                    <a:pt x="61" y="60"/>
                    <a:pt x="60" y="60"/>
                  </a:cubicBezTo>
                  <a:close/>
                  <a:moveTo>
                    <a:pt x="29" y="60"/>
                  </a:moveTo>
                  <a:cubicBezTo>
                    <a:pt x="29" y="61"/>
                    <a:pt x="29" y="62"/>
                    <a:pt x="29" y="63"/>
                  </a:cubicBezTo>
                  <a:cubicBezTo>
                    <a:pt x="30" y="63"/>
                    <a:pt x="31" y="63"/>
                    <a:pt x="33" y="63"/>
                  </a:cubicBezTo>
                  <a:cubicBezTo>
                    <a:pt x="33" y="62"/>
                    <a:pt x="33" y="61"/>
                    <a:pt x="33" y="60"/>
                  </a:cubicBezTo>
                  <a:cubicBezTo>
                    <a:pt x="31" y="60"/>
                    <a:pt x="30" y="60"/>
                    <a:pt x="29" y="60"/>
                  </a:cubicBezTo>
                  <a:close/>
                  <a:moveTo>
                    <a:pt x="41" y="60"/>
                  </a:moveTo>
                  <a:cubicBezTo>
                    <a:pt x="41" y="61"/>
                    <a:pt x="41" y="62"/>
                    <a:pt x="41" y="63"/>
                  </a:cubicBezTo>
                  <a:cubicBezTo>
                    <a:pt x="42" y="63"/>
                    <a:pt x="44" y="63"/>
                    <a:pt x="45" y="63"/>
                  </a:cubicBezTo>
                  <a:cubicBezTo>
                    <a:pt x="45" y="62"/>
                    <a:pt x="45" y="61"/>
                    <a:pt x="45" y="60"/>
                  </a:cubicBezTo>
                  <a:cubicBezTo>
                    <a:pt x="44" y="60"/>
                    <a:pt x="42" y="60"/>
                    <a:pt x="41" y="60"/>
                  </a:cubicBezTo>
                  <a:close/>
                  <a:moveTo>
                    <a:pt x="47" y="60"/>
                  </a:moveTo>
                  <a:cubicBezTo>
                    <a:pt x="47" y="61"/>
                    <a:pt x="47" y="62"/>
                    <a:pt x="47" y="63"/>
                  </a:cubicBezTo>
                  <a:cubicBezTo>
                    <a:pt x="49" y="63"/>
                    <a:pt x="50" y="63"/>
                    <a:pt x="51" y="63"/>
                  </a:cubicBezTo>
                  <a:cubicBezTo>
                    <a:pt x="51" y="62"/>
                    <a:pt x="51" y="61"/>
                    <a:pt x="51" y="60"/>
                  </a:cubicBezTo>
                  <a:cubicBezTo>
                    <a:pt x="50" y="60"/>
                    <a:pt x="49" y="60"/>
                    <a:pt x="47" y="60"/>
                  </a:cubicBezTo>
                  <a:close/>
                  <a:moveTo>
                    <a:pt x="54" y="60"/>
                  </a:moveTo>
                  <a:cubicBezTo>
                    <a:pt x="54" y="61"/>
                    <a:pt x="54" y="62"/>
                    <a:pt x="54" y="63"/>
                  </a:cubicBezTo>
                  <a:cubicBezTo>
                    <a:pt x="55" y="63"/>
                    <a:pt x="56" y="63"/>
                    <a:pt x="58" y="63"/>
                  </a:cubicBezTo>
                  <a:cubicBezTo>
                    <a:pt x="58" y="62"/>
                    <a:pt x="58" y="61"/>
                    <a:pt x="58" y="60"/>
                  </a:cubicBezTo>
                  <a:cubicBezTo>
                    <a:pt x="56" y="60"/>
                    <a:pt x="55" y="60"/>
                    <a:pt x="54" y="60"/>
                  </a:cubicBezTo>
                  <a:close/>
                  <a:moveTo>
                    <a:pt x="60" y="55"/>
                  </a:moveTo>
                  <a:cubicBezTo>
                    <a:pt x="60" y="56"/>
                    <a:pt x="60" y="57"/>
                    <a:pt x="60" y="58"/>
                  </a:cubicBezTo>
                  <a:cubicBezTo>
                    <a:pt x="61" y="58"/>
                    <a:pt x="63" y="58"/>
                    <a:pt x="64" y="58"/>
                  </a:cubicBezTo>
                  <a:cubicBezTo>
                    <a:pt x="64" y="57"/>
                    <a:pt x="64" y="56"/>
                    <a:pt x="64" y="55"/>
                  </a:cubicBezTo>
                  <a:cubicBezTo>
                    <a:pt x="63" y="55"/>
                    <a:pt x="61" y="55"/>
                    <a:pt x="60" y="55"/>
                  </a:cubicBezTo>
                  <a:close/>
                  <a:moveTo>
                    <a:pt x="35" y="55"/>
                  </a:moveTo>
                  <a:cubicBezTo>
                    <a:pt x="35" y="56"/>
                    <a:pt x="35" y="57"/>
                    <a:pt x="35" y="58"/>
                  </a:cubicBezTo>
                  <a:cubicBezTo>
                    <a:pt x="36" y="58"/>
                    <a:pt x="38" y="58"/>
                    <a:pt x="39" y="58"/>
                  </a:cubicBezTo>
                  <a:cubicBezTo>
                    <a:pt x="39" y="57"/>
                    <a:pt x="39" y="56"/>
                    <a:pt x="39" y="55"/>
                  </a:cubicBezTo>
                  <a:cubicBezTo>
                    <a:pt x="38" y="55"/>
                    <a:pt x="36" y="55"/>
                    <a:pt x="35" y="55"/>
                  </a:cubicBezTo>
                  <a:close/>
                  <a:moveTo>
                    <a:pt x="47" y="55"/>
                  </a:moveTo>
                  <a:cubicBezTo>
                    <a:pt x="47" y="56"/>
                    <a:pt x="47" y="57"/>
                    <a:pt x="47" y="58"/>
                  </a:cubicBezTo>
                  <a:cubicBezTo>
                    <a:pt x="49" y="58"/>
                    <a:pt x="50" y="58"/>
                    <a:pt x="51" y="58"/>
                  </a:cubicBezTo>
                  <a:cubicBezTo>
                    <a:pt x="51" y="57"/>
                    <a:pt x="51" y="56"/>
                    <a:pt x="51" y="55"/>
                  </a:cubicBezTo>
                  <a:cubicBezTo>
                    <a:pt x="50" y="55"/>
                    <a:pt x="49" y="55"/>
                    <a:pt x="47" y="55"/>
                  </a:cubicBezTo>
                  <a:close/>
                  <a:moveTo>
                    <a:pt x="35" y="49"/>
                  </a:moveTo>
                  <a:cubicBezTo>
                    <a:pt x="35" y="50"/>
                    <a:pt x="35" y="51"/>
                    <a:pt x="35" y="52"/>
                  </a:cubicBezTo>
                  <a:cubicBezTo>
                    <a:pt x="36" y="52"/>
                    <a:pt x="38" y="52"/>
                    <a:pt x="39" y="52"/>
                  </a:cubicBezTo>
                  <a:cubicBezTo>
                    <a:pt x="39" y="51"/>
                    <a:pt x="39" y="50"/>
                    <a:pt x="39" y="49"/>
                  </a:cubicBezTo>
                  <a:cubicBezTo>
                    <a:pt x="38" y="49"/>
                    <a:pt x="36" y="49"/>
                    <a:pt x="35" y="49"/>
                  </a:cubicBezTo>
                  <a:close/>
                  <a:moveTo>
                    <a:pt x="47" y="49"/>
                  </a:moveTo>
                  <a:cubicBezTo>
                    <a:pt x="47" y="50"/>
                    <a:pt x="47" y="51"/>
                    <a:pt x="47" y="52"/>
                  </a:cubicBezTo>
                  <a:cubicBezTo>
                    <a:pt x="49" y="52"/>
                    <a:pt x="50" y="52"/>
                    <a:pt x="51" y="52"/>
                  </a:cubicBezTo>
                  <a:cubicBezTo>
                    <a:pt x="51" y="51"/>
                    <a:pt x="51" y="50"/>
                    <a:pt x="51" y="49"/>
                  </a:cubicBezTo>
                  <a:cubicBezTo>
                    <a:pt x="50" y="49"/>
                    <a:pt x="49" y="49"/>
                    <a:pt x="47" y="49"/>
                  </a:cubicBezTo>
                  <a:close/>
                  <a:moveTo>
                    <a:pt x="54" y="49"/>
                  </a:moveTo>
                  <a:cubicBezTo>
                    <a:pt x="54" y="50"/>
                    <a:pt x="54" y="51"/>
                    <a:pt x="54" y="52"/>
                  </a:cubicBezTo>
                  <a:cubicBezTo>
                    <a:pt x="55" y="52"/>
                    <a:pt x="56" y="52"/>
                    <a:pt x="58" y="52"/>
                  </a:cubicBezTo>
                  <a:cubicBezTo>
                    <a:pt x="58" y="51"/>
                    <a:pt x="58" y="50"/>
                    <a:pt x="58" y="49"/>
                  </a:cubicBezTo>
                  <a:cubicBezTo>
                    <a:pt x="56" y="49"/>
                    <a:pt x="55" y="49"/>
                    <a:pt x="54" y="49"/>
                  </a:cubicBezTo>
                  <a:close/>
                  <a:moveTo>
                    <a:pt x="22" y="44"/>
                  </a:moveTo>
                  <a:cubicBezTo>
                    <a:pt x="22" y="45"/>
                    <a:pt x="22" y="46"/>
                    <a:pt x="22" y="47"/>
                  </a:cubicBezTo>
                  <a:cubicBezTo>
                    <a:pt x="24" y="47"/>
                    <a:pt x="25" y="47"/>
                    <a:pt x="26" y="47"/>
                  </a:cubicBezTo>
                  <a:cubicBezTo>
                    <a:pt x="26" y="46"/>
                    <a:pt x="26" y="45"/>
                    <a:pt x="26" y="44"/>
                  </a:cubicBezTo>
                  <a:cubicBezTo>
                    <a:pt x="25" y="44"/>
                    <a:pt x="24" y="44"/>
                    <a:pt x="22" y="44"/>
                  </a:cubicBezTo>
                  <a:close/>
                  <a:moveTo>
                    <a:pt x="35" y="44"/>
                  </a:moveTo>
                  <a:cubicBezTo>
                    <a:pt x="35" y="45"/>
                    <a:pt x="35" y="46"/>
                    <a:pt x="35" y="47"/>
                  </a:cubicBezTo>
                  <a:cubicBezTo>
                    <a:pt x="36" y="47"/>
                    <a:pt x="38" y="47"/>
                    <a:pt x="39" y="47"/>
                  </a:cubicBezTo>
                  <a:cubicBezTo>
                    <a:pt x="39" y="46"/>
                    <a:pt x="39" y="45"/>
                    <a:pt x="39" y="44"/>
                  </a:cubicBezTo>
                  <a:cubicBezTo>
                    <a:pt x="38" y="44"/>
                    <a:pt x="36" y="44"/>
                    <a:pt x="35" y="44"/>
                  </a:cubicBezTo>
                  <a:close/>
                  <a:moveTo>
                    <a:pt x="47" y="44"/>
                  </a:moveTo>
                  <a:cubicBezTo>
                    <a:pt x="47" y="45"/>
                    <a:pt x="47" y="46"/>
                    <a:pt x="47" y="47"/>
                  </a:cubicBezTo>
                  <a:cubicBezTo>
                    <a:pt x="49" y="47"/>
                    <a:pt x="50" y="47"/>
                    <a:pt x="51" y="47"/>
                  </a:cubicBezTo>
                  <a:cubicBezTo>
                    <a:pt x="51" y="46"/>
                    <a:pt x="51" y="45"/>
                    <a:pt x="51" y="44"/>
                  </a:cubicBezTo>
                  <a:cubicBezTo>
                    <a:pt x="50" y="44"/>
                    <a:pt x="49" y="44"/>
                    <a:pt x="47" y="44"/>
                  </a:cubicBezTo>
                  <a:close/>
                  <a:moveTo>
                    <a:pt x="21" y="7"/>
                  </a:moveTo>
                  <a:cubicBezTo>
                    <a:pt x="23" y="27"/>
                    <a:pt x="23" y="27"/>
                    <a:pt x="23" y="27"/>
                  </a:cubicBezTo>
                  <a:cubicBezTo>
                    <a:pt x="58" y="27"/>
                    <a:pt x="58" y="27"/>
                    <a:pt x="58" y="27"/>
                  </a:cubicBezTo>
                  <a:cubicBezTo>
                    <a:pt x="60" y="7"/>
                    <a:pt x="60" y="7"/>
                    <a:pt x="60" y="7"/>
                  </a:cubicBezTo>
                  <a:lnTo>
                    <a:pt x="21"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30" name="Rectangle 2594"/>
            <p:cNvSpPr>
              <a:spLocks noChangeArrowheads="1"/>
            </p:cNvSpPr>
            <p:nvPr/>
          </p:nvSpPr>
          <p:spPr bwMode="auto">
            <a:xfrm>
              <a:off x="-3133724" y="1143000"/>
              <a:ext cx="3694113" cy="457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31" name="Freeform 2595"/>
            <p:cNvSpPr>
              <a:spLocks noEditPoints="1"/>
            </p:cNvSpPr>
            <p:nvPr/>
          </p:nvSpPr>
          <p:spPr bwMode="auto">
            <a:xfrm>
              <a:off x="-1325563" y="-598196"/>
              <a:ext cx="239714" cy="1753896"/>
            </a:xfrm>
            <a:custGeom>
              <a:avLst/>
              <a:gdLst>
                <a:gd name="T0" fmla="*/ 26 w 29"/>
                <a:gd name="T1" fmla="*/ 88 h 283"/>
                <a:gd name="T2" fmla="*/ 29 w 29"/>
                <a:gd name="T3" fmla="*/ 101 h 283"/>
                <a:gd name="T4" fmla="*/ 28 w 29"/>
                <a:gd name="T5" fmla="*/ 283 h 283"/>
                <a:gd name="T6" fmla="*/ 4 w 29"/>
                <a:gd name="T7" fmla="*/ 101 h 283"/>
                <a:gd name="T8" fmla="*/ 0 w 29"/>
                <a:gd name="T9" fmla="*/ 88 h 283"/>
                <a:gd name="T10" fmla="*/ 11 w 29"/>
                <a:gd name="T11" fmla="*/ 81 h 283"/>
                <a:gd name="T12" fmla="*/ 10 w 29"/>
                <a:gd name="T13" fmla="*/ 43 h 283"/>
                <a:gd name="T14" fmla="*/ 11 w 29"/>
                <a:gd name="T15" fmla="*/ 36 h 283"/>
                <a:gd name="T16" fmla="*/ 14 w 29"/>
                <a:gd name="T17" fmla="*/ 34 h 283"/>
                <a:gd name="T18" fmla="*/ 13 w 29"/>
                <a:gd name="T19" fmla="*/ 31 h 283"/>
                <a:gd name="T20" fmla="*/ 14 w 29"/>
                <a:gd name="T21" fmla="*/ 28 h 283"/>
                <a:gd name="T22" fmla="*/ 13 w 29"/>
                <a:gd name="T23" fmla="*/ 15 h 283"/>
                <a:gd name="T24" fmla="*/ 14 w 29"/>
                <a:gd name="T25" fmla="*/ 12 h 283"/>
                <a:gd name="T26" fmla="*/ 15 w 29"/>
                <a:gd name="T27" fmla="*/ 0 h 283"/>
                <a:gd name="T28" fmla="*/ 17 w 29"/>
                <a:gd name="T29" fmla="*/ 12 h 283"/>
                <a:gd name="T30" fmla="*/ 16 w 29"/>
                <a:gd name="T31" fmla="*/ 15 h 283"/>
                <a:gd name="T32" fmla="*/ 17 w 29"/>
                <a:gd name="T33" fmla="*/ 28 h 283"/>
                <a:gd name="T34" fmla="*/ 16 w 29"/>
                <a:gd name="T35" fmla="*/ 31 h 283"/>
                <a:gd name="T36" fmla="*/ 19 w 29"/>
                <a:gd name="T37" fmla="*/ 34 h 283"/>
                <a:gd name="T38" fmla="*/ 20 w 29"/>
                <a:gd name="T39" fmla="*/ 36 h 283"/>
                <a:gd name="T40" fmla="*/ 17 w 29"/>
                <a:gd name="T41" fmla="*/ 43 h 283"/>
                <a:gd name="T42" fmla="*/ 8 w 29"/>
                <a:gd name="T43" fmla="*/ 135 h 283"/>
                <a:gd name="T44" fmla="*/ 21 w 29"/>
                <a:gd name="T45" fmla="*/ 143 h 283"/>
                <a:gd name="T46" fmla="*/ 8 w 29"/>
                <a:gd name="T47" fmla="*/ 135 h 283"/>
                <a:gd name="T48" fmla="*/ 8 w 29"/>
                <a:gd name="T49" fmla="*/ 120 h 283"/>
                <a:gd name="T50" fmla="*/ 21 w 29"/>
                <a:gd name="T51" fmla="*/ 111 h 283"/>
                <a:gd name="T52" fmla="*/ 8 w 29"/>
                <a:gd name="T53" fmla="*/ 158 h 283"/>
                <a:gd name="T54" fmla="*/ 21 w 29"/>
                <a:gd name="T55" fmla="*/ 167 h 283"/>
                <a:gd name="T56" fmla="*/ 8 w 29"/>
                <a:gd name="T57" fmla="*/ 158 h 283"/>
                <a:gd name="T58" fmla="*/ 8 w 29"/>
                <a:gd name="T59" fmla="*/ 190 h 283"/>
                <a:gd name="T60" fmla="*/ 21 w 29"/>
                <a:gd name="T61" fmla="*/ 181 h 283"/>
                <a:gd name="T62" fmla="*/ 8 w 29"/>
                <a:gd name="T63" fmla="*/ 204 h 283"/>
                <a:gd name="T64" fmla="*/ 21 w 29"/>
                <a:gd name="T65" fmla="*/ 213 h 283"/>
                <a:gd name="T66" fmla="*/ 8 w 29"/>
                <a:gd name="T67" fmla="*/ 204 h 283"/>
                <a:gd name="T68" fmla="*/ 8 w 29"/>
                <a:gd name="T69" fmla="*/ 236 h 283"/>
                <a:gd name="T70" fmla="*/ 21 w 29"/>
                <a:gd name="T71" fmla="*/ 227 h 283"/>
                <a:gd name="T72" fmla="*/ 8 w 29"/>
                <a:gd name="T73" fmla="*/ 251 h 283"/>
                <a:gd name="T74" fmla="*/ 21 w 29"/>
                <a:gd name="T75" fmla="*/ 260 h 283"/>
                <a:gd name="T76" fmla="*/ 8 w 29"/>
                <a:gd name="T77" fmla="*/ 251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283">
                  <a:moveTo>
                    <a:pt x="18" y="81"/>
                  </a:moveTo>
                  <a:cubicBezTo>
                    <a:pt x="22" y="82"/>
                    <a:pt x="25" y="84"/>
                    <a:pt x="26" y="88"/>
                  </a:cubicBezTo>
                  <a:cubicBezTo>
                    <a:pt x="29" y="88"/>
                    <a:pt x="29" y="88"/>
                    <a:pt x="29" y="88"/>
                  </a:cubicBezTo>
                  <a:cubicBezTo>
                    <a:pt x="29" y="101"/>
                    <a:pt x="29" y="101"/>
                    <a:pt x="29" y="101"/>
                  </a:cubicBezTo>
                  <a:cubicBezTo>
                    <a:pt x="26" y="101"/>
                    <a:pt x="26" y="101"/>
                    <a:pt x="26" y="101"/>
                  </a:cubicBezTo>
                  <a:cubicBezTo>
                    <a:pt x="28" y="283"/>
                    <a:pt x="28" y="283"/>
                    <a:pt x="28" y="283"/>
                  </a:cubicBezTo>
                  <a:cubicBezTo>
                    <a:pt x="1" y="283"/>
                    <a:pt x="1" y="283"/>
                    <a:pt x="1" y="283"/>
                  </a:cubicBezTo>
                  <a:cubicBezTo>
                    <a:pt x="4" y="101"/>
                    <a:pt x="4" y="101"/>
                    <a:pt x="4" y="101"/>
                  </a:cubicBezTo>
                  <a:cubicBezTo>
                    <a:pt x="0" y="101"/>
                    <a:pt x="0" y="101"/>
                    <a:pt x="0" y="101"/>
                  </a:cubicBezTo>
                  <a:cubicBezTo>
                    <a:pt x="0" y="88"/>
                    <a:pt x="0" y="88"/>
                    <a:pt x="0" y="88"/>
                  </a:cubicBezTo>
                  <a:cubicBezTo>
                    <a:pt x="3" y="88"/>
                    <a:pt x="3" y="88"/>
                    <a:pt x="3" y="88"/>
                  </a:cubicBezTo>
                  <a:cubicBezTo>
                    <a:pt x="5" y="84"/>
                    <a:pt x="8" y="82"/>
                    <a:pt x="11" y="81"/>
                  </a:cubicBezTo>
                  <a:cubicBezTo>
                    <a:pt x="12" y="43"/>
                    <a:pt x="12" y="43"/>
                    <a:pt x="12" y="43"/>
                  </a:cubicBezTo>
                  <a:cubicBezTo>
                    <a:pt x="10" y="43"/>
                    <a:pt x="10" y="43"/>
                    <a:pt x="10" y="43"/>
                  </a:cubicBezTo>
                  <a:cubicBezTo>
                    <a:pt x="10" y="36"/>
                    <a:pt x="10" y="36"/>
                    <a:pt x="10" y="36"/>
                  </a:cubicBezTo>
                  <a:cubicBezTo>
                    <a:pt x="11" y="36"/>
                    <a:pt x="11" y="36"/>
                    <a:pt x="11" y="36"/>
                  </a:cubicBezTo>
                  <a:cubicBezTo>
                    <a:pt x="11" y="34"/>
                    <a:pt x="11" y="34"/>
                    <a:pt x="11" y="34"/>
                  </a:cubicBezTo>
                  <a:cubicBezTo>
                    <a:pt x="14" y="34"/>
                    <a:pt x="14" y="34"/>
                    <a:pt x="14" y="34"/>
                  </a:cubicBezTo>
                  <a:cubicBezTo>
                    <a:pt x="14" y="31"/>
                    <a:pt x="14" y="31"/>
                    <a:pt x="14" y="31"/>
                  </a:cubicBezTo>
                  <a:cubicBezTo>
                    <a:pt x="13" y="31"/>
                    <a:pt x="13" y="31"/>
                    <a:pt x="13" y="31"/>
                  </a:cubicBezTo>
                  <a:cubicBezTo>
                    <a:pt x="13" y="28"/>
                    <a:pt x="13" y="28"/>
                    <a:pt x="13" y="28"/>
                  </a:cubicBezTo>
                  <a:cubicBezTo>
                    <a:pt x="14" y="28"/>
                    <a:pt x="14" y="28"/>
                    <a:pt x="14" y="28"/>
                  </a:cubicBezTo>
                  <a:cubicBezTo>
                    <a:pt x="14" y="15"/>
                    <a:pt x="14" y="15"/>
                    <a:pt x="14" y="15"/>
                  </a:cubicBezTo>
                  <a:cubicBezTo>
                    <a:pt x="13" y="15"/>
                    <a:pt x="13" y="15"/>
                    <a:pt x="13" y="15"/>
                  </a:cubicBezTo>
                  <a:cubicBezTo>
                    <a:pt x="13" y="12"/>
                    <a:pt x="13" y="12"/>
                    <a:pt x="13" y="12"/>
                  </a:cubicBezTo>
                  <a:cubicBezTo>
                    <a:pt x="14" y="12"/>
                    <a:pt x="14" y="12"/>
                    <a:pt x="14" y="12"/>
                  </a:cubicBezTo>
                  <a:cubicBezTo>
                    <a:pt x="15" y="0"/>
                    <a:pt x="15" y="0"/>
                    <a:pt x="15" y="0"/>
                  </a:cubicBezTo>
                  <a:cubicBezTo>
                    <a:pt x="15" y="0"/>
                    <a:pt x="15" y="0"/>
                    <a:pt x="15" y="0"/>
                  </a:cubicBezTo>
                  <a:cubicBezTo>
                    <a:pt x="16" y="12"/>
                    <a:pt x="16" y="12"/>
                    <a:pt x="16" y="12"/>
                  </a:cubicBezTo>
                  <a:cubicBezTo>
                    <a:pt x="17" y="12"/>
                    <a:pt x="17" y="12"/>
                    <a:pt x="17" y="12"/>
                  </a:cubicBezTo>
                  <a:cubicBezTo>
                    <a:pt x="17" y="15"/>
                    <a:pt x="17" y="15"/>
                    <a:pt x="17" y="15"/>
                  </a:cubicBezTo>
                  <a:cubicBezTo>
                    <a:pt x="16" y="15"/>
                    <a:pt x="16" y="15"/>
                    <a:pt x="16" y="15"/>
                  </a:cubicBezTo>
                  <a:cubicBezTo>
                    <a:pt x="16" y="28"/>
                    <a:pt x="16" y="28"/>
                    <a:pt x="16" y="28"/>
                  </a:cubicBezTo>
                  <a:cubicBezTo>
                    <a:pt x="17" y="28"/>
                    <a:pt x="17" y="28"/>
                    <a:pt x="17" y="28"/>
                  </a:cubicBezTo>
                  <a:cubicBezTo>
                    <a:pt x="17" y="31"/>
                    <a:pt x="17" y="31"/>
                    <a:pt x="17" y="31"/>
                  </a:cubicBezTo>
                  <a:cubicBezTo>
                    <a:pt x="16" y="31"/>
                    <a:pt x="16" y="31"/>
                    <a:pt x="16" y="31"/>
                  </a:cubicBezTo>
                  <a:cubicBezTo>
                    <a:pt x="16" y="34"/>
                    <a:pt x="16" y="34"/>
                    <a:pt x="16" y="34"/>
                  </a:cubicBezTo>
                  <a:cubicBezTo>
                    <a:pt x="19" y="34"/>
                    <a:pt x="19" y="34"/>
                    <a:pt x="19" y="34"/>
                  </a:cubicBezTo>
                  <a:cubicBezTo>
                    <a:pt x="19" y="36"/>
                    <a:pt x="19" y="36"/>
                    <a:pt x="19" y="36"/>
                  </a:cubicBezTo>
                  <a:cubicBezTo>
                    <a:pt x="20" y="36"/>
                    <a:pt x="20" y="36"/>
                    <a:pt x="20" y="36"/>
                  </a:cubicBezTo>
                  <a:cubicBezTo>
                    <a:pt x="20" y="43"/>
                    <a:pt x="20" y="43"/>
                    <a:pt x="20" y="43"/>
                  </a:cubicBezTo>
                  <a:cubicBezTo>
                    <a:pt x="17" y="43"/>
                    <a:pt x="17" y="43"/>
                    <a:pt x="17" y="43"/>
                  </a:cubicBezTo>
                  <a:cubicBezTo>
                    <a:pt x="18" y="81"/>
                    <a:pt x="18" y="81"/>
                    <a:pt x="18" y="81"/>
                  </a:cubicBezTo>
                  <a:close/>
                  <a:moveTo>
                    <a:pt x="8" y="135"/>
                  </a:moveTo>
                  <a:cubicBezTo>
                    <a:pt x="8" y="138"/>
                    <a:pt x="8" y="140"/>
                    <a:pt x="8" y="143"/>
                  </a:cubicBezTo>
                  <a:cubicBezTo>
                    <a:pt x="13" y="143"/>
                    <a:pt x="17" y="143"/>
                    <a:pt x="21" y="143"/>
                  </a:cubicBezTo>
                  <a:cubicBezTo>
                    <a:pt x="21" y="140"/>
                    <a:pt x="21" y="138"/>
                    <a:pt x="21" y="135"/>
                  </a:cubicBezTo>
                  <a:cubicBezTo>
                    <a:pt x="17" y="135"/>
                    <a:pt x="13" y="135"/>
                    <a:pt x="8" y="135"/>
                  </a:cubicBezTo>
                  <a:close/>
                  <a:moveTo>
                    <a:pt x="8" y="111"/>
                  </a:moveTo>
                  <a:cubicBezTo>
                    <a:pt x="8" y="120"/>
                    <a:pt x="8" y="120"/>
                    <a:pt x="8" y="120"/>
                  </a:cubicBezTo>
                  <a:cubicBezTo>
                    <a:pt x="21" y="120"/>
                    <a:pt x="21" y="120"/>
                    <a:pt x="21" y="120"/>
                  </a:cubicBezTo>
                  <a:cubicBezTo>
                    <a:pt x="21" y="111"/>
                    <a:pt x="21" y="111"/>
                    <a:pt x="21" y="111"/>
                  </a:cubicBezTo>
                  <a:cubicBezTo>
                    <a:pt x="8" y="111"/>
                    <a:pt x="8" y="111"/>
                    <a:pt x="8" y="111"/>
                  </a:cubicBezTo>
                  <a:close/>
                  <a:moveTo>
                    <a:pt x="8" y="158"/>
                  </a:moveTo>
                  <a:cubicBezTo>
                    <a:pt x="8" y="161"/>
                    <a:pt x="8" y="164"/>
                    <a:pt x="8" y="167"/>
                  </a:cubicBezTo>
                  <a:cubicBezTo>
                    <a:pt x="13" y="167"/>
                    <a:pt x="17" y="167"/>
                    <a:pt x="21" y="167"/>
                  </a:cubicBezTo>
                  <a:cubicBezTo>
                    <a:pt x="21" y="164"/>
                    <a:pt x="21" y="161"/>
                    <a:pt x="21" y="158"/>
                  </a:cubicBezTo>
                  <a:cubicBezTo>
                    <a:pt x="17" y="158"/>
                    <a:pt x="13" y="158"/>
                    <a:pt x="8" y="158"/>
                  </a:cubicBezTo>
                  <a:close/>
                  <a:moveTo>
                    <a:pt x="8" y="181"/>
                  </a:moveTo>
                  <a:cubicBezTo>
                    <a:pt x="8" y="184"/>
                    <a:pt x="8" y="187"/>
                    <a:pt x="8" y="190"/>
                  </a:cubicBezTo>
                  <a:cubicBezTo>
                    <a:pt x="13" y="190"/>
                    <a:pt x="17" y="190"/>
                    <a:pt x="21" y="190"/>
                  </a:cubicBezTo>
                  <a:cubicBezTo>
                    <a:pt x="21" y="187"/>
                    <a:pt x="21" y="184"/>
                    <a:pt x="21" y="181"/>
                  </a:cubicBezTo>
                  <a:cubicBezTo>
                    <a:pt x="17" y="181"/>
                    <a:pt x="13" y="181"/>
                    <a:pt x="8" y="181"/>
                  </a:cubicBezTo>
                  <a:close/>
                  <a:moveTo>
                    <a:pt x="8" y="204"/>
                  </a:moveTo>
                  <a:cubicBezTo>
                    <a:pt x="8" y="207"/>
                    <a:pt x="8" y="210"/>
                    <a:pt x="8" y="213"/>
                  </a:cubicBezTo>
                  <a:cubicBezTo>
                    <a:pt x="13" y="213"/>
                    <a:pt x="17" y="213"/>
                    <a:pt x="21" y="213"/>
                  </a:cubicBezTo>
                  <a:cubicBezTo>
                    <a:pt x="21" y="210"/>
                    <a:pt x="21" y="207"/>
                    <a:pt x="21" y="204"/>
                  </a:cubicBezTo>
                  <a:cubicBezTo>
                    <a:pt x="17" y="204"/>
                    <a:pt x="13" y="204"/>
                    <a:pt x="8" y="204"/>
                  </a:cubicBezTo>
                  <a:close/>
                  <a:moveTo>
                    <a:pt x="8" y="227"/>
                  </a:moveTo>
                  <a:cubicBezTo>
                    <a:pt x="8" y="230"/>
                    <a:pt x="8" y="233"/>
                    <a:pt x="8" y="236"/>
                  </a:cubicBezTo>
                  <a:cubicBezTo>
                    <a:pt x="13" y="236"/>
                    <a:pt x="17" y="236"/>
                    <a:pt x="21" y="236"/>
                  </a:cubicBezTo>
                  <a:cubicBezTo>
                    <a:pt x="21" y="233"/>
                    <a:pt x="21" y="230"/>
                    <a:pt x="21" y="227"/>
                  </a:cubicBezTo>
                  <a:cubicBezTo>
                    <a:pt x="17" y="227"/>
                    <a:pt x="13" y="227"/>
                    <a:pt x="8" y="227"/>
                  </a:cubicBezTo>
                  <a:close/>
                  <a:moveTo>
                    <a:pt x="8" y="251"/>
                  </a:moveTo>
                  <a:cubicBezTo>
                    <a:pt x="8" y="260"/>
                    <a:pt x="8" y="260"/>
                    <a:pt x="8" y="260"/>
                  </a:cubicBezTo>
                  <a:cubicBezTo>
                    <a:pt x="21" y="260"/>
                    <a:pt x="21" y="260"/>
                    <a:pt x="21" y="260"/>
                  </a:cubicBezTo>
                  <a:cubicBezTo>
                    <a:pt x="21" y="251"/>
                    <a:pt x="21" y="251"/>
                    <a:pt x="21" y="251"/>
                  </a:cubicBezTo>
                  <a:lnTo>
                    <a:pt x="8" y="2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32" name="Freeform 2596"/>
            <p:cNvSpPr>
              <a:spLocks noEditPoints="1"/>
            </p:cNvSpPr>
            <p:nvPr/>
          </p:nvSpPr>
          <p:spPr bwMode="auto">
            <a:xfrm>
              <a:off x="-1223962" y="320675"/>
              <a:ext cx="241944" cy="835025"/>
            </a:xfrm>
            <a:custGeom>
              <a:avLst/>
              <a:gdLst>
                <a:gd name="T0" fmla="*/ 40 w 55"/>
                <a:gd name="T1" fmla="*/ 30 h 190"/>
                <a:gd name="T2" fmla="*/ 29 w 55"/>
                <a:gd name="T3" fmla="*/ 8 h 190"/>
                <a:gd name="T4" fmla="*/ 25 w 55"/>
                <a:gd name="T5" fmla="*/ 58 h 190"/>
                <a:gd name="T6" fmla="*/ 48 w 55"/>
                <a:gd name="T7" fmla="*/ 53 h 190"/>
                <a:gd name="T8" fmla="*/ 39 w 55"/>
                <a:gd name="T9" fmla="*/ 56 h 190"/>
                <a:gd name="T10" fmla="*/ 25 w 55"/>
                <a:gd name="T11" fmla="*/ 56 h 190"/>
                <a:gd name="T12" fmla="*/ 8 w 55"/>
                <a:gd name="T13" fmla="*/ 168 h 190"/>
                <a:gd name="T14" fmla="*/ 34 w 55"/>
                <a:gd name="T15" fmla="*/ 168 h 190"/>
                <a:gd name="T16" fmla="*/ 31 w 55"/>
                <a:gd name="T17" fmla="*/ 168 h 190"/>
                <a:gd name="T18" fmla="*/ 22 w 55"/>
                <a:gd name="T19" fmla="*/ 172 h 190"/>
                <a:gd name="T20" fmla="*/ 8 w 55"/>
                <a:gd name="T21" fmla="*/ 166 h 190"/>
                <a:gd name="T22" fmla="*/ 43 w 55"/>
                <a:gd name="T23" fmla="*/ 162 h 190"/>
                <a:gd name="T24" fmla="*/ 16 w 55"/>
                <a:gd name="T25" fmla="*/ 162 h 190"/>
                <a:gd name="T26" fmla="*/ 13 w 55"/>
                <a:gd name="T27" fmla="*/ 157 h 190"/>
                <a:gd name="T28" fmla="*/ 48 w 55"/>
                <a:gd name="T29" fmla="*/ 160 h 190"/>
                <a:gd name="T30" fmla="*/ 34 w 55"/>
                <a:gd name="T31" fmla="*/ 160 h 190"/>
                <a:gd name="T32" fmla="*/ 16 w 55"/>
                <a:gd name="T33" fmla="*/ 157 h 190"/>
                <a:gd name="T34" fmla="*/ 34 w 55"/>
                <a:gd name="T35" fmla="*/ 151 h 190"/>
                <a:gd name="T36" fmla="*/ 22 w 55"/>
                <a:gd name="T37" fmla="*/ 151 h 190"/>
                <a:gd name="T38" fmla="*/ 39 w 55"/>
                <a:gd name="T39" fmla="*/ 149 h 190"/>
                <a:gd name="T40" fmla="*/ 25 w 55"/>
                <a:gd name="T41" fmla="*/ 149 h 190"/>
                <a:gd name="T42" fmla="*/ 16 w 55"/>
                <a:gd name="T43" fmla="*/ 145 h 190"/>
                <a:gd name="T44" fmla="*/ 16 w 55"/>
                <a:gd name="T45" fmla="*/ 139 h 190"/>
                <a:gd name="T46" fmla="*/ 48 w 55"/>
                <a:gd name="T47" fmla="*/ 134 h 190"/>
                <a:gd name="T48" fmla="*/ 39 w 55"/>
                <a:gd name="T49" fmla="*/ 137 h 190"/>
                <a:gd name="T50" fmla="*/ 25 w 55"/>
                <a:gd name="T51" fmla="*/ 137 h 190"/>
                <a:gd name="T52" fmla="*/ 34 w 55"/>
                <a:gd name="T53" fmla="*/ 128 h 190"/>
                <a:gd name="T54" fmla="*/ 8 w 55"/>
                <a:gd name="T55" fmla="*/ 122 h 190"/>
                <a:gd name="T56" fmla="*/ 48 w 55"/>
                <a:gd name="T57" fmla="*/ 122 h 190"/>
                <a:gd name="T58" fmla="*/ 39 w 55"/>
                <a:gd name="T59" fmla="*/ 125 h 190"/>
                <a:gd name="T60" fmla="*/ 25 w 55"/>
                <a:gd name="T61" fmla="*/ 125 h 190"/>
                <a:gd name="T62" fmla="*/ 16 w 55"/>
                <a:gd name="T63" fmla="*/ 122 h 190"/>
                <a:gd name="T64" fmla="*/ 43 w 55"/>
                <a:gd name="T65" fmla="*/ 116 h 190"/>
                <a:gd name="T66" fmla="*/ 39 w 55"/>
                <a:gd name="T67" fmla="*/ 116 h 190"/>
                <a:gd name="T68" fmla="*/ 31 w 55"/>
                <a:gd name="T69" fmla="*/ 120 h 190"/>
                <a:gd name="T70" fmla="*/ 8 w 55"/>
                <a:gd name="T71" fmla="*/ 114 h 190"/>
                <a:gd name="T72" fmla="*/ 25 w 55"/>
                <a:gd name="T73" fmla="*/ 110 h 190"/>
                <a:gd name="T74" fmla="*/ 8 w 55"/>
                <a:gd name="T75" fmla="*/ 105 h 190"/>
                <a:gd name="T76" fmla="*/ 31 w 55"/>
                <a:gd name="T77" fmla="*/ 105 h 190"/>
                <a:gd name="T78" fmla="*/ 13 w 55"/>
                <a:gd name="T79" fmla="*/ 102 h 190"/>
                <a:gd name="T80" fmla="*/ 25 w 55"/>
                <a:gd name="T81" fmla="*/ 102 h 190"/>
                <a:gd name="T82" fmla="*/ 16 w 55"/>
                <a:gd name="T83" fmla="*/ 99 h 190"/>
                <a:gd name="T84" fmla="*/ 25 w 55"/>
                <a:gd name="T85" fmla="*/ 93 h 190"/>
                <a:gd name="T86" fmla="*/ 22 w 55"/>
                <a:gd name="T87" fmla="*/ 93 h 190"/>
                <a:gd name="T88" fmla="*/ 13 w 55"/>
                <a:gd name="T89" fmla="*/ 91 h 190"/>
                <a:gd name="T90" fmla="*/ 43 w 55"/>
                <a:gd name="T91" fmla="*/ 91 h 190"/>
                <a:gd name="T92" fmla="*/ 34 w 55"/>
                <a:gd name="T93" fmla="*/ 87 h 190"/>
                <a:gd name="T94" fmla="*/ 16 w 55"/>
                <a:gd name="T95" fmla="*/ 87 h 190"/>
                <a:gd name="T96" fmla="*/ 13 w 55"/>
                <a:gd name="T97" fmla="*/ 82 h 190"/>
                <a:gd name="T98" fmla="*/ 48 w 55"/>
                <a:gd name="T99" fmla="*/ 85 h 190"/>
                <a:gd name="T100" fmla="*/ 34 w 55"/>
                <a:gd name="T101" fmla="*/ 85 h 190"/>
                <a:gd name="T102" fmla="*/ 25 w 55"/>
                <a:gd name="T103" fmla="*/ 82 h 190"/>
                <a:gd name="T104" fmla="*/ 43 w 55"/>
                <a:gd name="T105" fmla="*/ 76 h 190"/>
                <a:gd name="T106" fmla="*/ 39 w 55"/>
                <a:gd name="T107" fmla="*/ 76 h 190"/>
                <a:gd name="T108" fmla="*/ 31 w 55"/>
                <a:gd name="T109" fmla="*/ 79 h 190"/>
                <a:gd name="T110" fmla="*/ 16 w 55"/>
                <a:gd name="T111" fmla="*/ 79 h 190"/>
                <a:gd name="T112" fmla="*/ 25 w 55"/>
                <a:gd name="T113" fmla="*/ 70 h 190"/>
                <a:gd name="T114" fmla="*/ 25 w 55"/>
                <a:gd name="T115" fmla="*/ 64 h 190"/>
                <a:gd name="T116" fmla="*/ 48 w 55"/>
                <a:gd name="T117" fmla="*/ 58 h 190"/>
                <a:gd name="T118" fmla="*/ 39 w 55"/>
                <a:gd name="T119" fmla="*/ 6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 h="190">
                  <a:moveTo>
                    <a:pt x="0" y="190"/>
                  </a:moveTo>
                  <a:cubicBezTo>
                    <a:pt x="55" y="190"/>
                    <a:pt x="55" y="190"/>
                    <a:pt x="55" y="190"/>
                  </a:cubicBezTo>
                  <a:cubicBezTo>
                    <a:pt x="55" y="29"/>
                    <a:pt x="55" y="29"/>
                    <a:pt x="55" y="29"/>
                  </a:cubicBezTo>
                  <a:cubicBezTo>
                    <a:pt x="50" y="29"/>
                    <a:pt x="46" y="29"/>
                    <a:pt x="42" y="30"/>
                  </a:cubicBezTo>
                  <a:cubicBezTo>
                    <a:pt x="42" y="30"/>
                    <a:pt x="42" y="30"/>
                    <a:pt x="42" y="30"/>
                  </a:cubicBezTo>
                  <a:cubicBezTo>
                    <a:pt x="40" y="30"/>
                    <a:pt x="40" y="30"/>
                    <a:pt x="40" y="30"/>
                  </a:cubicBezTo>
                  <a:cubicBezTo>
                    <a:pt x="40" y="0"/>
                    <a:pt x="40" y="0"/>
                    <a:pt x="40" y="0"/>
                  </a:cubicBezTo>
                  <a:cubicBezTo>
                    <a:pt x="37" y="0"/>
                    <a:pt x="37" y="0"/>
                    <a:pt x="37" y="0"/>
                  </a:cubicBezTo>
                  <a:cubicBezTo>
                    <a:pt x="37" y="30"/>
                    <a:pt x="37" y="30"/>
                    <a:pt x="37" y="30"/>
                  </a:cubicBezTo>
                  <a:cubicBezTo>
                    <a:pt x="30" y="30"/>
                    <a:pt x="30" y="30"/>
                    <a:pt x="30" y="30"/>
                  </a:cubicBezTo>
                  <a:cubicBezTo>
                    <a:pt x="30" y="8"/>
                    <a:pt x="30" y="8"/>
                    <a:pt x="30" y="8"/>
                  </a:cubicBezTo>
                  <a:cubicBezTo>
                    <a:pt x="29" y="8"/>
                    <a:pt x="29" y="8"/>
                    <a:pt x="29" y="8"/>
                  </a:cubicBezTo>
                  <a:cubicBezTo>
                    <a:pt x="29" y="30"/>
                    <a:pt x="29" y="30"/>
                    <a:pt x="29" y="30"/>
                  </a:cubicBezTo>
                  <a:cubicBezTo>
                    <a:pt x="23" y="30"/>
                    <a:pt x="23" y="30"/>
                    <a:pt x="23" y="30"/>
                  </a:cubicBezTo>
                  <a:cubicBezTo>
                    <a:pt x="23" y="38"/>
                    <a:pt x="23" y="38"/>
                    <a:pt x="23" y="38"/>
                  </a:cubicBezTo>
                  <a:cubicBezTo>
                    <a:pt x="14" y="44"/>
                    <a:pt x="6" y="54"/>
                    <a:pt x="0" y="68"/>
                  </a:cubicBezTo>
                  <a:cubicBezTo>
                    <a:pt x="0" y="190"/>
                    <a:pt x="0" y="190"/>
                    <a:pt x="0" y="190"/>
                  </a:cubicBezTo>
                  <a:close/>
                  <a:moveTo>
                    <a:pt x="25" y="58"/>
                  </a:moveTo>
                  <a:cubicBezTo>
                    <a:pt x="27" y="58"/>
                    <a:pt x="29" y="58"/>
                    <a:pt x="31" y="58"/>
                  </a:cubicBezTo>
                  <a:cubicBezTo>
                    <a:pt x="31" y="60"/>
                    <a:pt x="31" y="61"/>
                    <a:pt x="31" y="62"/>
                  </a:cubicBezTo>
                  <a:cubicBezTo>
                    <a:pt x="29" y="62"/>
                    <a:pt x="27" y="62"/>
                    <a:pt x="25" y="62"/>
                  </a:cubicBezTo>
                  <a:cubicBezTo>
                    <a:pt x="25" y="61"/>
                    <a:pt x="25" y="60"/>
                    <a:pt x="25" y="58"/>
                  </a:cubicBezTo>
                  <a:close/>
                  <a:moveTo>
                    <a:pt x="43" y="53"/>
                  </a:moveTo>
                  <a:cubicBezTo>
                    <a:pt x="48" y="53"/>
                    <a:pt x="48" y="53"/>
                    <a:pt x="48" y="53"/>
                  </a:cubicBezTo>
                  <a:cubicBezTo>
                    <a:pt x="48" y="56"/>
                    <a:pt x="48" y="56"/>
                    <a:pt x="48" y="56"/>
                  </a:cubicBezTo>
                  <a:cubicBezTo>
                    <a:pt x="43" y="56"/>
                    <a:pt x="43" y="56"/>
                    <a:pt x="43" y="56"/>
                  </a:cubicBezTo>
                  <a:cubicBezTo>
                    <a:pt x="43" y="53"/>
                    <a:pt x="43" y="53"/>
                    <a:pt x="43" y="53"/>
                  </a:cubicBezTo>
                  <a:close/>
                  <a:moveTo>
                    <a:pt x="34" y="53"/>
                  </a:moveTo>
                  <a:cubicBezTo>
                    <a:pt x="36" y="53"/>
                    <a:pt x="38" y="53"/>
                    <a:pt x="39" y="53"/>
                  </a:cubicBezTo>
                  <a:cubicBezTo>
                    <a:pt x="39" y="54"/>
                    <a:pt x="39" y="55"/>
                    <a:pt x="39" y="56"/>
                  </a:cubicBezTo>
                  <a:cubicBezTo>
                    <a:pt x="38" y="56"/>
                    <a:pt x="36" y="56"/>
                    <a:pt x="34" y="56"/>
                  </a:cubicBezTo>
                  <a:cubicBezTo>
                    <a:pt x="34" y="55"/>
                    <a:pt x="34" y="54"/>
                    <a:pt x="34" y="53"/>
                  </a:cubicBezTo>
                  <a:close/>
                  <a:moveTo>
                    <a:pt x="25" y="53"/>
                  </a:moveTo>
                  <a:cubicBezTo>
                    <a:pt x="27" y="53"/>
                    <a:pt x="29" y="53"/>
                    <a:pt x="31" y="53"/>
                  </a:cubicBezTo>
                  <a:cubicBezTo>
                    <a:pt x="31" y="54"/>
                    <a:pt x="31" y="55"/>
                    <a:pt x="31" y="56"/>
                  </a:cubicBezTo>
                  <a:cubicBezTo>
                    <a:pt x="29" y="56"/>
                    <a:pt x="27" y="56"/>
                    <a:pt x="25" y="56"/>
                  </a:cubicBezTo>
                  <a:cubicBezTo>
                    <a:pt x="25" y="55"/>
                    <a:pt x="25" y="54"/>
                    <a:pt x="25" y="53"/>
                  </a:cubicBezTo>
                  <a:close/>
                  <a:moveTo>
                    <a:pt x="8" y="168"/>
                  </a:moveTo>
                  <a:cubicBezTo>
                    <a:pt x="13" y="168"/>
                    <a:pt x="13" y="168"/>
                    <a:pt x="13" y="168"/>
                  </a:cubicBezTo>
                  <a:cubicBezTo>
                    <a:pt x="13" y="172"/>
                    <a:pt x="13" y="172"/>
                    <a:pt x="13" y="172"/>
                  </a:cubicBezTo>
                  <a:cubicBezTo>
                    <a:pt x="8" y="172"/>
                    <a:pt x="8" y="172"/>
                    <a:pt x="8" y="172"/>
                  </a:cubicBezTo>
                  <a:cubicBezTo>
                    <a:pt x="8" y="168"/>
                    <a:pt x="8" y="168"/>
                    <a:pt x="8" y="168"/>
                  </a:cubicBezTo>
                  <a:close/>
                  <a:moveTo>
                    <a:pt x="43" y="168"/>
                  </a:moveTo>
                  <a:cubicBezTo>
                    <a:pt x="48" y="168"/>
                    <a:pt x="48" y="168"/>
                    <a:pt x="48" y="168"/>
                  </a:cubicBezTo>
                  <a:cubicBezTo>
                    <a:pt x="48" y="172"/>
                    <a:pt x="48" y="172"/>
                    <a:pt x="48" y="172"/>
                  </a:cubicBezTo>
                  <a:cubicBezTo>
                    <a:pt x="43" y="172"/>
                    <a:pt x="43" y="172"/>
                    <a:pt x="43" y="172"/>
                  </a:cubicBezTo>
                  <a:cubicBezTo>
                    <a:pt x="43" y="168"/>
                    <a:pt x="43" y="168"/>
                    <a:pt x="43" y="168"/>
                  </a:cubicBezTo>
                  <a:close/>
                  <a:moveTo>
                    <a:pt x="34" y="168"/>
                  </a:moveTo>
                  <a:cubicBezTo>
                    <a:pt x="36" y="168"/>
                    <a:pt x="38" y="168"/>
                    <a:pt x="39" y="168"/>
                  </a:cubicBezTo>
                  <a:cubicBezTo>
                    <a:pt x="39" y="169"/>
                    <a:pt x="39" y="171"/>
                    <a:pt x="39" y="172"/>
                  </a:cubicBezTo>
                  <a:cubicBezTo>
                    <a:pt x="38" y="172"/>
                    <a:pt x="36" y="172"/>
                    <a:pt x="34" y="172"/>
                  </a:cubicBezTo>
                  <a:cubicBezTo>
                    <a:pt x="34" y="171"/>
                    <a:pt x="34" y="169"/>
                    <a:pt x="34" y="168"/>
                  </a:cubicBezTo>
                  <a:close/>
                  <a:moveTo>
                    <a:pt x="25" y="168"/>
                  </a:moveTo>
                  <a:cubicBezTo>
                    <a:pt x="27" y="168"/>
                    <a:pt x="29" y="168"/>
                    <a:pt x="31" y="168"/>
                  </a:cubicBezTo>
                  <a:cubicBezTo>
                    <a:pt x="31" y="169"/>
                    <a:pt x="31" y="171"/>
                    <a:pt x="31" y="172"/>
                  </a:cubicBezTo>
                  <a:cubicBezTo>
                    <a:pt x="29" y="172"/>
                    <a:pt x="27" y="172"/>
                    <a:pt x="25" y="172"/>
                  </a:cubicBezTo>
                  <a:cubicBezTo>
                    <a:pt x="25" y="171"/>
                    <a:pt x="25" y="169"/>
                    <a:pt x="25" y="168"/>
                  </a:cubicBezTo>
                  <a:close/>
                  <a:moveTo>
                    <a:pt x="16" y="168"/>
                  </a:moveTo>
                  <a:cubicBezTo>
                    <a:pt x="18" y="168"/>
                    <a:pt x="20" y="168"/>
                    <a:pt x="22" y="168"/>
                  </a:cubicBezTo>
                  <a:cubicBezTo>
                    <a:pt x="22" y="169"/>
                    <a:pt x="22" y="171"/>
                    <a:pt x="22" y="172"/>
                  </a:cubicBezTo>
                  <a:cubicBezTo>
                    <a:pt x="20" y="172"/>
                    <a:pt x="18" y="172"/>
                    <a:pt x="16" y="172"/>
                  </a:cubicBezTo>
                  <a:cubicBezTo>
                    <a:pt x="16" y="171"/>
                    <a:pt x="16" y="169"/>
                    <a:pt x="16" y="168"/>
                  </a:cubicBezTo>
                  <a:close/>
                  <a:moveTo>
                    <a:pt x="8" y="162"/>
                  </a:moveTo>
                  <a:cubicBezTo>
                    <a:pt x="9" y="162"/>
                    <a:pt x="11" y="162"/>
                    <a:pt x="13" y="162"/>
                  </a:cubicBezTo>
                  <a:cubicBezTo>
                    <a:pt x="13" y="164"/>
                    <a:pt x="13" y="165"/>
                    <a:pt x="13" y="166"/>
                  </a:cubicBezTo>
                  <a:cubicBezTo>
                    <a:pt x="11" y="166"/>
                    <a:pt x="9" y="166"/>
                    <a:pt x="8" y="166"/>
                  </a:cubicBezTo>
                  <a:cubicBezTo>
                    <a:pt x="8" y="165"/>
                    <a:pt x="8" y="164"/>
                    <a:pt x="8" y="162"/>
                  </a:cubicBezTo>
                  <a:close/>
                  <a:moveTo>
                    <a:pt x="43" y="162"/>
                  </a:moveTo>
                  <a:cubicBezTo>
                    <a:pt x="45" y="162"/>
                    <a:pt x="47" y="162"/>
                    <a:pt x="48" y="162"/>
                  </a:cubicBezTo>
                  <a:cubicBezTo>
                    <a:pt x="48" y="164"/>
                    <a:pt x="48" y="165"/>
                    <a:pt x="48" y="166"/>
                  </a:cubicBezTo>
                  <a:cubicBezTo>
                    <a:pt x="47" y="166"/>
                    <a:pt x="45" y="166"/>
                    <a:pt x="43" y="166"/>
                  </a:cubicBezTo>
                  <a:cubicBezTo>
                    <a:pt x="43" y="165"/>
                    <a:pt x="43" y="164"/>
                    <a:pt x="43" y="162"/>
                  </a:cubicBezTo>
                  <a:close/>
                  <a:moveTo>
                    <a:pt x="34" y="162"/>
                  </a:moveTo>
                  <a:cubicBezTo>
                    <a:pt x="36" y="162"/>
                    <a:pt x="38" y="162"/>
                    <a:pt x="39" y="162"/>
                  </a:cubicBezTo>
                  <a:cubicBezTo>
                    <a:pt x="39" y="164"/>
                    <a:pt x="39" y="165"/>
                    <a:pt x="39" y="166"/>
                  </a:cubicBezTo>
                  <a:cubicBezTo>
                    <a:pt x="38" y="166"/>
                    <a:pt x="36" y="166"/>
                    <a:pt x="34" y="166"/>
                  </a:cubicBezTo>
                  <a:cubicBezTo>
                    <a:pt x="34" y="165"/>
                    <a:pt x="34" y="164"/>
                    <a:pt x="34" y="162"/>
                  </a:cubicBezTo>
                  <a:close/>
                  <a:moveTo>
                    <a:pt x="16" y="162"/>
                  </a:moveTo>
                  <a:cubicBezTo>
                    <a:pt x="18" y="162"/>
                    <a:pt x="20" y="162"/>
                    <a:pt x="22" y="162"/>
                  </a:cubicBezTo>
                  <a:cubicBezTo>
                    <a:pt x="22" y="164"/>
                    <a:pt x="22" y="165"/>
                    <a:pt x="22" y="166"/>
                  </a:cubicBezTo>
                  <a:cubicBezTo>
                    <a:pt x="20" y="166"/>
                    <a:pt x="18" y="166"/>
                    <a:pt x="16" y="166"/>
                  </a:cubicBezTo>
                  <a:cubicBezTo>
                    <a:pt x="16" y="165"/>
                    <a:pt x="16" y="164"/>
                    <a:pt x="16" y="162"/>
                  </a:cubicBezTo>
                  <a:close/>
                  <a:moveTo>
                    <a:pt x="8" y="157"/>
                  </a:moveTo>
                  <a:cubicBezTo>
                    <a:pt x="9" y="157"/>
                    <a:pt x="11" y="157"/>
                    <a:pt x="13" y="157"/>
                  </a:cubicBezTo>
                  <a:cubicBezTo>
                    <a:pt x="13" y="158"/>
                    <a:pt x="13" y="159"/>
                    <a:pt x="13" y="160"/>
                  </a:cubicBezTo>
                  <a:cubicBezTo>
                    <a:pt x="11" y="160"/>
                    <a:pt x="9" y="160"/>
                    <a:pt x="8" y="160"/>
                  </a:cubicBezTo>
                  <a:cubicBezTo>
                    <a:pt x="8" y="159"/>
                    <a:pt x="8" y="158"/>
                    <a:pt x="8" y="157"/>
                  </a:cubicBezTo>
                  <a:close/>
                  <a:moveTo>
                    <a:pt x="43" y="157"/>
                  </a:moveTo>
                  <a:cubicBezTo>
                    <a:pt x="45" y="157"/>
                    <a:pt x="47" y="157"/>
                    <a:pt x="48" y="157"/>
                  </a:cubicBezTo>
                  <a:cubicBezTo>
                    <a:pt x="48" y="158"/>
                    <a:pt x="48" y="159"/>
                    <a:pt x="48" y="160"/>
                  </a:cubicBezTo>
                  <a:cubicBezTo>
                    <a:pt x="47" y="160"/>
                    <a:pt x="45" y="160"/>
                    <a:pt x="43" y="160"/>
                  </a:cubicBezTo>
                  <a:cubicBezTo>
                    <a:pt x="43" y="159"/>
                    <a:pt x="43" y="158"/>
                    <a:pt x="43" y="157"/>
                  </a:cubicBezTo>
                  <a:close/>
                  <a:moveTo>
                    <a:pt x="34" y="157"/>
                  </a:moveTo>
                  <a:cubicBezTo>
                    <a:pt x="36" y="157"/>
                    <a:pt x="38" y="157"/>
                    <a:pt x="39" y="157"/>
                  </a:cubicBezTo>
                  <a:cubicBezTo>
                    <a:pt x="39" y="158"/>
                    <a:pt x="39" y="159"/>
                    <a:pt x="39" y="160"/>
                  </a:cubicBezTo>
                  <a:cubicBezTo>
                    <a:pt x="38" y="160"/>
                    <a:pt x="36" y="160"/>
                    <a:pt x="34" y="160"/>
                  </a:cubicBezTo>
                  <a:cubicBezTo>
                    <a:pt x="34" y="159"/>
                    <a:pt x="34" y="158"/>
                    <a:pt x="34" y="157"/>
                  </a:cubicBezTo>
                  <a:close/>
                  <a:moveTo>
                    <a:pt x="16" y="157"/>
                  </a:moveTo>
                  <a:cubicBezTo>
                    <a:pt x="18" y="157"/>
                    <a:pt x="20" y="157"/>
                    <a:pt x="22" y="157"/>
                  </a:cubicBezTo>
                  <a:cubicBezTo>
                    <a:pt x="22" y="158"/>
                    <a:pt x="22" y="159"/>
                    <a:pt x="22" y="160"/>
                  </a:cubicBezTo>
                  <a:cubicBezTo>
                    <a:pt x="20" y="160"/>
                    <a:pt x="18" y="160"/>
                    <a:pt x="16" y="160"/>
                  </a:cubicBezTo>
                  <a:cubicBezTo>
                    <a:pt x="16" y="159"/>
                    <a:pt x="16" y="158"/>
                    <a:pt x="16" y="157"/>
                  </a:cubicBezTo>
                  <a:close/>
                  <a:moveTo>
                    <a:pt x="43" y="151"/>
                  </a:moveTo>
                  <a:cubicBezTo>
                    <a:pt x="45" y="151"/>
                    <a:pt x="47" y="151"/>
                    <a:pt x="48" y="151"/>
                  </a:cubicBezTo>
                  <a:cubicBezTo>
                    <a:pt x="48" y="152"/>
                    <a:pt x="48" y="153"/>
                    <a:pt x="48" y="154"/>
                  </a:cubicBezTo>
                  <a:cubicBezTo>
                    <a:pt x="47" y="154"/>
                    <a:pt x="45" y="154"/>
                    <a:pt x="43" y="154"/>
                  </a:cubicBezTo>
                  <a:cubicBezTo>
                    <a:pt x="43" y="153"/>
                    <a:pt x="43" y="152"/>
                    <a:pt x="43" y="151"/>
                  </a:cubicBezTo>
                  <a:close/>
                  <a:moveTo>
                    <a:pt x="34" y="151"/>
                  </a:moveTo>
                  <a:cubicBezTo>
                    <a:pt x="36" y="151"/>
                    <a:pt x="38" y="151"/>
                    <a:pt x="39" y="151"/>
                  </a:cubicBezTo>
                  <a:cubicBezTo>
                    <a:pt x="39" y="152"/>
                    <a:pt x="39" y="153"/>
                    <a:pt x="39" y="154"/>
                  </a:cubicBezTo>
                  <a:cubicBezTo>
                    <a:pt x="38" y="154"/>
                    <a:pt x="36" y="154"/>
                    <a:pt x="34" y="154"/>
                  </a:cubicBezTo>
                  <a:cubicBezTo>
                    <a:pt x="34" y="153"/>
                    <a:pt x="34" y="152"/>
                    <a:pt x="34" y="151"/>
                  </a:cubicBezTo>
                  <a:close/>
                  <a:moveTo>
                    <a:pt x="16" y="151"/>
                  </a:moveTo>
                  <a:cubicBezTo>
                    <a:pt x="18" y="151"/>
                    <a:pt x="20" y="151"/>
                    <a:pt x="22" y="151"/>
                  </a:cubicBezTo>
                  <a:cubicBezTo>
                    <a:pt x="22" y="152"/>
                    <a:pt x="22" y="153"/>
                    <a:pt x="22" y="154"/>
                  </a:cubicBezTo>
                  <a:cubicBezTo>
                    <a:pt x="20" y="154"/>
                    <a:pt x="18" y="154"/>
                    <a:pt x="16" y="154"/>
                  </a:cubicBezTo>
                  <a:cubicBezTo>
                    <a:pt x="16" y="153"/>
                    <a:pt x="16" y="152"/>
                    <a:pt x="16" y="151"/>
                  </a:cubicBezTo>
                  <a:close/>
                  <a:moveTo>
                    <a:pt x="34" y="145"/>
                  </a:moveTo>
                  <a:cubicBezTo>
                    <a:pt x="36" y="145"/>
                    <a:pt x="38" y="145"/>
                    <a:pt x="39" y="145"/>
                  </a:cubicBezTo>
                  <a:cubicBezTo>
                    <a:pt x="39" y="146"/>
                    <a:pt x="39" y="147"/>
                    <a:pt x="39" y="149"/>
                  </a:cubicBezTo>
                  <a:cubicBezTo>
                    <a:pt x="38" y="149"/>
                    <a:pt x="36" y="149"/>
                    <a:pt x="34" y="149"/>
                  </a:cubicBezTo>
                  <a:cubicBezTo>
                    <a:pt x="34" y="147"/>
                    <a:pt x="34" y="146"/>
                    <a:pt x="34" y="145"/>
                  </a:cubicBezTo>
                  <a:close/>
                  <a:moveTo>
                    <a:pt x="25" y="145"/>
                  </a:moveTo>
                  <a:cubicBezTo>
                    <a:pt x="27" y="145"/>
                    <a:pt x="29" y="145"/>
                    <a:pt x="31" y="145"/>
                  </a:cubicBezTo>
                  <a:cubicBezTo>
                    <a:pt x="31" y="146"/>
                    <a:pt x="31" y="147"/>
                    <a:pt x="31" y="149"/>
                  </a:cubicBezTo>
                  <a:cubicBezTo>
                    <a:pt x="29" y="149"/>
                    <a:pt x="27" y="149"/>
                    <a:pt x="25" y="149"/>
                  </a:cubicBezTo>
                  <a:cubicBezTo>
                    <a:pt x="25" y="147"/>
                    <a:pt x="25" y="146"/>
                    <a:pt x="25" y="145"/>
                  </a:cubicBezTo>
                  <a:close/>
                  <a:moveTo>
                    <a:pt x="16" y="145"/>
                  </a:moveTo>
                  <a:cubicBezTo>
                    <a:pt x="18" y="145"/>
                    <a:pt x="20" y="145"/>
                    <a:pt x="22" y="145"/>
                  </a:cubicBezTo>
                  <a:cubicBezTo>
                    <a:pt x="22" y="146"/>
                    <a:pt x="22" y="147"/>
                    <a:pt x="22" y="149"/>
                  </a:cubicBezTo>
                  <a:cubicBezTo>
                    <a:pt x="20" y="149"/>
                    <a:pt x="18" y="149"/>
                    <a:pt x="16" y="149"/>
                  </a:cubicBezTo>
                  <a:cubicBezTo>
                    <a:pt x="16" y="147"/>
                    <a:pt x="16" y="146"/>
                    <a:pt x="16" y="145"/>
                  </a:cubicBezTo>
                  <a:close/>
                  <a:moveTo>
                    <a:pt x="34" y="139"/>
                  </a:moveTo>
                  <a:cubicBezTo>
                    <a:pt x="36" y="139"/>
                    <a:pt x="38" y="139"/>
                    <a:pt x="39" y="139"/>
                  </a:cubicBezTo>
                  <a:cubicBezTo>
                    <a:pt x="39" y="140"/>
                    <a:pt x="39" y="142"/>
                    <a:pt x="39" y="143"/>
                  </a:cubicBezTo>
                  <a:cubicBezTo>
                    <a:pt x="38" y="143"/>
                    <a:pt x="36" y="143"/>
                    <a:pt x="34" y="143"/>
                  </a:cubicBezTo>
                  <a:cubicBezTo>
                    <a:pt x="34" y="142"/>
                    <a:pt x="34" y="140"/>
                    <a:pt x="34" y="139"/>
                  </a:cubicBezTo>
                  <a:close/>
                  <a:moveTo>
                    <a:pt x="16" y="139"/>
                  </a:moveTo>
                  <a:cubicBezTo>
                    <a:pt x="18" y="139"/>
                    <a:pt x="20" y="139"/>
                    <a:pt x="22" y="139"/>
                  </a:cubicBezTo>
                  <a:cubicBezTo>
                    <a:pt x="22" y="140"/>
                    <a:pt x="22" y="142"/>
                    <a:pt x="22" y="143"/>
                  </a:cubicBezTo>
                  <a:cubicBezTo>
                    <a:pt x="20" y="143"/>
                    <a:pt x="18" y="143"/>
                    <a:pt x="16" y="143"/>
                  </a:cubicBezTo>
                  <a:cubicBezTo>
                    <a:pt x="16" y="142"/>
                    <a:pt x="16" y="140"/>
                    <a:pt x="16" y="139"/>
                  </a:cubicBezTo>
                  <a:close/>
                  <a:moveTo>
                    <a:pt x="43" y="134"/>
                  </a:moveTo>
                  <a:cubicBezTo>
                    <a:pt x="45" y="134"/>
                    <a:pt x="47" y="134"/>
                    <a:pt x="48" y="134"/>
                  </a:cubicBezTo>
                  <a:cubicBezTo>
                    <a:pt x="48" y="135"/>
                    <a:pt x="48" y="136"/>
                    <a:pt x="48" y="137"/>
                  </a:cubicBezTo>
                  <a:cubicBezTo>
                    <a:pt x="47" y="137"/>
                    <a:pt x="45" y="137"/>
                    <a:pt x="43" y="137"/>
                  </a:cubicBezTo>
                  <a:cubicBezTo>
                    <a:pt x="43" y="136"/>
                    <a:pt x="43" y="135"/>
                    <a:pt x="43" y="134"/>
                  </a:cubicBezTo>
                  <a:close/>
                  <a:moveTo>
                    <a:pt x="34" y="134"/>
                  </a:moveTo>
                  <a:cubicBezTo>
                    <a:pt x="36" y="134"/>
                    <a:pt x="38" y="134"/>
                    <a:pt x="39" y="134"/>
                  </a:cubicBezTo>
                  <a:cubicBezTo>
                    <a:pt x="39" y="135"/>
                    <a:pt x="39" y="136"/>
                    <a:pt x="39" y="137"/>
                  </a:cubicBezTo>
                  <a:cubicBezTo>
                    <a:pt x="38" y="137"/>
                    <a:pt x="36" y="137"/>
                    <a:pt x="34" y="137"/>
                  </a:cubicBezTo>
                  <a:cubicBezTo>
                    <a:pt x="34" y="136"/>
                    <a:pt x="34" y="135"/>
                    <a:pt x="34" y="134"/>
                  </a:cubicBezTo>
                  <a:close/>
                  <a:moveTo>
                    <a:pt x="25" y="134"/>
                  </a:moveTo>
                  <a:cubicBezTo>
                    <a:pt x="27" y="134"/>
                    <a:pt x="29" y="134"/>
                    <a:pt x="31" y="134"/>
                  </a:cubicBezTo>
                  <a:cubicBezTo>
                    <a:pt x="31" y="135"/>
                    <a:pt x="31" y="136"/>
                    <a:pt x="31" y="137"/>
                  </a:cubicBezTo>
                  <a:cubicBezTo>
                    <a:pt x="29" y="137"/>
                    <a:pt x="27" y="137"/>
                    <a:pt x="25" y="137"/>
                  </a:cubicBezTo>
                  <a:cubicBezTo>
                    <a:pt x="25" y="136"/>
                    <a:pt x="25" y="135"/>
                    <a:pt x="25" y="134"/>
                  </a:cubicBezTo>
                  <a:close/>
                  <a:moveTo>
                    <a:pt x="34" y="128"/>
                  </a:moveTo>
                  <a:cubicBezTo>
                    <a:pt x="36" y="128"/>
                    <a:pt x="38" y="128"/>
                    <a:pt x="39" y="128"/>
                  </a:cubicBezTo>
                  <a:cubicBezTo>
                    <a:pt x="39" y="129"/>
                    <a:pt x="39" y="130"/>
                    <a:pt x="39" y="131"/>
                  </a:cubicBezTo>
                  <a:cubicBezTo>
                    <a:pt x="38" y="131"/>
                    <a:pt x="36" y="131"/>
                    <a:pt x="34" y="131"/>
                  </a:cubicBezTo>
                  <a:cubicBezTo>
                    <a:pt x="34" y="130"/>
                    <a:pt x="34" y="129"/>
                    <a:pt x="34" y="128"/>
                  </a:cubicBezTo>
                  <a:close/>
                  <a:moveTo>
                    <a:pt x="16" y="128"/>
                  </a:moveTo>
                  <a:cubicBezTo>
                    <a:pt x="18" y="128"/>
                    <a:pt x="20" y="128"/>
                    <a:pt x="22" y="128"/>
                  </a:cubicBezTo>
                  <a:cubicBezTo>
                    <a:pt x="22" y="129"/>
                    <a:pt x="22" y="130"/>
                    <a:pt x="22" y="131"/>
                  </a:cubicBezTo>
                  <a:cubicBezTo>
                    <a:pt x="20" y="131"/>
                    <a:pt x="18" y="131"/>
                    <a:pt x="16" y="131"/>
                  </a:cubicBezTo>
                  <a:cubicBezTo>
                    <a:pt x="16" y="130"/>
                    <a:pt x="16" y="129"/>
                    <a:pt x="16" y="128"/>
                  </a:cubicBezTo>
                  <a:close/>
                  <a:moveTo>
                    <a:pt x="8" y="122"/>
                  </a:moveTo>
                  <a:cubicBezTo>
                    <a:pt x="9" y="122"/>
                    <a:pt x="11" y="122"/>
                    <a:pt x="13" y="122"/>
                  </a:cubicBezTo>
                  <a:cubicBezTo>
                    <a:pt x="13" y="123"/>
                    <a:pt x="13" y="124"/>
                    <a:pt x="13" y="125"/>
                  </a:cubicBezTo>
                  <a:cubicBezTo>
                    <a:pt x="11" y="125"/>
                    <a:pt x="9" y="125"/>
                    <a:pt x="8" y="125"/>
                  </a:cubicBezTo>
                  <a:cubicBezTo>
                    <a:pt x="8" y="124"/>
                    <a:pt x="8" y="123"/>
                    <a:pt x="8" y="122"/>
                  </a:cubicBezTo>
                  <a:close/>
                  <a:moveTo>
                    <a:pt x="43" y="122"/>
                  </a:moveTo>
                  <a:cubicBezTo>
                    <a:pt x="45" y="122"/>
                    <a:pt x="47" y="122"/>
                    <a:pt x="48" y="122"/>
                  </a:cubicBezTo>
                  <a:cubicBezTo>
                    <a:pt x="48" y="123"/>
                    <a:pt x="48" y="124"/>
                    <a:pt x="48" y="125"/>
                  </a:cubicBezTo>
                  <a:cubicBezTo>
                    <a:pt x="47" y="125"/>
                    <a:pt x="45" y="125"/>
                    <a:pt x="43" y="125"/>
                  </a:cubicBezTo>
                  <a:cubicBezTo>
                    <a:pt x="43" y="124"/>
                    <a:pt x="43" y="123"/>
                    <a:pt x="43" y="122"/>
                  </a:cubicBezTo>
                  <a:close/>
                  <a:moveTo>
                    <a:pt x="34" y="122"/>
                  </a:moveTo>
                  <a:cubicBezTo>
                    <a:pt x="36" y="122"/>
                    <a:pt x="38" y="122"/>
                    <a:pt x="39" y="122"/>
                  </a:cubicBezTo>
                  <a:cubicBezTo>
                    <a:pt x="39" y="123"/>
                    <a:pt x="39" y="124"/>
                    <a:pt x="39" y="125"/>
                  </a:cubicBezTo>
                  <a:cubicBezTo>
                    <a:pt x="38" y="125"/>
                    <a:pt x="36" y="125"/>
                    <a:pt x="34" y="125"/>
                  </a:cubicBezTo>
                  <a:cubicBezTo>
                    <a:pt x="34" y="124"/>
                    <a:pt x="34" y="123"/>
                    <a:pt x="34" y="122"/>
                  </a:cubicBezTo>
                  <a:close/>
                  <a:moveTo>
                    <a:pt x="25" y="122"/>
                  </a:moveTo>
                  <a:cubicBezTo>
                    <a:pt x="27" y="122"/>
                    <a:pt x="29" y="122"/>
                    <a:pt x="31" y="122"/>
                  </a:cubicBezTo>
                  <a:cubicBezTo>
                    <a:pt x="31" y="123"/>
                    <a:pt x="31" y="124"/>
                    <a:pt x="31" y="125"/>
                  </a:cubicBezTo>
                  <a:cubicBezTo>
                    <a:pt x="29" y="125"/>
                    <a:pt x="27" y="125"/>
                    <a:pt x="25" y="125"/>
                  </a:cubicBezTo>
                  <a:cubicBezTo>
                    <a:pt x="25" y="124"/>
                    <a:pt x="25" y="123"/>
                    <a:pt x="25" y="122"/>
                  </a:cubicBezTo>
                  <a:close/>
                  <a:moveTo>
                    <a:pt x="16" y="122"/>
                  </a:moveTo>
                  <a:cubicBezTo>
                    <a:pt x="18" y="122"/>
                    <a:pt x="20" y="122"/>
                    <a:pt x="22" y="122"/>
                  </a:cubicBezTo>
                  <a:cubicBezTo>
                    <a:pt x="22" y="123"/>
                    <a:pt x="22" y="124"/>
                    <a:pt x="22" y="125"/>
                  </a:cubicBezTo>
                  <a:cubicBezTo>
                    <a:pt x="20" y="125"/>
                    <a:pt x="18" y="125"/>
                    <a:pt x="16" y="125"/>
                  </a:cubicBezTo>
                  <a:cubicBezTo>
                    <a:pt x="16" y="124"/>
                    <a:pt x="16" y="123"/>
                    <a:pt x="16" y="122"/>
                  </a:cubicBezTo>
                  <a:close/>
                  <a:moveTo>
                    <a:pt x="8" y="116"/>
                  </a:moveTo>
                  <a:cubicBezTo>
                    <a:pt x="9" y="116"/>
                    <a:pt x="11" y="116"/>
                    <a:pt x="13" y="116"/>
                  </a:cubicBezTo>
                  <a:cubicBezTo>
                    <a:pt x="13" y="117"/>
                    <a:pt x="13" y="119"/>
                    <a:pt x="13" y="120"/>
                  </a:cubicBezTo>
                  <a:cubicBezTo>
                    <a:pt x="11" y="120"/>
                    <a:pt x="9" y="120"/>
                    <a:pt x="8" y="120"/>
                  </a:cubicBezTo>
                  <a:cubicBezTo>
                    <a:pt x="8" y="119"/>
                    <a:pt x="8" y="117"/>
                    <a:pt x="8" y="116"/>
                  </a:cubicBezTo>
                  <a:close/>
                  <a:moveTo>
                    <a:pt x="43" y="116"/>
                  </a:moveTo>
                  <a:cubicBezTo>
                    <a:pt x="45" y="116"/>
                    <a:pt x="47" y="116"/>
                    <a:pt x="48" y="116"/>
                  </a:cubicBezTo>
                  <a:cubicBezTo>
                    <a:pt x="48" y="117"/>
                    <a:pt x="48" y="119"/>
                    <a:pt x="48" y="120"/>
                  </a:cubicBezTo>
                  <a:cubicBezTo>
                    <a:pt x="47" y="120"/>
                    <a:pt x="45" y="120"/>
                    <a:pt x="43" y="120"/>
                  </a:cubicBezTo>
                  <a:cubicBezTo>
                    <a:pt x="43" y="119"/>
                    <a:pt x="43" y="117"/>
                    <a:pt x="43" y="116"/>
                  </a:cubicBezTo>
                  <a:close/>
                  <a:moveTo>
                    <a:pt x="34" y="116"/>
                  </a:moveTo>
                  <a:cubicBezTo>
                    <a:pt x="36" y="116"/>
                    <a:pt x="38" y="116"/>
                    <a:pt x="39" y="116"/>
                  </a:cubicBezTo>
                  <a:cubicBezTo>
                    <a:pt x="39" y="117"/>
                    <a:pt x="39" y="119"/>
                    <a:pt x="39" y="120"/>
                  </a:cubicBezTo>
                  <a:cubicBezTo>
                    <a:pt x="38" y="120"/>
                    <a:pt x="36" y="120"/>
                    <a:pt x="34" y="120"/>
                  </a:cubicBezTo>
                  <a:cubicBezTo>
                    <a:pt x="34" y="119"/>
                    <a:pt x="34" y="117"/>
                    <a:pt x="34" y="116"/>
                  </a:cubicBezTo>
                  <a:close/>
                  <a:moveTo>
                    <a:pt x="25" y="116"/>
                  </a:moveTo>
                  <a:cubicBezTo>
                    <a:pt x="27" y="116"/>
                    <a:pt x="29" y="116"/>
                    <a:pt x="31" y="116"/>
                  </a:cubicBezTo>
                  <a:cubicBezTo>
                    <a:pt x="31" y="117"/>
                    <a:pt x="31" y="119"/>
                    <a:pt x="31" y="120"/>
                  </a:cubicBezTo>
                  <a:cubicBezTo>
                    <a:pt x="29" y="120"/>
                    <a:pt x="27" y="120"/>
                    <a:pt x="25" y="120"/>
                  </a:cubicBezTo>
                  <a:cubicBezTo>
                    <a:pt x="25" y="119"/>
                    <a:pt x="25" y="117"/>
                    <a:pt x="25" y="116"/>
                  </a:cubicBezTo>
                  <a:close/>
                  <a:moveTo>
                    <a:pt x="8" y="110"/>
                  </a:moveTo>
                  <a:cubicBezTo>
                    <a:pt x="9" y="110"/>
                    <a:pt x="11" y="110"/>
                    <a:pt x="13" y="110"/>
                  </a:cubicBezTo>
                  <a:cubicBezTo>
                    <a:pt x="13" y="112"/>
                    <a:pt x="13" y="113"/>
                    <a:pt x="13" y="114"/>
                  </a:cubicBezTo>
                  <a:cubicBezTo>
                    <a:pt x="11" y="114"/>
                    <a:pt x="9" y="114"/>
                    <a:pt x="8" y="114"/>
                  </a:cubicBezTo>
                  <a:cubicBezTo>
                    <a:pt x="8" y="113"/>
                    <a:pt x="8" y="112"/>
                    <a:pt x="8" y="110"/>
                  </a:cubicBezTo>
                  <a:close/>
                  <a:moveTo>
                    <a:pt x="25" y="110"/>
                  </a:moveTo>
                  <a:cubicBezTo>
                    <a:pt x="27" y="110"/>
                    <a:pt x="29" y="110"/>
                    <a:pt x="31" y="110"/>
                  </a:cubicBezTo>
                  <a:cubicBezTo>
                    <a:pt x="31" y="112"/>
                    <a:pt x="31" y="113"/>
                    <a:pt x="31" y="114"/>
                  </a:cubicBezTo>
                  <a:cubicBezTo>
                    <a:pt x="29" y="114"/>
                    <a:pt x="27" y="114"/>
                    <a:pt x="25" y="114"/>
                  </a:cubicBezTo>
                  <a:cubicBezTo>
                    <a:pt x="25" y="113"/>
                    <a:pt x="25" y="112"/>
                    <a:pt x="25" y="110"/>
                  </a:cubicBezTo>
                  <a:close/>
                  <a:moveTo>
                    <a:pt x="16" y="110"/>
                  </a:moveTo>
                  <a:cubicBezTo>
                    <a:pt x="18" y="110"/>
                    <a:pt x="20" y="110"/>
                    <a:pt x="22" y="110"/>
                  </a:cubicBezTo>
                  <a:cubicBezTo>
                    <a:pt x="22" y="112"/>
                    <a:pt x="22" y="113"/>
                    <a:pt x="22" y="114"/>
                  </a:cubicBezTo>
                  <a:cubicBezTo>
                    <a:pt x="20" y="114"/>
                    <a:pt x="18" y="114"/>
                    <a:pt x="16" y="114"/>
                  </a:cubicBezTo>
                  <a:cubicBezTo>
                    <a:pt x="16" y="113"/>
                    <a:pt x="16" y="112"/>
                    <a:pt x="16" y="110"/>
                  </a:cubicBezTo>
                  <a:close/>
                  <a:moveTo>
                    <a:pt x="8" y="105"/>
                  </a:moveTo>
                  <a:cubicBezTo>
                    <a:pt x="9" y="105"/>
                    <a:pt x="11" y="105"/>
                    <a:pt x="13" y="105"/>
                  </a:cubicBezTo>
                  <a:cubicBezTo>
                    <a:pt x="13" y="106"/>
                    <a:pt x="13" y="107"/>
                    <a:pt x="13" y="108"/>
                  </a:cubicBezTo>
                  <a:cubicBezTo>
                    <a:pt x="11" y="108"/>
                    <a:pt x="9" y="108"/>
                    <a:pt x="8" y="108"/>
                  </a:cubicBezTo>
                  <a:cubicBezTo>
                    <a:pt x="8" y="107"/>
                    <a:pt x="8" y="106"/>
                    <a:pt x="8" y="105"/>
                  </a:cubicBezTo>
                  <a:close/>
                  <a:moveTo>
                    <a:pt x="25" y="105"/>
                  </a:moveTo>
                  <a:cubicBezTo>
                    <a:pt x="27" y="105"/>
                    <a:pt x="29" y="105"/>
                    <a:pt x="31" y="105"/>
                  </a:cubicBezTo>
                  <a:cubicBezTo>
                    <a:pt x="31" y="106"/>
                    <a:pt x="31" y="107"/>
                    <a:pt x="31" y="108"/>
                  </a:cubicBezTo>
                  <a:cubicBezTo>
                    <a:pt x="29" y="108"/>
                    <a:pt x="27" y="108"/>
                    <a:pt x="25" y="108"/>
                  </a:cubicBezTo>
                  <a:cubicBezTo>
                    <a:pt x="25" y="107"/>
                    <a:pt x="25" y="106"/>
                    <a:pt x="25" y="105"/>
                  </a:cubicBezTo>
                  <a:close/>
                  <a:moveTo>
                    <a:pt x="8" y="99"/>
                  </a:moveTo>
                  <a:cubicBezTo>
                    <a:pt x="9" y="99"/>
                    <a:pt x="11" y="99"/>
                    <a:pt x="13" y="99"/>
                  </a:cubicBezTo>
                  <a:cubicBezTo>
                    <a:pt x="13" y="100"/>
                    <a:pt x="13" y="101"/>
                    <a:pt x="13" y="102"/>
                  </a:cubicBezTo>
                  <a:cubicBezTo>
                    <a:pt x="11" y="102"/>
                    <a:pt x="9" y="102"/>
                    <a:pt x="8" y="102"/>
                  </a:cubicBezTo>
                  <a:cubicBezTo>
                    <a:pt x="8" y="101"/>
                    <a:pt x="8" y="100"/>
                    <a:pt x="8" y="99"/>
                  </a:cubicBezTo>
                  <a:close/>
                  <a:moveTo>
                    <a:pt x="25" y="99"/>
                  </a:moveTo>
                  <a:cubicBezTo>
                    <a:pt x="27" y="99"/>
                    <a:pt x="29" y="99"/>
                    <a:pt x="31" y="99"/>
                  </a:cubicBezTo>
                  <a:cubicBezTo>
                    <a:pt x="31" y="100"/>
                    <a:pt x="31" y="101"/>
                    <a:pt x="31" y="102"/>
                  </a:cubicBezTo>
                  <a:cubicBezTo>
                    <a:pt x="29" y="102"/>
                    <a:pt x="27" y="102"/>
                    <a:pt x="25" y="102"/>
                  </a:cubicBezTo>
                  <a:cubicBezTo>
                    <a:pt x="25" y="101"/>
                    <a:pt x="25" y="100"/>
                    <a:pt x="25" y="99"/>
                  </a:cubicBezTo>
                  <a:close/>
                  <a:moveTo>
                    <a:pt x="16" y="99"/>
                  </a:moveTo>
                  <a:cubicBezTo>
                    <a:pt x="18" y="99"/>
                    <a:pt x="20" y="99"/>
                    <a:pt x="22" y="99"/>
                  </a:cubicBezTo>
                  <a:cubicBezTo>
                    <a:pt x="22" y="100"/>
                    <a:pt x="22" y="101"/>
                    <a:pt x="22" y="102"/>
                  </a:cubicBezTo>
                  <a:cubicBezTo>
                    <a:pt x="20" y="102"/>
                    <a:pt x="18" y="102"/>
                    <a:pt x="16" y="102"/>
                  </a:cubicBezTo>
                  <a:cubicBezTo>
                    <a:pt x="16" y="101"/>
                    <a:pt x="16" y="100"/>
                    <a:pt x="16" y="99"/>
                  </a:cubicBezTo>
                  <a:close/>
                  <a:moveTo>
                    <a:pt x="8" y="93"/>
                  </a:moveTo>
                  <a:cubicBezTo>
                    <a:pt x="9" y="93"/>
                    <a:pt x="11" y="93"/>
                    <a:pt x="13" y="93"/>
                  </a:cubicBezTo>
                  <a:cubicBezTo>
                    <a:pt x="13" y="94"/>
                    <a:pt x="13" y="95"/>
                    <a:pt x="13" y="97"/>
                  </a:cubicBezTo>
                  <a:cubicBezTo>
                    <a:pt x="11" y="97"/>
                    <a:pt x="9" y="97"/>
                    <a:pt x="8" y="97"/>
                  </a:cubicBezTo>
                  <a:cubicBezTo>
                    <a:pt x="8" y="95"/>
                    <a:pt x="8" y="94"/>
                    <a:pt x="8" y="93"/>
                  </a:cubicBezTo>
                  <a:close/>
                  <a:moveTo>
                    <a:pt x="25" y="93"/>
                  </a:moveTo>
                  <a:cubicBezTo>
                    <a:pt x="27" y="93"/>
                    <a:pt x="29" y="93"/>
                    <a:pt x="31" y="93"/>
                  </a:cubicBezTo>
                  <a:cubicBezTo>
                    <a:pt x="31" y="94"/>
                    <a:pt x="31" y="95"/>
                    <a:pt x="31" y="97"/>
                  </a:cubicBezTo>
                  <a:cubicBezTo>
                    <a:pt x="29" y="97"/>
                    <a:pt x="27" y="97"/>
                    <a:pt x="25" y="97"/>
                  </a:cubicBezTo>
                  <a:cubicBezTo>
                    <a:pt x="25" y="95"/>
                    <a:pt x="25" y="94"/>
                    <a:pt x="25" y="93"/>
                  </a:cubicBezTo>
                  <a:close/>
                  <a:moveTo>
                    <a:pt x="16" y="93"/>
                  </a:moveTo>
                  <a:cubicBezTo>
                    <a:pt x="18" y="93"/>
                    <a:pt x="20" y="93"/>
                    <a:pt x="22" y="93"/>
                  </a:cubicBezTo>
                  <a:cubicBezTo>
                    <a:pt x="22" y="94"/>
                    <a:pt x="22" y="95"/>
                    <a:pt x="22" y="97"/>
                  </a:cubicBezTo>
                  <a:cubicBezTo>
                    <a:pt x="20" y="97"/>
                    <a:pt x="18" y="97"/>
                    <a:pt x="16" y="97"/>
                  </a:cubicBezTo>
                  <a:cubicBezTo>
                    <a:pt x="16" y="95"/>
                    <a:pt x="16" y="94"/>
                    <a:pt x="16" y="93"/>
                  </a:cubicBezTo>
                  <a:close/>
                  <a:moveTo>
                    <a:pt x="8" y="87"/>
                  </a:moveTo>
                  <a:cubicBezTo>
                    <a:pt x="9" y="87"/>
                    <a:pt x="11" y="87"/>
                    <a:pt x="13" y="87"/>
                  </a:cubicBezTo>
                  <a:cubicBezTo>
                    <a:pt x="13" y="88"/>
                    <a:pt x="13" y="90"/>
                    <a:pt x="13" y="91"/>
                  </a:cubicBezTo>
                  <a:cubicBezTo>
                    <a:pt x="11" y="91"/>
                    <a:pt x="9" y="91"/>
                    <a:pt x="8" y="91"/>
                  </a:cubicBezTo>
                  <a:cubicBezTo>
                    <a:pt x="8" y="90"/>
                    <a:pt x="8" y="88"/>
                    <a:pt x="8" y="87"/>
                  </a:cubicBezTo>
                  <a:close/>
                  <a:moveTo>
                    <a:pt x="43" y="87"/>
                  </a:moveTo>
                  <a:cubicBezTo>
                    <a:pt x="45" y="87"/>
                    <a:pt x="47" y="87"/>
                    <a:pt x="48" y="87"/>
                  </a:cubicBezTo>
                  <a:cubicBezTo>
                    <a:pt x="48" y="88"/>
                    <a:pt x="48" y="90"/>
                    <a:pt x="48" y="91"/>
                  </a:cubicBezTo>
                  <a:cubicBezTo>
                    <a:pt x="47" y="91"/>
                    <a:pt x="45" y="91"/>
                    <a:pt x="43" y="91"/>
                  </a:cubicBezTo>
                  <a:cubicBezTo>
                    <a:pt x="43" y="90"/>
                    <a:pt x="43" y="88"/>
                    <a:pt x="43" y="87"/>
                  </a:cubicBezTo>
                  <a:close/>
                  <a:moveTo>
                    <a:pt x="34" y="87"/>
                  </a:moveTo>
                  <a:cubicBezTo>
                    <a:pt x="36" y="87"/>
                    <a:pt x="38" y="87"/>
                    <a:pt x="39" y="87"/>
                  </a:cubicBezTo>
                  <a:cubicBezTo>
                    <a:pt x="39" y="88"/>
                    <a:pt x="39" y="90"/>
                    <a:pt x="39" y="91"/>
                  </a:cubicBezTo>
                  <a:cubicBezTo>
                    <a:pt x="38" y="91"/>
                    <a:pt x="36" y="91"/>
                    <a:pt x="34" y="91"/>
                  </a:cubicBezTo>
                  <a:cubicBezTo>
                    <a:pt x="34" y="90"/>
                    <a:pt x="34" y="88"/>
                    <a:pt x="34" y="87"/>
                  </a:cubicBezTo>
                  <a:close/>
                  <a:moveTo>
                    <a:pt x="25" y="87"/>
                  </a:moveTo>
                  <a:cubicBezTo>
                    <a:pt x="27" y="87"/>
                    <a:pt x="29" y="87"/>
                    <a:pt x="31" y="87"/>
                  </a:cubicBezTo>
                  <a:cubicBezTo>
                    <a:pt x="31" y="88"/>
                    <a:pt x="31" y="90"/>
                    <a:pt x="31" y="91"/>
                  </a:cubicBezTo>
                  <a:cubicBezTo>
                    <a:pt x="29" y="91"/>
                    <a:pt x="27" y="91"/>
                    <a:pt x="25" y="91"/>
                  </a:cubicBezTo>
                  <a:cubicBezTo>
                    <a:pt x="25" y="90"/>
                    <a:pt x="25" y="88"/>
                    <a:pt x="25" y="87"/>
                  </a:cubicBezTo>
                  <a:close/>
                  <a:moveTo>
                    <a:pt x="16" y="87"/>
                  </a:moveTo>
                  <a:cubicBezTo>
                    <a:pt x="18" y="87"/>
                    <a:pt x="20" y="87"/>
                    <a:pt x="22" y="87"/>
                  </a:cubicBezTo>
                  <a:cubicBezTo>
                    <a:pt x="22" y="88"/>
                    <a:pt x="22" y="90"/>
                    <a:pt x="22" y="91"/>
                  </a:cubicBezTo>
                  <a:cubicBezTo>
                    <a:pt x="20" y="91"/>
                    <a:pt x="18" y="91"/>
                    <a:pt x="16" y="91"/>
                  </a:cubicBezTo>
                  <a:cubicBezTo>
                    <a:pt x="16" y="90"/>
                    <a:pt x="16" y="88"/>
                    <a:pt x="16" y="87"/>
                  </a:cubicBezTo>
                  <a:close/>
                  <a:moveTo>
                    <a:pt x="8" y="82"/>
                  </a:moveTo>
                  <a:cubicBezTo>
                    <a:pt x="9" y="82"/>
                    <a:pt x="11" y="82"/>
                    <a:pt x="13" y="82"/>
                  </a:cubicBezTo>
                  <a:cubicBezTo>
                    <a:pt x="13" y="83"/>
                    <a:pt x="13" y="84"/>
                    <a:pt x="13" y="85"/>
                  </a:cubicBezTo>
                  <a:cubicBezTo>
                    <a:pt x="11" y="85"/>
                    <a:pt x="9" y="85"/>
                    <a:pt x="8" y="85"/>
                  </a:cubicBezTo>
                  <a:cubicBezTo>
                    <a:pt x="8" y="84"/>
                    <a:pt x="8" y="83"/>
                    <a:pt x="8" y="82"/>
                  </a:cubicBezTo>
                  <a:close/>
                  <a:moveTo>
                    <a:pt x="43" y="82"/>
                  </a:moveTo>
                  <a:cubicBezTo>
                    <a:pt x="45" y="82"/>
                    <a:pt x="47" y="82"/>
                    <a:pt x="48" y="82"/>
                  </a:cubicBezTo>
                  <a:cubicBezTo>
                    <a:pt x="48" y="83"/>
                    <a:pt x="48" y="84"/>
                    <a:pt x="48" y="85"/>
                  </a:cubicBezTo>
                  <a:cubicBezTo>
                    <a:pt x="47" y="85"/>
                    <a:pt x="45" y="85"/>
                    <a:pt x="43" y="85"/>
                  </a:cubicBezTo>
                  <a:cubicBezTo>
                    <a:pt x="43" y="84"/>
                    <a:pt x="43" y="83"/>
                    <a:pt x="43" y="82"/>
                  </a:cubicBezTo>
                  <a:close/>
                  <a:moveTo>
                    <a:pt x="34" y="82"/>
                  </a:moveTo>
                  <a:cubicBezTo>
                    <a:pt x="36" y="82"/>
                    <a:pt x="38" y="82"/>
                    <a:pt x="39" y="82"/>
                  </a:cubicBezTo>
                  <a:cubicBezTo>
                    <a:pt x="39" y="83"/>
                    <a:pt x="39" y="84"/>
                    <a:pt x="39" y="85"/>
                  </a:cubicBezTo>
                  <a:cubicBezTo>
                    <a:pt x="38" y="85"/>
                    <a:pt x="36" y="85"/>
                    <a:pt x="34" y="85"/>
                  </a:cubicBezTo>
                  <a:cubicBezTo>
                    <a:pt x="34" y="84"/>
                    <a:pt x="34" y="83"/>
                    <a:pt x="34" y="82"/>
                  </a:cubicBezTo>
                  <a:close/>
                  <a:moveTo>
                    <a:pt x="25" y="82"/>
                  </a:moveTo>
                  <a:cubicBezTo>
                    <a:pt x="27" y="82"/>
                    <a:pt x="29" y="82"/>
                    <a:pt x="31" y="82"/>
                  </a:cubicBezTo>
                  <a:cubicBezTo>
                    <a:pt x="31" y="83"/>
                    <a:pt x="31" y="84"/>
                    <a:pt x="31" y="85"/>
                  </a:cubicBezTo>
                  <a:cubicBezTo>
                    <a:pt x="29" y="85"/>
                    <a:pt x="27" y="85"/>
                    <a:pt x="25" y="85"/>
                  </a:cubicBezTo>
                  <a:cubicBezTo>
                    <a:pt x="25" y="84"/>
                    <a:pt x="25" y="83"/>
                    <a:pt x="25" y="82"/>
                  </a:cubicBezTo>
                  <a:close/>
                  <a:moveTo>
                    <a:pt x="16" y="82"/>
                  </a:moveTo>
                  <a:cubicBezTo>
                    <a:pt x="18" y="82"/>
                    <a:pt x="20" y="82"/>
                    <a:pt x="22" y="82"/>
                  </a:cubicBezTo>
                  <a:cubicBezTo>
                    <a:pt x="22" y="83"/>
                    <a:pt x="22" y="84"/>
                    <a:pt x="22" y="85"/>
                  </a:cubicBezTo>
                  <a:cubicBezTo>
                    <a:pt x="20" y="85"/>
                    <a:pt x="18" y="85"/>
                    <a:pt x="16" y="85"/>
                  </a:cubicBezTo>
                  <a:cubicBezTo>
                    <a:pt x="16" y="84"/>
                    <a:pt x="16" y="83"/>
                    <a:pt x="16" y="82"/>
                  </a:cubicBezTo>
                  <a:close/>
                  <a:moveTo>
                    <a:pt x="43" y="76"/>
                  </a:moveTo>
                  <a:cubicBezTo>
                    <a:pt x="45" y="76"/>
                    <a:pt x="47" y="76"/>
                    <a:pt x="48" y="76"/>
                  </a:cubicBezTo>
                  <a:cubicBezTo>
                    <a:pt x="48" y="77"/>
                    <a:pt x="48" y="78"/>
                    <a:pt x="48" y="79"/>
                  </a:cubicBezTo>
                  <a:cubicBezTo>
                    <a:pt x="47" y="79"/>
                    <a:pt x="45" y="79"/>
                    <a:pt x="43" y="79"/>
                  </a:cubicBezTo>
                  <a:cubicBezTo>
                    <a:pt x="43" y="78"/>
                    <a:pt x="43" y="77"/>
                    <a:pt x="43" y="76"/>
                  </a:cubicBezTo>
                  <a:close/>
                  <a:moveTo>
                    <a:pt x="34" y="76"/>
                  </a:moveTo>
                  <a:cubicBezTo>
                    <a:pt x="36" y="76"/>
                    <a:pt x="38" y="76"/>
                    <a:pt x="39" y="76"/>
                  </a:cubicBezTo>
                  <a:cubicBezTo>
                    <a:pt x="39" y="77"/>
                    <a:pt x="39" y="78"/>
                    <a:pt x="39" y="79"/>
                  </a:cubicBezTo>
                  <a:cubicBezTo>
                    <a:pt x="38" y="79"/>
                    <a:pt x="36" y="79"/>
                    <a:pt x="34" y="79"/>
                  </a:cubicBezTo>
                  <a:cubicBezTo>
                    <a:pt x="34" y="78"/>
                    <a:pt x="34" y="77"/>
                    <a:pt x="34" y="76"/>
                  </a:cubicBezTo>
                  <a:close/>
                  <a:moveTo>
                    <a:pt x="25" y="76"/>
                  </a:moveTo>
                  <a:cubicBezTo>
                    <a:pt x="27" y="76"/>
                    <a:pt x="29" y="76"/>
                    <a:pt x="31" y="76"/>
                  </a:cubicBezTo>
                  <a:cubicBezTo>
                    <a:pt x="31" y="77"/>
                    <a:pt x="31" y="78"/>
                    <a:pt x="31" y="79"/>
                  </a:cubicBezTo>
                  <a:cubicBezTo>
                    <a:pt x="29" y="79"/>
                    <a:pt x="27" y="79"/>
                    <a:pt x="25" y="79"/>
                  </a:cubicBezTo>
                  <a:cubicBezTo>
                    <a:pt x="25" y="78"/>
                    <a:pt x="25" y="77"/>
                    <a:pt x="25" y="76"/>
                  </a:cubicBezTo>
                  <a:close/>
                  <a:moveTo>
                    <a:pt x="16" y="76"/>
                  </a:moveTo>
                  <a:cubicBezTo>
                    <a:pt x="18" y="76"/>
                    <a:pt x="20" y="76"/>
                    <a:pt x="22" y="76"/>
                  </a:cubicBezTo>
                  <a:cubicBezTo>
                    <a:pt x="22" y="77"/>
                    <a:pt x="22" y="78"/>
                    <a:pt x="22" y="79"/>
                  </a:cubicBezTo>
                  <a:cubicBezTo>
                    <a:pt x="20" y="79"/>
                    <a:pt x="18" y="79"/>
                    <a:pt x="16" y="79"/>
                  </a:cubicBezTo>
                  <a:cubicBezTo>
                    <a:pt x="16" y="78"/>
                    <a:pt x="16" y="77"/>
                    <a:pt x="16" y="76"/>
                  </a:cubicBezTo>
                  <a:close/>
                  <a:moveTo>
                    <a:pt x="25" y="70"/>
                  </a:moveTo>
                  <a:cubicBezTo>
                    <a:pt x="27" y="70"/>
                    <a:pt x="29" y="70"/>
                    <a:pt x="31" y="70"/>
                  </a:cubicBezTo>
                  <a:cubicBezTo>
                    <a:pt x="31" y="71"/>
                    <a:pt x="31" y="72"/>
                    <a:pt x="31" y="73"/>
                  </a:cubicBezTo>
                  <a:cubicBezTo>
                    <a:pt x="29" y="73"/>
                    <a:pt x="27" y="73"/>
                    <a:pt x="25" y="73"/>
                  </a:cubicBezTo>
                  <a:cubicBezTo>
                    <a:pt x="25" y="72"/>
                    <a:pt x="25" y="71"/>
                    <a:pt x="25" y="70"/>
                  </a:cubicBezTo>
                  <a:close/>
                  <a:moveTo>
                    <a:pt x="16" y="70"/>
                  </a:moveTo>
                  <a:cubicBezTo>
                    <a:pt x="18" y="70"/>
                    <a:pt x="20" y="70"/>
                    <a:pt x="22" y="70"/>
                  </a:cubicBezTo>
                  <a:cubicBezTo>
                    <a:pt x="22" y="71"/>
                    <a:pt x="22" y="72"/>
                    <a:pt x="22" y="73"/>
                  </a:cubicBezTo>
                  <a:cubicBezTo>
                    <a:pt x="20" y="73"/>
                    <a:pt x="18" y="73"/>
                    <a:pt x="16" y="73"/>
                  </a:cubicBezTo>
                  <a:cubicBezTo>
                    <a:pt x="16" y="72"/>
                    <a:pt x="16" y="71"/>
                    <a:pt x="16" y="70"/>
                  </a:cubicBezTo>
                  <a:close/>
                  <a:moveTo>
                    <a:pt x="25" y="64"/>
                  </a:moveTo>
                  <a:cubicBezTo>
                    <a:pt x="27" y="64"/>
                    <a:pt x="29" y="64"/>
                    <a:pt x="31" y="64"/>
                  </a:cubicBezTo>
                  <a:cubicBezTo>
                    <a:pt x="31" y="65"/>
                    <a:pt x="31" y="67"/>
                    <a:pt x="31" y="68"/>
                  </a:cubicBezTo>
                  <a:cubicBezTo>
                    <a:pt x="29" y="68"/>
                    <a:pt x="27" y="68"/>
                    <a:pt x="25" y="68"/>
                  </a:cubicBezTo>
                  <a:cubicBezTo>
                    <a:pt x="25" y="67"/>
                    <a:pt x="25" y="65"/>
                    <a:pt x="25" y="64"/>
                  </a:cubicBezTo>
                  <a:close/>
                  <a:moveTo>
                    <a:pt x="43" y="58"/>
                  </a:moveTo>
                  <a:cubicBezTo>
                    <a:pt x="45" y="58"/>
                    <a:pt x="47" y="58"/>
                    <a:pt x="48" y="58"/>
                  </a:cubicBezTo>
                  <a:cubicBezTo>
                    <a:pt x="48" y="60"/>
                    <a:pt x="48" y="61"/>
                    <a:pt x="48" y="62"/>
                  </a:cubicBezTo>
                  <a:cubicBezTo>
                    <a:pt x="47" y="62"/>
                    <a:pt x="45" y="62"/>
                    <a:pt x="43" y="62"/>
                  </a:cubicBezTo>
                  <a:cubicBezTo>
                    <a:pt x="43" y="61"/>
                    <a:pt x="43" y="60"/>
                    <a:pt x="43" y="58"/>
                  </a:cubicBezTo>
                  <a:close/>
                  <a:moveTo>
                    <a:pt x="34" y="58"/>
                  </a:moveTo>
                  <a:cubicBezTo>
                    <a:pt x="36" y="58"/>
                    <a:pt x="38" y="58"/>
                    <a:pt x="39" y="58"/>
                  </a:cubicBezTo>
                  <a:cubicBezTo>
                    <a:pt x="39" y="60"/>
                    <a:pt x="39" y="61"/>
                    <a:pt x="39" y="62"/>
                  </a:cubicBezTo>
                  <a:cubicBezTo>
                    <a:pt x="38" y="62"/>
                    <a:pt x="36" y="62"/>
                    <a:pt x="34" y="62"/>
                  </a:cubicBezTo>
                  <a:cubicBezTo>
                    <a:pt x="34" y="61"/>
                    <a:pt x="34" y="60"/>
                    <a:pt x="34"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34" name="Freeform 2598"/>
            <p:cNvSpPr>
              <a:spLocks noEditPoints="1"/>
            </p:cNvSpPr>
            <p:nvPr/>
          </p:nvSpPr>
          <p:spPr bwMode="auto">
            <a:xfrm>
              <a:off x="-1054099" y="744537"/>
              <a:ext cx="179388" cy="411163"/>
            </a:xfrm>
            <a:custGeom>
              <a:avLst/>
              <a:gdLst>
                <a:gd name="T0" fmla="*/ 9 w 55"/>
                <a:gd name="T1" fmla="*/ 20 h 126"/>
                <a:gd name="T2" fmla="*/ 32 w 55"/>
                <a:gd name="T3" fmla="*/ 14 h 126"/>
                <a:gd name="T4" fmla="*/ 13 w 55"/>
                <a:gd name="T5" fmla="*/ 15 h 126"/>
                <a:gd name="T6" fmla="*/ 28 w 55"/>
                <a:gd name="T7" fmla="*/ 46 h 126"/>
                <a:gd name="T8" fmla="*/ 25 w 55"/>
                <a:gd name="T9" fmla="*/ 54 h 126"/>
                <a:gd name="T10" fmla="*/ 25 w 55"/>
                <a:gd name="T11" fmla="*/ 68 h 126"/>
                <a:gd name="T12" fmla="*/ 28 w 55"/>
                <a:gd name="T13" fmla="*/ 84 h 126"/>
                <a:gd name="T14" fmla="*/ 25 w 55"/>
                <a:gd name="T15" fmla="*/ 94 h 126"/>
                <a:gd name="T16" fmla="*/ 28 w 55"/>
                <a:gd name="T17" fmla="*/ 103 h 126"/>
                <a:gd name="T18" fmla="*/ 29 w 55"/>
                <a:gd name="T19" fmla="*/ 105 h 126"/>
                <a:gd name="T20" fmla="*/ 17 w 55"/>
                <a:gd name="T21" fmla="*/ 103 h 126"/>
                <a:gd name="T22" fmla="*/ 15 w 55"/>
                <a:gd name="T23" fmla="*/ 105 h 126"/>
                <a:gd name="T24" fmla="*/ 29 w 55"/>
                <a:gd name="T25" fmla="*/ 98 h 126"/>
                <a:gd name="T26" fmla="*/ 19 w 55"/>
                <a:gd name="T27" fmla="*/ 98 h 126"/>
                <a:gd name="T28" fmla="*/ 29 w 55"/>
                <a:gd name="T29" fmla="*/ 97 h 126"/>
                <a:gd name="T30" fmla="*/ 12 w 55"/>
                <a:gd name="T31" fmla="*/ 94 h 126"/>
                <a:gd name="T32" fmla="*/ 11 w 55"/>
                <a:gd name="T33" fmla="*/ 97 h 126"/>
                <a:gd name="T34" fmla="*/ 29 w 55"/>
                <a:gd name="T35" fmla="*/ 90 h 126"/>
                <a:gd name="T36" fmla="*/ 15 w 55"/>
                <a:gd name="T37" fmla="*/ 90 h 126"/>
                <a:gd name="T38" fmla="*/ 21 w 55"/>
                <a:gd name="T39" fmla="*/ 88 h 126"/>
                <a:gd name="T40" fmla="*/ 12 w 55"/>
                <a:gd name="T41" fmla="*/ 86 h 126"/>
                <a:gd name="T42" fmla="*/ 32 w 55"/>
                <a:gd name="T43" fmla="*/ 84 h 126"/>
                <a:gd name="T44" fmla="*/ 21 w 55"/>
                <a:gd name="T45" fmla="*/ 81 h 126"/>
                <a:gd name="T46" fmla="*/ 15 w 55"/>
                <a:gd name="T47" fmla="*/ 82 h 126"/>
                <a:gd name="T48" fmla="*/ 9 w 55"/>
                <a:gd name="T49" fmla="*/ 76 h 126"/>
                <a:gd name="T50" fmla="*/ 21 w 55"/>
                <a:gd name="T51" fmla="*/ 69 h 126"/>
                <a:gd name="T52" fmla="*/ 19 w 55"/>
                <a:gd name="T53" fmla="*/ 72 h 126"/>
                <a:gd name="T54" fmla="*/ 13 w 55"/>
                <a:gd name="T55" fmla="*/ 69 h 126"/>
                <a:gd name="T56" fmla="*/ 32 w 55"/>
                <a:gd name="T57" fmla="*/ 63 h 126"/>
                <a:gd name="T58" fmla="*/ 21 w 55"/>
                <a:gd name="T59" fmla="*/ 67 h 126"/>
                <a:gd name="T60" fmla="*/ 13 w 55"/>
                <a:gd name="T61" fmla="*/ 65 h 126"/>
                <a:gd name="T62" fmla="*/ 11 w 55"/>
                <a:gd name="T63" fmla="*/ 68 h 126"/>
                <a:gd name="T64" fmla="*/ 29 w 55"/>
                <a:gd name="T65" fmla="*/ 59 h 126"/>
                <a:gd name="T66" fmla="*/ 19 w 55"/>
                <a:gd name="T67" fmla="*/ 60 h 126"/>
                <a:gd name="T68" fmla="*/ 13 w 55"/>
                <a:gd name="T69" fmla="*/ 64 h 126"/>
                <a:gd name="T70" fmla="*/ 17 w 55"/>
                <a:gd name="T71" fmla="*/ 56 h 126"/>
                <a:gd name="T72" fmla="*/ 15 w 55"/>
                <a:gd name="T73" fmla="*/ 59 h 126"/>
                <a:gd name="T74" fmla="*/ 17 w 55"/>
                <a:gd name="T75" fmla="*/ 52 h 126"/>
                <a:gd name="T76" fmla="*/ 11 w 55"/>
                <a:gd name="T77" fmla="*/ 53 h 126"/>
                <a:gd name="T78" fmla="*/ 29 w 55"/>
                <a:gd name="T79" fmla="*/ 49 h 126"/>
                <a:gd name="T80" fmla="*/ 17 w 55"/>
                <a:gd name="T81" fmla="*/ 48 h 126"/>
                <a:gd name="T82" fmla="*/ 11 w 55"/>
                <a:gd name="T83" fmla="*/ 51 h 126"/>
                <a:gd name="T84" fmla="*/ 29 w 55"/>
                <a:gd name="T85" fmla="*/ 42 h 126"/>
                <a:gd name="T86" fmla="*/ 15 w 55"/>
                <a:gd name="T87" fmla="*/ 44 h 126"/>
                <a:gd name="T88" fmla="*/ 29 w 55"/>
                <a:gd name="T89" fmla="*/ 41 h 126"/>
                <a:gd name="T90" fmla="*/ 9 w 55"/>
                <a:gd name="T91" fmla="*/ 40 h 126"/>
                <a:gd name="T92" fmla="*/ 32 w 55"/>
                <a:gd name="T93" fmla="*/ 36 h 126"/>
                <a:gd name="T94" fmla="*/ 13 w 55"/>
                <a:gd name="T95" fmla="*/ 36 h 126"/>
                <a:gd name="T96" fmla="*/ 15 w 55"/>
                <a:gd name="T97" fmla="*/ 31 h 126"/>
                <a:gd name="T98" fmla="*/ 29 w 55"/>
                <a:gd name="T99" fmla="*/ 28 h 126"/>
                <a:gd name="T100" fmla="*/ 9 w 55"/>
                <a:gd name="T101" fmla="*/ 28 h 126"/>
                <a:gd name="T102" fmla="*/ 32 w 55"/>
                <a:gd name="T103" fmla="*/ 23 h 126"/>
                <a:gd name="T104" fmla="*/ 13 w 55"/>
                <a:gd name="T105" fmla="*/ 23 h 126"/>
                <a:gd name="T106" fmla="*/ 32 w 55"/>
                <a:gd name="T107" fmla="*/ 15 h 126"/>
                <a:gd name="T108" fmla="*/ 13 w 55"/>
                <a:gd name="T109" fmla="*/ 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5" h="126">
                  <a:moveTo>
                    <a:pt x="0" y="126"/>
                  </a:moveTo>
                  <a:cubicBezTo>
                    <a:pt x="55" y="126"/>
                    <a:pt x="55" y="126"/>
                    <a:pt x="55" y="126"/>
                  </a:cubicBezTo>
                  <a:cubicBezTo>
                    <a:pt x="55" y="8"/>
                    <a:pt x="55" y="8"/>
                    <a:pt x="55" y="8"/>
                  </a:cubicBezTo>
                  <a:cubicBezTo>
                    <a:pt x="38" y="0"/>
                    <a:pt x="38" y="0"/>
                    <a:pt x="38" y="0"/>
                  </a:cubicBezTo>
                  <a:cubicBezTo>
                    <a:pt x="0" y="8"/>
                    <a:pt x="0" y="8"/>
                    <a:pt x="0" y="8"/>
                  </a:cubicBezTo>
                  <a:cubicBezTo>
                    <a:pt x="0" y="126"/>
                    <a:pt x="0" y="126"/>
                    <a:pt x="0" y="126"/>
                  </a:cubicBezTo>
                  <a:close/>
                  <a:moveTo>
                    <a:pt x="9" y="20"/>
                  </a:moveTo>
                  <a:cubicBezTo>
                    <a:pt x="9" y="19"/>
                    <a:pt x="10" y="19"/>
                    <a:pt x="11" y="19"/>
                  </a:cubicBezTo>
                  <a:cubicBezTo>
                    <a:pt x="11" y="20"/>
                    <a:pt x="11" y="21"/>
                    <a:pt x="11" y="22"/>
                  </a:cubicBezTo>
                  <a:cubicBezTo>
                    <a:pt x="10" y="22"/>
                    <a:pt x="9" y="22"/>
                    <a:pt x="9" y="23"/>
                  </a:cubicBezTo>
                  <a:cubicBezTo>
                    <a:pt x="9" y="22"/>
                    <a:pt x="9" y="21"/>
                    <a:pt x="9" y="20"/>
                  </a:cubicBezTo>
                  <a:close/>
                  <a:moveTo>
                    <a:pt x="29" y="12"/>
                  </a:moveTo>
                  <a:cubicBezTo>
                    <a:pt x="30" y="11"/>
                    <a:pt x="31" y="11"/>
                    <a:pt x="32" y="11"/>
                  </a:cubicBezTo>
                  <a:cubicBezTo>
                    <a:pt x="32" y="12"/>
                    <a:pt x="32" y="13"/>
                    <a:pt x="32" y="14"/>
                  </a:cubicBezTo>
                  <a:cubicBezTo>
                    <a:pt x="31" y="14"/>
                    <a:pt x="30" y="14"/>
                    <a:pt x="29" y="15"/>
                  </a:cubicBezTo>
                  <a:cubicBezTo>
                    <a:pt x="29" y="14"/>
                    <a:pt x="29" y="13"/>
                    <a:pt x="29" y="12"/>
                  </a:cubicBezTo>
                  <a:close/>
                  <a:moveTo>
                    <a:pt x="13" y="15"/>
                  </a:moveTo>
                  <a:cubicBezTo>
                    <a:pt x="13" y="15"/>
                    <a:pt x="14" y="14"/>
                    <a:pt x="15" y="14"/>
                  </a:cubicBezTo>
                  <a:cubicBezTo>
                    <a:pt x="15" y="15"/>
                    <a:pt x="15" y="16"/>
                    <a:pt x="15" y="17"/>
                  </a:cubicBezTo>
                  <a:cubicBezTo>
                    <a:pt x="14" y="17"/>
                    <a:pt x="13" y="17"/>
                    <a:pt x="13" y="18"/>
                  </a:cubicBezTo>
                  <a:cubicBezTo>
                    <a:pt x="13" y="17"/>
                    <a:pt x="13" y="16"/>
                    <a:pt x="13" y="15"/>
                  </a:cubicBezTo>
                  <a:close/>
                  <a:moveTo>
                    <a:pt x="9" y="15"/>
                  </a:moveTo>
                  <a:cubicBezTo>
                    <a:pt x="9" y="15"/>
                    <a:pt x="10" y="15"/>
                    <a:pt x="11" y="15"/>
                  </a:cubicBezTo>
                  <a:cubicBezTo>
                    <a:pt x="11" y="16"/>
                    <a:pt x="11" y="17"/>
                    <a:pt x="11" y="18"/>
                  </a:cubicBezTo>
                  <a:cubicBezTo>
                    <a:pt x="10" y="18"/>
                    <a:pt x="9" y="18"/>
                    <a:pt x="9" y="18"/>
                  </a:cubicBezTo>
                  <a:cubicBezTo>
                    <a:pt x="9" y="17"/>
                    <a:pt x="9" y="16"/>
                    <a:pt x="9" y="15"/>
                  </a:cubicBezTo>
                  <a:close/>
                  <a:moveTo>
                    <a:pt x="25" y="47"/>
                  </a:moveTo>
                  <a:cubicBezTo>
                    <a:pt x="26" y="47"/>
                    <a:pt x="27" y="47"/>
                    <a:pt x="28" y="46"/>
                  </a:cubicBezTo>
                  <a:cubicBezTo>
                    <a:pt x="28" y="47"/>
                    <a:pt x="28" y="48"/>
                    <a:pt x="28" y="49"/>
                  </a:cubicBezTo>
                  <a:cubicBezTo>
                    <a:pt x="27" y="50"/>
                    <a:pt x="26" y="50"/>
                    <a:pt x="25" y="50"/>
                  </a:cubicBezTo>
                  <a:cubicBezTo>
                    <a:pt x="25" y="49"/>
                    <a:pt x="25" y="48"/>
                    <a:pt x="25" y="47"/>
                  </a:cubicBezTo>
                  <a:close/>
                  <a:moveTo>
                    <a:pt x="25" y="51"/>
                  </a:moveTo>
                  <a:cubicBezTo>
                    <a:pt x="26" y="51"/>
                    <a:pt x="27" y="51"/>
                    <a:pt x="28" y="51"/>
                  </a:cubicBezTo>
                  <a:cubicBezTo>
                    <a:pt x="28" y="52"/>
                    <a:pt x="28" y="53"/>
                    <a:pt x="28" y="54"/>
                  </a:cubicBezTo>
                  <a:cubicBezTo>
                    <a:pt x="27" y="54"/>
                    <a:pt x="26" y="54"/>
                    <a:pt x="25" y="54"/>
                  </a:cubicBezTo>
                  <a:cubicBezTo>
                    <a:pt x="25" y="53"/>
                    <a:pt x="25" y="52"/>
                    <a:pt x="25" y="51"/>
                  </a:cubicBezTo>
                  <a:close/>
                  <a:moveTo>
                    <a:pt x="25" y="55"/>
                  </a:moveTo>
                  <a:cubicBezTo>
                    <a:pt x="26" y="55"/>
                    <a:pt x="27" y="55"/>
                    <a:pt x="28" y="55"/>
                  </a:cubicBezTo>
                  <a:cubicBezTo>
                    <a:pt x="28" y="56"/>
                    <a:pt x="28" y="57"/>
                    <a:pt x="28" y="58"/>
                  </a:cubicBezTo>
                  <a:cubicBezTo>
                    <a:pt x="27" y="58"/>
                    <a:pt x="26" y="58"/>
                    <a:pt x="25" y="58"/>
                  </a:cubicBezTo>
                  <a:cubicBezTo>
                    <a:pt x="25" y="57"/>
                    <a:pt x="25" y="56"/>
                    <a:pt x="25" y="55"/>
                  </a:cubicBezTo>
                  <a:close/>
                  <a:moveTo>
                    <a:pt x="25" y="68"/>
                  </a:moveTo>
                  <a:cubicBezTo>
                    <a:pt x="26" y="68"/>
                    <a:pt x="27" y="68"/>
                    <a:pt x="28" y="68"/>
                  </a:cubicBezTo>
                  <a:cubicBezTo>
                    <a:pt x="28" y="69"/>
                    <a:pt x="28" y="70"/>
                    <a:pt x="28" y="71"/>
                  </a:cubicBezTo>
                  <a:cubicBezTo>
                    <a:pt x="27" y="71"/>
                    <a:pt x="26" y="71"/>
                    <a:pt x="25" y="71"/>
                  </a:cubicBezTo>
                  <a:cubicBezTo>
                    <a:pt x="25" y="70"/>
                    <a:pt x="25" y="69"/>
                    <a:pt x="25" y="68"/>
                  </a:cubicBezTo>
                  <a:close/>
                  <a:moveTo>
                    <a:pt x="25" y="81"/>
                  </a:moveTo>
                  <a:cubicBezTo>
                    <a:pt x="26" y="81"/>
                    <a:pt x="27" y="81"/>
                    <a:pt x="28" y="81"/>
                  </a:cubicBezTo>
                  <a:cubicBezTo>
                    <a:pt x="28" y="82"/>
                    <a:pt x="28" y="83"/>
                    <a:pt x="28" y="84"/>
                  </a:cubicBezTo>
                  <a:cubicBezTo>
                    <a:pt x="27" y="84"/>
                    <a:pt x="26" y="84"/>
                    <a:pt x="25" y="84"/>
                  </a:cubicBezTo>
                  <a:cubicBezTo>
                    <a:pt x="25" y="83"/>
                    <a:pt x="25" y="82"/>
                    <a:pt x="25" y="81"/>
                  </a:cubicBezTo>
                  <a:close/>
                  <a:moveTo>
                    <a:pt x="25" y="94"/>
                  </a:moveTo>
                  <a:cubicBezTo>
                    <a:pt x="26" y="94"/>
                    <a:pt x="27" y="94"/>
                    <a:pt x="28" y="94"/>
                  </a:cubicBezTo>
                  <a:cubicBezTo>
                    <a:pt x="28" y="95"/>
                    <a:pt x="28" y="96"/>
                    <a:pt x="28" y="97"/>
                  </a:cubicBezTo>
                  <a:cubicBezTo>
                    <a:pt x="27" y="97"/>
                    <a:pt x="26" y="97"/>
                    <a:pt x="25" y="97"/>
                  </a:cubicBezTo>
                  <a:cubicBezTo>
                    <a:pt x="25" y="96"/>
                    <a:pt x="25" y="95"/>
                    <a:pt x="25" y="94"/>
                  </a:cubicBezTo>
                  <a:close/>
                  <a:moveTo>
                    <a:pt x="25" y="98"/>
                  </a:moveTo>
                  <a:cubicBezTo>
                    <a:pt x="26" y="98"/>
                    <a:pt x="27" y="98"/>
                    <a:pt x="28" y="98"/>
                  </a:cubicBezTo>
                  <a:cubicBezTo>
                    <a:pt x="28" y="99"/>
                    <a:pt x="28" y="100"/>
                    <a:pt x="28" y="101"/>
                  </a:cubicBezTo>
                  <a:cubicBezTo>
                    <a:pt x="27" y="101"/>
                    <a:pt x="26" y="101"/>
                    <a:pt x="25" y="101"/>
                  </a:cubicBezTo>
                  <a:cubicBezTo>
                    <a:pt x="25" y="100"/>
                    <a:pt x="25" y="99"/>
                    <a:pt x="25" y="98"/>
                  </a:cubicBezTo>
                  <a:close/>
                  <a:moveTo>
                    <a:pt x="25" y="103"/>
                  </a:moveTo>
                  <a:cubicBezTo>
                    <a:pt x="26" y="103"/>
                    <a:pt x="27" y="103"/>
                    <a:pt x="28" y="103"/>
                  </a:cubicBezTo>
                  <a:cubicBezTo>
                    <a:pt x="28" y="104"/>
                    <a:pt x="28" y="105"/>
                    <a:pt x="28" y="105"/>
                  </a:cubicBezTo>
                  <a:cubicBezTo>
                    <a:pt x="27" y="105"/>
                    <a:pt x="26" y="105"/>
                    <a:pt x="25" y="105"/>
                  </a:cubicBezTo>
                  <a:cubicBezTo>
                    <a:pt x="25" y="105"/>
                    <a:pt x="25" y="104"/>
                    <a:pt x="25" y="103"/>
                  </a:cubicBezTo>
                  <a:close/>
                  <a:moveTo>
                    <a:pt x="29" y="102"/>
                  </a:moveTo>
                  <a:cubicBezTo>
                    <a:pt x="30" y="102"/>
                    <a:pt x="31" y="102"/>
                    <a:pt x="32" y="102"/>
                  </a:cubicBezTo>
                  <a:cubicBezTo>
                    <a:pt x="32" y="103"/>
                    <a:pt x="32" y="105"/>
                    <a:pt x="32" y="105"/>
                  </a:cubicBezTo>
                  <a:cubicBezTo>
                    <a:pt x="31" y="105"/>
                    <a:pt x="30" y="105"/>
                    <a:pt x="29" y="105"/>
                  </a:cubicBezTo>
                  <a:cubicBezTo>
                    <a:pt x="29" y="105"/>
                    <a:pt x="29" y="104"/>
                    <a:pt x="29" y="102"/>
                  </a:cubicBezTo>
                  <a:close/>
                  <a:moveTo>
                    <a:pt x="21" y="103"/>
                  </a:moveTo>
                  <a:cubicBezTo>
                    <a:pt x="22" y="103"/>
                    <a:pt x="22" y="103"/>
                    <a:pt x="23" y="103"/>
                  </a:cubicBezTo>
                  <a:cubicBezTo>
                    <a:pt x="23" y="104"/>
                    <a:pt x="23" y="105"/>
                    <a:pt x="23" y="105"/>
                  </a:cubicBezTo>
                  <a:cubicBezTo>
                    <a:pt x="22" y="105"/>
                    <a:pt x="22" y="105"/>
                    <a:pt x="21" y="105"/>
                  </a:cubicBezTo>
                  <a:cubicBezTo>
                    <a:pt x="21" y="105"/>
                    <a:pt x="21" y="104"/>
                    <a:pt x="21" y="103"/>
                  </a:cubicBezTo>
                  <a:close/>
                  <a:moveTo>
                    <a:pt x="17" y="103"/>
                  </a:moveTo>
                  <a:cubicBezTo>
                    <a:pt x="17" y="103"/>
                    <a:pt x="18" y="103"/>
                    <a:pt x="19" y="103"/>
                  </a:cubicBezTo>
                  <a:cubicBezTo>
                    <a:pt x="19" y="104"/>
                    <a:pt x="19" y="105"/>
                    <a:pt x="19" y="105"/>
                  </a:cubicBezTo>
                  <a:cubicBezTo>
                    <a:pt x="18" y="105"/>
                    <a:pt x="17" y="105"/>
                    <a:pt x="17" y="105"/>
                  </a:cubicBezTo>
                  <a:cubicBezTo>
                    <a:pt x="17" y="105"/>
                    <a:pt x="17" y="104"/>
                    <a:pt x="17" y="103"/>
                  </a:cubicBezTo>
                  <a:close/>
                  <a:moveTo>
                    <a:pt x="12" y="103"/>
                  </a:moveTo>
                  <a:cubicBezTo>
                    <a:pt x="13" y="103"/>
                    <a:pt x="14" y="103"/>
                    <a:pt x="15" y="103"/>
                  </a:cubicBezTo>
                  <a:cubicBezTo>
                    <a:pt x="15" y="104"/>
                    <a:pt x="15" y="105"/>
                    <a:pt x="15" y="105"/>
                  </a:cubicBezTo>
                  <a:cubicBezTo>
                    <a:pt x="14" y="105"/>
                    <a:pt x="13" y="105"/>
                    <a:pt x="12" y="105"/>
                  </a:cubicBezTo>
                  <a:cubicBezTo>
                    <a:pt x="12" y="105"/>
                    <a:pt x="12" y="104"/>
                    <a:pt x="12" y="103"/>
                  </a:cubicBezTo>
                  <a:close/>
                  <a:moveTo>
                    <a:pt x="29" y="98"/>
                  </a:moveTo>
                  <a:cubicBezTo>
                    <a:pt x="30" y="98"/>
                    <a:pt x="31" y="98"/>
                    <a:pt x="32" y="98"/>
                  </a:cubicBezTo>
                  <a:cubicBezTo>
                    <a:pt x="32" y="99"/>
                    <a:pt x="32" y="100"/>
                    <a:pt x="32" y="101"/>
                  </a:cubicBezTo>
                  <a:cubicBezTo>
                    <a:pt x="31" y="101"/>
                    <a:pt x="30" y="101"/>
                    <a:pt x="29" y="101"/>
                  </a:cubicBezTo>
                  <a:cubicBezTo>
                    <a:pt x="29" y="100"/>
                    <a:pt x="29" y="99"/>
                    <a:pt x="29" y="98"/>
                  </a:cubicBezTo>
                  <a:close/>
                  <a:moveTo>
                    <a:pt x="21" y="98"/>
                  </a:moveTo>
                  <a:cubicBezTo>
                    <a:pt x="22" y="98"/>
                    <a:pt x="22" y="98"/>
                    <a:pt x="23" y="98"/>
                  </a:cubicBezTo>
                  <a:cubicBezTo>
                    <a:pt x="23" y="99"/>
                    <a:pt x="23" y="100"/>
                    <a:pt x="23" y="101"/>
                  </a:cubicBezTo>
                  <a:cubicBezTo>
                    <a:pt x="22" y="101"/>
                    <a:pt x="22" y="101"/>
                    <a:pt x="21" y="101"/>
                  </a:cubicBezTo>
                  <a:cubicBezTo>
                    <a:pt x="21" y="100"/>
                    <a:pt x="21" y="99"/>
                    <a:pt x="21" y="98"/>
                  </a:cubicBezTo>
                  <a:close/>
                  <a:moveTo>
                    <a:pt x="17" y="98"/>
                  </a:moveTo>
                  <a:cubicBezTo>
                    <a:pt x="17" y="98"/>
                    <a:pt x="18" y="98"/>
                    <a:pt x="19" y="98"/>
                  </a:cubicBezTo>
                  <a:cubicBezTo>
                    <a:pt x="19" y="99"/>
                    <a:pt x="19" y="100"/>
                    <a:pt x="19" y="101"/>
                  </a:cubicBezTo>
                  <a:cubicBezTo>
                    <a:pt x="18" y="101"/>
                    <a:pt x="17" y="101"/>
                    <a:pt x="17" y="101"/>
                  </a:cubicBezTo>
                  <a:cubicBezTo>
                    <a:pt x="17" y="100"/>
                    <a:pt x="17" y="99"/>
                    <a:pt x="17" y="98"/>
                  </a:cubicBezTo>
                  <a:close/>
                  <a:moveTo>
                    <a:pt x="29" y="94"/>
                  </a:moveTo>
                  <a:cubicBezTo>
                    <a:pt x="30" y="94"/>
                    <a:pt x="31" y="94"/>
                    <a:pt x="32" y="94"/>
                  </a:cubicBezTo>
                  <a:cubicBezTo>
                    <a:pt x="32" y="95"/>
                    <a:pt x="32" y="96"/>
                    <a:pt x="32" y="97"/>
                  </a:cubicBezTo>
                  <a:cubicBezTo>
                    <a:pt x="31" y="97"/>
                    <a:pt x="30" y="97"/>
                    <a:pt x="29" y="97"/>
                  </a:cubicBezTo>
                  <a:cubicBezTo>
                    <a:pt x="29" y="96"/>
                    <a:pt x="29" y="95"/>
                    <a:pt x="29" y="94"/>
                  </a:cubicBezTo>
                  <a:close/>
                  <a:moveTo>
                    <a:pt x="21" y="94"/>
                  </a:moveTo>
                  <a:cubicBezTo>
                    <a:pt x="22" y="94"/>
                    <a:pt x="22" y="94"/>
                    <a:pt x="23" y="94"/>
                  </a:cubicBezTo>
                  <a:cubicBezTo>
                    <a:pt x="23" y="95"/>
                    <a:pt x="23" y="96"/>
                    <a:pt x="23" y="97"/>
                  </a:cubicBezTo>
                  <a:cubicBezTo>
                    <a:pt x="22" y="97"/>
                    <a:pt x="22" y="97"/>
                    <a:pt x="21" y="97"/>
                  </a:cubicBezTo>
                  <a:cubicBezTo>
                    <a:pt x="21" y="96"/>
                    <a:pt x="21" y="95"/>
                    <a:pt x="21" y="94"/>
                  </a:cubicBezTo>
                  <a:close/>
                  <a:moveTo>
                    <a:pt x="12" y="94"/>
                  </a:moveTo>
                  <a:cubicBezTo>
                    <a:pt x="13" y="94"/>
                    <a:pt x="14" y="94"/>
                    <a:pt x="15" y="94"/>
                  </a:cubicBezTo>
                  <a:cubicBezTo>
                    <a:pt x="15" y="95"/>
                    <a:pt x="15" y="96"/>
                    <a:pt x="15" y="97"/>
                  </a:cubicBezTo>
                  <a:cubicBezTo>
                    <a:pt x="14" y="97"/>
                    <a:pt x="13" y="97"/>
                    <a:pt x="12" y="97"/>
                  </a:cubicBezTo>
                  <a:cubicBezTo>
                    <a:pt x="12" y="96"/>
                    <a:pt x="12" y="95"/>
                    <a:pt x="12" y="94"/>
                  </a:cubicBezTo>
                  <a:close/>
                  <a:moveTo>
                    <a:pt x="9" y="94"/>
                  </a:moveTo>
                  <a:cubicBezTo>
                    <a:pt x="9" y="94"/>
                    <a:pt x="10" y="94"/>
                    <a:pt x="11" y="94"/>
                  </a:cubicBezTo>
                  <a:cubicBezTo>
                    <a:pt x="11" y="95"/>
                    <a:pt x="11" y="96"/>
                    <a:pt x="11" y="97"/>
                  </a:cubicBezTo>
                  <a:cubicBezTo>
                    <a:pt x="10" y="97"/>
                    <a:pt x="9" y="97"/>
                    <a:pt x="9" y="97"/>
                  </a:cubicBezTo>
                  <a:cubicBezTo>
                    <a:pt x="9" y="96"/>
                    <a:pt x="9" y="95"/>
                    <a:pt x="9" y="94"/>
                  </a:cubicBezTo>
                  <a:close/>
                  <a:moveTo>
                    <a:pt x="29" y="90"/>
                  </a:moveTo>
                  <a:cubicBezTo>
                    <a:pt x="30" y="89"/>
                    <a:pt x="31" y="89"/>
                    <a:pt x="32" y="89"/>
                  </a:cubicBezTo>
                  <a:cubicBezTo>
                    <a:pt x="32" y="90"/>
                    <a:pt x="32" y="91"/>
                    <a:pt x="32" y="92"/>
                  </a:cubicBezTo>
                  <a:cubicBezTo>
                    <a:pt x="31" y="92"/>
                    <a:pt x="30" y="93"/>
                    <a:pt x="29" y="93"/>
                  </a:cubicBezTo>
                  <a:cubicBezTo>
                    <a:pt x="29" y="92"/>
                    <a:pt x="29" y="91"/>
                    <a:pt x="29" y="90"/>
                  </a:cubicBezTo>
                  <a:close/>
                  <a:moveTo>
                    <a:pt x="21" y="90"/>
                  </a:moveTo>
                  <a:cubicBezTo>
                    <a:pt x="22" y="90"/>
                    <a:pt x="22" y="90"/>
                    <a:pt x="23" y="90"/>
                  </a:cubicBezTo>
                  <a:cubicBezTo>
                    <a:pt x="23" y="91"/>
                    <a:pt x="23" y="92"/>
                    <a:pt x="23" y="93"/>
                  </a:cubicBezTo>
                  <a:cubicBezTo>
                    <a:pt x="22" y="93"/>
                    <a:pt x="22" y="93"/>
                    <a:pt x="21" y="93"/>
                  </a:cubicBezTo>
                  <a:cubicBezTo>
                    <a:pt x="21" y="92"/>
                    <a:pt x="21" y="91"/>
                    <a:pt x="21" y="90"/>
                  </a:cubicBezTo>
                  <a:close/>
                  <a:moveTo>
                    <a:pt x="12" y="90"/>
                  </a:moveTo>
                  <a:cubicBezTo>
                    <a:pt x="13" y="90"/>
                    <a:pt x="14" y="90"/>
                    <a:pt x="15" y="90"/>
                  </a:cubicBezTo>
                  <a:cubicBezTo>
                    <a:pt x="15" y="91"/>
                    <a:pt x="15" y="92"/>
                    <a:pt x="15" y="93"/>
                  </a:cubicBezTo>
                  <a:cubicBezTo>
                    <a:pt x="14" y="93"/>
                    <a:pt x="13" y="93"/>
                    <a:pt x="12" y="93"/>
                  </a:cubicBezTo>
                  <a:cubicBezTo>
                    <a:pt x="12" y="92"/>
                    <a:pt x="12" y="91"/>
                    <a:pt x="12" y="90"/>
                  </a:cubicBezTo>
                  <a:close/>
                  <a:moveTo>
                    <a:pt x="21" y="86"/>
                  </a:moveTo>
                  <a:cubicBezTo>
                    <a:pt x="22" y="86"/>
                    <a:pt x="22" y="85"/>
                    <a:pt x="23" y="85"/>
                  </a:cubicBezTo>
                  <a:cubicBezTo>
                    <a:pt x="23" y="86"/>
                    <a:pt x="23" y="87"/>
                    <a:pt x="23" y="88"/>
                  </a:cubicBezTo>
                  <a:cubicBezTo>
                    <a:pt x="22" y="88"/>
                    <a:pt x="22" y="88"/>
                    <a:pt x="21" y="88"/>
                  </a:cubicBezTo>
                  <a:cubicBezTo>
                    <a:pt x="21" y="88"/>
                    <a:pt x="21" y="87"/>
                    <a:pt x="21" y="86"/>
                  </a:cubicBezTo>
                  <a:close/>
                  <a:moveTo>
                    <a:pt x="17" y="86"/>
                  </a:moveTo>
                  <a:cubicBezTo>
                    <a:pt x="17" y="86"/>
                    <a:pt x="18" y="86"/>
                    <a:pt x="19" y="86"/>
                  </a:cubicBezTo>
                  <a:cubicBezTo>
                    <a:pt x="19" y="87"/>
                    <a:pt x="19" y="88"/>
                    <a:pt x="19" y="89"/>
                  </a:cubicBezTo>
                  <a:cubicBezTo>
                    <a:pt x="18" y="89"/>
                    <a:pt x="17" y="89"/>
                    <a:pt x="17" y="89"/>
                  </a:cubicBezTo>
                  <a:cubicBezTo>
                    <a:pt x="17" y="88"/>
                    <a:pt x="17" y="87"/>
                    <a:pt x="17" y="86"/>
                  </a:cubicBezTo>
                  <a:close/>
                  <a:moveTo>
                    <a:pt x="12" y="86"/>
                  </a:moveTo>
                  <a:cubicBezTo>
                    <a:pt x="13" y="86"/>
                    <a:pt x="14" y="86"/>
                    <a:pt x="15" y="86"/>
                  </a:cubicBezTo>
                  <a:cubicBezTo>
                    <a:pt x="15" y="87"/>
                    <a:pt x="15" y="88"/>
                    <a:pt x="15" y="89"/>
                  </a:cubicBezTo>
                  <a:cubicBezTo>
                    <a:pt x="14" y="89"/>
                    <a:pt x="13" y="89"/>
                    <a:pt x="12" y="89"/>
                  </a:cubicBezTo>
                  <a:cubicBezTo>
                    <a:pt x="12" y="88"/>
                    <a:pt x="12" y="87"/>
                    <a:pt x="12" y="86"/>
                  </a:cubicBezTo>
                  <a:close/>
                  <a:moveTo>
                    <a:pt x="29" y="81"/>
                  </a:moveTo>
                  <a:cubicBezTo>
                    <a:pt x="30" y="81"/>
                    <a:pt x="31" y="81"/>
                    <a:pt x="32" y="81"/>
                  </a:cubicBezTo>
                  <a:cubicBezTo>
                    <a:pt x="32" y="82"/>
                    <a:pt x="32" y="83"/>
                    <a:pt x="32" y="84"/>
                  </a:cubicBezTo>
                  <a:cubicBezTo>
                    <a:pt x="31" y="84"/>
                    <a:pt x="30" y="84"/>
                    <a:pt x="29" y="84"/>
                  </a:cubicBezTo>
                  <a:cubicBezTo>
                    <a:pt x="29" y="83"/>
                    <a:pt x="29" y="82"/>
                    <a:pt x="29" y="81"/>
                  </a:cubicBezTo>
                  <a:close/>
                  <a:moveTo>
                    <a:pt x="21" y="81"/>
                  </a:moveTo>
                  <a:cubicBezTo>
                    <a:pt x="22" y="81"/>
                    <a:pt x="22" y="81"/>
                    <a:pt x="23" y="81"/>
                  </a:cubicBezTo>
                  <a:cubicBezTo>
                    <a:pt x="23" y="82"/>
                    <a:pt x="23" y="83"/>
                    <a:pt x="23" y="84"/>
                  </a:cubicBezTo>
                  <a:cubicBezTo>
                    <a:pt x="22" y="84"/>
                    <a:pt x="22" y="84"/>
                    <a:pt x="21" y="84"/>
                  </a:cubicBezTo>
                  <a:cubicBezTo>
                    <a:pt x="21" y="83"/>
                    <a:pt x="21" y="82"/>
                    <a:pt x="21" y="81"/>
                  </a:cubicBezTo>
                  <a:close/>
                  <a:moveTo>
                    <a:pt x="17" y="81"/>
                  </a:moveTo>
                  <a:cubicBezTo>
                    <a:pt x="17" y="81"/>
                    <a:pt x="18" y="81"/>
                    <a:pt x="19" y="81"/>
                  </a:cubicBezTo>
                  <a:cubicBezTo>
                    <a:pt x="19" y="82"/>
                    <a:pt x="19" y="83"/>
                    <a:pt x="19" y="84"/>
                  </a:cubicBezTo>
                  <a:cubicBezTo>
                    <a:pt x="18" y="84"/>
                    <a:pt x="17" y="84"/>
                    <a:pt x="17" y="84"/>
                  </a:cubicBezTo>
                  <a:cubicBezTo>
                    <a:pt x="17" y="83"/>
                    <a:pt x="17" y="82"/>
                    <a:pt x="17" y="81"/>
                  </a:cubicBezTo>
                  <a:close/>
                  <a:moveTo>
                    <a:pt x="13" y="82"/>
                  </a:moveTo>
                  <a:cubicBezTo>
                    <a:pt x="13" y="82"/>
                    <a:pt x="14" y="82"/>
                    <a:pt x="15" y="82"/>
                  </a:cubicBezTo>
                  <a:cubicBezTo>
                    <a:pt x="15" y="83"/>
                    <a:pt x="15" y="83"/>
                    <a:pt x="15" y="84"/>
                  </a:cubicBezTo>
                  <a:cubicBezTo>
                    <a:pt x="14" y="85"/>
                    <a:pt x="13" y="85"/>
                    <a:pt x="12" y="85"/>
                  </a:cubicBezTo>
                  <a:cubicBezTo>
                    <a:pt x="13" y="84"/>
                    <a:pt x="13" y="83"/>
                    <a:pt x="13" y="82"/>
                  </a:cubicBezTo>
                  <a:close/>
                  <a:moveTo>
                    <a:pt x="9" y="74"/>
                  </a:moveTo>
                  <a:cubicBezTo>
                    <a:pt x="9" y="74"/>
                    <a:pt x="10" y="73"/>
                    <a:pt x="11" y="73"/>
                  </a:cubicBezTo>
                  <a:cubicBezTo>
                    <a:pt x="11" y="74"/>
                    <a:pt x="11" y="75"/>
                    <a:pt x="11" y="76"/>
                  </a:cubicBezTo>
                  <a:cubicBezTo>
                    <a:pt x="10" y="76"/>
                    <a:pt x="9" y="76"/>
                    <a:pt x="9" y="76"/>
                  </a:cubicBezTo>
                  <a:cubicBezTo>
                    <a:pt x="9" y="76"/>
                    <a:pt x="9" y="75"/>
                    <a:pt x="9" y="74"/>
                  </a:cubicBezTo>
                  <a:close/>
                  <a:moveTo>
                    <a:pt x="29" y="68"/>
                  </a:moveTo>
                  <a:cubicBezTo>
                    <a:pt x="30" y="68"/>
                    <a:pt x="31" y="68"/>
                    <a:pt x="32" y="68"/>
                  </a:cubicBezTo>
                  <a:cubicBezTo>
                    <a:pt x="32" y="69"/>
                    <a:pt x="32" y="70"/>
                    <a:pt x="32" y="71"/>
                  </a:cubicBezTo>
                  <a:cubicBezTo>
                    <a:pt x="31" y="71"/>
                    <a:pt x="30" y="71"/>
                    <a:pt x="29" y="71"/>
                  </a:cubicBezTo>
                  <a:cubicBezTo>
                    <a:pt x="29" y="70"/>
                    <a:pt x="29" y="69"/>
                    <a:pt x="29" y="68"/>
                  </a:cubicBezTo>
                  <a:close/>
                  <a:moveTo>
                    <a:pt x="21" y="69"/>
                  </a:moveTo>
                  <a:cubicBezTo>
                    <a:pt x="22" y="68"/>
                    <a:pt x="22" y="68"/>
                    <a:pt x="23" y="68"/>
                  </a:cubicBezTo>
                  <a:cubicBezTo>
                    <a:pt x="23" y="69"/>
                    <a:pt x="23" y="70"/>
                    <a:pt x="23" y="71"/>
                  </a:cubicBezTo>
                  <a:cubicBezTo>
                    <a:pt x="22" y="71"/>
                    <a:pt x="22" y="71"/>
                    <a:pt x="21" y="71"/>
                  </a:cubicBezTo>
                  <a:cubicBezTo>
                    <a:pt x="21" y="70"/>
                    <a:pt x="21" y="70"/>
                    <a:pt x="21" y="69"/>
                  </a:cubicBezTo>
                  <a:close/>
                  <a:moveTo>
                    <a:pt x="17" y="69"/>
                  </a:moveTo>
                  <a:cubicBezTo>
                    <a:pt x="17" y="69"/>
                    <a:pt x="18" y="69"/>
                    <a:pt x="19" y="69"/>
                  </a:cubicBezTo>
                  <a:cubicBezTo>
                    <a:pt x="19" y="70"/>
                    <a:pt x="19" y="71"/>
                    <a:pt x="19" y="72"/>
                  </a:cubicBezTo>
                  <a:cubicBezTo>
                    <a:pt x="18" y="72"/>
                    <a:pt x="17" y="72"/>
                    <a:pt x="17" y="72"/>
                  </a:cubicBezTo>
                  <a:cubicBezTo>
                    <a:pt x="17" y="71"/>
                    <a:pt x="17" y="70"/>
                    <a:pt x="17" y="69"/>
                  </a:cubicBezTo>
                  <a:close/>
                  <a:moveTo>
                    <a:pt x="13" y="69"/>
                  </a:moveTo>
                  <a:cubicBezTo>
                    <a:pt x="13" y="69"/>
                    <a:pt x="14" y="69"/>
                    <a:pt x="15" y="69"/>
                  </a:cubicBezTo>
                  <a:cubicBezTo>
                    <a:pt x="15" y="70"/>
                    <a:pt x="15" y="71"/>
                    <a:pt x="15" y="72"/>
                  </a:cubicBezTo>
                  <a:cubicBezTo>
                    <a:pt x="14" y="72"/>
                    <a:pt x="13" y="72"/>
                    <a:pt x="13" y="72"/>
                  </a:cubicBezTo>
                  <a:cubicBezTo>
                    <a:pt x="13" y="71"/>
                    <a:pt x="13" y="70"/>
                    <a:pt x="13" y="69"/>
                  </a:cubicBezTo>
                  <a:close/>
                  <a:moveTo>
                    <a:pt x="9" y="69"/>
                  </a:moveTo>
                  <a:cubicBezTo>
                    <a:pt x="9" y="69"/>
                    <a:pt x="10" y="69"/>
                    <a:pt x="11" y="69"/>
                  </a:cubicBezTo>
                  <a:cubicBezTo>
                    <a:pt x="11" y="70"/>
                    <a:pt x="11" y="71"/>
                    <a:pt x="11" y="72"/>
                  </a:cubicBezTo>
                  <a:cubicBezTo>
                    <a:pt x="10" y="72"/>
                    <a:pt x="9" y="72"/>
                    <a:pt x="9" y="72"/>
                  </a:cubicBezTo>
                  <a:cubicBezTo>
                    <a:pt x="9" y="71"/>
                    <a:pt x="9" y="70"/>
                    <a:pt x="9" y="69"/>
                  </a:cubicBezTo>
                  <a:close/>
                  <a:moveTo>
                    <a:pt x="29" y="64"/>
                  </a:moveTo>
                  <a:cubicBezTo>
                    <a:pt x="30" y="63"/>
                    <a:pt x="31" y="63"/>
                    <a:pt x="32" y="63"/>
                  </a:cubicBezTo>
                  <a:cubicBezTo>
                    <a:pt x="32" y="64"/>
                    <a:pt x="32" y="65"/>
                    <a:pt x="32" y="66"/>
                  </a:cubicBezTo>
                  <a:cubicBezTo>
                    <a:pt x="31" y="66"/>
                    <a:pt x="30" y="66"/>
                    <a:pt x="29" y="67"/>
                  </a:cubicBezTo>
                  <a:cubicBezTo>
                    <a:pt x="29" y="66"/>
                    <a:pt x="29" y="65"/>
                    <a:pt x="29" y="64"/>
                  </a:cubicBezTo>
                  <a:close/>
                  <a:moveTo>
                    <a:pt x="21" y="64"/>
                  </a:moveTo>
                  <a:cubicBezTo>
                    <a:pt x="22" y="64"/>
                    <a:pt x="22" y="64"/>
                    <a:pt x="23" y="64"/>
                  </a:cubicBezTo>
                  <a:cubicBezTo>
                    <a:pt x="23" y="65"/>
                    <a:pt x="23" y="66"/>
                    <a:pt x="23" y="67"/>
                  </a:cubicBezTo>
                  <a:cubicBezTo>
                    <a:pt x="22" y="67"/>
                    <a:pt x="22" y="67"/>
                    <a:pt x="21" y="67"/>
                  </a:cubicBezTo>
                  <a:cubicBezTo>
                    <a:pt x="21" y="66"/>
                    <a:pt x="21" y="65"/>
                    <a:pt x="21" y="64"/>
                  </a:cubicBezTo>
                  <a:close/>
                  <a:moveTo>
                    <a:pt x="17" y="65"/>
                  </a:moveTo>
                  <a:cubicBezTo>
                    <a:pt x="17" y="65"/>
                    <a:pt x="18" y="64"/>
                    <a:pt x="19" y="64"/>
                  </a:cubicBezTo>
                  <a:cubicBezTo>
                    <a:pt x="19" y="65"/>
                    <a:pt x="19" y="66"/>
                    <a:pt x="19" y="67"/>
                  </a:cubicBezTo>
                  <a:cubicBezTo>
                    <a:pt x="18" y="67"/>
                    <a:pt x="17" y="67"/>
                    <a:pt x="17" y="68"/>
                  </a:cubicBezTo>
                  <a:cubicBezTo>
                    <a:pt x="17" y="67"/>
                    <a:pt x="17" y="66"/>
                    <a:pt x="17" y="65"/>
                  </a:cubicBezTo>
                  <a:close/>
                  <a:moveTo>
                    <a:pt x="13" y="65"/>
                  </a:moveTo>
                  <a:cubicBezTo>
                    <a:pt x="13" y="65"/>
                    <a:pt x="14" y="65"/>
                    <a:pt x="15" y="65"/>
                  </a:cubicBezTo>
                  <a:cubicBezTo>
                    <a:pt x="15" y="66"/>
                    <a:pt x="15" y="67"/>
                    <a:pt x="15" y="68"/>
                  </a:cubicBezTo>
                  <a:cubicBezTo>
                    <a:pt x="14" y="68"/>
                    <a:pt x="13" y="68"/>
                    <a:pt x="13" y="68"/>
                  </a:cubicBezTo>
                  <a:cubicBezTo>
                    <a:pt x="13" y="67"/>
                    <a:pt x="13" y="66"/>
                    <a:pt x="13" y="65"/>
                  </a:cubicBezTo>
                  <a:close/>
                  <a:moveTo>
                    <a:pt x="9" y="65"/>
                  </a:moveTo>
                  <a:cubicBezTo>
                    <a:pt x="9" y="65"/>
                    <a:pt x="10" y="65"/>
                    <a:pt x="11" y="65"/>
                  </a:cubicBezTo>
                  <a:cubicBezTo>
                    <a:pt x="11" y="66"/>
                    <a:pt x="11" y="67"/>
                    <a:pt x="11" y="68"/>
                  </a:cubicBezTo>
                  <a:cubicBezTo>
                    <a:pt x="10" y="68"/>
                    <a:pt x="9" y="68"/>
                    <a:pt x="9" y="68"/>
                  </a:cubicBezTo>
                  <a:cubicBezTo>
                    <a:pt x="9" y="67"/>
                    <a:pt x="9" y="66"/>
                    <a:pt x="9" y="65"/>
                  </a:cubicBezTo>
                  <a:close/>
                  <a:moveTo>
                    <a:pt x="29" y="59"/>
                  </a:moveTo>
                  <a:cubicBezTo>
                    <a:pt x="30" y="59"/>
                    <a:pt x="31" y="59"/>
                    <a:pt x="32" y="59"/>
                  </a:cubicBezTo>
                  <a:cubicBezTo>
                    <a:pt x="32" y="60"/>
                    <a:pt x="32" y="61"/>
                    <a:pt x="32" y="62"/>
                  </a:cubicBezTo>
                  <a:cubicBezTo>
                    <a:pt x="31" y="62"/>
                    <a:pt x="30" y="62"/>
                    <a:pt x="29" y="62"/>
                  </a:cubicBezTo>
                  <a:cubicBezTo>
                    <a:pt x="29" y="61"/>
                    <a:pt x="29" y="60"/>
                    <a:pt x="29" y="59"/>
                  </a:cubicBezTo>
                  <a:close/>
                  <a:moveTo>
                    <a:pt x="21" y="60"/>
                  </a:moveTo>
                  <a:cubicBezTo>
                    <a:pt x="22" y="60"/>
                    <a:pt x="22" y="60"/>
                    <a:pt x="23" y="60"/>
                  </a:cubicBezTo>
                  <a:cubicBezTo>
                    <a:pt x="23" y="61"/>
                    <a:pt x="23" y="62"/>
                    <a:pt x="23" y="63"/>
                  </a:cubicBezTo>
                  <a:cubicBezTo>
                    <a:pt x="22" y="63"/>
                    <a:pt x="22" y="63"/>
                    <a:pt x="21" y="63"/>
                  </a:cubicBezTo>
                  <a:cubicBezTo>
                    <a:pt x="21" y="62"/>
                    <a:pt x="21" y="61"/>
                    <a:pt x="21" y="60"/>
                  </a:cubicBezTo>
                  <a:close/>
                  <a:moveTo>
                    <a:pt x="17" y="60"/>
                  </a:moveTo>
                  <a:cubicBezTo>
                    <a:pt x="17" y="60"/>
                    <a:pt x="18" y="60"/>
                    <a:pt x="19" y="60"/>
                  </a:cubicBezTo>
                  <a:cubicBezTo>
                    <a:pt x="19" y="61"/>
                    <a:pt x="19" y="62"/>
                    <a:pt x="19" y="63"/>
                  </a:cubicBezTo>
                  <a:cubicBezTo>
                    <a:pt x="18" y="63"/>
                    <a:pt x="17" y="63"/>
                    <a:pt x="17" y="63"/>
                  </a:cubicBezTo>
                  <a:cubicBezTo>
                    <a:pt x="17" y="62"/>
                    <a:pt x="17" y="61"/>
                    <a:pt x="17" y="60"/>
                  </a:cubicBezTo>
                  <a:close/>
                  <a:moveTo>
                    <a:pt x="13" y="61"/>
                  </a:moveTo>
                  <a:cubicBezTo>
                    <a:pt x="13" y="61"/>
                    <a:pt x="14" y="61"/>
                    <a:pt x="15" y="61"/>
                  </a:cubicBezTo>
                  <a:cubicBezTo>
                    <a:pt x="15" y="61"/>
                    <a:pt x="15" y="62"/>
                    <a:pt x="15" y="63"/>
                  </a:cubicBezTo>
                  <a:cubicBezTo>
                    <a:pt x="14" y="64"/>
                    <a:pt x="13" y="64"/>
                    <a:pt x="13" y="64"/>
                  </a:cubicBezTo>
                  <a:cubicBezTo>
                    <a:pt x="13" y="63"/>
                    <a:pt x="13" y="62"/>
                    <a:pt x="13" y="61"/>
                  </a:cubicBezTo>
                  <a:close/>
                  <a:moveTo>
                    <a:pt x="29" y="55"/>
                  </a:moveTo>
                  <a:cubicBezTo>
                    <a:pt x="30" y="55"/>
                    <a:pt x="31" y="55"/>
                    <a:pt x="32" y="55"/>
                  </a:cubicBezTo>
                  <a:cubicBezTo>
                    <a:pt x="32" y="56"/>
                    <a:pt x="32" y="57"/>
                    <a:pt x="32" y="58"/>
                  </a:cubicBezTo>
                  <a:cubicBezTo>
                    <a:pt x="31" y="58"/>
                    <a:pt x="30" y="58"/>
                    <a:pt x="29" y="58"/>
                  </a:cubicBezTo>
                  <a:cubicBezTo>
                    <a:pt x="29" y="57"/>
                    <a:pt x="29" y="56"/>
                    <a:pt x="29" y="55"/>
                  </a:cubicBezTo>
                  <a:close/>
                  <a:moveTo>
                    <a:pt x="17" y="56"/>
                  </a:moveTo>
                  <a:cubicBezTo>
                    <a:pt x="17" y="56"/>
                    <a:pt x="18" y="56"/>
                    <a:pt x="19" y="56"/>
                  </a:cubicBezTo>
                  <a:cubicBezTo>
                    <a:pt x="19" y="57"/>
                    <a:pt x="19" y="58"/>
                    <a:pt x="19" y="59"/>
                  </a:cubicBezTo>
                  <a:cubicBezTo>
                    <a:pt x="18" y="59"/>
                    <a:pt x="17" y="59"/>
                    <a:pt x="17" y="59"/>
                  </a:cubicBezTo>
                  <a:cubicBezTo>
                    <a:pt x="17" y="58"/>
                    <a:pt x="17" y="57"/>
                    <a:pt x="17" y="56"/>
                  </a:cubicBezTo>
                  <a:close/>
                  <a:moveTo>
                    <a:pt x="13" y="57"/>
                  </a:moveTo>
                  <a:cubicBezTo>
                    <a:pt x="13" y="56"/>
                    <a:pt x="14" y="56"/>
                    <a:pt x="15" y="56"/>
                  </a:cubicBezTo>
                  <a:cubicBezTo>
                    <a:pt x="15" y="57"/>
                    <a:pt x="15" y="58"/>
                    <a:pt x="15" y="59"/>
                  </a:cubicBezTo>
                  <a:cubicBezTo>
                    <a:pt x="14" y="59"/>
                    <a:pt x="13" y="59"/>
                    <a:pt x="13" y="59"/>
                  </a:cubicBezTo>
                  <a:cubicBezTo>
                    <a:pt x="13" y="59"/>
                    <a:pt x="13" y="58"/>
                    <a:pt x="13" y="57"/>
                  </a:cubicBezTo>
                  <a:close/>
                  <a:moveTo>
                    <a:pt x="17" y="52"/>
                  </a:moveTo>
                  <a:cubicBezTo>
                    <a:pt x="17" y="52"/>
                    <a:pt x="18" y="52"/>
                    <a:pt x="19" y="52"/>
                  </a:cubicBezTo>
                  <a:cubicBezTo>
                    <a:pt x="19" y="53"/>
                    <a:pt x="19" y="54"/>
                    <a:pt x="19" y="55"/>
                  </a:cubicBezTo>
                  <a:cubicBezTo>
                    <a:pt x="18" y="55"/>
                    <a:pt x="17" y="55"/>
                    <a:pt x="17" y="55"/>
                  </a:cubicBezTo>
                  <a:cubicBezTo>
                    <a:pt x="17" y="54"/>
                    <a:pt x="17" y="53"/>
                    <a:pt x="17" y="52"/>
                  </a:cubicBezTo>
                  <a:close/>
                  <a:moveTo>
                    <a:pt x="13" y="52"/>
                  </a:moveTo>
                  <a:cubicBezTo>
                    <a:pt x="13" y="52"/>
                    <a:pt x="14" y="52"/>
                    <a:pt x="15" y="52"/>
                  </a:cubicBezTo>
                  <a:cubicBezTo>
                    <a:pt x="15" y="53"/>
                    <a:pt x="15" y="54"/>
                    <a:pt x="15" y="55"/>
                  </a:cubicBezTo>
                  <a:cubicBezTo>
                    <a:pt x="14" y="55"/>
                    <a:pt x="13" y="55"/>
                    <a:pt x="13" y="55"/>
                  </a:cubicBezTo>
                  <a:cubicBezTo>
                    <a:pt x="13" y="54"/>
                    <a:pt x="13" y="53"/>
                    <a:pt x="13" y="52"/>
                  </a:cubicBezTo>
                  <a:close/>
                  <a:moveTo>
                    <a:pt x="9" y="53"/>
                  </a:moveTo>
                  <a:cubicBezTo>
                    <a:pt x="9" y="53"/>
                    <a:pt x="10" y="53"/>
                    <a:pt x="11" y="53"/>
                  </a:cubicBezTo>
                  <a:cubicBezTo>
                    <a:pt x="11" y="54"/>
                    <a:pt x="11" y="54"/>
                    <a:pt x="11" y="55"/>
                  </a:cubicBezTo>
                  <a:cubicBezTo>
                    <a:pt x="10" y="56"/>
                    <a:pt x="9" y="56"/>
                    <a:pt x="9" y="56"/>
                  </a:cubicBezTo>
                  <a:cubicBezTo>
                    <a:pt x="9" y="55"/>
                    <a:pt x="9" y="54"/>
                    <a:pt x="9" y="53"/>
                  </a:cubicBezTo>
                  <a:close/>
                  <a:moveTo>
                    <a:pt x="29" y="46"/>
                  </a:moveTo>
                  <a:cubicBezTo>
                    <a:pt x="30" y="46"/>
                    <a:pt x="31" y="46"/>
                    <a:pt x="32" y="46"/>
                  </a:cubicBezTo>
                  <a:cubicBezTo>
                    <a:pt x="32" y="47"/>
                    <a:pt x="32" y="48"/>
                    <a:pt x="32" y="49"/>
                  </a:cubicBezTo>
                  <a:cubicBezTo>
                    <a:pt x="31" y="49"/>
                    <a:pt x="30" y="49"/>
                    <a:pt x="29" y="49"/>
                  </a:cubicBezTo>
                  <a:cubicBezTo>
                    <a:pt x="29" y="48"/>
                    <a:pt x="29" y="47"/>
                    <a:pt x="29" y="46"/>
                  </a:cubicBezTo>
                  <a:close/>
                  <a:moveTo>
                    <a:pt x="21" y="47"/>
                  </a:moveTo>
                  <a:cubicBezTo>
                    <a:pt x="22" y="47"/>
                    <a:pt x="22" y="47"/>
                    <a:pt x="23" y="47"/>
                  </a:cubicBezTo>
                  <a:cubicBezTo>
                    <a:pt x="23" y="48"/>
                    <a:pt x="23" y="49"/>
                    <a:pt x="23" y="50"/>
                  </a:cubicBezTo>
                  <a:cubicBezTo>
                    <a:pt x="22" y="50"/>
                    <a:pt x="22" y="50"/>
                    <a:pt x="21" y="50"/>
                  </a:cubicBezTo>
                  <a:cubicBezTo>
                    <a:pt x="21" y="49"/>
                    <a:pt x="21" y="48"/>
                    <a:pt x="21" y="47"/>
                  </a:cubicBezTo>
                  <a:close/>
                  <a:moveTo>
                    <a:pt x="17" y="48"/>
                  </a:moveTo>
                  <a:cubicBezTo>
                    <a:pt x="17" y="48"/>
                    <a:pt x="18" y="48"/>
                    <a:pt x="19" y="47"/>
                  </a:cubicBezTo>
                  <a:cubicBezTo>
                    <a:pt x="19" y="48"/>
                    <a:pt x="19" y="49"/>
                    <a:pt x="19" y="50"/>
                  </a:cubicBezTo>
                  <a:cubicBezTo>
                    <a:pt x="18" y="50"/>
                    <a:pt x="17" y="51"/>
                    <a:pt x="17" y="51"/>
                  </a:cubicBezTo>
                  <a:cubicBezTo>
                    <a:pt x="17" y="50"/>
                    <a:pt x="17" y="49"/>
                    <a:pt x="17" y="48"/>
                  </a:cubicBezTo>
                  <a:close/>
                  <a:moveTo>
                    <a:pt x="9" y="49"/>
                  </a:moveTo>
                  <a:cubicBezTo>
                    <a:pt x="9" y="49"/>
                    <a:pt x="10" y="48"/>
                    <a:pt x="11" y="48"/>
                  </a:cubicBezTo>
                  <a:cubicBezTo>
                    <a:pt x="11" y="49"/>
                    <a:pt x="11" y="50"/>
                    <a:pt x="11" y="51"/>
                  </a:cubicBezTo>
                  <a:cubicBezTo>
                    <a:pt x="10" y="51"/>
                    <a:pt x="9" y="51"/>
                    <a:pt x="9" y="52"/>
                  </a:cubicBezTo>
                  <a:cubicBezTo>
                    <a:pt x="9" y="51"/>
                    <a:pt x="9" y="50"/>
                    <a:pt x="9" y="49"/>
                  </a:cubicBezTo>
                  <a:close/>
                  <a:moveTo>
                    <a:pt x="29" y="42"/>
                  </a:moveTo>
                  <a:cubicBezTo>
                    <a:pt x="30" y="42"/>
                    <a:pt x="31" y="42"/>
                    <a:pt x="32" y="42"/>
                  </a:cubicBezTo>
                  <a:cubicBezTo>
                    <a:pt x="32" y="43"/>
                    <a:pt x="32" y="44"/>
                    <a:pt x="32" y="45"/>
                  </a:cubicBezTo>
                  <a:cubicBezTo>
                    <a:pt x="31" y="45"/>
                    <a:pt x="30" y="45"/>
                    <a:pt x="29" y="45"/>
                  </a:cubicBezTo>
                  <a:cubicBezTo>
                    <a:pt x="29" y="44"/>
                    <a:pt x="29" y="43"/>
                    <a:pt x="29" y="42"/>
                  </a:cubicBezTo>
                  <a:close/>
                  <a:moveTo>
                    <a:pt x="17" y="44"/>
                  </a:moveTo>
                  <a:cubicBezTo>
                    <a:pt x="17" y="43"/>
                    <a:pt x="18" y="43"/>
                    <a:pt x="19" y="43"/>
                  </a:cubicBezTo>
                  <a:cubicBezTo>
                    <a:pt x="19" y="44"/>
                    <a:pt x="19" y="45"/>
                    <a:pt x="19" y="46"/>
                  </a:cubicBezTo>
                  <a:cubicBezTo>
                    <a:pt x="18" y="46"/>
                    <a:pt x="17" y="46"/>
                    <a:pt x="17" y="46"/>
                  </a:cubicBezTo>
                  <a:cubicBezTo>
                    <a:pt x="17" y="45"/>
                    <a:pt x="17" y="44"/>
                    <a:pt x="17" y="44"/>
                  </a:cubicBezTo>
                  <a:close/>
                  <a:moveTo>
                    <a:pt x="13" y="44"/>
                  </a:moveTo>
                  <a:cubicBezTo>
                    <a:pt x="13" y="44"/>
                    <a:pt x="14" y="44"/>
                    <a:pt x="15" y="44"/>
                  </a:cubicBezTo>
                  <a:cubicBezTo>
                    <a:pt x="15" y="45"/>
                    <a:pt x="15" y="46"/>
                    <a:pt x="15" y="47"/>
                  </a:cubicBezTo>
                  <a:cubicBezTo>
                    <a:pt x="14" y="47"/>
                    <a:pt x="13" y="47"/>
                    <a:pt x="13" y="47"/>
                  </a:cubicBezTo>
                  <a:cubicBezTo>
                    <a:pt x="13" y="46"/>
                    <a:pt x="13" y="45"/>
                    <a:pt x="13" y="44"/>
                  </a:cubicBezTo>
                  <a:close/>
                  <a:moveTo>
                    <a:pt x="29" y="38"/>
                  </a:moveTo>
                  <a:cubicBezTo>
                    <a:pt x="30" y="37"/>
                    <a:pt x="31" y="37"/>
                    <a:pt x="32" y="37"/>
                  </a:cubicBezTo>
                  <a:cubicBezTo>
                    <a:pt x="32" y="38"/>
                    <a:pt x="32" y="39"/>
                    <a:pt x="32" y="40"/>
                  </a:cubicBezTo>
                  <a:cubicBezTo>
                    <a:pt x="31" y="40"/>
                    <a:pt x="30" y="40"/>
                    <a:pt x="29" y="41"/>
                  </a:cubicBezTo>
                  <a:cubicBezTo>
                    <a:pt x="29" y="40"/>
                    <a:pt x="29" y="39"/>
                    <a:pt x="29" y="38"/>
                  </a:cubicBezTo>
                  <a:close/>
                  <a:moveTo>
                    <a:pt x="13" y="40"/>
                  </a:moveTo>
                  <a:cubicBezTo>
                    <a:pt x="13" y="40"/>
                    <a:pt x="14" y="40"/>
                    <a:pt x="15" y="39"/>
                  </a:cubicBezTo>
                  <a:cubicBezTo>
                    <a:pt x="15" y="40"/>
                    <a:pt x="15" y="41"/>
                    <a:pt x="15" y="42"/>
                  </a:cubicBezTo>
                  <a:cubicBezTo>
                    <a:pt x="14" y="43"/>
                    <a:pt x="13" y="43"/>
                    <a:pt x="13" y="43"/>
                  </a:cubicBezTo>
                  <a:cubicBezTo>
                    <a:pt x="13" y="42"/>
                    <a:pt x="13" y="41"/>
                    <a:pt x="13" y="40"/>
                  </a:cubicBezTo>
                  <a:close/>
                  <a:moveTo>
                    <a:pt x="9" y="40"/>
                  </a:moveTo>
                  <a:cubicBezTo>
                    <a:pt x="9" y="40"/>
                    <a:pt x="10" y="40"/>
                    <a:pt x="11" y="40"/>
                  </a:cubicBezTo>
                  <a:cubicBezTo>
                    <a:pt x="11" y="41"/>
                    <a:pt x="11" y="42"/>
                    <a:pt x="11" y="43"/>
                  </a:cubicBezTo>
                  <a:cubicBezTo>
                    <a:pt x="10" y="43"/>
                    <a:pt x="9" y="43"/>
                    <a:pt x="9" y="43"/>
                  </a:cubicBezTo>
                  <a:cubicBezTo>
                    <a:pt x="9" y="42"/>
                    <a:pt x="9" y="41"/>
                    <a:pt x="9" y="40"/>
                  </a:cubicBezTo>
                  <a:close/>
                  <a:moveTo>
                    <a:pt x="29" y="33"/>
                  </a:moveTo>
                  <a:cubicBezTo>
                    <a:pt x="30" y="33"/>
                    <a:pt x="31" y="33"/>
                    <a:pt x="32" y="33"/>
                  </a:cubicBezTo>
                  <a:cubicBezTo>
                    <a:pt x="32" y="34"/>
                    <a:pt x="32" y="35"/>
                    <a:pt x="32" y="36"/>
                  </a:cubicBezTo>
                  <a:cubicBezTo>
                    <a:pt x="31" y="36"/>
                    <a:pt x="30" y="36"/>
                    <a:pt x="29" y="36"/>
                  </a:cubicBezTo>
                  <a:cubicBezTo>
                    <a:pt x="29" y="35"/>
                    <a:pt x="29" y="34"/>
                    <a:pt x="29" y="33"/>
                  </a:cubicBezTo>
                  <a:close/>
                  <a:moveTo>
                    <a:pt x="13" y="36"/>
                  </a:moveTo>
                  <a:cubicBezTo>
                    <a:pt x="13" y="36"/>
                    <a:pt x="14" y="35"/>
                    <a:pt x="15" y="35"/>
                  </a:cubicBezTo>
                  <a:cubicBezTo>
                    <a:pt x="15" y="36"/>
                    <a:pt x="15" y="37"/>
                    <a:pt x="15" y="38"/>
                  </a:cubicBezTo>
                  <a:cubicBezTo>
                    <a:pt x="14" y="38"/>
                    <a:pt x="13" y="38"/>
                    <a:pt x="13" y="39"/>
                  </a:cubicBezTo>
                  <a:cubicBezTo>
                    <a:pt x="13" y="38"/>
                    <a:pt x="13" y="37"/>
                    <a:pt x="13" y="36"/>
                  </a:cubicBezTo>
                  <a:close/>
                  <a:moveTo>
                    <a:pt x="29" y="29"/>
                  </a:moveTo>
                  <a:cubicBezTo>
                    <a:pt x="30" y="29"/>
                    <a:pt x="31" y="29"/>
                    <a:pt x="32" y="29"/>
                  </a:cubicBezTo>
                  <a:cubicBezTo>
                    <a:pt x="32" y="30"/>
                    <a:pt x="32" y="31"/>
                    <a:pt x="32" y="32"/>
                  </a:cubicBezTo>
                  <a:cubicBezTo>
                    <a:pt x="31" y="32"/>
                    <a:pt x="30" y="32"/>
                    <a:pt x="29" y="32"/>
                  </a:cubicBezTo>
                  <a:cubicBezTo>
                    <a:pt x="29" y="31"/>
                    <a:pt x="29" y="30"/>
                    <a:pt x="29" y="29"/>
                  </a:cubicBezTo>
                  <a:close/>
                  <a:moveTo>
                    <a:pt x="13" y="31"/>
                  </a:moveTo>
                  <a:cubicBezTo>
                    <a:pt x="13" y="31"/>
                    <a:pt x="14" y="31"/>
                    <a:pt x="15" y="31"/>
                  </a:cubicBezTo>
                  <a:cubicBezTo>
                    <a:pt x="15" y="32"/>
                    <a:pt x="15" y="33"/>
                    <a:pt x="15" y="34"/>
                  </a:cubicBezTo>
                  <a:cubicBezTo>
                    <a:pt x="14" y="34"/>
                    <a:pt x="13" y="34"/>
                    <a:pt x="13" y="34"/>
                  </a:cubicBezTo>
                  <a:cubicBezTo>
                    <a:pt x="13" y="33"/>
                    <a:pt x="13" y="32"/>
                    <a:pt x="13" y="31"/>
                  </a:cubicBezTo>
                  <a:close/>
                  <a:moveTo>
                    <a:pt x="29" y="25"/>
                  </a:moveTo>
                  <a:cubicBezTo>
                    <a:pt x="30" y="24"/>
                    <a:pt x="31" y="24"/>
                    <a:pt x="32" y="24"/>
                  </a:cubicBezTo>
                  <a:cubicBezTo>
                    <a:pt x="32" y="25"/>
                    <a:pt x="32" y="26"/>
                    <a:pt x="32" y="27"/>
                  </a:cubicBezTo>
                  <a:cubicBezTo>
                    <a:pt x="31" y="27"/>
                    <a:pt x="30" y="27"/>
                    <a:pt x="29" y="28"/>
                  </a:cubicBezTo>
                  <a:cubicBezTo>
                    <a:pt x="29" y="27"/>
                    <a:pt x="29" y="26"/>
                    <a:pt x="29" y="25"/>
                  </a:cubicBezTo>
                  <a:close/>
                  <a:moveTo>
                    <a:pt x="13" y="27"/>
                  </a:moveTo>
                  <a:cubicBezTo>
                    <a:pt x="13" y="27"/>
                    <a:pt x="14" y="27"/>
                    <a:pt x="15" y="27"/>
                  </a:cubicBezTo>
                  <a:cubicBezTo>
                    <a:pt x="15" y="28"/>
                    <a:pt x="15" y="29"/>
                    <a:pt x="15" y="30"/>
                  </a:cubicBezTo>
                  <a:cubicBezTo>
                    <a:pt x="14" y="30"/>
                    <a:pt x="13" y="30"/>
                    <a:pt x="13" y="30"/>
                  </a:cubicBezTo>
                  <a:cubicBezTo>
                    <a:pt x="13" y="29"/>
                    <a:pt x="13" y="28"/>
                    <a:pt x="13" y="27"/>
                  </a:cubicBezTo>
                  <a:close/>
                  <a:moveTo>
                    <a:pt x="9" y="28"/>
                  </a:moveTo>
                  <a:cubicBezTo>
                    <a:pt x="9" y="28"/>
                    <a:pt x="10" y="28"/>
                    <a:pt x="11" y="28"/>
                  </a:cubicBezTo>
                  <a:cubicBezTo>
                    <a:pt x="11" y="28"/>
                    <a:pt x="11" y="29"/>
                    <a:pt x="11" y="30"/>
                  </a:cubicBezTo>
                  <a:cubicBezTo>
                    <a:pt x="10" y="31"/>
                    <a:pt x="9" y="31"/>
                    <a:pt x="9" y="31"/>
                  </a:cubicBezTo>
                  <a:cubicBezTo>
                    <a:pt x="9" y="30"/>
                    <a:pt x="9" y="29"/>
                    <a:pt x="9" y="28"/>
                  </a:cubicBezTo>
                  <a:close/>
                  <a:moveTo>
                    <a:pt x="29" y="20"/>
                  </a:moveTo>
                  <a:cubicBezTo>
                    <a:pt x="30" y="20"/>
                    <a:pt x="31" y="20"/>
                    <a:pt x="32" y="20"/>
                  </a:cubicBezTo>
                  <a:cubicBezTo>
                    <a:pt x="32" y="21"/>
                    <a:pt x="32" y="22"/>
                    <a:pt x="32" y="23"/>
                  </a:cubicBezTo>
                  <a:cubicBezTo>
                    <a:pt x="31" y="23"/>
                    <a:pt x="30" y="23"/>
                    <a:pt x="29" y="23"/>
                  </a:cubicBezTo>
                  <a:cubicBezTo>
                    <a:pt x="29" y="22"/>
                    <a:pt x="29" y="21"/>
                    <a:pt x="29" y="20"/>
                  </a:cubicBezTo>
                  <a:close/>
                  <a:moveTo>
                    <a:pt x="13" y="23"/>
                  </a:moveTo>
                  <a:cubicBezTo>
                    <a:pt x="13" y="23"/>
                    <a:pt x="14" y="23"/>
                    <a:pt x="15" y="23"/>
                  </a:cubicBezTo>
                  <a:cubicBezTo>
                    <a:pt x="15" y="24"/>
                    <a:pt x="15" y="25"/>
                    <a:pt x="15" y="26"/>
                  </a:cubicBezTo>
                  <a:cubicBezTo>
                    <a:pt x="14" y="26"/>
                    <a:pt x="13" y="26"/>
                    <a:pt x="13" y="26"/>
                  </a:cubicBezTo>
                  <a:cubicBezTo>
                    <a:pt x="13" y="25"/>
                    <a:pt x="13" y="24"/>
                    <a:pt x="13" y="23"/>
                  </a:cubicBezTo>
                  <a:close/>
                  <a:moveTo>
                    <a:pt x="9" y="24"/>
                  </a:moveTo>
                  <a:cubicBezTo>
                    <a:pt x="9" y="24"/>
                    <a:pt x="10" y="23"/>
                    <a:pt x="11" y="23"/>
                  </a:cubicBezTo>
                  <a:cubicBezTo>
                    <a:pt x="11" y="24"/>
                    <a:pt x="11" y="25"/>
                    <a:pt x="11" y="26"/>
                  </a:cubicBezTo>
                  <a:cubicBezTo>
                    <a:pt x="10" y="26"/>
                    <a:pt x="9" y="27"/>
                    <a:pt x="9" y="27"/>
                  </a:cubicBezTo>
                  <a:cubicBezTo>
                    <a:pt x="9" y="26"/>
                    <a:pt x="9" y="25"/>
                    <a:pt x="9" y="24"/>
                  </a:cubicBezTo>
                  <a:close/>
                  <a:moveTo>
                    <a:pt x="29" y="16"/>
                  </a:moveTo>
                  <a:cubicBezTo>
                    <a:pt x="30" y="16"/>
                    <a:pt x="31" y="16"/>
                    <a:pt x="32" y="15"/>
                  </a:cubicBezTo>
                  <a:cubicBezTo>
                    <a:pt x="32" y="16"/>
                    <a:pt x="32" y="17"/>
                    <a:pt x="32" y="18"/>
                  </a:cubicBezTo>
                  <a:cubicBezTo>
                    <a:pt x="31" y="19"/>
                    <a:pt x="30" y="19"/>
                    <a:pt x="29" y="19"/>
                  </a:cubicBezTo>
                  <a:cubicBezTo>
                    <a:pt x="29" y="18"/>
                    <a:pt x="29" y="17"/>
                    <a:pt x="29" y="16"/>
                  </a:cubicBezTo>
                  <a:close/>
                  <a:moveTo>
                    <a:pt x="13" y="19"/>
                  </a:moveTo>
                  <a:cubicBezTo>
                    <a:pt x="13" y="19"/>
                    <a:pt x="14" y="19"/>
                    <a:pt x="15" y="18"/>
                  </a:cubicBezTo>
                  <a:cubicBezTo>
                    <a:pt x="15" y="19"/>
                    <a:pt x="15" y="20"/>
                    <a:pt x="15" y="21"/>
                  </a:cubicBezTo>
                  <a:cubicBezTo>
                    <a:pt x="14" y="22"/>
                    <a:pt x="13" y="22"/>
                    <a:pt x="13" y="22"/>
                  </a:cubicBezTo>
                  <a:cubicBezTo>
                    <a:pt x="13" y="21"/>
                    <a:pt x="13" y="20"/>
                    <a:pt x="1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35" name="Freeform 2599"/>
            <p:cNvSpPr>
              <a:spLocks noEditPoints="1"/>
            </p:cNvSpPr>
            <p:nvPr/>
          </p:nvSpPr>
          <p:spPr bwMode="auto">
            <a:xfrm>
              <a:off x="-898524" y="623887"/>
              <a:ext cx="228600" cy="531813"/>
            </a:xfrm>
            <a:custGeom>
              <a:avLst/>
              <a:gdLst>
                <a:gd name="T0" fmla="*/ 51 w 70"/>
                <a:gd name="T1" fmla="*/ 55 h 163"/>
                <a:gd name="T2" fmla="*/ 49 w 70"/>
                <a:gd name="T3" fmla="*/ 14 h 163"/>
                <a:gd name="T4" fmla="*/ 20 w 70"/>
                <a:gd name="T5" fmla="*/ 14 h 163"/>
                <a:gd name="T6" fmla="*/ 19 w 70"/>
                <a:gd name="T7" fmla="*/ 55 h 163"/>
                <a:gd name="T8" fmla="*/ 58 w 70"/>
                <a:gd name="T9" fmla="*/ 77 h 163"/>
                <a:gd name="T10" fmla="*/ 15 w 70"/>
                <a:gd name="T11" fmla="*/ 74 h 163"/>
                <a:gd name="T12" fmla="*/ 24 w 70"/>
                <a:gd name="T13" fmla="*/ 74 h 163"/>
                <a:gd name="T14" fmla="*/ 30 w 70"/>
                <a:gd name="T15" fmla="*/ 70 h 163"/>
                <a:gd name="T16" fmla="*/ 42 w 70"/>
                <a:gd name="T17" fmla="*/ 70 h 163"/>
                <a:gd name="T18" fmla="*/ 52 w 70"/>
                <a:gd name="T19" fmla="*/ 70 h 163"/>
                <a:gd name="T20" fmla="*/ 58 w 70"/>
                <a:gd name="T21" fmla="*/ 74 h 163"/>
                <a:gd name="T22" fmla="*/ 18 w 70"/>
                <a:gd name="T23" fmla="*/ 87 h 163"/>
                <a:gd name="T24" fmla="*/ 18 w 70"/>
                <a:gd name="T25" fmla="*/ 90 h 163"/>
                <a:gd name="T26" fmla="*/ 18 w 70"/>
                <a:gd name="T27" fmla="*/ 110 h 163"/>
                <a:gd name="T28" fmla="*/ 21 w 70"/>
                <a:gd name="T29" fmla="*/ 117 h 163"/>
                <a:gd name="T30" fmla="*/ 40 w 70"/>
                <a:gd name="T31" fmla="*/ 148 h 163"/>
                <a:gd name="T32" fmla="*/ 54 w 70"/>
                <a:gd name="T33" fmla="*/ 148 h 163"/>
                <a:gd name="T34" fmla="*/ 24 w 70"/>
                <a:gd name="T35" fmla="*/ 137 h 163"/>
                <a:gd name="T36" fmla="*/ 42 w 70"/>
                <a:gd name="T37" fmla="*/ 137 h 163"/>
                <a:gd name="T38" fmla="*/ 52 w 70"/>
                <a:gd name="T39" fmla="*/ 137 h 163"/>
                <a:gd name="T40" fmla="*/ 58 w 70"/>
                <a:gd name="T41" fmla="*/ 141 h 163"/>
                <a:gd name="T42" fmla="*/ 11 w 70"/>
                <a:gd name="T43" fmla="*/ 134 h 163"/>
                <a:gd name="T44" fmla="*/ 24 w 70"/>
                <a:gd name="T45" fmla="*/ 130 h 163"/>
                <a:gd name="T46" fmla="*/ 42 w 70"/>
                <a:gd name="T47" fmla="*/ 130 h 163"/>
                <a:gd name="T48" fmla="*/ 52 w 70"/>
                <a:gd name="T49" fmla="*/ 130 h 163"/>
                <a:gd name="T50" fmla="*/ 58 w 70"/>
                <a:gd name="T51" fmla="*/ 134 h 163"/>
                <a:gd name="T52" fmla="*/ 24 w 70"/>
                <a:gd name="T53" fmla="*/ 128 h 163"/>
                <a:gd name="T54" fmla="*/ 30 w 70"/>
                <a:gd name="T55" fmla="*/ 124 h 163"/>
                <a:gd name="T56" fmla="*/ 48 w 70"/>
                <a:gd name="T57" fmla="*/ 124 h 163"/>
                <a:gd name="T58" fmla="*/ 15 w 70"/>
                <a:gd name="T59" fmla="*/ 117 h 163"/>
                <a:gd name="T60" fmla="*/ 34 w 70"/>
                <a:gd name="T61" fmla="*/ 121 h 163"/>
                <a:gd name="T62" fmla="*/ 36 w 70"/>
                <a:gd name="T63" fmla="*/ 121 h 163"/>
                <a:gd name="T64" fmla="*/ 48 w 70"/>
                <a:gd name="T65" fmla="*/ 117 h 163"/>
                <a:gd name="T66" fmla="*/ 24 w 70"/>
                <a:gd name="T67" fmla="*/ 110 h 163"/>
                <a:gd name="T68" fmla="*/ 34 w 70"/>
                <a:gd name="T69" fmla="*/ 110 h 163"/>
                <a:gd name="T70" fmla="*/ 40 w 70"/>
                <a:gd name="T71" fmla="*/ 114 h 163"/>
                <a:gd name="T72" fmla="*/ 48 w 70"/>
                <a:gd name="T73" fmla="*/ 114 h 163"/>
                <a:gd name="T74" fmla="*/ 54 w 70"/>
                <a:gd name="T75" fmla="*/ 110 h 163"/>
                <a:gd name="T76" fmla="*/ 42 w 70"/>
                <a:gd name="T77" fmla="*/ 104 h 163"/>
                <a:gd name="T78" fmla="*/ 58 w 70"/>
                <a:gd name="T79" fmla="*/ 104 h 163"/>
                <a:gd name="T80" fmla="*/ 34 w 70"/>
                <a:gd name="T81" fmla="*/ 101 h 163"/>
                <a:gd name="T82" fmla="*/ 36 w 70"/>
                <a:gd name="T83" fmla="*/ 101 h 163"/>
                <a:gd name="T84" fmla="*/ 54 w 70"/>
                <a:gd name="T85" fmla="*/ 97 h 163"/>
                <a:gd name="T86" fmla="*/ 30 w 70"/>
                <a:gd name="T87" fmla="*/ 90 h 163"/>
                <a:gd name="T88" fmla="*/ 40 w 70"/>
                <a:gd name="T89" fmla="*/ 90 h 163"/>
                <a:gd name="T90" fmla="*/ 46 w 70"/>
                <a:gd name="T91" fmla="*/ 94 h 163"/>
                <a:gd name="T92" fmla="*/ 54 w 70"/>
                <a:gd name="T93" fmla="*/ 94 h 163"/>
                <a:gd name="T94" fmla="*/ 11 w 70"/>
                <a:gd name="T95" fmla="*/ 83 h 163"/>
                <a:gd name="T96" fmla="*/ 36 w 70"/>
                <a:gd name="T97" fmla="*/ 83 h 163"/>
                <a:gd name="T98" fmla="*/ 46 w 70"/>
                <a:gd name="T99" fmla="*/ 83 h 163"/>
                <a:gd name="T100" fmla="*/ 52 w 70"/>
                <a:gd name="T101" fmla="*/ 87 h 163"/>
                <a:gd name="T102" fmla="*/ 30 w 70"/>
                <a:gd name="T103" fmla="*/ 81 h 163"/>
                <a:gd name="T104" fmla="*/ 42 w 70"/>
                <a:gd name="T105" fmla="*/ 77 h 163"/>
                <a:gd name="T106" fmla="*/ 25 w 70"/>
                <a:gd name="T107" fmla="*/ 15 h 163"/>
                <a:gd name="T108" fmla="*/ 34 w 70"/>
                <a:gd name="T109" fmla="*/ 15 h 163"/>
                <a:gd name="T110" fmla="*/ 38 w 70"/>
                <a:gd name="T111" fmla="*/ 22 h 163"/>
                <a:gd name="T112" fmla="*/ 39 w 70"/>
                <a:gd name="T113" fmla="*/ 22 h 163"/>
                <a:gd name="T114" fmla="*/ 42 w 70"/>
                <a:gd name="T115" fmla="*/ 1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 h="163">
                  <a:moveTo>
                    <a:pt x="5" y="163"/>
                  </a:moveTo>
                  <a:cubicBezTo>
                    <a:pt x="64" y="163"/>
                    <a:pt x="64" y="163"/>
                    <a:pt x="64" y="163"/>
                  </a:cubicBezTo>
                  <a:cubicBezTo>
                    <a:pt x="64" y="69"/>
                    <a:pt x="64" y="69"/>
                    <a:pt x="64" y="69"/>
                  </a:cubicBezTo>
                  <a:cubicBezTo>
                    <a:pt x="70" y="69"/>
                    <a:pt x="70" y="69"/>
                    <a:pt x="70" y="69"/>
                  </a:cubicBezTo>
                  <a:cubicBezTo>
                    <a:pt x="70" y="55"/>
                    <a:pt x="70" y="55"/>
                    <a:pt x="70" y="55"/>
                  </a:cubicBezTo>
                  <a:cubicBezTo>
                    <a:pt x="51" y="55"/>
                    <a:pt x="51" y="55"/>
                    <a:pt x="51" y="55"/>
                  </a:cubicBezTo>
                  <a:cubicBezTo>
                    <a:pt x="51" y="35"/>
                    <a:pt x="51" y="35"/>
                    <a:pt x="51" y="35"/>
                  </a:cubicBezTo>
                  <a:cubicBezTo>
                    <a:pt x="52" y="35"/>
                    <a:pt x="52" y="35"/>
                    <a:pt x="52" y="35"/>
                  </a:cubicBezTo>
                  <a:cubicBezTo>
                    <a:pt x="52" y="31"/>
                    <a:pt x="52" y="31"/>
                    <a:pt x="52" y="31"/>
                  </a:cubicBezTo>
                  <a:cubicBezTo>
                    <a:pt x="48" y="31"/>
                    <a:pt x="48" y="31"/>
                    <a:pt x="48" y="31"/>
                  </a:cubicBezTo>
                  <a:cubicBezTo>
                    <a:pt x="48" y="14"/>
                    <a:pt x="48" y="14"/>
                    <a:pt x="48" y="14"/>
                  </a:cubicBezTo>
                  <a:cubicBezTo>
                    <a:pt x="49" y="14"/>
                    <a:pt x="49" y="14"/>
                    <a:pt x="49" y="14"/>
                  </a:cubicBezTo>
                  <a:cubicBezTo>
                    <a:pt x="49" y="9"/>
                    <a:pt x="49" y="9"/>
                    <a:pt x="49" y="9"/>
                  </a:cubicBezTo>
                  <a:cubicBezTo>
                    <a:pt x="46" y="9"/>
                    <a:pt x="46" y="9"/>
                    <a:pt x="46" y="9"/>
                  </a:cubicBezTo>
                  <a:cubicBezTo>
                    <a:pt x="35" y="0"/>
                    <a:pt x="35" y="0"/>
                    <a:pt x="35" y="0"/>
                  </a:cubicBezTo>
                  <a:cubicBezTo>
                    <a:pt x="24" y="9"/>
                    <a:pt x="24" y="9"/>
                    <a:pt x="24" y="9"/>
                  </a:cubicBezTo>
                  <a:cubicBezTo>
                    <a:pt x="20" y="9"/>
                    <a:pt x="20" y="9"/>
                    <a:pt x="20" y="9"/>
                  </a:cubicBezTo>
                  <a:cubicBezTo>
                    <a:pt x="20" y="14"/>
                    <a:pt x="20" y="14"/>
                    <a:pt x="20" y="14"/>
                  </a:cubicBezTo>
                  <a:cubicBezTo>
                    <a:pt x="21" y="14"/>
                    <a:pt x="21" y="14"/>
                    <a:pt x="21" y="14"/>
                  </a:cubicBezTo>
                  <a:cubicBezTo>
                    <a:pt x="21" y="31"/>
                    <a:pt x="21" y="31"/>
                    <a:pt x="21" y="31"/>
                  </a:cubicBezTo>
                  <a:cubicBezTo>
                    <a:pt x="17" y="31"/>
                    <a:pt x="17" y="31"/>
                    <a:pt x="17" y="31"/>
                  </a:cubicBezTo>
                  <a:cubicBezTo>
                    <a:pt x="17" y="35"/>
                    <a:pt x="17" y="35"/>
                    <a:pt x="17" y="35"/>
                  </a:cubicBezTo>
                  <a:cubicBezTo>
                    <a:pt x="19" y="35"/>
                    <a:pt x="19" y="35"/>
                    <a:pt x="19" y="35"/>
                  </a:cubicBezTo>
                  <a:cubicBezTo>
                    <a:pt x="19" y="55"/>
                    <a:pt x="19" y="55"/>
                    <a:pt x="19" y="55"/>
                  </a:cubicBezTo>
                  <a:cubicBezTo>
                    <a:pt x="0" y="55"/>
                    <a:pt x="0" y="55"/>
                    <a:pt x="0" y="55"/>
                  </a:cubicBezTo>
                  <a:cubicBezTo>
                    <a:pt x="0" y="69"/>
                    <a:pt x="0" y="69"/>
                    <a:pt x="0" y="69"/>
                  </a:cubicBezTo>
                  <a:cubicBezTo>
                    <a:pt x="5" y="69"/>
                    <a:pt x="5" y="69"/>
                    <a:pt x="5" y="69"/>
                  </a:cubicBezTo>
                  <a:cubicBezTo>
                    <a:pt x="5" y="163"/>
                    <a:pt x="5" y="163"/>
                    <a:pt x="5" y="163"/>
                  </a:cubicBezTo>
                  <a:close/>
                  <a:moveTo>
                    <a:pt x="54" y="77"/>
                  </a:moveTo>
                  <a:cubicBezTo>
                    <a:pt x="55" y="77"/>
                    <a:pt x="57" y="77"/>
                    <a:pt x="58" y="77"/>
                  </a:cubicBezTo>
                  <a:cubicBezTo>
                    <a:pt x="58" y="78"/>
                    <a:pt x="58" y="79"/>
                    <a:pt x="58" y="81"/>
                  </a:cubicBezTo>
                  <a:cubicBezTo>
                    <a:pt x="57" y="81"/>
                    <a:pt x="55" y="81"/>
                    <a:pt x="54" y="81"/>
                  </a:cubicBezTo>
                  <a:cubicBezTo>
                    <a:pt x="54" y="79"/>
                    <a:pt x="54" y="78"/>
                    <a:pt x="54" y="77"/>
                  </a:cubicBezTo>
                  <a:close/>
                  <a:moveTo>
                    <a:pt x="11" y="70"/>
                  </a:moveTo>
                  <a:cubicBezTo>
                    <a:pt x="15" y="70"/>
                    <a:pt x="15" y="70"/>
                    <a:pt x="15" y="70"/>
                  </a:cubicBezTo>
                  <a:cubicBezTo>
                    <a:pt x="15" y="74"/>
                    <a:pt x="15" y="74"/>
                    <a:pt x="15" y="74"/>
                  </a:cubicBezTo>
                  <a:cubicBezTo>
                    <a:pt x="11" y="74"/>
                    <a:pt x="11" y="74"/>
                    <a:pt x="11" y="74"/>
                  </a:cubicBezTo>
                  <a:cubicBezTo>
                    <a:pt x="11" y="70"/>
                    <a:pt x="11" y="70"/>
                    <a:pt x="11" y="70"/>
                  </a:cubicBezTo>
                  <a:close/>
                  <a:moveTo>
                    <a:pt x="24" y="70"/>
                  </a:moveTo>
                  <a:cubicBezTo>
                    <a:pt x="25" y="70"/>
                    <a:pt x="26" y="70"/>
                    <a:pt x="28" y="70"/>
                  </a:cubicBezTo>
                  <a:cubicBezTo>
                    <a:pt x="28" y="71"/>
                    <a:pt x="28" y="73"/>
                    <a:pt x="28" y="74"/>
                  </a:cubicBezTo>
                  <a:cubicBezTo>
                    <a:pt x="26" y="74"/>
                    <a:pt x="25" y="74"/>
                    <a:pt x="24" y="74"/>
                  </a:cubicBezTo>
                  <a:cubicBezTo>
                    <a:pt x="24" y="73"/>
                    <a:pt x="24" y="71"/>
                    <a:pt x="24" y="70"/>
                  </a:cubicBezTo>
                  <a:close/>
                  <a:moveTo>
                    <a:pt x="30" y="70"/>
                  </a:moveTo>
                  <a:cubicBezTo>
                    <a:pt x="31" y="70"/>
                    <a:pt x="32" y="70"/>
                    <a:pt x="34" y="70"/>
                  </a:cubicBezTo>
                  <a:cubicBezTo>
                    <a:pt x="34" y="71"/>
                    <a:pt x="34" y="73"/>
                    <a:pt x="34" y="74"/>
                  </a:cubicBezTo>
                  <a:cubicBezTo>
                    <a:pt x="32" y="74"/>
                    <a:pt x="31" y="74"/>
                    <a:pt x="30" y="74"/>
                  </a:cubicBezTo>
                  <a:cubicBezTo>
                    <a:pt x="30" y="73"/>
                    <a:pt x="30" y="71"/>
                    <a:pt x="30" y="70"/>
                  </a:cubicBezTo>
                  <a:close/>
                  <a:moveTo>
                    <a:pt x="36" y="70"/>
                  </a:moveTo>
                  <a:cubicBezTo>
                    <a:pt x="37" y="70"/>
                    <a:pt x="38" y="70"/>
                    <a:pt x="40" y="70"/>
                  </a:cubicBezTo>
                  <a:cubicBezTo>
                    <a:pt x="40" y="71"/>
                    <a:pt x="40" y="73"/>
                    <a:pt x="40" y="74"/>
                  </a:cubicBezTo>
                  <a:cubicBezTo>
                    <a:pt x="38" y="74"/>
                    <a:pt x="37" y="74"/>
                    <a:pt x="36" y="74"/>
                  </a:cubicBezTo>
                  <a:cubicBezTo>
                    <a:pt x="36" y="73"/>
                    <a:pt x="36" y="71"/>
                    <a:pt x="36" y="70"/>
                  </a:cubicBezTo>
                  <a:close/>
                  <a:moveTo>
                    <a:pt x="42" y="70"/>
                  </a:moveTo>
                  <a:cubicBezTo>
                    <a:pt x="43" y="70"/>
                    <a:pt x="45" y="70"/>
                    <a:pt x="46" y="70"/>
                  </a:cubicBezTo>
                  <a:cubicBezTo>
                    <a:pt x="46" y="71"/>
                    <a:pt x="46" y="73"/>
                    <a:pt x="46" y="74"/>
                  </a:cubicBezTo>
                  <a:cubicBezTo>
                    <a:pt x="45" y="74"/>
                    <a:pt x="43" y="74"/>
                    <a:pt x="42" y="74"/>
                  </a:cubicBezTo>
                  <a:cubicBezTo>
                    <a:pt x="42" y="73"/>
                    <a:pt x="42" y="71"/>
                    <a:pt x="42" y="70"/>
                  </a:cubicBezTo>
                  <a:close/>
                  <a:moveTo>
                    <a:pt x="48" y="70"/>
                  </a:moveTo>
                  <a:cubicBezTo>
                    <a:pt x="49" y="70"/>
                    <a:pt x="51" y="70"/>
                    <a:pt x="52" y="70"/>
                  </a:cubicBezTo>
                  <a:cubicBezTo>
                    <a:pt x="52" y="71"/>
                    <a:pt x="52" y="73"/>
                    <a:pt x="52" y="74"/>
                  </a:cubicBezTo>
                  <a:cubicBezTo>
                    <a:pt x="51" y="74"/>
                    <a:pt x="49" y="74"/>
                    <a:pt x="48" y="74"/>
                  </a:cubicBezTo>
                  <a:cubicBezTo>
                    <a:pt x="48" y="73"/>
                    <a:pt x="48" y="71"/>
                    <a:pt x="48" y="70"/>
                  </a:cubicBezTo>
                  <a:close/>
                  <a:moveTo>
                    <a:pt x="54" y="70"/>
                  </a:moveTo>
                  <a:cubicBezTo>
                    <a:pt x="58" y="70"/>
                    <a:pt x="58" y="70"/>
                    <a:pt x="58" y="70"/>
                  </a:cubicBezTo>
                  <a:cubicBezTo>
                    <a:pt x="58" y="74"/>
                    <a:pt x="58" y="74"/>
                    <a:pt x="58" y="74"/>
                  </a:cubicBezTo>
                  <a:cubicBezTo>
                    <a:pt x="54" y="74"/>
                    <a:pt x="54" y="74"/>
                    <a:pt x="54" y="74"/>
                  </a:cubicBezTo>
                  <a:cubicBezTo>
                    <a:pt x="54" y="70"/>
                    <a:pt x="54" y="70"/>
                    <a:pt x="54" y="70"/>
                  </a:cubicBezTo>
                  <a:close/>
                  <a:moveTo>
                    <a:pt x="18" y="83"/>
                  </a:moveTo>
                  <a:cubicBezTo>
                    <a:pt x="19" y="83"/>
                    <a:pt x="20" y="83"/>
                    <a:pt x="21" y="83"/>
                  </a:cubicBezTo>
                  <a:cubicBezTo>
                    <a:pt x="21" y="85"/>
                    <a:pt x="21" y="86"/>
                    <a:pt x="21" y="87"/>
                  </a:cubicBezTo>
                  <a:cubicBezTo>
                    <a:pt x="20" y="87"/>
                    <a:pt x="19" y="87"/>
                    <a:pt x="18" y="87"/>
                  </a:cubicBezTo>
                  <a:cubicBezTo>
                    <a:pt x="18" y="86"/>
                    <a:pt x="18" y="85"/>
                    <a:pt x="18" y="83"/>
                  </a:cubicBezTo>
                  <a:close/>
                  <a:moveTo>
                    <a:pt x="18" y="90"/>
                  </a:moveTo>
                  <a:cubicBezTo>
                    <a:pt x="19" y="90"/>
                    <a:pt x="20" y="90"/>
                    <a:pt x="21" y="90"/>
                  </a:cubicBezTo>
                  <a:cubicBezTo>
                    <a:pt x="21" y="91"/>
                    <a:pt x="21" y="93"/>
                    <a:pt x="21" y="94"/>
                  </a:cubicBezTo>
                  <a:cubicBezTo>
                    <a:pt x="20" y="94"/>
                    <a:pt x="19" y="94"/>
                    <a:pt x="18" y="94"/>
                  </a:cubicBezTo>
                  <a:cubicBezTo>
                    <a:pt x="18" y="93"/>
                    <a:pt x="18" y="91"/>
                    <a:pt x="18" y="90"/>
                  </a:cubicBezTo>
                  <a:close/>
                  <a:moveTo>
                    <a:pt x="18" y="104"/>
                  </a:moveTo>
                  <a:cubicBezTo>
                    <a:pt x="19" y="104"/>
                    <a:pt x="20" y="104"/>
                    <a:pt x="21" y="104"/>
                  </a:cubicBezTo>
                  <a:cubicBezTo>
                    <a:pt x="21" y="105"/>
                    <a:pt x="21" y="106"/>
                    <a:pt x="21" y="107"/>
                  </a:cubicBezTo>
                  <a:cubicBezTo>
                    <a:pt x="20" y="107"/>
                    <a:pt x="19" y="107"/>
                    <a:pt x="18" y="107"/>
                  </a:cubicBezTo>
                  <a:cubicBezTo>
                    <a:pt x="18" y="106"/>
                    <a:pt x="18" y="105"/>
                    <a:pt x="18" y="104"/>
                  </a:cubicBezTo>
                  <a:close/>
                  <a:moveTo>
                    <a:pt x="18" y="110"/>
                  </a:moveTo>
                  <a:cubicBezTo>
                    <a:pt x="19" y="110"/>
                    <a:pt x="20" y="110"/>
                    <a:pt x="21" y="110"/>
                  </a:cubicBezTo>
                  <a:cubicBezTo>
                    <a:pt x="21" y="112"/>
                    <a:pt x="21" y="113"/>
                    <a:pt x="21" y="114"/>
                  </a:cubicBezTo>
                  <a:cubicBezTo>
                    <a:pt x="20" y="114"/>
                    <a:pt x="19" y="114"/>
                    <a:pt x="18" y="114"/>
                  </a:cubicBezTo>
                  <a:cubicBezTo>
                    <a:pt x="18" y="113"/>
                    <a:pt x="18" y="112"/>
                    <a:pt x="18" y="110"/>
                  </a:cubicBezTo>
                  <a:close/>
                  <a:moveTo>
                    <a:pt x="18" y="117"/>
                  </a:moveTo>
                  <a:cubicBezTo>
                    <a:pt x="19" y="117"/>
                    <a:pt x="20" y="117"/>
                    <a:pt x="21" y="117"/>
                  </a:cubicBezTo>
                  <a:cubicBezTo>
                    <a:pt x="21" y="118"/>
                    <a:pt x="21" y="120"/>
                    <a:pt x="21" y="121"/>
                  </a:cubicBezTo>
                  <a:cubicBezTo>
                    <a:pt x="20" y="121"/>
                    <a:pt x="19" y="121"/>
                    <a:pt x="18" y="121"/>
                  </a:cubicBezTo>
                  <a:cubicBezTo>
                    <a:pt x="18" y="120"/>
                    <a:pt x="18" y="118"/>
                    <a:pt x="18" y="117"/>
                  </a:cubicBezTo>
                  <a:close/>
                  <a:moveTo>
                    <a:pt x="36" y="144"/>
                  </a:moveTo>
                  <a:cubicBezTo>
                    <a:pt x="37" y="144"/>
                    <a:pt x="38" y="144"/>
                    <a:pt x="40" y="144"/>
                  </a:cubicBezTo>
                  <a:cubicBezTo>
                    <a:pt x="40" y="145"/>
                    <a:pt x="40" y="146"/>
                    <a:pt x="40" y="148"/>
                  </a:cubicBezTo>
                  <a:cubicBezTo>
                    <a:pt x="38" y="148"/>
                    <a:pt x="37" y="148"/>
                    <a:pt x="36" y="148"/>
                  </a:cubicBezTo>
                  <a:cubicBezTo>
                    <a:pt x="36" y="146"/>
                    <a:pt x="36" y="145"/>
                    <a:pt x="36" y="144"/>
                  </a:cubicBezTo>
                  <a:close/>
                  <a:moveTo>
                    <a:pt x="54" y="144"/>
                  </a:moveTo>
                  <a:cubicBezTo>
                    <a:pt x="58" y="144"/>
                    <a:pt x="58" y="144"/>
                    <a:pt x="58" y="144"/>
                  </a:cubicBezTo>
                  <a:cubicBezTo>
                    <a:pt x="58" y="148"/>
                    <a:pt x="58" y="148"/>
                    <a:pt x="58" y="148"/>
                  </a:cubicBezTo>
                  <a:cubicBezTo>
                    <a:pt x="54" y="148"/>
                    <a:pt x="54" y="148"/>
                    <a:pt x="54" y="148"/>
                  </a:cubicBezTo>
                  <a:cubicBezTo>
                    <a:pt x="54" y="144"/>
                    <a:pt x="54" y="144"/>
                    <a:pt x="54" y="144"/>
                  </a:cubicBezTo>
                  <a:close/>
                  <a:moveTo>
                    <a:pt x="24" y="137"/>
                  </a:moveTo>
                  <a:cubicBezTo>
                    <a:pt x="25" y="137"/>
                    <a:pt x="26" y="137"/>
                    <a:pt x="28" y="137"/>
                  </a:cubicBezTo>
                  <a:cubicBezTo>
                    <a:pt x="28" y="138"/>
                    <a:pt x="28" y="140"/>
                    <a:pt x="28" y="141"/>
                  </a:cubicBezTo>
                  <a:cubicBezTo>
                    <a:pt x="26" y="141"/>
                    <a:pt x="25" y="141"/>
                    <a:pt x="24" y="141"/>
                  </a:cubicBezTo>
                  <a:cubicBezTo>
                    <a:pt x="24" y="140"/>
                    <a:pt x="24" y="138"/>
                    <a:pt x="24" y="137"/>
                  </a:cubicBezTo>
                  <a:close/>
                  <a:moveTo>
                    <a:pt x="36" y="137"/>
                  </a:moveTo>
                  <a:cubicBezTo>
                    <a:pt x="37" y="137"/>
                    <a:pt x="38" y="137"/>
                    <a:pt x="40" y="137"/>
                  </a:cubicBezTo>
                  <a:cubicBezTo>
                    <a:pt x="40" y="138"/>
                    <a:pt x="40" y="140"/>
                    <a:pt x="40" y="141"/>
                  </a:cubicBezTo>
                  <a:cubicBezTo>
                    <a:pt x="38" y="141"/>
                    <a:pt x="37" y="141"/>
                    <a:pt x="36" y="141"/>
                  </a:cubicBezTo>
                  <a:cubicBezTo>
                    <a:pt x="36" y="140"/>
                    <a:pt x="36" y="138"/>
                    <a:pt x="36" y="137"/>
                  </a:cubicBezTo>
                  <a:close/>
                  <a:moveTo>
                    <a:pt x="42" y="137"/>
                  </a:moveTo>
                  <a:cubicBezTo>
                    <a:pt x="43" y="137"/>
                    <a:pt x="45" y="137"/>
                    <a:pt x="46" y="137"/>
                  </a:cubicBezTo>
                  <a:cubicBezTo>
                    <a:pt x="46" y="138"/>
                    <a:pt x="46" y="140"/>
                    <a:pt x="46" y="141"/>
                  </a:cubicBezTo>
                  <a:cubicBezTo>
                    <a:pt x="45" y="141"/>
                    <a:pt x="43" y="141"/>
                    <a:pt x="42" y="141"/>
                  </a:cubicBezTo>
                  <a:cubicBezTo>
                    <a:pt x="42" y="140"/>
                    <a:pt x="42" y="138"/>
                    <a:pt x="42" y="137"/>
                  </a:cubicBezTo>
                  <a:close/>
                  <a:moveTo>
                    <a:pt x="48" y="137"/>
                  </a:moveTo>
                  <a:cubicBezTo>
                    <a:pt x="49" y="137"/>
                    <a:pt x="51" y="137"/>
                    <a:pt x="52" y="137"/>
                  </a:cubicBezTo>
                  <a:cubicBezTo>
                    <a:pt x="52" y="138"/>
                    <a:pt x="52" y="140"/>
                    <a:pt x="52" y="141"/>
                  </a:cubicBezTo>
                  <a:cubicBezTo>
                    <a:pt x="51" y="141"/>
                    <a:pt x="49" y="141"/>
                    <a:pt x="48" y="141"/>
                  </a:cubicBezTo>
                  <a:cubicBezTo>
                    <a:pt x="48" y="140"/>
                    <a:pt x="48" y="138"/>
                    <a:pt x="48" y="137"/>
                  </a:cubicBezTo>
                  <a:close/>
                  <a:moveTo>
                    <a:pt x="54" y="137"/>
                  </a:moveTo>
                  <a:cubicBezTo>
                    <a:pt x="55" y="137"/>
                    <a:pt x="57" y="137"/>
                    <a:pt x="58" y="137"/>
                  </a:cubicBezTo>
                  <a:cubicBezTo>
                    <a:pt x="58" y="138"/>
                    <a:pt x="58" y="140"/>
                    <a:pt x="58" y="141"/>
                  </a:cubicBezTo>
                  <a:cubicBezTo>
                    <a:pt x="57" y="141"/>
                    <a:pt x="55" y="141"/>
                    <a:pt x="54" y="141"/>
                  </a:cubicBezTo>
                  <a:cubicBezTo>
                    <a:pt x="54" y="140"/>
                    <a:pt x="54" y="138"/>
                    <a:pt x="54" y="137"/>
                  </a:cubicBezTo>
                  <a:close/>
                  <a:moveTo>
                    <a:pt x="11" y="130"/>
                  </a:moveTo>
                  <a:cubicBezTo>
                    <a:pt x="13" y="130"/>
                    <a:pt x="14" y="130"/>
                    <a:pt x="15" y="130"/>
                  </a:cubicBezTo>
                  <a:cubicBezTo>
                    <a:pt x="15" y="132"/>
                    <a:pt x="15" y="133"/>
                    <a:pt x="15" y="134"/>
                  </a:cubicBezTo>
                  <a:cubicBezTo>
                    <a:pt x="14" y="134"/>
                    <a:pt x="13" y="134"/>
                    <a:pt x="11" y="134"/>
                  </a:cubicBezTo>
                  <a:cubicBezTo>
                    <a:pt x="11" y="133"/>
                    <a:pt x="11" y="132"/>
                    <a:pt x="11" y="130"/>
                  </a:cubicBezTo>
                  <a:close/>
                  <a:moveTo>
                    <a:pt x="24" y="130"/>
                  </a:moveTo>
                  <a:cubicBezTo>
                    <a:pt x="25" y="130"/>
                    <a:pt x="26" y="130"/>
                    <a:pt x="28" y="130"/>
                  </a:cubicBezTo>
                  <a:cubicBezTo>
                    <a:pt x="28" y="132"/>
                    <a:pt x="28" y="133"/>
                    <a:pt x="28" y="134"/>
                  </a:cubicBezTo>
                  <a:cubicBezTo>
                    <a:pt x="26" y="134"/>
                    <a:pt x="25" y="134"/>
                    <a:pt x="24" y="134"/>
                  </a:cubicBezTo>
                  <a:cubicBezTo>
                    <a:pt x="24" y="133"/>
                    <a:pt x="24" y="132"/>
                    <a:pt x="24" y="130"/>
                  </a:cubicBezTo>
                  <a:close/>
                  <a:moveTo>
                    <a:pt x="30" y="130"/>
                  </a:moveTo>
                  <a:cubicBezTo>
                    <a:pt x="31" y="130"/>
                    <a:pt x="32" y="130"/>
                    <a:pt x="34" y="130"/>
                  </a:cubicBezTo>
                  <a:cubicBezTo>
                    <a:pt x="34" y="132"/>
                    <a:pt x="34" y="133"/>
                    <a:pt x="34" y="134"/>
                  </a:cubicBezTo>
                  <a:cubicBezTo>
                    <a:pt x="32" y="134"/>
                    <a:pt x="31" y="134"/>
                    <a:pt x="30" y="134"/>
                  </a:cubicBezTo>
                  <a:cubicBezTo>
                    <a:pt x="30" y="133"/>
                    <a:pt x="30" y="132"/>
                    <a:pt x="30" y="130"/>
                  </a:cubicBezTo>
                  <a:close/>
                  <a:moveTo>
                    <a:pt x="42" y="130"/>
                  </a:moveTo>
                  <a:cubicBezTo>
                    <a:pt x="43" y="130"/>
                    <a:pt x="45" y="130"/>
                    <a:pt x="46" y="130"/>
                  </a:cubicBezTo>
                  <a:cubicBezTo>
                    <a:pt x="46" y="132"/>
                    <a:pt x="46" y="133"/>
                    <a:pt x="46" y="134"/>
                  </a:cubicBezTo>
                  <a:cubicBezTo>
                    <a:pt x="45" y="134"/>
                    <a:pt x="43" y="134"/>
                    <a:pt x="42" y="134"/>
                  </a:cubicBezTo>
                  <a:cubicBezTo>
                    <a:pt x="42" y="133"/>
                    <a:pt x="42" y="132"/>
                    <a:pt x="42" y="130"/>
                  </a:cubicBezTo>
                  <a:close/>
                  <a:moveTo>
                    <a:pt x="48" y="130"/>
                  </a:moveTo>
                  <a:cubicBezTo>
                    <a:pt x="49" y="130"/>
                    <a:pt x="51" y="130"/>
                    <a:pt x="52" y="130"/>
                  </a:cubicBezTo>
                  <a:cubicBezTo>
                    <a:pt x="52" y="132"/>
                    <a:pt x="52" y="133"/>
                    <a:pt x="52" y="134"/>
                  </a:cubicBezTo>
                  <a:cubicBezTo>
                    <a:pt x="51" y="134"/>
                    <a:pt x="49" y="134"/>
                    <a:pt x="48" y="134"/>
                  </a:cubicBezTo>
                  <a:cubicBezTo>
                    <a:pt x="48" y="133"/>
                    <a:pt x="48" y="132"/>
                    <a:pt x="48" y="130"/>
                  </a:cubicBezTo>
                  <a:close/>
                  <a:moveTo>
                    <a:pt x="54" y="130"/>
                  </a:moveTo>
                  <a:cubicBezTo>
                    <a:pt x="55" y="130"/>
                    <a:pt x="57" y="130"/>
                    <a:pt x="58" y="130"/>
                  </a:cubicBezTo>
                  <a:cubicBezTo>
                    <a:pt x="58" y="132"/>
                    <a:pt x="58" y="133"/>
                    <a:pt x="58" y="134"/>
                  </a:cubicBezTo>
                  <a:cubicBezTo>
                    <a:pt x="57" y="134"/>
                    <a:pt x="55" y="134"/>
                    <a:pt x="54" y="134"/>
                  </a:cubicBezTo>
                  <a:cubicBezTo>
                    <a:pt x="54" y="133"/>
                    <a:pt x="54" y="132"/>
                    <a:pt x="54" y="130"/>
                  </a:cubicBezTo>
                  <a:close/>
                  <a:moveTo>
                    <a:pt x="24" y="124"/>
                  </a:moveTo>
                  <a:cubicBezTo>
                    <a:pt x="25" y="124"/>
                    <a:pt x="26" y="124"/>
                    <a:pt x="28" y="124"/>
                  </a:cubicBezTo>
                  <a:cubicBezTo>
                    <a:pt x="28" y="125"/>
                    <a:pt x="28" y="126"/>
                    <a:pt x="28" y="128"/>
                  </a:cubicBezTo>
                  <a:cubicBezTo>
                    <a:pt x="26" y="128"/>
                    <a:pt x="25" y="128"/>
                    <a:pt x="24" y="128"/>
                  </a:cubicBezTo>
                  <a:cubicBezTo>
                    <a:pt x="24" y="126"/>
                    <a:pt x="24" y="125"/>
                    <a:pt x="24" y="124"/>
                  </a:cubicBezTo>
                  <a:close/>
                  <a:moveTo>
                    <a:pt x="30" y="124"/>
                  </a:moveTo>
                  <a:cubicBezTo>
                    <a:pt x="31" y="124"/>
                    <a:pt x="32" y="124"/>
                    <a:pt x="34" y="124"/>
                  </a:cubicBezTo>
                  <a:cubicBezTo>
                    <a:pt x="34" y="125"/>
                    <a:pt x="34" y="126"/>
                    <a:pt x="34" y="128"/>
                  </a:cubicBezTo>
                  <a:cubicBezTo>
                    <a:pt x="32" y="128"/>
                    <a:pt x="31" y="128"/>
                    <a:pt x="30" y="128"/>
                  </a:cubicBezTo>
                  <a:cubicBezTo>
                    <a:pt x="30" y="126"/>
                    <a:pt x="30" y="125"/>
                    <a:pt x="30" y="124"/>
                  </a:cubicBezTo>
                  <a:close/>
                  <a:moveTo>
                    <a:pt x="36" y="124"/>
                  </a:moveTo>
                  <a:cubicBezTo>
                    <a:pt x="37" y="124"/>
                    <a:pt x="38" y="124"/>
                    <a:pt x="40" y="124"/>
                  </a:cubicBezTo>
                  <a:cubicBezTo>
                    <a:pt x="40" y="125"/>
                    <a:pt x="40" y="126"/>
                    <a:pt x="40" y="128"/>
                  </a:cubicBezTo>
                  <a:cubicBezTo>
                    <a:pt x="38" y="128"/>
                    <a:pt x="37" y="128"/>
                    <a:pt x="36" y="128"/>
                  </a:cubicBezTo>
                  <a:cubicBezTo>
                    <a:pt x="36" y="126"/>
                    <a:pt x="36" y="125"/>
                    <a:pt x="36" y="124"/>
                  </a:cubicBezTo>
                  <a:close/>
                  <a:moveTo>
                    <a:pt x="48" y="124"/>
                  </a:moveTo>
                  <a:cubicBezTo>
                    <a:pt x="49" y="124"/>
                    <a:pt x="51" y="124"/>
                    <a:pt x="52" y="124"/>
                  </a:cubicBezTo>
                  <a:cubicBezTo>
                    <a:pt x="52" y="125"/>
                    <a:pt x="52" y="126"/>
                    <a:pt x="52" y="128"/>
                  </a:cubicBezTo>
                  <a:cubicBezTo>
                    <a:pt x="51" y="128"/>
                    <a:pt x="49" y="128"/>
                    <a:pt x="48" y="128"/>
                  </a:cubicBezTo>
                  <a:cubicBezTo>
                    <a:pt x="48" y="126"/>
                    <a:pt x="48" y="125"/>
                    <a:pt x="48" y="124"/>
                  </a:cubicBezTo>
                  <a:close/>
                  <a:moveTo>
                    <a:pt x="11" y="117"/>
                  </a:moveTo>
                  <a:cubicBezTo>
                    <a:pt x="13" y="117"/>
                    <a:pt x="14" y="117"/>
                    <a:pt x="15" y="117"/>
                  </a:cubicBezTo>
                  <a:cubicBezTo>
                    <a:pt x="15" y="118"/>
                    <a:pt x="15" y="120"/>
                    <a:pt x="15" y="121"/>
                  </a:cubicBezTo>
                  <a:cubicBezTo>
                    <a:pt x="14" y="121"/>
                    <a:pt x="13" y="121"/>
                    <a:pt x="11" y="121"/>
                  </a:cubicBezTo>
                  <a:cubicBezTo>
                    <a:pt x="11" y="120"/>
                    <a:pt x="11" y="118"/>
                    <a:pt x="11" y="117"/>
                  </a:cubicBezTo>
                  <a:close/>
                  <a:moveTo>
                    <a:pt x="30" y="117"/>
                  </a:moveTo>
                  <a:cubicBezTo>
                    <a:pt x="31" y="117"/>
                    <a:pt x="32" y="117"/>
                    <a:pt x="34" y="117"/>
                  </a:cubicBezTo>
                  <a:cubicBezTo>
                    <a:pt x="34" y="118"/>
                    <a:pt x="34" y="120"/>
                    <a:pt x="34" y="121"/>
                  </a:cubicBezTo>
                  <a:cubicBezTo>
                    <a:pt x="32" y="121"/>
                    <a:pt x="31" y="121"/>
                    <a:pt x="30" y="121"/>
                  </a:cubicBezTo>
                  <a:cubicBezTo>
                    <a:pt x="30" y="120"/>
                    <a:pt x="30" y="118"/>
                    <a:pt x="30" y="117"/>
                  </a:cubicBezTo>
                  <a:close/>
                  <a:moveTo>
                    <a:pt x="36" y="117"/>
                  </a:moveTo>
                  <a:cubicBezTo>
                    <a:pt x="37" y="117"/>
                    <a:pt x="38" y="117"/>
                    <a:pt x="40" y="117"/>
                  </a:cubicBezTo>
                  <a:cubicBezTo>
                    <a:pt x="40" y="118"/>
                    <a:pt x="40" y="120"/>
                    <a:pt x="40" y="121"/>
                  </a:cubicBezTo>
                  <a:cubicBezTo>
                    <a:pt x="38" y="121"/>
                    <a:pt x="37" y="121"/>
                    <a:pt x="36" y="121"/>
                  </a:cubicBezTo>
                  <a:cubicBezTo>
                    <a:pt x="36" y="120"/>
                    <a:pt x="36" y="118"/>
                    <a:pt x="36" y="117"/>
                  </a:cubicBezTo>
                  <a:close/>
                  <a:moveTo>
                    <a:pt x="48" y="117"/>
                  </a:moveTo>
                  <a:cubicBezTo>
                    <a:pt x="49" y="117"/>
                    <a:pt x="51" y="117"/>
                    <a:pt x="52" y="117"/>
                  </a:cubicBezTo>
                  <a:cubicBezTo>
                    <a:pt x="52" y="118"/>
                    <a:pt x="52" y="120"/>
                    <a:pt x="52" y="121"/>
                  </a:cubicBezTo>
                  <a:cubicBezTo>
                    <a:pt x="51" y="121"/>
                    <a:pt x="49" y="121"/>
                    <a:pt x="48" y="121"/>
                  </a:cubicBezTo>
                  <a:cubicBezTo>
                    <a:pt x="48" y="120"/>
                    <a:pt x="48" y="118"/>
                    <a:pt x="48" y="117"/>
                  </a:cubicBezTo>
                  <a:close/>
                  <a:moveTo>
                    <a:pt x="54" y="117"/>
                  </a:moveTo>
                  <a:cubicBezTo>
                    <a:pt x="55" y="117"/>
                    <a:pt x="57" y="117"/>
                    <a:pt x="58" y="117"/>
                  </a:cubicBezTo>
                  <a:cubicBezTo>
                    <a:pt x="58" y="118"/>
                    <a:pt x="58" y="120"/>
                    <a:pt x="58" y="121"/>
                  </a:cubicBezTo>
                  <a:cubicBezTo>
                    <a:pt x="57" y="121"/>
                    <a:pt x="55" y="121"/>
                    <a:pt x="54" y="121"/>
                  </a:cubicBezTo>
                  <a:cubicBezTo>
                    <a:pt x="54" y="120"/>
                    <a:pt x="54" y="118"/>
                    <a:pt x="54" y="117"/>
                  </a:cubicBezTo>
                  <a:close/>
                  <a:moveTo>
                    <a:pt x="24" y="110"/>
                  </a:moveTo>
                  <a:cubicBezTo>
                    <a:pt x="25" y="110"/>
                    <a:pt x="26" y="110"/>
                    <a:pt x="28" y="110"/>
                  </a:cubicBezTo>
                  <a:cubicBezTo>
                    <a:pt x="28" y="112"/>
                    <a:pt x="28" y="113"/>
                    <a:pt x="28" y="114"/>
                  </a:cubicBezTo>
                  <a:cubicBezTo>
                    <a:pt x="26" y="114"/>
                    <a:pt x="25" y="114"/>
                    <a:pt x="24" y="114"/>
                  </a:cubicBezTo>
                  <a:cubicBezTo>
                    <a:pt x="24" y="113"/>
                    <a:pt x="24" y="112"/>
                    <a:pt x="24" y="110"/>
                  </a:cubicBezTo>
                  <a:close/>
                  <a:moveTo>
                    <a:pt x="30" y="110"/>
                  </a:moveTo>
                  <a:cubicBezTo>
                    <a:pt x="31" y="110"/>
                    <a:pt x="32" y="110"/>
                    <a:pt x="34" y="110"/>
                  </a:cubicBezTo>
                  <a:cubicBezTo>
                    <a:pt x="34" y="112"/>
                    <a:pt x="34" y="113"/>
                    <a:pt x="34" y="114"/>
                  </a:cubicBezTo>
                  <a:cubicBezTo>
                    <a:pt x="32" y="114"/>
                    <a:pt x="31" y="114"/>
                    <a:pt x="30" y="114"/>
                  </a:cubicBezTo>
                  <a:cubicBezTo>
                    <a:pt x="30" y="113"/>
                    <a:pt x="30" y="112"/>
                    <a:pt x="30" y="110"/>
                  </a:cubicBezTo>
                  <a:close/>
                  <a:moveTo>
                    <a:pt x="36" y="110"/>
                  </a:moveTo>
                  <a:cubicBezTo>
                    <a:pt x="37" y="110"/>
                    <a:pt x="38" y="110"/>
                    <a:pt x="40" y="110"/>
                  </a:cubicBezTo>
                  <a:cubicBezTo>
                    <a:pt x="40" y="112"/>
                    <a:pt x="40" y="113"/>
                    <a:pt x="40" y="114"/>
                  </a:cubicBezTo>
                  <a:cubicBezTo>
                    <a:pt x="38" y="114"/>
                    <a:pt x="37" y="114"/>
                    <a:pt x="36" y="114"/>
                  </a:cubicBezTo>
                  <a:cubicBezTo>
                    <a:pt x="36" y="113"/>
                    <a:pt x="36" y="112"/>
                    <a:pt x="36" y="110"/>
                  </a:cubicBezTo>
                  <a:close/>
                  <a:moveTo>
                    <a:pt x="48" y="110"/>
                  </a:moveTo>
                  <a:cubicBezTo>
                    <a:pt x="49" y="110"/>
                    <a:pt x="51" y="110"/>
                    <a:pt x="52" y="110"/>
                  </a:cubicBezTo>
                  <a:cubicBezTo>
                    <a:pt x="52" y="112"/>
                    <a:pt x="52" y="113"/>
                    <a:pt x="52" y="114"/>
                  </a:cubicBezTo>
                  <a:cubicBezTo>
                    <a:pt x="51" y="114"/>
                    <a:pt x="49" y="114"/>
                    <a:pt x="48" y="114"/>
                  </a:cubicBezTo>
                  <a:cubicBezTo>
                    <a:pt x="48" y="113"/>
                    <a:pt x="48" y="112"/>
                    <a:pt x="48" y="110"/>
                  </a:cubicBezTo>
                  <a:close/>
                  <a:moveTo>
                    <a:pt x="54" y="110"/>
                  </a:moveTo>
                  <a:cubicBezTo>
                    <a:pt x="55" y="110"/>
                    <a:pt x="57" y="110"/>
                    <a:pt x="58" y="110"/>
                  </a:cubicBezTo>
                  <a:cubicBezTo>
                    <a:pt x="58" y="112"/>
                    <a:pt x="58" y="113"/>
                    <a:pt x="58" y="114"/>
                  </a:cubicBezTo>
                  <a:cubicBezTo>
                    <a:pt x="57" y="114"/>
                    <a:pt x="55" y="114"/>
                    <a:pt x="54" y="114"/>
                  </a:cubicBezTo>
                  <a:cubicBezTo>
                    <a:pt x="54" y="113"/>
                    <a:pt x="54" y="112"/>
                    <a:pt x="54" y="110"/>
                  </a:cubicBezTo>
                  <a:close/>
                  <a:moveTo>
                    <a:pt x="24" y="104"/>
                  </a:moveTo>
                  <a:cubicBezTo>
                    <a:pt x="25" y="104"/>
                    <a:pt x="26" y="104"/>
                    <a:pt x="28" y="104"/>
                  </a:cubicBezTo>
                  <a:cubicBezTo>
                    <a:pt x="28" y="105"/>
                    <a:pt x="28" y="106"/>
                    <a:pt x="28" y="107"/>
                  </a:cubicBezTo>
                  <a:cubicBezTo>
                    <a:pt x="26" y="107"/>
                    <a:pt x="25" y="107"/>
                    <a:pt x="24" y="107"/>
                  </a:cubicBezTo>
                  <a:cubicBezTo>
                    <a:pt x="24" y="106"/>
                    <a:pt x="24" y="105"/>
                    <a:pt x="24" y="104"/>
                  </a:cubicBezTo>
                  <a:close/>
                  <a:moveTo>
                    <a:pt x="42" y="104"/>
                  </a:moveTo>
                  <a:cubicBezTo>
                    <a:pt x="43" y="104"/>
                    <a:pt x="45" y="104"/>
                    <a:pt x="46" y="104"/>
                  </a:cubicBezTo>
                  <a:cubicBezTo>
                    <a:pt x="46" y="105"/>
                    <a:pt x="46" y="106"/>
                    <a:pt x="46" y="107"/>
                  </a:cubicBezTo>
                  <a:cubicBezTo>
                    <a:pt x="45" y="107"/>
                    <a:pt x="43" y="107"/>
                    <a:pt x="42" y="107"/>
                  </a:cubicBezTo>
                  <a:cubicBezTo>
                    <a:pt x="42" y="106"/>
                    <a:pt x="42" y="105"/>
                    <a:pt x="42" y="104"/>
                  </a:cubicBezTo>
                  <a:close/>
                  <a:moveTo>
                    <a:pt x="54" y="104"/>
                  </a:moveTo>
                  <a:cubicBezTo>
                    <a:pt x="55" y="104"/>
                    <a:pt x="57" y="104"/>
                    <a:pt x="58" y="104"/>
                  </a:cubicBezTo>
                  <a:cubicBezTo>
                    <a:pt x="58" y="105"/>
                    <a:pt x="58" y="106"/>
                    <a:pt x="58" y="107"/>
                  </a:cubicBezTo>
                  <a:cubicBezTo>
                    <a:pt x="57" y="107"/>
                    <a:pt x="55" y="107"/>
                    <a:pt x="54" y="107"/>
                  </a:cubicBezTo>
                  <a:cubicBezTo>
                    <a:pt x="54" y="106"/>
                    <a:pt x="54" y="105"/>
                    <a:pt x="54" y="104"/>
                  </a:cubicBezTo>
                  <a:close/>
                  <a:moveTo>
                    <a:pt x="30" y="97"/>
                  </a:moveTo>
                  <a:cubicBezTo>
                    <a:pt x="31" y="97"/>
                    <a:pt x="32" y="97"/>
                    <a:pt x="34" y="97"/>
                  </a:cubicBezTo>
                  <a:cubicBezTo>
                    <a:pt x="34" y="98"/>
                    <a:pt x="34" y="99"/>
                    <a:pt x="34" y="101"/>
                  </a:cubicBezTo>
                  <a:cubicBezTo>
                    <a:pt x="32" y="101"/>
                    <a:pt x="31" y="101"/>
                    <a:pt x="30" y="101"/>
                  </a:cubicBezTo>
                  <a:cubicBezTo>
                    <a:pt x="30" y="99"/>
                    <a:pt x="30" y="98"/>
                    <a:pt x="30" y="97"/>
                  </a:cubicBezTo>
                  <a:close/>
                  <a:moveTo>
                    <a:pt x="36" y="97"/>
                  </a:moveTo>
                  <a:cubicBezTo>
                    <a:pt x="37" y="97"/>
                    <a:pt x="38" y="97"/>
                    <a:pt x="40" y="97"/>
                  </a:cubicBezTo>
                  <a:cubicBezTo>
                    <a:pt x="40" y="98"/>
                    <a:pt x="40" y="99"/>
                    <a:pt x="40" y="101"/>
                  </a:cubicBezTo>
                  <a:cubicBezTo>
                    <a:pt x="38" y="101"/>
                    <a:pt x="37" y="101"/>
                    <a:pt x="36" y="101"/>
                  </a:cubicBezTo>
                  <a:cubicBezTo>
                    <a:pt x="36" y="99"/>
                    <a:pt x="36" y="98"/>
                    <a:pt x="36" y="97"/>
                  </a:cubicBezTo>
                  <a:close/>
                  <a:moveTo>
                    <a:pt x="54" y="97"/>
                  </a:moveTo>
                  <a:cubicBezTo>
                    <a:pt x="55" y="97"/>
                    <a:pt x="57" y="97"/>
                    <a:pt x="58" y="97"/>
                  </a:cubicBezTo>
                  <a:cubicBezTo>
                    <a:pt x="58" y="98"/>
                    <a:pt x="58" y="99"/>
                    <a:pt x="58" y="101"/>
                  </a:cubicBezTo>
                  <a:cubicBezTo>
                    <a:pt x="57" y="101"/>
                    <a:pt x="55" y="101"/>
                    <a:pt x="54" y="101"/>
                  </a:cubicBezTo>
                  <a:cubicBezTo>
                    <a:pt x="54" y="99"/>
                    <a:pt x="54" y="98"/>
                    <a:pt x="54" y="97"/>
                  </a:cubicBezTo>
                  <a:close/>
                  <a:moveTo>
                    <a:pt x="11" y="90"/>
                  </a:moveTo>
                  <a:cubicBezTo>
                    <a:pt x="13" y="90"/>
                    <a:pt x="14" y="90"/>
                    <a:pt x="15" y="90"/>
                  </a:cubicBezTo>
                  <a:cubicBezTo>
                    <a:pt x="15" y="91"/>
                    <a:pt x="15" y="93"/>
                    <a:pt x="15" y="94"/>
                  </a:cubicBezTo>
                  <a:cubicBezTo>
                    <a:pt x="14" y="94"/>
                    <a:pt x="13" y="94"/>
                    <a:pt x="11" y="94"/>
                  </a:cubicBezTo>
                  <a:cubicBezTo>
                    <a:pt x="11" y="93"/>
                    <a:pt x="11" y="91"/>
                    <a:pt x="11" y="90"/>
                  </a:cubicBezTo>
                  <a:close/>
                  <a:moveTo>
                    <a:pt x="30" y="90"/>
                  </a:moveTo>
                  <a:cubicBezTo>
                    <a:pt x="31" y="90"/>
                    <a:pt x="32" y="90"/>
                    <a:pt x="34" y="90"/>
                  </a:cubicBezTo>
                  <a:cubicBezTo>
                    <a:pt x="34" y="91"/>
                    <a:pt x="34" y="93"/>
                    <a:pt x="34" y="94"/>
                  </a:cubicBezTo>
                  <a:cubicBezTo>
                    <a:pt x="32" y="94"/>
                    <a:pt x="31" y="94"/>
                    <a:pt x="30" y="94"/>
                  </a:cubicBezTo>
                  <a:cubicBezTo>
                    <a:pt x="30" y="93"/>
                    <a:pt x="30" y="91"/>
                    <a:pt x="30" y="90"/>
                  </a:cubicBezTo>
                  <a:close/>
                  <a:moveTo>
                    <a:pt x="36" y="90"/>
                  </a:moveTo>
                  <a:cubicBezTo>
                    <a:pt x="37" y="90"/>
                    <a:pt x="38" y="90"/>
                    <a:pt x="40" y="90"/>
                  </a:cubicBezTo>
                  <a:cubicBezTo>
                    <a:pt x="40" y="91"/>
                    <a:pt x="40" y="93"/>
                    <a:pt x="40" y="94"/>
                  </a:cubicBezTo>
                  <a:cubicBezTo>
                    <a:pt x="38" y="94"/>
                    <a:pt x="37" y="94"/>
                    <a:pt x="36" y="94"/>
                  </a:cubicBezTo>
                  <a:cubicBezTo>
                    <a:pt x="36" y="93"/>
                    <a:pt x="36" y="91"/>
                    <a:pt x="36" y="90"/>
                  </a:cubicBezTo>
                  <a:close/>
                  <a:moveTo>
                    <a:pt x="42" y="90"/>
                  </a:moveTo>
                  <a:cubicBezTo>
                    <a:pt x="43" y="90"/>
                    <a:pt x="45" y="90"/>
                    <a:pt x="46" y="90"/>
                  </a:cubicBezTo>
                  <a:cubicBezTo>
                    <a:pt x="46" y="91"/>
                    <a:pt x="46" y="93"/>
                    <a:pt x="46" y="94"/>
                  </a:cubicBezTo>
                  <a:cubicBezTo>
                    <a:pt x="45" y="94"/>
                    <a:pt x="43" y="94"/>
                    <a:pt x="42" y="94"/>
                  </a:cubicBezTo>
                  <a:cubicBezTo>
                    <a:pt x="42" y="93"/>
                    <a:pt x="42" y="91"/>
                    <a:pt x="42" y="90"/>
                  </a:cubicBezTo>
                  <a:close/>
                  <a:moveTo>
                    <a:pt x="54" y="90"/>
                  </a:moveTo>
                  <a:cubicBezTo>
                    <a:pt x="55" y="90"/>
                    <a:pt x="57" y="90"/>
                    <a:pt x="58" y="90"/>
                  </a:cubicBezTo>
                  <a:cubicBezTo>
                    <a:pt x="58" y="91"/>
                    <a:pt x="58" y="93"/>
                    <a:pt x="58" y="94"/>
                  </a:cubicBezTo>
                  <a:cubicBezTo>
                    <a:pt x="57" y="94"/>
                    <a:pt x="55" y="94"/>
                    <a:pt x="54" y="94"/>
                  </a:cubicBezTo>
                  <a:cubicBezTo>
                    <a:pt x="54" y="93"/>
                    <a:pt x="54" y="91"/>
                    <a:pt x="54" y="90"/>
                  </a:cubicBezTo>
                  <a:close/>
                  <a:moveTo>
                    <a:pt x="11" y="83"/>
                  </a:moveTo>
                  <a:cubicBezTo>
                    <a:pt x="13" y="83"/>
                    <a:pt x="14" y="83"/>
                    <a:pt x="15" y="83"/>
                  </a:cubicBezTo>
                  <a:cubicBezTo>
                    <a:pt x="15" y="85"/>
                    <a:pt x="15" y="86"/>
                    <a:pt x="15" y="87"/>
                  </a:cubicBezTo>
                  <a:cubicBezTo>
                    <a:pt x="14" y="87"/>
                    <a:pt x="13" y="87"/>
                    <a:pt x="11" y="87"/>
                  </a:cubicBezTo>
                  <a:cubicBezTo>
                    <a:pt x="11" y="86"/>
                    <a:pt x="11" y="85"/>
                    <a:pt x="11" y="83"/>
                  </a:cubicBezTo>
                  <a:close/>
                  <a:moveTo>
                    <a:pt x="24" y="83"/>
                  </a:moveTo>
                  <a:cubicBezTo>
                    <a:pt x="25" y="83"/>
                    <a:pt x="26" y="83"/>
                    <a:pt x="28" y="83"/>
                  </a:cubicBezTo>
                  <a:cubicBezTo>
                    <a:pt x="28" y="85"/>
                    <a:pt x="28" y="86"/>
                    <a:pt x="28" y="87"/>
                  </a:cubicBezTo>
                  <a:cubicBezTo>
                    <a:pt x="26" y="87"/>
                    <a:pt x="25" y="87"/>
                    <a:pt x="24" y="87"/>
                  </a:cubicBezTo>
                  <a:cubicBezTo>
                    <a:pt x="24" y="86"/>
                    <a:pt x="24" y="85"/>
                    <a:pt x="24" y="83"/>
                  </a:cubicBezTo>
                  <a:close/>
                  <a:moveTo>
                    <a:pt x="36" y="83"/>
                  </a:moveTo>
                  <a:cubicBezTo>
                    <a:pt x="37" y="83"/>
                    <a:pt x="38" y="83"/>
                    <a:pt x="40" y="83"/>
                  </a:cubicBezTo>
                  <a:cubicBezTo>
                    <a:pt x="40" y="85"/>
                    <a:pt x="40" y="86"/>
                    <a:pt x="40" y="87"/>
                  </a:cubicBezTo>
                  <a:cubicBezTo>
                    <a:pt x="38" y="87"/>
                    <a:pt x="37" y="87"/>
                    <a:pt x="36" y="87"/>
                  </a:cubicBezTo>
                  <a:cubicBezTo>
                    <a:pt x="36" y="86"/>
                    <a:pt x="36" y="85"/>
                    <a:pt x="36" y="83"/>
                  </a:cubicBezTo>
                  <a:close/>
                  <a:moveTo>
                    <a:pt x="42" y="83"/>
                  </a:moveTo>
                  <a:cubicBezTo>
                    <a:pt x="43" y="83"/>
                    <a:pt x="45" y="83"/>
                    <a:pt x="46" y="83"/>
                  </a:cubicBezTo>
                  <a:cubicBezTo>
                    <a:pt x="46" y="85"/>
                    <a:pt x="46" y="86"/>
                    <a:pt x="46" y="87"/>
                  </a:cubicBezTo>
                  <a:cubicBezTo>
                    <a:pt x="45" y="87"/>
                    <a:pt x="43" y="87"/>
                    <a:pt x="42" y="87"/>
                  </a:cubicBezTo>
                  <a:cubicBezTo>
                    <a:pt x="42" y="86"/>
                    <a:pt x="42" y="85"/>
                    <a:pt x="42" y="83"/>
                  </a:cubicBezTo>
                  <a:close/>
                  <a:moveTo>
                    <a:pt x="48" y="83"/>
                  </a:moveTo>
                  <a:cubicBezTo>
                    <a:pt x="49" y="83"/>
                    <a:pt x="51" y="83"/>
                    <a:pt x="52" y="83"/>
                  </a:cubicBezTo>
                  <a:cubicBezTo>
                    <a:pt x="52" y="85"/>
                    <a:pt x="52" y="86"/>
                    <a:pt x="52" y="87"/>
                  </a:cubicBezTo>
                  <a:cubicBezTo>
                    <a:pt x="51" y="87"/>
                    <a:pt x="49" y="87"/>
                    <a:pt x="48" y="87"/>
                  </a:cubicBezTo>
                  <a:cubicBezTo>
                    <a:pt x="48" y="86"/>
                    <a:pt x="48" y="85"/>
                    <a:pt x="48" y="83"/>
                  </a:cubicBezTo>
                  <a:close/>
                  <a:moveTo>
                    <a:pt x="30" y="77"/>
                  </a:moveTo>
                  <a:cubicBezTo>
                    <a:pt x="31" y="77"/>
                    <a:pt x="32" y="77"/>
                    <a:pt x="34" y="77"/>
                  </a:cubicBezTo>
                  <a:cubicBezTo>
                    <a:pt x="34" y="78"/>
                    <a:pt x="34" y="79"/>
                    <a:pt x="34" y="81"/>
                  </a:cubicBezTo>
                  <a:cubicBezTo>
                    <a:pt x="32" y="81"/>
                    <a:pt x="31" y="81"/>
                    <a:pt x="30" y="81"/>
                  </a:cubicBezTo>
                  <a:cubicBezTo>
                    <a:pt x="30" y="79"/>
                    <a:pt x="30" y="78"/>
                    <a:pt x="30" y="77"/>
                  </a:cubicBezTo>
                  <a:close/>
                  <a:moveTo>
                    <a:pt x="42" y="77"/>
                  </a:moveTo>
                  <a:cubicBezTo>
                    <a:pt x="43" y="77"/>
                    <a:pt x="45" y="77"/>
                    <a:pt x="46" y="77"/>
                  </a:cubicBezTo>
                  <a:cubicBezTo>
                    <a:pt x="46" y="78"/>
                    <a:pt x="46" y="79"/>
                    <a:pt x="46" y="81"/>
                  </a:cubicBezTo>
                  <a:cubicBezTo>
                    <a:pt x="45" y="81"/>
                    <a:pt x="43" y="81"/>
                    <a:pt x="42" y="81"/>
                  </a:cubicBezTo>
                  <a:cubicBezTo>
                    <a:pt x="42" y="79"/>
                    <a:pt x="42" y="78"/>
                    <a:pt x="42" y="77"/>
                  </a:cubicBezTo>
                  <a:close/>
                  <a:moveTo>
                    <a:pt x="29" y="15"/>
                  </a:moveTo>
                  <a:cubicBezTo>
                    <a:pt x="30" y="15"/>
                    <a:pt x="30" y="15"/>
                    <a:pt x="31" y="15"/>
                  </a:cubicBezTo>
                  <a:cubicBezTo>
                    <a:pt x="31" y="17"/>
                    <a:pt x="31" y="20"/>
                    <a:pt x="31" y="22"/>
                  </a:cubicBezTo>
                  <a:cubicBezTo>
                    <a:pt x="30" y="22"/>
                    <a:pt x="30" y="22"/>
                    <a:pt x="29" y="22"/>
                  </a:cubicBezTo>
                  <a:cubicBezTo>
                    <a:pt x="29" y="20"/>
                    <a:pt x="29" y="17"/>
                    <a:pt x="29" y="15"/>
                  </a:cubicBezTo>
                  <a:close/>
                  <a:moveTo>
                    <a:pt x="25" y="15"/>
                  </a:moveTo>
                  <a:cubicBezTo>
                    <a:pt x="27" y="15"/>
                    <a:pt x="27" y="15"/>
                    <a:pt x="27" y="15"/>
                  </a:cubicBezTo>
                  <a:cubicBezTo>
                    <a:pt x="27" y="22"/>
                    <a:pt x="27" y="22"/>
                    <a:pt x="27" y="22"/>
                  </a:cubicBezTo>
                  <a:cubicBezTo>
                    <a:pt x="25" y="22"/>
                    <a:pt x="25" y="22"/>
                    <a:pt x="25" y="22"/>
                  </a:cubicBezTo>
                  <a:cubicBezTo>
                    <a:pt x="25" y="15"/>
                    <a:pt x="25" y="15"/>
                    <a:pt x="25" y="15"/>
                  </a:cubicBezTo>
                  <a:close/>
                  <a:moveTo>
                    <a:pt x="32" y="15"/>
                  </a:moveTo>
                  <a:cubicBezTo>
                    <a:pt x="33" y="15"/>
                    <a:pt x="34" y="15"/>
                    <a:pt x="34" y="15"/>
                  </a:cubicBezTo>
                  <a:cubicBezTo>
                    <a:pt x="34" y="17"/>
                    <a:pt x="34" y="20"/>
                    <a:pt x="34" y="22"/>
                  </a:cubicBezTo>
                  <a:cubicBezTo>
                    <a:pt x="34" y="22"/>
                    <a:pt x="33" y="22"/>
                    <a:pt x="32" y="22"/>
                  </a:cubicBezTo>
                  <a:cubicBezTo>
                    <a:pt x="32" y="20"/>
                    <a:pt x="32" y="17"/>
                    <a:pt x="32" y="15"/>
                  </a:cubicBezTo>
                  <a:close/>
                  <a:moveTo>
                    <a:pt x="36" y="15"/>
                  </a:moveTo>
                  <a:cubicBezTo>
                    <a:pt x="36" y="15"/>
                    <a:pt x="37" y="15"/>
                    <a:pt x="38" y="15"/>
                  </a:cubicBezTo>
                  <a:cubicBezTo>
                    <a:pt x="38" y="17"/>
                    <a:pt x="38" y="20"/>
                    <a:pt x="38" y="22"/>
                  </a:cubicBezTo>
                  <a:cubicBezTo>
                    <a:pt x="37" y="22"/>
                    <a:pt x="36" y="22"/>
                    <a:pt x="36" y="22"/>
                  </a:cubicBezTo>
                  <a:cubicBezTo>
                    <a:pt x="36" y="20"/>
                    <a:pt x="36" y="17"/>
                    <a:pt x="36" y="15"/>
                  </a:cubicBezTo>
                  <a:close/>
                  <a:moveTo>
                    <a:pt x="39" y="15"/>
                  </a:moveTo>
                  <a:cubicBezTo>
                    <a:pt x="40" y="15"/>
                    <a:pt x="40" y="15"/>
                    <a:pt x="41" y="15"/>
                  </a:cubicBezTo>
                  <a:cubicBezTo>
                    <a:pt x="41" y="17"/>
                    <a:pt x="41" y="20"/>
                    <a:pt x="41" y="22"/>
                  </a:cubicBezTo>
                  <a:cubicBezTo>
                    <a:pt x="40" y="22"/>
                    <a:pt x="40" y="22"/>
                    <a:pt x="39" y="22"/>
                  </a:cubicBezTo>
                  <a:cubicBezTo>
                    <a:pt x="39" y="20"/>
                    <a:pt x="39" y="17"/>
                    <a:pt x="39" y="15"/>
                  </a:cubicBezTo>
                  <a:close/>
                  <a:moveTo>
                    <a:pt x="42" y="15"/>
                  </a:moveTo>
                  <a:cubicBezTo>
                    <a:pt x="44" y="15"/>
                    <a:pt x="44" y="15"/>
                    <a:pt x="44" y="15"/>
                  </a:cubicBezTo>
                  <a:cubicBezTo>
                    <a:pt x="44" y="22"/>
                    <a:pt x="44" y="22"/>
                    <a:pt x="44" y="22"/>
                  </a:cubicBezTo>
                  <a:cubicBezTo>
                    <a:pt x="42" y="22"/>
                    <a:pt x="42" y="22"/>
                    <a:pt x="42" y="22"/>
                  </a:cubicBezTo>
                  <a:lnTo>
                    <a:pt x="42"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36" name="Freeform 2600"/>
            <p:cNvSpPr>
              <a:spLocks noEditPoints="1"/>
            </p:cNvSpPr>
            <p:nvPr/>
          </p:nvSpPr>
          <p:spPr bwMode="auto">
            <a:xfrm>
              <a:off x="-1903409" y="362784"/>
              <a:ext cx="261936" cy="646866"/>
            </a:xfrm>
            <a:custGeom>
              <a:avLst/>
              <a:gdLst>
                <a:gd name="T0" fmla="*/ 24 w 56"/>
                <a:gd name="T1" fmla="*/ 12 h 138"/>
                <a:gd name="T2" fmla="*/ 34 w 56"/>
                <a:gd name="T3" fmla="*/ 16 h 138"/>
                <a:gd name="T4" fmla="*/ 47 w 56"/>
                <a:gd name="T5" fmla="*/ 32 h 138"/>
                <a:gd name="T6" fmla="*/ 40 w 56"/>
                <a:gd name="T7" fmla="*/ 26 h 138"/>
                <a:gd name="T8" fmla="*/ 47 w 56"/>
                <a:gd name="T9" fmla="*/ 30 h 138"/>
                <a:gd name="T10" fmla="*/ 31 w 56"/>
                <a:gd name="T11" fmla="*/ 63 h 138"/>
                <a:gd name="T12" fmla="*/ 28 w 56"/>
                <a:gd name="T13" fmla="*/ 70 h 138"/>
                <a:gd name="T14" fmla="*/ 31 w 56"/>
                <a:gd name="T15" fmla="*/ 80 h 138"/>
                <a:gd name="T16" fmla="*/ 28 w 56"/>
                <a:gd name="T17" fmla="*/ 106 h 138"/>
                <a:gd name="T18" fmla="*/ 31 w 56"/>
                <a:gd name="T19" fmla="*/ 113 h 138"/>
                <a:gd name="T20" fmla="*/ 27 w 56"/>
                <a:gd name="T21" fmla="*/ 115 h 138"/>
                <a:gd name="T22" fmla="*/ 32 w 56"/>
                <a:gd name="T23" fmla="*/ 118 h 138"/>
                <a:gd name="T24" fmla="*/ 39 w 56"/>
                <a:gd name="T25" fmla="*/ 115 h 138"/>
                <a:gd name="T26" fmla="*/ 24 w 56"/>
                <a:gd name="T27" fmla="*/ 110 h 138"/>
                <a:gd name="T28" fmla="*/ 35 w 56"/>
                <a:gd name="T29" fmla="*/ 113 h 138"/>
                <a:gd name="T30" fmla="*/ 27 w 56"/>
                <a:gd name="T31" fmla="*/ 106 h 138"/>
                <a:gd name="T32" fmla="*/ 32 w 56"/>
                <a:gd name="T33" fmla="*/ 109 h 138"/>
                <a:gd name="T34" fmla="*/ 43 w 56"/>
                <a:gd name="T35" fmla="*/ 106 h 138"/>
                <a:gd name="T36" fmla="*/ 24 w 56"/>
                <a:gd name="T37" fmla="*/ 102 h 138"/>
                <a:gd name="T38" fmla="*/ 35 w 56"/>
                <a:gd name="T39" fmla="*/ 105 h 138"/>
                <a:gd name="T40" fmla="*/ 35 w 56"/>
                <a:gd name="T41" fmla="*/ 98 h 138"/>
                <a:gd name="T42" fmla="*/ 36 w 56"/>
                <a:gd name="T43" fmla="*/ 101 h 138"/>
                <a:gd name="T44" fmla="*/ 43 w 56"/>
                <a:gd name="T45" fmla="*/ 98 h 138"/>
                <a:gd name="T46" fmla="*/ 32 w 56"/>
                <a:gd name="T47" fmla="*/ 93 h 138"/>
                <a:gd name="T48" fmla="*/ 39 w 56"/>
                <a:gd name="T49" fmla="*/ 97 h 138"/>
                <a:gd name="T50" fmla="*/ 47 w 56"/>
                <a:gd name="T51" fmla="*/ 86 h 138"/>
                <a:gd name="T52" fmla="*/ 24 w 56"/>
                <a:gd name="T53" fmla="*/ 83 h 138"/>
                <a:gd name="T54" fmla="*/ 35 w 56"/>
                <a:gd name="T55" fmla="*/ 81 h 138"/>
                <a:gd name="T56" fmla="*/ 40 w 56"/>
                <a:gd name="T57" fmla="*/ 81 h 138"/>
                <a:gd name="T58" fmla="*/ 47 w 56"/>
                <a:gd name="T59" fmla="*/ 84 h 138"/>
                <a:gd name="T60" fmla="*/ 35 w 56"/>
                <a:gd name="T61" fmla="*/ 76 h 138"/>
                <a:gd name="T62" fmla="*/ 36 w 56"/>
                <a:gd name="T63" fmla="*/ 79 h 138"/>
                <a:gd name="T64" fmla="*/ 43 w 56"/>
                <a:gd name="T65" fmla="*/ 77 h 138"/>
                <a:gd name="T66" fmla="*/ 24 w 56"/>
                <a:gd name="T67" fmla="*/ 71 h 138"/>
                <a:gd name="T68" fmla="*/ 35 w 56"/>
                <a:gd name="T69" fmla="*/ 75 h 138"/>
                <a:gd name="T70" fmla="*/ 43 w 56"/>
                <a:gd name="T71" fmla="*/ 73 h 138"/>
                <a:gd name="T72" fmla="*/ 24 w 56"/>
                <a:gd name="T73" fmla="*/ 70 h 138"/>
                <a:gd name="T74" fmla="*/ 39 w 56"/>
                <a:gd name="T75" fmla="*/ 68 h 138"/>
                <a:gd name="T76" fmla="*/ 36 w 56"/>
                <a:gd name="T77" fmla="*/ 64 h 138"/>
                <a:gd name="T78" fmla="*/ 43 w 56"/>
                <a:gd name="T79" fmla="*/ 67 h 138"/>
                <a:gd name="T80" fmla="*/ 27 w 56"/>
                <a:gd name="T81" fmla="*/ 58 h 138"/>
                <a:gd name="T82" fmla="*/ 32 w 56"/>
                <a:gd name="T83" fmla="*/ 62 h 138"/>
                <a:gd name="T84" fmla="*/ 39 w 56"/>
                <a:gd name="T85" fmla="*/ 60 h 138"/>
                <a:gd name="T86" fmla="*/ 24 w 56"/>
                <a:gd name="T87" fmla="*/ 54 h 138"/>
                <a:gd name="T88" fmla="*/ 39 w 56"/>
                <a:gd name="T89" fmla="*/ 59 h 138"/>
                <a:gd name="T90" fmla="*/ 27 w 56"/>
                <a:gd name="T91" fmla="*/ 50 h 138"/>
                <a:gd name="T92" fmla="*/ 40 w 56"/>
                <a:gd name="T93" fmla="*/ 55 h 138"/>
                <a:gd name="T94" fmla="*/ 47 w 56"/>
                <a:gd name="T95" fmla="*/ 52 h 138"/>
                <a:gd name="T96" fmla="*/ 40 w 56"/>
                <a:gd name="T97" fmla="*/ 47 h 138"/>
                <a:gd name="T98" fmla="*/ 27 w 56"/>
                <a:gd name="T99" fmla="*/ 44 h 138"/>
                <a:gd name="T100" fmla="*/ 27 w 56"/>
                <a:gd name="T101" fmla="*/ 37 h 138"/>
                <a:gd name="T102" fmla="*/ 40 w 56"/>
                <a:gd name="T103" fmla="*/ 42 h 138"/>
                <a:gd name="T104" fmla="*/ 47 w 56"/>
                <a:gd name="T105" fmla="*/ 40 h 138"/>
                <a:gd name="T106" fmla="*/ 40 w 56"/>
                <a:gd name="T107" fmla="*/ 35 h 138"/>
                <a:gd name="T108" fmla="*/ 47 w 56"/>
                <a:gd name="T109" fmla="*/ 39 h 138"/>
                <a:gd name="T110" fmla="*/ 43 w 56"/>
                <a:gd name="T111" fmla="*/ 3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6" h="138">
                  <a:moveTo>
                    <a:pt x="56" y="138"/>
                  </a:moveTo>
                  <a:cubicBezTo>
                    <a:pt x="0" y="138"/>
                    <a:pt x="0" y="138"/>
                    <a:pt x="0" y="138"/>
                  </a:cubicBezTo>
                  <a:cubicBezTo>
                    <a:pt x="0" y="20"/>
                    <a:pt x="0" y="20"/>
                    <a:pt x="0" y="20"/>
                  </a:cubicBezTo>
                  <a:cubicBezTo>
                    <a:pt x="18" y="12"/>
                    <a:pt x="18" y="12"/>
                    <a:pt x="18" y="12"/>
                  </a:cubicBezTo>
                  <a:cubicBezTo>
                    <a:pt x="21" y="13"/>
                    <a:pt x="21" y="13"/>
                    <a:pt x="21" y="13"/>
                  </a:cubicBezTo>
                  <a:cubicBezTo>
                    <a:pt x="21" y="12"/>
                    <a:pt x="21" y="12"/>
                    <a:pt x="21" y="12"/>
                  </a:cubicBezTo>
                  <a:cubicBezTo>
                    <a:pt x="24" y="12"/>
                    <a:pt x="24" y="12"/>
                    <a:pt x="24" y="12"/>
                  </a:cubicBezTo>
                  <a:cubicBezTo>
                    <a:pt x="24" y="5"/>
                    <a:pt x="24" y="5"/>
                    <a:pt x="24" y="5"/>
                  </a:cubicBezTo>
                  <a:cubicBezTo>
                    <a:pt x="25" y="5"/>
                    <a:pt x="25" y="5"/>
                    <a:pt x="25" y="5"/>
                  </a:cubicBezTo>
                  <a:cubicBezTo>
                    <a:pt x="25" y="12"/>
                    <a:pt x="25" y="12"/>
                    <a:pt x="25" y="12"/>
                  </a:cubicBezTo>
                  <a:cubicBezTo>
                    <a:pt x="32" y="12"/>
                    <a:pt x="32" y="12"/>
                    <a:pt x="32" y="12"/>
                  </a:cubicBezTo>
                  <a:cubicBezTo>
                    <a:pt x="32" y="0"/>
                    <a:pt x="32" y="0"/>
                    <a:pt x="32" y="0"/>
                  </a:cubicBezTo>
                  <a:cubicBezTo>
                    <a:pt x="34" y="0"/>
                    <a:pt x="34" y="0"/>
                    <a:pt x="34" y="0"/>
                  </a:cubicBezTo>
                  <a:cubicBezTo>
                    <a:pt x="34" y="16"/>
                    <a:pt x="34" y="16"/>
                    <a:pt x="34" y="16"/>
                  </a:cubicBezTo>
                  <a:cubicBezTo>
                    <a:pt x="56" y="20"/>
                    <a:pt x="56" y="20"/>
                    <a:pt x="56" y="20"/>
                  </a:cubicBezTo>
                  <a:cubicBezTo>
                    <a:pt x="56" y="138"/>
                    <a:pt x="56" y="138"/>
                    <a:pt x="56" y="138"/>
                  </a:cubicBezTo>
                  <a:close/>
                  <a:moveTo>
                    <a:pt x="47" y="32"/>
                  </a:moveTo>
                  <a:cubicBezTo>
                    <a:pt x="46" y="32"/>
                    <a:pt x="45" y="31"/>
                    <a:pt x="44" y="31"/>
                  </a:cubicBezTo>
                  <a:cubicBezTo>
                    <a:pt x="44" y="32"/>
                    <a:pt x="44" y="33"/>
                    <a:pt x="44" y="34"/>
                  </a:cubicBezTo>
                  <a:cubicBezTo>
                    <a:pt x="45" y="34"/>
                    <a:pt x="46" y="34"/>
                    <a:pt x="47" y="35"/>
                  </a:cubicBezTo>
                  <a:cubicBezTo>
                    <a:pt x="47" y="34"/>
                    <a:pt x="47" y="33"/>
                    <a:pt x="47" y="32"/>
                  </a:cubicBezTo>
                  <a:close/>
                  <a:moveTo>
                    <a:pt x="27" y="24"/>
                  </a:moveTo>
                  <a:cubicBezTo>
                    <a:pt x="26" y="24"/>
                    <a:pt x="25" y="23"/>
                    <a:pt x="24" y="23"/>
                  </a:cubicBezTo>
                  <a:cubicBezTo>
                    <a:pt x="24" y="24"/>
                    <a:pt x="24" y="25"/>
                    <a:pt x="24" y="26"/>
                  </a:cubicBezTo>
                  <a:cubicBezTo>
                    <a:pt x="25" y="26"/>
                    <a:pt x="26" y="27"/>
                    <a:pt x="27" y="27"/>
                  </a:cubicBezTo>
                  <a:cubicBezTo>
                    <a:pt x="27" y="26"/>
                    <a:pt x="27" y="25"/>
                    <a:pt x="27" y="24"/>
                  </a:cubicBezTo>
                  <a:close/>
                  <a:moveTo>
                    <a:pt x="43" y="27"/>
                  </a:moveTo>
                  <a:cubicBezTo>
                    <a:pt x="42" y="27"/>
                    <a:pt x="41" y="26"/>
                    <a:pt x="40" y="26"/>
                  </a:cubicBezTo>
                  <a:cubicBezTo>
                    <a:pt x="40" y="27"/>
                    <a:pt x="40" y="28"/>
                    <a:pt x="40" y="29"/>
                  </a:cubicBezTo>
                  <a:cubicBezTo>
                    <a:pt x="41" y="29"/>
                    <a:pt x="42" y="30"/>
                    <a:pt x="43" y="30"/>
                  </a:cubicBezTo>
                  <a:cubicBezTo>
                    <a:pt x="43" y="29"/>
                    <a:pt x="43" y="28"/>
                    <a:pt x="43" y="27"/>
                  </a:cubicBezTo>
                  <a:close/>
                  <a:moveTo>
                    <a:pt x="47" y="28"/>
                  </a:moveTo>
                  <a:cubicBezTo>
                    <a:pt x="46" y="27"/>
                    <a:pt x="45" y="27"/>
                    <a:pt x="44" y="27"/>
                  </a:cubicBezTo>
                  <a:cubicBezTo>
                    <a:pt x="44" y="28"/>
                    <a:pt x="44" y="29"/>
                    <a:pt x="44" y="30"/>
                  </a:cubicBezTo>
                  <a:cubicBezTo>
                    <a:pt x="45" y="30"/>
                    <a:pt x="46" y="30"/>
                    <a:pt x="47" y="30"/>
                  </a:cubicBezTo>
                  <a:cubicBezTo>
                    <a:pt x="47" y="30"/>
                    <a:pt x="47" y="29"/>
                    <a:pt x="47" y="28"/>
                  </a:cubicBezTo>
                  <a:close/>
                  <a:moveTo>
                    <a:pt x="31" y="59"/>
                  </a:moveTo>
                  <a:cubicBezTo>
                    <a:pt x="30" y="59"/>
                    <a:pt x="29" y="59"/>
                    <a:pt x="28" y="59"/>
                  </a:cubicBezTo>
                  <a:cubicBezTo>
                    <a:pt x="28" y="60"/>
                    <a:pt x="28" y="61"/>
                    <a:pt x="28" y="62"/>
                  </a:cubicBezTo>
                  <a:cubicBezTo>
                    <a:pt x="29" y="62"/>
                    <a:pt x="30" y="62"/>
                    <a:pt x="31" y="62"/>
                  </a:cubicBezTo>
                  <a:cubicBezTo>
                    <a:pt x="31" y="61"/>
                    <a:pt x="31" y="60"/>
                    <a:pt x="31" y="59"/>
                  </a:cubicBezTo>
                  <a:close/>
                  <a:moveTo>
                    <a:pt x="31" y="63"/>
                  </a:moveTo>
                  <a:cubicBezTo>
                    <a:pt x="30" y="63"/>
                    <a:pt x="29" y="63"/>
                    <a:pt x="28" y="63"/>
                  </a:cubicBezTo>
                  <a:cubicBezTo>
                    <a:pt x="28" y="64"/>
                    <a:pt x="28" y="65"/>
                    <a:pt x="28" y="66"/>
                  </a:cubicBezTo>
                  <a:cubicBezTo>
                    <a:pt x="29" y="66"/>
                    <a:pt x="30" y="66"/>
                    <a:pt x="31" y="66"/>
                  </a:cubicBezTo>
                  <a:cubicBezTo>
                    <a:pt x="31" y="65"/>
                    <a:pt x="31" y="64"/>
                    <a:pt x="31" y="63"/>
                  </a:cubicBezTo>
                  <a:close/>
                  <a:moveTo>
                    <a:pt x="31" y="67"/>
                  </a:moveTo>
                  <a:cubicBezTo>
                    <a:pt x="30" y="67"/>
                    <a:pt x="29" y="67"/>
                    <a:pt x="28" y="67"/>
                  </a:cubicBezTo>
                  <a:cubicBezTo>
                    <a:pt x="28" y="68"/>
                    <a:pt x="28" y="69"/>
                    <a:pt x="28" y="70"/>
                  </a:cubicBezTo>
                  <a:cubicBezTo>
                    <a:pt x="29" y="70"/>
                    <a:pt x="30" y="70"/>
                    <a:pt x="31" y="70"/>
                  </a:cubicBezTo>
                  <a:cubicBezTo>
                    <a:pt x="31" y="69"/>
                    <a:pt x="31" y="68"/>
                    <a:pt x="31" y="67"/>
                  </a:cubicBezTo>
                  <a:close/>
                  <a:moveTo>
                    <a:pt x="31" y="80"/>
                  </a:moveTo>
                  <a:cubicBezTo>
                    <a:pt x="30" y="80"/>
                    <a:pt x="29" y="80"/>
                    <a:pt x="28" y="80"/>
                  </a:cubicBezTo>
                  <a:cubicBezTo>
                    <a:pt x="28" y="81"/>
                    <a:pt x="28" y="82"/>
                    <a:pt x="28" y="83"/>
                  </a:cubicBezTo>
                  <a:cubicBezTo>
                    <a:pt x="29" y="83"/>
                    <a:pt x="30" y="83"/>
                    <a:pt x="31" y="83"/>
                  </a:cubicBezTo>
                  <a:cubicBezTo>
                    <a:pt x="31" y="82"/>
                    <a:pt x="31" y="81"/>
                    <a:pt x="31" y="80"/>
                  </a:cubicBezTo>
                  <a:close/>
                  <a:moveTo>
                    <a:pt x="31" y="93"/>
                  </a:moveTo>
                  <a:cubicBezTo>
                    <a:pt x="30" y="93"/>
                    <a:pt x="29" y="93"/>
                    <a:pt x="28" y="93"/>
                  </a:cubicBezTo>
                  <a:cubicBezTo>
                    <a:pt x="28" y="94"/>
                    <a:pt x="28" y="95"/>
                    <a:pt x="28" y="96"/>
                  </a:cubicBezTo>
                  <a:cubicBezTo>
                    <a:pt x="29" y="96"/>
                    <a:pt x="30" y="96"/>
                    <a:pt x="31" y="96"/>
                  </a:cubicBezTo>
                  <a:cubicBezTo>
                    <a:pt x="31" y="95"/>
                    <a:pt x="31" y="94"/>
                    <a:pt x="31" y="93"/>
                  </a:cubicBezTo>
                  <a:close/>
                  <a:moveTo>
                    <a:pt x="31" y="106"/>
                  </a:moveTo>
                  <a:cubicBezTo>
                    <a:pt x="30" y="106"/>
                    <a:pt x="29" y="106"/>
                    <a:pt x="28" y="106"/>
                  </a:cubicBezTo>
                  <a:cubicBezTo>
                    <a:pt x="28" y="107"/>
                    <a:pt x="28" y="108"/>
                    <a:pt x="28" y="109"/>
                  </a:cubicBezTo>
                  <a:cubicBezTo>
                    <a:pt x="29" y="109"/>
                    <a:pt x="30" y="109"/>
                    <a:pt x="31" y="109"/>
                  </a:cubicBezTo>
                  <a:cubicBezTo>
                    <a:pt x="31" y="108"/>
                    <a:pt x="31" y="107"/>
                    <a:pt x="31" y="106"/>
                  </a:cubicBezTo>
                  <a:close/>
                  <a:moveTo>
                    <a:pt x="31" y="110"/>
                  </a:moveTo>
                  <a:cubicBezTo>
                    <a:pt x="30" y="110"/>
                    <a:pt x="29" y="110"/>
                    <a:pt x="28" y="110"/>
                  </a:cubicBezTo>
                  <a:cubicBezTo>
                    <a:pt x="28" y="111"/>
                    <a:pt x="28" y="112"/>
                    <a:pt x="28" y="113"/>
                  </a:cubicBezTo>
                  <a:cubicBezTo>
                    <a:pt x="29" y="113"/>
                    <a:pt x="30" y="113"/>
                    <a:pt x="31" y="113"/>
                  </a:cubicBezTo>
                  <a:cubicBezTo>
                    <a:pt x="31" y="112"/>
                    <a:pt x="31" y="111"/>
                    <a:pt x="31" y="110"/>
                  </a:cubicBezTo>
                  <a:close/>
                  <a:moveTo>
                    <a:pt x="31" y="115"/>
                  </a:moveTo>
                  <a:cubicBezTo>
                    <a:pt x="30" y="115"/>
                    <a:pt x="29" y="115"/>
                    <a:pt x="28" y="115"/>
                  </a:cubicBezTo>
                  <a:cubicBezTo>
                    <a:pt x="28" y="116"/>
                    <a:pt x="28" y="117"/>
                    <a:pt x="28" y="118"/>
                  </a:cubicBezTo>
                  <a:cubicBezTo>
                    <a:pt x="29" y="118"/>
                    <a:pt x="30" y="118"/>
                    <a:pt x="31" y="118"/>
                  </a:cubicBezTo>
                  <a:cubicBezTo>
                    <a:pt x="31" y="117"/>
                    <a:pt x="31" y="116"/>
                    <a:pt x="31" y="115"/>
                  </a:cubicBezTo>
                  <a:close/>
                  <a:moveTo>
                    <a:pt x="27" y="115"/>
                  </a:moveTo>
                  <a:cubicBezTo>
                    <a:pt x="26" y="115"/>
                    <a:pt x="25" y="115"/>
                    <a:pt x="24" y="115"/>
                  </a:cubicBezTo>
                  <a:cubicBezTo>
                    <a:pt x="24" y="116"/>
                    <a:pt x="24" y="117"/>
                    <a:pt x="24" y="118"/>
                  </a:cubicBezTo>
                  <a:cubicBezTo>
                    <a:pt x="25" y="118"/>
                    <a:pt x="26" y="118"/>
                    <a:pt x="27" y="118"/>
                  </a:cubicBezTo>
                  <a:cubicBezTo>
                    <a:pt x="27" y="117"/>
                    <a:pt x="27" y="116"/>
                    <a:pt x="27" y="115"/>
                  </a:cubicBezTo>
                  <a:close/>
                  <a:moveTo>
                    <a:pt x="35" y="115"/>
                  </a:moveTo>
                  <a:cubicBezTo>
                    <a:pt x="34" y="115"/>
                    <a:pt x="33" y="115"/>
                    <a:pt x="32" y="115"/>
                  </a:cubicBezTo>
                  <a:cubicBezTo>
                    <a:pt x="32" y="116"/>
                    <a:pt x="32" y="117"/>
                    <a:pt x="32" y="118"/>
                  </a:cubicBezTo>
                  <a:cubicBezTo>
                    <a:pt x="33" y="118"/>
                    <a:pt x="34" y="118"/>
                    <a:pt x="35" y="118"/>
                  </a:cubicBezTo>
                  <a:cubicBezTo>
                    <a:pt x="35" y="117"/>
                    <a:pt x="35" y="116"/>
                    <a:pt x="35" y="115"/>
                  </a:cubicBezTo>
                  <a:close/>
                  <a:moveTo>
                    <a:pt x="39" y="115"/>
                  </a:moveTo>
                  <a:cubicBezTo>
                    <a:pt x="38" y="115"/>
                    <a:pt x="37" y="115"/>
                    <a:pt x="36" y="115"/>
                  </a:cubicBezTo>
                  <a:cubicBezTo>
                    <a:pt x="36" y="116"/>
                    <a:pt x="36" y="117"/>
                    <a:pt x="36" y="118"/>
                  </a:cubicBezTo>
                  <a:cubicBezTo>
                    <a:pt x="37" y="118"/>
                    <a:pt x="38" y="118"/>
                    <a:pt x="39" y="118"/>
                  </a:cubicBezTo>
                  <a:cubicBezTo>
                    <a:pt x="39" y="117"/>
                    <a:pt x="39" y="116"/>
                    <a:pt x="39" y="115"/>
                  </a:cubicBezTo>
                  <a:close/>
                  <a:moveTo>
                    <a:pt x="43" y="115"/>
                  </a:moveTo>
                  <a:cubicBezTo>
                    <a:pt x="42" y="115"/>
                    <a:pt x="41" y="115"/>
                    <a:pt x="40" y="115"/>
                  </a:cubicBezTo>
                  <a:cubicBezTo>
                    <a:pt x="40" y="116"/>
                    <a:pt x="40" y="117"/>
                    <a:pt x="40" y="118"/>
                  </a:cubicBezTo>
                  <a:cubicBezTo>
                    <a:pt x="41" y="118"/>
                    <a:pt x="42" y="118"/>
                    <a:pt x="43" y="118"/>
                  </a:cubicBezTo>
                  <a:cubicBezTo>
                    <a:pt x="43" y="117"/>
                    <a:pt x="43" y="116"/>
                    <a:pt x="43" y="115"/>
                  </a:cubicBezTo>
                  <a:close/>
                  <a:moveTo>
                    <a:pt x="27" y="110"/>
                  </a:moveTo>
                  <a:cubicBezTo>
                    <a:pt x="26" y="110"/>
                    <a:pt x="25" y="110"/>
                    <a:pt x="24" y="110"/>
                  </a:cubicBezTo>
                  <a:cubicBezTo>
                    <a:pt x="24" y="111"/>
                    <a:pt x="24" y="112"/>
                    <a:pt x="24" y="113"/>
                  </a:cubicBezTo>
                  <a:cubicBezTo>
                    <a:pt x="25" y="113"/>
                    <a:pt x="26" y="113"/>
                    <a:pt x="27" y="113"/>
                  </a:cubicBezTo>
                  <a:cubicBezTo>
                    <a:pt x="27" y="112"/>
                    <a:pt x="27" y="111"/>
                    <a:pt x="27" y="110"/>
                  </a:cubicBezTo>
                  <a:close/>
                  <a:moveTo>
                    <a:pt x="35" y="110"/>
                  </a:moveTo>
                  <a:cubicBezTo>
                    <a:pt x="34" y="110"/>
                    <a:pt x="33" y="110"/>
                    <a:pt x="32" y="110"/>
                  </a:cubicBezTo>
                  <a:cubicBezTo>
                    <a:pt x="32" y="111"/>
                    <a:pt x="32" y="112"/>
                    <a:pt x="32" y="113"/>
                  </a:cubicBezTo>
                  <a:cubicBezTo>
                    <a:pt x="33" y="113"/>
                    <a:pt x="34" y="113"/>
                    <a:pt x="35" y="113"/>
                  </a:cubicBezTo>
                  <a:cubicBezTo>
                    <a:pt x="35" y="112"/>
                    <a:pt x="35" y="111"/>
                    <a:pt x="35" y="110"/>
                  </a:cubicBezTo>
                  <a:close/>
                  <a:moveTo>
                    <a:pt x="39" y="110"/>
                  </a:moveTo>
                  <a:cubicBezTo>
                    <a:pt x="38" y="110"/>
                    <a:pt x="37" y="110"/>
                    <a:pt x="36" y="110"/>
                  </a:cubicBezTo>
                  <a:cubicBezTo>
                    <a:pt x="36" y="111"/>
                    <a:pt x="36" y="112"/>
                    <a:pt x="36" y="113"/>
                  </a:cubicBezTo>
                  <a:cubicBezTo>
                    <a:pt x="37" y="113"/>
                    <a:pt x="38" y="113"/>
                    <a:pt x="39" y="113"/>
                  </a:cubicBezTo>
                  <a:cubicBezTo>
                    <a:pt x="39" y="112"/>
                    <a:pt x="39" y="111"/>
                    <a:pt x="39" y="110"/>
                  </a:cubicBezTo>
                  <a:close/>
                  <a:moveTo>
                    <a:pt x="27" y="106"/>
                  </a:moveTo>
                  <a:cubicBezTo>
                    <a:pt x="26" y="106"/>
                    <a:pt x="25" y="106"/>
                    <a:pt x="24" y="106"/>
                  </a:cubicBezTo>
                  <a:cubicBezTo>
                    <a:pt x="24" y="107"/>
                    <a:pt x="24" y="108"/>
                    <a:pt x="24" y="109"/>
                  </a:cubicBezTo>
                  <a:cubicBezTo>
                    <a:pt x="25" y="109"/>
                    <a:pt x="26" y="109"/>
                    <a:pt x="27" y="109"/>
                  </a:cubicBezTo>
                  <a:cubicBezTo>
                    <a:pt x="27" y="108"/>
                    <a:pt x="27" y="107"/>
                    <a:pt x="27" y="106"/>
                  </a:cubicBezTo>
                  <a:close/>
                  <a:moveTo>
                    <a:pt x="35" y="106"/>
                  </a:moveTo>
                  <a:cubicBezTo>
                    <a:pt x="34" y="106"/>
                    <a:pt x="33" y="106"/>
                    <a:pt x="32" y="106"/>
                  </a:cubicBezTo>
                  <a:cubicBezTo>
                    <a:pt x="32" y="107"/>
                    <a:pt x="32" y="108"/>
                    <a:pt x="32" y="109"/>
                  </a:cubicBezTo>
                  <a:cubicBezTo>
                    <a:pt x="33" y="109"/>
                    <a:pt x="34" y="109"/>
                    <a:pt x="35" y="109"/>
                  </a:cubicBezTo>
                  <a:cubicBezTo>
                    <a:pt x="35" y="108"/>
                    <a:pt x="35" y="107"/>
                    <a:pt x="35" y="106"/>
                  </a:cubicBezTo>
                  <a:close/>
                  <a:moveTo>
                    <a:pt x="43" y="106"/>
                  </a:moveTo>
                  <a:cubicBezTo>
                    <a:pt x="42" y="106"/>
                    <a:pt x="41" y="106"/>
                    <a:pt x="40" y="106"/>
                  </a:cubicBezTo>
                  <a:cubicBezTo>
                    <a:pt x="40" y="107"/>
                    <a:pt x="40" y="108"/>
                    <a:pt x="40" y="109"/>
                  </a:cubicBezTo>
                  <a:cubicBezTo>
                    <a:pt x="41" y="109"/>
                    <a:pt x="42" y="109"/>
                    <a:pt x="43" y="109"/>
                  </a:cubicBezTo>
                  <a:cubicBezTo>
                    <a:pt x="43" y="108"/>
                    <a:pt x="43" y="107"/>
                    <a:pt x="43" y="106"/>
                  </a:cubicBezTo>
                  <a:close/>
                  <a:moveTo>
                    <a:pt x="47" y="106"/>
                  </a:moveTo>
                  <a:cubicBezTo>
                    <a:pt x="46" y="106"/>
                    <a:pt x="45" y="106"/>
                    <a:pt x="44" y="106"/>
                  </a:cubicBezTo>
                  <a:cubicBezTo>
                    <a:pt x="44" y="107"/>
                    <a:pt x="44" y="108"/>
                    <a:pt x="44" y="109"/>
                  </a:cubicBezTo>
                  <a:cubicBezTo>
                    <a:pt x="45" y="109"/>
                    <a:pt x="46" y="109"/>
                    <a:pt x="47" y="109"/>
                  </a:cubicBezTo>
                  <a:cubicBezTo>
                    <a:pt x="47" y="108"/>
                    <a:pt x="47" y="107"/>
                    <a:pt x="47" y="106"/>
                  </a:cubicBezTo>
                  <a:close/>
                  <a:moveTo>
                    <a:pt x="27" y="102"/>
                  </a:moveTo>
                  <a:cubicBezTo>
                    <a:pt x="26" y="102"/>
                    <a:pt x="25" y="102"/>
                    <a:pt x="24" y="102"/>
                  </a:cubicBezTo>
                  <a:cubicBezTo>
                    <a:pt x="24" y="103"/>
                    <a:pt x="24" y="104"/>
                    <a:pt x="24" y="105"/>
                  </a:cubicBezTo>
                  <a:cubicBezTo>
                    <a:pt x="25" y="105"/>
                    <a:pt x="26" y="105"/>
                    <a:pt x="27" y="105"/>
                  </a:cubicBezTo>
                  <a:cubicBezTo>
                    <a:pt x="27" y="104"/>
                    <a:pt x="27" y="103"/>
                    <a:pt x="27" y="102"/>
                  </a:cubicBezTo>
                  <a:close/>
                  <a:moveTo>
                    <a:pt x="35" y="102"/>
                  </a:moveTo>
                  <a:cubicBezTo>
                    <a:pt x="34" y="102"/>
                    <a:pt x="33" y="102"/>
                    <a:pt x="32" y="102"/>
                  </a:cubicBezTo>
                  <a:cubicBezTo>
                    <a:pt x="32" y="103"/>
                    <a:pt x="32" y="104"/>
                    <a:pt x="32" y="105"/>
                  </a:cubicBezTo>
                  <a:cubicBezTo>
                    <a:pt x="33" y="105"/>
                    <a:pt x="34" y="105"/>
                    <a:pt x="35" y="105"/>
                  </a:cubicBezTo>
                  <a:cubicBezTo>
                    <a:pt x="35" y="104"/>
                    <a:pt x="35" y="103"/>
                    <a:pt x="35" y="102"/>
                  </a:cubicBezTo>
                  <a:close/>
                  <a:moveTo>
                    <a:pt x="43" y="102"/>
                  </a:moveTo>
                  <a:cubicBezTo>
                    <a:pt x="42" y="102"/>
                    <a:pt x="41" y="102"/>
                    <a:pt x="40" y="102"/>
                  </a:cubicBezTo>
                  <a:cubicBezTo>
                    <a:pt x="40" y="103"/>
                    <a:pt x="40" y="104"/>
                    <a:pt x="40" y="105"/>
                  </a:cubicBezTo>
                  <a:cubicBezTo>
                    <a:pt x="41" y="105"/>
                    <a:pt x="42" y="105"/>
                    <a:pt x="43" y="105"/>
                  </a:cubicBezTo>
                  <a:cubicBezTo>
                    <a:pt x="43" y="104"/>
                    <a:pt x="43" y="103"/>
                    <a:pt x="43" y="102"/>
                  </a:cubicBezTo>
                  <a:close/>
                  <a:moveTo>
                    <a:pt x="35" y="98"/>
                  </a:moveTo>
                  <a:cubicBezTo>
                    <a:pt x="34" y="98"/>
                    <a:pt x="33" y="98"/>
                    <a:pt x="32" y="98"/>
                  </a:cubicBezTo>
                  <a:cubicBezTo>
                    <a:pt x="32" y="99"/>
                    <a:pt x="32" y="100"/>
                    <a:pt x="32" y="101"/>
                  </a:cubicBezTo>
                  <a:cubicBezTo>
                    <a:pt x="33" y="101"/>
                    <a:pt x="34" y="101"/>
                    <a:pt x="35" y="101"/>
                  </a:cubicBezTo>
                  <a:cubicBezTo>
                    <a:pt x="35" y="100"/>
                    <a:pt x="35" y="99"/>
                    <a:pt x="35" y="98"/>
                  </a:cubicBezTo>
                  <a:close/>
                  <a:moveTo>
                    <a:pt x="39" y="98"/>
                  </a:moveTo>
                  <a:cubicBezTo>
                    <a:pt x="38" y="98"/>
                    <a:pt x="37" y="98"/>
                    <a:pt x="36" y="98"/>
                  </a:cubicBezTo>
                  <a:cubicBezTo>
                    <a:pt x="36" y="99"/>
                    <a:pt x="36" y="100"/>
                    <a:pt x="36" y="101"/>
                  </a:cubicBezTo>
                  <a:cubicBezTo>
                    <a:pt x="37" y="101"/>
                    <a:pt x="38" y="101"/>
                    <a:pt x="39" y="101"/>
                  </a:cubicBezTo>
                  <a:cubicBezTo>
                    <a:pt x="39" y="100"/>
                    <a:pt x="39" y="99"/>
                    <a:pt x="39" y="98"/>
                  </a:cubicBezTo>
                  <a:close/>
                  <a:moveTo>
                    <a:pt x="43" y="98"/>
                  </a:moveTo>
                  <a:cubicBezTo>
                    <a:pt x="42" y="98"/>
                    <a:pt x="41" y="98"/>
                    <a:pt x="40" y="98"/>
                  </a:cubicBezTo>
                  <a:cubicBezTo>
                    <a:pt x="40" y="99"/>
                    <a:pt x="40" y="100"/>
                    <a:pt x="40" y="101"/>
                  </a:cubicBezTo>
                  <a:cubicBezTo>
                    <a:pt x="41" y="101"/>
                    <a:pt x="42" y="101"/>
                    <a:pt x="43" y="101"/>
                  </a:cubicBezTo>
                  <a:cubicBezTo>
                    <a:pt x="43" y="100"/>
                    <a:pt x="43" y="99"/>
                    <a:pt x="43" y="98"/>
                  </a:cubicBezTo>
                  <a:close/>
                  <a:moveTo>
                    <a:pt x="27" y="93"/>
                  </a:moveTo>
                  <a:cubicBezTo>
                    <a:pt x="26" y="93"/>
                    <a:pt x="25" y="93"/>
                    <a:pt x="24" y="93"/>
                  </a:cubicBezTo>
                  <a:cubicBezTo>
                    <a:pt x="24" y="94"/>
                    <a:pt x="24" y="95"/>
                    <a:pt x="24" y="96"/>
                  </a:cubicBezTo>
                  <a:cubicBezTo>
                    <a:pt x="25" y="96"/>
                    <a:pt x="26" y="96"/>
                    <a:pt x="27" y="96"/>
                  </a:cubicBezTo>
                  <a:cubicBezTo>
                    <a:pt x="27" y="95"/>
                    <a:pt x="27" y="94"/>
                    <a:pt x="27" y="93"/>
                  </a:cubicBezTo>
                  <a:close/>
                  <a:moveTo>
                    <a:pt x="35" y="93"/>
                  </a:moveTo>
                  <a:cubicBezTo>
                    <a:pt x="34" y="93"/>
                    <a:pt x="33" y="93"/>
                    <a:pt x="32" y="93"/>
                  </a:cubicBezTo>
                  <a:cubicBezTo>
                    <a:pt x="32" y="94"/>
                    <a:pt x="32" y="95"/>
                    <a:pt x="32" y="96"/>
                  </a:cubicBezTo>
                  <a:cubicBezTo>
                    <a:pt x="33" y="96"/>
                    <a:pt x="34" y="96"/>
                    <a:pt x="35" y="96"/>
                  </a:cubicBezTo>
                  <a:cubicBezTo>
                    <a:pt x="35" y="95"/>
                    <a:pt x="35" y="94"/>
                    <a:pt x="35" y="93"/>
                  </a:cubicBezTo>
                  <a:close/>
                  <a:moveTo>
                    <a:pt x="39" y="94"/>
                  </a:moveTo>
                  <a:cubicBezTo>
                    <a:pt x="38" y="94"/>
                    <a:pt x="37" y="94"/>
                    <a:pt x="36" y="93"/>
                  </a:cubicBezTo>
                  <a:cubicBezTo>
                    <a:pt x="36" y="94"/>
                    <a:pt x="36" y="95"/>
                    <a:pt x="36" y="96"/>
                  </a:cubicBezTo>
                  <a:cubicBezTo>
                    <a:pt x="37" y="96"/>
                    <a:pt x="38" y="96"/>
                    <a:pt x="39" y="97"/>
                  </a:cubicBezTo>
                  <a:cubicBezTo>
                    <a:pt x="39" y="96"/>
                    <a:pt x="39" y="95"/>
                    <a:pt x="39" y="94"/>
                  </a:cubicBezTo>
                  <a:close/>
                  <a:moveTo>
                    <a:pt x="43" y="94"/>
                  </a:moveTo>
                  <a:cubicBezTo>
                    <a:pt x="42" y="94"/>
                    <a:pt x="41" y="94"/>
                    <a:pt x="40" y="94"/>
                  </a:cubicBezTo>
                  <a:cubicBezTo>
                    <a:pt x="40" y="95"/>
                    <a:pt x="40" y="96"/>
                    <a:pt x="40" y="97"/>
                  </a:cubicBezTo>
                  <a:cubicBezTo>
                    <a:pt x="41" y="97"/>
                    <a:pt x="42" y="97"/>
                    <a:pt x="43" y="97"/>
                  </a:cubicBezTo>
                  <a:cubicBezTo>
                    <a:pt x="43" y="96"/>
                    <a:pt x="43" y="95"/>
                    <a:pt x="43" y="94"/>
                  </a:cubicBezTo>
                  <a:close/>
                  <a:moveTo>
                    <a:pt x="47" y="86"/>
                  </a:moveTo>
                  <a:cubicBezTo>
                    <a:pt x="46" y="86"/>
                    <a:pt x="45" y="86"/>
                    <a:pt x="44" y="86"/>
                  </a:cubicBezTo>
                  <a:cubicBezTo>
                    <a:pt x="44" y="86"/>
                    <a:pt x="44" y="87"/>
                    <a:pt x="44" y="88"/>
                  </a:cubicBezTo>
                  <a:cubicBezTo>
                    <a:pt x="45" y="88"/>
                    <a:pt x="46" y="89"/>
                    <a:pt x="47" y="89"/>
                  </a:cubicBezTo>
                  <a:cubicBezTo>
                    <a:pt x="47" y="88"/>
                    <a:pt x="47" y="87"/>
                    <a:pt x="47" y="86"/>
                  </a:cubicBezTo>
                  <a:close/>
                  <a:moveTo>
                    <a:pt x="27" y="80"/>
                  </a:moveTo>
                  <a:cubicBezTo>
                    <a:pt x="26" y="80"/>
                    <a:pt x="25" y="80"/>
                    <a:pt x="24" y="80"/>
                  </a:cubicBezTo>
                  <a:cubicBezTo>
                    <a:pt x="24" y="81"/>
                    <a:pt x="24" y="82"/>
                    <a:pt x="24" y="83"/>
                  </a:cubicBezTo>
                  <a:cubicBezTo>
                    <a:pt x="25" y="83"/>
                    <a:pt x="26" y="83"/>
                    <a:pt x="27" y="83"/>
                  </a:cubicBezTo>
                  <a:cubicBezTo>
                    <a:pt x="27" y="82"/>
                    <a:pt x="27" y="81"/>
                    <a:pt x="27" y="80"/>
                  </a:cubicBezTo>
                  <a:close/>
                  <a:moveTo>
                    <a:pt x="35" y="81"/>
                  </a:moveTo>
                  <a:cubicBezTo>
                    <a:pt x="34" y="81"/>
                    <a:pt x="33" y="80"/>
                    <a:pt x="32" y="80"/>
                  </a:cubicBezTo>
                  <a:cubicBezTo>
                    <a:pt x="32" y="81"/>
                    <a:pt x="32" y="82"/>
                    <a:pt x="32" y="83"/>
                  </a:cubicBezTo>
                  <a:cubicBezTo>
                    <a:pt x="33" y="83"/>
                    <a:pt x="34" y="84"/>
                    <a:pt x="35" y="84"/>
                  </a:cubicBezTo>
                  <a:cubicBezTo>
                    <a:pt x="35" y="83"/>
                    <a:pt x="35" y="82"/>
                    <a:pt x="35" y="81"/>
                  </a:cubicBezTo>
                  <a:close/>
                  <a:moveTo>
                    <a:pt x="39" y="81"/>
                  </a:moveTo>
                  <a:cubicBezTo>
                    <a:pt x="38" y="81"/>
                    <a:pt x="37" y="81"/>
                    <a:pt x="36" y="81"/>
                  </a:cubicBezTo>
                  <a:cubicBezTo>
                    <a:pt x="36" y="82"/>
                    <a:pt x="36" y="83"/>
                    <a:pt x="36" y="84"/>
                  </a:cubicBezTo>
                  <a:cubicBezTo>
                    <a:pt x="37" y="84"/>
                    <a:pt x="38" y="84"/>
                    <a:pt x="39" y="84"/>
                  </a:cubicBezTo>
                  <a:cubicBezTo>
                    <a:pt x="39" y="83"/>
                    <a:pt x="39" y="82"/>
                    <a:pt x="39" y="81"/>
                  </a:cubicBezTo>
                  <a:close/>
                  <a:moveTo>
                    <a:pt x="43" y="81"/>
                  </a:moveTo>
                  <a:cubicBezTo>
                    <a:pt x="42" y="81"/>
                    <a:pt x="41" y="81"/>
                    <a:pt x="40" y="81"/>
                  </a:cubicBezTo>
                  <a:cubicBezTo>
                    <a:pt x="40" y="82"/>
                    <a:pt x="40" y="83"/>
                    <a:pt x="40" y="84"/>
                  </a:cubicBezTo>
                  <a:cubicBezTo>
                    <a:pt x="41" y="84"/>
                    <a:pt x="42" y="84"/>
                    <a:pt x="43" y="84"/>
                  </a:cubicBezTo>
                  <a:cubicBezTo>
                    <a:pt x="43" y="83"/>
                    <a:pt x="43" y="82"/>
                    <a:pt x="43" y="81"/>
                  </a:cubicBezTo>
                  <a:close/>
                  <a:moveTo>
                    <a:pt x="47" y="82"/>
                  </a:moveTo>
                  <a:cubicBezTo>
                    <a:pt x="46" y="81"/>
                    <a:pt x="45" y="81"/>
                    <a:pt x="44" y="81"/>
                  </a:cubicBezTo>
                  <a:cubicBezTo>
                    <a:pt x="44" y="82"/>
                    <a:pt x="44" y="83"/>
                    <a:pt x="44" y="84"/>
                  </a:cubicBezTo>
                  <a:cubicBezTo>
                    <a:pt x="45" y="84"/>
                    <a:pt x="46" y="84"/>
                    <a:pt x="47" y="84"/>
                  </a:cubicBezTo>
                  <a:cubicBezTo>
                    <a:pt x="47" y="83"/>
                    <a:pt x="47" y="83"/>
                    <a:pt x="47" y="82"/>
                  </a:cubicBezTo>
                  <a:close/>
                  <a:moveTo>
                    <a:pt x="27" y="76"/>
                  </a:moveTo>
                  <a:cubicBezTo>
                    <a:pt x="26" y="76"/>
                    <a:pt x="25" y="76"/>
                    <a:pt x="24" y="75"/>
                  </a:cubicBezTo>
                  <a:cubicBezTo>
                    <a:pt x="24" y="76"/>
                    <a:pt x="24" y="77"/>
                    <a:pt x="24" y="78"/>
                  </a:cubicBezTo>
                  <a:cubicBezTo>
                    <a:pt x="25" y="79"/>
                    <a:pt x="26" y="79"/>
                    <a:pt x="27" y="79"/>
                  </a:cubicBezTo>
                  <a:cubicBezTo>
                    <a:pt x="27" y="78"/>
                    <a:pt x="27" y="77"/>
                    <a:pt x="27" y="76"/>
                  </a:cubicBezTo>
                  <a:close/>
                  <a:moveTo>
                    <a:pt x="35" y="76"/>
                  </a:moveTo>
                  <a:cubicBezTo>
                    <a:pt x="34" y="76"/>
                    <a:pt x="33" y="76"/>
                    <a:pt x="32" y="76"/>
                  </a:cubicBezTo>
                  <a:cubicBezTo>
                    <a:pt x="32" y="77"/>
                    <a:pt x="32" y="78"/>
                    <a:pt x="32" y="79"/>
                  </a:cubicBezTo>
                  <a:cubicBezTo>
                    <a:pt x="33" y="79"/>
                    <a:pt x="34" y="79"/>
                    <a:pt x="35" y="79"/>
                  </a:cubicBezTo>
                  <a:cubicBezTo>
                    <a:pt x="35" y="78"/>
                    <a:pt x="35" y="77"/>
                    <a:pt x="35" y="76"/>
                  </a:cubicBezTo>
                  <a:close/>
                  <a:moveTo>
                    <a:pt x="39" y="77"/>
                  </a:moveTo>
                  <a:cubicBezTo>
                    <a:pt x="38" y="77"/>
                    <a:pt x="37" y="77"/>
                    <a:pt x="36" y="76"/>
                  </a:cubicBezTo>
                  <a:cubicBezTo>
                    <a:pt x="36" y="77"/>
                    <a:pt x="36" y="78"/>
                    <a:pt x="36" y="79"/>
                  </a:cubicBezTo>
                  <a:cubicBezTo>
                    <a:pt x="37" y="80"/>
                    <a:pt x="38" y="80"/>
                    <a:pt x="39" y="80"/>
                  </a:cubicBezTo>
                  <a:cubicBezTo>
                    <a:pt x="39" y="79"/>
                    <a:pt x="39" y="78"/>
                    <a:pt x="39" y="77"/>
                  </a:cubicBezTo>
                  <a:close/>
                  <a:moveTo>
                    <a:pt x="43" y="77"/>
                  </a:moveTo>
                  <a:cubicBezTo>
                    <a:pt x="42" y="77"/>
                    <a:pt x="41" y="77"/>
                    <a:pt x="40" y="77"/>
                  </a:cubicBezTo>
                  <a:cubicBezTo>
                    <a:pt x="40" y="78"/>
                    <a:pt x="40" y="79"/>
                    <a:pt x="40" y="80"/>
                  </a:cubicBezTo>
                  <a:cubicBezTo>
                    <a:pt x="41" y="80"/>
                    <a:pt x="42" y="80"/>
                    <a:pt x="43" y="80"/>
                  </a:cubicBezTo>
                  <a:cubicBezTo>
                    <a:pt x="43" y="79"/>
                    <a:pt x="43" y="78"/>
                    <a:pt x="43" y="77"/>
                  </a:cubicBezTo>
                  <a:close/>
                  <a:moveTo>
                    <a:pt x="47" y="77"/>
                  </a:moveTo>
                  <a:cubicBezTo>
                    <a:pt x="46" y="77"/>
                    <a:pt x="45" y="77"/>
                    <a:pt x="44" y="77"/>
                  </a:cubicBezTo>
                  <a:cubicBezTo>
                    <a:pt x="44" y="78"/>
                    <a:pt x="44" y="79"/>
                    <a:pt x="44" y="80"/>
                  </a:cubicBezTo>
                  <a:cubicBezTo>
                    <a:pt x="45" y="80"/>
                    <a:pt x="46" y="80"/>
                    <a:pt x="47" y="80"/>
                  </a:cubicBezTo>
                  <a:cubicBezTo>
                    <a:pt x="47" y="79"/>
                    <a:pt x="47" y="78"/>
                    <a:pt x="47" y="77"/>
                  </a:cubicBezTo>
                  <a:close/>
                  <a:moveTo>
                    <a:pt x="27" y="71"/>
                  </a:moveTo>
                  <a:cubicBezTo>
                    <a:pt x="26" y="71"/>
                    <a:pt x="25" y="71"/>
                    <a:pt x="24" y="71"/>
                  </a:cubicBezTo>
                  <a:cubicBezTo>
                    <a:pt x="24" y="72"/>
                    <a:pt x="24" y="73"/>
                    <a:pt x="24" y="74"/>
                  </a:cubicBezTo>
                  <a:cubicBezTo>
                    <a:pt x="25" y="74"/>
                    <a:pt x="26" y="74"/>
                    <a:pt x="27" y="74"/>
                  </a:cubicBezTo>
                  <a:cubicBezTo>
                    <a:pt x="27" y="73"/>
                    <a:pt x="27" y="72"/>
                    <a:pt x="27" y="71"/>
                  </a:cubicBezTo>
                  <a:close/>
                  <a:moveTo>
                    <a:pt x="35" y="72"/>
                  </a:moveTo>
                  <a:cubicBezTo>
                    <a:pt x="34" y="72"/>
                    <a:pt x="33" y="72"/>
                    <a:pt x="32" y="72"/>
                  </a:cubicBezTo>
                  <a:cubicBezTo>
                    <a:pt x="32" y="73"/>
                    <a:pt x="32" y="74"/>
                    <a:pt x="32" y="75"/>
                  </a:cubicBezTo>
                  <a:cubicBezTo>
                    <a:pt x="33" y="75"/>
                    <a:pt x="34" y="75"/>
                    <a:pt x="35" y="75"/>
                  </a:cubicBezTo>
                  <a:cubicBezTo>
                    <a:pt x="35" y="74"/>
                    <a:pt x="35" y="73"/>
                    <a:pt x="35" y="72"/>
                  </a:cubicBezTo>
                  <a:close/>
                  <a:moveTo>
                    <a:pt x="39" y="72"/>
                  </a:moveTo>
                  <a:cubicBezTo>
                    <a:pt x="38" y="72"/>
                    <a:pt x="37" y="72"/>
                    <a:pt x="36" y="72"/>
                  </a:cubicBezTo>
                  <a:cubicBezTo>
                    <a:pt x="36" y="73"/>
                    <a:pt x="36" y="74"/>
                    <a:pt x="36" y="75"/>
                  </a:cubicBezTo>
                  <a:cubicBezTo>
                    <a:pt x="37" y="75"/>
                    <a:pt x="38" y="75"/>
                    <a:pt x="39" y="75"/>
                  </a:cubicBezTo>
                  <a:cubicBezTo>
                    <a:pt x="39" y="74"/>
                    <a:pt x="39" y="73"/>
                    <a:pt x="39" y="72"/>
                  </a:cubicBezTo>
                  <a:close/>
                  <a:moveTo>
                    <a:pt x="43" y="73"/>
                  </a:moveTo>
                  <a:cubicBezTo>
                    <a:pt x="42" y="73"/>
                    <a:pt x="41" y="73"/>
                    <a:pt x="40" y="73"/>
                  </a:cubicBezTo>
                  <a:cubicBezTo>
                    <a:pt x="40" y="74"/>
                    <a:pt x="40" y="75"/>
                    <a:pt x="40" y="76"/>
                  </a:cubicBezTo>
                  <a:cubicBezTo>
                    <a:pt x="41" y="76"/>
                    <a:pt x="42" y="76"/>
                    <a:pt x="43" y="76"/>
                  </a:cubicBezTo>
                  <a:cubicBezTo>
                    <a:pt x="43" y="75"/>
                    <a:pt x="43" y="74"/>
                    <a:pt x="43" y="73"/>
                  </a:cubicBezTo>
                  <a:close/>
                  <a:moveTo>
                    <a:pt x="27" y="67"/>
                  </a:moveTo>
                  <a:cubicBezTo>
                    <a:pt x="26" y="67"/>
                    <a:pt x="25" y="67"/>
                    <a:pt x="24" y="67"/>
                  </a:cubicBezTo>
                  <a:cubicBezTo>
                    <a:pt x="24" y="68"/>
                    <a:pt x="24" y="69"/>
                    <a:pt x="24" y="70"/>
                  </a:cubicBezTo>
                  <a:cubicBezTo>
                    <a:pt x="25" y="70"/>
                    <a:pt x="26" y="70"/>
                    <a:pt x="27" y="70"/>
                  </a:cubicBezTo>
                  <a:cubicBezTo>
                    <a:pt x="27" y="69"/>
                    <a:pt x="27" y="68"/>
                    <a:pt x="27" y="67"/>
                  </a:cubicBezTo>
                  <a:close/>
                  <a:moveTo>
                    <a:pt x="39" y="68"/>
                  </a:moveTo>
                  <a:cubicBezTo>
                    <a:pt x="38" y="68"/>
                    <a:pt x="37" y="68"/>
                    <a:pt x="36" y="68"/>
                  </a:cubicBezTo>
                  <a:cubicBezTo>
                    <a:pt x="36" y="69"/>
                    <a:pt x="36" y="70"/>
                    <a:pt x="36" y="71"/>
                  </a:cubicBezTo>
                  <a:cubicBezTo>
                    <a:pt x="37" y="71"/>
                    <a:pt x="38" y="71"/>
                    <a:pt x="39" y="71"/>
                  </a:cubicBezTo>
                  <a:cubicBezTo>
                    <a:pt x="39" y="70"/>
                    <a:pt x="39" y="69"/>
                    <a:pt x="39" y="68"/>
                  </a:cubicBezTo>
                  <a:close/>
                  <a:moveTo>
                    <a:pt x="43" y="69"/>
                  </a:moveTo>
                  <a:cubicBezTo>
                    <a:pt x="42" y="69"/>
                    <a:pt x="41" y="69"/>
                    <a:pt x="40" y="68"/>
                  </a:cubicBezTo>
                  <a:cubicBezTo>
                    <a:pt x="40" y="69"/>
                    <a:pt x="40" y="70"/>
                    <a:pt x="40" y="71"/>
                  </a:cubicBezTo>
                  <a:cubicBezTo>
                    <a:pt x="41" y="71"/>
                    <a:pt x="42" y="72"/>
                    <a:pt x="43" y="72"/>
                  </a:cubicBezTo>
                  <a:cubicBezTo>
                    <a:pt x="43" y="71"/>
                    <a:pt x="43" y="70"/>
                    <a:pt x="43" y="69"/>
                  </a:cubicBezTo>
                  <a:close/>
                  <a:moveTo>
                    <a:pt x="39" y="64"/>
                  </a:moveTo>
                  <a:cubicBezTo>
                    <a:pt x="38" y="64"/>
                    <a:pt x="37" y="64"/>
                    <a:pt x="36" y="64"/>
                  </a:cubicBezTo>
                  <a:cubicBezTo>
                    <a:pt x="36" y="65"/>
                    <a:pt x="36" y="66"/>
                    <a:pt x="36" y="67"/>
                  </a:cubicBezTo>
                  <a:cubicBezTo>
                    <a:pt x="37" y="67"/>
                    <a:pt x="38" y="67"/>
                    <a:pt x="39" y="67"/>
                  </a:cubicBezTo>
                  <a:cubicBezTo>
                    <a:pt x="39" y="66"/>
                    <a:pt x="39" y="65"/>
                    <a:pt x="39" y="64"/>
                  </a:cubicBezTo>
                  <a:close/>
                  <a:moveTo>
                    <a:pt x="43" y="65"/>
                  </a:moveTo>
                  <a:cubicBezTo>
                    <a:pt x="42" y="64"/>
                    <a:pt x="41" y="64"/>
                    <a:pt x="40" y="64"/>
                  </a:cubicBezTo>
                  <a:cubicBezTo>
                    <a:pt x="40" y="65"/>
                    <a:pt x="40" y="66"/>
                    <a:pt x="40" y="67"/>
                  </a:cubicBezTo>
                  <a:cubicBezTo>
                    <a:pt x="41" y="67"/>
                    <a:pt x="42" y="67"/>
                    <a:pt x="43" y="67"/>
                  </a:cubicBezTo>
                  <a:cubicBezTo>
                    <a:pt x="43" y="66"/>
                    <a:pt x="43" y="65"/>
                    <a:pt x="43" y="65"/>
                  </a:cubicBezTo>
                  <a:close/>
                  <a:moveTo>
                    <a:pt x="47" y="65"/>
                  </a:moveTo>
                  <a:cubicBezTo>
                    <a:pt x="46" y="65"/>
                    <a:pt x="45" y="65"/>
                    <a:pt x="44" y="65"/>
                  </a:cubicBezTo>
                  <a:cubicBezTo>
                    <a:pt x="44" y="66"/>
                    <a:pt x="44" y="67"/>
                    <a:pt x="44" y="68"/>
                  </a:cubicBezTo>
                  <a:cubicBezTo>
                    <a:pt x="45" y="68"/>
                    <a:pt x="46" y="68"/>
                    <a:pt x="47" y="68"/>
                  </a:cubicBezTo>
                  <a:cubicBezTo>
                    <a:pt x="47" y="67"/>
                    <a:pt x="47" y="66"/>
                    <a:pt x="47" y="65"/>
                  </a:cubicBezTo>
                  <a:close/>
                  <a:moveTo>
                    <a:pt x="27" y="58"/>
                  </a:moveTo>
                  <a:cubicBezTo>
                    <a:pt x="26" y="58"/>
                    <a:pt x="25" y="58"/>
                    <a:pt x="24" y="58"/>
                  </a:cubicBezTo>
                  <a:cubicBezTo>
                    <a:pt x="24" y="59"/>
                    <a:pt x="24" y="60"/>
                    <a:pt x="24" y="61"/>
                  </a:cubicBezTo>
                  <a:cubicBezTo>
                    <a:pt x="25" y="61"/>
                    <a:pt x="26" y="61"/>
                    <a:pt x="27" y="61"/>
                  </a:cubicBezTo>
                  <a:cubicBezTo>
                    <a:pt x="27" y="60"/>
                    <a:pt x="27" y="59"/>
                    <a:pt x="27" y="58"/>
                  </a:cubicBezTo>
                  <a:close/>
                  <a:moveTo>
                    <a:pt x="35" y="59"/>
                  </a:moveTo>
                  <a:cubicBezTo>
                    <a:pt x="34" y="59"/>
                    <a:pt x="33" y="59"/>
                    <a:pt x="32" y="59"/>
                  </a:cubicBezTo>
                  <a:cubicBezTo>
                    <a:pt x="32" y="60"/>
                    <a:pt x="32" y="61"/>
                    <a:pt x="32" y="62"/>
                  </a:cubicBezTo>
                  <a:cubicBezTo>
                    <a:pt x="33" y="62"/>
                    <a:pt x="34" y="62"/>
                    <a:pt x="35" y="62"/>
                  </a:cubicBezTo>
                  <a:cubicBezTo>
                    <a:pt x="35" y="61"/>
                    <a:pt x="35" y="60"/>
                    <a:pt x="35" y="59"/>
                  </a:cubicBezTo>
                  <a:close/>
                  <a:moveTo>
                    <a:pt x="39" y="60"/>
                  </a:moveTo>
                  <a:cubicBezTo>
                    <a:pt x="38" y="60"/>
                    <a:pt x="37" y="60"/>
                    <a:pt x="36" y="60"/>
                  </a:cubicBezTo>
                  <a:cubicBezTo>
                    <a:pt x="36" y="61"/>
                    <a:pt x="36" y="61"/>
                    <a:pt x="36" y="62"/>
                  </a:cubicBezTo>
                  <a:cubicBezTo>
                    <a:pt x="37" y="63"/>
                    <a:pt x="38" y="63"/>
                    <a:pt x="39" y="63"/>
                  </a:cubicBezTo>
                  <a:cubicBezTo>
                    <a:pt x="39" y="62"/>
                    <a:pt x="39" y="61"/>
                    <a:pt x="39" y="60"/>
                  </a:cubicBezTo>
                  <a:close/>
                  <a:moveTo>
                    <a:pt x="47" y="61"/>
                  </a:moveTo>
                  <a:cubicBezTo>
                    <a:pt x="46" y="61"/>
                    <a:pt x="45" y="61"/>
                    <a:pt x="44" y="60"/>
                  </a:cubicBezTo>
                  <a:cubicBezTo>
                    <a:pt x="44" y="61"/>
                    <a:pt x="44" y="62"/>
                    <a:pt x="44" y="63"/>
                  </a:cubicBezTo>
                  <a:cubicBezTo>
                    <a:pt x="45" y="63"/>
                    <a:pt x="46" y="64"/>
                    <a:pt x="47" y="64"/>
                  </a:cubicBezTo>
                  <a:cubicBezTo>
                    <a:pt x="47" y="63"/>
                    <a:pt x="47" y="62"/>
                    <a:pt x="47" y="61"/>
                  </a:cubicBezTo>
                  <a:close/>
                  <a:moveTo>
                    <a:pt x="27" y="54"/>
                  </a:moveTo>
                  <a:cubicBezTo>
                    <a:pt x="26" y="54"/>
                    <a:pt x="25" y="54"/>
                    <a:pt x="24" y="54"/>
                  </a:cubicBezTo>
                  <a:cubicBezTo>
                    <a:pt x="24" y="55"/>
                    <a:pt x="24" y="56"/>
                    <a:pt x="24" y="57"/>
                  </a:cubicBezTo>
                  <a:cubicBezTo>
                    <a:pt x="25" y="57"/>
                    <a:pt x="26" y="57"/>
                    <a:pt x="27" y="57"/>
                  </a:cubicBezTo>
                  <a:cubicBezTo>
                    <a:pt x="27" y="56"/>
                    <a:pt x="27" y="55"/>
                    <a:pt x="27" y="54"/>
                  </a:cubicBezTo>
                  <a:close/>
                  <a:moveTo>
                    <a:pt x="39" y="56"/>
                  </a:moveTo>
                  <a:cubicBezTo>
                    <a:pt x="38" y="56"/>
                    <a:pt x="37" y="55"/>
                    <a:pt x="36" y="55"/>
                  </a:cubicBezTo>
                  <a:cubicBezTo>
                    <a:pt x="36" y="56"/>
                    <a:pt x="36" y="57"/>
                    <a:pt x="36" y="58"/>
                  </a:cubicBezTo>
                  <a:cubicBezTo>
                    <a:pt x="37" y="58"/>
                    <a:pt x="38" y="58"/>
                    <a:pt x="39" y="59"/>
                  </a:cubicBezTo>
                  <a:cubicBezTo>
                    <a:pt x="39" y="58"/>
                    <a:pt x="39" y="57"/>
                    <a:pt x="39" y="56"/>
                  </a:cubicBezTo>
                  <a:close/>
                  <a:moveTo>
                    <a:pt x="43" y="56"/>
                  </a:moveTo>
                  <a:cubicBezTo>
                    <a:pt x="42" y="56"/>
                    <a:pt x="41" y="56"/>
                    <a:pt x="40" y="56"/>
                  </a:cubicBezTo>
                  <a:cubicBezTo>
                    <a:pt x="40" y="57"/>
                    <a:pt x="40" y="58"/>
                    <a:pt x="40" y="59"/>
                  </a:cubicBezTo>
                  <a:cubicBezTo>
                    <a:pt x="41" y="59"/>
                    <a:pt x="42" y="59"/>
                    <a:pt x="43" y="59"/>
                  </a:cubicBezTo>
                  <a:cubicBezTo>
                    <a:pt x="43" y="58"/>
                    <a:pt x="43" y="57"/>
                    <a:pt x="43" y="56"/>
                  </a:cubicBezTo>
                  <a:close/>
                  <a:moveTo>
                    <a:pt x="27" y="50"/>
                  </a:moveTo>
                  <a:cubicBezTo>
                    <a:pt x="26" y="50"/>
                    <a:pt x="25" y="49"/>
                    <a:pt x="24" y="49"/>
                  </a:cubicBezTo>
                  <a:cubicBezTo>
                    <a:pt x="24" y="50"/>
                    <a:pt x="24" y="51"/>
                    <a:pt x="24" y="52"/>
                  </a:cubicBezTo>
                  <a:cubicBezTo>
                    <a:pt x="25" y="52"/>
                    <a:pt x="26" y="53"/>
                    <a:pt x="27" y="53"/>
                  </a:cubicBezTo>
                  <a:cubicBezTo>
                    <a:pt x="27" y="52"/>
                    <a:pt x="27" y="51"/>
                    <a:pt x="27" y="50"/>
                  </a:cubicBezTo>
                  <a:close/>
                  <a:moveTo>
                    <a:pt x="43" y="52"/>
                  </a:moveTo>
                  <a:cubicBezTo>
                    <a:pt x="42" y="52"/>
                    <a:pt x="41" y="52"/>
                    <a:pt x="40" y="52"/>
                  </a:cubicBezTo>
                  <a:cubicBezTo>
                    <a:pt x="40" y="53"/>
                    <a:pt x="40" y="54"/>
                    <a:pt x="40" y="55"/>
                  </a:cubicBezTo>
                  <a:cubicBezTo>
                    <a:pt x="41" y="55"/>
                    <a:pt x="42" y="55"/>
                    <a:pt x="43" y="55"/>
                  </a:cubicBezTo>
                  <a:cubicBezTo>
                    <a:pt x="43" y="54"/>
                    <a:pt x="43" y="53"/>
                    <a:pt x="43" y="52"/>
                  </a:cubicBezTo>
                  <a:close/>
                  <a:moveTo>
                    <a:pt x="47" y="52"/>
                  </a:moveTo>
                  <a:cubicBezTo>
                    <a:pt x="46" y="52"/>
                    <a:pt x="45" y="52"/>
                    <a:pt x="44" y="52"/>
                  </a:cubicBezTo>
                  <a:cubicBezTo>
                    <a:pt x="44" y="53"/>
                    <a:pt x="44" y="54"/>
                    <a:pt x="44" y="55"/>
                  </a:cubicBezTo>
                  <a:cubicBezTo>
                    <a:pt x="45" y="55"/>
                    <a:pt x="46" y="55"/>
                    <a:pt x="47" y="55"/>
                  </a:cubicBezTo>
                  <a:cubicBezTo>
                    <a:pt x="47" y="54"/>
                    <a:pt x="47" y="53"/>
                    <a:pt x="47" y="52"/>
                  </a:cubicBezTo>
                  <a:close/>
                  <a:moveTo>
                    <a:pt x="27" y="45"/>
                  </a:moveTo>
                  <a:cubicBezTo>
                    <a:pt x="26" y="45"/>
                    <a:pt x="25" y="45"/>
                    <a:pt x="24" y="45"/>
                  </a:cubicBezTo>
                  <a:cubicBezTo>
                    <a:pt x="24" y="46"/>
                    <a:pt x="24" y="47"/>
                    <a:pt x="24" y="48"/>
                  </a:cubicBezTo>
                  <a:cubicBezTo>
                    <a:pt x="25" y="48"/>
                    <a:pt x="26" y="48"/>
                    <a:pt x="27" y="48"/>
                  </a:cubicBezTo>
                  <a:cubicBezTo>
                    <a:pt x="27" y="47"/>
                    <a:pt x="27" y="46"/>
                    <a:pt x="27" y="45"/>
                  </a:cubicBezTo>
                  <a:close/>
                  <a:moveTo>
                    <a:pt x="43" y="48"/>
                  </a:moveTo>
                  <a:cubicBezTo>
                    <a:pt x="42" y="48"/>
                    <a:pt x="41" y="48"/>
                    <a:pt x="40" y="47"/>
                  </a:cubicBezTo>
                  <a:cubicBezTo>
                    <a:pt x="40" y="48"/>
                    <a:pt x="40" y="49"/>
                    <a:pt x="40" y="50"/>
                  </a:cubicBezTo>
                  <a:cubicBezTo>
                    <a:pt x="41" y="50"/>
                    <a:pt x="42" y="51"/>
                    <a:pt x="43" y="51"/>
                  </a:cubicBezTo>
                  <a:cubicBezTo>
                    <a:pt x="43" y="50"/>
                    <a:pt x="43" y="49"/>
                    <a:pt x="43" y="48"/>
                  </a:cubicBezTo>
                  <a:close/>
                  <a:moveTo>
                    <a:pt x="27" y="41"/>
                  </a:moveTo>
                  <a:cubicBezTo>
                    <a:pt x="26" y="41"/>
                    <a:pt x="25" y="41"/>
                    <a:pt x="24" y="41"/>
                  </a:cubicBezTo>
                  <a:cubicBezTo>
                    <a:pt x="24" y="42"/>
                    <a:pt x="24" y="43"/>
                    <a:pt x="24" y="44"/>
                  </a:cubicBezTo>
                  <a:cubicBezTo>
                    <a:pt x="25" y="44"/>
                    <a:pt x="26" y="44"/>
                    <a:pt x="27" y="44"/>
                  </a:cubicBezTo>
                  <a:cubicBezTo>
                    <a:pt x="27" y="43"/>
                    <a:pt x="27" y="42"/>
                    <a:pt x="27" y="41"/>
                  </a:cubicBezTo>
                  <a:close/>
                  <a:moveTo>
                    <a:pt x="43" y="44"/>
                  </a:moveTo>
                  <a:cubicBezTo>
                    <a:pt x="42" y="43"/>
                    <a:pt x="41" y="43"/>
                    <a:pt x="40" y="43"/>
                  </a:cubicBezTo>
                  <a:cubicBezTo>
                    <a:pt x="40" y="44"/>
                    <a:pt x="40" y="45"/>
                    <a:pt x="40" y="46"/>
                  </a:cubicBezTo>
                  <a:cubicBezTo>
                    <a:pt x="41" y="46"/>
                    <a:pt x="42" y="46"/>
                    <a:pt x="43" y="46"/>
                  </a:cubicBezTo>
                  <a:cubicBezTo>
                    <a:pt x="43" y="46"/>
                    <a:pt x="43" y="45"/>
                    <a:pt x="43" y="44"/>
                  </a:cubicBezTo>
                  <a:close/>
                  <a:moveTo>
                    <a:pt x="27" y="37"/>
                  </a:moveTo>
                  <a:cubicBezTo>
                    <a:pt x="26" y="37"/>
                    <a:pt x="25" y="36"/>
                    <a:pt x="24" y="36"/>
                  </a:cubicBezTo>
                  <a:cubicBezTo>
                    <a:pt x="24" y="37"/>
                    <a:pt x="24" y="38"/>
                    <a:pt x="24" y="39"/>
                  </a:cubicBezTo>
                  <a:cubicBezTo>
                    <a:pt x="25" y="39"/>
                    <a:pt x="26" y="40"/>
                    <a:pt x="27" y="40"/>
                  </a:cubicBezTo>
                  <a:cubicBezTo>
                    <a:pt x="27" y="39"/>
                    <a:pt x="27" y="38"/>
                    <a:pt x="27" y="37"/>
                  </a:cubicBezTo>
                  <a:close/>
                  <a:moveTo>
                    <a:pt x="43" y="39"/>
                  </a:moveTo>
                  <a:cubicBezTo>
                    <a:pt x="42" y="39"/>
                    <a:pt x="41" y="39"/>
                    <a:pt x="40" y="39"/>
                  </a:cubicBezTo>
                  <a:cubicBezTo>
                    <a:pt x="40" y="40"/>
                    <a:pt x="40" y="41"/>
                    <a:pt x="40" y="42"/>
                  </a:cubicBezTo>
                  <a:cubicBezTo>
                    <a:pt x="41" y="42"/>
                    <a:pt x="42" y="42"/>
                    <a:pt x="43" y="42"/>
                  </a:cubicBezTo>
                  <a:cubicBezTo>
                    <a:pt x="43" y="41"/>
                    <a:pt x="43" y="40"/>
                    <a:pt x="43" y="39"/>
                  </a:cubicBezTo>
                  <a:close/>
                  <a:moveTo>
                    <a:pt x="47" y="40"/>
                  </a:moveTo>
                  <a:cubicBezTo>
                    <a:pt x="46" y="40"/>
                    <a:pt x="45" y="40"/>
                    <a:pt x="44" y="40"/>
                  </a:cubicBezTo>
                  <a:cubicBezTo>
                    <a:pt x="44" y="41"/>
                    <a:pt x="44" y="42"/>
                    <a:pt x="44" y="43"/>
                  </a:cubicBezTo>
                  <a:cubicBezTo>
                    <a:pt x="45" y="43"/>
                    <a:pt x="46" y="43"/>
                    <a:pt x="47" y="43"/>
                  </a:cubicBezTo>
                  <a:cubicBezTo>
                    <a:pt x="47" y="42"/>
                    <a:pt x="47" y="41"/>
                    <a:pt x="47" y="40"/>
                  </a:cubicBezTo>
                  <a:close/>
                  <a:moveTo>
                    <a:pt x="27" y="32"/>
                  </a:moveTo>
                  <a:cubicBezTo>
                    <a:pt x="26" y="32"/>
                    <a:pt x="25" y="32"/>
                    <a:pt x="24" y="32"/>
                  </a:cubicBezTo>
                  <a:cubicBezTo>
                    <a:pt x="24" y="33"/>
                    <a:pt x="24" y="34"/>
                    <a:pt x="24" y="35"/>
                  </a:cubicBezTo>
                  <a:cubicBezTo>
                    <a:pt x="25" y="35"/>
                    <a:pt x="26" y="35"/>
                    <a:pt x="27" y="35"/>
                  </a:cubicBezTo>
                  <a:cubicBezTo>
                    <a:pt x="27" y="34"/>
                    <a:pt x="27" y="33"/>
                    <a:pt x="27" y="32"/>
                  </a:cubicBezTo>
                  <a:close/>
                  <a:moveTo>
                    <a:pt x="43" y="35"/>
                  </a:moveTo>
                  <a:cubicBezTo>
                    <a:pt x="42" y="35"/>
                    <a:pt x="41" y="35"/>
                    <a:pt x="40" y="35"/>
                  </a:cubicBezTo>
                  <a:cubicBezTo>
                    <a:pt x="40" y="36"/>
                    <a:pt x="40" y="37"/>
                    <a:pt x="40" y="38"/>
                  </a:cubicBezTo>
                  <a:cubicBezTo>
                    <a:pt x="41" y="38"/>
                    <a:pt x="42" y="38"/>
                    <a:pt x="43" y="38"/>
                  </a:cubicBezTo>
                  <a:cubicBezTo>
                    <a:pt x="43" y="37"/>
                    <a:pt x="43" y="36"/>
                    <a:pt x="43" y="35"/>
                  </a:cubicBezTo>
                  <a:close/>
                  <a:moveTo>
                    <a:pt x="47" y="36"/>
                  </a:moveTo>
                  <a:cubicBezTo>
                    <a:pt x="46" y="36"/>
                    <a:pt x="45" y="36"/>
                    <a:pt x="44" y="35"/>
                  </a:cubicBezTo>
                  <a:cubicBezTo>
                    <a:pt x="44" y="36"/>
                    <a:pt x="44" y="37"/>
                    <a:pt x="44" y="38"/>
                  </a:cubicBezTo>
                  <a:cubicBezTo>
                    <a:pt x="45" y="38"/>
                    <a:pt x="46" y="39"/>
                    <a:pt x="47" y="39"/>
                  </a:cubicBezTo>
                  <a:cubicBezTo>
                    <a:pt x="47" y="38"/>
                    <a:pt x="47" y="37"/>
                    <a:pt x="47" y="36"/>
                  </a:cubicBezTo>
                  <a:close/>
                  <a:moveTo>
                    <a:pt x="27" y="28"/>
                  </a:moveTo>
                  <a:cubicBezTo>
                    <a:pt x="26" y="28"/>
                    <a:pt x="25" y="28"/>
                    <a:pt x="24" y="28"/>
                  </a:cubicBezTo>
                  <a:cubicBezTo>
                    <a:pt x="24" y="29"/>
                    <a:pt x="24" y="30"/>
                    <a:pt x="24" y="31"/>
                  </a:cubicBezTo>
                  <a:cubicBezTo>
                    <a:pt x="25" y="31"/>
                    <a:pt x="26" y="31"/>
                    <a:pt x="27" y="31"/>
                  </a:cubicBezTo>
                  <a:cubicBezTo>
                    <a:pt x="27" y="30"/>
                    <a:pt x="27" y="29"/>
                    <a:pt x="27" y="28"/>
                  </a:cubicBezTo>
                  <a:close/>
                  <a:moveTo>
                    <a:pt x="43" y="31"/>
                  </a:moveTo>
                  <a:cubicBezTo>
                    <a:pt x="42" y="31"/>
                    <a:pt x="41" y="31"/>
                    <a:pt x="40" y="31"/>
                  </a:cubicBezTo>
                  <a:cubicBezTo>
                    <a:pt x="40" y="32"/>
                    <a:pt x="40" y="33"/>
                    <a:pt x="40" y="33"/>
                  </a:cubicBezTo>
                  <a:cubicBezTo>
                    <a:pt x="41" y="34"/>
                    <a:pt x="42" y="34"/>
                    <a:pt x="43" y="34"/>
                  </a:cubicBezTo>
                  <a:cubicBezTo>
                    <a:pt x="43" y="33"/>
                    <a:pt x="43" y="32"/>
                    <a:pt x="4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37" name="Rectangle 2601"/>
            <p:cNvSpPr>
              <a:spLocks noChangeArrowheads="1"/>
            </p:cNvSpPr>
            <p:nvPr/>
          </p:nvSpPr>
          <p:spPr bwMode="auto">
            <a:xfrm>
              <a:off x="-1919287" y="944562"/>
              <a:ext cx="333375" cy="211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38" name="Freeform 2602"/>
            <p:cNvSpPr>
              <a:spLocks noEditPoints="1"/>
            </p:cNvSpPr>
            <p:nvPr/>
          </p:nvSpPr>
          <p:spPr bwMode="auto">
            <a:xfrm>
              <a:off x="-650874" y="673100"/>
              <a:ext cx="128588" cy="482600"/>
            </a:xfrm>
            <a:custGeom>
              <a:avLst/>
              <a:gdLst>
                <a:gd name="T0" fmla="*/ 24 w 39"/>
                <a:gd name="T1" fmla="*/ 7 h 148"/>
                <a:gd name="T2" fmla="*/ 17 w 39"/>
                <a:gd name="T3" fmla="*/ 7 h 148"/>
                <a:gd name="T4" fmla="*/ 21 w 39"/>
                <a:gd name="T5" fmla="*/ 19 h 148"/>
                <a:gd name="T6" fmla="*/ 3 w 39"/>
                <a:gd name="T7" fmla="*/ 17 h 148"/>
                <a:gd name="T8" fmla="*/ 20 w 39"/>
                <a:gd name="T9" fmla="*/ 15 h 148"/>
                <a:gd name="T10" fmla="*/ 5 w 39"/>
                <a:gd name="T11" fmla="*/ 24 h 148"/>
                <a:gd name="T12" fmla="*/ 8 w 39"/>
                <a:gd name="T13" fmla="*/ 39 h 148"/>
                <a:gd name="T14" fmla="*/ 5 w 39"/>
                <a:gd name="T15" fmla="*/ 49 h 148"/>
                <a:gd name="T16" fmla="*/ 5 w 39"/>
                <a:gd name="T17" fmla="*/ 59 h 148"/>
                <a:gd name="T18" fmla="*/ 8 w 39"/>
                <a:gd name="T19" fmla="*/ 69 h 148"/>
                <a:gd name="T20" fmla="*/ 5 w 39"/>
                <a:gd name="T21" fmla="*/ 75 h 148"/>
                <a:gd name="T22" fmla="*/ 8 w 39"/>
                <a:gd name="T23" fmla="*/ 86 h 148"/>
                <a:gd name="T24" fmla="*/ 5 w 39"/>
                <a:gd name="T25" fmla="*/ 100 h 148"/>
                <a:gd name="T26" fmla="*/ 5 w 39"/>
                <a:gd name="T27" fmla="*/ 110 h 148"/>
                <a:gd name="T28" fmla="*/ 5 w 39"/>
                <a:gd name="T29" fmla="*/ 115 h 148"/>
                <a:gd name="T30" fmla="*/ 3 w 39"/>
                <a:gd name="T31" fmla="*/ 106 h 148"/>
                <a:gd name="T32" fmla="*/ 11 w 39"/>
                <a:gd name="T33" fmla="*/ 98 h 148"/>
                <a:gd name="T34" fmla="*/ 14 w 39"/>
                <a:gd name="T35" fmla="*/ 100 h 148"/>
                <a:gd name="T36" fmla="*/ 3 w 39"/>
                <a:gd name="T37" fmla="*/ 94 h 148"/>
                <a:gd name="T38" fmla="*/ 14 w 39"/>
                <a:gd name="T39" fmla="*/ 96 h 148"/>
                <a:gd name="T40" fmla="*/ 17 w 39"/>
                <a:gd name="T41" fmla="*/ 93 h 148"/>
                <a:gd name="T42" fmla="*/ 11 w 39"/>
                <a:gd name="T43" fmla="*/ 90 h 148"/>
                <a:gd name="T44" fmla="*/ 14 w 39"/>
                <a:gd name="T45" fmla="*/ 92 h 148"/>
                <a:gd name="T46" fmla="*/ 3 w 39"/>
                <a:gd name="T47" fmla="*/ 86 h 148"/>
                <a:gd name="T48" fmla="*/ 14 w 39"/>
                <a:gd name="T49" fmla="*/ 88 h 148"/>
                <a:gd name="T50" fmla="*/ 17 w 39"/>
                <a:gd name="T51" fmla="*/ 85 h 148"/>
                <a:gd name="T52" fmla="*/ 11 w 39"/>
                <a:gd name="T53" fmla="*/ 82 h 148"/>
                <a:gd name="T54" fmla="*/ 14 w 39"/>
                <a:gd name="T55" fmla="*/ 84 h 148"/>
                <a:gd name="T56" fmla="*/ 3 w 39"/>
                <a:gd name="T57" fmla="*/ 79 h 148"/>
                <a:gd name="T58" fmla="*/ 14 w 39"/>
                <a:gd name="T59" fmla="*/ 80 h 148"/>
                <a:gd name="T60" fmla="*/ 17 w 39"/>
                <a:gd name="T61" fmla="*/ 77 h 148"/>
                <a:gd name="T62" fmla="*/ 11 w 39"/>
                <a:gd name="T63" fmla="*/ 74 h 148"/>
                <a:gd name="T64" fmla="*/ 14 w 39"/>
                <a:gd name="T65" fmla="*/ 76 h 148"/>
                <a:gd name="T66" fmla="*/ 3 w 39"/>
                <a:gd name="T67" fmla="*/ 71 h 148"/>
                <a:gd name="T68" fmla="*/ 5 w 39"/>
                <a:gd name="T69" fmla="*/ 69 h 148"/>
                <a:gd name="T70" fmla="*/ 11 w 39"/>
                <a:gd name="T71" fmla="*/ 66 h 148"/>
                <a:gd name="T72" fmla="*/ 14 w 39"/>
                <a:gd name="T73" fmla="*/ 62 h 148"/>
                <a:gd name="T74" fmla="*/ 8 w 39"/>
                <a:gd name="T75" fmla="*/ 61 h 148"/>
                <a:gd name="T76" fmla="*/ 8 w 39"/>
                <a:gd name="T77" fmla="*/ 55 h 148"/>
                <a:gd name="T78" fmla="*/ 23 w 39"/>
                <a:gd name="T79" fmla="*/ 55 h 148"/>
                <a:gd name="T80" fmla="*/ 11 w 39"/>
                <a:gd name="T81" fmla="*/ 50 h 148"/>
                <a:gd name="T82" fmla="*/ 23 w 39"/>
                <a:gd name="T83" fmla="*/ 49 h 148"/>
                <a:gd name="T84" fmla="*/ 11 w 39"/>
                <a:gd name="T85" fmla="*/ 48 h 148"/>
                <a:gd name="T86" fmla="*/ 21 w 39"/>
                <a:gd name="T87" fmla="*/ 45 h 148"/>
                <a:gd name="T88" fmla="*/ 11 w 39"/>
                <a:gd name="T89" fmla="*/ 45 h 148"/>
                <a:gd name="T90" fmla="*/ 14 w 39"/>
                <a:gd name="T91" fmla="*/ 42 h 148"/>
                <a:gd name="T92" fmla="*/ 5 w 39"/>
                <a:gd name="T93" fmla="*/ 40 h 148"/>
                <a:gd name="T94" fmla="*/ 11 w 39"/>
                <a:gd name="T95" fmla="*/ 41 h 148"/>
                <a:gd name="T96" fmla="*/ 21 w 39"/>
                <a:gd name="T97" fmla="*/ 37 h 148"/>
                <a:gd name="T98" fmla="*/ 11 w 39"/>
                <a:gd name="T99" fmla="*/ 37 h 148"/>
                <a:gd name="T100" fmla="*/ 14 w 39"/>
                <a:gd name="T101" fmla="*/ 34 h 148"/>
                <a:gd name="T102" fmla="*/ 11 w 39"/>
                <a:gd name="T103" fmla="*/ 31 h 148"/>
                <a:gd name="T104" fmla="*/ 14 w 39"/>
                <a:gd name="T105" fmla="*/ 32 h 148"/>
                <a:gd name="T106" fmla="*/ 3 w 39"/>
                <a:gd name="T107" fmla="*/ 29 h 148"/>
                <a:gd name="T108" fmla="*/ 17 w 39"/>
                <a:gd name="T109" fmla="*/ 28 h 148"/>
                <a:gd name="T110" fmla="*/ 21 w 39"/>
                <a:gd name="T111" fmla="*/ 25 h 148"/>
                <a:gd name="T112" fmla="*/ 17 w 39"/>
                <a:gd name="T113" fmla="*/ 22 h 148"/>
                <a:gd name="T114" fmla="*/ 21 w 39"/>
                <a:gd name="T115" fmla="*/ 23 h 148"/>
                <a:gd name="T116" fmla="*/ 14 w 39"/>
                <a:gd name="T117" fmla="*/ 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 h="148">
                  <a:moveTo>
                    <a:pt x="0" y="148"/>
                  </a:moveTo>
                  <a:cubicBezTo>
                    <a:pt x="39" y="148"/>
                    <a:pt x="39" y="148"/>
                    <a:pt x="39" y="148"/>
                  </a:cubicBezTo>
                  <a:cubicBezTo>
                    <a:pt x="39" y="15"/>
                    <a:pt x="39" y="15"/>
                    <a:pt x="39" y="15"/>
                  </a:cubicBezTo>
                  <a:cubicBezTo>
                    <a:pt x="31" y="9"/>
                    <a:pt x="31" y="9"/>
                    <a:pt x="31" y="9"/>
                  </a:cubicBezTo>
                  <a:cubicBezTo>
                    <a:pt x="31" y="0"/>
                    <a:pt x="31" y="0"/>
                    <a:pt x="31" y="0"/>
                  </a:cubicBezTo>
                  <a:cubicBezTo>
                    <a:pt x="29" y="0"/>
                    <a:pt x="29" y="0"/>
                    <a:pt x="29" y="0"/>
                  </a:cubicBezTo>
                  <a:cubicBezTo>
                    <a:pt x="29" y="3"/>
                    <a:pt x="29" y="3"/>
                    <a:pt x="29" y="3"/>
                  </a:cubicBezTo>
                  <a:cubicBezTo>
                    <a:pt x="28" y="3"/>
                    <a:pt x="28" y="3"/>
                    <a:pt x="28" y="3"/>
                  </a:cubicBezTo>
                  <a:cubicBezTo>
                    <a:pt x="28" y="7"/>
                    <a:pt x="28" y="7"/>
                    <a:pt x="28" y="7"/>
                  </a:cubicBezTo>
                  <a:cubicBezTo>
                    <a:pt x="27" y="7"/>
                    <a:pt x="27" y="7"/>
                    <a:pt x="27" y="7"/>
                  </a:cubicBezTo>
                  <a:cubicBezTo>
                    <a:pt x="24" y="8"/>
                    <a:pt x="24" y="8"/>
                    <a:pt x="24" y="8"/>
                  </a:cubicBezTo>
                  <a:cubicBezTo>
                    <a:pt x="24" y="7"/>
                    <a:pt x="24" y="7"/>
                    <a:pt x="24" y="7"/>
                  </a:cubicBezTo>
                  <a:cubicBezTo>
                    <a:pt x="24" y="1"/>
                    <a:pt x="24" y="1"/>
                    <a:pt x="24" y="1"/>
                  </a:cubicBezTo>
                  <a:cubicBezTo>
                    <a:pt x="23" y="1"/>
                    <a:pt x="23" y="1"/>
                    <a:pt x="23" y="1"/>
                  </a:cubicBezTo>
                  <a:cubicBezTo>
                    <a:pt x="23" y="7"/>
                    <a:pt x="23" y="7"/>
                    <a:pt x="23" y="7"/>
                  </a:cubicBezTo>
                  <a:cubicBezTo>
                    <a:pt x="22" y="7"/>
                    <a:pt x="22" y="7"/>
                    <a:pt x="22" y="7"/>
                  </a:cubicBezTo>
                  <a:cubicBezTo>
                    <a:pt x="22" y="2"/>
                    <a:pt x="22" y="2"/>
                    <a:pt x="22" y="2"/>
                  </a:cubicBezTo>
                  <a:cubicBezTo>
                    <a:pt x="21" y="2"/>
                    <a:pt x="21" y="2"/>
                    <a:pt x="21" y="2"/>
                  </a:cubicBezTo>
                  <a:cubicBezTo>
                    <a:pt x="21" y="7"/>
                    <a:pt x="21" y="7"/>
                    <a:pt x="21" y="7"/>
                  </a:cubicBezTo>
                  <a:cubicBezTo>
                    <a:pt x="20" y="7"/>
                    <a:pt x="20" y="7"/>
                    <a:pt x="20" y="7"/>
                  </a:cubicBezTo>
                  <a:cubicBezTo>
                    <a:pt x="20" y="2"/>
                    <a:pt x="20" y="2"/>
                    <a:pt x="20" y="2"/>
                  </a:cubicBezTo>
                  <a:cubicBezTo>
                    <a:pt x="18" y="2"/>
                    <a:pt x="18" y="2"/>
                    <a:pt x="18" y="2"/>
                  </a:cubicBezTo>
                  <a:cubicBezTo>
                    <a:pt x="18" y="7"/>
                    <a:pt x="18" y="7"/>
                    <a:pt x="18" y="7"/>
                  </a:cubicBezTo>
                  <a:cubicBezTo>
                    <a:pt x="17" y="7"/>
                    <a:pt x="17" y="7"/>
                    <a:pt x="17" y="7"/>
                  </a:cubicBezTo>
                  <a:cubicBezTo>
                    <a:pt x="17" y="10"/>
                    <a:pt x="17" y="10"/>
                    <a:pt x="17" y="10"/>
                  </a:cubicBezTo>
                  <a:cubicBezTo>
                    <a:pt x="0" y="15"/>
                    <a:pt x="0" y="15"/>
                    <a:pt x="0" y="15"/>
                  </a:cubicBezTo>
                  <a:cubicBezTo>
                    <a:pt x="0" y="148"/>
                    <a:pt x="0" y="148"/>
                    <a:pt x="0" y="148"/>
                  </a:cubicBezTo>
                  <a:close/>
                  <a:moveTo>
                    <a:pt x="17" y="17"/>
                  </a:moveTo>
                  <a:cubicBezTo>
                    <a:pt x="18" y="17"/>
                    <a:pt x="19" y="17"/>
                    <a:pt x="20" y="17"/>
                  </a:cubicBezTo>
                  <a:cubicBezTo>
                    <a:pt x="20" y="17"/>
                    <a:pt x="20" y="18"/>
                    <a:pt x="20" y="19"/>
                  </a:cubicBezTo>
                  <a:cubicBezTo>
                    <a:pt x="19" y="19"/>
                    <a:pt x="18" y="19"/>
                    <a:pt x="17" y="19"/>
                  </a:cubicBezTo>
                  <a:cubicBezTo>
                    <a:pt x="17" y="19"/>
                    <a:pt x="17" y="18"/>
                    <a:pt x="17" y="17"/>
                  </a:cubicBezTo>
                  <a:close/>
                  <a:moveTo>
                    <a:pt x="21" y="17"/>
                  </a:moveTo>
                  <a:cubicBezTo>
                    <a:pt x="21" y="16"/>
                    <a:pt x="22" y="16"/>
                    <a:pt x="23" y="16"/>
                  </a:cubicBezTo>
                  <a:cubicBezTo>
                    <a:pt x="23" y="17"/>
                    <a:pt x="23" y="17"/>
                    <a:pt x="23" y="18"/>
                  </a:cubicBezTo>
                  <a:cubicBezTo>
                    <a:pt x="22" y="18"/>
                    <a:pt x="21" y="19"/>
                    <a:pt x="21" y="19"/>
                  </a:cubicBezTo>
                  <a:cubicBezTo>
                    <a:pt x="21" y="18"/>
                    <a:pt x="21" y="17"/>
                    <a:pt x="21" y="17"/>
                  </a:cubicBezTo>
                  <a:close/>
                  <a:moveTo>
                    <a:pt x="5" y="20"/>
                  </a:moveTo>
                  <a:cubicBezTo>
                    <a:pt x="6" y="20"/>
                    <a:pt x="7" y="20"/>
                    <a:pt x="8" y="20"/>
                  </a:cubicBezTo>
                  <a:cubicBezTo>
                    <a:pt x="8" y="20"/>
                    <a:pt x="8" y="21"/>
                    <a:pt x="8" y="22"/>
                  </a:cubicBezTo>
                  <a:cubicBezTo>
                    <a:pt x="7" y="22"/>
                    <a:pt x="6" y="22"/>
                    <a:pt x="5" y="22"/>
                  </a:cubicBezTo>
                  <a:cubicBezTo>
                    <a:pt x="5" y="21"/>
                    <a:pt x="5" y="21"/>
                    <a:pt x="5" y="20"/>
                  </a:cubicBezTo>
                  <a:close/>
                  <a:moveTo>
                    <a:pt x="5" y="16"/>
                  </a:moveTo>
                  <a:cubicBezTo>
                    <a:pt x="6" y="16"/>
                    <a:pt x="7" y="16"/>
                    <a:pt x="8" y="16"/>
                  </a:cubicBezTo>
                  <a:cubicBezTo>
                    <a:pt x="8" y="16"/>
                    <a:pt x="8" y="17"/>
                    <a:pt x="8" y="18"/>
                  </a:cubicBezTo>
                  <a:cubicBezTo>
                    <a:pt x="7" y="18"/>
                    <a:pt x="6" y="18"/>
                    <a:pt x="5" y="18"/>
                  </a:cubicBezTo>
                  <a:cubicBezTo>
                    <a:pt x="5" y="18"/>
                    <a:pt x="5" y="17"/>
                    <a:pt x="5" y="16"/>
                  </a:cubicBezTo>
                  <a:close/>
                  <a:moveTo>
                    <a:pt x="3" y="17"/>
                  </a:moveTo>
                  <a:cubicBezTo>
                    <a:pt x="3" y="17"/>
                    <a:pt x="4" y="17"/>
                    <a:pt x="5" y="16"/>
                  </a:cubicBezTo>
                  <a:cubicBezTo>
                    <a:pt x="5" y="17"/>
                    <a:pt x="5" y="18"/>
                    <a:pt x="5" y="18"/>
                  </a:cubicBezTo>
                  <a:cubicBezTo>
                    <a:pt x="4" y="19"/>
                    <a:pt x="3" y="19"/>
                    <a:pt x="3" y="19"/>
                  </a:cubicBezTo>
                  <a:cubicBezTo>
                    <a:pt x="3" y="18"/>
                    <a:pt x="3" y="18"/>
                    <a:pt x="3" y="17"/>
                  </a:cubicBezTo>
                  <a:close/>
                  <a:moveTo>
                    <a:pt x="14" y="14"/>
                  </a:moveTo>
                  <a:cubicBezTo>
                    <a:pt x="15" y="14"/>
                    <a:pt x="16" y="14"/>
                    <a:pt x="17" y="13"/>
                  </a:cubicBezTo>
                  <a:cubicBezTo>
                    <a:pt x="17" y="14"/>
                    <a:pt x="17" y="15"/>
                    <a:pt x="17" y="16"/>
                  </a:cubicBezTo>
                  <a:cubicBezTo>
                    <a:pt x="16" y="16"/>
                    <a:pt x="15" y="16"/>
                    <a:pt x="14" y="16"/>
                  </a:cubicBezTo>
                  <a:cubicBezTo>
                    <a:pt x="14" y="15"/>
                    <a:pt x="14" y="15"/>
                    <a:pt x="14" y="14"/>
                  </a:cubicBezTo>
                  <a:close/>
                  <a:moveTo>
                    <a:pt x="17" y="13"/>
                  </a:moveTo>
                  <a:cubicBezTo>
                    <a:pt x="18" y="13"/>
                    <a:pt x="19" y="13"/>
                    <a:pt x="20" y="13"/>
                  </a:cubicBezTo>
                  <a:cubicBezTo>
                    <a:pt x="20" y="13"/>
                    <a:pt x="20" y="14"/>
                    <a:pt x="20" y="15"/>
                  </a:cubicBezTo>
                  <a:cubicBezTo>
                    <a:pt x="19" y="15"/>
                    <a:pt x="18" y="15"/>
                    <a:pt x="17" y="15"/>
                  </a:cubicBezTo>
                  <a:cubicBezTo>
                    <a:pt x="17" y="15"/>
                    <a:pt x="17" y="14"/>
                    <a:pt x="17" y="13"/>
                  </a:cubicBezTo>
                  <a:close/>
                  <a:moveTo>
                    <a:pt x="21" y="13"/>
                  </a:moveTo>
                  <a:cubicBezTo>
                    <a:pt x="21" y="12"/>
                    <a:pt x="22" y="12"/>
                    <a:pt x="23" y="12"/>
                  </a:cubicBezTo>
                  <a:cubicBezTo>
                    <a:pt x="23" y="13"/>
                    <a:pt x="23" y="13"/>
                    <a:pt x="23" y="14"/>
                  </a:cubicBezTo>
                  <a:cubicBezTo>
                    <a:pt x="22" y="14"/>
                    <a:pt x="21" y="14"/>
                    <a:pt x="21" y="15"/>
                  </a:cubicBezTo>
                  <a:cubicBezTo>
                    <a:pt x="21" y="14"/>
                    <a:pt x="21" y="13"/>
                    <a:pt x="21" y="13"/>
                  </a:cubicBezTo>
                  <a:close/>
                  <a:moveTo>
                    <a:pt x="5" y="24"/>
                  </a:moveTo>
                  <a:cubicBezTo>
                    <a:pt x="6" y="24"/>
                    <a:pt x="7" y="24"/>
                    <a:pt x="8" y="23"/>
                  </a:cubicBezTo>
                  <a:cubicBezTo>
                    <a:pt x="8" y="24"/>
                    <a:pt x="8" y="25"/>
                    <a:pt x="8" y="26"/>
                  </a:cubicBezTo>
                  <a:cubicBezTo>
                    <a:pt x="7" y="26"/>
                    <a:pt x="6" y="26"/>
                    <a:pt x="5" y="26"/>
                  </a:cubicBezTo>
                  <a:cubicBezTo>
                    <a:pt x="5" y="25"/>
                    <a:pt x="5" y="25"/>
                    <a:pt x="5" y="24"/>
                  </a:cubicBezTo>
                  <a:close/>
                  <a:moveTo>
                    <a:pt x="5" y="28"/>
                  </a:moveTo>
                  <a:cubicBezTo>
                    <a:pt x="6" y="28"/>
                    <a:pt x="7" y="28"/>
                    <a:pt x="8" y="27"/>
                  </a:cubicBezTo>
                  <a:cubicBezTo>
                    <a:pt x="8" y="28"/>
                    <a:pt x="8" y="29"/>
                    <a:pt x="8" y="29"/>
                  </a:cubicBezTo>
                  <a:cubicBezTo>
                    <a:pt x="7" y="30"/>
                    <a:pt x="6" y="30"/>
                    <a:pt x="5" y="30"/>
                  </a:cubicBezTo>
                  <a:cubicBezTo>
                    <a:pt x="5" y="29"/>
                    <a:pt x="5" y="29"/>
                    <a:pt x="5" y="28"/>
                  </a:cubicBezTo>
                  <a:close/>
                  <a:moveTo>
                    <a:pt x="5" y="36"/>
                  </a:moveTo>
                  <a:cubicBezTo>
                    <a:pt x="6" y="36"/>
                    <a:pt x="7" y="35"/>
                    <a:pt x="8" y="35"/>
                  </a:cubicBezTo>
                  <a:cubicBezTo>
                    <a:pt x="8" y="36"/>
                    <a:pt x="8" y="37"/>
                    <a:pt x="8" y="37"/>
                  </a:cubicBezTo>
                  <a:cubicBezTo>
                    <a:pt x="7" y="37"/>
                    <a:pt x="6" y="38"/>
                    <a:pt x="5" y="38"/>
                  </a:cubicBezTo>
                  <a:cubicBezTo>
                    <a:pt x="5" y="37"/>
                    <a:pt x="5" y="36"/>
                    <a:pt x="5" y="36"/>
                  </a:cubicBezTo>
                  <a:close/>
                  <a:moveTo>
                    <a:pt x="5" y="40"/>
                  </a:moveTo>
                  <a:cubicBezTo>
                    <a:pt x="6" y="39"/>
                    <a:pt x="7" y="39"/>
                    <a:pt x="8" y="39"/>
                  </a:cubicBezTo>
                  <a:cubicBezTo>
                    <a:pt x="8" y="40"/>
                    <a:pt x="8" y="40"/>
                    <a:pt x="8" y="41"/>
                  </a:cubicBezTo>
                  <a:cubicBezTo>
                    <a:pt x="7" y="41"/>
                    <a:pt x="6" y="41"/>
                    <a:pt x="5" y="42"/>
                  </a:cubicBezTo>
                  <a:cubicBezTo>
                    <a:pt x="5" y="41"/>
                    <a:pt x="5" y="40"/>
                    <a:pt x="5" y="40"/>
                  </a:cubicBezTo>
                  <a:close/>
                  <a:moveTo>
                    <a:pt x="5" y="43"/>
                  </a:moveTo>
                  <a:cubicBezTo>
                    <a:pt x="6" y="43"/>
                    <a:pt x="7" y="43"/>
                    <a:pt x="8" y="43"/>
                  </a:cubicBezTo>
                  <a:cubicBezTo>
                    <a:pt x="8" y="44"/>
                    <a:pt x="8" y="44"/>
                    <a:pt x="8" y="45"/>
                  </a:cubicBezTo>
                  <a:cubicBezTo>
                    <a:pt x="7" y="45"/>
                    <a:pt x="6" y="45"/>
                    <a:pt x="5" y="45"/>
                  </a:cubicBezTo>
                  <a:cubicBezTo>
                    <a:pt x="5" y="45"/>
                    <a:pt x="5" y="44"/>
                    <a:pt x="5" y="43"/>
                  </a:cubicBezTo>
                  <a:close/>
                  <a:moveTo>
                    <a:pt x="5" y="47"/>
                  </a:moveTo>
                  <a:cubicBezTo>
                    <a:pt x="6" y="47"/>
                    <a:pt x="7" y="47"/>
                    <a:pt x="8" y="47"/>
                  </a:cubicBezTo>
                  <a:cubicBezTo>
                    <a:pt x="8" y="48"/>
                    <a:pt x="8" y="48"/>
                    <a:pt x="8" y="49"/>
                  </a:cubicBezTo>
                  <a:cubicBezTo>
                    <a:pt x="7" y="49"/>
                    <a:pt x="6" y="49"/>
                    <a:pt x="5" y="49"/>
                  </a:cubicBezTo>
                  <a:cubicBezTo>
                    <a:pt x="5" y="49"/>
                    <a:pt x="5" y="48"/>
                    <a:pt x="5" y="47"/>
                  </a:cubicBezTo>
                  <a:close/>
                  <a:moveTo>
                    <a:pt x="5" y="51"/>
                  </a:moveTo>
                  <a:cubicBezTo>
                    <a:pt x="6" y="51"/>
                    <a:pt x="7" y="51"/>
                    <a:pt x="8" y="51"/>
                  </a:cubicBezTo>
                  <a:cubicBezTo>
                    <a:pt x="8" y="52"/>
                    <a:pt x="8" y="52"/>
                    <a:pt x="8" y="53"/>
                  </a:cubicBezTo>
                  <a:cubicBezTo>
                    <a:pt x="7" y="53"/>
                    <a:pt x="6" y="53"/>
                    <a:pt x="5" y="53"/>
                  </a:cubicBezTo>
                  <a:cubicBezTo>
                    <a:pt x="5" y="53"/>
                    <a:pt x="5" y="52"/>
                    <a:pt x="5" y="51"/>
                  </a:cubicBezTo>
                  <a:close/>
                  <a:moveTo>
                    <a:pt x="5" y="55"/>
                  </a:moveTo>
                  <a:cubicBezTo>
                    <a:pt x="6" y="55"/>
                    <a:pt x="7" y="55"/>
                    <a:pt x="8" y="55"/>
                  </a:cubicBezTo>
                  <a:cubicBezTo>
                    <a:pt x="8" y="55"/>
                    <a:pt x="8" y="56"/>
                    <a:pt x="8" y="57"/>
                  </a:cubicBezTo>
                  <a:cubicBezTo>
                    <a:pt x="7" y="57"/>
                    <a:pt x="6" y="57"/>
                    <a:pt x="5" y="57"/>
                  </a:cubicBezTo>
                  <a:cubicBezTo>
                    <a:pt x="5" y="56"/>
                    <a:pt x="5" y="56"/>
                    <a:pt x="5" y="55"/>
                  </a:cubicBezTo>
                  <a:close/>
                  <a:moveTo>
                    <a:pt x="5" y="59"/>
                  </a:moveTo>
                  <a:cubicBezTo>
                    <a:pt x="6" y="59"/>
                    <a:pt x="7" y="59"/>
                    <a:pt x="8" y="59"/>
                  </a:cubicBezTo>
                  <a:cubicBezTo>
                    <a:pt x="8" y="59"/>
                    <a:pt x="8" y="60"/>
                    <a:pt x="8" y="61"/>
                  </a:cubicBezTo>
                  <a:cubicBezTo>
                    <a:pt x="7" y="61"/>
                    <a:pt x="6" y="61"/>
                    <a:pt x="5" y="61"/>
                  </a:cubicBezTo>
                  <a:cubicBezTo>
                    <a:pt x="5" y="60"/>
                    <a:pt x="5" y="60"/>
                    <a:pt x="5" y="59"/>
                  </a:cubicBezTo>
                  <a:close/>
                  <a:moveTo>
                    <a:pt x="5" y="63"/>
                  </a:moveTo>
                  <a:cubicBezTo>
                    <a:pt x="6" y="63"/>
                    <a:pt x="7" y="63"/>
                    <a:pt x="8" y="63"/>
                  </a:cubicBezTo>
                  <a:cubicBezTo>
                    <a:pt x="8" y="63"/>
                    <a:pt x="8" y="64"/>
                    <a:pt x="8" y="65"/>
                  </a:cubicBezTo>
                  <a:cubicBezTo>
                    <a:pt x="7" y="65"/>
                    <a:pt x="6" y="65"/>
                    <a:pt x="5" y="65"/>
                  </a:cubicBezTo>
                  <a:cubicBezTo>
                    <a:pt x="5" y="64"/>
                    <a:pt x="5" y="64"/>
                    <a:pt x="5" y="63"/>
                  </a:cubicBezTo>
                  <a:close/>
                  <a:moveTo>
                    <a:pt x="5" y="67"/>
                  </a:moveTo>
                  <a:cubicBezTo>
                    <a:pt x="6" y="67"/>
                    <a:pt x="7" y="67"/>
                    <a:pt x="8" y="67"/>
                  </a:cubicBezTo>
                  <a:cubicBezTo>
                    <a:pt x="8" y="67"/>
                    <a:pt x="8" y="68"/>
                    <a:pt x="8" y="69"/>
                  </a:cubicBezTo>
                  <a:cubicBezTo>
                    <a:pt x="7" y="69"/>
                    <a:pt x="6" y="69"/>
                    <a:pt x="5" y="69"/>
                  </a:cubicBezTo>
                  <a:cubicBezTo>
                    <a:pt x="5" y="68"/>
                    <a:pt x="5" y="67"/>
                    <a:pt x="5" y="67"/>
                  </a:cubicBezTo>
                  <a:close/>
                  <a:moveTo>
                    <a:pt x="5" y="71"/>
                  </a:moveTo>
                  <a:cubicBezTo>
                    <a:pt x="6" y="71"/>
                    <a:pt x="7" y="71"/>
                    <a:pt x="8" y="70"/>
                  </a:cubicBezTo>
                  <a:cubicBezTo>
                    <a:pt x="8" y="71"/>
                    <a:pt x="8" y="72"/>
                    <a:pt x="8" y="72"/>
                  </a:cubicBezTo>
                  <a:cubicBezTo>
                    <a:pt x="7" y="73"/>
                    <a:pt x="6" y="73"/>
                    <a:pt x="5" y="73"/>
                  </a:cubicBezTo>
                  <a:cubicBezTo>
                    <a:pt x="5" y="72"/>
                    <a:pt x="5" y="71"/>
                    <a:pt x="5" y="71"/>
                  </a:cubicBezTo>
                  <a:close/>
                  <a:moveTo>
                    <a:pt x="5" y="75"/>
                  </a:moveTo>
                  <a:cubicBezTo>
                    <a:pt x="6" y="75"/>
                    <a:pt x="7" y="74"/>
                    <a:pt x="8" y="74"/>
                  </a:cubicBezTo>
                  <a:cubicBezTo>
                    <a:pt x="8" y="75"/>
                    <a:pt x="8" y="76"/>
                    <a:pt x="8" y="76"/>
                  </a:cubicBezTo>
                  <a:cubicBezTo>
                    <a:pt x="7" y="76"/>
                    <a:pt x="6" y="77"/>
                    <a:pt x="5" y="77"/>
                  </a:cubicBezTo>
                  <a:cubicBezTo>
                    <a:pt x="5" y="76"/>
                    <a:pt x="5" y="75"/>
                    <a:pt x="5" y="75"/>
                  </a:cubicBezTo>
                  <a:close/>
                  <a:moveTo>
                    <a:pt x="5" y="78"/>
                  </a:moveTo>
                  <a:cubicBezTo>
                    <a:pt x="6" y="78"/>
                    <a:pt x="7" y="78"/>
                    <a:pt x="8" y="78"/>
                  </a:cubicBezTo>
                  <a:cubicBezTo>
                    <a:pt x="8" y="79"/>
                    <a:pt x="8" y="80"/>
                    <a:pt x="8" y="80"/>
                  </a:cubicBezTo>
                  <a:cubicBezTo>
                    <a:pt x="7" y="80"/>
                    <a:pt x="6" y="80"/>
                    <a:pt x="5" y="80"/>
                  </a:cubicBezTo>
                  <a:cubicBezTo>
                    <a:pt x="5" y="80"/>
                    <a:pt x="5" y="79"/>
                    <a:pt x="5" y="78"/>
                  </a:cubicBezTo>
                  <a:close/>
                  <a:moveTo>
                    <a:pt x="5" y="82"/>
                  </a:moveTo>
                  <a:cubicBezTo>
                    <a:pt x="6" y="82"/>
                    <a:pt x="7" y="82"/>
                    <a:pt x="8" y="82"/>
                  </a:cubicBezTo>
                  <a:cubicBezTo>
                    <a:pt x="8" y="83"/>
                    <a:pt x="8" y="84"/>
                    <a:pt x="8" y="84"/>
                  </a:cubicBezTo>
                  <a:cubicBezTo>
                    <a:pt x="7" y="84"/>
                    <a:pt x="6" y="84"/>
                    <a:pt x="5" y="84"/>
                  </a:cubicBezTo>
                  <a:cubicBezTo>
                    <a:pt x="5" y="84"/>
                    <a:pt x="5" y="83"/>
                    <a:pt x="5" y="82"/>
                  </a:cubicBezTo>
                  <a:close/>
                  <a:moveTo>
                    <a:pt x="5" y="86"/>
                  </a:moveTo>
                  <a:cubicBezTo>
                    <a:pt x="6" y="86"/>
                    <a:pt x="7" y="86"/>
                    <a:pt x="8" y="86"/>
                  </a:cubicBezTo>
                  <a:cubicBezTo>
                    <a:pt x="8" y="87"/>
                    <a:pt x="8" y="87"/>
                    <a:pt x="8" y="88"/>
                  </a:cubicBezTo>
                  <a:cubicBezTo>
                    <a:pt x="7" y="88"/>
                    <a:pt x="6" y="88"/>
                    <a:pt x="5" y="88"/>
                  </a:cubicBezTo>
                  <a:cubicBezTo>
                    <a:pt x="5" y="88"/>
                    <a:pt x="5" y="87"/>
                    <a:pt x="5" y="86"/>
                  </a:cubicBezTo>
                  <a:close/>
                  <a:moveTo>
                    <a:pt x="5" y="90"/>
                  </a:moveTo>
                  <a:cubicBezTo>
                    <a:pt x="6" y="90"/>
                    <a:pt x="7" y="90"/>
                    <a:pt x="8" y="90"/>
                  </a:cubicBezTo>
                  <a:cubicBezTo>
                    <a:pt x="8" y="91"/>
                    <a:pt x="8" y="91"/>
                    <a:pt x="8" y="92"/>
                  </a:cubicBezTo>
                  <a:cubicBezTo>
                    <a:pt x="7" y="92"/>
                    <a:pt x="6" y="92"/>
                    <a:pt x="5" y="92"/>
                  </a:cubicBezTo>
                  <a:cubicBezTo>
                    <a:pt x="5" y="91"/>
                    <a:pt x="5" y="91"/>
                    <a:pt x="5" y="90"/>
                  </a:cubicBezTo>
                  <a:close/>
                  <a:moveTo>
                    <a:pt x="5" y="98"/>
                  </a:moveTo>
                  <a:cubicBezTo>
                    <a:pt x="6" y="98"/>
                    <a:pt x="7" y="98"/>
                    <a:pt x="8" y="98"/>
                  </a:cubicBezTo>
                  <a:cubicBezTo>
                    <a:pt x="8" y="98"/>
                    <a:pt x="8" y="99"/>
                    <a:pt x="8" y="100"/>
                  </a:cubicBezTo>
                  <a:cubicBezTo>
                    <a:pt x="7" y="100"/>
                    <a:pt x="6" y="100"/>
                    <a:pt x="5" y="100"/>
                  </a:cubicBezTo>
                  <a:cubicBezTo>
                    <a:pt x="5" y="99"/>
                    <a:pt x="5" y="99"/>
                    <a:pt x="5" y="98"/>
                  </a:cubicBezTo>
                  <a:close/>
                  <a:moveTo>
                    <a:pt x="5" y="102"/>
                  </a:moveTo>
                  <a:cubicBezTo>
                    <a:pt x="6" y="102"/>
                    <a:pt x="7" y="102"/>
                    <a:pt x="8" y="102"/>
                  </a:cubicBezTo>
                  <a:cubicBezTo>
                    <a:pt x="8" y="102"/>
                    <a:pt x="8" y="103"/>
                    <a:pt x="8" y="104"/>
                  </a:cubicBezTo>
                  <a:cubicBezTo>
                    <a:pt x="7" y="104"/>
                    <a:pt x="6" y="104"/>
                    <a:pt x="5" y="104"/>
                  </a:cubicBezTo>
                  <a:cubicBezTo>
                    <a:pt x="5" y="103"/>
                    <a:pt x="5" y="102"/>
                    <a:pt x="5" y="102"/>
                  </a:cubicBezTo>
                  <a:close/>
                  <a:moveTo>
                    <a:pt x="5" y="106"/>
                  </a:moveTo>
                  <a:cubicBezTo>
                    <a:pt x="6" y="106"/>
                    <a:pt x="7" y="106"/>
                    <a:pt x="8" y="106"/>
                  </a:cubicBezTo>
                  <a:cubicBezTo>
                    <a:pt x="8" y="106"/>
                    <a:pt x="8" y="107"/>
                    <a:pt x="8" y="108"/>
                  </a:cubicBezTo>
                  <a:cubicBezTo>
                    <a:pt x="7" y="108"/>
                    <a:pt x="6" y="108"/>
                    <a:pt x="5" y="108"/>
                  </a:cubicBezTo>
                  <a:cubicBezTo>
                    <a:pt x="5" y="107"/>
                    <a:pt x="5" y="106"/>
                    <a:pt x="5" y="106"/>
                  </a:cubicBezTo>
                  <a:close/>
                  <a:moveTo>
                    <a:pt x="5" y="110"/>
                  </a:moveTo>
                  <a:cubicBezTo>
                    <a:pt x="6" y="110"/>
                    <a:pt x="7" y="110"/>
                    <a:pt x="8" y="110"/>
                  </a:cubicBezTo>
                  <a:cubicBezTo>
                    <a:pt x="8" y="110"/>
                    <a:pt x="8" y="111"/>
                    <a:pt x="8" y="112"/>
                  </a:cubicBezTo>
                  <a:cubicBezTo>
                    <a:pt x="7" y="112"/>
                    <a:pt x="6" y="112"/>
                    <a:pt x="5" y="112"/>
                  </a:cubicBezTo>
                  <a:cubicBezTo>
                    <a:pt x="5" y="111"/>
                    <a:pt x="5" y="110"/>
                    <a:pt x="5" y="110"/>
                  </a:cubicBezTo>
                  <a:close/>
                  <a:moveTo>
                    <a:pt x="5" y="113"/>
                  </a:moveTo>
                  <a:cubicBezTo>
                    <a:pt x="6" y="113"/>
                    <a:pt x="7" y="113"/>
                    <a:pt x="8" y="113"/>
                  </a:cubicBezTo>
                  <a:cubicBezTo>
                    <a:pt x="8" y="114"/>
                    <a:pt x="8" y="115"/>
                    <a:pt x="8" y="115"/>
                  </a:cubicBezTo>
                  <a:cubicBezTo>
                    <a:pt x="7" y="115"/>
                    <a:pt x="6" y="115"/>
                    <a:pt x="5" y="115"/>
                  </a:cubicBezTo>
                  <a:cubicBezTo>
                    <a:pt x="5" y="115"/>
                    <a:pt x="5" y="114"/>
                    <a:pt x="5" y="113"/>
                  </a:cubicBezTo>
                  <a:close/>
                  <a:moveTo>
                    <a:pt x="3" y="113"/>
                  </a:moveTo>
                  <a:cubicBezTo>
                    <a:pt x="3" y="113"/>
                    <a:pt x="4" y="113"/>
                    <a:pt x="5" y="113"/>
                  </a:cubicBezTo>
                  <a:cubicBezTo>
                    <a:pt x="5" y="114"/>
                    <a:pt x="5" y="115"/>
                    <a:pt x="5" y="115"/>
                  </a:cubicBezTo>
                  <a:cubicBezTo>
                    <a:pt x="4" y="115"/>
                    <a:pt x="3" y="115"/>
                    <a:pt x="3" y="115"/>
                  </a:cubicBezTo>
                  <a:cubicBezTo>
                    <a:pt x="3" y="115"/>
                    <a:pt x="3" y="114"/>
                    <a:pt x="3" y="113"/>
                  </a:cubicBezTo>
                  <a:close/>
                  <a:moveTo>
                    <a:pt x="3" y="110"/>
                  </a:moveTo>
                  <a:cubicBezTo>
                    <a:pt x="3" y="110"/>
                    <a:pt x="4" y="110"/>
                    <a:pt x="5" y="110"/>
                  </a:cubicBezTo>
                  <a:cubicBezTo>
                    <a:pt x="5" y="110"/>
                    <a:pt x="5" y="111"/>
                    <a:pt x="5" y="112"/>
                  </a:cubicBezTo>
                  <a:cubicBezTo>
                    <a:pt x="4" y="112"/>
                    <a:pt x="3" y="112"/>
                    <a:pt x="3" y="112"/>
                  </a:cubicBezTo>
                  <a:cubicBezTo>
                    <a:pt x="3" y="111"/>
                    <a:pt x="3" y="110"/>
                    <a:pt x="3" y="110"/>
                  </a:cubicBezTo>
                  <a:close/>
                  <a:moveTo>
                    <a:pt x="3" y="106"/>
                  </a:moveTo>
                  <a:cubicBezTo>
                    <a:pt x="3" y="106"/>
                    <a:pt x="4" y="106"/>
                    <a:pt x="5" y="106"/>
                  </a:cubicBezTo>
                  <a:cubicBezTo>
                    <a:pt x="5" y="106"/>
                    <a:pt x="5" y="107"/>
                    <a:pt x="5" y="108"/>
                  </a:cubicBezTo>
                  <a:cubicBezTo>
                    <a:pt x="4" y="108"/>
                    <a:pt x="3" y="108"/>
                    <a:pt x="3" y="108"/>
                  </a:cubicBezTo>
                  <a:cubicBezTo>
                    <a:pt x="3" y="107"/>
                    <a:pt x="3" y="106"/>
                    <a:pt x="3" y="106"/>
                  </a:cubicBezTo>
                  <a:close/>
                  <a:moveTo>
                    <a:pt x="3" y="102"/>
                  </a:moveTo>
                  <a:cubicBezTo>
                    <a:pt x="3" y="102"/>
                    <a:pt x="4" y="102"/>
                    <a:pt x="5" y="102"/>
                  </a:cubicBezTo>
                  <a:cubicBezTo>
                    <a:pt x="5" y="102"/>
                    <a:pt x="5" y="103"/>
                    <a:pt x="5" y="104"/>
                  </a:cubicBezTo>
                  <a:cubicBezTo>
                    <a:pt x="4" y="104"/>
                    <a:pt x="3" y="104"/>
                    <a:pt x="3" y="104"/>
                  </a:cubicBezTo>
                  <a:cubicBezTo>
                    <a:pt x="3" y="103"/>
                    <a:pt x="3" y="103"/>
                    <a:pt x="3" y="102"/>
                  </a:cubicBezTo>
                  <a:close/>
                  <a:moveTo>
                    <a:pt x="3" y="98"/>
                  </a:moveTo>
                  <a:cubicBezTo>
                    <a:pt x="3" y="98"/>
                    <a:pt x="4" y="98"/>
                    <a:pt x="5" y="98"/>
                  </a:cubicBezTo>
                  <a:cubicBezTo>
                    <a:pt x="5" y="99"/>
                    <a:pt x="5" y="99"/>
                    <a:pt x="5" y="100"/>
                  </a:cubicBezTo>
                  <a:cubicBezTo>
                    <a:pt x="4" y="100"/>
                    <a:pt x="3" y="100"/>
                    <a:pt x="3" y="100"/>
                  </a:cubicBezTo>
                  <a:cubicBezTo>
                    <a:pt x="3" y="99"/>
                    <a:pt x="3" y="99"/>
                    <a:pt x="3" y="98"/>
                  </a:cubicBezTo>
                  <a:close/>
                  <a:moveTo>
                    <a:pt x="8" y="98"/>
                  </a:moveTo>
                  <a:cubicBezTo>
                    <a:pt x="9" y="98"/>
                    <a:pt x="10" y="98"/>
                    <a:pt x="11" y="98"/>
                  </a:cubicBezTo>
                  <a:cubicBezTo>
                    <a:pt x="11" y="98"/>
                    <a:pt x="11" y="99"/>
                    <a:pt x="11" y="100"/>
                  </a:cubicBezTo>
                  <a:cubicBezTo>
                    <a:pt x="10" y="100"/>
                    <a:pt x="9" y="100"/>
                    <a:pt x="8" y="100"/>
                  </a:cubicBezTo>
                  <a:cubicBezTo>
                    <a:pt x="8" y="99"/>
                    <a:pt x="8" y="98"/>
                    <a:pt x="8" y="98"/>
                  </a:cubicBezTo>
                  <a:close/>
                  <a:moveTo>
                    <a:pt x="11" y="98"/>
                  </a:moveTo>
                  <a:cubicBezTo>
                    <a:pt x="12" y="98"/>
                    <a:pt x="13" y="98"/>
                    <a:pt x="14" y="98"/>
                  </a:cubicBezTo>
                  <a:cubicBezTo>
                    <a:pt x="14" y="98"/>
                    <a:pt x="14" y="99"/>
                    <a:pt x="14" y="100"/>
                  </a:cubicBezTo>
                  <a:cubicBezTo>
                    <a:pt x="13" y="100"/>
                    <a:pt x="12" y="100"/>
                    <a:pt x="11" y="100"/>
                  </a:cubicBezTo>
                  <a:cubicBezTo>
                    <a:pt x="11" y="99"/>
                    <a:pt x="11" y="98"/>
                    <a:pt x="11" y="98"/>
                  </a:cubicBezTo>
                  <a:close/>
                  <a:moveTo>
                    <a:pt x="14" y="98"/>
                  </a:moveTo>
                  <a:cubicBezTo>
                    <a:pt x="15" y="97"/>
                    <a:pt x="16" y="97"/>
                    <a:pt x="17" y="97"/>
                  </a:cubicBezTo>
                  <a:cubicBezTo>
                    <a:pt x="17" y="98"/>
                    <a:pt x="17" y="99"/>
                    <a:pt x="17" y="99"/>
                  </a:cubicBezTo>
                  <a:cubicBezTo>
                    <a:pt x="16" y="100"/>
                    <a:pt x="15" y="100"/>
                    <a:pt x="14" y="100"/>
                  </a:cubicBezTo>
                  <a:cubicBezTo>
                    <a:pt x="14" y="99"/>
                    <a:pt x="14" y="98"/>
                    <a:pt x="14" y="98"/>
                  </a:cubicBezTo>
                  <a:close/>
                  <a:moveTo>
                    <a:pt x="17" y="97"/>
                  </a:moveTo>
                  <a:cubicBezTo>
                    <a:pt x="18" y="97"/>
                    <a:pt x="19" y="97"/>
                    <a:pt x="20" y="97"/>
                  </a:cubicBezTo>
                  <a:cubicBezTo>
                    <a:pt x="20" y="98"/>
                    <a:pt x="20" y="99"/>
                    <a:pt x="20" y="99"/>
                  </a:cubicBezTo>
                  <a:cubicBezTo>
                    <a:pt x="19" y="99"/>
                    <a:pt x="18" y="99"/>
                    <a:pt x="17" y="99"/>
                  </a:cubicBezTo>
                  <a:cubicBezTo>
                    <a:pt x="17" y="99"/>
                    <a:pt x="17" y="98"/>
                    <a:pt x="17" y="97"/>
                  </a:cubicBezTo>
                  <a:close/>
                  <a:moveTo>
                    <a:pt x="21" y="97"/>
                  </a:moveTo>
                  <a:cubicBezTo>
                    <a:pt x="21" y="97"/>
                    <a:pt x="22" y="97"/>
                    <a:pt x="23" y="97"/>
                  </a:cubicBezTo>
                  <a:cubicBezTo>
                    <a:pt x="23" y="98"/>
                    <a:pt x="23" y="99"/>
                    <a:pt x="23" y="99"/>
                  </a:cubicBezTo>
                  <a:cubicBezTo>
                    <a:pt x="22" y="99"/>
                    <a:pt x="21" y="99"/>
                    <a:pt x="21" y="99"/>
                  </a:cubicBezTo>
                  <a:cubicBezTo>
                    <a:pt x="21" y="99"/>
                    <a:pt x="21" y="98"/>
                    <a:pt x="21" y="97"/>
                  </a:cubicBezTo>
                  <a:close/>
                  <a:moveTo>
                    <a:pt x="3" y="94"/>
                  </a:moveTo>
                  <a:cubicBezTo>
                    <a:pt x="3" y="94"/>
                    <a:pt x="4" y="94"/>
                    <a:pt x="5" y="94"/>
                  </a:cubicBezTo>
                  <a:cubicBezTo>
                    <a:pt x="5" y="95"/>
                    <a:pt x="5" y="95"/>
                    <a:pt x="5" y="96"/>
                  </a:cubicBezTo>
                  <a:cubicBezTo>
                    <a:pt x="4" y="96"/>
                    <a:pt x="3" y="96"/>
                    <a:pt x="3" y="96"/>
                  </a:cubicBezTo>
                  <a:cubicBezTo>
                    <a:pt x="3" y="95"/>
                    <a:pt x="3" y="95"/>
                    <a:pt x="3" y="94"/>
                  </a:cubicBezTo>
                  <a:close/>
                  <a:moveTo>
                    <a:pt x="8" y="94"/>
                  </a:moveTo>
                  <a:cubicBezTo>
                    <a:pt x="9" y="94"/>
                    <a:pt x="10" y="94"/>
                    <a:pt x="11" y="94"/>
                  </a:cubicBezTo>
                  <a:cubicBezTo>
                    <a:pt x="11" y="94"/>
                    <a:pt x="11" y="95"/>
                    <a:pt x="11" y="96"/>
                  </a:cubicBezTo>
                  <a:cubicBezTo>
                    <a:pt x="10" y="96"/>
                    <a:pt x="9" y="96"/>
                    <a:pt x="8" y="96"/>
                  </a:cubicBezTo>
                  <a:cubicBezTo>
                    <a:pt x="8" y="95"/>
                    <a:pt x="8" y="95"/>
                    <a:pt x="8" y="94"/>
                  </a:cubicBezTo>
                  <a:close/>
                  <a:moveTo>
                    <a:pt x="11" y="94"/>
                  </a:moveTo>
                  <a:cubicBezTo>
                    <a:pt x="12" y="94"/>
                    <a:pt x="13" y="94"/>
                    <a:pt x="14" y="94"/>
                  </a:cubicBezTo>
                  <a:cubicBezTo>
                    <a:pt x="14" y="94"/>
                    <a:pt x="14" y="95"/>
                    <a:pt x="14" y="96"/>
                  </a:cubicBezTo>
                  <a:cubicBezTo>
                    <a:pt x="13" y="96"/>
                    <a:pt x="12" y="96"/>
                    <a:pt x="11" y="96"/>
                  </a:cubicBezTo>
                  <a:cubicBezTo>
                    <a:pt x="11" y="95"/>
                    <a:pt x="11" y="94"/>
                    <a:pt x="11" y="94"/>
                  </a:cubicBezTo>
                  <a:close/>
                  <a:moveTo>
                    <a:pt x="14" y="94"/>
                  </a:moveTo>
                  <a:cubicBezTo>
                    <a:pt x="15" y="94"/>
                    <a:pt x="16" y="93"/>
                    <a:pt x="17" y="93"/>
                  </a:cubicBezTo>
                  <a:cubicBezTo>
                    <a:pt x="17" y="94"/>
                    <a:pt x="17" y="95"/>
                    <a:pt x="17" y="95"/>
                  </a:cubicBezTo>
                  <a:cubicBezTo>
                    <a:pt x="16" y="96"/>
                    <a:pt x="15" y="96"/>
                    <a:pt x="14" y="96"/>
                  </a:cubicBezTo>
                  <a:cubicBezTo>
                    <a:pt x="14" y="95"/>
                    <a:pt x="14" y="94"/>
                    <a:pt x="14" y="94"/>
                  </a:cubicBezTo>
                  <a:close/>
                  <a:moveTo>
                    <a:pt x="17" y="93"/>
                  </a:moveTo>
                  <a:cubicBezTo>
                    <a:pt x="18" y="93"/>
                    <a:pt x="19" y="93"/>
                    <a:pt x="20" y="93"/>
                  </a:cubicBezTo>
                  <a:cubicBezTo>
                    <a:pt x="20" y="94"/>
                    <a:pt x="20" y="95"/>
                    <a:pt x="20" y="95"/>
                  </a:cubicBezTo>
                  <a:cubicBezTo>
                    <a:pt x="19" y="95"/>
                    <a:pt x="18" y="95"/>
                    <a:pt x="17" y="95"/>
                  </a:cubicBezTo>
                  <a:cubicBezTo>
                    <a:pt x="17" y="95"/>
                    <a:pt x="17" y="94"/>
                    <a:pt x="17" y="93"/>
                  </a:cubicBezTo>
                  <a:close/>
                  <a:moveTo>
                    <a:pt x="21" y="93"/>
                  </a:moveTo>
                  <a:cubicBezTo>
                    <a:pt x="21" y="93"/>
                    <a:pt x="22" y="93"/>
                    <a:pt x="23" y="93"/>
                  </a:cubicBezTo>
                  <a:cubicBezTo>
                    <a:pt x="23" y="94"/>
                    <a:pt x="23" y="94"/>
                    <a:pt x="23" y="95"/>
                  </a:cubicBezTo>
                  <a:cubicBezTo>
                    <a:pt x="22" y="95"/>
                    <a:pt x="21" y="95"/>
                    <a:pt x="21" y="95"/>
                  </a:cubicBezTo>
                  <a:cubicBezTo>
                    <a:pt x="21" y="95"/>
                    <a:pt x="21" y="94"/>
                    <a:pt x="21" y="93"/>
                  </a:cubicBezTo>
                  <a:close/>
                  <a:moveTo>
                    <a:pt x="3" y="90"/>
                  </a:moveTo>
                  <a:cubicBezTo>
                    <a:pt x="3" y="90"/>
                    <a:pt x="4" y="90"/>
                    <a:pt x="5" y="90"/>
                  </a:cubicBezTo>
                  <a:cubicBezTo>
                    <a:pt x="5" y="91"/>
                    <a:pt x="5" y="91"/>
                    <a:pt x="5" y="92"/>
                  </a:cubicBezTo>
                  <a:cubicBezTo>
                    <a:pt x="4" y="92"/>
                    <a:pt x="3" y="92"/>
                    <a:pt x="3" y="92"/>
                  </a:cubicBezTo>
                  <a:cubicBezTo>
                    <a:pt x="3" y="92"/>
                    <a:pt x="3" y="91"/>
                    <a:pt x="3" y="90"/>
                  </a:cubicBezTo>
                  <a:close/>
                  <a:moveTo>
                    <a:pt x="8" y="90"/>
                  </a:moveTo>
                  <a:cubicBezTo>
                    <a:pt x="9" y="90"/>
                    <a:pt x="10" y="90"/>
                    <a:pt x="11" y="90"/>
                  </a:cubicBezTo>
                  <a:cubicBezTo>
                    <a:pt x="11" y="90"/>
                    <a:pt x="11" y="91"/>
                    <a:pt x="11" y="92"/>
                  </a:cubicBezTo>
                  <a:cubicBezTo>
                    <a:pt x="10" y="92"/>
                    <a:pt x="9" y="92"/>
                    <a:pt x="8" y="92"/>
                  </a:cubicBezTo>
                  <a:cubicBezTo>
                    <a:pt x="8" y="91"/>
                    <a:pt x="8" y="91"/>
                    <a:pt x="8" y="90"/>
                  </a:cubicBezTo>
                  <a:close/>
                  <a:moveTo>
                    <a:pt x="11" y="90"/>
                  </a:moveTo>
                  <a:cubicBezTo>
                    <a:pt x="12" y="90"/>
                    <a:pt x="13" y="90"/>
                    <a:pt x="14" y="90"/>
                  </a:cubicBezTo>
                  <a:cubicBezTo>
                    <a:pt x="14" y="90"/>
                    <a:pt x="14" y="91"/>
                    <a:pt x="14" y="92"/>
                  </a:cubicBezTo>
                  <a:cubicBezTo>
                    <a:pt x="13" y="92"/>
                    <a:pt x="12" y="92"/>
                    <a:pt x="11" y="92"/>
                  </a:cubicBezTo>
                  <a:cubicBezTo>
                    <a:pt x="11" y="91"/>
                    <a:pt x="11" y="90"/>
                    <a:pt x="11" y="90"/>
                  </a:cubicBezTo>
                  <a:close/>
                  <a:moveTo>
                    <a:pt x="14" y="90"/>
                  </a:moveTo>
                  <a:cubicBezTo>
                    <a:pt x="15" y="90"/>
                    <a:pt x="16" y="89"/>
                    <a:pt x="17" y="89"/>
                  </a:cubicBezTo>
                  <a:cubicBezTo>
                    <a:pt x="17" y="90"/>
                    <a:pt x="17" y="91"/>
                    <a:pt x="17" y="91"/>
                  </a:cubicBezTo>
                  <a:cubicBezTo>
                    <a:pt x="16" y="92"/>
                    <a:pt x="15" y="92"/>
                    <a:pt x="14" y="92"/>
                  </a:cubicBezTo>
                  <a:cubicBezTo>
                    <a:pt x="14" y="91"/>
                    <a:pt x="14" y="90"/>
                    <a:pt x="14" y="90"/>
                  </a:cubicBezTo>
                  <a:close/>
                  <a:moveTo>
                    <a:pt x="17" y="89"/>
                  </a:moveTo>
                  <a:cubicBezTo>
                    <a:pt x="18" y="89"/>
                    <a:pt x="19" y="89"/>
                    <a:pt x="20" y="89"/>
                  </a:cubicBezTo>
                  <a:cubicBezTo>
                    <a:pt x="20" y="90"/>
                    <a:pt x="20" y="91"/>
                    <a:pt x="20" y="91"/>
                  </a:cubicBezTo>
                  <a:cubicBezTo>
                    <a:pt x="19" y="91"/>
                    <a:pt x="18" y="91"/>
                    <a:pt x="17" y="91"/>
                  </a:cubicBezTo>
                  <a:cubicBezTo>
                    <a:pt x="17" y="91"/>
                    <a:pt x="17" y="90"/>
                    <a:pt x="17" y="89"/>
                  </a:cubicBezTo>
                  <a:close/>
                  <a:moveTo>
                    <a:pt x="21" y="89"/>
                  </a:moveTo>
                  <a:cubicBezTo>
                    <a:pt x="21" y="89"/>
                    <a:pt x="22" y="89"/>
                    <a:pt x="23" y="89"/>
                  </a:cubicBezTo>
                  <a:cubicBezTo>
                    <a:pt x="23" y="90"/>
                    <a:pt x="23" y="90"/>
                    <a:pt x="23" y="91"/>
                  </a:cubicBezTo>
                  <a:cubicBezTo>
                    <a:pt x="22" y="91"/>
                    <a:pt x="21" y="91"/>
                    <a:pt x="21" y="91"/>
                  </a:cubicBezTo>
                  <a:cubicBezTo>
                    <a:pt x="21" y="91"/>
                    <a:pt x="21" y="90"/>
                    <a:pt x="21" y="89"/>
                  </a:cubicBezTo>
                  <a:close/>
                  <a:moveTo>
                    <a:pt x="3" y="86"/>
                  </a:moveTo>
                  <a:cubicBezTo>
                    <a:pt x="3" y="86"/>
                    <a:pt x="4" y="86"/>
                    <a:pt x="5" y="86"/>
                  </a:cubicBezTo>
                  <a:cubicBezTo>
                    <a:pt x="5" y="87"/>
                    <a:pt x="5" y="88"/>
                    <a:pt x="5" y="88"/>
                  </a:cubicBezTo>
                  <a:cubicBezTo>
                    <a:pt x="4" y="88"/>
                    <a:pt x="3" y="88"/>
                    <a:pt x="3" y="88"/>
                  </a:cubicBezTo>
                  <a:cubicBezTo>
                    <a:pt x="3" y="88"/>
                    <a:pt x="3" y="87"/>
                    <a:pt x="3" y="86"/>
                  </a:cubicBezTo>
                  <a:close/>
                  <a:moveTo>
                    <a:pt x="8" y="86"/>
                  </a:moveTo>
                  <a:cubicBezTo>
                    <a:pt x="9" y="86"/>
                    <a:pt x="10" y="86"/>
                    <a:pt x="11" y="86"/>
                  </a:cubicBezTo>
                  <a:cubicBezTo>
                    <a:pt x="11" y="87"/>
                    <a:pt x="11" y="87"/>
                    <a:pt x="11" y="88"/>
                  </a:cubicBezTo>
                  <a:cubicBezTo>
                    <a:pt x="10" y="88"/>
                    <a:pt x="9" y="88"/>
                    <a:pt x="8" y="88"/>
                  </a:cubicBezTo>
                  <a:cubicBezTo>
                    <a:pt x="8" y="87"/>
                    <a:pt x="8" y="87"/>
                    <a:pt x="8" y="86"/>
                  </a:cubicBezTo>
                  <a:close/>
                  <a:moveTo>
                    <a:pt x="11" y="86"/>
                  </a:moveTo>
                  <a:cubicBezTo>
                    <a:pt x="12" y="86"/>
                    <a:pt x="13" y="86"/>
                    <a:pt x="14" y="86"/>
                  </a:cubicBezTo>
                  <a:cubicBezTo>
                    <a:pt x="14" y="86"/>
                    <a:pt x="14" y="87"/>
                    <a:pt x="14" y="88"/>
                  </a:cubicBezTo>
                  <a:cubicBezTo>
                    <a:pt x="13" y="88"/>
                    <a:pt x="12" y="88"/>
                    <a:pt x="11" y="88"/>
                  </a:cubicBezTo>
                  <a:cubicBezTo>
                    <a:pt x="11" y="87"/>
                    <a:pt x="11" y="87"/>
                    <a:pt x="11" y="86"/>
                  </a:cubicBezTo>
                  <a:close/>
                  <a:moveTo>
                    <a:pt x="14" y="86"/>
                  </a:moveTo>
                  <a:cubicBezTo>
                    <a:pt x="15" y="86"/>
                    <a:pt x="16" y="85"/>
                    <a:pt x="17" y="85"/>
                  </a:cubicBezTo>
                  <a:cubicBezTo>
                    <a:pt x="17" y="86"/>
                    <a:pt x="17" y="87"/>
                    <a:pt x="17" y="87"/>
                  </a:cubicBezTo>
                  <a:cubicBezTo>
                    <a:pt x="16" y="88"/>
                    <a:pt x="15" y="88"/>
                    <a:pt x="14" y="88"/>
                  </a:cubicBezTo>
                  <a:cubicBezTo>
                    <a:pt x="14" y="87"/>
                    <a:pt x="14" y="86"/>
                    <a:pt x="14" y="86"/>
                  </a:cubicBezTo>
                  <a:close/>
                  <a:moveTo>
                    <a:pt x="17" y="85"/>
                  </a:moveTo>
                  <a:cubicBezTo>
                    <a:pt x="18" y="85"/>
                    <a:pt x="19" y="85"/>
                    <a:pt x="20" y="85"/>
                  </a:cubicBezTo>
                  <a:cubicBezTo>
                    <a:pt x="20" y="86"/>
                    <a:pt x="20" y="87"/>
                    <a:pt x="20" y="87"/>
                  </a:cubicBezTo>
                  <a:cubicBezTo>
                    <a:pt x="19" y="87"/>
                    <a:pt x="18" y="87"/>
                    <a:pt x="17" y="87"/>
                  </a:cubicBezTo>
                  <a:cubicBezTo>
                    <a:pt x="17" y="87"/>
                    <a:pt x="17" y="86"/>
                    <a:pt x="17" y="85"/>
                  </a:cubicBezTo>
                  <a:close/>
                  <a:moveTo>
                    <a:pt x="21" y="85"/>
                  </a:moveTo>
                  <a:cubicBezTo>
                    <a:pt x="21" y="85"/>
                    <a:pt x="22" y="85"/>
                    <a:pt x="23" y="85"/>
                  </a:cubicBezTo>
                  <a:cubicBezTo>
                    <a:pt x="23" y="86"/>
                    <a:pt x="23" y="86"/>
                    <a:pt x="23" y="87"/>
                  </a:cubicBezTo>
                  <a:cubicBezTo>
                    <a:pt x="22" y="87"/>
                    <a:pt x="21" y="87"/>
                    <a:pt x="21" y="87"/>
                  </a:cubicBezTo>
                  <a:cubicBezTo>
                    <a:pt x="21" y="87"/>
                    <a:pt x="21" y="86"/>
                    <a:pt x="21" y="85"/>
                  </a:cubicBezTo>
                  <a:close/>
                  <a:moveTo>
                    <a:pt x="3" y="83"/>
                  </a:moveTo>
                  <a:cubicBezTo>
                    <a:pt x="3" y="83"/>
                    <a:pt x="4" y="82"/>
                    <a:pt x="5" y="82"/>
                  </a:cubicBezTo>
                  <a:cubicBezTo>
                    <a:pt x="5" y="83"/>
                    <a:pt x="5" y="84"/>
                    <a:pt x="5" y="84"/>
                  </a:cubicBezTo>
                  <a:cubicBezTo>
                    <a:pt x="4" y="84"/>
                    <a:pt x="3" y="85"/>
                    <a:pt x="3" y="85"/>
                  </a:cubicBezTo>
                  <a:cubicBezTo>
                    <a:pt x="3" y="84"/>
                    <a:pt x="3" y="83"/>
                    <a:pt x="3" y="83"/>
                  </a:cubicBezTo>
                  <a:close/>
                  <a:moveTo>
                    <a:pt x="8" y="82"/>
                  </a:moveTo>
                  <a:cubicBezTo>
                    <a:pt x="9" y="82"/>
                    <a:pt x="10" y="82"/>
                    <a:pt x="11" y="82"/>
                  </a:cubicBezTo>
                  <a:cubicBezTo>
                    <a:pt x="11" y="83"/>
                    <a:pt x="11" y="83"/>
                    <a:pt x="11" y="84"/>
                  </a:cubicBezTo>
                  <a:cubicBezTo>
                    <a:pt x="10" y="84"/>
                    <a:pt x="9" y="84"/>
                    <a:pt x="8" y="84"/>
                  </a:cubicBezTo>
                  <a:cubicBezTo>
                    <a:pt x="8" y="83"/>
                    <a:pt x="8" y="83"/>
                    <a:pt x="8" y="82"/>
                  </a:cubicBezTo>
                  <a:close/>
                  <a:moveTo>
                    <a:pt x="11" y="82"/>
                  </a:moveTo>
                  <a:cubicBezTo>
                    <a:pt x="12" y="82"/>
                    <a:pt x="13" y="82"/>
                    <a:pt x="14" y="82"/>
                  </a:cubicBezTo>
                  <a:cubicBezTo>
                    <a:pt x="14" y="82"/>
                    <a:pt x="14" y="83"/>
                    <a:pt x="14" y="84"/>
                  </a:cubicBezTo>
                  <a:cubicBezTo>
                    <a:pt x="13" y="84"/>
                    <a:pt x="12" y="84"/>
                    <a:pt x="11" y="84"/>
                  </a:cubicBezTo>
                  <a:cubicBezTo>
                    <a:pt x="11" y="83"/>
                    <a:pt x="11" y="83"/>
                    <a:pt x="11" y="82"/>
                  </a:cubicBezTo>
                  <a:close/>
                  <a:moveTo>
                    <a:pt x="14" y="82"/>
                  </a:moveTo>
                  <a:cubicBezTo>
                    <a:pt x="15" y="82"/>
                    <a:pt x="16" y="82"/>
                    <a:pt x="17" y="81"/>
                  </a:cubicBezTo>
                  <a:cubicBezTo>
                    <a:pt x="17" y="82"/>
                    <a:pt x="17" y="83"/>
                    <a:pt x="17" y="84"/>
                  </a:cubicBezTo>
                  <a:cubicBezTo>
                    <a:pt x="16" y="84"/>
                    <a:pt x="15" y="84"/>
                    <a:pt x="14" y="84"/>
                  </a:cubicBezTo>
                  <a:cubicBezTo>
                    <a:pt x="14" y="83"/>
                    <a:pt x="14" y="82"/>
                    <a:pt x="14" y="82"/>
                  </a:cubicBezTo>
                  <a:close/>
                  <a:moveTo>
                    <a:pt x="17" y="81"/>
                  </a:moveTo>
                  <a:cubicBezTo>
                    <a:pt x="18" y="81"/>
                    <a:pt x="19" y="81"/>
                    <a:pt x="20" y="81"/>
                  </a:cubicBezTo>
                  <a:cubicBezTo>
                    <a:pt x="20" y="82"/>
                    <a:pt x="20" y="83"/>
                    <a:pt x="20" y="83"/>
                  </a:cubicBezTo>
                  <a:cubicBezTo>
                    <a:pt x="19" y="83"/>
                    <a:pt x="18" y="83"/>
                    <a:pt x="17" y="83"/>
                  </a:cubicBezTo>
                  <a:cubicBezTo>
                    <a:pt x="17" y="83"/>
                    <a:pt x="17" y="82"/>
                    <a:pt x="17" y="81"/>
                  </a:cubicBezTo>
                  <a:close/>
                  <a:moveTo>
                    <a:pt x="21" y="81"/>
                  </a:moveTo>
                  <a:cubicBezTo>
                    <a:pt x="21" y="81"/>
                    <a:pt x="22" y="81"/>
                    <a:pt x="23" y="81"/>
                  </a:cubicBezTo>
                  <a:cubicBezTo>
                    <a:pt x="23" y="82"/>
                    <a:pt x="23" y="82"/>
                    <a:pt x="23" y="83"/>
                  </a:cubicBezTo>
                  <a:cubicBezTo>
                    <a:pt x="22" y="83"/>
                    <a:pt x="21" y="83"/>
                    <a:pt x="21" y="83"/>
                  </a:cubicBezTo>
                  <a:cubicBezTo>
                    <a:pt x="21" y="83"/>
                    <a:pt x="21" y="82"/>
                    <a:pt x="21" y="81"/>
                  </a:cubicBezTo>
                  <a:close/>
                  <a:moveTo>
                    <a:pt x="3" y="79"/>
                  </a:moveTo>
                  <a:cubicBezTo>
                    <a:pt x="3" y="79"/>
                    <a:pt x="4" y="79"/>
                    <a:pt x="5" y="79"/>
                  </a:cubicBezTo>
                  <a:cubicBezTo>
                    <a:pt x="5" y="79"/>
                    <a:pt x="5" y="80"/>
                    <a:pt x="5" y="81"/>
                  </a:cubicBezTo>
                  <a:cubicBezTo>
                    <a:pt x="4" y="81"/>
                    <a:pt x="3" y="81"/>
                    <a:pt x="3" y="81"/>
                  </a:cubicBezTo>
                  <a:cubicBezTo>
                    <a:pt x="3" y="80"/>
                    <a:pt x="3" y="79"/>
                    <a:pt x="3" y="79"/>
                  </a:cubicBezTo>
                  <a:close/>
                  <a:moveTo>
                    <a:pt x="8" y="78"/>
                  </a:moveTo>
                  <a:cubicBezTo>
                    <a:pt x="9" y="78"/>
                    <a:pt x="10" y="78"/>
                    <a:pt x="11" y="78"/>
                  </a:cubicBezTo>
                  <a:cubicBezTo>
                    <a:pt x="11" y="79"/>
                    <a:pt x="11" y="79"/>
                    <a:pt x="11" y="80"/>
                  </a:cubicBezTo>
                  <a:cubicBezTo>
                    <a:pt x="10" y="80"/>
                    <a:pt x="9" y="80"/>
                    <a:pt x="8" y="80"/>
                  </a:cubicBezTo>
                  <a:cubicBezTo>
                    <a:pt x="8" y="80"/>
                    <a:pt x="8" y="79"/>
                    <a:pt x="8" y="78"/>
                  </a:cubicBezTo>
                  <a:close/>
                  <a:moveTo>
                    <a:pt x="11" y="78"/>
                  </a:moveTo>
                  <a:cubicBezTo>
                    <a:pt x="12" y="78"/>
                    <a:pt x="13" y="78"/>
                    <a:pt x="14" y="78"/>
                  </a:cubicBezTo>
                  <a:cubicBezTo>
                    <a:pt x="14" y="78"/>
                    <a:pt x="14" y="79"/>
                    <a:pt x="14" y="80"/>
                  </a:cubicBezTo>
                  <a:cubicBezTo>
                    <a:pt x="13" y="80"/>
                    <a:pt x="12" y="80"/>
                    <a:pt x="11" y="80"/>
                  </a:cubicBezTo>
                  <a:cubicBezTo>
                    <a:pt x="11" y="79"/>
                    <a:pt x="11" y="79"/>
                    <a:pt x="11" y="78"/>
                  </a:cubicBezTo>
                  <a:close/>
                  <a:moveTo>
                    <a:pt x="14" y="78"/>
                  </a:moveTo>
                  <a:cubicBezTo>
                    <a:pt x="15" y="78"/>
                    <a:pt x="16" y="78"/>
                    <a:pt x="17" y="77"/>
                  </a:cubicBezTo>
                  <a:cubicBezTo>
                    <a:pt x="17" y="78"/>
                    <a:pt x="17" y="79"/>
                    <a:pt x="17" y="80"/>
                  </a:cubicBezTo>
                  <a:cubicBezTo>
                    <a:pt x="16" y="80"/>
                    <a:pt x="15" y="80"/>
                    <a:pt x="14" y="80"/>
                  </a:cubicBezTo>
                  <a:cubicBezTo>
                    <a:pt x="14" y="79"/>
                    <a:pt x="14" y="78"/>
                    <a:pt x="14" y="78"/>
                  </a:cubicBezTo>
                  <a:close/>
                  <a:moveTo>
                    <a:pt x="17" y="77"/>
                  </a:moveTo>
                  <a:cubicBezTo>
                    <a:pt x="18" y="77"/>
                    <a:pt x="19" y="77"/>
                    <a:pt x="20" y="77"/>
                  </a:cubicBezTo>
                  <a:cubicBezTo>
                    <a:pt x="20" y="78"/>
                    <a:pt x="20" y="79"/>
                    <a:pt x="20" y="79"/>
                  </a:cubicBezTo>
                  <a:cubicBezTo>
                    <a:pt x="19" y="79"/>
                    <a:pt x="18" y="79"/>
                    <a:pt x="17" y="79"/>
                  </a:cubicBezTo>
                  <a:cubicBezTo>
                    <a:pt x="17" y="79"/>
                    <a:pt x="17" y="78"/>
                    <a:pt x="17" y="77"/>
                  </a:cubicBezTo>
                  <a:close/>
                  <a:moveTo>
                    <a:pt x="21" y="77"/>
                  </a:moveTo>
                  <a:cubicBezTo>
                    <a:pt x="21" y="77"/>
                    <a:pt x="22" y="77"/>
                    <a:pt x="23" y="77"/>
                  </a:cubicBezTo>
                  <a:cubicBezTo>
                    <a:pt x="23" y="78"/>
                    <a:pt x="23" y="78"/>
                    <a:pt x="23" y="79"/>
                  </a:cubicBezTo>
                  <a:cubicBezTo>
                    <a:pt x="22" y="79"/>
                    <a:pt x="21" y="79"/>
                    <a:pt x="21" y="79"/>
                  </a:cubicBezTo>
                  <a:cubicBezTo>
                    <a:pt x="21" y="79"/>
                    <a:pt x="21" y="78"/>
                    <a:pt x="21" y="77"/>
                  </a:cubicBezTo>
                  <a:close/>
                  <a:moveTo>
                    <a:pt x="3" y="75"/>
                  </a:moveTo>
                  <a:cubicBezTo>
                    <a:pt x="3" y="75"/>
                    <a:pt x="4" y="75"/>
                    <a:pt x="5" y="75"/>
                  </a:cubicBezTo>
                  <a:cubicBezTo>
                    <a:pt x="5" y="75"/>
                    <a:pt x="5" y="76"/>
                    <a:pt x="5" y="77"/>
                  </a:cubicBezTo>
                  <a:cubicBezTo>
                    <a:pt x="4" y="77"/>
                    <a:pt x="3" y="77"/>
                    <a:pt x="3" y="77"/>
                  </a:cubicBezTo>
                  <a:cubicBezTo>
                    <a:pt x="3" y="76"/>
                    <a:pt x="3" y="76"/>
                    <a:pt x="3" y="75"/>
                  </a:cubicBezTo>
                  <a:close/>
                  <a:moveTo>
                    <a:pt x="8" y="74"/>
                  </a:moveTo>
                  <a:cubicBezTo>
                    <a:pt x="9" y="74"/>
                    <a:pt x="10" y="74"/>
                    <a:pt x="11" y="74"/>
                  </a:cubicBezTo>
                  <a:cubicBezTo>
                    <a:pt x="11" y="75"/>
                    <a:pt x="11" y="75"/>
                    <a:pt x="11" y="76"/>
                  </a:cubicBezTo>
                  <a:cubicBezTo>
                    <a:pt x="10" y="76"/>
                    <a:pt x="9" y="76"/>
                    <a:pt x="8" y="76"/>
                  </a:cubicBezTo>
                  <a:cubicBezTo>
                    <a:pt x="8" y="76"/>
                    <a:pt x="8" y="75"/>
                    <a:pt x="8" y="74"/>
                  </a:cubicBezTo>
                  <a:close/>
                  <a:moveTo>
                    <a:pt x="11" y="74"/>
                  </a:moveTo>
                  <a:cubicBezTo>
                    <a:pt x="12" y="74"/>
                    <a:pt x="13" y="74"/>
                    <a:pt x="14" y="74"/>
                  </a:cubicBezTo>
                  <a:cubicBezTo>
                    <a:pt x="14" y="74"/>
                    <a:pt x="14" y="75"/>
                    <a:pt x="14" y="76"/>
                  </a:cubicBezTo>
                  <a:cubicBezTo>
                    <a:pt x="13" y="76"/>
                    <a:pt x="12" y="76"/>
                    <a:pt x="11" y="76"/>
                  </a:cubicBezTo>
                  <a:cubicBezTo>
                    <a:pt x="11" y="75"/>
                    <a:pt x="11" y="75"/>
                    <a:pt x="11" y="74"/>
                  </a:cubicBezTo>
                  <a:close/>
                  <a:moveTo>
                    <a:pt x="14" y="74"/>
                  </a:moveTo>
                  <a:cubicBezTo>
                    <a:pt x="15" y="74"/>
                    <a:pt x="16" y="74"/>
                    <a:pt x="17" y="73"/>
                  </a:cubicBezTo>
                  <a:cubicBezTo>
                    <a:pt x="17" y="74"/>
                    <a:pt x="17" y="75"/>
                    <a:pt x="17" y="76"/>
                  </a:cubicBezTo>
                  <a:cubicBezTo>
                    <a:pt x="16" y="76"/>
                    <a:pt x="15" y="76"/>
                    <a:pt x="14" y="76"/>
                  </a:cubicBezTo>
                  <a:cubicBezTo>
                    <a:pt x="14" y="75"/>
                    <a:pt x="14" y="74"/>
                    <a:pt x="14" y="74"/>
                  </a:cubicBezTo>
                  <a:close/>
                  <a:moveTo>
                    <a:pt x="17" y="73"/>
                  </a:moveTo>
                  <a:cubicBezTo>
                    <a:pt x="18" y="73"/>
                    <a:pt x="19" y="73"/>
                    <a:pt x="20" y="73"/>
                  </a:cubicBezTo>
                  <a:cubicBezTo>
                    <a:pt x="20" y="74"/>
                    <a:pt x="20" y="75"/>
                    <a:pt x="20" y="75"/>
                  </a:cubicBezTo>
                  <a:cubicBezTo>
                    <a:pt x="19" y="75"/>
                    <a:pt x="18" y="75"/>
                    <a:pt x="17" y="75"/>
                  </a:cubicBezTo>
                  <a:cubicBezTo>
                    <a:pt x="17" y="75"/>
                    <a:pt x="17" y="74"/>
                    <a:pt x="17" y="73"/>
                  </a:cubicBezTo>
                  <a:close/>
                  <a:moveTo>
                    <a:pt x="21" y="73"/>
                  </a:moveTo>
                  <a:cubicBezTo>
                    <a:pt x="21" y="73"/>
                    <a:pt x="22" y="73"/>
                    <a:pt x="23" y="73"/>
                  </a:cubicBezTo>
                  <a:cubicBezTo>
                    <a:pt x="23" y="74"/>
                    <a:pt x="23" y="74"/>
                    <a:pt x="23" y="75"/>
                  </a:cubicBezTo>
                  <a:cubicBezTo>
                    <a:pt x="22" y="75"/>
                    <a:pt x="21" y="75"/>
                    <a:pt x="21" y="75"/>
                  </a:cubicBezTo>
                  <a:cubicBezTo>
                    <a:pt x="21" y="74"/>
                    <a:pt x="21" y="74"/>
                    <a:pt x="21" y="73"/>
                  </a:cubicBezTo>
                  <a:close/>
                  <a:moveTo>
                    <a:pt x="3" y="71"/>
                  </a:moveTo>
                  <a:cubicBezTo>
                    <a:pt x="3" y="71"/>
                    <a:pt x="4" y="71"/>
                    <a:pt x="5" y="71"/>
                  </a:cubicBezTo>
                  <a:cubicBezTo>
                    <a:pt x="5" y="71"/>
                    <a:pt x="5" y="72"/>
                    <a:pt x="5" y="73"/>
                  </a:cubicBezTo>
                  <a:cubicBezTo>
                    <a:pt x="4" y="73"/>
                    <a:pt x="3" y="73"/>
                    <a:pt x="3" y="73"/>
                  </a:cubicBezTo>
                  <a:cubicBezTo>
                    <a:pt x="3" y="72"/>
                    <a:pt x="3" y="72"/>
                    <a:pt x="3" y="71"/>
                  </a:cubicBezTo>
                  <a:close/>
                  <a:moveTo>
                    <a:pt x="11" y="70"/>
                  </a:moveTo>
                  <a:cubicBezTo>
                    <a:pt x="12" y="70"/>
                    <a:pt x="13" y="70"/>
                    <a:pt x="14" y="70"/>
                  </a:cubicBezTo>
                  <a:cubicBezTo>
                    <a:pt x="14" y="70"/>
                    <a:pt x="14" y="71"/>
                    <a:pt x="14" y="72"/>
                  </a:cubicBezTo>
                  <a:cubicBezTo>
                    <a:pt x="13" y="72"/>
                    <a:pt x="12" y="72"/>
                    <a:pt x="11" y="72"/>
                  </a:cubicBezTo>
                  <a:cubicBezTo>
                    <a:pt x="11" y="71"/>
                    <a:pt x="11" y="71"/>
                    <a:pt x="11" y="70"/>
                  </a:cubicBezTo>
                  <a:close/>
                  <a:moveTo>
                    <a:pt x="3" y="67"/>
                  </a:moveTo>
                  <a:cubicBezTo>
                    <a:pt x="3" y="67"/>
                    <a:pt x="4" y="67"/>
                    <a:pt x="5" y="67"/>
                  </a:cubicBezTo>
                  <a:cubicBezTo>
                    <a:pt x="5" y="68"/>
                    <a:pt x="5" y="68"/>
                    <a:pt x="5" y="69"/>
                  </a:cubicBezTo>
                  <a:cubicBezTo>
                    <a:pt x="4" y="69"/>
                    <a:pt x="3" y="69"/>
                    <a:pt x="3" y="69"/>
                  </a:cubicBezTo>
                  <a:cubicBezTo>
                    <a:pt x="3" y="68"/>
                    <a:pt x="3" y="68"/>
                    <a:pt x="3" y="67"/>
                  </a:cubicBezTo>
                  <a:close/>
                  <a:moveTo>
                    <a:pt x="8" y="66"/>
                  </a:moveTo>
                  <a:cubicBezTo>
                    <a:pt x="9" y="66"/>
                    <a:pt x="10" y="66"/>
                    <a:pt x="11" y="66"/>
                  </a:cubicBezTo>
                  <a:cubicBezTo>
                    <a:pt x="11" y="67"/>
                    <a:pt x="11" y="68"/>
                    <a:pt x="11" y="68"/>
                  </a:cubicBezTo>
                  <a:cubicBezTo>
                    <a:pt x="10" y="68"/>
                    <a:pt x="9" y="68"/>
                    <a:pt x="8" y="68"/>
                  </a:cubicBezTo>
                  <a:cubicBezTo>
                    <a:pt x="8" y="68"/>
                    <a:pt x="8" y="67"/>
                    <a:pt x="8" y="66"/>
                  </a:cubicBezTo>
                  <a:close/>
                  <a:moveTo>
                    <a:pt x="11" y="66"/>
                  </a:moveTo>
                  <a:cubicBezTo>
                    <a:pt x="12" y="66"/>
                    <a:pt x="13" y="66"/>
                    <a:pt x="14" y="66"/>
                  </a:cubicBezTo>
                  <a:cubicBezTo>
                    <a:pt x="14" y="66"/>
                    <a:pt x="14" y="67"/>
                    <a:pt x="14" y="68"/>
                  </a:cubicBezTo>
                  <a:cubicBezTo>
                    <a:pt x="13" y="68"/>
                    <a:pt x="12" y="68"/>
                    <a:pt x="11" y="68"/>
                  </a:cubicBezTo>
                  <a:cubicBezTo>
                    <a:pt x="11" y="67"/>
                    <a:pt x="11" y="67"/>
                    <a:pt x="11" y="66"/>
                  </a:cubicBezTo>
                  <a:close/>
                  <a:moveTo>
                    <a:pt x="3" y="63"/>
                  </a:moveTo>
                  <a:cubicBezTo>
                    <a:pt x="3" y="63"/>
                    <a:pt x="4" y="63"/>
                    <a:pt x="5" y="63"/>
                  </a:cubicBezTo>
                  <a:cubicBezTo>
                    <a:pt x="5" y="64"/>
                    <a:pt x="5" y="64"/>
                    <a:pt x="5" y="65"/>
                  </a:cubicBezTo>
                  <a:cubicBezTo>
                    <a:pt x="4" y="65"/>
                    <a:pt x="3" y="65"/>
                    <a:pt x="3" y="65"/>
                  </a:cubicBezTo>
                  <a:cubicBezTo>
                    <a:pt x="3" y="65"/>
                    <a:pt x="3" y="64"/>
                    <a:pt x="3" y="63"/>
                  </a:cubicBezTo>
                  <a:close/>
                  <a:moveTo>
                    <a:pt x="8" y="63"/>
                  </a:moveTo>
                  <a:cubicBezTo>
                    <a:pt x="9" y="62"/>
                    <a:pt x="10" y="62"/>
                    <a:pt x="11" y="62"/>
                  </a:cubicBezTo>
                  <a:cubicBezTo>
                    <a:pt x="11" y="63"/>
                    <a:pt x="11" y="64"/>
                    <a:pt x="11" y="64"/>
                  </a:cubicBezTo>
                  <a:cubicBezTo>
                    <a:pt x="10" y="64"/>
                    <a:pt x="9" y="64"/>
                    <a:pt x="8" y="65"/>
                  </a:cubicBezTo>
                  <a:cubicBezTo>
                    <a:pt x="8" y="64"/>
                    <a:pt x="8" y="63"/>
                    <a:pt x="8" y="63"/>
                  </a:cubicBezTo>
                  <a:close/>
                  <a:moveTo>
                    <a:pt x="11" y="62"/>
                  </a:moveTo>
                  <a:cubicBezTo>
                    <a:pt x="12" y="62"/>
                    <a:pt x="13" y="62"/>
                    <a:pt x="14" y="62"/>
                  </a:cubicBezTo>
                  <a:cubicBezTo>
                    <a:pt x="14" y="63"/>
                    <a:pt x="14" y="63"/>
                    <a:pt x="14" y="64"/>
                  </a:cubicBezTo>
                  <a:cubicBezTo>
                    <a:pt x="13" y="64"/>
                    <a:pt x="12" y="64"/>
                    <a:pt x="11" y="64"/>
                  </a:cubicBezTo>
                  <a:cubicBezTo>
                    <a:pt x="11" y="64"/>
                    <a:pt x="11" y="63"/>
                    <a:pt x="11" y="62"/>
                  </a:cubicBezTo>
                  <a:close/>
                  <a:moveTo>
                    <a:pt x="3" y="59"/>
                  </a:moveTo>
                  <a:cubicBezTo>
                    <a:pt x="3" y="59"/>
                    <a:pt x="4" y="59"/>
                    <a:pt x="5" y="59"/>
                  </a:cubicBezTo>
                  <a:cubicBezTo>
                    <a:pt x="5" y="60"/>
                    <a:pt x="5" y="60"/>
                    <a:pt x="5" y="61"/>
                  </a:cubicBezTo>
                  <a:cubicBezTo>
                    <a:pt x="4" y="61"/>
                    <a:pt x="3" y="61"/>
                    <a:pt x="3" y="61"/>
                  </a:cubicBezTo>
                  <a:cubicBezTo>
                    <a:pt x="3" y="61"/>
                    <a:pt x="3" y="60"/>
                    <a:pt x="3" y="59"/>
                  </a:cubicBezTo>
                  <a:close/>
                  <a:moveTo>
                    <a:pt x="8" y="59"/>
                  </a:moveTo>
                  <a:cubicBezTo>
                    <a:pt x="9" y="59"/>
                    <a:pt x="10" y="58"/>
                    <a:pt x="11" y="58"/>
                  </a:cubicBezTo>
                  <a:cubicBezTo>
                    <a:pt x="11" y="59"/>
                    <a:pt x="11" y="60"/>
                    <a:pt x="11" y="60"/>
                  </a:cubicBezTo>
                  <a:cubicBezTo>
                    <a:pt x="10" y="60"/>
                    <a:pt x="9" y="61"/>
                    <a:pt x="8" y="61"/>
                  </a:cubicBezTo>
                  <a:cubicBezTo>
                    <a:pt x="8" y="60"/>
                    <a:pt x="8" y="59"/>
                    <a:pt x="8" y="59"/>
                  </a:cubicBezTo>
                  <a:close/>
                  <a:moveTo>
                    <a:pt x="11" y="58"/>
                  </a:moveTo>
                  <a:cubicBezTo>
                    <a:pt x="12" y="58"/>
                    <a:pt x="13" y="58"/>
                    <a:pt x="14" y="58"/>
                  </a:cubicBezTo>
                  <a:cubicBezTo>
                    <a:pt x="14" y="59"/>
                    <a:pt x="14" y="59"/>
                    <a:pt x="14" y="60"/>
                  </a:cubicBezTo>
                  <a:cubicBezTo>
                    <a:pt x="13" y="60"/>
                    <a:pt x="12" y="60"/>
                    <a:pt x="11" y="60"/>
                  </a:cubicBezTo>
                  <a:cubicBezTo>
                    <a:pt x="11" y="60"/>
                    <a:pt x="11" y="59"/>
                    <a:pt x="11" y="58"/>
                  </a:cubicBezTo>
                  <a:close/>
                  <a:moveTo>
                    <a:pt x="3" y="56"/>
                  </a:moveTo>
                  <a:cubicBezTo>
                    <a:pt x="3" y="55"/>
                    <a:pt x="4" y="55"/>
                    <a:pt x="5" y="55"/>
                  </a:cubicBezTo>
                  <a:cubicBezTo>
                    <a:pt x="5" y="56"/>
                    <a:pt x="5" y="57"/>
                    <a:pt x="5" y="57"/>
                  </a:cubicBezTo>
                  <a:cubicBezTo>
                    <a:pt x="4" y="57"/>
                    <a:pt x="3" y="57"/>
                    <a:pt x="3" y="58"/>
                  </a:cubicBezTo>
                  <a:cubicBezTo>
                    <a:pt x="3" y="57"/>
                    <a:pt x="3" y="56"/>
                    <a:pt x="3" y="56"/>
                  </a:cubicBezTo>
                  <a:close/>
                  <a:moveTo>
                    <a:pt x="8" y="55"/>
                  </a:moveTo>
                  <a:cubicBezTo>
                    <a:pt x="9" y="55"/>
                    <a:pt x="10" y="54"/>
                    <a:pt x="11" y="54"/>
                  </a:cubicBezTo>
                  <a:cubicBezTo>
                    <a:pt x="11" y="55"/>
                    <a:pt x="11" y="56"/>
                    <a:pt x="11" y="56"/>
                  </a:cubicBezTo>
                  <a:cubicBezTo>
                    <a:pt x="10" y="56"/>
                    <a:pt x="9" y="57"/>
                    <a:pt x="8" y="57"/>
                  </a:cubicBezTo>
                  <a:cubicBezTo>
                    <a:pt x="8" y="56"/>
                    <a:pt x="8" y="55"/>
                    <a:pt x="8" y="55"/>
                  </a:cubicBezTo>
                  <a:close/>
                  <a:moveTo>
                    <a:pt x="11" y="54"/>
                  </a:moveTo>
                  <a:cubicBezTo>
                    <a:pt x="12" y="54"/>
                    <a:pt x="13" y="54"/>
                    <a:pt x="14" y="54"/>
                  </a:cubicBezTo>
                  <a:cubicBezTo>
                    <a:pt x="14" y="55"/>
                    <a:pt x="14" y="55"/>
                    <a:pt x="14" y="56"/>
                  </a:cubicBezTo>
                  <a:cubicBezTo>
                    <a:pt x="13" y="56"/>
                    <a:pt x="12" y="56"/>
                    <a:pt x="11" y="56"/>
                  </a:cubicBezTo>
                  <a:cubicBezTo>
                    <a:pt x="11" y="56"/>
                    <a:pt x="11" y="55"/>
                    <a:pt x="11" y="54"/>
                  </a:cubicBezTo>
                  <a:close/>
                  <a:moveTo>
                    <a:pt x="21" y="53"/>
                  </a:moveTo>
                  <a:cubicBezTo>
                    <a:pt x="21" y="53"/>
                    <a:pt x="22" y="53"/>
                    <a:pt x="23" y="53"/>
                  </a:cubicBezTo>
                  <a:cubicBezTo>
                    <a:pt x="23" y="53"/>
                    <a:pt x="23" y="54"/>
                    <a:pt x="23" y="55"/>
                  </a:cubicBezTo>
                  <a:cubicBezTo>
                    <a:pt x="22" y="55"/>
                    <a:pt x="21" y="55"/>
                    <a:pt x="21" y="55"/>
                  </a:cubicBezTo>
                  <a:cubicBezTo>
                    <a:pt x="21" y="54"/>
                    <a:pt x="21" y="54"/>
                    <a:pt x="21" y="53"/>
                  </a:cubicBezTo>
                  <a:close/>
                  <a:moveTo>
                    <a:pt x="8" y="51"/>
                  </a:moveTo>
                  <a:cubicBezTo>
                    <a:pt x="9" y="51"/>
                    <a:pt x="10" y="51"/>
                    <a:pt x="11" y="50"/>
                  </a:cubicBezTo>
                  <a:cubicBezTo>
                    <a:pt x="11" y="51"/>
                    <a:pt x="11" y="52"/>
                    <a:pt x="11" y="52"/>
                  </a:cubicBezTo>
                  <a:cubicBezTo>
                    <a:pt x="10" y="53"/>
                    <a:pt x="9" y="53"/>
                    <a:pt x="8" y="53"/>
                  </a:cubicBezTo>
                  <a:cubicBezTo>
                    <a:pt x="8" y="52"/>
                    <a:pt x="8" y="51"/>
                    <a:pt x="8" y="51"/>
                  </a:cubicBezTo>
                  <a:close/>
                  <a:moveTo>
                    <a:pt x="11" y="50"/>
                  </a:moveTo>
                  <a:cubicBezTo>
                    <a:pt x="12" y="50"/>
                    <a:pt x="13" y="50"/>
                    <a:pt x="14" y="50"/>
                  </a:cubicBezTo>
                  <a:cubicBezTo>
                    <a:pt x="14" y="51"/>
                    <a:pt x="14" y="51"/>
                    <a:pt x="14" y="52"/>
                  </a:cubicBezTo>
                  <a:cubicBezTo>
                    <a:pt x="13" y="52"/>
                    <a:pt x="12" y="52"/>
                    <a:pt x="11" y="52"/>
                  </a:cubicBezTo>
                  <a:cubicBezTo>
                    <a:pt x="11" y="52"/>
                    <a:pt x="11" y="51"/>
                    <a:pt x="11" y="50"/>
                  </a:cubicBezTo>
                  <a:close/>
                  <a:moveTo>
                    <a:pt x="14" y="50"/>
                  </a:moveTo>
                  <a:cubicBezTo>
                    <a:pt x="15" y="50"/>
                    <a:pt x="16" y="50"/>
                    <a:pt x="17" y="49"/>
                  </a:cubicBezTo>
                  <a:cubicBezTo>
                    <a:pt x="17" y="50"/>
                    <a:pt x="17" y="51"/>
                    <a:pt x="17" y="52"/>
                  </a:cubicBezTo>
                  <a:cubicBezTo>
                    <a:pt x="16" y="52"/>
                    <a:pt x="15" y="52"/>
                    <a:pt x="14" y="52"/>
                  </a:cubicBezTo>
                  <a:cubicBezTo>
                    <a:pt x="14" y="51"/>
                    <a:pt x="14" y="51"/>
                    <a:pt x="14" y="50"/>
                  </a:cubicBezTo>
                  <a:close/>
                  <a:moveTo>
                    <a:pt x="17" y="49"/>
                  </a:moveTo>
                  <a:cubicBezTo>
                    <a:pt x="18" y="49"/>
                    <a:pt x="19" y="49"/>
                    <a:pt x="20" y="49"/>
                  </a:cubicBezTo>
                  <a:cubicBezTo>
                    <a:pt x="20" y="50"/>
                    <a:pt x="20" y="50"/>
                    <a:pt x="20" y="51"/>
                  </a:cubicBezTo>
                  <a:cubicBezTo>
                    <a:pt x="19" y="51"/>
                    <a:pt x="18" y="51"/>
                    <a:pt x="17" y="51"/>
                  </a:cubicBezTo>
                  <a:cubicBezTo>
                    <a:pt x="17" y="51"/>
                    <a:pt x="17" y="50"/>
                    <a:pt x="17" y="49"/>
                  </a:cubicBezTo>
                  <a:close/>
                  <a:moveTo>
                    <a:pt x="21" y="49"/>
                  </a:moveTo>
                  <a:cubicBezTo>
                    <a:pt x="21" y="49"/>
                    <a:pt x="22" y="49"/>
                    <a:pt x="23" y="49"/>
                  </a:cubicBezTo>
                  <a:cubicBezTo>
                    <a:pt x="23" y="49"/>
                    <a:pt x="23" y="50"/>
                    <a:pt x="23" y="51"/>
                  </a:cubicBezTo>
                  <a:cubicBezTo>
                    <a:pt x="22" y="51"/>
                    <a:pt x="21" y="51"/>
                    <a:pt x="21" y="51"/>
                  </a:cubicBezTo>
                  <a:cubicBezTo>
                    <a:pt x="21" y="50"/>
                    <a:pt x="21" y="50"/>
                    <a:pt x="21" y="49"/>
                  </a:cubicBezTo>
                  <a:close/>
                  <a:moveTo>
                    <a:pt x="8" y="47"/>
                  </a:moveTo>
                  <a:cubicBezTo>
                    <a:pt x="9" y="47"/>
                    <a:pt x="10" y="47"/>
                    <a:pt x="11" y="46"/>
                  </a:cubicBezTo>
                  <a:cubicBezTo>
                    <a:pt x="11" y="47"/>
                    <a:pt x="11" y="48"/>
                    <a:pt x="11" y="49"/>
                  </a:cubicBezTo>
                  <a:cubicBezTo>
                    <a:pt x="10" y="49"/>
                    <a:pt x="9" y="49"/>
                    <a:pt x="8" y="49"/>
                  </a:cubicBezTo>
                  <a:cubicBezTo>
                    <a:pt x="8" y="48"/>
                    <a:pt x="8" y="48"/>
                    <a:pt x="8" y="47"/>
                  </a:cubicBezTo>
                  <a:close/>
                  <a:moveTo>
                    <a:pt x="11" y="46"/>
                  </a:moveTo>
                  <a:cubicBezTo>
                    <a:pt x="12" y="46"/>
                    <a:pt x="13" y="46"/>
                    <a:pt x="14" y="46"/>
                  </a:cubicBezTo>
                  <a:cubicBezTo>
                    <a:pt x="14" y="47"/>
                    <a:pt x="14" y="47"/>
                    <a:pt x="14" y="48"/>
                  </a:cubicBezTo>
                  <a:cubicBezTo>
                    <a:pt x="13" y="48"/>
                    <a:pt x="12" y="48"/>
                    <a:pt x="11" y="48"/>
                  </a:cubicBezTo>
                  <a:cubicBezTo>
                    <a:pt x="11" y="48"/>
                    <a:pt x="11" y="47"/>
                    <a:pt x="11" y="46"/>
                  </a:cubicBezTo>
                  <a:close/>
                  <a:moveTo>
                    <a:pt x="14" y="46"/>
                  </a:moveTo>
                  <a:cubicBezTo>
                    <a:pt x="15" y="46"/>
                    <a:pt x="16" y="46"/>
                    <a:pt x="17" y="45"/>
                  </a:cubicBezTo>
                  <a:cubicBezTo>
                    <a:pt x="17" y="46"/>
                    <a:pt x="17" y="47"/>
                    <a:pt x="17" y="48"/>
                  </a:cubicBezTo>
                  <a:cubicBezTo>
                    <a:pt x="16" y="48"/>
                    <a:pt x="15" y="48"/>
                    <a:pt x="14" y="48"/>
                  </a:cubicBezTo>
                  <a:cubicBezTo>
                    <a:pt x="14" y="47"/>
                    <a:pt x="14" y="47"/>
                    <a:pt x="14" y="46"/>
                  </a:cubicBezTo>
                  <a:close/>
                  <a:moveTo>
                    <a:pt x="17" y="45"/>
                  </a:moveTo>
                  <a:cubicBezTo>
                    <a:pt x="18" y="45"/>
                    <a:pt x="19" y="45"/>
                    <a:pt x="20" y="45"/>
                  </a:cubicBezTo>
                  <a:cubicBezTo>
                    <a:pt x="20" y="46"/>
                    <a:pt x="20" y="46"/>
                    <a:pt x="20" y="47"/>
                  </a:cubicBezTo>
                  <a:cubicBezTo>
                    <a:pt x="19" y="47"/>
                    <a:pt x="18" y="47"/>
                    <a:pt x="17" y="47"/>
                  </a:cubicBezTo>
                  <a:cubicBezTo>
                    <a:pt x="17" y="47"/>
                    <a:pt x="17" y="46"/>
                    <a:pt x="17" y="45"/>
                  </a:cubicBezTo>
                  <a:close/>
                  <a:moveTo>
                    <a:pt x="21" y="45"/>
                  </a:moveTo>
                  <a:cubicBezTo>
                    <a:pt x="21" y="45"/>
                    <a:pt x="22" y="45"/>
                    <a:pt x="23" y="44"/>
                  </a:cubicBezTo>
                  <a:cubicBezTo>
                    <a:pt x="23" y="45"/>
                    <a:pt x="23" y="46"/>
                    <a:pt x="23" y="47"/>
                  </a:cubicBezTo>
                  <a:cubicBezTo>
                    <a:pt x="22" y="47"/>
                    <a:pt x="21" y="47"/>
                    <a:pt x="21" y="47"/>
                  </a:cubicBezTo>
                  <a:cubicBezTo>
                    <a:pt x="21" y="46"/>
                    <a:pt x="21" y="46"/>
                    <a:pt x="21" y="45"/>
                  </a:cubicBezTo>
                  <a:close/>
                  <a:moveTo>
                    <a:pt x="3" y="44"/>
                  </a:moveTo>
                  <a:cubicBezTo>
                    <a:pt x="3" y="44"/>
                    <a:pt x="4" y="44"/>
                    <a:pt x="5" y="44"/>
                  </a:cubicBezTo>
                  <a:cubicBezTo>
                    <a:pt x="5" y="44"/>
                    <a:pt x="5" y="45"/>
                    <a:pt x="5" y="46"/>
                  </a:cubicBezTo>
                  <a:cubicBezTo>
                    <a:pt x="4" y="46"/>
                    <a:pt x="3" y="46"/>
                    <a:pt x="3" y="46"/>
                  </a:cubicBezTo>
                  <a:cubicBezTo>
                    <a:pt x="3" y="45"/>
                    <a:pt x="3" y="45"/>
                    <a:pt x="3" y="44"/>
                  </a:cubicBezTo>
                  <a:close/>
                  <a:moveTo>
                    <a:pt x="8" y="43"/>
                  </a:moveTo>
                  <a:cubicBezTo>
                    <a:pt x="9" y="43"/>
                    <a:pt x="10" y="43"/>
                    <a:pt x="11" y="43"/>
                  </a:cubicBezTo>
                  <a:cubicBezTo>
                    <a:pt x="11" y="43"/>
                    <a:pt x="11" y="44"/>
                    <a:pt x="11" y="45"/>
                  </a:cubicBezTo>
                  <a:cubicBezTo>
                    <a:pt x="10" y="45"/>
                    <a:pt x="9" y="45"/>
                    <a:pt x="8" y="45"/>
                  </a:cubicBezTo>
                  <a:cubicBezTo>
                    <a:pt x="8" y="44"/>
                    <a:pt x="8" y="44"/>
                    <a:pt x="8" y="43"/>
                  </a:cubicBezTo>
                  <a:close/>
                  <a:moveTo>
                    <a:pt x="11" y="42"/>
                  </a:moveTo>
                  <a:cubicBezTo>
                    <a:pt x="12" y="42"/>
                    <a:pt x="13" y="42"/>
                    <a:pt x="14" y="42"/>
                  </a:cubicBezTo>
                  <a:cubicBezTo>
                    <a:pt x="14" y="43"/>
                    <a:pt x="14" y="43"/>
                    <a:pt x="14" y="44"/>
                  </a:cubicBezTo>
                  <a:cubicBezTo>
                    <a:pt x="13" y="44"/>
                    <a:pt x="12" y="44"/>
                    <a:pt x="11" y="44"/>
                  </a:cubicBezTo>
                  <a:cubicBezTo>
                    <a:pt x="11" y="44"/>
                    <a:pt x="11" y="43"/>
                    <a:pt x="11" y="42"/>
                  </a:cubicBezTo>
                  <a:close/>
                  <a:moveTo>
                    <a:pt x="14" y="42"/>
                  </a:moveTo>
                  <a:cubicBezTo>
                    <a:pt x="15" y="42"/>
                    <a:pt x="16" y="42"/>
                    <a:pt x="17" y="41"/>
                  </a:cubicBezTo>
                  <a:cubicBezTo>
                    <a:pt x="17" y="42"/>
                    <a:pt x="17" y="43"/>
                    <a:pt x="17" y="44"/>
                  </a:cubicBezTo>
                  <a:cubicBezTo>
                    <a:pt x="16" y="44"/>
                    <a:pt x="15" y="44"/>
                    <a:pt x="14" y="44"/>
                  </a:cubicBezTo>
                  <a:cubicBezTo>
                    <a:pt x="14" y="43"/>
                    <a:pt x="14" y="43"/>
                    <a:pt x="14" y="42"/>
                  </a:cubicBezTo>
                  <a:close/>
                  <a:moveTo>
                    <a:pt x="17" y="41"/>
                  </a:moveTo>
                  <a:cubicBezTo>
                    <a:pt x="18" y="41"/>
                    <a:pt x="19" y="41"/>
                    <a:pt x="20" y="41"/>
                  </a:cubicBezTo>
                  <a:cubicBezTo>
                    <a:pt x="20" y="42"/>
                    <a:pt x="20" y="42"/>
                    <a:pt x="20" y="43"/>
                  </a:cubicBezTo>
                  <a:cubicBezTo>
                    <a:pt x="19" y="43"/>
                    <a:pt x="18" y="43"/>
                    <a:pt x="17" y="43"/>
                  </a:cubicBezTo>
                  <a:cubicBezTo>
                    <a:pt x="17" y="43"/>
                    <a:pt x="17" y="42"/>
                    <a:pt x="17" y="41"/>
                  </a:cubicBezTo>
                  <a:close/>
                  <a:moveTo>
                    <a:pt x="21" y="41"/>
                  </a:moveTo>
                  <a:cubicBezTo>
                    <a:pt x="21" y="41"/>
                    <a:pt x="22" y="41"/>
                    <a:pt x="23" y="40"/>
                  </a:cubicBezTo>
                  <a:cubicBezTo>
                    <a:pt x="23" y="41"/>
                    <a:pt x="23" y="42"/>
                    <a:pt x="23" y="42"/>
                  </a:cubicBezTo>
                  <a:cubicBezTo>
                    <a:pt x="22" y="43"/>
                    <a:pt x="21" y="43"/>
                    <a:pt x="21" y="43"/>
                  </a:cubicBezTo>
                  <a:cubicBezTo>
                    <a:pt x="21" y="42"/>
                    <a:pt x="21" y="42"/>
                    <a:pt x="21" y="41"/>
                  </a:cubicBezTo>
                  <a:close/>
                  <a:moveTo>
                    <a:pt x="3" y="40"/>
                  </a:moveTo>
                  <a:cubicBezTo>
                    <a:pt x="3" y="40"/>
                    <a:pt x="4" y="40"/>
                    <a:pt x="5" y="40"/>
                  </a:cubicBezTo>
                  <a:cubicBezTo>
                    <a:pt x="5" y="40"/>
                    <a:pt x="5" y="41"/>
                    <a:pt x="5" y="42"/>
                  </a:cubicBezTo>
                  <a:cubicBezTo>
                    <a:pt x="4" y="42"/>
                    <a:pt x="3" y="42"/>
                    <a:pt x="3" y="42"/>
                  </a:cubicBezTo>
                  <a:cubicBezTo>
                    <a:pt x="3" y="41"/>
                    <a:pt x="3" y="41"/>
                    <a:pt x="3" y="40"/>
                  </a:cubicBezTo>
                  <a:close/>
                  <a:moveTo>
                    <a:pt x="8" y="39"/>
                  </a:moveTo>
                  <a:cubicBezTo>
                    <a:pt x="9" y="39"/>
                    <a:pt x="10" y="39"/>
                    <a:pt x="11" y="39"/>
                  </a:cubicBezTo>
                  <a:cubicBezTo>
                    <a:pt x="11" y="39"/>
                    <a:pt x="11" y="40"/>
                    <a:pt x="11" y="41"/>
                  </a:cubicBezTo>
                  <a:cubicBezTo>
                    <a:pt x="10" y="41"/>
                    <a:pt x="9" y="41"/>
                    <a:pt x="8" y="41"/>
                  </a:cubicBezTo>
                  <a:cubicBezTo>
                    <a:pt x="8" y="40"/>
                    <a:pt x="8" y="40"/>
                    <a:pt x="8" y="39"/>
                  </a:cubicBezTo>
                  <a:close/>
                  <a:moveTo>
                    <a:pt x="11" y="38"/>
                  </a:moveTo>
                  <a:cubicBezTo>
                    <a:pt x="12" y="38"/>
                    <a:pt x="13" y="38"/>
                    <a:pt x="14" y="38"/>
                  </a:cubicBezTo>
                  <a:cubicBezTo>
                    <a:pt x="14" y="39"/>
                    <a:pt x="14" y="39"/>
                    <a:pt x="14" y="40"/>
                  </a:cubicBezTo>
                  <a:cubicBezTo>
                    <a:pt x="13" y="40"/>
                    <a:pt x="12" y="40"/>
                    <a:pt x="11" y="41"/>
                  </a:cubicBezTo>
                  <a:cubicBezTo>
                    <a:pt x="11" y="40"/>
                    <a:pt x="11" y="39"/>
                    <a:pt x="11" y="38"/>
                  </a:cubicBezTo>
                  <a:close/>
                  <a:moveTo>
                    <a:pt x="14" y="38"/>
                  </a:moveTo>
                  <a:cubicBezTo>
                    <a:pt x="15" y="38"/>
                    <a:pt x="16" y="38"/>
                    <a:pt x="17" y="37"/>
                  </a:cubicBezTo>
                  <a:cubicBezTo>
                    <a:pt x="17" y="38"/>
                    <a:pt x="17" y="39"/>
                    <a:pt x="17" y="40"/>
                  </a:cubicBezTo>
                  <a:cubicBezTo>
                    <a:pt x="16" y="40"/>
                    <a:pt x="15" y="40"/>
                    <a:pt x="14" y="40"/>
                  </a:cubicBezTo>
                  <a:cubicBezTo>
                    <a:pt x="14" y="39"/>
                    <a:pt x="14" y="39"/>
                    <a:pt x="14" y="38"/>
                  </a:cubicBezTo>
                  <a:close/>
                  <a:moveTo>
                    <a:pt x="17" y="37"/>
                  </a:moveTo>
                  <a:cubicBezTo>
                    <a:pt x="18" y="37"/>
                    <a:pt x="19" y="37"/>
                    <a:pt x="20" y="37"/>
                  </a:cubicBezTo>
                  <a:cubicBezTo>
                    <a:pt x="20" y="38"/>
                    <a:pt x="20" y="38"/>
                    <a:pt x="20" y="39"/>
                  </a:cubicBezTo>
                  <a:cubicBezTo>
                    <a:pt x="19" y="39"/>
                    <a:pt x="18" y="39"/>
                    <a:pt x="17" y="39"/>
                  </a:cubicBezTo>
                  <a:cubicBezTo>
                    <a:pt x="17" y="39"/>
                    <a:pt x="17" y="38"/>
                    <a:pt x="17" y="37"/>
                  </a:cubicBezTo>
                  <a:close/>
                  <a:moveTo>
                    <a:pt x="21" y="37"/>
                  </a:moveTo>
                  <a:cubicBezTo>
                    <a:pt x="21" y="37"/>
                    <a:pt x="22" y="36"/>
                    <a:pt x="23" y="36"/>
                  </a:cubicBezTo>
                  <a:cubicBezTo>
                    <a:pt x="23" y="37"/>
                    <a:pt x="23" y="38"/>
                    <a:pt x="23" y="38"/>
                  </a:cubicBezTo>
                  <a:cubicBezTo>
                    <a:pt x="22" y="39"/>
                    <a:pt x="21" y="39"/>
                    <a:pt x="21" y="39"/>
                  </a:cubicBezTo>
                  <a:cubicBezTo>
                    <a:pt x="21" y="38"/>
                    <a:pt x="21" y="37"/>
                    <a:pt x="21" y="37"/>
                  </a:cubicBezTo>
                  <a:close/>
                  <a:moveTo>
                    <a:pt x="3" y="36"/>
                  </a:moveTo>
                  <a:cubicBezTo>
                    <a:pt x="3" y="36"/>
                    <a:pt x="4" y="36"/>
                    <a:pt x="5" y="36"/>
                  </a:cubicBezTo>
                  <a:cubicBezTo>
                    <a:pt x="5" y="36"/>
                    <a:pt x="5" y="37"/>
                    <a:pt x="5" y="38"/>
                  </a:cubicBezTo>
                  <a:cubicBezTo>
                    <a:pt x="4" y="38"/>
                    <a:pt x="3" y="38"/>
                    <a:pt x="3" y="38"/>
                  </a:cubicBezTo>
                  <a:cubicBezTo>
                    <a:pt x="3" y="38"/>
                    <a:pt x="3" y="37"/>
                    <a:pt x="3" y="36"/>
                  </a:cubicBezTo>
                  <a:close/>
                  <a:moveTo>
                    <a:pt x="8" y="35"/>
                  </a:moveTo>
                  <a:cubicBezTo>
                    <a:pt x="9" y="35"/>
                    <a:pt x="10" y="35"/>
                    <a:pt x="11" y="35"/>
                  </a:cubicBezTo>
                  <a:cubicBezTo>
                    <a:pt x="11" y="35"/>
                    <a:pt x="11" y="36"/>
                    <a:pt x="11" y="37"/>
                  </a:cubicBezTo>
                  <a:cubicBezTo>
                    <a:pt x="10" y="37"/>
                    <a:pt x="9" y="37"/>
                    <a:pt x="8" y="37"/>
                  </a:cubicBezTo>
                  <a:cubicBezTo>
                    <a:pt x="8" y="36"/>
                    <a:pt x="8" y="36"/>
                    <a:pt x="8" y="35"/>
                  </a:cubicBezTo>
                  <a:close/>
                  <a:moveTo>
                    <a:pt x="11" y="35"/>
                  </a:moveTo>
                  <a:cubicBezTo>
                    <a:pt x="12" y="34"/>
                    <a:pt x="13" y="34"/>
                    <a:pt x="14" y="34"/>
                  </a:cubicBezTo>
                  <a:cubicBezTo>
                    <a:pt x="14" y="35"/>
                    <a:pt x="14" y="35"/>
                    <a:pt x="14" y="36"/>
                  </a:cubicBezTo>
                  <a:cubicBezTo>
                    <a:pt x="13" y="36"/>
                    <a:pt x="12" y="36"/>
                    <a:pt x="11" y="37"/>
                  </a:cubicBezTo>
                  <a:cubicBezTo>
                    <a:pt x="11" y="36"/>
                    <a:pt x="11" y="35"/>
                    <a:pt x="11" y="35"/>
                  </a:cubicBezTo>
                  <a:close/>
                  <a:moveTo>
                    <a:pt x="14" y="34"/>
                  </a:moveTo>
                  <a:cubicBezTo>
                    <a:pt x="15" y="34"/>
                    <a:pt x="16" y="34"/>
                    <a:pt x="17" y="33"/>
                  </a:cubicBezTo>
                  <a:cubicBezTo>
                    <a:pt x="17" y="34"/>
                    <a:pt x="17" y="35"/>
                    <a:pt x="17" y="36"/>
                  </a:cubicBezTo>
                  <a:cubicBezTo>
                    <a:pt x="16" y="36"/>
                    <a:pt x="15" y="36"/>
                    <a:pt x="14" y="36"/>
                  </a:cubicBezTo>
                  <a:cubicBezTo>
                    <a:pt x="14" y="35"/>
                    <a:pt x="14" y="35"/>
                    <a:pt x="14" y="34"/>
                  </a:cubicBezTo>
                  <a:close/>
                  <a:moveTo>
                    <a:pt x="17" y="33"/>
                  </a:moveTo>
                  <a:cubicBezTo>
                    <a:pt x="18" y="33"/>
                    <a:pt x="19" y="33"/>
                    <a:pt x="20" y="33"/>
                  </a:cubicBezTo>
                  <a:cubicBezTo>
                    <a:pt x="20" y="34"/>
                    <a:pt x="20" y="34"/>
                    <a:pt x="20" y="35"/>
                  </a:cubicBezTo>
                  <a:cubicBezTo>
                    <a:pt x="19" y="35"/>
                    <a:pt x="18" y="35"/>
                    <a:pt x="17" y="35"/>
                  </a:cubicBezTo>
                  <a:cubicBezTo>
                    <a:pt x="17" y="35"/>
                    <a:pt x="17" y="34"/>
                    <a:pt x="17" y="33"/>
                  </a:cubicBezTo>
                  <a:close/>
                  <a:moveTo>
                    <a:pt x="21" y="33"/>
                  </a:moveTo>
                  <a:cubicBezTo>
                    <a:pt x="21" y="33"/>
                    <a:pt x="22" y="32"/>
                    <a:pt x="23" y="32"/>
                  </a:cubicBezTo>
                  <a:cubicBezTo>
                    <a:pt x="23" y="33"/>
                    <a:pt x="23" y="34"/>
                    <a:pt x="23" y="34"/>
                  </a:cubicBezTo>
                  <a:cubicBezTo>
                    <a:pt x="22" y="35"/>
                    <a:pt x="21" y="35"/>
                    <a:pt x="21" y="35"/>
                  </a:cubicBezTo>
                  <a:cubicBezTo>
                    <a:pt x="21" y="34"/>
                    <a:pt x="21" y="33"/>
                    <a:pt x="21" y="33"/>
                  </a:cubicBezTo>
                  <a:close/>
                  <a:moveTo>
                    <a:pt x="8" y="31"/>
                  </a:moveTo>
                  <a:cubicBezTo>
                    <a:pt x="9" y="31"/>
                    <a:pt x="10" y="31"/>
                    <a:pt x="11" y="31"/>
                  </a:cubicBezTo>
                  <a:cubicBezTo>
                    <a:pt x="11" y="31"/>
                    <a:pt x="11" y="32"/>
                    <a:pt x="11" y="33"/>
                  </a:cubicBezTo>
                  <a:cubicBezTo>
                    <a:pt x="10" y="33"/>
                    <a:pt x="9" y="33"/>
                    <a:pt x="8" y="33"/>
                  </a:cubicBezTo>
                  <a:cubicBezTo>
                    <a:pt x="8" y="33"/>
                    <a:pt x="8" y="32"/>
                    <a:pt x="8" y="31"/>
                  </a:cubicBezTo>
                  <a:close/>
                  <a:moveTo>
                    <a:pt x="11" y="31"/>
                  </a:moveTo>
                  <a:cubicBezTo>
                    <a:pt x="12" y="30"/>
                    <a:pt x="13" y="30"/>
                    <a:pt x="14" y="30"/>
                  </a:cubicBezTo>
                  <a:cubicBezTo>
                    <a:pt x="14" y="31"/>
                    <a:pt x="14" y="31"/>
                    <a:pt x="14" y="32"/>
                  </a:cubicBezTo>
                  <a:cubicBezTo>
                    <a:pt x="13" y="32"/>
                    <a:pt x="12" y="32"/>
                    <a:pt x="11" y="33"/>
                  </a:cubicBezTo>
                  <a:cubicBezTo>
                    <a:pt x="11" y="32"/>
                    <a:pt x="11" y="31"/>
                    <a:pt x="11" y="31"/>
                  </a:cubicBezTo>
                  <a:close/>
                  <a:moveTo>
                    <a:pt x="14" y="30"/>
                  </a:moveTo>
                  <a:cubicBezTo>
                    <a:pt x="15" y="30"/>
                    <a:pt x="16" y="30"/>
                    <a:pt x="17" y="29"/>
                  </a:cubicBezTo>
                  <a:cubicBezTo>
                    <a:pt x="17" y="30"/>
                    <a:pt x="17" y="31"/>
                    <a:pt x="17" y="32"/>
                  </a:cubicBezTo>
                  <a:cubicBezTo>
                    <a:pt x="16" y="32"/>
                    <a:pt x="15" y="32"/>
                    <a:pt x="14" y="32"/>
                  </a:cubicBezTo>
                  <a:cubicBezTo>
                    <a:pt x="14" y="31"/>
                    <a:pt x="14" y="31"/>
                    <a:pt x="14" y="30"/>
                  </a:cubicBezTo>
                  <a:close/>
                  <a:moveTo>
                    <a:pt x="17" y="29"/>
                  </a:moveTo>
                  <a:cubicBezTo>
                    <a:pt x="18" y="29"/>
                    <a:pt x="19" y="29"/>
                    <a:pt x="20" y="29"/>
                  </a:cubicBezTo>
                  <a:cubicBezTo>
                    <a:pt x="20" y="30"/>
                    <a:pt x="20" y="30"/>
                    <a:pt x="20" y="31"/>
                  </a:cubicBezTo>
                  <a:cubicBezTo>
                    <a:pt x="19" y="31"/>
                    <a:pt x="18" y="31"/>
                    <a:pt x="17" y="31"/>
                  </a:cubicBezTo>
                  <a:cubicBezTo>
                    <a:pt x="17" y="31"/>
                    <a:pt x="17" y="30"/>
                    <a:pt x="17" y="29"/>
                  </a:cubicBezTo>
                  <a:close/>
                  <a:moveTo>
                    <a:pt x="21" y="29"/>
                  </a:moveTo>
                  <a:cubicBezTo>
                    <a:pt x="21" y="29"/>
                    <a:pt x="22" y="28"/>
                    <a:pt x="23" y="28"/>
                  </a:cubicBezTo>
                  <a:cubicBezTo>
                    <a:pt x="23" y="29"/>
                    <a:pt x="23" y="30"/>
                    <a:pt x="23" y="30"/>
                  </a:cubicBezTo>
                  <a:cubicBezTo>
                    <a:pt x="22" y="30"/>
                    <a:pt x="21" y="31"/>
                    <a:pt x="21" y="31"/>
                  </a:cubicBezTo>
                  <a:cubicBezTo>
                    <a:pt x="21" y="30"/>
                    <a:pt x="21" y="29"/>
                    <a:pt x="21" y="29"/>
                  </a:cubicBezTo>
                  <a:close/>
                  <a:moveTo>
                    <a:pt x="3" y="29"/>
                  </a:moveTo>
                  <a:cubicBezTo>
                    <a:pt x="3" y="28"/>
                    <a:pt x="4" y="28"/>
                    <a:pt x="5" y="28"/>
                  </a:cubicBezTo>
                  <a:cubicBezTo>
                    <a:pt x="5" y="29"/>
                    <a:pt x="5" y="29"/>
                    <a:pt x="5" y="30"/>
                  </a:cubicBezTo>
                  <a:cubicBezTo>
                    <a:pt x="4" y="30"/>
                    <a:pt x="3" y="30"/>
                    <a:pt x="3" y="31"/>
                  </a:cubicBezTo>
                  <a:cubicBezTo>
                    <a:pt x="3" y="30"/>
                    <a:pt x="3" y="29"/>
                    <a:pt x="3" y="29"/>
                  </a:cubicBezTo>
                  <a:close/>
                  <a:moveTo>
                    <a:pt x="8" y="27"/>
                  </a:moveTo>
                  <a:cubicBezTo>
                    <a:pt x="9" y="27"/>
                    <a:pt x="10" y="27"/>
                    <a:pt x="11" y="27"/>
                  </a:cubicBezTo>
                  <a:cubicBezTo>
                    <a:pt x="11" y="27"/>
                    <a:pt x="11" y="28"/>
                    <a:pt x="11" y="29"/>
                  </a:cubicBezTo>
                  <a:cubicBezTo>
                    <a:pt x="10" y="29"/>
                    <a:pt x="9" y="29"/>
                    <a:pt x="8" y="29"/>
                  </a:cubicBezTo>
                  <a:cubicBezTo>
                    <a:pt x="8" y="29"/>
                    <a:pt x="8" y="28"/>
                    <a:pt x="8" y="27"/>
                  </a:cubicBezTo>
                  <a:close/>
                  <a:moveTo>
                    <a:pt x="14" y="26"/>
                  </a:moveTo>
                  <a:cubicBezTo>
                    <a:pt x="15" y="26"/>
                    <a:pt x="16" y="26"/>
                    <a:pt x="17" y="25"/>
                  </a:cubicBezTo>
                  <a:cubicBezTo>
                    <a:pt x="17" y="26"/>
                    <a:pt x="17" y="27"/>
                    <a:pt x="17" y="28"/>
                  </a:cubicBezTo>
                  <a:cubicBezTo>
                    <a:pt x="16" y="28"/>
                    <a:pt x="15" y="28"/>
                    <a:pt x="14" y="28"/>
                  </a:cubicBezTo>
                  <a:cubicBezTo>
                    <a:pt x="14" y="27"/>
                    <a:pt x="14" y="27"/>
                    <a:pt x="14" y="26"/>
                  </a:cubicBezTo>
                  <a:close/>
                  <a:moveTo>
                    <a:pt x="17" y="25"/>
                  </a:moveTo>
                  <a:cubicBezTo>
                    <a:pt x="18" y="25"/>
                    <a:pt x="19" y="25"/>
                    <a:pt x="20" y="25"/>
                  </a:cubicBezTo>
                  <a:cubicBezTo>
                    <a:pt x="20" y="26"/>
                    <a:pt x="20" y="26"/>
                    <a:pt x="20" y="27"/>
                  </a:cubicBezTo>
                  <a:cubicBezTo>
                    <a:pt x="19" y="27"/>
                    <a:pt x="18" y="27"/>
                    <a:pt x="17" y="27"/>
                  </a:cubicBezTo>
                  <a:cubicBezTo>
                    <a:pt x="17" y="27"/>
                    <a:pt x="17" y="26"/>
                    <a:pt x="17" y="25"/>
                  </a:cubicBezTo>
                  <a:close/>
                  <a:moveTo>
                    <a:pt x="21" y="25"/>
                  </a:moveTo>
                  <a:cubicBezTo>
                    <a:pt x="21" y="25"/>
                    <a:pt x="22" y="24"/>
                    <a:pt x="23" y="24"/>
                  </a:cubicBezTo>
                  <a:cubicBezTo>
                    <a:pt x="23" y="25"/>
                    <a:pt x="23" y="26"/>
                    <a:pt x="23" y="26"/>
                  </a:cubicBezTo>
                  <a:cubicBezTo>
                    <a:pt x="22" y="26"/>
                    <a:pt x="21" y="27"/>
                    <a:pt x="21" y="27"/>
                  </a:cubicBezTo>
                  <a:cubicBezTo>
                    <a:pt x="21" y="26"/>
                    <a:pt x="21" y="25"/>
                    <a:pt x="21" y="25"/>
                  </a:cubicBezTo>
                  <a:close/>
                  <a:moveTo>
                    <a:pt x="3" y="25"/>
                  </a:moveTo>
                  <a:cubicBezTo>
                    <a:pt x="3" y="24"/>
                    <a:pt x="4" y="24"/>
                    <a:pt x="5" y="24"/>
                  </a:cubicBezTo>
                  <a:cubicBezTo>
                    <a:pt x="5" y="25"/>
                    <a:pt x="5" y="25"/>
                    <a:pt x="5" y="26"/>
                  </a:cubicBezTo>
                  <a:cubicBezTo>
                    <a:pt x="4" y="26"/>
                    <a:pt x="3" y="26"/>
                    <a:pt x="3" y="27"/>
                  </a:cubicBezTo>
                  <a:cubicBezTo>
                    <a:pt x="3" y="26"/>
                    <a:pt x="3" y="25"/>
                    <a:pt x="3" y="25"/>
                  </a:cubicBezTo>
                  <a:close/>
                  <a:moveTo>
                    <a:pt x="8" y="23"/>
                  </a:moveTo>
                  <a:cubicBezTo>
                    <a:pt x="9" y="23"/>
                    <a:pt x="10" y="23"/>
                    <a:pt x="11" y="23"/>
                  </a:cubicBezTo>
                  <a:cubicBezTo>
                    <a:pt x="11" y="24"/>
                    <a:pt x="11" y="24"/>
                    <a:pt x="11" y="25"/>
                  </a:cubicBezTo>
                  <a:cubicBezTo>
                    <a:pt x="10" y="25"/>
                    <a:pt x="9" y="25"/>
                    <a:pt x="8" y="25"/>
                  </a:cubicBezTo>
                  <a:cubicBezTo>
                    <a:pt x="8" y="25"/>
                    <a:pt x="8" y="24"/>
                    <a:pt x="8" y="23"/>
                  </a:cubicBezTo>
                  <a:close/>
                  <a:moveTo>
                    <a:pt x="14" y="22"/>
                  </a:moveTo>
                  <a:cubicBezTo>
                    <a:pt x="15" y="22"/>
                    <a:pt x="16" y="22"/>
                    <a:pt x="17" y="22"/>
                  </a:cubicBezTo>
                  <a:cubicBezTo>
                    <a:pt x="17" y="22"/>
                    <a:pt x="17" y="23"/>
                    <a:pt x="17" y="24"/>
                  </a:cubicBezTo>
                  <a:cubicBezTo>
                    <a:pt x="16" y="24"/>
                    <a:pt x="15" y="24"/>
                    <a:pt x="14" y="24"/>
                  </a:cubicBezTo>
                  <a:cubicBezTo>
                    <a:pt x="14" y="23"/>
                    <a:pt x="14" y="23"/>
                    <a:pt x="14" y="22"/>
                  </a:cubicBezTo>
                  <a:close/>
                  <a:moveTo>
                    <a:pt x="17" y="21"/>
                  </a:moveTo>
                  <a:cubicBezTo>
                    <a:pt x="18" y="21"/>
                    <a:pt x="19" y="21"/>
                    <a:pt x="20" y="21"/>
                  </a:cubicBezTo>
                  <a:cubicBezTo>
                    <a:pt x="20" y="22"/>
                    <a:pt x="20" y="22"/>
                    <a:pt x="20" y="23"/>
                  </a:cubicBezTo>
                  <a:cubicBezTo>
                    <a:pt x="19" y="23"/>
                    <a:pt x="18" y="23"/>
                    <a:pt x="17" y="23"/>
                  </a:cubicBezTo>
                  <a:cubicBezTo>
                    <a:pt x="17" y="23"/>
                    <a:pt x="17" y="22"/>
                    <a:pt x="17" y="21"/>
                  </a:cubicBezTo>
                  <a:close/>
                  <a:moveTo>
                    <a:pt x="21" y="21"/>
                  </a:moveTo>
                  <a:cubicBezTo>
                    <a:pt x="21" y="21"/>
                    <a:pt x="22" y="20"/>
                    <a:pt x="23" y="20"/>
                  </a:cubicBezTo>
                  <a:cubicBezTo>
                    <a:pt x="23" y="21"/>
                    <a:pt x="23" y="22"/>
                    <a:pt x="23" y="22"/>
                  </a:cubicBezTo>
                  <a:cubicBezTo>
                    <a:pt x="22" y="22"/>
                    <a:pt x="21" y="23"/>
                    <a:pt x="21" y="23"/>
                  </a:cubicBezTo>
                  <a:cubicBezTo>
                    <a:pt x="21" y="22"/>
                    <a:pt x="21" y="21"/>
                    <a:pt x="21" y="21"/>
                  </a:cubicBezTo>
                  <a:close/>
                  <a:moveTo>
                    <a:pt x="3" y="21"/>
                  </a:moveTo>
                  <a:cubicBezTo>
                    <a:pt x="3" y="21"/>
                    <a:pt x="4" y="20"/>
                    <a:pt x="5" y="20"/>
                  </a:cubicBezTo>
                  <a:cubicBezTo>
                    <a:pt x="5" y="21"/>
                    <a:pt x="5" y="22"/>
                    <a:pt x="5" y="22"/>
                  </a:cubicBezTo>
                  <a:cubicBezTo>
                    <a:pt x="4" y="22"/>
                    <a:pt x="3" y="23"/>
                    <a:pt x="3" y="23"/>
                  </a:cubicBezTo>
                  <a:cubicBezTo>
                    <a:pt x="3" y="22"/>
                    <a:pt x="3" y="21"/>
                    <a:pt x="3" y="21"/>
                  </a:cubicBezTo>
                  <a:close/>
                  <a:moveTo>
                    <a:pt x="8" y="19"/>
                  </a:moveTo>
                  <a:cubicBezTo>
                    <a:pt x="9" y="19"/>
                    <a:pt x="10" y="19"/>
                    <a:pt x="11" y="19"/>
                  </a:cubicBezTo>
                  <a:cubicBezTo>
                    <a:pt x="11" y="20"/>
                    <a:pt x="11" y="20"/>
                    <a:pt x="11" y="21"/>
                  </a:cubicBezTo>
                  <a:cubicBezTo>
                    <a:pt x="10" y="21"/>
                    <a:pt x="9" y="21"/>
                    <a:pt x="8" y="21"/>
                  </a:cubicBezTo>
                  <a:cubicBezTo>
                    <a:pt x="8" y="21"/>
                    <a:pt x="8" y="20"/>
                    <a:pt x="8" y="19"/>
                  </a:cubicBezTo>
                  <a:close/>
                  <a:moveTo>
                    <a:pt x="14" y="18"/>
                  </a:moveTo>
                  <a:cubicBezTo>
                    <a:pt x="15" y="18"/>
                    <a:pt x="16" y="18"/>
                    <a:pt x="17" y="17"/>
                  </a:cubicBezTo>
                  <a:cubicBezTo>
                    <a:pt x="17" y="18"/>
                    <a:pt x="17" y="19"/>
                    <a:pt x="17" y="20"/>
                  </a:cubicBezTo>
                  <a:cubicBezTo>
                    <a:pt x="16" y="20"/>
                    <a:pt x="15" y="20"/>
                    <a:pt x="14" y="20"/>
                  </a:cubicBezTo>
                  <a:cubicBezTo>
                    <a:pt x="14" y="19"/>
                    <a:pt x="14" y="19"/>
                    <a:pt x="1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39" name="Rectangle 2603"/>
            <p:cNvSpPr>
              <a:spLocks noChangeArrowheads="1"/>
            </p:cNvSpPr>
            <p:nvPr/>
          </p:nvSpPr>
          <p:spPr bwMode="auto">
            <a:xfrm>
              <a:off x="-688974" y="944562"/>
              <a:ext cx="49213" cy="211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40" name="Freeform 2604"/>
            <p:cNvSpPr>
              <a:spLocks noEditPoints="1"/>
            </p:cNvSpPr>
            <p:nvPr/>
          </p:nvSpPr>
          <p:spPr bwMode="auto">
            <a:xfrm>
              <a:off x="-506412" y="620712"/>
              <a:ext cx="155575" cy="534988"/>
            </a:xfrm>
            <a:custGeom>
              <a:avLst/>
              <a:gdLst>
                <a:gd name="T0" fmla="*/ 48 w 48"/>
                <a:gd name="T1" fmla="*/ 2 h 164"/>
                <a:gd name="T2" fmla="*/ 28 w 48"/>
                <a:gd name="T3" fmla="*/ 6 h 164"/>
                <a:gd name="T4" fmla="*/ 27 w 48"/>
                <a:gd name="T5" fmla="*/ 9 h 164"/>
                <a:gd name="T6" fmla="*/ 19 w 48"/>
                <a:gd name="T7" fmla="*/ 12 h 164"/>
                <a:gd name="T8" fmla="*/ 19 w 48"/>
                <a:gd name="T9" fmla="*/ 12 h 164"/>
                <a:gd name="T10" fmla="*/ 15 w 48"/>
                <a:gd name="T11" fmla="*/ 0 h 164"/>
                <a:gd name="T12" fmla="*/ 12 w 48"/>
                <a:gd name="T13" fmla="*/ 27 h 164"/>
                <a:gd name="T14" fmla="*/ 17 w 48"/>
                <a:gd name="T15" fmla="*/ 42 h 164"/>
                <a:gd name="T16" fmla="*/ 17 w 48"/>
                <a:gd name="T17" fmla="*/ 44 h 164"/>
                <a:gd name="T18" fmla="*/ 41 w 48"/>
                <a:gd name="T19" fmla="*/ 38 h 164"/>
                <a:gd name="T20" fmla="*/ 17 w 48"/>
                <a:gd name="T21" fmla="*/ 38 h 164"/>
                <a:gd name="T22" fmla="*/ 41 w 48"/>
                <a:gd name="T23" fmla="*/ 48 h 164"/>
                <a:gd name="T24" fmla="*/ 17 w 48"/>
                <a:gd name="T25" fmla="*/ 50 h 164"/>
                <a:gd name="T26" fmla="*/ 17 w 48"/>
                <a:gd name="T27" fmla="*/ 53 h 164"/>
                <a:gd name="T28" fmla="*/ 41 w 48"/>
                <a:gd name="T29" fmla="*/ 55 h 164"/>
                <a:gd name="T30" fmla="*/ 17 w 48"/>
                <a:gd name="T31" fmla="*/ 55 h 164"/>
                <a:gd name="T32" fmla="*/ 41 w 48"/>
                <a:gd name="T33" fmla="*/ 61 h 164"/>
                <a:gd name="T34" fmla="*/ 17 w 48"/>
                <a:gd name="T35" fmla="*/ 63 h 164"/>
                <a:gd name="T36" fmla="*/ 17 w 48"/>
                <a:gd name="T37" fmla="*/ 65 h 164"/>
                <a:gd name="T38" fmla="*/ 41 w 48"/>
                <a:gd name="T39" fmla="*/ 67 h 164"/>
                <a:gd name="T40" fmla="*/ 17 w 48"/>
                <a:gd name="T41" fmla="*/ 67 h 164"/>
                <a:gd name="T42" fmla="*/ 41 w 48"/>
                <a:gd name="T43" fmla="*/ 74 h 164"/>
                <a:gd name="T44" fmla="*/ 17 w 48"/>
                <a:gd name="T45" fmla="*/ 76 h 164"/>
                <a:gd name="T46" fmla="*/ 17 w 48"/>
                <a:gd name="T47" fmla="*/ 78 h 164"/>
                <a:gd name="T48" fmla="*/ 41 w 48"/>
                <a:gd name="T49" fmla="*/ 80 h 164"/>
                <a:gd name="T50" fmla="*/ 17 w 48"/>
                <a:gd name="T51" fmla="*/ 80 h 164"/>
                <a:gd name="T52" fmla="*/ 41 w 48"/>
                <a:gd name="T53" fmla="*/ 87 h 164"/>
                <a:gd name="T54" fmla="*/ 17 w 48"/>
                <a:gd name="T55" fmla="*/ 89 h 164"/>
                <a:gd name="T56" fmla="*/ 17 w 48"/>
                <a:gd name="T57" fmla="*/ 91 h 164"/>
                <a:gd name="T58" fmla="*/ 41 w 48"/>
                <a:gd name="T59" fmla="*/ 93 h 164"/>
                <a:gd name="T60" fmla="*/ 17 w 48"/>
                <a:gd name="T61" fmla="*/ 93 h 164"/>
                <a:gd name="T62" fmla="*/ 41 w 48"/>
                <a:gd name="T63" fmla="*/ 100 h 164"/>
                <a:gd name="T64" fmla="*/ 17 w 48"/>
                <a:gd name="T65" fmla="*/ 102 h 164"/>
                <a:gd name="T66" fmla="*/ 17 w 48"/>
                <a:gd name="T67" fmla="*/ 104 h 164"/>
                <a:gd name="T68" fmla="*/ 41 w 48"/>
                <a:gd name="T69" fmla="*/ 106 h 164"/>
                <a:gd name="T70" fmla="*/ 17 w 48"/>
                <a:gd name="T71" fmla="*/ 106 h 164"/>
                <a:gd name="T72" fmla="*/ 41 w 48"/>
                <a:gd name="T73" fmla="*/ 112 h 164"/>
                <a:gd name="T74" fmla="*/ 17 w 48"/>
                <a:gd name="T75" fmla="*/ 114 h 164"/>
                <a:gd name="T76" fmla="*/ 17 w 48"/>
                <a:gd name="T77" fmla="*/ 117 h 164"/>
                <a:gd name="T78" fmla="*/ 41 w 48"/>
                <a:gd name="T79" fmla="*/ 119 h 164"/>
                <a:gd name="T80" fmla="*/ 17 w 48"/>
                <a:gd name="T81" fmla="*/ 119 h 164"/>
                <a:gd name="T82" fmla="*/ 41 w 48"/>
                <a:gd name="T83" fmla="*/ 125 h 164"/>
                <a:gd name="T84" fmla="*/ 17 w 48"/>
                <a:gd name="T85" fmla="*/ 127 h 164"/>
                <a:gd name="T86" fmla="*/ 17 w 48"/>
                <a:gd name="T87" fmla="*/ 12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 h="164">
                  <a:moveTo>
                    <a:pt x="0" y="164"/>
                  </a:moveTo>
                  <a:cubicBezTo>
                    <a:pt x="48" y="164"/>
                    <a:pt x="48" y="164"/>
                    <a:pt x="48" y="164"/>
                  </a:cubicBezTo>
                  <a:cubicBezTo>
                    <a:pt x="48" y="2"/>
                    <a:pt x="48" y="2"/>
                    <a:pt x="48" y="2"/>
                  </a:cubicBezTo>
                  <a:cubicBezTo>
                    <a:pt x="43" y="3"/>
                    <a:pt x="38" y="4"/>
                    <a:pt x="34" y="6"/>
                  </a:cubicBezTo>
                  <a:cubicBezTo>
                    <a:pt x="34" y="6"/>
                    <a:pt x="34" y="6"/>
                    <a:pt x="34" y="6"/>
                  </a:cubicBezTo>
                  <a:cubicBezTo>
                    <a:pt x="28" y="6"/>
                    <a:pt x="28" y="6"/>
                    <a:pt x="28" y="6"/>
                  </a:cubicBezTo>
                  <a:cubicBezTo>
                    <a:pt x="28" y="1"/>
                    <a:pt x="28" y="1"/>
                    <a:pt x="28" y="1"/>
                  </a:cubicBezTo>
                  <a:cubicBezTo>
                    <a:pt x="27" y="1"/>
                    <a:pt x="27" y="1"/>
                    <a:pt x="27" y="1"/>
                  </a:cubicBezTo>
                  <a:cubicBezTo>
                    <a:pt x="27" y="9"/>
                    <a:pt x="27" y="9"/>
                    <a:pt x="27" y="9"/>
                  </a:cubicBezTo>
                  <a:cubicBezTo>
                    <a:pt x="25" y="11"/>
                    <a:pt x="23" y="12"/>
                    <a:pt x="22" y="14"/>
                  </a:cubicBezTo>
                  <a:cubicBezTo>
                    <a:pt x="19" y="14"/>
                    <a:pt x="19" y="14"/>
                    <a:pt x="19" y="14"/>
                  </a:cubicBezTo>
                  <a:cubicBezTo>
                    <a:pt x="19" y="12"/>
                    <a:pt x="19" y="12"/>
                    <a:pt x="19" y="12"/>
                  </a:cubicBezTo>
                  <a:cubicBezTo>
                    <a:pt x="19" y="5"/>
                    <a:pt x="19" y="5"/>
                    <a:pt x="19" y="5"/>
                  </a:cubicBezTo>
                  <a:cubicBezTo>
                    <a:pt x="19" y="5"/>
                    <a:pt x="19" y="5"/>
                    <a:pt x="19" y="5"/>
                  </a:cubicBezTo>
                  <a:cubicBezTo>
                    <a:pt x="19" y="12"/>
                    <a:pt x="19" y="12"/>
                    <a:pt x="19" y="12"/>
                  </a:cubicBezTo>
                  <a:cubicBezTo>
                    <a:pt x="16" y="12"/>
                    <a:pt x="16" y="12"/>
                    <a:pt x="16" y="12"/>
                  </a:cubicBezTo>
                  <a:cubicBezTo>
                    <a:pt x="16" y="0"/>
                    <a:pt x="16" y="0"/>
                    <a:pt x="16" y="0"/>
                  </a:cubicBezTo>
                  <a:cubicBezTo>
                    <a:pt x="15" y="0"/>
                    <a:pt x="15" y="0"/>
                    <a:pt x="15" y="0"/>
                  </a:cubicBezTo>
                  <a:cubicBezTo>
                    <a:pt x="15" y="14"/>
                    <a:pt x="15" y="14"/>
                    <a:pt x="15" y="14"/>
                  </a:cubicBezTo>
                  <a:cubicBezTo>
                    <a:pt x="12" y="14"/>
                    <a:pt x="12" y="14"/>
                    <a:pt x="12" y="14"/>
                  </a:cubicBezTo>
                  <a:cubicBezTo>
                    <a:pt x="12" y="27"/>
                    <a:pt x="12" y="27"/>
                    <a:pt x="12" y="27"/>
                  </a:cubicBezTo>
                  <a:cubicBezTo>
                    <a:pt x="11" y="30"/>
                    <a:pt x="10" y="33"/>
                    <a:pt x="9" y="35"/>
                  </a:cubicBezTo>
                  <a:cubicBezTo>
                    <a:pt x="0" y="164"/>
                    <a:pt x="0" y="164"/>
                    <a:pt x="0" y="164"/>
                  </a:cubicBezTo>
                  <a:close/>
                  <a:moveTo>
                    <a:pt x="17" y="42"/>
                  </a:moveTo>
                  <a:cubicBezTo>
                    <a:pt x="25" y="42"/>
                    <a:pt x="33" y="42"/>
                    <a:pt x="41" y="42"/>
                  </a:cubicBezTo>
                  <a:cubicBezTo>
                    <a:pt x="41" y="43"/>
                    <a:pt x="41" y="43"/>
                    <a:pt x="41" y="44"/>
                  </a:cubicBezTo>
                  <a:cubicBezTo>
                    <a:pt x="33" y="44"/>
                    <a:pt x="25" y="44"/>
                    <a:pt x="17" y="44"/>
                  </a:cubicBezTo>
                  <a:cubicBezTo>
                    <a:pt x="17" y="43"/>
                    <a:pt x="17" y="43"/>
                    <a:pt x="17" y="42"/>
                  </a:cubicBezTo>
                  <a:close/>
                  <a:moveTo>
                    <a:pt x="17" y="38"/>
                  </a:moveTo>
                  <a:cubicBezTo>
                    <a:pt x="41" y="38"/>
                    <a:pt x="41" y="38"/>
                    <a:pt x="41" y="38"/>
                  </a:cubicBezTo>
                  <a:cubicBezTo>
                    <a:pt x="41" y="40"/>
                    <a:pt x="41" y="40"/>
                    <a:pt x="41" y="40"/>
                  </a:cubicBezTo>
                  <a:cubicBezTo>
                    <a:pt x="17" y="40"/>
                    <a:pt x="17" y="40"/>
                    <a:pt x="17" y="40"/>
                  </a:cubicBezTo>
                  <a:cubicBezTo>
                    <a:pt x="17" y="38"/>
                    <a:pt x="17" y="38"/>
                    <a:pt x="17" y="38"/>
                  </a:cubicBezTo>
                  <a:close/>
                  <a:moveTo>
                    <a:pt x="17" y="46"/>
                  </a:moveTo>
                  <a:cubicBezTo>
                    <a:pt x="25" y="46"/>
                    <a:pt x="33" y="46"/>
                    <a:pt x="41" y="46"/>
                  </a:cubicBezTo>
                  <a:cubicBezTo>
                    <a:pt x="41" y="47"/>
                    <a:pt x="41" y="48"/>
                    <a:pt x="41" y="48"/>
                  </a:cubicBezTo>
                  <a:cubicBezTo>
                    <a:pt x="33" y="48"/>
                    <a:pt x="25" y="48"/>
                    <a:pt x="17" y="48"/>
                  </a:cubicBezTo>
                  <a:cubicBezTo>
                    <a:pt x="17" y="48"/>
                    <a:pt x="17" y="47"/>
                    <a:pt x="17" y="46"/>
                  </a:cubicBezTo>
                  <a:close/>
                  <a:moveTo>
                    <a:pt x="17" y="50"/>
                  </a:moveTo>
                  <a:cubicBezTo>
                    <a:pt x="25" y="50"/>
                    <a:pt x="33" y="50"/>
                    <a:pt x="41" y="50"/>
                  </a:cubicBezTo>
                  <a:cubicBezTo>
                    <a:pt x="41" y="51"/>
                    <a:pt x="41" y="52"/>
                    <a:pt x="41" y="53"/>
                  </a:cubicBezTo>
                  <a:cubicBezTo>
                    <a:pt x="33" y="53"/>
                    <a:pt x="25" y="53"/>
                    <a:pt x="17" y="53"/>
                  </a:cubicBezTo>
                  <a:cubicBezTo>
                    <a:pt x="17" y="52"/>
                    <a:pt x="17" y="51"/>
                    <a:pt x="17" y="50"/>
                  </a:cubicBezTo>
                  <a:close/>
                  <a:moveTo>
                    <a:pt x="17" y="55"/>
                  </a:moveTo>
                  <a:cubicBezTo>
                    <a:pt x="25" y="55"/>
                    <a:pt x="33" y="55"/>
                    <a:pt x="41" y="55"/>
                  </a:cubicBezTo>
                  <a:cubicBezTo>
                    <a:pt x="41" y="55"/>
                    <a:pt x="41" y="56"/>
                    <a:pt x="41" y="57"/>
                  </a:cubicBezTo>
                  <a:cubicBezTo>
                    <a:pt x="33" y="57"/>
                    <a:pt x="25" y="57"/>
                    <a:pt x="17" y="57"/>
                  </a:cubicBezTo>
                  <a:cubicBezTo>
                    <a:pt x="17" y="56"/>
                    <a:pt x="17" y="55"/>
                    <a:pt x="17" y="55"/>
                  </a:cubicBezTo>
                  <a:close/>
                  <a:moveTo>
                    <a:pt x="17" y="59"/>
                  </a:moveTo>
                  <a:cubicBezTo>
                    <a:pt x="25" y="59"/>
                    <a:pt x="33" y="59"/>
                    <a:pt x="41" y="59"/>
                  </a:cubicBezTo>
                  <a:cubicBezTo>
                    <a:pt x="41" y="60"/>
                    <a:pt x="41" y="60"/>
                    <a:pt x="41" y="61"/>
                  </a:cubicBezTo>
                  <a:cubicBezTo>
                    <a:pt x="33" y="61"/>
                    <a:pt x="25" y="61"/>
                    <a:pt x="17" y="61"/>
                  </a:cubicBezTo>
                  <a:cubicBezTo>
                    <a:pt x="17" y="60"/>
                    <a:pt x="17" y="60"/>
                    <a:pt x="17" y="59"/>
                  </a:cubicBezTo>
                  <a:close/>
                  <a:moveTo>
                    <a:pt x="17" y="63"/>
                  </a:moveTo>
                  <a:cubicBezTo>
                    <a:pt x="25" y="63"/>
                    <a:pt x="33" y="63"/>
                    <a:pt x="41" y="63"/>
                  </a:cubicBezTo>
                  <a:cubicBezTo>
                    <a:pt x="41" y="64"/>
                    <a:pt x="41" y="65"/>
                    <a:pt x="41" y="65"/>
                  </a:cubicBezTo>
                  <a:cubicBezTo>
                    <a:pt x="33" y="65"/>
                    <a:pt x="25" y="65"/>
                    <a:pt x="17" y="65"/>
                  </a:cubicBezTo>
                  <a:cubicBezTo>
                    <a:pt x="17" y="65"/>
                    <a:pt x="17" y="64"/>
                    <a:pt x="17" y="63"/>
                  </a:cubicBezTo>
                  <a:close/>
                  <a:moveTo>
                    <a:pt x="17" y="67"/>
                  </a:moveTo>
                  <a:cubicBezTo>
                    <a:pt x="25" y="67"/>
                    <a:pt x="33" y="67"/>
                    <a:pt x="41" y="67"/>
                  </a:cubicBezTo>
                  <a:cubicBezTo>
                    <a:pt x="41" y="68"/>
                    <a:pt x="41" y="69"/>
                    <a:pt x="41" y="70"/>
                  </a:cubicBezTo>
                  <a:cubicBezTo>
                    <a:pt x="33" y="70"/>
                    <a:pt x="25" y="70"/>
                    <a:pt x="17" y="70"/>
                  </a:cubicBezTo>
                  <a:cubicBezTo>
                    <a:pt x="17" y="69"/>
                    <a:pt x="17" y="68"/>
                    <a:pt x="17" y="67"/>
                  </a:cubicBezTo>
                  <a:close/>
                  <a:moveTo>
                    <a:pt x="17" y="72"/>
                  </a:moveTo>
                  <a:cubicBezTo>
                    <a:pt x="25" y="72"/>
                    <a:pt x="33" y="72"/>
                    <a:pt x="41" y="72"/>
                  </a:cubicBezTo>
                  <a:cubicBezTo>
                    <a:pt x="41" y="72"/>
                    <a:pt x="41" y="73"/>
                    <a:pt x="41" y="74"/>
                  </a:cubicBezTo>
                  <a:cubicBezTo>
                    <a:pt x="33" y="74"/>
                    <a:pt x="25" y="74"/>
                    <a:pt x="17" y="74"/>
                  </a:cubicBezTo>
                  <a:cubicBezTo>
                    <a:pt x="17" y="73"/>
                    <a:pt x="17" y="72"/>
                    <a:pt x="17" y="72"/>
                  </a:cubicBezTo>
                  <a:close/>
                  <a:moveTo>
                    <a:pt x="17" y="76"/>
                  </a:moveTo>
                  <a:cubicBezTo>
                    <a:pt x="25" y="76"/>
                    <a:pt x="33" y="76"/>
                    <a:pt x="41" y="76"/>
                  </a:cubicBezTo>
                  <a:cubicBezTo>
                    <a:pt x="41" y="77"/>
                    <a:pt x="41" y="77"/>
                    <a:pt x="41" y="78"/>
                  </a:cubicBezTo>
                  <a:cubicBezTo>
                    <a:pt x="33" y="78"/>
                    <a:pt x="25" y="78"/>
                    <a:pt x="17" y="78"/>
                  </a:cubicBezTo>
                  <a:cubicBezTo>
                    <a:pt x="17" y="77"/>
                    <a:pt x="17" y="77"/>
                    <a:pt x="17" y="76"/>
                  </a:cubicBezTo>
                  <a:close/>
                  <a:moveTo>
                    <a:pt x="17" y="80"/>
                  </a:moveTo>
                  <a:cubicBezTo>
                    <a:pt x="25" y="80"/>
                    <a:pt x="33" y="80"/>
                    <a:pt x="41" y="80"/>
                  </a:cubicBezTo>
                  <a:cubicBezTo>
                    <a:pt x="41" y="81"/>
                    <a:pt x="41" y="82"/>
                    <a:pt x="41" y="82"/>
                  </a:cubicBezTo>
                  <a:cubicBezTo>
                    <a:pt x="33" y="82"/>
                    <a:pt x="25" y="82"/>
                    <a:pt x="17" y="82"/>
                  </a:cubicBezTo>
                  <a:cubicBezTo>
                    <a:pt x="17" y="82"/>
                    <a:pt x="17" y="81"/>
                    <a:pt x="17" y="80"/>
                  </a:cubicBezTo>
                  <a:close/>
                  <a:moveTo>
                    <a:pt x="17" y="85"/>
                  </a:moveTo>
                  <a:cubicBezTo>
                    <a:pt x="25" y="85"/>
                    <a:pt x="33" y="85"/>
                    <a:pt x="41" y="85"/>
                  </a:cubicBezTo>
                  <a:cubicBezTo>
                    <a:pt x="41" y="85"/>
                    <a:pt x="41" y="86"/>
                    <a:pt x="41" y="87"/>
                  </a:cubicBezTo>
                  <a:cubicBezTo>
                    <a:pt x="33" y="87"/>
                    <a:pt x="25" y="87"/>
                    <a:pt x="17" y="87"/>
                  </a:cubicBezTo>
                  <a:cubicBezTo>
                    <a:pt x="17" y="86"/>
                    <a:pt x="17" y="85"/>
                    <a:pt x="17" y="85"/>
                  </a:cubicBezTo>
                  <a:close/>
                  <a:moveTo>
                    <a:pt x="17" y="89"/>
                  </a:moveTo>
                  <a:cubicBezTo>
                    <a:pt x="25" y="89"/>
                    <a:pt x="33" y="89"/>
                    <a:pt x="41" y="89"/>
                  </a:cubicBezTo>
                  <a:cubicBezTo>
                    <a:pt x="41" y="90"/>
                    <a:pt x="41" y="90"/>
                    <a:pt x="41" y="91"/>
                  </a:cubicBezTo>
                  <a:cubicBezTo>
                    <a:pt x="33" y="91"/>
                    <a:pt x="25" y="91"/>
                    <a:pt x="17" y="91"/>
                  </a:cubicBezTo>
                  <a:cubicBezTo>
                    <a:pt x="17" y="90"/>
                    <a:pt x="17" y="90"/>
                    <a:pt x="17" y="89"/>
                  </a:cubicBezTo>
                  <a:close/>
                  <a:moveTo>
                    <a:pt x="17" y="93"/>
                  </a:moveTo>
                  <a:cubicBezTo>
                    <a:pt x="25" y="93"/>
                    <a:pt x="33" y="93"/>
                    <a:pt x="41" y="93"/>
                  </a:cubicBezTo>
                  <a:cubicBezTo>
                    <a:pt x="41" y="94"/>
                    <a:pt x="41" y="95"/>
                    <a:pt x="41" y="95"/>
                  </a:cubicBezTo>
                  <a:cubicBezTo>
                    <a:pt x="33" y="95"/>
                    <a:pt x="25" y="95"/>
                    <a:pt x="17" y="95"/>
                  </a:cubicBezTo>
                  <a:cubicBezTo>
                    <a:pt x="17" y="95"/>
                    <a:pt x="17" y="94"/>
                    <a:pt x="17" y="93"/>
                  </a:cubicBezTo>
                  <a:close/>
                  <a:moveTo>
                    <a:pt x="17" y="97"/>
                  </a:moveTo>
                  <a:cubicBezTo>
                    <a:pt x="25" y="97"/>
                    <a:pt x="33" y="97"/>
                    <a:pt x="41" y="97"/>
                  </a:cubicBezTo>
                  <a:cubicBezTo>
                    <a:pt x="41" y="98"/>
                    <a:pt x="41" y="99"/>
                    <a:pt x="41" y="100"/>
                  </a:cubicBezTo>
                  <a:cubicBezTo>
                    <a:pt x="33" y="100"/>
                    <a:pt x="25" y="100"/>
                    <a:pt x="17" y="100"/>
                  </a:cubicBezTo>
                  <a:cubicBezTo>
                    <a:pt x="17" y="99"/>
                    <a:pt x="17" y="98"/>
                    <a:pt x="17" y="97"/>
                  </a:cubicBezTo>
                  <a:close/>
                  <a:moveTo>
                    <a:pt x="17" y="102"/>
                  </a:moveTo>
                  <a:cubicBezTo>
                    <a:pt x="25" y="102"/>
                    <a:pt x="33" y="102"/>
                    <a:pt x="41" y="102"/>
                  </a:cubicBezTo>
                  <a:cubicBezTo>
                    <a:pt x="41" y="102"/>
                    <a:pt x="41" y="103"/>
                    <a:pt x="41" y="104"/>
                  </a:cubicBezTo>
                  <a:cubicBezTo>
                    <a:pt x="33" y="104"/>
                    <a:pt x="25" y="104"/>
                    <a:pt x="17" y="104"/>
                  </a:cubicBezTo>
                  <a:cubicBezTo>
                    <a:pt x="17" y="103"/>
                    <a:pt x="17" y="102"/>
                    <a:pt x="17" y="102"/>
                  </a:cubicBezTo>
                  <a:close/>
                  <a:moveTo>
                    <a:pt x="17" y="106"/>
                  </a:moveTo>
                  <a:cubicBezTo>
                    <a:pt x="25" y="106"/>
                    <a:pt x="33" y="106"/>
                    <a:pt x="41" y="106"/>
                  </a:cubicBezTo>
                  <a:cubicBezTo>
                    <a:pt x="41" y="107"/>
                    <a:pt x="41" y="107"/>
                    <a:pt x="41" y="108"/>
                  </a:cubicBezTo>
                  <a:cubicBezTo>
                    <a:pt x="33" y="108"/>
                    <a:pt x="25" y="108"/>
                    <a:pt x="17" y="108"/>
                  </a:cubicBezTo>
                  <a:cubicBezTo>
                    <a:pt x="17" y="107"/>
                    <a:pt x="17" y="107"/>
                    <a:pt x="17" y="106"/>
                  </a:cubicBezTo>
                  <a:close/>
                  <a:moveTo>
                    <a:pt x="17" y="110"/>
                  </a:moveTo>
                  <a:cubicBezTo>
                    <a:pt x="25" y="110"/>
                    <a:pt x="33" y="110"/>
                    <a:pt x="41" y="110"/>
                  </a:cubicBezTo>
                  <a:cubicBezTo>
                    <a:pt x="41" y="111"/>
                    <a:pt x="41" y="112"/>
                    <a:pt x="41" y="112"/>
                  </a:cubicBezTo>
                  <a:cubicBezTo>
                    <a:pt x="33" y="112"/>
                    <a:pt x="25" y="112"/>
                    <a:pt x="17" y="112"/>
                  </a:cubicBezTo>
                  <a:cubicBezTo>
                    <a:pt x="17" y="112"/>
                    <a:pt x="17" y="111"/>
                    <a:pt x="17" y="110"/>
                  </a:cubicBezTo>
                  <a:close/>
                  <a:moveTo>
                    <a:pt x="17" y="114"/>
                  </a:moveTo>
                  <a:cubicBezTo>
                    <a:pt x="25" y="114"/>
                    <a:pt x="33" y="114"/>
                    <a:pt x="41" y="114"/>
                  </a:cubicBezTo>
                  <a:cubicBezTo>
                    <a:pt x="41" y="115"/>
                    <a:pt x="41" y="116"/>
                    <a:pt x="41" y="117"/>
                  </a:cubicBezTo>
                  <a:cubicBezTo>
                    <a:pt x="33" y="117"/>
                    <a:pt x="25" y="117"/>
                    <a:pt x="17" y="117"/>
                  </a:cubicBezTo>
                  <a:cubicBezTo>
                    <a:pt x="17" y="116"/>
                    <a:pt x="17" y="115"/>
                    <a:pt x="17" y="114"/>
                  </a:cubicBezTo>
                  <a:close/>
                  <a:moveTo>
                    <a:pt x="17" y="119"/>
                  </a:moveTo>
                  <a:cubicBezTo>
                    <a:pt x="25" y="119"/>
                    <a:pt x="33" y="119"/>
                    <a:pt x="41" y="119"/>
                  </a:cubicBezTo>
                  <a:cubicBezTo>
                    <a:pt x="41" y="119"/>
                    <a:pt x="41" y="120"/>
                    <a:pt x="41" y="121"/>
                  </a:cubicBezTo>
                  <a:cubicBezTo>
                    <a:pt x="33" y="121"/>
                    <a:pt x="25" y="121"/>
                    <a:pt x="17" y="121"/>
                  </a:cubicBezTo>
                  <a:cubicBezTo>
                    <a:pt x="17" y="120"/>
                    <a:pt x="17" y="119"/>
                    <a:pt x="17" y="119"/>
                  </a:cubicBezTo>
                  <a:close/>
                  <a:moveTo>
                    <a:pt x="17" y="123"/>
                  </a:moveTo>
                  <a:cubicBezTo>
                    <a:pt x="25" y="123"/>
                    <a:pt x="33" y="123"/>
                    <a:pt x="41" y="123"/>
                  </a:cubicBezTo>
                  <a:cubicBezTo>
                    <a:pt x="41" y="124"/>
                    <a:pt x="41" y="124"/>
                    <a:pt x="41" y="125"/>
                  </a:cubicBezTo>
                  <a:cubicBezTo>
                    <a:pt x="33" y="125"/>
                    <a:pt x="25" y="125"/>
                    <a:pt x="17" y="125"/>
                  </a:cubicBezTo>
                  <a:cubicBezTo>
                    <a:pt x="17" y="124"/>
                    <a:pt x="17" y="124"/>
                    <a:pt x="17" y="123"/>
                  </a:cubicBezTo>
                  <a:close/>
                  <a:moveTo>
                    <a:pt x="17" y="127"/>
                  </a:moveTo>
                  <a:cubicBezTo>
                    <a:pt x="41" y="127"/>
                    <a:pt x="41" y="127"/>
                    <a:pt x="41" y="127"/>
                  </a:cubicBezTo>
                  <a:cubicBezTo>
                    <a:pt x="41" y="129"/>
                    <a:pt x="41" y="129"/>
                    <a:pt x="41" y="129"/>
                  </a:cubicBezTo>
                  <a:cubicBezTo>
                    <a:pt x="17" y="129"/>
                    <a:pt x="17" y="129"/>
                    <a:pt x="17" y="129"/>
                  </a:cubicBezTo>
                  <a:lnTo>
                    <a:pt x="17" y="1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41" name="Rectangle 2605"/>
            <p:cNvSpPr>
              <a:spLocks noChangeArrowheads="1"/>
            </p:cNvSpPr>
            <p:nvPr/>
          </p:nvSpPr>
          <p:spPr bwMode="auto">
            <a:xfrm>
              <a:off x="-530224" y="892175"/>
              <a:ext cx="101600" cy="263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42" name="Rectangle 2606"/>
            <p:cNvSpPr>
              <a:spLocks noChangeArrowheads="1"/>
            </p:cNvSpPr>
            <p:nvPr/>
          </p:nvSpPr>
          <p:spPr bwMode="auto">
            <a:xfrm>
              <a:off x="-1362074" y="885825"/>
              <a:ext cx="52388" cy="269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43" name="Rectangle 2607"/>
            <p:cNvSpPr>
              <a:spLocks noChangeArrowheads="1"/>
            </p:cNvSpPr>
            <p:nvPr/>
          </p:nvSpPr>
          <p:spPr bwMode="auto">
            <a:xfrm>
              <a:off x="-360362" y="744537"/>
              <a:ext cx="46038" cy="411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44" name="Freeform 2608"/>
            <p:cNvSpPr>
              <a:spLocks noEditPoints="1"/>
            </p:cNvSpPr>
            <p:nvPr/>
          </p:nvSpPr>
          <p:spPr bwMode="auto">
            <a:xfrm>
              <a:off x="-327024" y="51313"/>
              <a:ext cx="130175" cy="1104388"/>
            </a:xfrm>
            <a:custGeom>
              <a:avLst/>
              <a:gdLst>
                <a:gd name="T0" fmla="*/ 28 w 30"/>
                <a:gd name="T1" fmla="*/ 66 h 256"/>
                <a:gd name="T2" fmla="*/ 17 w 30"/>
                <a:gd name="T3" fmla="*/ 20 h 256"/>
                <a:gd name="T4" fmla="*/ 3 w 30"/>
                <a:gd name="T5" fmla="*/ 40 h 256"/>
                <a:gd name="T6" fmla="*/ 22 w 30"/>
                <a:gd name="T7" fmla="*/ 74 h 256"/>
                <a:gd name="T8" fmla="*/ 6 w 30"/>
                <a:gd name="T9" fmla="*/ 199 h 256"/>
                <a:gd name="T10" fmla="*/ 17 w 30"/>
                <a:gd name="T11" fmla="*/ 80 h 256"/>
                <a:gd name="T12" fmla="*/ 18 w 30"/>
                <a:gd name="T13" fmla="*/ 80 h 256"/>
                <a:gd name="T14" fmla="*/ 13 w 30"/>
                <a:gd name="T15" fmla="*/ 88 h 256"/>
                <a:gd name="T16" fmla="*/ 18 w 30"/>
                <a:gd name="T17" fmla="*/ 86 h 256"/>
                <a:gd name="T18" fmla="*/ 22 w 30"/>
                <a:gd name="T19" fmla="*/ 88 h 256"/>
                <a:gd name="T20" fmla="*/ 9 w 30"/>
                <a:gd name="T21" fmla="*/ 92 h 256"/>
                <a:gd name="T22" fmla="*/ 14 w 30"/>
                <a:gd name="T23" fmla="*/ 92 h 256"/>
                <a:gd name="T24" fmla="*/ 13 w 30"/>
                <a:gd name="T25" fmla="*/ 100 h 256"/>
                <a:gd name="T26" fmla="*/ 14 w 30"/>
                <a:gd name="T27" fmla="*/ 98 h 256"/>
                <a:gd name="T28" fmla="*/ 18 w 30"/>
                <a:gd name="T29" fmla="*/ 100 h 256"/>
                <a:gd name="T30" fmla="*/ 13 w 30"/>
                <a:gd name="T31" fmla="*/ 104 h 256"/>
                <a:gd name="T32" fmla="*/ 6 w 30"/>
                <a:gd name="T33" fmla="*/ 104 h 256"/>
                <a:gd name="T34" fmla="*/ 26 w 30"/>
                <a:gd name="T35" fmla="*/ 106 h 256"/>
                <a:gd name="T36" fmla="*/ 14 w 30"/>
                <a:gd name="T37" fmla="*/ 109 h 256"/>
                <a:gd name="T38" fmla="*/ 18 w 30"/>
                <a:gd name="T39" fmla="*/ 112 h 256"/>
                <a:gd name="T40" fmla="*/ 9 w 30"/>
                <a:gd name="T41" fmla="*/ 115 h 256"/>
                <a:gd name="T42" fmla="*/ 14 w 30"/>
                <a:gd name="T43" fmla="*/ 115 h 256"/>
                <a:gd name="T44" fmla="*/ 13 w 30"/>
                <a:gd name="T45" fmla="*/ 123 h 256"/>
                <a:gd name="T46" fmla="*/ 18 w 30"/>
                <a:gd name="T47" fmla="*/ 121 h 256"/>
                <a:gd name="T48" fmla="*/ 22 w 30"/>
                <a:gd name="T49" fmla="*/ 123 h 256"/>
                <a:gd name="T50" fmla="*/ 9 w 30"/>
                <a:gd name="T51" fmla="*/ 127 h 256"/>
                <a:gd name="T52" fmla="*/ 14 w 30"/>
                <a:gd name="T53" fmla="*/ 127 h 256"/>
                <a:gd name="T54" fmla="*/ 26 w 30"/>
                <a:gd name="T55" fmla="*/ 129 h 256"/>
                <a:gd name="T56" fmla="*/ 6 w 30"/>
                <a:gd name="T57" fmla="*/ 133 h 256"/>
                <a:gd name="T58" fmla="*/ 18 w 30"/>
                <a:gd name="T59" fmla="*/ 135 h 256"/>
                <a:gd name="T60" fmla="*/ 13 w 30"/>
                <a:gd name="T61" fmla="*/ 139 h 256"/>
                <a:gd name="T62" fmla="*/ 6 w 30"/>
                <a:gd name="T63" fmla="*/ 139 h 256"/>
                <a:gd name="T64" fmla="*/ 21 w 30"/>
                <a:gd name="T65" fmla="*/ 141 h 256"/>
                <a:gd name="T66" fmla="*/ 14 w 30"/>
                <a:gd name="T67" fmla="*/ 144 h 256"/>
                <a:gd name="T68" fmla="*/ 18 w 30"/>
                <a:gd name="T69" fmla="*/ 147 h 256"/>
                <a:gd name="T70" fmla="*/ 9 w 30"/>
                <a:gd name="T71" fmla="*/ 150 h 256"/>
                <a:gd name="T72" fmla="*/ 14 w 30"/>
                <a:gd name="T73" fmla="*/ 150 h 256"/>
                <a:gd name="T74" fmla="*/ 26 w 30"/>
                <a:gd name="T75" fmla="*/ 152 h 256"/>
                <a:gd name="T76" fmla="*/ 6 w 30"/>
                <a:gd name="T77" fmla="*/ 156 h 256"/>
                <a:gd name="T78" fmla="*/ 18 w 30"/>
                <a:gd name="T79" fmla="*/ 158 h 256"/>
                <a:gd name="T80" fmla="*/ 13 w 30"/>
                <a:gd name="T81" fmla="*/ 162 h 256"/>
                <a:gd name="T82" fmla="*/ 6 w 30"/>
                <a:gd name="T83" fmla="*/ 162 h 256"/>
                <a:gd name="T84" fmla="*/ 21 w 30"/>
                <a:gd name="T85" fmla="*/ 164 h 256"/>
                <a:gd name="T86" fmla="*/ 10 w 30"/>
                <a:gd name="T87" fmla="*/ 168 h 256"/>
                <a:gd name="T88" fmla="*/ 6 w 30"/>
                <a:gd name="T89" fmla="*/ 170 h 256"/>
                <a:gd name="T90" fmla="*/ 26 w 30"/>
                <a:gd name="T91" fmla="*/ 168 h 256"/>
                <a:gd name="T92" fmla="*/ 6 w 30"/>
                <a:gd name="T93" fmla="*/ 174 h 256"/>
                <a:gd name="T94" fmla="*/ 21 w 30"/>
                <a:gd name="T95" fmla="*/ 176 h 256"/>
                <a:gd name="T96" fmla="*/ 10 w 30"/>
                <a:gd name="T97" fmla="*/ 179 h 256"/>
                <a:gd name="T98" fmla="*/ 6 w 30"/>
                <a:gd name="T99" fmla="*/ 182 h 256"/>
                <a:gd name="T100" fmla="*/ 26 w 30"/>
                <a:gd name="T101" fmla="*/ 179 h 256"/>
                <a:gd name="T102" fmla="*/ 10 w 30"/>
                <a:gd name="T103" fmla="*/ 185 h 256"/>
                <a:gd name="T104" fmla="*/ 21 w 30"/>
                <a:gd name="T105" fmla="*/ 187 h 256"/>
                <a:gd name="T106" fmla="*/ 6 w 30"/>
                <a:gd name="T107" fmla="*/ 191 h 256"/>
                <a:gd name="T108" fmla="*/ 14 w 30"/>
                <a:gd name="T109" fmla="*/ 193 h 256"/>
                <a:gd name="T110" fmla="*/ 17 w 30"/>
                <a:gd name="T111" fmla="*/ 74 h 256"/>
                <a:gd name="T112" fmla="*/ 18 w 30"/>
                <a:gd name="T113" fmla="*/ 7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 h="256">
                  <a:moveTo>
                    <a:pt x="2" y="256"/>
                  </a:moveTo>
                  <a:cubicBezTo>
                    <a:pt x="27" y="256"/>
                    <a:pt x="27" y="256"/>
                    <a:pt x="27" y="256"/>
                  </a:cubicBezTo>
                  <a:cubicBezTo>
                    <a:pt x="27" y="168"/>
                    <a:pt x="27" y="168"/>
                    <a:pt x="27" y="168"/>
                  </a:cubicBezTo>
                  <a:cubicBezTo>
                    <a:pt x="29" y="168"/>
                    <a:pt x="29" y="168"/>
                    <a:pt x="29" y="168"/>
                  </a:cubicBezTo>
                  <a:cubicBezTo>
                    <a:pt x="29" y="71"/>
                    <a:pt x="29" y="71"/>
                    <a:pt x="29" y="71"/>
                  </a:cubicBezTo>
                  <a:cubicBezTo>
                    <a:pt x="30" y="71"/>
                    <a:pt x="30" y="71"/>
                    <a:pt x="30" y="71"/>
                  </a:cubicBezTo>
                  <a:cubicBezTo>
                    <a:pt x="30" y="66"/>
                    <a:pt x="30" y="66"/>
                    <a:pt x="30" y="66"/>
                  </a:cubicBezTo>
                  <a:cubicBezTo>
                    <a:pt x="28" y="66"/>
                    <a:pt x="28" y="66"/>
                    <a:pt x="28" y="66"/>
                  </a:cubicBezTo>
                  <a:cubicBezTo>
                    <a:pt x="26" y="43"/>
                    <a:pt x="26" y="43"/>
                    <a:pt x="26" y="43"/>
                  </a:cubicBezTo>
                  <a:cubicBezTo>
                    <a:pt x="28" y="43"/>
                    <a:pt x="28" y="43"/>
                    <a:pt x="28" y="43"/>
                  </a:cubicBezTo>
                  <a:cubicBezTo>
                    <a:pt x="28" y="40"/>
                    <a:pt x="28" y="40"/>
                    <a:pt x="28" y="40"/>
                  </a:cubicBezTo>
                  <a:cubicBezTo>
                    <a:pt x="27" y="40"/>
                    <a:pt x="27" y="40"/>
                    <a:pt x="27" y="40"/>
                  </a:cubicBezTo>
                  <a:cubicBezTo>
                    <a:pt x="22" y="30"/>
                    <a:pt x="22" y="30"/>
                    <a:pt x="22" y="30"/>
                  </a:cubicBezTo>
                  <a:cubicBezTo>
                    <a:pt x="19" y="25"/>
                    <a:pt x="19" y="25"/>
                    <a:pt x="19" y="25"/>
                  </a:cubicBezTo>
                  <a:cubicBezTo>
                    <a:pt x="19" y="20"/>
                    <a:pt x="19" y="20"/>
                    <a:pt x="19" y="20"/>
                  </a:cubicBezTo>
                  <a:cubicBezTo>
                    <a:pt x="17" y="20"/>
                    <a:pt x="17" y="20"/>
                    <a:pt x="17" y="20"/>
                  </a:cubicBezTo>
                  <a:cubicBezTo>
                    <a:pt x="16" y="0"/>
                    <a:pt x="16" y="0"/>
                    <a:pt x="16" y="0"/>
                  </a:cubicBezTo>
                  <a:cubicBezTo>
                    <a:pt x="15" y="0"/>
                    <a:pt x="15" y="0"/>
                    <a:pt x="15" y="0"/>
                  </a:cubicBezTo>
                  <a:cubicBezTo>
                    <a:pt x="14" y="20"/>
                    <a:pt x="14" y="20"/>
                    <a:pt x="14" y="20"/>
                  </a:cubicBezTo>
                  <a:cubicBezTo>
                    <a:pt x="13" y="20"/>
                    <a:pt x="13" y="20"/>
                    <a:pt x="13" y="20"/>
                  </a:cubicBezTo>
                  <a:cubicBezTo>
                    <a:pt x="13" y="25"/>
                    <a:pt x="13" y="25"/>
                    <a:pt x="13" y="25"/>
                  </a:cubicBezTo>
                  <a:cubicBezTo>
                    <a:pt x="10" y="30"/>
                    <a:pt x="10" y="30"/>
                    <a:pt x="10" y="30"/>
                  </a:cubicBezTo>
                  <a:cubicBezTo>
                    <a:pt x="4" y="40"/>
                    <a:pt x="4" y="40"/>
                    <a:pt x="4" y="40"/>
                  </a:cubicBezTo>
                  <a:cubicBezTo>
                    <a:pt x="3" y="40"/>
                    <a:pt x="3" y="40"/>
                    <a:pt x="3" y="40"/>
                  </a:cubicBezTo>
                  <a:cubicBezTo>
                    <a:pt x="3" y="43"/>
                    <a:pt x="3" y="43"/>
                    <a:pt x="3" y="43"/>
                  </a:cubicBezTo>
                  <a:cubicBezTo>
                    <a:pt x="5" y="43"/>
                    <a:pt x="5" y="43"/>
                    <a:pt x="5" y="43"/>
                  </a:cubicBezTo>
                  <a:cubicBezTo>
                    <a:pt x="3" y="66"/>
                    <a:pt x="3" y="66"/>
                    <a:pt x="3" y="66"/>
                  </a:cubicBezTo>
                  <a:cubicBezTo>
                    <a:pt x="0" y="66"/>
                    <a:pt x="0" y="66"/>
                    <a:pt x="0" y="66"/>
                  </a:cubicBezTo>
                  <a:cubicBezTo>
                    <a:pt x="0" y="71"/>
                    <a:pt x="0" y="71"/>
                    <a:pt x="0" y="71"/>
                  </a:cubicBezTo>
                  <a:cubicBezTo>
                    <a:pt x="2" y="71"/>
                    <a:pt x="2" y="71"/>
                    <a:pt x="2" y="71"/>
                  </a:cubicBezTo>
                  <a:cubicBezTo>
                    <a:pt x="2" y="256"/>
                    <a:pt x="2" y="256"/>
                    <a:pt x="2" y="256"/>
                  </a:cubicBezTo>
                  <a:close/>
                  <a:moveTo>
                    <a:pt x="22" y="74"/>
                  </a:moveTo>
                  <a:cubicBezTo>
                    <a:pt x="26" y="74"/>
                    <a:pt x="26" y="74"/>
                    <a:pt x="26" y="74"/>
                  </a:cubicBezTo>
                  <a:cubicBezTo>
                    <a:pt x="26" y="77"/>
                    <a:pt x="26" y="77"/>
                    <a:pt x="26" y="77"/>
                  </a:cubicBezTo>
                  <a:cubicBezTo>
                    <a:pt x="22" y="77"/>
                    <a:pt x="22" y="77"/>
                    <a:pt x="22" y="77"/>
                  </a:cubicBezTo>
                  <a:cubicBezTo>
                    <a:pt x="22" y="74"/>
                    <a:pt x="22" y="74"/>
                    <a:pt x="22" y="74"/>
                  </a:cubicBezTo>
                  <a:close/>
                  <a:moveTo>
                    <a:pt x="6" y="197"/>
                  </a:moveTo>
                  <a:cubicBezTo>
                    <a:pt x="9" y="197"/>
                    <a:pt x="9" y="197"/>
                    <a:pt x="9" y="197"/>
                  </a:cubicBezTo>
                  <a:cubicBezTo>
                    <a:pt x="9" y="199"/>
                    <a:pt x="9" y="199"/>
                    <a:pt x="9" y="199"/>
                  </a:cubicBezTo>
                  <a:cubicBezTo>
                    <a:pt x="6" y="199"/>
                    <a:pt x="6" y="199"/>
                    <a:pt x="6" y="199"/>
                  </a:cubicBezTo>
                  <a:cubicBezTo>
                    <a:pt x="6" y="197"/>
                    <a:pt x="6" y="197"/>
                    <a:pt x="6" y="197"/>
                  </a:cubicBezTo>
                  <a:close/>
                  <a:moveTo>
                    <a:pt x="14" y="197"/>
                  </a:moveTo>
                  <a:cubicBezTo>
                    <a:pt x="15" y="197"/>
                    <a:pt x="16" y="197"/>
                    <a:pt x="17" y="197"/>
                  </a:cubicBezTo>
                  <a:cubicBezTo>
                    <a:pt x="17" y="198"/>
                    <a:pt x="17" y="198"/>
                    <a:pt x="17" y="199"/>
                  </a:cubicBezTo>
                  <a:cubicBezTo>
                    <a:pt x="16" y="199"/>
                    <a:pt x="15" y="199"/>
                    <a:pt x="14" y="199"/>
                  </a:cubicBezTo>
                  <a:cubicBezTo>
                    <a:pt x="14" y="198"/>
                    <a:pt x="14" y="198"/>
                    <a:pt x="14" y="197"/>
                  </a:cubicBezTo>
                  <a:close/>
                  <a:moveTo>
                    <a:pt x="14" y="80"/>
                  </a:moveTo>
                  <a:cubicBezTo>
                    <a:pt x="15" y="80"/>
                    <a:pt x="16" y="80"/>
                    <a:pt x="17" y="80"/>
                  </a:cubicBezTo>
                  <a:cubicBezTo>
                    <a:pt x="17" y="81"/>
                    <a:pt x="17" y="82"/>
                    <a:pt x="17" y="83"/>
                  </a:cubicBezTo>
                  <a:cubicBezTo>
                    <a:pt x="16" y="83"/>
                    <a:pt x="15" y="83"/>
                    <a:pt x="14" y="83"/>
                  </a:cubicBezTo>
                  <a:cubicBezTo>
                    <a:pt x="14" y="82"/>
                    <a:pt x="14" y="81"/>
                    <a:pt x="14" y="80"/>
                  </a:cubicBezTo>
                  <a:close/>
                  <a:moveTo>
                    <a:pt x="18" y="80"/>
                  </a:moveTo>
                  <a:cubicBezTo>
                    <a:pt x="19" y="80"/>
                    <a:pt x="20" y="80"/>
                    <a:pt x="21" y="80"/>
                  </a:cubicBezTo>
                  <a:cubicBezTo>
                    <a:pt x="21" y="81"/>
                    <a:pt x="21" y="82"/>
                    <a:pt x="21" y="83"/>
                  </a:cubicBezTo>
                  <a:cubicBezTo>
                    <a:pt x="20" y="83"/>
                    <a:pt x="19" y="83"/>
                    <a:pt x="18" y="83"/>
                  </a:cubicBezTo>
                  <a:cubicBezTo>
                    <a:pt x="18" y="82"/>
                    <a:pt x="18" y="81"/>
                    <a:pt x="18" y="80"/>
                  </a:cubicBezTo>
                  <a:close/>
                  <a:moveTo>
                    <a:pt x="22" y="80"/>
                  </a:moveTo>
                  <a:cubicBezTo>
                    <a:pt x="23" y="80"/>
                    <a:pt x="24" y="80"/>
                    <a:pt x="26" y="80"/>
                  </a:cubicBezTo>
                  <a:cubicBezTo>
                    <a:pt x="26" y="81"/>
                    <a:pt x="26" y="82"/>
                    <a:pt x="26" y="83"/>
                  </a:cubicBezTo>
                  <a:cubicBezTo>
                    <a:pt x="24" y="83"/>
                    <a:pt x="23" y="83"/>
                    <a:pt x="22" y="83"/>
                  </a:cubicBezTo>
                  <a:cubicBezTo>
                    <a:pt x="22" y="82"/>
                    <a:pt x="22" y="81"/>
                    <a:pt x="22" y="80"/>
                  </a:cubicBezTo>
                  <a:close/>
                  <a:moveTo>
                    <a:pt x="10" y="86"/>
                  </a:moveTo>
                  <a:cubicBezTo>
                    <a:pt x="11" y="86"/>
                    <a:pt x="12" y="86"/>
                    <a:pt x="13" y="86"/>
                  </a:cubicBezTo>
                  <a:cubicBezTo>
                    <a:pt x="13" y="87"/>
                    <a:pt x="13" y="88"/>
                    <a:pt x="13" y="88"/>
                  </a:cubicBezTo>
                  <a:cubicBezTo>
                    <a:pt x="12" y="88"/>
                    <a:pt x="11" y="88"/>
                    <a:pt x="10" y="88"/>
                  </a:cubicBezTo>
                  <a:cubicBezTo>
                    <a:pt x="10" y="88"/>
                    <a:pt x="10" y="87"/>
                    <a:pt x="10" y="86"/>
                  </a:cubicBezTo>
                  <a:close/>
                  <a:moveTo>
                    <a:pt x="6" y="86"/>
                  </a:moveTo>
                  <a:cubicBezTo>
                    <a:pt x="7" y="86"/>
                    <a:pt x="8" y="86"/>
                    <a:pt x="9" y="86"/>
                  </a:cubicBezTo>
                  <a:cubicBezTo>
                    <a:pt x="9" y="87"/>
                    <a:pt x="9" y="88"/>
                    <a:pt x="9" y="88"/>
                  </a:cubicBezTo>
                  <a:cubicBezTo>
                    <a:pt x="8" y="88"/>
                    <a:pt x="7" y="88"/>
                    <a:pt x="6" y="88"/>
                  </a:cubicBezTo>
                  <a:cubicBezTo>
                    <a:pt x="6" y="88"/>
                    <a:pt x="6" y="87"/>
                    <a:pt x="6" y="86"/>
                  </a:cubicBezTo>
                  <a:close/>
                  <a:moveTo>
                    <a:pt x="18" y="86"/>
                  </a:moveTo>
                  <a:cubicBezTo>
                    <a:pt x="19" y="86"/>
                    <a:pt x="20" y="86"/>
                    <a:pt x="21" y="86"/>
                  </a:cubicBezTo>
                  <a:cubicBezTo>
                    <a:pt x="21" y="87"/>
                    <a:pt x="21" y="88"/>
                    <a:pt x="21" y="88"/>
                  </a:cubicBezTo>
                  <a:cubicBezTo>
                    <a:pt x="20" y="88"/>
                    <a:pt x="19" y="88"/>
                    <a:pt x="18" y="88"/>
                  </a:cubicBezTo>
                  <a:cubicBezTo>
                    <a:pt x="18" y="88"/>
                    <a:pt x="18" y="87"/>
                    <a:pt x="18" y="86"/>
                  </a:cubicBezTo>
                  <a:close/>
                  <a:moveTo>
                    <a:pt x="22" y="86"/>
                  </a:moveTo>
                  <a:cubicBezTo>
                    <a:pt x="23" y="86"/>
                    <a:pt x="24" y="86"/>
                    <a:pt x="26" y="86"/>
                  </a:cubicBezTo>
                  <a:cubicBezTo>
                    <a:pt x="26" y="87"/>
                    <a:pt x="26" y="88"/>
                    <a:pt x="26" y="88"/>
                  </a:cubicBezTo>
                  <a:cubicBezTo>
                    <a:pt x="24" y="88"/>
                    <a:pt x="23" y="88"/>
                    <a:pt x="22" y="88"/>
                  </a:cubicBezTo>
                  <a:cubicBezTo>
                    <a:pt x="22" y="88"/>
                    <a:pt x="22" y="87"/>
                    <a:pt x="22" y="86"/>
                  </a:cubicBezTo>
                  <a:close/>
                  <a:moveTo>
                    <a:pt x="10" y="92"/>
                  </a:moveTo>
                  <a:cubicBezTo>
                    <a:pt x="11" y="92"/>
                    <a:pt x="12" y="92"/>
                    <a:pt x="13" y="92"/>
                  </a:cubicBezTo>
                  <a:cubicBezTo>
                    <a:pt x="13" y="93"/>
                    <a:pt x="13" y="93"/>
                    <a:pt x="13" y="94"/>
                  </a:cubicBezTo>
                  <a:cubicBezTo>
                    <a:pt x="12" y="94"/>
                    <a:pt x="11" y="94"/>
                    <a:pt x="10" y="94"/>
                  </a:cubicBezTo>
                  <a:cubicBezTo>
                    <a:pt x="10" y="93"/>
                    <a:pt x="10" y="93"/>
                    <a:pt x="10" y="92"/>
                  </a:cubicBezTo>
                  <a:close/>
                  <a:moveTo>
                    <a:pt x="6" y="92"/>
                  </a:moveTo>
                  <a:cubicBezTo>
                    <a:pt x="7" y="92"/>
                    <a:pt x="8" y="92"/>
                    <a:pt x="9" y="92"/>
                  </a:cubicBezTo>
                  <a:cubicBezTo>
                    <a:pt x="9" y="93"/>
                    <a:pt x="9" y="93"/>
                    <a:pt x="9" y="94"/>
                  </a:cubicBezTo>
                  <a:cubicBezTo>
                    <a:pt x="8" y="94"/>
                    <a:pt x="7" y="94"/>
                    <a:pt x="6" y="94"/>
                  </a:cubicBezTo>
                  <a:cubicBezTo>
                    <a:pt x="6" y="93"/>
                    <a:pt x="6" y="93"/>
                    <a:pt x="6" y="92"/>
                  </a:cubicBezTo>
                  <a:close/>
                  <a:moveTo>
                    <a:pt x="14" y="92"/>
                  </a:moveTo>
                  <a:cubicBezTo>
                    <a:pt x="15" y="92"/>
                    <a:pt x="16" y="92"/>
                    <a:pt x="17" y="92"/>
                  </a:cubicBezTo>
                  <a:cubicBezTo>
                    <a:pt x="17" y="93"/>
                    <a:pt x="17" y="93"/>
                    <a:pt x="17" y="94"/>
                  </a:cubicBezTo>
                  <a:cubicBezTo>
                    <a:pt x="16" y="94"/>
                    <a:pt x="15" y="94"/>
                    <a:pt x="14" y="94"/>
                  </a:cubicBezTo>
                  <a:cubicBezTo>
                    <a:pt x="14" y="93"/>
                    <a:pt x="14" y="93"/>
                    <a:pt x="14" y="92"/>
                  </a:cubicBezTo>
                  <a:close/>
                  <a:moveTo>
                    <a:pt x="18" y="92"/>
                  </a:moveTo>
                  <a:cubicBezTo>
                    <a:pt x="19" y="92"/>
                    <a:pt x="20" y="92"/>
                    <a:pt x="21" y="92"/>
                  </a:cubicBezTo>
                  <a:cubicBezTo>
                    <a:pt x="21" y="93"/>
                    <a:pt x="21" y="93"/>
                    <a:pt x="21" y="94"/>
                  </a:cubicBezTo>
                  <a:cubicBezTo>
                    <a:pt x="20" y="94"/>
                    <a:pt x="19" y="94"/>
                    <a:pt x="18" y="94"/>
                  </a:cubicBezTo>
                  <a:cubicBezTo>
                    <a:pt x="18" y="93"/>
                    <a:pt x="18" y="93"/>
                    <a:pt x="18" y="92"/>
                  </a:cubicBezTo>
                  <a:close/>
                  <a:moveTo>
                    <a:pt x="10" y="98"/>
                  </a:moveTo>
                  <a:cubicBezTo>
                    <a:pt x="11" y="98"/>
                    <a:pt x="12" y="98"/>
                    <a:pt x="13" y="98"/>
                  </a:cubicBezTo>
                  <a:cubicBezTo>
                    <a:pt x="13" y="99"/>
                    <a:pt x="13" y="99"/>
                    <a:pt x="13" y="100"/>
                  </a:cubicBezTo>
                  <a:cubicBezTo>
                    <a:pt x="12" y="100"/>
                    <a:pt x="11" y="100"/>
                    <a:pt x="10" y="100"/>
                  </a:cubicBezTo>
                  <a:cubicBezTo>
                    <a:pt x="10" y="99"/>
                    <a:pt x="10" y="99"/>
                    <a:pt x="10" y="98"/>
                  </a:cubicBezTo>
                  <a:close/>
                  <a:moveTo>
                    <a:pt x="6" y="98"/>
                  </a:moveTo>
                  <a:cubicBezTo>
                    <a:pt x="7" y="98"/>
                    <a:pt x="8" y="98"/>
                    <a:pt x="9" y="98"/>
                  </a:cubicBezTo>
                  <a:cubicBezTo>
                    <a:pt x="9" y="99"/>
                    <a:pt x="9" y="99"/>
                    <a:pt x="9" y="100"/>
                  </a:cubicBezTo>
                  <a:cubicBezTo>
                    <a:pt x="8" y="100"/>
                    <a:pt x="7" y="100"/>
                    <a:pt x="6" y="100"/>
                  </a:cubicBezTo>
                  <a:cubicBezTo>
                    <a:pt x="6" y="99"/>
                    <a:pt x="6" y="99"/>
                    <a:pt x="6" y="98"/>
                  </a:cubicBezTo>
                  <a:close/>
                  <a:moveTo>
                    <a:pt x="14" y="98"/>
                  </a:moveTo>
                  <a:cubicBezTo>
                    <a:pt x="15" y="98"/>
                    <a:pt x="16" y="98"/>
                    <a:pt x="17" y="98"/>
                  </a:cubicBezTo>
                  <a:cubicBezTo>
                    <a:pt x="17" y="99"/>
                    <a:pt x="17" y="99"/>
                    <a:pt x="17" y="100"/>
                  </a:cubicBezTo>
                  <a:cubicBezTo>
                    <a:pt x="16" y="100"/>
                    <a:pt x="15" y="100"/>
                    <a:pt x="14" y="100"/>
                  </a:cubicBezTo>
                  <a:cubicBezTo>
                    <a:pt x="14" y="99"/>
                    <a:pt x="14" y="99"/>
                    <a:pt x="14" y="98"/>
                  </a:cubicBezTo>
                  <a:close/>
                  <a:moveTo>
                    <a:pt x="18" y="98"/>
                  </a:moveTo>
                  <a:cubicBezTo>
                    <a:pt x="19" y="98"/>
                    <a:pt x="20" y="98"/>
                    <a:pt x="21" y="98"/>
                  </a:cubicBezTo>
                  <a:cubicBezTo>
                    <a:pt x="21" y="99"/>
                    <a:pt x="21" y="99"/>
                    <a:pt x="21" y="100"/>
                  </a:cubicBezTo>
                  <a:cubicBezTo>
                    <a:pt x="20" y="100"/>
                    <a:pt x="19" y="100"/>
                    <a:pt x="18" y="100"/>
                  </a:cubicBezTo>
                  <a:cubicBezTo>
                    <a:pt x="18" y="99"/>
                    <a:pt x="18" y="99"/>
                    <a:pt x="18" y="98"/>
                  </a:cubicBezTo>
                  <a:close/>
                  <a:moveTo>
                    <a:pt x="22" y="98"/>
                  </a:moveTo>
                  <a:cubicBezTo>
                    <a:pt x="23" y="98"/>
                    <a:pt x="24" y="98"/>
                    <a:pt x="26" y="98"/>
                  </a:cubicBezTo>
                  <a:cubicBezTo>
                    <a:pt x="26" y="99"/>
                    <a:pt x="26" y="99"/>
                    <a:pt x="26" y="100"/>
                  </a:cubicBezTo>
                  <a:cubicBezTo>
                    <a:pt x="24" y="100"/>
                    <a:pt x="23" y="100"/>
                    <a:pt x="22" y="100"/>
                  </a:cubicBezTo>
                  <a:cubicBezTo>
                    <a:pt x="22" y="99"/>
                    <a:pt x="22" y="99"/>
                    <a:pt x="22" y="98"/>
                  </a:cubicBezTo>
                  <a:close/>
                  <a:moveTo>
                    <a:pt x="10" y="104"/>
                  </a:moveTo>
                  <a:cubicBezTo>
                    <a:pt x="11" y="104"/>
                    <a:pt x="12" y="104"/>
                    <a:pt x="13" y="104"/>
                  </a:cubicBezTo>
                  <a:cubicBezTo>
                    <a:pt x="13" y="104"/>
                    <a:pt x="13" y="105"/>
                    <a:pt x="13" y="106"/>
                  </a:cubicBezTo>
                  <a:cubicBezTo>
                    <a:pt x="12" y="106"/>
                    <a:pt x="11" y="106"/>
                    <a:pt x="10" y="106"/>
                  </a:cubicBezTo>
                  <a:cubicBezTo>
                    <a:pt x="10" y="105"/>
                    <a:pt x="10" y="104"/>
                    <a:pt x="10" y="104"/>
                  </a:cubicBezTo>
                  <a:close/>
                  <a:moveTo>
                    <a:pt x="6" y="104"/>
                  </a:moveTo>
                  <a:cubicBezTo>
                    <a:pt x="7" y="104"/>
                    <a:pt x="8" y="104"/>
                    <a:pt x="9" y="104"/>
                  </a:cubicBezTo>
                  <a:cubicBezTo>
                    <a:pt x="9" y="104"/>
                    <a:pt x="9" y="105"/>
                    <a:pt x="9" y="106"/>
                  </a:cubicBezTo>
                  <a:cubicBezTo>
                    <a:pt x="8" y="106"/>
                    <a:pt x="7" y="106"/>
                    <a:pt x="6" y="106"/>
                  </a:cubicBezTo>
                  <a:cubicBezTo>
                    <a:pt x="6" y="105"/>
                    <a:pt x="6" y="104"/>
                    <a:pt x="6" y="104"/>
                  </a:cubicBezTo>
                  <a:close/>
                  <a:moveTo>
                    <a:pt x="18" y="104"/>
                  </a:moveTo>
                  <a:cubicBezTo>
                    <a:pt x="19" y="104"/>
                    <a:pt x="20" y="104"/>
                    <a:pt x="21" y="104"/>
                  </a:cubicBezTo>
                  <a:cubicBezTo>
                    <a:pt x="21" y="104"/>
                    <a:pt x="21" y="105"/>
                    <a:pt x="21" y="106"/>
                  </a:cubicBezTo>
                  <a:cubicBezTo>
                    <a:pt x="20" y="106"/>
                    <a:pt x="19" y="106"/>
                    <a:pt x="18" y="106"/>
                  </a:cubicBezTo>
                  <a:cubicBezTo>
                    <a:pt x="18" y="105"/>
                    <a:pt x="18" y="104"/>
                    <a:pt x="18" y="104"/>
                  </a:cubicBezTo>
                  <a:close/>
                  <a:moveTo>
                    <a:pt x="22" y="104"/>
                  </a:moveTo>
                  <a:cubicBezTo>
                    <a:pt x="23" y="104"/>
                    <a:pt x="24" y="104"/>
                    <a:pt x="26" y="104"/>
                  </a:cubicBezTo>
                  <a:cubicBezTo>
                    <a:pt x="26" y="104"/>
                    <a:pt x="26" y="105"/>
                    <a:pt x="26" y="106"/>
                  </a:cubicBezTo>
                  <a:cubicBezTo>
                    <a:pt x="24" y="106"/>
                    <a:pt x="23" y="106"/>
                    <a:pt x="22" y="106"/>
                  </a:cubicBezTo>
                  <a:cubicBezTo>
                    <a:pt x="22" y="105"/>
                    <a:pt x="22" y="104"/>
                    <a:pt x="22" y="104"/>
                  </a:cubicBezTo>
                  <a:close/>
                  <a:moveTo>
                    <a:pt x="10" y="109"/>
                  </a:moveTo>
                  <a:cubicBezTo>
                    <a:pt x="11" y="109"/>
                    <a:pt x="12" y="109"/>
                    <a:pt x="13" y="109"/>
                  </a:cubicBezTo>
                  <a:cubicBezTo>
                    <a:pt x="13" y="110"/>
                    <a:pt x="13" y="111"/>
                    <a:pt x="13" y="112"/>
                  </a:cubicBezTo>
                  <a:cubicBezTo>
                    <a:pt x="12" y="112"/>
                    <a:pt x="11" y="112"/>
                    <a:pt x="10" y="112"/>
                  </a:cubicBezTo>
                  <a:cubicBezTo>
                    <a:pt x="10" y="111"/>
                    <a:pt x="10" y="110"/>
                    <a:pt x="10" y="109"/>
                  </a:cubicBezTo>
                  <a:close/>
                  <a:moveTo>
                    <a:pt x="14" y="109"/>
                  </a:moveTo>
                  <a:cubicBezTo>
                    <a:pt x="15" y="109"/>
                    <a:pt x="16" y="109"/>
                    <a:pt x="17" y="109"/>
                  </a:cubicBezTo>
                  <a:cubicBezTo>
                    <a:pt x="17" y="110"/>
                    <a:pt x="17" y="111"/>
                    <a:pt x="17" y="112"/>
                  </a:cubicBezTo>
                  <a:cubicBezTo>
                    <a:pt x="16" y="112"/>
                    <a:pt x="15" y="112"/>
                    <a:pt x="14" y="112"/>
                  </a:cubicBezTo>
                  <a:cubicBezTo>
                    <a:pt x="14" y="111"/>
                    <a:pt x="14" y="110"/>
                    <a:pt x="14" y="109"/>
                  </a:cubicBezTo>
                  <a:close/>
                  <a:moveTo>
                    <a:pt x="18" y="109"/>
                  </a:moveTo>
                  <a:cubicBezTo>
                    <a:pt x="19" y="109"/>
                    <a:pt x="20" y="109"/>
                    <a:pt x="21" y="109"/>
                  </a:cubicBezTo>
                  <a:cubicBezTo>
                    <a:pt x="21" y="110"/>
                    <a:pt x="21" y="111"/>
                    <a:pt x="21" y="112"/>
                  </a:cubicBezTo>
                  <a:cubicBezTo>
                    <a:pt x="20" y="112"/>
                    <a:pt x="19" y="112"/>
                    <a:pt x="18" y="112"/>
                  </a:cubicBezTo>
                  <a:cubicBezTo>
                    <a:pt x="18" y="111"/>
                    <a:pt x="18" y="110"/>
                    <a:pt x="18" y="109"/>
                  </a:cubicBezTo>
                  <a:close/>
                  <a:moveTo>
                    <a:pt x="10" y="115"/>
                  </a:moveTo>
                  <a:cubicBezTo>
                    <a:pt x="11" y="115"/>
                    <a:pt x="12" y="115"/>
                    <a:pt x="13" y="115"/>
                  </a:cubicBezTo>
                  <a:cubicBezTo>
                    <a:pt x="13" y="116"/>
                    <a:pt x="13" y="117"/>
                    <a:pt x="13" y="118"/>
                  </a:cubicBezTo>
                  <a:cubicBezTo>
                    <a:pt x="12" y="118"/>
                    <a:pt x="11" y="118"/>
                    <a:pt x="10" y="118"/>
                  </a:cubicBezTo>
                  <a:cubicBezTo>
                    <a:pt x="10" y="117"/>
                    <a:pt x="10" y="116"/>
                    <a:pt x="10" y="115"/>
                  </a:cubicBezTo>
                  <a:close/>
                  <a:moveTo>
                    <a:pt x="6" y="115"/>
                  </a:moveTo>
                  <a:cubicBezTo>
                    <a:pt x="7" y="115"/>
                    <a:pt x="8" y="115"/>
                    <a:pt x="9" y="115"/>
                  </a:cubicBezTo>
                  <a:cubicBezTo>
                    <a:pt x="9" y="116"/>
                    <a:pt x="9" y="117"/>
                    <a:pt x="9" y="118"/>
                  </a:cubicBezTo>
                  <a:cubicBezTo>
                    <a:pt x="8" y="118"/>
                    <a:pt x="7" y="118"/>
                    <a:pt x="6" y="118"/>
                  </a:cubicBezTo>
                  <a:cubicBezTo>
                    <a:pt x="6" y="117"/>
                    <a:pt x="6" y="116"/>
                    <a:pt x="6" y="115"/>
                  </a:cubicBezTo>
                  <a:close/>
                  <a:moveTo>
                    <a:pt x="14" y="115"/>
                  </a:moveTo>
                  <a:cubicBezTo>
                    <a:pt x="15" y="115"/>
                    <a:pt x="16" y="115"/>
                    <a:pt x="17" y="115"/>
                  </a:cubicBezTo>
                  <a:cubicBezTo>
                    <a:pt x="17" y="116"/>
                    <a:pt x="17" y="117"/>
                    <a:pt x="17" y="118"/>
                  </a:cubicBezTo>
                  <a:cubicBezTo>
                    <a:pt x="16" y="118"/>
                    <a:pt x="15" y="118"/>
                    <a:pt x="14" y="118"/>
                  </a:cubicBezTo>
                  <a:cubicBezTo>
                    <a:pt x="14" y="117"/>
                    <a:pt x="14" y="116"/>
                    <a:pt x="14" y="115"/>
                  </a:cubicBezTo>
                  <a:close/>
                  <a:moveTo>
                    <a:pt x="22" y="115"/>
                  </a:moveTo>
                  <a:cubicBezTo>
                    <a:pt x="23" y="115"/>
                    <a:pt x="24" y="115"/>
                    <a:pt x="26" y="115"/>
                  </a:cubicBezTo>
                  <a:cubicBezTo>
                    <a:pt x="26" y="116"/>
                    <a:pt x="26" y="117"/>
                    <a:pt x="26" y="118"/>
                  </a:cubicBezTo>
                  <a:cubicBezTo>
                    <a:pt x="24" y="118"/>
                    <a:pt x="23" y="118"/>
                    <a:pt x="22" y="118"/>
                  </a:cubicBezTo>
                  <a:cubicBezTo>
                    <a:pt x="22" y="117"/>
                    <a:pt x="22" y="116"/>
                    <a:pt x="22" y="115"/>
                  </a:cubicBezTo>
                  <a:close/>
                  <a:moveTo>
                    <a:pt x="10" y="121"/>
                  </a:moveTo>
                  <a:cubicBezTo>
                    <a:pt x="11" y="121"/>
                    <a:pt x="12" y="121"/>
                    <a:pt x="13" y="121"/>
                  </a:cubicBezTo>
                  <a:cubicBezTo>
                    <a:pt x="13" y="122"/>
                    <a:pt x="13" y="123"/>
                    <a:pt x="13" y="123"/>
                  </a:cubicBezTo>
                  <a:cubicBezTo>
                    <a:pt x="12" y="123"/>
                    <a:pt x="11" y="123"/>
                    <a:pt x="10" y="123"/>
                  </a:cubicBezTo>
                  <a:cubicBezTo>
                    <a:pt x="10" y="123"/>
                    <a:pt x="10" y="122"/>
                    <a:pt x="10" y="121"/>
                  </a:cubicBezTo>
                  <a:close/>
                  <a:moveTo>
                    <a:pt x="6" y="121"/>
                  </a:moveTo>
                  <a:cubicBezTo>
                    <a:pt x="7" y="121"/>
                    <a:pt x="8" y="121"/>
                    <a:pt x="9" y="121"/>
                  </a:cubicBezTo>
                  <a:cubicBezTo>
                    <a:pt x="9" y="122"/>
                    <a:pt x="9" y="123"/>
                    <a:pt x="9" y="123"/>
                  </a:cubicBezTo>
                  <a:cubicBezTo>
                    <a:pt x="8" y="123"/>
                    <a:pt x="7" y="123"/>
                    <a:pt x="6" y="123"/>
                  </a:cubicBezTo>
                  <a:cubicBezTo>
                    <a:pt x="6" y="123"/>
                    <a:pt x="6" y="122"/>
                    <a:pt x="6" y="121"/>
                  </a:cubicBezTo>
                  <a:close/>
                  <a:moveTo>
                    <a:pt x="18" y="121"/>
                  </a:moveTo>
                  <a:cubicBezTo>
                    <a:pt x="19" y="121"/>
                    <a:pt x="20" y="121"/>
                    <a:pt x="21" y="121"/>
                  </a:cubicBezTo>
                  <a:cubicBezTo>
                    <a:pt x="21" y="122"/>
                    <a:pt x="21" y="123"/>
                    <a:pt x="21" y="123"/>
                  </a:cubicBezTo>
                  <a:cubicBezTo>
                    <a:pt x="20" y="123"/>
                    <a:pt x="19" y="123"/>
                    <a:pt x="18" y="123"/>
                  </a:cubicBezTo>
                  <a:cubicBezTo>
                    <a:pt x="18" y="123"/>
                    <a:pt x="18" y="122"/>
                    <a:pt x="18" y="121"/>
                  </a:cubicBezTo>
                  <a:close/>
                  <a:moveTo>
                    <a:pt x="22" y="121"/>
                  </a:moveTo>
                  <a:cubicBezTo>
                    <a:pt x="23" y="121"/>
                    <a:pt x="24" y="121"/>
                    <a:pt x="26" y="121"/>
                  </a:cubicBezTo>
                  <a:cubicBezTo>
                    <a:pt x="26" y="122"/>
                    <a:pt x="26" y="123"/>
                    <a:pt x="26" y="123"/>
                  </a:cubicBezTo>
                  <a:cubicBezTo>
                    <a:pt x="24" y="123"/>
                    <a:pt x="23" y="123"/>
                    <a:pt x="22" y="123"/>
                  </a:cubicBezTo>
                  <a:cubicBezTo>
                    <a:pt x="22" y="123"/>
                    <a:pt x="22" y="122"/>
                    <a:pt x="22" y="121"/>
                  </a:cubicBezTo>
                  <a:close/>
                  <a:moveTo>
                    <a:pt x="10" y="127"/>
                  </a:moveTo>
                  <a:cubicBezTo>
                    <a:pt x="11" y="127"/>
                    <a:pt x="12" y="127"/>
                    <a:pt x="13" y="127"/>
                  </a:cubicBezTo>
                  <a:cubicBezTo>
                    <a:pt x="13" y="128"/>
                    <a:pt x="13" y="128"/>
                    <a:pt x="13" y="129"/>
                  </a:cubicBezTo>
                  <a:cubicBezTo>
                    <a:pt x="12" y="129"/>
                    <a:pt x="11" y="129"/>
                    <a:pt x="10" y="129"/>
                  </a:cubicBezTo>
                  <a:cubicBezTo>
                    <a:pt x="10" y="128"/>
                    <a:pt x="10" y="128"/>
                    <a:pt x="10" y="127"/>
                  </a:cubicBezTo>
                  <a:close/>
                  <a:moveTo>
                    <a:pt x="6" y="127"/>
                  </a:moveTo>
                  <a:cubicBezTo>
                    <a:pt x="7" y="127"/>
                    <a:pt x="8" y="127"/>
                    <a:pt x="9" y="127"/>
                  </a:cubicBezTo>
                  <a:cubicBezTo>
                    <a:pt x="9" y="128"/>
                    <a:pt x="9" y="128"/>
                    <a:pt x="9" y="129"/>
                  </a:cubicBezTo>
                  <a:cubicBezTo>
                    <a:pt x="8" y="129"/>
                    <a:pt x="7" y="129"/>
                    <a:pt x="6" y="129"/>
                  </a:cubicBezTo>
                  <a:cubicBezTo>
                    <a:pt x="6" y="128"/>
                    <a:pt x="6" y="128"/>
                    <a:pt x="6" y="127"/>
                  </a:cubicBezTo>
                  <a:close/>
                  <a:moveTo>
                    <a:pt x="14" y="127"/>
                  </a:moveTo>
                  <a:cubicBezTo>
                    <a:pt x="15" y="127"/>
                    <a:pt x="16" y="127"/>
                    <a:pt x="17" y="127"/>
                  </a:cubicBezTo>
                  <a:cubicBezTo>
                    <a:pt x="17" y="128"/>
                    <a:pt x="17" y="128"/>
                    <a:pt x="17" y="129"/>
                  </a:cubicBezTo>
                  <a:cubicBezTo>
                    <a:pt x="16" y="129"/>
                    <a:pt x="15" y="129"/>
                    <a:pt x="14" y="129"/>
                  </a:cubicBezTo>
                  <a:cubicBezTo>
                    <a:pt x="14" y="128"/>
                    <a:pt x="14" y="128"/>
                    <a:pt x="14" y="127"/>
                  </a:cubicBezTo>
                  <a:close/>
                  <a:moveTo>
                    <a:pt x="18" y="127"/>
                  </a:moveTo>
                  <a:cubicBezTo>
                    <a:pt x="19" y="127"/>
                    <a:pt x="20" y="127"/>
                    <a:pt x="21" y="127"/>
                  </a:cubicBezTo>
                  <a:cubicBezTo>
                    <a:pt x="21" y="128"/>
                    <a:pt x="21" y="128"/>
                    <a:pt x="21" y="129"/>
                  </a:cubicBezTo>
                  <a:cubicBezTo>
                    <a:pt x="20" y="129"/>
                    <a:pt x="19" y="129"/>
                    <a:pt x="18" y="129"/>
                  </a:cubicBezTo>
                  <a:cubicBezTo>
                    <a:pt x="18" y="128"/>
                    <a:pt x="18" y="128"/>
                    <a:pt x="18" y="127"/>
                  </a:cubicBezTo>
                  <a:close/>
                  <a:moveTo>
                    <a:pt x="22" y="127"/>
                  </a:moveTo>
                  <a:cubicBezTo>
                    <a:pt x="23" y="127"/>
                    <a:pt x="24" y="127"/>
                    <a:pt x="26" y="127"/>
                  </a:cubicBezTo>
                  <a:cubicBezTo>
                    <a:pt x="26" y="128"/>
                    <a:pt x="26" y="128"/>
                    <a:pt x="26" y="129"/>
                  </a:cubicBezTo>
                  <a:cubicBezTo>
                    <a:pt x="24" y="129"/>
                    <a:pt x="23" y="129"/>
                    <a:pt x="22" y="129"/>
                  </a:cubicBezTo>
                  <a:cubicBezTo>
                    <a:pt x="22" y="128"/>
                    <a:pt x="22" y="128"/>
                    <a:pt x="22" y="127"/>
                  </a:cubicBezTo>
                  <a:close/>
                  <a:moveTo>
                    <a:pt x="10" y="133"/>
                  </a:moveTo>
                  <a:cubicBezTo>
                    <a:pt x="11" y="133"/>
                    <a:pt x="12" y="133"/>
                    <a:pt x="13" y="133"/>
                  </a:cubicBezTo>
                  <a:cubicBezTo>
                    <a:pt x="13" y="133"/>
                    <a:pt x="13" y="134"/>
                    <a:pt x="13" y="135"/>
                  </a:cubicBezTo>
                  <a:cubicBezTo>
                    <a:pt x="12" y="135"/>
                    <a:pt x="11" y="135"/>
                    <a:pt x="10" y="135"/>
                  </a:cubicBezTo>
                  <a:cubicBezTo>
                    <a:pt x="10" y="134"/>
                    <a:pt x="10" y="133"/>
                    <a:pt x="10" y="133"/>
                  </a:cubicBezTo>
                  <a:close/>
                  <a:moveTo>
                    <a:pt x="6" y="133"/>
                  </a:moveTo>
                  <a:cubicBezTo>
                    <a:pt x="7" y="133"/>
                    <a:pt x="8" y="133"/>
                    <a:pt x="9" y="133"/>
                  </a:cubicBezTo>
                  <a:cubicBezTo>
                    <a:pt x="9" y="133"/>
                    <a:pt x="9" y="134"/>
                    <a:pt x="9" y="135"/>
                  </a:cubicBezTo>
                  <a:cubicBezTo>
                    <a:pt x="8" y="135"/>
                    <a:pt x="7" y="135"/>
                    <a:pt x="6" y="135"/>
                  </a:cubicBezTo>
                  <a:cubicBezTo>
                    <a:pt x="6" y="134"/>
                    <a:pt x="6" y="133"/>
                    <a:pt x="6" y="133"/>
                  </a:cubicBezTo>
                  <a:close/>
                  <a:moveTo>
                    <a:pt x="18" y="133"/>
                  </a:moveTo>
                  <a:cubicBezTo>
                    <a:pt x="19" y="133"/>
                    <a:pt x="20" y="133"/>
                    <a:pt x="21" y="133"/>
                  </a:cubicBezTo>
                  <a:cubicBezTo>
                    <a:pt x="21" y="133"/>
                    <a:pt x="21" y="134"/>
                    <a:pt x="21" y="135"/>
                  </a:cubicBezTo>
                  <a:cubicBezTo>
                    <a:pt x="20" y="135"/>
                    <a:pt x="19" y="135"/>
                    <a:pt x="18" y="135"/>
                  </a:cubicBezTo>
                  <a:cubicBezTo>
                    <a:pt x="18" y="134"/>
                    <a:pt x="18" y="133"/>
                    <a:pt x="18" y="133"/>
                  </a:cubicBezTo>
                  <a:close/>
                  <a:moveTo>
                    <a:pt x="22" y="133"/>
                  </a:moveTo>
                  <a:cubicBezTo>
                    <a:pt x="23" y="133"/>
                    <a:pt x="24" y="133"/>
                    <a:pt x="26" y="133"/>
                  </a:cubicBezTo>
                  <a:cubicBezTo>
                    <a:pt x="26" y="133"/>
                    <a:pt x="26" y="134"/>
                    <a:pt x="26" y="135"/>
                  </a:cubicBezTo>
                  <a:cubicBezTo>
                    <a:pt x="24" y="135"/>
                    <a:pt x="23" y="135"/>
                    <a:pt x="22" y="135"/>
                  </a:cubicBezTo>
                  <a:cubicBezTo>
                    <a:pt x="22" y="134"/>
                    <a:pt x="22" y="133"/>
                    <a:pt x="22" y="133"/>
                  </a:cubicBezTo>
                  <a:close/>
                  <a:moveTo>
                    <a:pt x="10" y="139"/>
                  </a:moveTo>
                  <a:cubicBezTo>
                    <a:pt x="11" y="139"/>
                    <a:pt x="12" y="139"/>
                    <a:pt x="13" y="139"/>
                  </a:cubicBezTo>
                  <a:cubicBezTo>
                    <a:pt x="13" y="139"/>
                    <a:pt x="13" y="140"/>
                    <a:pt x="13" y="141"/>
                  </a:cubicBezTo>
                  <a:cubicBezTo>
                    <a:pt x="12" y="141"/>
                    <a:pt x="11" y="141"/>
                    <a:pt x="10" y="141"/>
                  </a:cubicBezTo>
                  <a:cubicBezTo>
                    <a:pt x="10" y="140"/>
                    <a:pt x="10" y="139"/>
                    <a:pt x="10" y="139"/>
                  </a:cubicBezTo>
                  <a:close/>
                  <a:moveTo>
                    <a:pt x="6" y="139"/>
                  </a:moveTo>
                  <a:cubicBezTo>
                    <a:pt x="7" y="139"/>
                    <a:pt x="8" y="139"/>
                    <a:pt x="9" y="139"/>
                  </a:cubicBezTo>
                  <a:cubicBezTo>
                    <a:pt x="9" y="139"/>
                    <a:pt x="9" y="140"/>
                    <a:pt x="9" y="141"/>
                  </a:cubicBezTo>
                  <a:cubicBezTo>
                    <a:pt x="8" y="141"/>
                    <a:pt x="7" y="141"/>
                    <a:pt x="6" y="141"/>
                  </a:cubicBezTo>
                  <a:cubicBezTo>
                    <a:pt x="6" y="140"/>
                    <a:pt x="6" y="139"/>
                    <a:pt x="6" y="139"/>
                  </a:cubicBezTo>
                  <a:close/>
                  <a:moveTo>
                    <a:pt x="14" y="139"/>
                  </a:moveTo>
                  <a:cubicBezTo>
                    <a:pt x="15" y="139"/>
                    <a:pt x="16" y="139"/>
                    <a:pt x="17" y="139"/>
                  </a:cubicBezTo>
                  <a:cubicBezTo>
                    <a:pt x="17" y="139"/>
                    <a:pt x="17" y="140"/>
                    <a:pt x="17" y="141"/>
                  </a:cubicBezTo>
                  <a:cubicBezTo>
                    <a:pt x="16" y="141"/>
                    <a:pt x="15" y="141"/>
                    <a:pt x="14" y="141"/>
                  </a:cubicBezTo>
                  <a:cubicBezTo>
                    <a:pt x="14" y="140"/>
                    <a:pt x="14" y="139"/>
                    <a:pt x="14" y="139"/>
                  </a:cubicBezTo>
                  <a:close/>
                  <a:moveTo>
                    <a:pt x="18" y="139"/>
                  </a:moveTo>
                  <a:cubicBezTo>
                    <a:pt x="19" y="139"/>
                    <a:pt x="20" y="139"/>
                    <a:pt x="21" y="139"/>
                  </a:cubicBezTo>
                  <a:cubicBezTo>
                    <a:pt x="21" y="139"/>
                    <a:pt x="21" y="140"/>
                    <a:pt x="21" y="141"/>
                  </a:cubicBezTo>
                  <a:cubicBezTo>
                    <a:pt x="20" y="141"/>
                    <a:pt x="19" y="141"/>
                    <a:pt x="18" y="141"/>
                  </a:cubicBezTo>
                  <a:cubicBezTo>
                    <a:pt x="18" y="140"/>
                    <a:pt x="18" y="139"/>
                    <a:pt x="18" y="139"/>
                  </a:cubicBezTo>
                  <a:close/>
                  <a:moveTo>
                    <a:pt x="22" y="139"/>
                  </a:moveTo>
                  <a:cubicBezTo>
                    <a:pt x="23" y="139"/>
                    <a:pt x="24" y="139"/>
                    <a:pt x="26" y="139"/>
                  </a:cubicBezTo>
                  <a:cubicBezTo>
                    <a:pt x="26" y="139"/>
                    <a:pt x="26" y="140"/>
                    <a:pt x="26" y="141"/>
                  </a:cubicBezTo>
                  <a:cubicBezTo>
                    <a:pt x="24" y="141"/>
                    <a:pt x="23" y="141"/>
                    <a:pt x="22" y="141"/>
                  </a:cubicBezTo>
                  <a:cubicBezTo>
                    <a:pt x="22" y="140"/>
                    <a:pt x="22" y="139"/>
                    <a:pt x="22" y="139"/>
                  </a:cubicBezTo>
                  <a:close/>
                  <a:moveTo>
                    <a:pt x="14" y="144"/>
                  </a:moveTo>
                  <a:cubicBezTo>
                    <a:pt x="15" y="144"/>
                    <a:pt x="16" y="144"/>
                    <a:pt x="17" y="144"/>
                  </a:cubicBezTo>
                  <a:cubicBezTo>
                    <a:pt x="17" y="145"/>
                    <a:pt x="17" y="146"/>
                    <a:pt x="17" y="147"/>
                  </a:cubicBezTo>
                  <a:cubicBezTo>
                    <a:pt x="16" y="147"/>
                    <a:pt x="15" y="147"/>
                    <a:pt x="14" y="147"/>
                  </a:cubicBezTo>
                  <a:cubicBezTo>
                    <a:pt x="14" y="146"/>
                    <a:pt x="14" y="145"/>
                    <a:pt x="14" y="144"/>
                  </a:cubicBezTo>
                  <a:close/>
                  <a:moveTo>
                    <a:pt x="18" y="144"/>
                  </a:moveTo>
                  <a:cubicBezTo>
                    <a:pt x="19" y="144"/>
                    <a:pt x="20" y="144"/>
                    <a:pt x="21" y="144"/>
                  </a:cubicBezTo>
                  <a:cubicBezTo>
                    <a:pt x="21" y="145"/>
                    <a:pt x="21" y="146"/>
                    <a:pt x="21" y="147"/>
                  </a:cubicBezTo>
                  <a:cubicBezTo>
                    <a:pt x="20" y="147"/>
                    <a:pt x="19" y="147"/>
                    <a:pt x="18" y="147"/>
                  </a:cubicBezTo>
                  <a:cubicBezTo>
                    <a:pt x="18" y="146"/>
                    <a:pt x="18" y="145"/>
                    <a:pt x="18" y="144"/>
                  </a:cubicBezTo>
                  <a:close/>
                  <a:moveTo>
                    <a:pt x="22" y="144"/>
                  </a:moveTo>
                  <a:cubicBezTo>
                    <a:pt x="23" y="144"/>
                    <a:pt x="24" y="144"/>
                    <a:pt x="26" y="144"/>
                  </a:cubicBezTo>
                  <a:cubicBezTo>
                    <a:pt x="26" y="145"/>
                    <a:pt x="26" y="146"/>
                    <a:pt x="26" y="147"/>
                  </a:cubicBezTo>
                  <a:cubicBezTo>
                    <a:pt x="24" y="147"/>
                    <a:pt x="23" y="147"/>
                    <a:pt x="22" y="147"/>
                  </a:cubicBezTo>
                  <a:cubicBezTo>
                    <a:pt x="22" y="146"/>
                    <a:pt x="22" y="145"/>
                    <a:pt x="22" y="144"/>
                  </a:cubicBezTo>
                  <a:close/>
                  <a:moveTo>
                    <a:pt x="6" y="150"/>
                  </a:moveTo>
                  <a:cubicBezTo>
                    <a:pt x="7" y="150"/>
                    <a:pt x="8" y="150"/>
                    <a:pt x="9" y="150"/>
                  </a:cubicBezTo>
                  <a:cubicBezTo>
                    <a:pt x="9" y="151"/>
                    <a:pt x="9" y="152"/>
                    <a:pt x="9" y="152"/>
                  </a:cubicBezTo>
                  <a:cubicBezTo>
                    <a:pt x="8" y="152"/>
                    <a:pt x="7" y="152"/>
                    <a:pt x="6" y="152"/>
                  </a:cubicBezTo>
                  <a:cubicBezTo>
                    <a:pt x="6" y="152"/>
                    <a:pt x="6" y="151"/>
                    <a:pt x="6" y="150"/>
                  </a:cubicBezTo>
                  <a:close/>
                  <a:moveTo>
                    <a:pt x="14" y="150"/>
                  </a:moveTo>
                  <a:cubicBezTo>
                    <a:pt x="15" y="150"/>
                    <a:pt x="16" y="150"/>
                    <a:pt x="17" y="150"/>
                  </a:cubicBezTo>
                  <a:cubicBezTo>
                    <a:pt x="17" y="151"/>
                    <a:pt x="17" y="152"/>
                    <a:pt x="17" y="152"/>
                  </a:cubicBezTo>
                  <a:cubicBezTo>
                    <a:pt x="16" y="152"/>
                    <a:pt x="15" y="152"/>
                    <a:pt x="14" y="152"/>
                  </a:cubicBezTo>
                  <a:cubicBezTo>
                    <a:pt x="14" y="152"/>
                    <a:pt x="14" y="151"/>
                    <a:pt x="14" y="150"/>
                  </a:cubicBezTo>
                  <a:close/>
                  <a:moveTo>
                    <a:pt x="18" y="150"/>
                  </a:moveTo>
                  <a:cubicBezTo>
                    <a:pt x="19" y="150"/>
                    <a:pt x="20" y="150"/>
                    <a:pt x="21" y="150"/>
                  </a:cubicBezTo>
                  <a:cubicBezTo>
                    <a:pt x="21" y="151"/>
                    <a:pt x="21" y="152"/>
                    <a:pt x="21" y="152"/>
                  </a:cubicBezTo>
                  <a:cubicBezTo>
                    <a:pt x="20" y="152"/>
                    <a:pt x="19" y="152"/>
                    <a:pt x="18" y="152"/>
                  </a:cubicBezTo>
                  <a:cubicBezTo>
                    <a:pt x="18" y="152"/>
                    <a:pt x="18" y="151"/>
                    <a:pt x="18" y="150"/>
                  </a:cubicBezTo>
                  <a:close/>
                  <a:moveTo>
                    <a:pt x="22" y="150"/>
                  </a:moveTo>
                  <a:cubicBezTo>
                    <a:pt x="23" y="150"/>
                    <a:pt x="24" y="150"/>
                    <a:pt x="26" y="150"/>
                  </a:cubicBezTo>
                  <a:cubicBezTo>
                    <a:pt x="26" y="151"/>
                    <a:pt x="26" y="152"/>
                    <a:pt x="26" y="152"/>
                  </a:cubicBezTo>
                  <a:cubicBezTo>
                    <a:pt x="24" y="152"/>
                    <a:pt x="23" y="152"/>
                    <a:pt x="22" y="152"/>
                  </a:cubicBezTo>
                  <a:cubicBezTo>
                    <a:pt x="22" y="152"/>
                    <a:pt x="22" y="151"/>
                    <a:pt x="22" y="150"/>
                  </a:cubicBezTo>
                  <a:close/>
                  <a:moveTo>
                    <a:pt x="10" y="156"/>
                  </a:moveTo>
                  <a:cubicBezTo>
                    <a:pt x="11" y="156"/>
                    <a:pt x="12" y="156"/>
                    <a:pt x="13" y="156"/>
                  </a:cubicBezTo>
                  <a:cubicBezTo>
                    <a:pt x="13" y="157"/>
                    <a:pt x="13" y="158"/>
                    <a:pt x="13" y="158"/>
                  </a:cubicBezTo>
                  <a:cubicBezTo>
                    <a:pt x="12" y="158"/>
                    <a:pt x="11" y="158"/>
                    <a:pt x="10" y="158"/>
                  </a:cubicBezTo>
                  <a:cubicBezTo>
                    <a:pt x="10" y="158"/>
                    <a:pt x="10" y="157"/>
                    <a:pt x="10" y="156"/>
                  </a:cubicBezTo>
                  <a:close/>
                  <a:moveTo>
                    <a:pt x="6" y="156"/>
                  </a:moveTo>
                  <a:cubicBezTo>
                    <a:pt x="7" y="156"/>
                    <a:pt x="8" y="156"/>
                    <a:pt x="9" y="156"/>
                  </a:cubicBezTo>
                  <a:cubicBezTo>
                    <a:pt x="9" y="157"/>
                    <a:pt x="9" y="158"/>
                    <a:pt x="9" y="158"/>
                  </a:cubicBezTo>
                  <a:cubicBezTo>
                    <a:pt x="8" y="158"/>
                    <a:pt x="7" y="158"/>
                    <a:pt x="6" y="158"/>
                  </a:cubicBezTo>
                  <a:cubicBezTo>
                    <a:pt x="6" y="158"/>
                    <a:pt x="6" y="157"/>
                    <a:pt x="6" y="156"/>
                  </a:cubicBezTo>
                  <a:close/>
                  <a:moveTo>
                    <a:pt x="18" y="156"/>
                  </a:moveTo>
                  <a:cubicBezTo>
                    <a:pt x="19" y="156"/>
                    <a:pt x="20" y="156"/>
                    <a:pt x="21" y="156"/>
                  </a:cubicBezTo>
                  <a:cubicBezTo>
                    <a:pt x="21" y="157"/>
                    <a:pt x="21" y="158"/>
                    <a:pt x="21" y="158"/>
                  </a:cubicBezTo>
                  <a:cubicBezTo>
                    <a:pt x="20" y="158"/>
                    <a:pt x="19" y="158"/>
                    <a:pt x="18" y="158"/>
                  </a:cubicBezTo>
                  <a:cubicBezTo>
                    <a:pt x="18" y="158"/>
                    <a:pt x="18" y="157"/>
                    <a:pt x="18" y="156"/>
                  </a:cubicBezTo>
                  <a:close/>
                  <a:moveTo>
                    <a:pt x="22" y="156"/>
                  </a:moveTo>
                  <a:cubicBezTo>
                    <a:pt x="23" y="156"/>
                    <a:pt x="24" y="156"/>
                    <a:pt x="26" y="156"/>
                  </a:cubicBezTo>
                  <a:cubicBezTo>
                    <a:pt x="26" y="157"/>
                    <a:pt x="26" y="158"/>
                    <a:pt x="26" y="158"/>
                  </a:cubicBezTo>
                  <a:cubicBezTo>
                    <a:pt x="24" y="158"/>
                    <a:pt x="23" y="158"/>
                    <a:pt x="22" y="158"/>
                  </a:cubicBezTo>
                  <a:cubicBezTo>
                    <a:pt x="22" y="158"/>
                    <a:pt x="22" y="157"/>
                    <a:pt x="22" y="156"/>
                  </a:cubicBezTo>
                  <a:close/>
                  <a:moveTo>
                    <a:pt x="10" y="162"/>
                  </a:moveTo>
                  <a:cubicBezTo>
                    <a:pt x="11" y="162"/>
                    <a:pt x="12" y="162"/>
                    <a:pt x="13" y="162"/>
                  </a:cubicBezTo>
                  <a:cubicBezTo>
                    <a:pt x="13" y="163"/>
                    <a:pt x="13" y="163"/>
                    <a:pt x="13" y="164"/>
                  </a:cubicBezTo>
                  <a:cubicBezTo>
                    <a:pt x="12" y="164"/>
                    <a:pt x="11" y="164"/>
                    <a:pt x="10" y="164"/>
                  </a:cubicBezTo>
                  <a:cubicBezTo>
                    <a:pt x="10" y="163"/>
                    <a:pt x="10" y="163"/>
                    <a:pt x="10" y="162"/>
                  </a:cubicBezTo>
                  <a:close/>
                  <a:moveTo>
                    <a:pt x="6" y="162"/>
                  </a:moveTo>
                  <a:cubicBezTo>
                    <a:pt x="7" y="162"/>
                    <a:pt x="8" y="162"/>
                    <a:pt x="9" y="162"/>
                  </a:cubicBezTo>
                  <a:cubicBezTo>
                    <a:pt x="9" y="163"/>
                    <a:pt x="9" y="163"/>
                    <a:pt x="9" y="164"/>
                  </a:cubicBezTo>
                  <a:cubicBezTo>
                    <a:pt x="8" y="164"/>
                    <a:pt x="7" y="164"/>
                    <a:pt x="6" y="164"/>
                  </a:cubicBezTo>
                  <a:cubicBezTo>
                    <a:pt x="6" y="163"/>
                    <a:pt x="6" y="163"/>
                    <a:pt x="6" y="162"/>
                  </a:cubicBezTo>
                  <a:close/>
                  <a:moveTo>
                    <a:pt x="14" y="162"/>
                  </a:moveTo>
                  <a:cubicBezTo>
                    <a:pt x="15" y="162"/>
                    <a:pt x="16" y="162"/>
                    <a:pt x="17" y="162"/>
                  </a:cubicBezTo>
                  <a:cubicBezTo>
                    <a:pt x="17" y="163"/>
                    <a:pt x="17" y="163"/>
                    <a:pt x="17" y="164"/>
                  </a:cubicBezTo>
                  <a:cubicBezTo>
                    <a:pt x="16" y="164"/>
                    <a:pt x="15" y="164"/>
                    <a:pt x="14" y="164"/>
                  </a:cubicBezTo>
                  <a:cubicBezTo>
                    <a:pt x="14" y="163"/>
                    <a:pt x="14" y="163"/>
                    <a:pt x="14" y="162"/>
                  </a:cubicBezTo>
                  <a:close/>
                  <a:moveTo>
                    <a:pt x="18" y="162"/>
                  </a:moveTo>
                  <a:cubicBezTo>
                    <a:pt x="19" y="162"/>
                    <a:pt x="20" y="162"/>
                    <a:pt x="21" y="162"/>
                  </a:cubicBezTo>
                  <a:cubicBezTo>
                    <a:pt x="21" y="163"/>
                    <a:pt x="21" y="163"/>
                    <a:pt x="21" y="164"/>
                  </a:cubicBezTo>
                  <a:cubicBezTo>
                    <a:pt x="20" y="164"/>
                    <a:pt x="19" y="164"/>
                    <a:pt x="18" y="164"/>
                  </a:cubicBezTo>
                  <a:cubicBezTo>
                    <a:pt x="18" y="163"/>
                    <a:pt x="18" y="163"/>
                    <a:pt x="18" y="162"/>
                  </a:cubicBezTo>
                  <a:close/>
                  <a:moveTo>
                    <a:pt x="22" y="162"/>
                  </a:moveTo>
                  <a:cubicBezTo>
                    <a:pt x="23" y="162"/>
                    <a:pt x="24" y="162"/>
                    <a:pt x="26" y="162"/>
                  </a:cubicBezTo>
                  <a:cubicBezTo>
                    <a:pt x="26" y="163"/>
                    <a:pt x="26" y="163"/>
                    <a:pt x="26" y="164"/>
                  </a:cubicBezTo>
                  <a:cubicBezTo>
                    <a:pt x="24" y="164"/>
                    <a:pt x="23" y="164"/>
                    <a:pt x="22" y="164"/>
                  </a:cubicBezTo>
                  <a:cubicBezTo>
                    <a:pt x="22" y="163"/>
                    <a:pt x="22" y="163"/>
                    <a:pt x="22" y="162"/>
                  </a:cubicBezTo>
                  <a:close/>
                  <a:moveTo>
                    <a:pt x="10" y="168"/>
                  </a:moveTo>
                  <a:cubicBezTo>
                    <a:pt x="11" y="168"/>
                    <a:pt x="12" y="168"/>
                    <a:pt x="13" y="168"/>
                  </a:cubicBezTo>
                  <a:cubicBezTo>
                    <a:pt x="13" y="168"/>
                    <a:pt x="13" y="169"/>
                    <a:pt x="13" y="170"/>
                  </a:cubicBezTo>
                  <a:cubicBezTo>
                    <a:pt x="12" y="170"/>
                    <a:pt x="11" y="170"/>
                    <a:pt x="10" y="170"/>
                  </a:cubicBezTo>
                  <a:cubicBezTo>
                    <a:pt x="10" y="169"/>
                    <a:pt x="10" y="168"/>
                    <a:pt x="10" y="168"/>
                  </a:cubicBezTo>
                  <a:close/>
                  <a:moveTo>
                    <a:pt x="6" y="168"/>
                  </a:moveTo>
                  <a:cubicBezTo>
                    <a:pt x="7" y="168"/>
                    <a:pt x="8" y="168"/>
                    <a:pt x="9" y="168"/>
                  </a:cubicBezTo>
                  <a:cubicBezTo>
                    <a:pt x="9" y="168"/>
                    <a:pt x="9" y="169"/>
                    <a:pt x="9" y="170"/>
                  </a:cubicBezTo>
                  <a:cubicBezTo>
                    <a:pt x="8" y="170"/>
                    <a:pt x="7" y="170"/>
                    <a:pt x="6" y="170"/>
                  </a:cubicBezTo>
                  <a:cubicBezTo>
                    <a:pt x="6" y="169"/>
                    <a:pt x="6" y="168"/>
                    <a:pt x="6" y="168"/>
                  </a:cubicBezTo>
                  <a:close/>
                  <a:moveTo>
                    <a:pt x="18" y="168"/>
                  </a:moveTo>
                  <a:cubicBezTo>
                    <a:pt x="19" y="168"/>
                    <a:pt x="20" y="168"/>
                    <a:pt x="21" y="168"/>
                  </a:cubicBezTo>
                  <a:cubicBezTo>
                    <a:pt x="21" y="168"/>
                    <a:pt x="21" y="169"/>
                    <a:pt x="21" y="170"/>
                  </a:cubicBezTo>
                  <a:cubicBezTo>
                    <a:pt x="20" y="170"/>
                    <a:pt x="19" y="170"/>
                    <a:pt x="18" y="170"/>
                  </a:cubicBezTo>
                  <a:cubicBezTo>
                    <a:pt x="18" y="169"/>
                    <a:pt x="18" y="168"/>
                    <a:pt x="18" y="168"/>
                  </a:cubicBezTo>
                  <a:close/>
                  <a:moveTo>
                    <a:pt x="22" y="168"/>
                  </a:moveTo>
                  <a:cubicBezTo>
                    <a:pt x="23" y="168"/>
                    <a:pt x="24" y="168"/>
                    <a:pt x="26" y="168"/>
                  </a:cubicBezTo>
                  <a:cubicBezTo>
                    <a:pt x="26" y="168"/>
                    <a:pt x="26" y="169"/>
                    <a:pt x="26" y="170"/>
                  </a:cubicBezTo>
                  <a:cubicBezTo>
                    <a:pt x="24" y="170"/>
                    <a:pt x="23" y="170"/>
                    <a:pt x="22" y="170"/>
                  </a:cubicBezTo>
                  <a:cubicBezTo>
                    <a:pt x="22" y="169"/>
                    <a:pt x="22" y="168"/>
                    <a:pt x="22" y="168"/>
                  </a:cubicBezTo>
                  <a:close/>
                  <a:moveTo>
                    <a:pt x="6" y="174"/>
                  </a:moveTo>
                  <a:cubicBezTo>
                    <a:pt x="7" y="174"/>
                    <a:pt x="8" y="174"/>
                    <a:pt x="9" y="174"/>
                  </a:cubicBezTo>
                  <a:cubicBezTo>
                    <a:pt x="9" y="174"/>
                    <a:pt x="9" y="175"/>
                    <a:pt x="9" y="176"/>
                  </a:cubicBezTo>
                  <a:cubicBezTo>
                    <a:pt x="8" y="176"/>
                    <a:pt x="7" y="176"/>
                    <a:pt x="6" y="176"/>
                  </a:cubicBezTo>
                  <a:cubicBezTo>
                    <a:pt x="6" y="175"/>
                    <a:pt x="6" y="174"/>
                    <a:pt x="6" y="174"/>
                  </a:cubicBezTo>
                  <a:close/>
                  <a:moveTo>
                    <a:pt x="14" y="174"/>
                  </a:moveTo>
                  <a:cubicBezTo>
                    <a:pt x="15" y="174"/>
                    <a:pt x="16" y="174"/>
                    <a:pt x="17" y="174"/>
                  </a:cubicBezTo>
                  <a:cubicBezTo>
                    <a:pt x="17" y="174"/>
                    <a:pt x="17" y="175"/>
                    <a:pt x="17" y="176"/>
                  </a:cubicBezTo>
                  <a:cubicBezTo>
                    <a:pt x="16" y="176"/>
                    <a:pt x="15" y="176"/>
                    <a:pt x="14" y="176"/>
                  </a:cubicBezTo>
                  <a:cubicBezTo>
                    <a:pt x="14" y="175"/>
                    <a:pt x="14" y="174"/>
                    <a:pt x="14" y="174"/>
                  </a:cubicBezTo>
                  <a:close/>
                  <a:moveTo>
                    <a:pt x="18" y="174"/>
                  </a:moveTo>
                  <a:cubicBezTo>
                    <a:pt x="19" y="174"/>
                    <a:pt x="20" y="174"/>
                    <a:pt x="21" y="174"/>
                  </a:cubicBezTo>
                  <a:cubicBezTo>
                    <a:pt x="21" y="174"/>
                    <a:pt x="21" y="175"/>
                    <a:pt x="21" y="176"/>
                  </a:cubicBezTo>
                  <a:cubicBezTo>
                    <a:pt x="20" y="176"/>
                    <a:pt x="19" y="176"/>
                    <a:pt x="18" y="176"/>
                  </a:cubicBezTo>
                  <a:cubicBezTo>
                    <a:pt x="18" y="175"/>
                    <a:pt x="18" y="174"/>
                    <a:pt x="18" y="174"/>
                  </a:cubicBezTo>
                  <a:close/>
                  <a:moveTo>
                    <a:pt x="22" y="174"/>
                  </a:moveTo>
                  <a:cubicBezTo>
                    <a:pt x="23" y="174"/>
                    <a:pt x="24" y="174"/>
                    <a:pt x="26" y="174"/>
                  </a:cubicBezTo>
                  <a:cubicBezTo>
                    <a:pt x="26" y="174"/>
                    <a:pt x="26" y="175"/>
                    <a:pt x="26" y="176"/>
                  </a:cubicBezTo>
                  <a:cubicBezTo>
                    <a:pt x="24" y="176"/>
                    <a:pt x="23" y="176"/>
                    <a:pt x="22" y="176"/>
                  </a:cubicBezTo>
                  <a:cubicBezTo>
                    <a:pt x="22" y="175"/>
                    <a:pt x="22" y="174"/>
                    <a:pt x="22" y="174"/>
                  </a:cubicBezTo>
                  <a:close/>
                  <a:moveTo>
                    <a:pt x="10" y="179"/>
                  </a:moveTo>
                  <a:cubicBezTo>
                    <a:pt x="11" y="179"/>
                    <a:pt x="12" y="179"/>
                    <a:pt x="13" y="179"/>
                  </a:cubicBezTo>
                  <a:cubicBezTo>
                    <a:pt x="13" y="180"/>
                    <a:pt x="13" y="181"/>
                    <a:pt x="13" y="182"/>
                  </a:cubicBezTo>
                  <a:cubicBezTo>
                    <a:pt x="12" y="182"/>
                    <a:pt x="11" y="182"/>
                    <a:pt x="10" y="182"/>
                  </a:cubicBezTo>
                  <a:cubicBezTo>
                    <a:pt x="10" y="181"/>
                    <a:pt x="10" y="180"/>
                    <a:pt x="10" y="179"/>
                  </a:cubicBezTo>
                  <a:close/>
                  <a:moveTo>
                    <a:pt x="6" y="179"/>
                  </a:moveTo>
                  <a:cubicBezTo>
                    <a:pt x="7" y="179"/>
                    <a:pt x="8" y="179"/>
                    <a:pt x="9" y="179"/>
                  </a:cubicBezTo>
                  <a:cubicBezTo>
                    <a:pt x="9" y="180"/>
                    <a:pt x="9" y="181"/>
                    <a:pt x="9" y="182"/>
                  </a:cubicBezTo>
                  <a:cubicBezTo>
                    <a:pt x="8" y="182"/>
                    <a:pt x="7" y="182"/>
                    <a:pt x="6" y="182"/>
                  </a:cubicBezTo>
                  <a:cubicBezTo>
                    <a:pt x="6" y="181"/>
                    <a:pt x="6" y="180"/>
                    <a:pt x="6" y="179"/>
                  </a:cubicBezTo>
                  <a:close/>
                  <a:moveTo>
                    <a:pt x="14" y="179"/>
                  </a:moveTo>
                  <a:cubicBezTo>
                    <a:pt x="15" y="179"/>
                    <a:pt x="16" y="179"/>
                    <a:pt x="17" y="179"/>
                  </a:cubicBezTo>
                  <a:cubicBezTo>
                    <a:pt x="17" y="180"/>
                    <a:pt x="17" y="181"/>
                    <a:pt x="17" y="182"/>
                  </a:cubicBezTo>
                  <a:cubicBezTo>
                    <a:pt x="16" y="182"/>
                    <a:pt x="15" y="182"/>
                    <a:pt x="14" y="182"/>
                  </a:cubicBezTo>
                  <a:cubicBezTo>
                    <a:pt x="14" y="181"/>
                    <a:pt x="14" y="180"/>
                    <a:pt x="14" y="179"/>
                  </a:cubicBezTo>
                  <a:close/>
                  <a:moveTo>
                    <a:pt x="22" y="179"/>
                  </a:moveTo>
                  <a:cubicBezTo>
                    <a:pt x="23" y="179"/>
                    <a:pt x="24" y="179"/>
                    <a:pt x="26" y="179"/>
                  </a:cubicBezTo>
                  <a:cubicBezTo>
                    <a:pt x="26" y="180"/>
                    <a:pt x="26" y="181"/>
                    <a:pt x="26" y="182"/>
                  </a:cubicBezTo>
                  <a:cubicBezTo>
                    <a:pt x="24" y="182"/>
                    <a:pt x="23" y="182"/>
                    <a:pt x="22" y="182"/>
                  </a:cubicBezTo>
                  <a:cubicBezTo>
                    <a:pt x="22" y="181"/>
                    <a:pt x="22" y="180"/>
                    <a:pt x="22" y="179"/>
                  </a:cubicBezTo>
                  <a:close/>
                  <a:moveTo>
                    <a:pt x="10" y="185"/>
                  </a:moveTo>
                  <a:cubicBezTo>
                    <a:pt x="11" y="185"/>
                    <a:pt x="12" y="185"/>
                    <a:pt x="13" y="185"/>
                  </a:cubicBezTo>
                  <a:cubicBezTo>
                    <a:pt x="13" y="186"/>
                    <a:pt x="13" y="187"/>
                    <a:pt x="13" y="187"/>
                  </a:cubicBezTo>
                  <a:cubicBezTo>
                    <a:pt x="12" y="187"/>
                    <a:pt x="11" y="187"/>
                    <a:pt x="10" y="187"/>
                  </a:cubicBezTo>
                  <a:cubicBezTo>
                    <a:pt x="10" y="187"/>
                    <a:pt x="10" y="186"/>
                    <a:pt x="10" y="185"/>
                  </a:cubicBezTo>
                  <a:close/>
                  <a:moveTo>
                    <a:pt x="6" y="185"/>
                  </a:moveTo>
                  <a:cubicBezTo>
                    <a:pt x="7" y="185"/>
                    <a:pt x="8" y="185"/>
                    <a:pt x="9" y="185"/>
                  </a:cubicBezTo>
                  <a:cubicBezTo>
                    <a:pt x="9" y="186"/>
                    <a:pt x="9" y="187"/>
                    <a:pt x="9" y="187"/>
                  </a:cubicBezTo>
                  <a:cubicBezTo>
                    <a:pt x="8" y="187"/>
                    <a:pt x="7" y="187"/>
                    <a:pt x="6" y="187"/>
                  </a:cubicBezTo>
                  <a:cubicBezTo>
                    <a:pt x="6" y="187"/>
                    <a:pt x="6" y="186"/>
                    <a:pt x="6" y="185"/>
                  </a:cubicBezTo>
                  <a:close/>
                  <a:moveTo>
                    <a:pt x="18" y="185"/>
                  </a:moveTo>
                  <a:cubicBezTo>
                    <a:pt x="19" y="185"/>
                    <a:pt x="20" y="185"/>
                    <a:pt x="21" y="185"/>
                  </a:cubicBezTo>
                  <a:cubicBezTo>
                    <a:pt x="21" y="186"/>
                    <a:pt x="21" y="187"/>
                    <a:pt x="21" y="187"/>
                  </a:cubicBezTo>
                  <a:cubicBezTo>
                    <a:pt x="20" y="187"/>
                    <a:pt x="19" y="187"/>
                    <a:pt x="18" y="187"/>
                  </a:cubicBezTo>
                  <a:cubicBezTo>
                    <a:pt x="18" y="187"/>
                    <a:pt x="18" y="186"/>
                    <a:pt x="18" y="185"/>
                  </a:cubicBezTo>
                  <a:close/>
                  <a:moveTo>
                    <a:pt x="22" y="185"/>
                  </a:moveTo>
                  <a:cubicBezTo>
                    <a:pt x="23" y="185"/>
                    <a:pt x="24" y="185"/>
                    <a:pt x="26" y="185"/>
                  </a:cubicBezTo>
                  <a:cubicBezTo>
                    <a:pt x="26" y="186"/>
                    <a:pt x="26" y="187"/>
                    <a:pt x="26" y="187"/>
                  </a:cubicBezTo>
                  <a:cubicBezTo>
                    <a:pt x="24" y="187"/>
                    <a:pt x="23" y="187"/>
                    <a:pt x="22" y="187"/>
                  </a:cubicBezTo>
                  <a:cubicBezTo>
                    <a:pt x="22" y="187"/>
                    <a:pt x="22" y="186"/>
                    <a:pt x="22" y="185"/>
                  </a:cubicBezTo>
                  <a:close/>
                  <a:moveTo>
                    <a:pt x="6" y="191"/>
                  </a:moveTo>
                  <a:cubicBezTo>
                    <a:pt x="7" y="191"/>
                    <a:pt x="8" y="191"/>
                    <a:pt x="9" y="191"/>
                  </a:cubicBezTo>
                  <a:cubicBezTo>
                    <a:pt x="9" y="192"/>
                    <a:pt x="9" y="193"/>
                    <a:pt x="9" y="193"/>
                  </a:cubicBezTo>
                  <a:cubicBezTo>
                    <a:pt x="8" y="193"/>
                    <a:pt x="7" y="193"/>
                    <a:pt x="6" y="193"/>
                  </a:cubicBezTo>
                  <a:cubicBezTo>
                    <a:pt x="6" y="193"/>
                    <a:pt x="6" y="192"/>
                    <a:pt x="6" y="191"/>
                  </a:cubicBezTo>
                  <a:close/>
                  <a:moveTo>
                    <a:pt x="14" y="191"/>
                  </a:moveTo>
                  <a:cubicBezTo>
                    <a:pt x="15" y="191"/>
                    <a:pt x="16" y="191"/>
                    <a:pt x="17" y="191"/>
                  </a:cubicBezTo>
                  <a:cubicBezTo>
                    <a:pt x="17" y="192"/>
                    <a:pt x="17" y="193"/>
                    <a:pt x="17" y="193"/>
                  </a:cubicBezTo>
                  <a:cubicBezTo>
                    <a:pt x="16" y="193"/>
                    <a:pt x="15" y="193"/>
                    <a:pt x="14" y="193"/>
                  </a:cubicBezTo>
                  <a:cubicBezTo>
                    <a:pt x="14" y="193"/>
                    <a:pt x="14" y="192"/>
                    <a:pt x="14" y="191"/>
                  </a:cubicBezTo>
                  <a:close/>
                  <a:moveTo>
                    <a:pt x="6" y="74"/>
                  </a:moveTo>
                  <a:cubicBezTo>
                    <a:pt x="9" y="74"/>
                    <a:pt x="9" y="74"/>
                    <a:pt x="9" y="74"/>
                  </a:cubicBezTo>
                  <a:cubicBezTo>
                    <a:pt x="9" y="77"/>
                    <a:pt x="9" y="77"/>
                    <a:pt x="9" y="77"/>
                  </a:cubicBezTo>
                  <a:cubicBezTo>
                    <a:pt x="6" y="77"/>
                    <a:pt x="6" y="77"/>
                    <a:pt x="6" y="77"/>
                  </a:cubicBezTo>
                  <a:cubicBezTo>
                    <a:pt x="6" y="74"/>
                    <a:pt x="6" y="74"/>
                    <a:pt x="6" y="74"/>
                  </a:cubicBezTo>
                  <a:close/>
                  <a:moveTo>
                    <a:pt x="14" y="74"/>
                  </a:moveTo>
                  <a:cubicBezTo>
                    <a:pt x="15" y="74"/>
                    <a:pt x="16" y="74"/>
                    <a:pt x="17" y="74"/>
                  </a:cubicBezTo>
                  <a:cubicBezTo>
                    <a:pt x="17" y="75"/>
                    <a:pt x="17" y="76"/>
                    <a:pt x="17" y="77"/>
                  </a:cubicBezTo>
                  <a:cubicBezTo>
                    <a:pt x="16" y="77"/>
                    <a:pt x="15" y="77"/>
                    <a:pt x="14" y="77"/>
                  </a:cubicBezTo>
                  <a:cubicBezTo>
                    <a:pt x="14" y="76"/>
                    <a:pt x="14" y="75"/>
                    <a:pt x="14" y="74"/>
                  </a:cubicBezTo>
                  <a:close/>
                  <a:moveTo>
                    <a:pt x="18" y="74"/>
                  </a:moveTo>
                  <a:cubicBezTo>
                    <a:pt x="19" y="74"/>
                    <a:pt x="20" y="74"/>
                    <a:pt x="21" y="74"/>
                  </a:cubicBezTo>
                  <a:cubicBezTo>
                    <a:pt x="21" y="75"/>
                    <a:pt x="21" y="76"/>
                    <a:pt x="21" y="77"/>
                  </a:cubicBezTo>
                  <a:cubicBezTo>
                    <a:pt x="20" y="77"/>
                    <a:pt x="19" y="77"/>
                    <a:pt x="18" y="77"/>
                  </a:cubicBezTo>
                  <a:cubicBezTo>
                    <a:pt x="18" y="76"/>
                    <a:pt x="18" y="75"/>
                    <a:pt x="18"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45" name="Freeform 2609"/>
            <p:cNvSpPr>
              <a:spLocks noEditPoints="1"/>
            </p:cNvSpPr>
            <p:nvPr/>
          </p:nvSpPr>
          <p:spPr bwMode="auto">
            <a:xfrm>
              <a:off x="-2203449" y="682625"/>
              <a:ext cx="312738" cy="473075"/>
            </a:xfrm>
            <a:custGeom>
              <a:avLst/>
              <a:gdLst>
                <a:gd name="T0" fmla="*/ 13 w 96"/>
                <a:gd name="T1" fmla="*/ 22 h 145"/>
                <a:gd name="T2" fmla="*/ 25 w 96"/>
                <a:gd name="T3" fmla="*/ 17 h 145"/>
                <a:gd name="T4" fmla="*/ 55 w 96"/>
                <a:gd name="T5" fmla="*/ 20 h 145"/>
                <a:gd name="T6" fmla="*/ 84 w 96"/>
                <a:gd name="T7" fmla="*/ 20 h 145"/>
                <a:gd name="T8" fmla="*/ 17 w 96"/>
                <a:gd name="T9" fmla="*/ 42 h 145"/>
                <a:gd name="T10" fmla="*/ 13 w 96"/>
                <a:gd name="T11" fmla="*/ 62 h 145"/>
                <a:gd name="T12" fmla="*/ 13 w 96"/>
                <a:gd name="T13" fmla="*/ 106 h 145"/>
                <a:gd name="T14" fmla="*/ 79 w 96"/>
                <a:gd name="T15" fmla="*/ 124 h 145"/>
                <a:gd name="T16" fmla="*/ 23 w 96"/>
                <a:gd name="T17" fmla="*/ 119 h 145"/>
                <a:gd name="T18" fmla="*/ 47 w 96"/>
                <a:gd name="T19" fmla="*/ 116 h 145"/>
                <a:gd name="T20" fmla="*/ 61 w 96"/>
                <a:gd name="T21" fmla="*/ 116 h 145"/>
                <a:gd name="T22" fmla="*/ 25 w 96"/>
                <a:gd name="T23" fmla="*/ 111 h 145"/>
                <a:gd name="T24" fmla="*/ 61 w 96"/>
                <a:gd name="T25" fmla="*/ 114 h 145"/>
                <a:gd name="T26" fmla="*/ 11 w 96"/>
                <a:gd name="T27" fmla="*/ 109 h 145"/>
                <a:gd name="T28" fmla="*/ 35 w 96"/>
                <a:gd name="T29" fmla="*/ 106 h 145"/>
                <a:gd name="T30" fmla="*/ 49 w 96"/>
                <a:gd name="T31" fmla="*/ 106 h 145"/>
                <a:gd name="T32" fmla="*/ 25 w 96"/>
                <a:gd name="T33" fmla="*/ 101 h 145"/>
                <a:gd name="T34" fmla="*/ 49 w 96"/>
                <a:gd name="T35" fmla="*/ 104 h 145"/>
                <a:gd name="T36" fmla="*/ 84 w 96"/>
                <a:gd name="T37" fmla="*/ 104 h 145"/>
                <a:gd name="T38" fmla="*/ 29 w 96"/>
                <a:gd name="T39" fmla="*/ 96 h 145"/>
                <a:gd name="T40" fmla="*/ 43 w 96"/>
                <a:gd name="T41" fmla="*/ 96 h 145"/>
                <a:gd name="T42" fmla="*/ 79 w 96"/>
                <a:gd name="T43" fmla="*/ 96 h 145"/>
                <a:gd name="T44" fmla="*/ 19 w 96"/>
                <a:gd name="T45" fmla="*/ 94 h 145"/>
                <a:gd name="T46" fmla="*/ 47 w 96"/>
                <a:gd name="T47" fmla="*/ 94 h 145"/>
                <a:gd name="T48" fmla="*/ 72 w 96"/>
                <a:gd name="T49" fmla="*/ 91 h 145"/>
                <a:gd name="T50" fmla="*/ 31 w 96"/>
                <a:gd name="T51" fmla="*/ 86 h 145"/>
                <a:gd name="T52" fmla="*/ 55 w 96"/>
                <a:gd name="T53" fmla="*/ 86 h 145"/>
                <a:gd name="T54" fmla="*/ 79 w 96"/>
                <a:gd name="T55" fmla="*/ 89 h 145"/>
                <a:gd name="T56" fmla="*/ 29 w 96"/>
                <a:gd name="T57" fmla="*/ 84 h 145"/>
                <a:gd name="T58" fmla="*/ 53 w 96"/>
                <a:gd name="T59" fmla="*/ 81 h 145"/>
                <a:gd name="T60" fmla="*/ 67 w 96"/>
                <a:gd name="T61" fmla="*/ 81 h 145"/>
                <a:gd name="T62" fmla="*/ 19 w 96"/>
                <a:gd name="T63" fmla="*/ 77 h 145"/>
                <a:gd name="T64" fmla="*/ 37 w 96"/>
                <a:gd name="T65" fmla="*/ 79 h 145"/>
                <a:gd name="T66" fmla="*/ 78 w 96"/>
                <a:gd name="T67" fmla="*/ 79 h 145"/>
                <a:gd name="T68" fmla="*/ 29 w 96"/>
                <a:gd name="T69" fmla="*/ 72 h 145"/>
                <a:gd name="T70" fmla="*/ 49 w 96"/>
                <a:gd name="T71" fmla="*/ 72 h 145"/>
                <a:gd name="T72" fmla="*/ 73 w 96"/>
                <a:gd name="T73" fmla="*/ 72 h 145"/>
                <a:gd name="T74" fmla="*/ 79 w 96"/>
                <a:gd name="T75" fmla="*/ 69 h 145"/>
                <a:gd name="T76" fmla="*/ 29 w 96"/>
                <a:gd name="T77" fmla="*/ 65 h 145"/>
                <a:gd name="T78" fmla="*/ 53 w 96"/>
                <a:gd name="T79" fmla="*/ 62 h 145"/>
                <a:gd name="T80" fmla="*/ 67 w 96"/>
                <a:gd name="T81" fmla="*/ 62 h 145"/>
                <a:gd name="T82" fmla="*/ 19 w 96"/>
                <a:gd name="T83" fmla="*/ 57 h 145"/>
                <a:gd name="T84" fmla="*/ 43 w 96"/>
                <a:gd name="T85" fmla="*/ 60 h 145"/>
                <a:gd name="T86" fmla="*/ 72 w 96"/>
                <a:gd name="T87" fmla="*/ 60 h 145"/>
                <a:gd name="T88" fmla="*/ 41 w 96"/>
                <a:gd name="T89" fmla="*/ 52 h 145"/>
                <a:gd name="T90" fmla="*/ 61 w 96"/>
                <a:gd name="T91" fmla="*/ 52 h 145"/>
                <a:gd name="T92" fmla="*/ 37 w 96"/>
                <a:gd name="T93" fmla="*/ 47 h 145"/>
                <a:gd name="T94" fmla="*/ 67 w 96"/>
                <a:gd name="T95" fmla="*/ 50 h 145"/>
                <a:gd name="T96" fmla="*/ 90 w 96"/>
                <a:gd name="T97" fmla="*/ 50 h 145"/>
                <a:gd name="T98" fmla="*/ 29 w 96"/>
                <a:gd name="T99" fmla="*/ 42 h 145"/>
                <a:gd name="T100" fmla="*/ 61 w 96"/>
                <a:gd name="T101" fmla="*/ 42 h 145"/>
                <a:gd name="T102" fmla="*/ 86 w 96"/>
                <a:gd name="T103" fmla="*/ 42 h 145"/>
                <a:gd name="T104" fmla="*/ 73 w 96"/>
                <a:gd name="T105" fmla="*/ 40 h 145"/>
                <a:gd name="T106" fmla="*/ 41 w 96"/>
                <a:gd name="T107" fmla="*/ 35 h 145"/>
                <a:gd name="T108" fmla="*/ 78 w 96"/>
                <a:gd name="T109" fmla="*/ 32 h 145"/>
                <a:gd name="T110" fmla="*/ 7 w 96"/>
                <a:gd name="T111" fmla="*/ 27 h 145"/>
                <a:gd name="T112" fmla="*/ 61 w 96"/>
                <a:gd name="T113" fmla="*/ 27 h 145"/>
                <a:gd name="T114" fmla="*/ 86 w 96"/>
                <a:gd name="T115" fmla="*/ 30 h 145"/>
                <a:gd name="T116" fmla="*/ 29 w 96"/>
                <a:gd name="T117" fmla="*/ 25 h 145"/>
                <a:gd name="T118" fmla="*/ 66 w 96"/>
                <a:gd name="T119" fmla="*/ 2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 h="145">
                  <a:moveTo>
                    <a:pt x="96" y="145"/>
                  </a:moveTo>
                  <a:cubicBezTo>
                    <a:pt x="0" y="145"/>
                    <a:pt x="0" y="145"/>
                    <a:pt x="0" y="145"/>
                  </a:cubicBezTo>
                  <a:cubicBezTo>
                    <a:pt x="0" y="0"/>
                    <a:pt x="0" y="0"/>
                    <a:pt x="0" y="0"/>
                  </a:cubicBezTo>
                  <a:cubicBezTo>
                    <a:pt x="50" y="12"/>
                    <a:pt x="50" y="12"/>
                    <a:pt x="50" y="12"/>
                  </a:cubicBezTo>
                  <a:cubicBezTo>
                    <a:pt x="96" y="0"/>
                    <a:pt x="96" y="0"/>
                    <a:pt x="96" y="0"/>
                  </a:cubicBezTo>
                  <a:cubicBezTo>
                    <a:pt x="96" y="145"/>
                    <a:pt x="96" y="145"/>
                    <a:pt x="96" y="145"/>
                  </a:cubicBezTo>
                  <a:close/>
                  <a:moveTo>
                    <a:pt x="86" y="22"/>
                  </a:moveTo>
                  <a:cubicBezTo>
                    <a:pt x="86" y="23"/>
                    <a:pt x="86" y="24"/>
                    <a:pt x="86" y="25"/>
                  </a:cubicBezTo>
                  <a:cubicBezTo>
                    <a:pt x="87" y="25"/>
                    <a:pt x="88" y="25"/>
                    <a:pt x="90" y="25"/>
                  </a:cubicBezTo>
                  <a:cubicBezTo>
                    <a:pt x="90" y="24"/>
                    <a:pt x="90" y="23"/>
                    <a:pt x="90" y="22"/>
                  </a:cubicBezTo>
                  <a:cubicBezTo>
                    <a:pt x="88" y="22"/>
                    <a:pt x="87" y="22"/>
                    <a:pt x="86" y="22"/>
                  </a:cubicBezTo>
                  <a:close/>
                  <a:moveTo>
                    <a:pt x="13" y="22"/>
                  </a:moveTo>
                  <a:cubicBezTo>
                    <a:pt x="13" y="23"/>
                    <a:pt x="13" y="24"/>
                    <a:pt x="13" y="25"/>
                  </a:cubicBezTo>
                  <a:cubicBezTo>
                    <a:pt x="14" y="25"/>
                    <a:pt x="16" y="25"/>
                    <a:pt x="17" y="25"/>
                  </a:cubicBezTo>
                  <a:cubicBezTo>
                    <a:pt x="17" y="24"/>
                    <a:pt x="17" y="23"/>
                    <a:pt x="17" y="22"/>
                  </a:cubicBezTo>
                  <a:cubicBezTo>
                    <a:pt x="16" y="22"/>
                    <a:pt x="14" y="22"/>
                    <a:pt x="13" y="22"/>
                  </a:cubicBezTo>
                  <a:close/>
                  <a:moveTo>
                    <a:pt x="13" y="17"/>
                  </a:moveTo>
                  <a:cubicBezTo>
                    <a:pt x="13" y="18"/>
                    <a:pt x="13" y="19"/>
                    <a:pt x="13" y="20"/>
                  </a:cubicBezTo>
                  <a:cubicBezTo>
                    <a:pt x="14" y="20"/>
                    <a:pt x="16" y="20"/>
                    <a:pt x="17" y="20"/>
                  </a:cubicBezTo>
                  <a:cubicBezTo>
                    <a:pt x="17" y="19"/>
                    <a:pt x="17" y="18"/>
                    <a:pt x="17" y="17"/>
                  </a:cubicBezTo>
                  <a:cubicBezTo>
                    <a:pt x="16" y="17"/>
                    <a:pt x="14" y="17"/>
                    <a:pt x="13" y="17"/>
                  </a:cubicBezTo>
                  <a:close/>
                  <a:moveTo>
                    <a:pt x="7" y="17"/>
                  </a:moveTo>
                  <a:cubicBezTo>
                    <a:pt x="7" y="20"/>
                    <a:pt x="7" y="20"/>
                    <a:pt x="7" y="20"/>
                  </a:cubicBezTo>
                  <a:cubicBezTo>
                    <a:pt x="11" y="20"/>
                    <a:pt x="11" y="20"/>
                    <a:pt x="11" y="20"/>
                  </a:cubicBezTo>
                  <a:cubicBezTo>
                    <a:pt x="11" y="17"/>
                    <a:pt x="11" y="17"/>
                    <a:pt x="11" y="17"/>
                  </a:cubicBezTo>
                  <a:cubicBezTo>
                    <a:pt x="7" y="17"/>
                    <a:pt x="7" y="17"/>
                    <a:pt x="7" y="17"/>
                  </a:cubicBezTo>
                  <a:close/>
                  <a:moveTo>
                    <a:pt x="19" y="17"/>
                  </a:moveTo>
                  <a:cubicBezTo>
                    <a:pt x="19" y="18"/>
                    <a:pt x="19" y="19"/>
                    <a:pt x="19" y="20"/>
                  </a:cubicBezTo>
                  <a:cubicBezTo>
                    <a:pt x="20" y="20"/>
                    <a:pt x="22" y="20"/>
                    <a:pt x="23" y="20"/>
                  </a:cubicBezTo>
                  <a:cubicBezTo>
                    <a:pt x="23" y="19"/>
                    <a:pt x="23" y="18"/>
                    <a:pt x="23" y="17"/>
                  </a:cubicBezTo>
                  <a:cubicBezTo>
                    <a:pt x="22" y="17"/>
                    <a:pt x="20" y="17"/>
                    <a:pt x="19" y="17"/>
                  </a:cubicBezTo>
                  <a:close/>
                  <a:moveTo>
                    <a:pt x="25" y="17"/>
                  </a:moveTo>
                  <a:cubicBezTo>
                    <a:pt x="25" y="18"/>
                    <a:pt x="25" y="19"/>
                    <a:pt x="25" y="20"/>
                  </a:cubicBezTo>
                  <a:cubicBezTo>
                    <a:pt x="26" y="20"/>
                    <a:pt x="28" y="20"/>
                    <a:pt x="29" y="20"/>
                  </a:cubicBezTo>
                  <a:cubicBezTo>
                    <a:pt x="29" y="19"/>
                    <a:pt x="29" y="18"/>
                    <a:pt x="29" y="17"/>
                  </a:cubicBezTo>
                  <a:cubicBezTo>
                    <a:pt x="28" y="17"/>
                    <a:pt x="26" y="17"/>
                    <a:pt x="25" y="17"/>
                  </a:cubicBezTo>
                  <a:close/>
                  <a:moveTo>
                    <a:pt x="31" y="17"/>
                  </a:moveTo>
                  <a:cubicBezTo>
                    <a:pt x="31" y="18"/>
                    <a:pt x="31" y="19"/>
                    <a:pt x="31" y="20"/>
                  </a:cubicBezTo>
                  <a:cubicBezTo>
                    <a:pt x="32" y="20"/>
                    <a:pt x="34" y="20"/>
                    <a:pt x="35" y="20"/>
                  </a:cubicBezTo>
                  <a:cubicBezTo>
                    <a:pt x="35" y="19"/>
                    <a:pt x="35" y="18"/>
                    <a:pt x="35" y="17"/>
                  </a:cubicBezTo>
                  <a:cubicBezTo>
                    <a:pt x="34" y="17"/>
                    <a:pt x="32" y="17"/>
                    <a:pt x="31" y="17"/>
                  </a:cubicBezTo>
                  <a:close/>
                  <a:moveTo>
                    <a:pt x="37" y="17"/>
                  </a:moveTo>
                  <a:cubicBezTo>
                    <a:pt x="37" y="18"/>
                    <a:pt x="37" y="19"/>
                    <a:pt x="37" y="20"/>
                  </a:cubicBezTo>
                  <a:cubicBezTo>
                    <a:pt x="38" y="20"/>
                    <a:pt x="40" y="20"/>
                    <a:pt x="41" y="20"/>
                  </a:cubicBezTo>
                  <a:cubicBezTo>
                    <a:pt x="41" y="19"/>
                    <a:pt x="41" y="18"/>
                    <a:pt x="41" y="17"/>
                  </a:cubicBezTo>
                  <a:cubicBezTo>
                    <a:pt x="40" y="17"/>
                    <a:pt x="38" y="17"/>
                    <a:pt x="37" y="17"/>
                  </a:cubicBezTo>
                  <a:close/>
                  <a:moveTo>
                    <a:pt x="55" y="17"/>
                  </a:moveTo>
                  <a:cubicBezTo>
                    <a:pt x="55" y="18"/>
                    <a:pt x="55" y="19"/>
                    <a:pt x="55" y="20"/>
                  </a:cubicBezTo>
                  <a:cubicBezTo>
                    <a:pt x="57" y="20"/>
                    <a:pt x="58" y="20"/>
                    <a:pt x="60" y="20"/>
                  </a:cubicBezTo>
                  <a:cubicBezTo>
                    <a:pt x="60" y="19"/>
                    <a:pt x="60" y="18"/>
                    <a:pt x="60" y="17"/>
                  </a:cubicBezTo>
                  <a:cubicBezTo>
                    <a:pt x="58" y="17"/>
                    <a:pt x="57" y="17"/>
                    <a:pt x="55" y="17"/>
                  </a:cubicBezTo>
                  <a:close/>
                  <a:moveTo>
                    <a:pt x="61" y="17"/>
                  </a:moveTo>
                  <a:cubicBezTo>
                    <a:pt x="61" y="18"/>
                    <a:pt x="61" y="19"/>
                    <a:pt x="61" y="20"/>
                  </a:cubicBezTo>
                  <a:cubicBezTo>
                    <a:pt x="63" y="20"/>
                    <a:pt x="64" y="20"/>
                    <a:pt x="66" y="20"/>
                  </a:cubicBezTo>
                  <a:cubicBezTo>
                    <a:pt x="66" y="19"/>
                    <a:pt x="66" y="18"/>
                    <a:pt x="66" y="17"/>
                  </a:cubicBezTo>
                  <a:cubicBezTo>
                    <a:pt x="64" y="17"/>
                    <a:pt x="63" y="17"/>
                    <a:pt x="61" y="17"/>
                  </a:cubicBezTo>
                  <a:close/>
                  <a:moveTo>
                    <a:pt x="73" y="17"/>
                  </a:moveTo>
                  <a:cubicBezTo>
                    <a:pt x="73" y="18"/>
                    <a:pt x="73" y="19"/>
                    <a:pt x="73" y="20"/>
                  </a:cubicBezTo>
                  <a:cubicBezTo>
                    <a:pt x="75" y="20"/>
                    <a:pt x="76" y="20"/>
                    <a:pt x="78" y="20"/>
                  </a:cubicBezTo>
                  <a:cubicBezTo>
                    <a:pt x="78" y="19"/>
                    <a:pt x="78" y="18"/>
                    <a:pt x="78" y="17"/>
                  </a:cubicBezTo>
                  <a:cubicBezTo>
                    <a:pt x="76" y="17"/>
                    <a:pt x="75" y="17"/>
                    <a:pt x="73" y="17"/>
                  </a:cubicBezTo>
                  <a:close/>
                  <a:moveTo>
                    <a:pt x="79" y="17"/>
                  </a:moveTo>
                  <a:cubicBezTo>
                    <a:pt x="79" y="18"/>
                    <a:pt x="79" y="19"/>
                    <a:pt x="79" y="20"/>
                  </a:cubicBezTo>
                  <a:cubicBezTo>
                    <a:pt x="81" y="20"/>
                    <a:pt x="82" y="20"/>
                    <a:pt x="84" y="20"/>
                  </a:cubicBezTo>
                  <a:cubicBezTo>
                    <a:pt x="84" y="19"/>
                    <a:pt x="84" y="18"/>
                    <a:pt x="84" y="17"/>
                  </a:cubicBezTo>
                  <a:cubicBezTo>
                    <a:pt x="82" y="17"/>
                    <a:pt x="81" y="17"/>
                    <a:pt x="79" y="17"/>
                  </a:cubicBezTo>
                  <a:close/>
                  <a:moveTo>
                    <a:pt x="86" y="17"/>
                  </a:moveTo>
                  <a:cubicBezTo>
                    <a:pt x="86" y="20"/>
                    <a:pt x="86" y="20"/>
                    <a:pt x="86" y="20"/>
                  </a:cubicBezTo>
                  <a:cubicBezTo>
                    <a:pt x="90" y="20"/>
                    <a:pt x="90" y="20"/>
                    <a:pt x="90" y="20"/>
                  </a:cubicBezTo>
                  <a:cubicBezTo>
                    <a:pt x="90" y="17"/>
                    <a:pt x="90" y="17"/>
                    <a:pt x="90" y="17"/>
                  </a:cubicBezTo>
                  <a:cubicBezTo>
                    <a:pt x="86" y="17"/>
                    <a:pt x="86" y="17"/>
                    <a:pt x="86" y="17"/>
                  </a:cubicBezTo>
                  <a:close/>
                  <a:moveTo>
                    <a:pt x="13" y="27"/>
                  </a:moveTo>
                  <a:cubicBezTo>
                    <a:pt x="13" y="28"/>
                    <a:pt x="13" y="29"/>
                    <a:pt x="13" y="30"/>
                  </a:cubicBezTo>
                  <a:cubicBezTo>
                    <a:pt x="14" y="30"/>
                    <a:pt x="16" y="30"/>
                    <a:pt x="17" y="30"/>
                  </a:cubicBezTo>
                  <a:cubicBezTo>
                    <a:pt x="17" y="29"/>
                    <a:pt x="17" y="28"/>
                    <a:pt x="17" y="27"/>
                  </a:cubicBezTo>
                  <a:cubicBezTo>
                    <a:pt x="16" y="27"/>
                    <a:pt x="14" y="27"/>
                    <a:pt x="13" y="27"/>
                  </a:cubicBezTo>
                  <a:close/>
                  <a:moveTo>
                    <a:pt x="13" y="42"/>
                  </a:moveTo>
                  <a:cubicBezTo>
                    <a:pt x="13" y="43"/>
                    <a:pt x="13" y="44"/>
                    <a:pt x="13" y="45"/>
                  </a:cubicBezTo>
                  <a:cubicBezTo>
                    <a:pt x="14" y="45"/>
                    <a:pt x="16" y="45"/>
                    <a:pt x="17" y="45"/>
                  </a:cubicBezTo>
                  <a:cubicBezTo>
                    <a:pt x="17" y="44"/>
                    <a:pt x="17" y="43"/>
                    <a:pt x="17" y="42"/>
                  </a:cubicBezTo>
                  <a:cubicBezTo>
                    <a:pt x="16" y="42"/>
                    <a:pt x="14" y="42"/>
                    <a:pt x="13" y="42"/>
                  </a:cubicBezTo>
                  <a:close/>
                  <a:moveTo>
                    <a:pt x="13" y="47"/>
                  </a:moveTo>
                  <a:cubicBezTo>
                    <a:pt x="13" y="48"/>
                    <a:pt x="13" y="49"/>
                    <a:pt x="13" y="50"/>
                  </a:cubicBezTo>
                  <a:cubicBezTo>
                    <a:pt x="14" y="50"/>
                    <a:pt x="16" y="50"/>
                    <a:pt x="17" y="50"/>
                  </a:cubicBezTo>
                  <a:cubicBezTo>
                    <a:pt x="17" y="49"/>
                    <a:pt x="17" y="48"/>
                    <a:pt x="17" y="47"/>
                  </a:cubicBezTo>
                  <a:cubicBezTo>
                    <a:pt x="16" y="47"/>
                    <a:pt x="14" y="47"/>
                    <a:pt x="13" y="47"/>
                  </a:cubicBezTo>
                  <a:close/>
                  <a:moveTo>
                    <a:pt x="13" y="52"/>
                  </a:moveTo>
                  <a:cubicBezTo>
                    <a:pt x="13" y="53"/>
                    <a:pt x="13" y="54"/>
                    <a:pt x="13" y="55"/>
                  </a:cubicBezTo>
                  <a:cubicBezTo>
                    <a:pt x="14" y="55"/>
                    <a:pt x="16" y="55"/>
                    <a:pt x="17" y="55"/>
                  </a:cubicBezTo>
                  <a:cubicBezTo>
                    <a:pt x="17" y="54"/>
                    <a:pt x="17" y="53"/>
                    <a:pt x="17" y="52"/>
                  </a:cubicBezTo>
                  <a:cubicBezTo>
                    <a:pt x="16" y="52"/>
                    <a:pt x="14" y="52"/>
                    <a:pt x="13" y="52"/>
                  </a:cubicBezTo>
                  <a:close/>
                  <a:moveTo>
                    <a:pt x="13" y="62"/>
                  </a:moveTo>
                  <a:cubicBezTo>
                    <a:pt x="13" y="63"/>
                    <a:pt x="13" y="64"/>
                    <a:pt x="13" y="65"/>
                  </a:cubicBezTo>
                  <a:cubicBezTo>
                    <a:pt x="14" y="65"/>
                    <a:pt x="16" y="65"/>
                    <a:pt x="17" y="65"/>
                  </a:cubicBezTo>
                  <a:cubicBezTo>
                    <a:pt x="17" y="64"/>
                    <a:pt x="17" y="63"/>
                    <a:pt x="17" y="62"/>
                  </a:cubicBezTo>
                  <a:cubicBezTo>
                    <a:pt x="16" y="62"/>
                    <a:pt x="14" y="62"/>
                    <a:pt x="13" y="62"/>
                  </a:cubicBezTo>
                  <a:close/>
                  <a:moveTo>
                    <a:pt x="13" y="77"/>
                  </a:moveTo>
                  <a:cubicBezTo>
                    <a:pt x="13" y="77"/>
                    <a:pt x="13" y="78"/>
                    <a:pt x="13" y="79"/>
                  </a:cubicBezTo>
                  <a:cubicBezTo>
                    <a:pt x="14" y="79"/>
                    <a:pt x="16" y="79"/>
                    <a:pt x="17" y="79"/>
                  </a:cubicBezTo>
                  <a:cubicBezTo>
                    <a:pt x="17" y="78"/>
                    <a:pt x="17" y="77"/>
                    <a:pt x="17" y="77"/>
                  </a:cubicBezTo>
                  <a:cubicBezTo>
                    <a:pt x="16" y="77"/>
                    <a:pt x="14" y="77"/>
                    <a:pt x="13" y="77"/>
                  </a:cubicBezTo>
                  <a:close/>
                  <a:moveTo>
                    <a:pt x="13" y="91"/>
                  </a:moveTo>
                  <a:cubicBezTo>
                    <a:pt x="13" y="92"/>
                    <a:pt x="13" y="93"/>
                    <a:pt x="13" y="94"/>
                  </a:cubicBezTo>
                  <a:cubicBezTo>
                    <a:pt x="14" y="94"/>
                    <a:pt x="16" y="94"/>
                    <a:pt x="17" y="94"/>
                  </a:cubicBezTo>
                  <a:cubicBezTo>
                    <a:pt x="17" y="93"/>
                    <a:pt x="17" y="92"/>
                    <a:pt x="17" y="91"/>
                  </a:cubicBezTo>
                  <a:cubicBezTo>
                    <a:pt x="16" y="91"/>
                    <a:pt x="14" y="91"/>
                    <a:pt x="13" y="91"/>
                  </a:cubicBezTo>
                  <a:close/>
                  <a:moveTo>
                    <a:pt x="13" y="101"/>
                  </a:moveTo>
                  <a:cubicBezTo>
                    <a:pt x="13" y="102"/>
                    <a:pt x="13" y="103"/>
                    <a:pt x="13" y="104"/>
                  </a:cubicBezTo>
                  <a:cubicBezTo>
                    <a:pt x="14" y="104"/>
                    <a:pt x="16" y="104"/>
                    <a:pt x="17" y="104"/>
                  </a:cubicBezTo>
                  <a:cubicBezTo>
                    <a:pt x="17" y="103"/>
                    <a:pt x="17" y="102"/>
                    <a:pt x="17" y="101"/>
                  </a:cubicBezTo>
                  <a:cubicBezTo>
                    <a:pt x="16" y="101"/>
                    <a:pt x="14" y="101"/>
                    <a:pt x="13" y="101"/>
                  </a:cubicBezTo>
                  <a:close/>
                  <a:moveTo>
                    <a:pt x="13" y="106"/>
                  </a:moveTo>
                  <a:cubicBezTo>
                    <a:pt x="13" y="107"/>
                    <a:pt x="13" y="108"/>
                    <a:pt x="13" y="109"/>
                  </a:cubicBezTo>
                  <a:cubicBezTo>
                    <a:pt x="14" y="109"/>
                    <a:pt x="16" y="109"/>
                    <a:pt x="17" y="109"/>
                  </a:cubicBezTo>
                  <a:cubicBezTo>
                    <a:pt x="17" y="108"/>
                    <a:pt x="17" y="107"/>
                    <a:pt x="17" y="106"/>
                  </a:cubicBezTo>
                  <a:cubicBezTo>
                    <a:pt x="16" y="106"/>
                    <a:pt x="14" y="106"/>
                    <a:pt x="13" y="106"/>
                  </a:cubicBezTo>
                  <a:close/>
                  <a:moveTo>
                    <a:pt x="13" y="111"/>
                  </a:moveTo>
                  <a:cubicBezTo>
                    <a:pt x="13" y="112"/>
                    <a:pt x="13" y="113"/>
                    <a:pt x="13" y="114"/>
                  </a:cubicBezTo>
                  <a:cubicBezTo>
                    <a:pt x="14" y="114"/>
                    <a:pt x="16" y="114"/>
                    <a:pt x="17" y="114"/>
                  </a:cubicBezTo>
                  <a:cubicBezTo>
                    <a:pt x="17" y="113"/>
                    <a:pt x="17" y="112"/>
                    <a:pt x="17" y="111"/>
                  </a:cubicBezTo>
                  <a:cubicBezTo>
                    <a:pt x="16" y="111"/>
                    <a:pt x="14" y="111"/>
                    <a:pt x="13" y="111"/>
                  </a:cubicBezTo>
                  <a:close/>
                  <a:moveTo>
                    <a:pt x="13" y="116"/>
                  </a:moveTo>
                  <a:cubicBezTo>
                    <a:pt x="13" y="117"/>
                    <a:pt x="13" y="118"/>
                    <a:pt x="13" y="119"/>
                  </a:cubicBezTo>
                  <a:cubicBezTo>
                    <a:pt x="14" y="119"/>
                    <a:pt x="16" y="119"/>
                    <a:pt x="17" y="119"/>
                  </a:cubicBezTo>
                  <a:cubicBezTo>
                    <a:pt x="17" y="118"/>
                    <a:pt x="17" y="117"/>
                    <a:pt x="17" y="116"/>
                  </a:cubicBezTo>
                  <a:cubicBezTo>
                    <a:pt x="16" y="116"/>
                    <a:pt x="14" y="116"/>
                    <a:pt x="13" y="116"/>
                  </a:cubicBezTo>
                  <a:close/>
                  <a:moveTo>
                    <a:pt x="79" y="121"/>
                  </a:moveTo>
                  <a:cubicBezTo>
                    <a:pt x="79" y="122"/>
                    <a:pt x="79" y="123"/>
                    <a:pt x="79" y="124"/>
                  </a:cubicBezTo>
                  <a:cubicBezTo>
                    <a:pt x="81" y="124"/>
                    <a:pt x="82" y="124"/>
                    <a:pt x="84" y="124"/>
                  </a:cubicBezTo>
                  <a:cubicBezTo>
                    <a:pt x="84" y="123"/>
                    <a:pt x="84" y="122"/>
                    <a:pt x="84" y="121"/>
                  </a:cubicBezTo>
                  <a:cubicBezTo>
                    <a:pt x="82" y="121"/>
                    <a:pt x="81" y="121"/>
                    <a:pt x="79" y="121"/>
                  </a:cubicBezTo>
                  <a:close/>
                  <a:moveTo>
                    <a:pt x="86" y="121"/>
                  </a:moveTo>
                  <a:cubicBezTo>
                    <a:pt x="86" y="124"/>
                    <a:pt x="86" y="124"/>
                    <a:pt x="86" y="124"/>
                  </a:cubicBezTo>
                  <a:cubicBezTo>
                    <a:pt x="90" y="124"/>
                    <a:pt x="90" y="124"/>
                    <a:pt x="90" y="124"/>
                  </a:cubicBezTo>
                  <a:cubicBezTo>
                    <a:pt x="90" y="121"/>
                    <a:pt x="90" y="121"/>
                    <a:pt x="90" y="121"/>
                  </a:cubicBezTo>
                  <a:cubicBezTo>
                    <a:pt x="86" y="121"/>
                    <a:pt x="86" y="121"/>
                    <a:pt x="86" y="121"/>
                  </a:cubicBezTo>
                  <a:close/>
                  <a:moveTo>
                    <a:pt x="7" y="116"/>
                  </a:moveTo>
                  <a:cubicBezTo>
                    <a:pt x="7" y="117"/>
                    <a:pt x="7" y="118"/>
                    <a:pt x="7" y="119"/>
                  </a:cubicBezTo>
                  <a:cubicBezTo>
                    <a:pt x="8" y="119"/>
                    <a:pt x="10" y="119"/>
                    <a:pt x="11" y="119"/>
                  </a:cubicBezTo>
                  <a:cubicBezTo>
                    <a:pt x="11" y="118"/>
                    <a:pt x="11" y="117"/>
                    <a:pt x="11" y="116"/>
                  </a:cubicBezTo>
                  <a:cubicBezTo>
                    <a:pt x="10" y="116"/>
                    <a:pt x="8" y="116"/>
                    <a:pt x="7" y="116"/>
                  </a:cubicBezTo>
                  <a:close/>
                  <a:moveTo>
                    <a:pt x="19" y="116"/>
                  </a:moveTo>
                  <a:cubicBezTo>
                    <a:pt x="19" y="117"/>
                    <a:pt x="19" y="118"/>
                    <a:pt x="19" y="119"/>
                  </a:cubicBezTo>
                  <a:cubicBezTo>
                    <a:pt x="20" y="119"/>
                    <a:pt x="22" y="119"/>
                    <a:pt x="23" y="119"/>
                  </a:cubicBezTo>
                  <a:cubicBezTo>
                    <a:pt x="23" y="118"/>
                    <a:pt x="23" y="117"/>
                    <a:pt x="23" y="116"/>
                  </a:cubicBezTo>
                  <a:cubicBezTo>
                    <a:pt x="22" y="116"/>
                    <a:pt x="20" y="116"/>
                    <a:pt x="19" y="116"/>
                  </a:cubicBezTo>
                  <a:close/>
                  <a:moveTo>
                    <a:pt x="25" y="116"/>
                  </a:moveTo>
                  <a:cubicBezTo>
                    <a:pt x="25" y="117"/>
                    <a:pt x="25" y="118"/>
                    <a:pt x="25" y="119"/>
                  </a:cubicBezTo>
                  <a:cubicBezTo>
                    <a:pt x="26" y="119"/>
                    <a:pt x="28" y="119"/>
                    <a:pt x="29" y="119"/>
                  </a:cubicBezTo>
                  <a:cubicBezTo>
                    <a:pt x="29" y="118"/>
                    <a:pt x="29" y="117"/>
                    <a:pt x="29" y="116"/>
                  </a:cubicBezTo>
                  <a:cubicBezTo>
                    <a:pt x="28" y="116"/>
                    <a:pt x="26" y="116"/>
                    <a:pt x="25" y="116"/>
                  </a:cubicBezTo>
                  <a:close/>
                  <a:moveTo>
                    <a:pt x="37" y="116"/>
                  </a:moveTo>
                  <a:cubicBezTo>
                    <a:pt x="37" y="117"/>
                    <a:pt x="37" y="118"/>
                    <a:pt x="37" y="119"/>
                  </a:cubicBezTo>
                  <a:cubicBezTo>
                    <a:pt x="38" y="119"/>
                    <a:pt x="40" y="119"/>
                    <a:pt x="41" y="119"/>
                  </a:cubicBezTo>
                  <a:cubicBezTo>
                    <a:pt x="41" y="118"/>
                    <a:pt x="41" y="117"/>
                    <a:pt x="41" y="116"/>
                  </a:cubicBezTo>
                  <a:cubicBezTo>
                    <a:pt x="40" y="116"/>
                    <a:pt x="38" y="116"/>
                    <a:pt x="37" y="116"/>
                  </a:cubicBezTo>
                  <a:close/>
                  <a:moveTo>
                    <a:pt x="43" y="116"/>
                  </a:moveTo>
                  <a:cubicBezTo>
                    <a:pt x="43" y="117"/>
                    <a:pt x="43" y="118"/>
                    <a:pt x="43" y="119"/>
                  </a:cubicBezTo>
                  <a:cubicBezTo>
                    <a:pt x="45" y="119"/>
                    <a:pt x="46" y="119"/>
                    <a:pt x="47" y="119"/>
                  </a:cubicBezTo>
                  <a:cubicBezTo>
                    <a:pt x="47" y="118"/>
                    <a:pt x="47" y="117"/>
                    <a:pt x="47" y="116"/>
                  </a:cubicBezTo>
                  <a:cubicBezTo>
                    <a:pt x="46" y="116"/>
                    <a:pt x="45" y="116"/>
                    <a:pt x="43" y="116"/>
                  </a:cubicBezTo>
                  <a:close/>
                  <a:moveTo>
                    <a:pt x="49" y="116"/>
                  </a:moveTo>
                  <a:cubicBezTo>
                    <a:pt x="49" y="117"/>
                    <a:pt x="49" y="118"/>
                    <a:pt x="49" y="119"/>
                  </a:cubicBezTo>
                  <a:cubicBezTo>
                    <a:pt x="51" y="119"/>
                    <a:pt x="52" y="119"/>
                    <a:pt x="53" y="119"/>
                  </a:cubicBezTo>
                  <a:cubicBezTo>
                    <a:pt x="53" y="118"/>
                    <a:pt x="53" y="117"/>
                    <a:pt x="53" y="116"/>
                  </a:cubicBezTo>
                  <a:cubicBezTo>
                    <a:pt x="52" y="116"/>
                    <a:pt x="51" y="116"/>
                    <a:pt x="49" y="116"/>
                  </a:cubicBezTo>
                  <a:close/>
                  <a:moveTo>
                    <a:pt x="55" y="116"/>
                  </a:moveTo>
                  <a:cubicBezTo>
                    <a:pt x="55" y="117"/>
                    <a:pt x="55" y="118"/>
                    <a:pt x="55" y="119"/>
                  </a:cubicBezTo>
                  <a:cubicBezTo>
                    <a:pt x="57" y="119"/>
                    <a:pt x="58" y="119"/>
                    <a:pt x="60" y="119"/>
                  </a:cubicBezTo>
                  <a:cubicBezTo>
                    <a:pt x="60" y="118"/>
                    <a:pt x="60" y="117"/>
                    <a:pt x="60" y="116"/>
                  </a:cubicBezTo>
                  <a:cubicBezTo>
                    <a:pt x="58" y="116"/>
                    <a:pt x="57" y="116"/>
                    <a:pt x="55" y="116"/>
                  </a:cubicBezTo>
                  <a:close/>
                  <a:moveTo>
                    <a:pt x="61" y="116"/>
                  </a:moveTo>
                  <a:cubicBezTo>
                    <a:pt x="61" y="117"/>
                    <a:pt x="61" y="118"/>
                    <a:pt x="61" y="119"/>
                  </a:cubicBezTo>
                  <a:cubicBezTo>
                    <a:pt x="63" y="119"/>
                    <a:pt x="64" y="119"/>
                    <a:pt x="66" y="119"/>
                  </a:cubicBezTo>
                  <a:cubicBezTo>
                    <a:pt x="66" y="118"/>
                    <a:pt x="66" y="117"/>
                    <a:pt x="66" y="116"/>
                  </a:cubicBezTo>
                  <a:cubicBezTo>
                    <a:pt x="64" y="116"/>
                    <a:pt x="63" y="116"/>
                    <a:pt x="61" y="116"/>
                  </a:cubicBezTo>
                  <a:close/>
                  <a:moveTo>
                    <a:pt x="79" y="116"/>
                  </a:moveTo>
                  <a:cubicBezTo>
                    <a:pt x="79" y="117"/>
                    <a:pt x="79" y="118"/>
                    <a:pt x="79" y="119"/>
                  </a:cubicBezTo>
                  <a:cubicBezTo>
                    <a:pt x="81" y="119"/>
                    <a:pt x="82" y="119"/>
                    <a:pt x="84" y="119"/>
                  </a:cubicBezTo>
                  <a:cubicBezTo>
                    <a:pt x="84" y="118"/>
                    <a:pt x="84" y="117"/>
                    <a:pt x="84" y="116"/>
                  </a:cubicBezTo>
                  <a:cubicBezTo>
                    <a:pt x="82" y="116"/>
                    <a:pt x="81" y="116"/>
                    <a:pt x="79" y="116"/>
                  </a:cubicBezTo>
                  <a:close/>
                  <a:moveTo>
                    <a:pt x="86" y="116"/>
                  </a:moveTo>
                  <a:cubicBezTo>
                    <a:pt x="86" y="117"/>
                    <a:pt x="86" y="118"/>
                    <a:pt x="86" y="119"/>
                  </a:cubicBezTo>
                  <a:cubicBezTo>
                    <a:pt x="87" y="119"/>
                    <a:pt x="88" y="119"/>
                    <a:pt x="90" y="119"/>
                  </a:cubicBezTo>
                  <a:cubicBezTo>
                    <a:pt x="90" y="118"/>
                    <a:pt x="90" y="117"/>
                    <a:pt x="90" y="116"/>
                  </a:cubicBezTo>
                  <a:cubicBezTo>
                    <a:pt x="88" y="116"/>
                    <a:pt x="87" y="116"/>
                    <a:pt x="86" y="116"/>
                  </a:cubicBezTo>
                  <a:close/>
                  <a:moveTo>
                    <a:pt x="19" y="111"/>
                  </a:moveTo>
                  <a:cubicBezTo>
                    <a:pt x="19" y="112"/>
                    <a:pt x="19" y="113"/>
                    <a:pt x="19" y="114"/>
                  </a:cubicBezTo>
                  <a:cubicBezTo>
                    <a:pt x="20" y="114"/>
                    <a:pt x="22" y="114"/>
                    <a:pt x="23" y="114"/>
                  </a:cubicBezTo>
                  <a:cubicBezTo>
                    <a:pt x="23" y="113"/>
                    <a:pt x="23" y="112"/>
                    <a:pt x="23" y="111"/>
                  </a:cubicBezTo>
                  <a:cubicBezTo>
                    <a:pt x="22" y="111"/>
                    <a:pt x="20" y="111"/>
                    <a:pt x="19" y="111"/>
                  </a:cubicBezTo>
                  <a:close/>
                  <a:moveTo>
                    <a:pt x="25" y="111"/>
                  </a:moveTo>
                  <a:cubicBezTo>
                    <a:pt x="25" y="112"/>
                    <a:pt x="25" y="113"/>
                    <a:pt x="25" y="114"/>
                  </a:cubicBezTo>
                  <a:cubicBezTo>
                    <a:pt x="26" y="114"/>
                    <a:pt x="28" y="114"/>
                    <a:pt x="29" y="114"/>
                  </a:cubicBezTo>
                  <a:cubicBezTo>
                    <a:pt x="29" y="113"/>
                    <a:pt x="29" y="112"/>
                    <a:pt x="29" y="111"/>
                  </a:cubicBezTo>
                  <a:cubicBezTo>
                    <a:pt x="28" y="111"/>
                    <a:pt x="26" y="111"/>
                    <a:pt x="25" y="111"/>
                  </a:cubicBezTo>
                  <a:close/>
                  <a:moveTo>
                    <a:pt x="37" y="111"/>
                  </a:moveTo>
                  <a:cubicBezTo>
                    <a:pt x="37" y="112"/>
                    <a:pt x="37" y="113"/>
                    <a:pt x="37" y="114"/>
                  </a:cubicBezTo>
                  <a:cubicBezTo>
                    <a:pt x="38" y="114"/>
                    <a:pt x="40" y="114"/>
                    <a:pt x="41" y="114"/>
                  </a:cubicBezTo>
                  <a:cubicBezTo>
                    <a:pt x="41" y="113"/>
                    <a:pt x="41" y="112"/>
                    <a:pt x="41" y="111"/>
                  </a:cubicBezTo>
                  <a:cubicBezTo>
                    <a:pt x="40" y="111"/>
                    <a:pt x="38" y="111"/>
                    <a:pt x="37" y="111"/>
                  </a:cubicBezTo>
                  <a:close/>
                  <a:moveTo>
                    <a:pt x="55" y="111"/>
                  </a:moveTo>
                  <a:cubicBezTo>
                    <a:pt x="55" y="112"/>
                    <a:pt x="55" y="113"/>
                    <a:pt x="55" y="114"/>
                  </a:cubicBezTo>
                  <a:cubicBezTo>
                    <a:pt x="57" y="114"/>
                    <a:pt x="58" y="114"/>
                    <a:pt x="60" y="114"/>
                  </a:cubicBezTo>
                  <a:cubicBezTo>
                    <a:pt x="60" y="113"/>
                    <a:pt x="60" y="112"/>
                    <a:pt x="60" y="111"/>
                  </a:cubicBezTo>
                  <a:cubicBezTo>
                    <a:pt x="58" y="111"/>
                    <a:pt x="57" y="111"/>
                    <a:pt x="55" y="111"/>
                  </a:cubicBezTo>
                  <a:close/>
                  <a:moveTo>
                    <a:pt x="61" y="111"/>
                  </a:moveTo>
                  <a:cubicBezTo>
                    <a:pt x="61" y="112"/>
                    <a:pt x="61" y="113"/>
                    <a:pt x="61" y="114"/>
                  </a:cubicBezTo>
                  <a:cubicBezTo>
                    <a:pt x="63" y="114"/>
                    <a:pt x="64" y="114"/>
                    <a:pt x="66" y="114"/>
                  </a:cubicBezTo>
                  <a:cubicBezTo>
                    <a:pt x="66" y="113"/>
                    <a:pt x="66" y="112"/>
                    <a:pt x="66" y="111"/>
                  </a:cubicBezTo>
                  <a:cubicBezTo>
                    <a:pt x="64" y="111"/>
                    <a:pt x="63" y="111"/>
                    <a:pt x="61" y="111"/>
                  </a:cubicBezTo>
                  <a:close/>
                  <a:moveTo>
                    <a:pt x="79" y="111"/>
                  </a:moveTo>
                  <a:cubicBezTo>
                    <a:pt x="79" y="112"/>
                    <a:pt x="79" y="113"/>
                    <a:pt x="79" y="114"/>
                  </a:cubicBezTo>
                  <a:cubicBezTo>
                    <a:pt x="81" y="114"/>
                    <a:pt x="82" y="114"/>
                    <a:pt x="84" y="114"/>
                  </a:cubicBezTo>
                  <a:cubicBezTo>
                    <a:pt x="84" y="113"/>
                    <a:pt x="84" y="112"/>
                    <a:pt x="84" y="111"/>
                  </a:cubicBezTo>
                  <a:cubicBezTo>
                    <a:pt x="82" y="111"/>
                    <a:pt x="81" y="111"/>
                    <a:pt x="79" y="111"/>
                  </a:cubicBezTo>
                  <a:close/>
                  <a:moveTo>
                    <a:pt x="86" y="111"/>
                  </a:moveTo>
                  <a:cubicBezTo>
                    <a:pt x="86" y="112"/>
                    <a:pt x="86" y="113"/>
                    <a:pt x="86" y="114"/>
                  </a:cubicBezTo>
                  <a:cubicBezTo>
                    <a:pt x="87" y="114"/>
                    <a:pt x="88" y="114"/>
                    <a:pt x="90" y="114"/>
                  </a:cubicBezTo>
                  <a:cubicBezTo>
                    <a:pt x="90" y="113"/>
                    <a:pt x="90" y="112"/>
                    <a:pt x="90" y="111"/>
                  </a:cubicBezTo>
                  <a:cubicBezTo>
                    <a:pt x="88" y="111"/>
                    <a:pt x="87" y="111"/>
                    <a:pt x="86" y="111"/>
                  </a:cubicBezTo>
                  <a:close/>
                  <a:moveTo>
                    <a:pt x="7" y="106"/>
                  </a:moveTo>
                  <a:cubicBezTo>
                    <a:pt x="7" y="107"/>
                    <a:pt x="7" y="108"/>
                    <a:pt x="7" y="109"/>
                  </a:cubicBezTo>
                  <a:cubicBezTo>
                    <a:pt x="8" y="109"/>
                    <a:pt x="10" y="109"/>
                    <a:pt x="11" y="109"/>
                  </a:cubicBezTo>
                  <a:cubicBezTo>
                    <a:pt x="11" y="108"/>
                    <a:pt x="11" y="107"/>
                    <a:pt x="11" y="106"/>
                  </a:cubicBezTo>
                  <a:cubicBezTo>
                    <a:pt x="10" y="106"/>
                    <a:pt x="8" y="106"/>
                    <a:pt x="7" y="106"/>
                  </a:cubicBezTo>
                  <a:close/>
                  <a:moveTo>
                    <a:pt x="19" y="106"/>
                  </a:moveTo>
                  <a:cubicBezTo>
                    <a:pt x="19" y="107"/>
                    <a:pt x="19" y="108"/>
                    <a:pt x="19" y="109"/>
                  </a:cubicBezTo>
                  <a:cubicBezTo>
                    <a:pt x="20" y="109"/>
                    <a:pt x="22" y="109"/>
                    <a:pt x="23" y="109"/>
                  </a:cubicBezTo>
                  <a:cubicBezTo>
                    <a:pt x="23" y="108"/>
                    <a:pt x="23" y="107"/>
                    <a:pt x="23" y="106"/>
                  </a:cubicBezTo>
                  <a:cubicBezTo>
                    <a:pt x="22" y="106"/>
                    <a:pt x="20" y="106"/>
                    <a:pt x="19" y="106"/>
                  </a:cubicBezTo>
                  <a:close/>
                  <a:moveTo>
                    <a:pt x="25" y="106"/>
                  </a:moveTo>
                  <a:cubicBezTo>
                    <a:pt x="25" y="107"/>
                    <a:pt x="25" y="108"/>
                    <a:pt x="25" y="109"/>
                  </a:cubicBezTo>
                  <a:cubicBezTo>
                    <a:pt x="26" y="109"/>
                    <a:pt x="28" y="109"/>
                    <a:pt x="29" y="109"/>
                  </a:cubicBezTo>
                  <a:cubicBezTo>
                    <a:pt x="29" y="108"/>
                    <a:pt x="29" y="107"/>
                    <a:pt x="29" y="106"/>
                  </a:cubicBezTo>
                  <a:cubicBezTo>
                    <a:pt x="28" y="106"/>
                    <a:pt x="26" y="106"/>
                    <a:pt x="25" y="106"/>
                  </a:cubicBezTo>
                  <a:close/>
                  <a:moveTo>
                    <a:pt x="31" y="106"/>
                  </a:moveTo>
                  <a:cubicBezTo>
                    <a:pt x="31" y="107"/>
                    <a:pt x="31" y="108"/>
                    <a:pt x="31" y="109"/>
                  </a:cubicBezTo>
                  <a:cubicBezTo>
                    <a:pt x="32" y="109"/>
                    <a:pt x="34" y="109"/>
                    <a:pt x="35" y="109"/>
                  </a:cubicBezTo>
                  <a:cubicBezTo>
                    <a:pt x="35" y="108"/>
                    <a:pt x="35" y="107"/>
                    <a:pt x="35" y="106"/>
                  </a:cubicBezTo>
                  <a:cubicBezTo>
                    <a:pt x="34" y="106"/>
                    <a:pt x="32" y="106"/>
                    <a:pt x="31" y="106"/>
                  </a:cubicBezTo>
                  <a:close/>
                  <a:moveTo>
                    <a:pt x="37" y="106"/>
                  </a:moveTo>
                  <a:cubicBezTo>
                    <a:pt x="37" y="107"/>
                    <a:pt x="37" y="108"/>
                    <a:pt x="37" y="109"/>
                  </a:cubicBezTo>
                  <a:cubicBezTo>
                    <a:pt x="38" y="109"/>
                    <a:pt x="40" y="109"/>
                    <a:pt x="41" y="109"/>
                  </a:cubicBezTo>
                  <a:cubicBezTo>
                    <a:pt x="41" y="108"/>
                    <a:pt x="41" y="107"/>
                    <a:pt x="41" y="106"/>
                  </a:cubicBezTo>
                  <a:cubicBezTo>
                    <a:pt x="40" y="106"/>
                    <a:pt x="38" y="106"/>
                    <a:pt x="37" y="106"/>
                  </a:cubicBezTo>
                  <a:close/>
                  <a:moveTo>
                    <a:pt x="43" y="106"/>
                  </a:moveTo>
                  <a:cubicBezTo>
                    <a:pt x="43" y="107"/>
                    <a:pt x="43" y="108"/>
                    <a:pt x="43" y="109"/>
                  </a:cubicBezTo>
                  <a:cubicBezTo>
                    <a:pt x="45" y="109"/>
                    <a:pt x="46" y="109"/>
                    <a:pt x="47" y="109"/>
                  </a:cubicBezTo>
                  <a:cubicBezTo>
                    <a:pt x="47" y="108"/>
                    <a:pt x="47" y="107"/>
                    <a:pt x="47" y="106"/>
                  </a:cubicBezTo>
                  <a:cubicBezTo>
                    <a:pt x="46" y="106"/>
                    <a:pt x="45" y="106"/>
                    <a:pt x="43" y="106"/>
                  </a:cubicBezTo>
                  <a:close/>
                  <a:moveTo>
                    <a:pt x="49" y="106"/>
                  </a:moveTo>
                  <a:cubicBezTo>
                    <a:pt x="49" y="107"/>
                    <a:pt x="49" y="108"/>
                    <a:pt x="49" y="109"/>
                  </a:cubicBezTo>
                  <a:cubicBezTo>
                    <a:pt x="51" y="109"/>
                    <a:pt x="52" y="109"/>
                    <a:pt x="53" y="109"/>
                  </a:cubicBezTo>
                  <a:cubicBezTo>
                    <a:pt x="53" y="108"/>
                    <a:pt x="53" y="107"/>
                    <a:pt x="53" y="106"/>
                  </a:cubicBezTo>
                  <a:cubicBezTo>
                    <a:pt x="52" y="106"/>
                    <a:pt x="51" y="106"/>
                    <a:pt x="49" y="106"/>
                  </a:cubicBezTo>
                  <a:close/>
                  <a:moveTo>
                    <a:pt x="61" y="106"/>
                  </a:moveTo>
                  <a:cubicBezTo>
                    <a:pt x="61" y="107"/>
                    <a:pt x="61" y="108"/>
                    <a:pt x="61" y="109"/>
                  </a:cubicBezTo>
                  <a:cubicBezTo>
                    <a:pt x="63" y="109"/>
                    <a:pt x="64" y="109"/>
                    <a:pt x="66" y="109"/>
                  </a:cubicBezTo>
                  <a:cubicBezTo>
                    <a:pt x="66" y="108"/>
                    <a:pt x="66" y="107"/>
                    <a:pt x="66" y="106"/>
                  </a:cubicBezTo>
                  <a:cubicBezTo>
                    <a:pt x="64" y="106"/>
                    <a:pt x="63" y="106"/>
                    <a:pt x="61" y="106"/>
                  </a:cubicBezTo>
                  <a:close/>
                  <a:moveTo>
                    <a:pt x="86" y="106"/>
                  </a:moveTo>
                  <a:cubicBezTo>
                    <a:pt x="86" y="107"/>
                    <a:pt x="86" y="108"/>
                    <a:pt x="86" y="109"/>
                  </a:cubicBezTo>
                  <a:cubicBezTo>
                    <a:pt x="87" y="109"/>
                    <a:pt x="88" y="109"/>
                    <a:pt x="90" y="109"/>
                  </a:cubicBezTo>
                  <a:cubicBezTo>
                    <a:pt x="90" y="108"/>
                    <a:pt x="90" y="107"/>
                    <a:pt x="90" y="106"/>
                  </a:cubicBezTo>
                  <a:cubicBezTo>
                    <a:pt x="88" y="106"/>
                    <a:pt x="87" y="106"/>
                    <a:pt x="86" y="106"/>
                  </a:cubicBezTo>
                  <a:close/>
                  <a:moveTo>
                    <a:pt x="7" y="101"/>
                  </a:moveTo>
                  <a:cubicBezTo>
                    <a:pt x="7" y="102"/>
                    <a:pt x="7" y="103"/>
                    <a:pt x="7" y="104"/>
                  </a:cubicBezTo>
                  <a:cubicBezTo>
                    <a:pt x="8" y="104"/>
                    <a:pt x="10" y="104"/>
                    <a:pt x="11" y="104"/>
                  </a:cubicBezTo>
                  <a:cubicBezTo>
                    <a:pt x="11" y="103"/>
                    <a:pt x="11" y="102"/>
                    <a:pt x="11" y="101"/>
                  </a:cubicBezTo>
                  <a:cubicBezTo>
                    <a:pt x="10" y="101"/>
                    <a:pt x="8" y="101"/>
                    <a:pt x="7" y="101"/>
                  </a:cubicBezTo>
                  <a:close/>
                  <a:moveTo>
                    <a:pt x="25" y="101"/>
                  </a:moveTo>
                  <a:cubicBezTo>
                    <a:pt x="25" y="102"/>
                    <a:pt x="25" y="103"/>
                    <a:pt x="25" y="104"/>
                  </a:cubicBezTo>
                  <a:cubicBezTo>
                    <a:pt x="26" y="104"/>
                    <a:pt x="28" y="104"/>
                    <a:pt x="29" y="104"/>
                  </a:cubicBezTo>
                  <a:cubicBezTo>
                    <a:pt x="29" y="103"/>
                    <a:pt x="29" y="102"/>
                    <a:pt x="29" y="101"/>
                  </a:cubicBezTo>
                  <a:cubicBezTo>
                    <a:pt x="28" y="101"/>
                    <a:pt x="26" y="101"/>
                    <a:pt x="25" y="101"/>
                  </a:cubicBezTo>
                  <a:close/>
                  <a:moveTo>
                    <a:pt x="31" y="101"/>
                  </a:moveTo>
                  <a:cubicBezTo>
                    <a:pt x="31" y="102"/>
                    <a:pt x="31" y="103"/>
                    <a:pt x="31" y="104"/>
                  </a:cubicBezTo>
                  <a:cubicBezTo>
                    <a:pt x="32" y="104"/>
                    <a:pt x="34" y="104"/>
                    <a:pt x="35" y="104"/>
                  </a:cubicBezTo>
                  <a:cubicBezTo>
                    <a:pt x="35" y="103"/>
                    <a:pt x="35" y="102"/>
                    <a:pt x="35" y="101"/>
                  </a:cubicBezTo>
                  <a:cubicBezTo>
                    <a:pt x="34" y="101"/>
                    <a:pt x="32" y="101"/>
                    <a:pt x="31" y="101"/>
                  </a:cubicBezTo>
                  <a:close/>
                  <a:moveTo>
                    <a:pt x="43" y="101"/>
                  </a:moveTo>
                  <a:cubicBezTo>
                    <a:pt x="43" y="102"/>
                    <a:pt x="43" y="103"/>
                    <a:pt x="43" y="104"/>
                  </a:cubicBezTo>
                  <a:cubicBezTo>
                    <a:pt x="45" y="104"/>
                    <a:pt x="46" y="104"/>
                    <a:pt x="47" y="104"/>
                  </a:cubicBezTo>
                  <a:cubicBezTo>
                    <a:pt x="47" y="103"/>
                    <a:pt x="47" y="102"/>
                    <a:pt x="47" y="101"/>
                  </a:cubicBezTo>
                  <a:cubicBezTo>
                    <a:pt x="46" y="101"/>
                    <a:pt x="45" y="101"/>
                    <a:pt x="43" y="101"/>
                  </a:cubicBezTo>
                  <a:close/>
                  <a:moveTo>
                    <a:pt x="49" y="101"/>
                  </a:moveTo>
                  <a:cubicBezTo>
                    <a:pt x="49" y="102"/>
                    <a:pt x="49" y="103"/>
                    <a:pt x="49" y="104"/>
                  </a:cubicBezTo>
                  <a:cubicBezTo>
                    <a:pt x="51" y="104"/>
                    <a:pt x="52" y="104"/>
                    <a:pt x="53" y="104"/>
                  </a:cubicBezTo>
                  <a:cubicBezTo>
                    <a:pt x="53" y="103"/>
                    <a:pt x="53" y="102"/>
                    <a:pt x="53" y="101"/>
                  </a:cubicBezTo>
                  <a:cubicBezTo>
                    <a:pt x="52" y="101"/>
                    <a:pt x="51" y="101"/>
                    <a:pt x="49" y="101"/>
                  </a:cubicBezTo>
                  <a:close/>
                  <a:moveTo>
                    <a:pt x="55" y="101"/>
                  </a:moveTo>
                  <a:cubicBezTo>
                    <a:pt x="55" y="102"/>
                    <a:pt x="55" y="103"/>
                    <a:pt x="55" y="104"/>
                  </a:cubicBezTo>
                  <a:cubicBezTo>
                    <a:pt x="57" y="104"/>
                    <a:pt x="58" y="104"/>
                    <a:pt x="60" y="104"/>
                  </a:cubicBezTo>
                  <a:cubicBezTo>
                    <a:pt x="60" y="103"/>
                    <a:pt x="60" y="102"/>
                    <a:pt x="60" y="101"/>
                  </a:cubicBezTo>
                  <a:cubicBezTo>
                    <a:pt x="58" y="101"/>
                    <a:pt x="57" y="101"/>
                    <a:pt x="55" y="101"/>
                  </a:cubicBezTo>
                  <a:close/>
                  <a:moveTo>
                    <a:pt x="61" y="101"/>
                  </a:moveTo>
                  <a:cubicBezTo>
                    <a:pt x="61" y="102"/>
                    <a:pt x="61" y="103"/>
                    <a:pt x="61" y="104"/>
                  </a:cubicBezTo>
                  <a:cubicBezTo>
                    <a:pt x="63" y="104"/>
                    <a:pt x="64" y="104"/>
                    <a:pt x="66" y="104"/>
                  </a:cubicBezTo>
                  <a:cubicBezTo>
                    <a:pt x="66" y="103"/>
                    <a:pt x="66" y="102"/>
                    <a:pt x="66" y="101"/>
                  </a:cubicBezTo>
                  <a:cubicBezTo>
                    <a:pt x="64" y="101"/>
                    <a:pt x="63" y="101"/>
                    <a:pt x="61" y="101"/>
                  </a:cubicBezTo>
                  <a:close/>
                  <a:moveTo>
                    <a:pt x="79" y="101"/>
                  </a:moveTo>
                  <a:cubicBezTo>
                    <a:pt x="79" y="102"/>
                    <a:pt x="79" y="103"/>
                    <a:pt x="79" y="104"/>
                  </a:cubicBezTo>
                  <a:cubicBezTo>
                    <a:pt x="81" y="104"/>
                    <a:pt x="82" y="104"/>
                    <a:pt x="84" y="104"/>
                  </a:cubicBezTo>
                  <a:cubicBezTo>
                    <a:pt x="84" y="103"/>
                    <a:pt x="84" y="102"/>
                    <a:pt x="84" y="101"/>
                  </a:cubicBezTo>
                  <a:cubicBezTo>
                    <a:pt x="82" y="101"/>
                    <a:pt x="81" y="101"/>
                    <a:pt x="79" y="101"/>
                  </a:cubicBezTo>
                  <a:close/>
                  <a:moveTo>
                    <a:pt x="86" y="101"/>
                  </a:moveTo>
                  <a:cubicBezTo>
                    <a:pt x="86" y="102"/>
                    <a:pt x="86" y="103"/>
                    <a:pt x="86" y="104"/>
                  </a:cubicBezTo>
                  <a:cubicBezTo>
                    <a:pt x="87" y="104"/>
                    <a:pt x="88" y="104"/>
                    <a:pt x="90" y="104"/>
                  </a:cubicBezTo>
                  <a:cubicBezTo>
                    <a:pt x="90" y="103"/>
                    <a:pt x="90" y="102"/>
                    <a:pt x="90" y="101"/>
                  </a:cubicBezTo>
                  <a:cubicBezTo>
                    <a:pt x="88" y="101"/>
                    <a:pt x="87" y="101"/>
                    <a:pt x="86" y="101"/>
                  </a:cubicBezTo>
                  <a:close/>
                  <a:moveTo>
                    <a:pt x="7" y="96"/>
                  </a:moveTo>
                  <a:cubicBezTo>
                    <a:pt x="7" y="97"/>
                    <a:pt x="7" y="98"/>
                    <a:pt x="7" y="99"/>
                  </a:cubicBezTo>
                  <a:cubicBezTo>
                    <a:pt x="8" y="99"/>
                    <a:pt x="10" y="99"/>
                    <a:pt x="11" y="99"/>
                  </a:cubicBezTo>
                  <a:cubicBezTo>
                    <a:pt x="11" y="98"/>
                    <a:pt x="11" y="97"/>
                    <a:pt x="11" y="96"/>
                  </a:cubicBezTo>
                  <a:cubicBezTo>
                    <a:pt x="10" y="96"/>
                    <a:pt x="8" y="96"/>
                    <a:pt x="7" y="96"/>
                  </a:cubicBezTo>
                  <a:close/>
                  <a:moveTo>
                    <a:pt x="25" y="96"/>
                  </a:moveTo>
                  <a:cubicBezTo>
                    <a:pt x="25" y="97"/>
                    <a:pt x="25" y="98"/>
                    <a:pt x="25" y="99"/>
                  </a:cubicBezTo>
                  <a:cubicBezTo>
                    <a:pt x="26" y="99"/>
                    <a:pt x="28" y="99"/>
                    <a:pt x="29" y="99"/>
                  </a:cubicBezTo>
                  <a:cubicBezTo>
                    <a:pt x="29" y="98"/>
                    <a:pt x="29" y="97"/>
                    <a:pt x="29" y="96"/>
                  </a:cubicBezTo>
                  <a:cubicBezTo>
                    <a:pt x="28" y="96"/>
                    <a:pt x="26" y="96"/>
                    <a:pt x="25" y="96"/>
                  </a:cubicBezTo>
                  <a:close/>
                  <a:moveTo>
                    <a:pt x="31" y="96"/>
                  </a:moveTo>
                  <a:cubicBezTo>
                    <a:pt x="31" y="97"/>
                    <a:pt x="31" y="98"/>
                    <a:pt x="31" y="99"/>
                  </a:cubicBezTo>
                  <a:cubicBezTo>
                    <a:pt x="32" y="99"/>
                    <a:pt x="34" y="99"/>
                    <a:pt x="35" y="99"/>
                  </a:cubicBezTo>
                  <a:cubicBezTo>
                    <a:pt x="35" y="98"/>
                    <a:pt x="35" y="97"/>
                    <a:pt x="35" y="96"/>
                  </a:cubicBezTo>
                  <a:cubicBezTo>
                    <a:pt x="34" y="96"/>
                    <a:pt x="32" y="96"/>
                    <a:pt x="31" y="96"/>
                  </a:cubicBezTo>
                  <a:close/>
                  <a:moveTo>
                    <a:pt x="37" y="96"/>
                  </a:moveTo>
                  <a:cubicBezTo>
                    <a:pt x="37" y="97"/>
                    <a:pt x="37" y="98"/>
                    <a:pt x="37" y="99"/>
                  </a:cubicBezTo>
                  <a:cubicBezTo>
                    <a:pt x="38" y="99"/>
                    <a:pt x="40" y="99"/>
                    <a:pt x="41" y="99"/>
                  </a:cubicBezTo>
                  <a:cubicBezTo>
                    <a:pt x="41" y="98"/>
                    <a:pt x="41" y="97"/>
                    <a:pt x="41" y="96"/>
                  </a:cubicBezTo>
                  <a:cubicBezTo>
                    <a:pt x="40" y="96"/>
                    <a:pt x="38" y="96"/>
                    <a:pt x="37" y="96"/>
                  </a:cubicBezTo>
                  <a:close/>
                  <a:moveTo>
                    <a:pt x="43" y="96"/>
                  </a:moveTo>
                  <a:cubicBezTo>
                    <a:pt x="43" y="97"/>
                    <a:pt x="43" y="98"/>
                    <a:pt x="43" y="99"/>
                  </a:cubicBezTo>
                  <a:cubicBezTo>
                    <a:pt x="45" y="99"/>
                    <a:pt x="46" y="99"/>
                    <a:pt x="47" y="99"/>
                  </a:cubicBezTo>
                  <a:cubicBezTo>
                    <a:pt x="47" y="98"/>
                    <a:pt x="47" y="97"/>
                    <a:pt x="47" y="96"/>
                  </a:cubicBezTo>
                  <a:cubicBezTo>
                    <a:pt x="46" y="96"/>
                    <a:pt x="45" y="96"/>
                    <a:pt x="43" y="96"/>
                  </a:cubicBezTo>
                  <a:close/>
                  <a:moveTo>
                    <a:pt x="49" y="96"/>
                  </a:moveTo>
                  <a:cubicBezTo>
                    <a:pt x="49" y="97"/>
                    <a:pt x="49" y="98"/>
                    <a:pt x="49" y="99"/>
                  </a:cubicBezTo>
                  <a:cubicBezTo>
                    <a:pt x="51" y="99"/>
                    <a:pt x="52" y="99"/>
                    <a:pt x="53" y="99"/>
                  </a:cubicBezTo>
                  <a:cubicBezTo>
                    <a:pt x="53" y="98"/>
                    <a:pt x="53" y="97"/>
                    <a:pt x="53" y="96"/>
                  </a:cubicBezTo>
                  <a:cubicBezTo>
                    <a:pt x="52" y="96"/>
                    <a:pt x="51" y="96"/>
                    <a:pt x="49" y="96"/>
                  </a:cubicBezTo>
                  <a:close/>
                  <a:moveTo>
                    <a:pt x="61" y="96"/>
                  </a:moveTo>
                  <a:cubicBezTo>
                    <a:pt x="61" y="97"/>
                    <a:pt x="61" y="98"/>
                    <a:pt x="61" y="99"/>
                  </a:cubicBezTo>
                  <a:cubicBezTo>
                    <a:pt x="63" y="99"/>
                    <a:pt x="64" y="99"/>
                    <a:pt x="66" y="99"/>
                  </a:cubicBezTo>
                  <a:cubicBezTo>
                    <a:pt x="66" y="98"/>
                    <a:pt x="66" y="97"/>
                    <a:pt x="66" y="96"/>
                  </a:cubicBezTo>
                  <a:cubicBezTo>
                    <a:pt x="64" y="96"/>
                    <a:pt x="63" y="96"/>
                    <a:pt x="61" y="96"/>
                  </a:cubicBezTo>
                  <a:close/>
                  <a:moveTo>
                    <a:pt x="73" y="96"/>
                  </a:moveTo>
                  <a:cubicBezTo>
                    <a:pt x="73" y="97"/>
                    <a:pt x="73" y="98"/>
                    <a:pt x="73" y="99"/>
                  </a:cubicBezTo>
                  <a:cubicBezTo>
                    <a:pt x="75" y="99"/>
                    <a:pt x="76" y="99"/>
                    <a:pt x="78" y="99"/>
                  </a:cubicBezTo>
                  <a:cubicBezTo>
                    <a:pt x="78" y="98"/>
                    <a:pt x="78" y="97"/>
                    <a:pt x="78" y="96"/>
                  </a:cubicBezTo>
                  <a:cubicBezTo>
                    <a:pt x="76" y="96"/>
                    <a:pt x="75" y="96"/>
                    <a:pt x="73" y="96"/>
                  </a:cubicBezTo>
                  <a:close/>
                  <a:moveTo>
                    <a:pt x="79" y="96"/>
                  </a:moveTo>
                  <a:cubicBezTo>
                    <a:pt x="79" y="97"/>
                    <a:pt x="79" y="98"/>
                    <a:pt x="79" y="99"/>
                  </a:cubicBezTo>
                  <a:cubicBezTo>
                    <a:pt x="81" y="99"/>
                    <a:pt x="82" y="99"/>
                    <a:pt x="84" y="99"/>
                  </a:cubicBezTo>
                  <a:cubicBezTo>
                    <a:pt x="84" y="98"/>
                    <a:pt x="84" y="97"/>
                    <a:pt x="84" y="96"/>
                  </a:cubicBezTo>
                  <a:cubicBezTo>
                    <a:pt x="82" y="96"/>
                    <a:pt x="81" y="96"/>
                    <a:pt x="79" y="96"/>
                  </a:cubicBezTo>
                  <a:close/>
                  <a:moveTo>
                    <a:pt x="86" y="96"/>
                  </a:moveTo>
                  <a:cubicBezTo>
                    <a:pt x="86" y="97"/>
                    <a:pt x="86" y="98"/>
                    <a:pt x="86" y="99"/>
                  </a:cubicBezTo>
                  <a:cubicBezTo>
                    <a:pt x="87" y="99"/>
                    <a:pt x="88" y="99"/>
                    <a:pt x="90" y="99"/>
                  </a:cubicBezTo>
                  <a:cubicBezTo>
                    <a:pt x="90" y="98"/>
                    <a:pt x="90" y="97"/>
                    <a:pt x="90" y="96"/>
                  </a:cubicBezTo>
                  <a:cubicBezTo>
                    <a:pt x="88" y="96"/>
                    <a:pt x="87" y="96"/>
                    <a:pt x="86" y="96"/>
                  </a:cubicBezTo>
                  <a:close/>
                  <a:moveTo>
                    <a:pt x="7" y="91"/>
                  </a:moveTo>
                  <a:cubicBezTo>
                    <a:pt x="7" y="92"/>
                    <a:pt x="7" y="93"/>
                    <a:pt x="7" y="94"/>
                  </a:cubicBezTo>
                  <a:cubicBezTo>
                    <a:pt x="8" y="94"/>
                    <a:pt x="10" y="94"/>
                    <a:pt x="11" y="94"/>
                  </a:cubicBezTo>
                  <a:cubicBezTo>
                    <a:pt x="11" y="93"/>
                    <a:pt x="11" y="92"/>
                    <a:pt x="11" y="91"/>
                  </a:cubicBezTo>
                  <a:cubicBezTo>
                    <a:pt x="10" y="91"/>
                    <a:pt x="8" y="91"/>
                    <a:pt x="7" y="91"/>
                  </a:cubicBezTo>
                  <a:close/>
                  <a:moveTo>
                    <a:pt x="19" y="91"/>
                  </a:moveTo>
                  <a:cubicBezTo>
                    <a:pt x="19" y="92"/>
                    <a:pt x="19" y="93"/>
                    <a:pt x="19" y="94"/>
                  </a:cubicBezTo>
                  <a:cubicBezTo>
                    <a:pt x="20" y="94"/>
                    <a:pt x="22" y="94"/>
                    <a:pt x="23" y="94"/>
                  </a:cubicBezTo>
                  <a:cubicBezTo>
                    <a:pt x="23" y="93"/>
                    <a:pt x="23" y="92"/>
                    <a:pt x="23" y="91"/>
                  </a:cubicBezTo>
                  <a:cubicBezTo>
                    <a:pt x="22" y="91"/>
                    <a:pt x="20" y="91"/>
                    <a:pt x="19" y="91"/>
                  </a:cubicBezTo>
                  <a:close/>
                  <a:moveTo>
                    <a:pt x="31" y="91"/>
                  </a:moveTo>
                  <a:cubicBezTo>
                    <a:pt x="31" y="92"/>
                    <a:pt x="31" y="93"/>
                    <a:pt x="31" y="94"/>
                  </a:cubicBezTo>
                  <a:cubicBezTo>
                    <a:pt x="32" y="94"/>
                    <a:pt x="34" y="94"/>
                    <a:pt x="35" y="94"/>
                  </a:cubicBezTo>
                  <a:cubicBezTo>
                    <a:pt x="35" y="93"/>
                    <a:pt x="35" y="92"/>
                    <a:pt x="35" y="91"/>
                  </a:cubicBezTo>
                  <a:cubicBezTo>
                    <a:pt x="34" y="91"/>
                    <a:pt x="32" y="91"/>
                    <a:pt x="31" y="91"/>
                  </a:cubicBezTo>
                  <a:close/>
                  <a:moveTo>
                    <a:pt x="37" y="91"/>
                  </a:moveTo>
                  <a:cubicBezTo>
                    <a:pt x="37" y="92"/>
                    <a:pt x="37" y="93"/>
                    <a:pt x="37" y="94"/>
                  </a:cubicBezTo>
                  <a:cubicBezTo>
                    <a:pt x="38" y="94"/>
                    <a:pt x="40" y="94"/>
                    <a:pt x="41" y="94"/>
                  </a:cubicBezTo>
                  <a:cubicBezTo>
                    <a:pt x="41" y="93"/>
                    <a:pt x="41" y="92"/>
                    <a:pt x="41" y="91"/>
                  </a:cubicBezTo>
                  <a:cubicBezTo>
                    <a:pt x="40" y="91"/>
                    <a:pt x="38" y="91"/>
                    <a:pt x="37" y="91"/>
                  </a:cubicBezTo>
                  <a:close/>
                  <a:moveTo>
                    <a:pt x="43" y="91"/>
                  </a:moveTo>
                  <a:cubicBezTo>
                    <a:pt x="43" y="92"/>
                    <a:pt x="43" y="93"/>
                    <a:pt x="43" y="94"/>
                  </a:cubicBezTo>
                  <a:cubicBezTo>
                    <a:pt x="45" y="94"/>
                    <a:pt x="46" y="94"/>
                    <a:pt x="47" y="94"/>
                  </a:cubicBezTo>
                  <a:cubicBezTo>
                    <a:pt x="47" y="93"/>
                    <a:pt x="47" y="92"/>
                    <a:pt x="47" y="91"/>
                  </a:cubicBezTo>
                  <a:cubicBezTo>
                    <a:pt x="46" y="91"/>
                    <a:pt x="45" y="91"/>
                    <a:pt x="43" y="91"/>
                  </a:cubicBezTo>
                  <a:close/>
                  <a:moveTo>
                    <a:pt x="55" y="91"/>
                  </a:moveTo>
                  <a:cubicBezTo>
                    <a:pt x="55" y="92"/>
                    <a:pt x="55" y="93"/>
                    <a:pt x="55" y="94"/>
                  </a:cubicBezTo>
                  <a:cubicBezTo>
                    <a:pt x="57" y="94"/>
                    <a:pt x="58" y="94"/>
                    <a:pt x="60" y="94"/>
                  </a:cubicBezTo>
                  <a:cubicBezTo>
                    <a:pt x="60" y="93"/>
                    <a:pt x="60" y="92"/>
                    <a:pt x="60" y="91"/>
                  </a:cubicBezTo>
                  <a:cubicBezTo>
                    <a:pt x="58" y="91"/>
                    <a:pt x="57" y="91"/>
                    <a:pt x="55" y="91"/>
                  </a:cubicBezTo>
                  <a:close/>
                  <a:moveTo>
                    <a:pt x="61" y="91"/>
                  </a:moveTo>
                  <a:cubicBezTo>
                    <a:pt x="61" y="92"/>
                    <a:pt x="61" y="93"/>
                    <a:pt x="61" y="94"/>
                  </a:cubicBezTo>
                  <a:cubicBezTo>
                    <a:pt x="63" y="94"/>
                    <a:pt x="64" y="94"/>
                    <a:pt x="66" y="94"/>
                  </a:cubicBezTo>
                  <a:cubicBezTo>
                    <a:pt x="66" y="93"/>
                    <a:pt x="66" y="92"/>
                    <a:pt x="66" y="91"/>
                  </a:cubicBezTo>
                  <a:cubicBezTo>
                    <a:pt x="64" y="91"/>
                    <a:pt x="63" y="91"/>
                    <a:pt x="61" y="91"/>
                  </a:cubicBezTo>
                  <a:close/>
                  <a:moveTo>
                    <a:pt x="67" y="91"/>
                  </a:moveTo>
                  <a:cubicBezTo>
                    <a:pt x="67" y="92"/>
                    <a:pt x="67" y="93"/>
                    <a:pt x="67" y="94"/>
                  </a:cubicBezTo>
                  <a:cubicBezTo>
                    <a:pt x="69" y="94"/>
                    <a:pt x="70" y="94"/>
                    <a:pt x="72" y="94"/>
                  </a:cubicBezTo>
                  <a:cubicBezTo>
                    <a:pt x="72" y="93"/>
                    <a:pt x="72" y="92"/>
                    <a:pt x="72" y="91"/>
                  </a:cubicBezTo>
                  <a:cubicBezTo>
                    <a:pt x="70" y="91"/>
                    <a:pt x="69" y="91"/>
                    <a:pt x="67" y="91"/>
                  </a:cubicBezTo>
                  <a:close/>
                  <a:moveTo>
                    <a:pt x="19" y="86"/>
                  </a:moveTo>
                  <a:cubicBezTo>
                    <a:pt x="19" y="87"/>
                    <a:pt x="19" y="88"/>
                    <a:pt x="19" y="89"/>
                  </a:cubicBezTo>
                  <a:cubicBezTo>
                    <a:pt x="20" y="89"/>
                    <a:pt x="22" y="89"/>
                    <a:pt x="23" y="89"/>
                  </a:cubicBezTo>
                  <a:cubicBezTo>
                    <a:pt x="23" y="88"/>
                    <a:pt x="23" y="87"/>
                    <a:pt x="23" y="86"/>
                  </a:cubicBezTo>
                  <a:cubicBezTo>
                    <a:pt x="22" y="86"/>
                    <a:pt x="20" y="86"/>
                    <a:pt x="19" y="86"/>
                  </a:cubicBezTo>
                  <a:close/>
                  <a:moveTo>
                    <a:pt x="25" y="86"/>
                  </a:moveTo>
                  <a:cubicBezTo>
                    <a:pt x="25" y="87"/>
                    <a:pt x="25" y="88"/>
                    <a:pt x="25" y="89"/>
                  </a:cubicBezTo>
                  <a:cubicBezTo>
                    <a:pt x="26" y="89"/>
                    <a:pt x="28" y="89"/>
                    <a:pt x="29" y="89"/>
                  </a:cubicBezTo>
                  <a:cubicBezTo>
                    <a:pt x="29" y="88"/>
                    <a:pt x="29" y="87"/>
                    <a:pt x="29" y="86"/>
                  </a:cubicBezTo>
                  <a:cubicBezTo>
                    <a:pt x="28" y="86"/>
                    <a:pt x="26" y="86"/>
                    <a:pt x="25" y="86"/>
                  </a:cubicBezTo>
                  <a:close/>
                  <a:moveTo>
                    <a:pt x="31" y="86"/>
                  </a:moveTo>
                  <a:cubicBezTo>
                    <a:pt x="31" y="87"/>
                    <a:pt x="31" y="88"/>
                    <a:pt x="31" y="89"/>
                  </a:cubicBezTo>
                  <a:cubicBezTo>
                    <a:pt x="32" y="89"/>
                    <a:pt x="34" y="89"/>
                    <a:pt x="35" y="89"/>
                  </a:cubicBezTo>
                  <a:cubicBezTo>
                    <a:pt x="35" y="88"/>
                    <a:pt x="35" y="87"/>
                    <a:pt x="35" y="86"/>
                  </a:cubicBezTo>
                  <a:cubicBezTo>
                    <a:pt x="34" y="86"/>
                    <a:pt x="32" y="86"/>
                    <a:pt x="31" y="86"/>
                  </a:cubicBezTo>
                  <a:close/>
                  <a:moveTo>
                    <a:pt x="37" y="86"/>
                  </a:moveTo>
                  <a:cubicBezTo>
                    <a:pt x="37" y="87"/>
                    <a:pt x="37" y="88"/>
                    <a:pt x="37" y="89"/>
                  </a:cubicBezTo>
                  <a:cubicBezTo>
                    <a:pt x="38" y="89"/>
                    <a:pt x="40" y="89"/>
                    <a:pt x="41" y="89"/>
                  </a:cubicBezTo>
                  <a:cubicBezTo>
                    <a:pt x="41" y="88"/>
                    <a:pt x="41" y="87"/>
                    <a:pt x="41" y="86"/>
                  </a:cubicBezTo>
                  <a:cubicBezTo>
                    <a:pt x="40" y="86"/>
                    <a:pt x="38" y="86"/>
                    <a:pt x="37" y="86"/>
                  </a:cubicBezTo>
                  <a:close/>
                  <a:moveTo>
                    <a:pt x="43" y="86"/>
                  </a:moveTo>
                  <a:cubicBezTo>
                    <a:pt x="43" y="87"/>
                    <a:pt x="43" y="88"/>
                    <a:pt x="43" y="89"/>
                  </a:cubicBezTo>
                  <a:cubicBezTo>
                    <a:pt x="45" y="89"/>
                    <a:pt x="46" y="89"/>
                    <a:pt x="47" y="89"/>
                  </a:cubicBezTo>
                  <a:cubicBezTo>
                    <a:pt x="47" y="88"/>
                    <a:pt x="47" y="87"/>
                    <a:pt x="47" y="86"/>
                  </a:cubicBezTo>
                  <a:cubicBezTo>
                    <a:pt x="46" y="86"/>
                    <a:pt x="45" y="86"/>
                    <a:pt x="43" y="86"/>
                  </a:cubicBezTo>
                  <a:close/>
                  <a:moveTo>
                    <a:pt x="49" y="86"/>
                  </a:moveTo>
                  <a:cubicBezTo>
                    <a:pt x="49" y="87"/>
                    <a:pt x="49" y="88"/>
                    <a:pt x="49" y="89"/>
                  </a:cubicBezTo>
                  <a:cubicBezTo>
                    <a:pt x="51" y="89"/>
                    <a:pt x="52" y="89"/>
                    <a:pt x="53" y="89"/>
                  </a:cubicBezTo>
                  <a:cubicBezTo>
                    <a:pt x="53" y="88"/>
                    <a:pt x="53" y="87"/>
                    <a:pt x="53" y="86"/>
                  </a:cubicBezTo>
                  <a:cubicBezTo>
                    <a:pt x="52" y="86"/>
                    <a:pt x="51" y="86"/>
                    <a:pt x="49" y="86"/>
                  </a:cubicBezTo>
                  <a:close/>
                  <a:moveTo>
                    <a:pt x="55" y="86"/>
                  </a:moveTo>
                  <a:cubicBezTo>
                    <a:pt x="55" y="87"/>
                    <a:pt x="55" y="88"/>
                    <a:pt x="55" y="89"/>
                  </a:cubicBezTo>
                  <a:cubicBezTo>
                    <a:pt x="57" y="89"/>
                    <a:pt x="58" y="89"/>
                    <a:pt x="60" y="89"/>
                  </a:cubicBezTo>
                  <a:cubicBezTo>
                    <a:pt x="60" y="88"/>
                    <a:pt x="60" y="87"/>
                    <a:pt x="60" y="86"/>
                  </a:cubicBezTo>
                  <a:cubicBezTo>
                    <a:pt x="58" y="86"/>
                    <a:pt x="57" y="86"/>
                    <a:pt x="55" y="86"/>
                  </a:cubicBezTo>
                  <a:close/>
                  <a:moveTo>
                    <a:pt x="67" y="86"/>
                  </a:moveTo>
                  <a:cubicBezTo>
                    <a:pt x="67" y="87"/>
                    <a:pt x="67" y="88"/>
                    <a:pt x="67" y="89"/>
                  </a:cubicBezTo>
                  <a:cubicBezTo>
                    <a:pt x="69" y="89"/>
                    <a:pt x="70" y="89"/>
                    <a:pt x="72" y="89"/>
                  </a:cubicBezTo>
                  <a:cubicBezTo>
                    <a:pt x="72" y="88"/>
                    <a:pt x="72" y="87"/>
                    <a:pt x="72" y="86"/>
                  </a:cubicBezTo>
                  <a:cubicBezTo>
                    <a:pt x="70" y="86"/>
                    <a:pt x="69" y="86"/>
                    <a:pt x="67" y="86"/>
                  </a:cubicBezTo>
                  <a:close/>
                  <a:moveTo>
                    <a:pt x="73" y="86"/>
                  </a:moveTo>
                  <a:cubicBezTo>
                    <a:pt x="73" y="87"/>
                    <a:pt x="73" y="88"/>
                    <a:pt x="73" y="89"/>
                  </a:cubicBezTo>
                  <a:cubicBezTo>
                    <a:pt x="75" y="89"/>
                    <a:pt x="76" y="89"/>
                    <a:pt x="78" y="89"/>
                  </a:cubicBezTo>
                  <a:cubicBezTo>
                    <a:pt x="78" y="88"/>
                    <a:pt x="78" y="87"/>
                    <a:pt x="78" y="86"/>
                  </a:cubicBezTo>
                  <a:cubicBezTo>
                    <a:pt x="76" y="86"/>
                    <a:pt x="75" y="86"/>
                    <a:pt x="73" y="86"/>
                  </a:cubicBezTo>
                  <a:close/>
                  <a:moveTo>
                    <a:pt x="79" y="86"/>
                  </a:moveTo>
                  <a:cubicBezTo>
                    <a:pt x="79" y="87"/>
                    <a:pt x="79" y="88"/>
                    <a:pt x="79" y="89"/>
                  </a:cubicBezTo>
                  <a:cubicBezTo>
                    <a:pt x="81" y="89"/>
                    <a:pt x="82" y="89"/>
                    <a:pt x="84" y="89"/>
                  </a:cubicBezTo>
                  <a:cubicBezTo>
                    <a:pt x="84" y="88"/>
                    <a:pt x="84" y="87"/>
                    <a:pt x="84" y="86"/>
                  </a:cubicBezTo>
                  <a:cubicBezTo>
                    <a:pt x="82" y="86"/>
                    <a:pt x="81" y="86"/>
                    <a:pt x="79" y="86"/>
                  </a:cubicBezTo>
                  <a:close/>
                  <a:moveTo>
                    <a:pt x="7" y="81"/>
                  </a:moveTo>
                  <a:cubicBezTo>
                    <a:pt x="7" y="82"/>
                    <a:pt x="7" y="83"/>
                    <a:pt x="7" y="84"/>
                  </a:cubicBezTo>
                  <a:cubicBezTo>
                    <a:pt x="8" y="84"/>
                    <a:pt x="10" y="84"/>
                    <a:pt x="11" y="84"/>
                  </a:cubicBezTo>
                  <a:cubicBezTo>
                    <a:pt x="11" y="83"/>
                    <a:pt x="11" y="82"/>
                    <a:pt x="11" y="81"/>
                  </a:cubicBezTo>
                  <a:cubicBezTo>
                    <a:pt x="10" y="81"/>
                    <a:pt x="8" y="81"/>
                    <a:pt x="7" y="81"/>
                  </a:cubicBezTo>
                  <a:close/>
                  <a:moveTo>
                    <a:pt x="19" y="81"/>
                  </a:moveTo>
                  <a:cubicBezTo>
                    <a:pt x="19" y="82"/>
                    <a:pt x="19" y="83"/>
                    <a:pt x="19" y="84"/>
                  </a:cubicBezTo>
                  <a:cubicBezTo>
                    <a:pt x="20" y="84"/>
                    <a:pt x="22" y="84"/>
                    <a:pt x="23" y="84"/>
                  </a:cubicBezTo>
                  <a:cubicBezTo>
                    <a:pt x="23" y="83"/>
                    <a:pt x="23" y="82"/>
                    <a:pt x="23" y="81"/>
                  </a:cubicBezTo>
                  <a:cubicBezTo>
                    <a:pt x="22" y="81"/>
                    <a:pt x="20" y="81"/>
                    <a:pt x="19" y="81"/>
                  </a:cubicBezTo>
                  <a:close/>
                  <a:moveTo>
                    <a:pt x="25" y="81"/>
                  </a:moveTo>
                  <a:cubicBezTo>
                    <a:pt x="25" y="82"/>
                    <a:pt x="25" y="83"/>
                    <a:pt x="25" y="84"/>
                  </a:cubicBezTo>
                  <a:cubicBezTo>
                    <a:pt x="26" y="84"/>
                    <a:pt x="28" y="84"/>
                    <a:pt x="29" y="84"/>
                  </a:cubicBezTo>
                  <a:cubicBezTo>
                    <a:pt x="29" y="83"/>
                    <a:pt x="29" y="82"/>
                    <a:pt x="29" y="81"/>
                  </a:cubicBezTo>
                  <a:cubicBezTo>
                    <a:pt x="28" y="81"/>
                    <a:pt x="26" y="81"/>
                    <a:pt x="25" y="81"/>
                  </a:cubicBezTo>
                  <a:close/>
                  <a:moveTo>
                    <a:pt x="31" y="81"/>
                  </a:moveTo>
                  <a:cubicBezTo>
                    <a:pt x="31" y="82"/>
                    <a:pt x="31" y="83"/>
                    <a:pt x="31" y="84"/>
                  </a:cubicBezTo>
                  <a:cubicBezTo>
                    <a:pt x="32" y="84"/>
                    <a:pt x="34" y="84"/>
                    <a:pt x="35" y="84"/>
                  </a:cubicBezTo>
                  <a:cubicBezTo>
                    <a:pt x="35" y="83"/>
                    <a:pt x="35" y="82"/>
                    <a:pt x="35" y="81"/>
                  </a:cubicBezTo>
                  <a:cubicBezTo>
                    <a:pt x="34" y="81"/>
                    <a:pt x="32" y="81"/>
                    <a:pt x="31" y="81"/>
                  </a:cubicBezTo>
                  <a:close/>
                  <a:moveTo>
                    <a:pt x="37" y="81"/>
                  </a:moveTo>
                  <a:cubicBezTo>
                    <a:pt x="37" y="82"/>
                    <a:pt x="37" y="83"/>
                    <a:pt x="37" y="84"/>
                  </a:cubicBezTo>
                  <a:cubicBezTo>
                    <a:pt x="38" y="84"/>
                    <a:pt x="40" y="84"/>
                    <a:pt x="41" y="84"/>
                  </a:cubicBezTo>
                  <a:cubicBezTo>
                    <a:pt x="41" y="83"/>
                    <a:pt x="41" y="82"/>
                    <a:pt x="41" y="81"/>
                  </a:cubicBezTo>
                  <a:cubicBezTo>
                    <a:pt x="40" y="81"/>
                    <a:pt x="38" y="81"/>
                    <a:pt x="37" y="81"/>
                  </a:cubicBezTo>
                  <a:close/>
                  <a:moveTo>
                    <a:pt x="49" y="81"/>
                  </a:moveTo>
                  <a:cubicBezTo>
                    <a:pt x="49" y="82"/>
                    <a:pt x="49" y="83"/>
                    <a:pt x="49" y="84"/>
                  </a:cubicBezTo>
                  <a:cubicBezTo>
                    <a:pt x="51" y="84"/>
                    <a:pt x="52" y="84"/>
                    <a:pt x="53" y="84"/>
                  </a:cubicBezTo>
                  <a:cubicBezTo>
                    <a:pt x="53" y="83"/>
                    <a:pt x="53" y="82"/>
                    <a:pt x="53" y="81"/>
                  </a:cubicBezTo>
                  <a:cubicBezTo>
                    <a:pt x="52" y="81"/>
                    <a:pt x="51" y="81"/>
                    <a:pt x="49" y="81"/>
                  </a:cubicBezTo>
                  <a:close/>
                  <a:moveTo>
                    <a:pt x="55" y="81"/>
                  </a:moveTo>
                  <a:cubicBezTo>
                    <a:pt x="55" y="82"/>
                    <a:pt x="55" y="83"/>
                    <a:pt x="55" y="84"/>
                  </a:cubicBezTo>
                  <a:cubicBezTo>
                    <a:pt x="57" y="84"/>
                    <a:pt x="58" y="84"/>
                    <a:pt x="60" y="84"/>
                  </a:cubicBezTo>
                  <a:cubicBezTo>
                    <a:pt x="60" y="83"/>
                    <a:pt x="60" y="82"/>
                    <a:pt x="60" y="81"/>
                  </a:cubicBezTo>
                  <a:cubicBezTo>
                    <a:pt x="58" y="81"/>
                    <a:pt x="57" y="81"/>
                    <a:pt x="55" y="81"/>
                  </a:cubicBezTo>
                  <a:close/>
                  <a:moveTo>
                    <a:pt x="61" y="81"/>
                  </a:moveTo>
                  <a:cubicBezTo>
                    <a:pt x="61" y="82"/>
                    <a:pt x="61" y="83"/>
                    <a:pt x="61" y="84"/>
                  </a:cubicBezTo>
                  <a:cubicBezTo>
                    <a:pt x="63" y="84"/>
                    <a:pt x="64" y="84"/>
                    <a:pt x="66" y="84"/>
                  </a:cubicBezTo>
                  <a:cubicBezTo>
                    <a:pt x="66" y="83"/>
                    <a:pt x="66" y="82"/>
                    <a:pt x="66" y="81"/>
                  </a:cubicBezTo>
                  <a:cubicBezTo>
                    <a:pt x="64" y="81"/>
                    <a:pt x="63" y="81"/>
                    <a:pt x="61" y="81"/>
                  </a:cubicBezTo>
                  <a:close/>
                  <a:moveTo>
                    <a:pt x="67" y="81"/>
                  </a:moveTo>
                  <a:cubicBezTo>
                    <a:pt x="67" y="82"/>
                    <a:pt x="67" y="83"/>
                    <a:pt x="67" y="84"/>
                  </a:cubicBezTo>
                  <a:cubicBezTo>
                    <a:pt x="69" y="84"/>
                    <a:pt x="70" y="84"/>
                    <a:pt x="72" y="84"/>
                  </a:cubicBezTo>
                  <a:cubicBezTo>
                    <a:pt x="72" y="83"/>
                    <a:pt x="72" y="82"/>
                    <a:pt x="72" y="81"/>
                  </a:cubicBezTo>
                  <a:cubicBezTo>
                    <a:pt x="70" y="81"/>
                    <a:pt x="69" y="81"/>
                    <a:pt x="67" y="81"/>
                  </a:cubicBezTo>
                  <a:close/>
                  <a:moveTo>
                    <a:pt x="73" y="81"/>
                  </a:moveTo>
                  <a:cubicBezTo>
                    <a:pt x="73" y="82"/>
                    <a:pt x="73" y="83"/>
                    <a:pt x="73" y="84"/>
                  </a:cubicBezTo>
                  <a:cubicBezTo>
                    <a:pt x="75" y="84"/>
                    <a:pt x="76" y="84"/>
                    <a:pt x="78" y="84"/>
                  </a:cubicBezTo>
                  <a:cubicBezTo>
                    <a:pt x="78" y="83"/>
                    <a:pt x="78" y="82"/>
                    <a:pt x="78" y="81"/>
                  </a:cubicBezTo>
                  <a:cubicBezTo>
                    <a:pt x="76" y="81"/>
                    <a:pt x="75" y="81"/>
                    <a:pt x="73" y="81"/>
                  </a:cubicBezTo>
                  <a:close/>
                  <a:moveTo>
                    <a:pt x="79" y="81"/>
                  </a:moveTo>
                  <a:cubicBezTo>
                    <a:pt x="79" y="82"/>
                    <a:pt x="79" y="83"/>
                    <a:pt x="79" y="84"/>
                  </a:cubicBezTo>
                  <a:cubicBezTo>
                    <a:pt x="81" y="84"/>
                    <a:pt x="82" y="84"/>
                    <a:pt x="84" y="84"/>
                  </a:cubicBezTo>
                  <a:cubicBezTo>
                    <a:pt x="84" y="83"/>
                    <a:pt x="84" y="82"/>
                    <a:pt x="84" y="81"/>
                  </a:cubicBezTo>
                  <a:cubicBezTo>
                    <a:pt x="82" y="81"/>
                    <a:pt x="81" y="81"/>
                    <a:pt x="79" y="81"/>
                  </a:cubicBezTo>
                  <a:close/>
                  <a:moveTo>
                    <a:pt x="7" y="77"/>
                  </a:moveTo>
                  <a:cubicBezTo>
                    <a:pt x="7" y="77"/>
                    <a:pt x="7" y="78"/>
                    <a:pt x="7" y="79"/>
                  </a:cubicBezTo>
                  <a:cubicBezTo>
                    <a:pt x="8" y="79"/>
                    <a:pt x="10" y="79"/>
                    <a:pt x="11" y="79"/>
                  </a:cubicBezTo>
                  <a:cubicBezTo>
                    <a:pt x="11" y="78"/>
                    <a:pt x="11" y="77"/>
                    <a:pt x="11" y="77"/>
                  </a:cubicBezTo>
                  <a:cubicBezTo>
                    <a:pt x="10" y="77"/>
                    <a:pt x="8" y="77"/>
                    <a:pt x="7" y="77"/>
                  </a:cubicBezTo>
                  <a:close/>
                  <a:moveTo>
                    <a:pt x="19" y="77"/>
                  </a:moveTo>
                  <a:cubicBezTo>
                    <a:pt x="19" y="77"/>
                    <a:pt x="19" y="78"/>
                    <a:pt x="19" y="79"/>
                  </a:cubicBezTo>
                  <a:cubicBezTo>
                    <a:pt x="20" y="79"/>
                    <a:pt x="22" y="79"/>
                    <a:pt x="23" y="79"/>
                  </a:cubicBezTo>
                  <a:cubicBezTo>
                    <a:pt x="23" y="78"/>
                    <a:pt x="23" y="77"/>
                    <a:pt x="23" y="77"/>
                  </a:cubicBezTo>
                  <a:cubicBezTo>
                    <a:pt x="22" y="77"/>
                    <a:pt x="20" y="77"/>
                    <a:pt x="19" y="77"/>
                  </a:cubicBezTo>
                  <a:close/>
                  <a:moveTo>
                    <a:pt x="25" y="77"/>
                  </a:moveTo>
                  <a:cubicBezTo>
                    <a:pt x="25" y="77"/>
                    <a:pt x="25" y="78"/>
                    <a:pt x="25" y="79"/>
                  </a:cubicBezTo>
                  <a:cubicBezTo>
                    <a:pt x="26" y="79"/>
                    <a:pt x="28" y="79"/>
                    <a:pt x="29" y="79"/>
                  </a:cubicBezTo>
                  <a:cubicBezTo>
                    <a:pt x="29" y="78"/>
                    <a:pt x="29" y="77"/>
                    <a:pt x="29" y="77"/>
                  </a:cubicBezTo>
                  <a:cubicBezTo>
                    <a:pt x="28" y="77"/>
                    <a:pt x="26" y="77"/>
                    <a:pt x="25" y="77"/>
                  </a:cubicBezTo>
                  <a:close/>
                  <a:moveTo>
                    <a:pt x="31" y="77"/>
                  </a:moveTo>
                  <a:cubicBezTo>
                    <a:pt x="31" y="77"/>
                    <a:pt x="31" y="78"/>
                    <a:pt x="31" y="79"/>
                  </a:cubicBezTo>
                  <a:cubicBezTo>
                    <a:pt x="32" y="79"/>
                    <a:pt x="34" y="79"/>
                    <a:pt x="35" y="79"/>
                  </a:cubicBezTo>
                  <a:cubicBezTo>
                    <a:pt x="35" y="78"/>
                    <a:pt x="35" y="77"/>
                    <a:pt x="35" y="77"/>
                  </a:cubicBezTo>
                  <a:cubicBezTo>
                    <a:pt x="34" y="77"/>
                    <a:pt x="32" y="77"/>
                    <a:pt x="31" y="77"/>
                  </a:cubicBezTo>
                  <a:close/>
                  <a:moveTo>
                    <a:pt x="37" y="77"/>
                  </a:moveTo>
                  <a:cubicBezTo>
                    <a:pt x="37" y="77"/>
                    <a:pt x="37" y="78"/>
                    <a:pt x="37" y="79"/>
                  </a:cubicBezTo>
                  <a:cubicBezTo>
                    <a:pt x="38" y="79"/>
                    <a:pt x="40" y="79"/>
                    <a:pt x="41" y="79"/>
                  </a:cubicBezTo>
                  <a:cubicBezTo>
                    <a:pt x="41" y="78"/>
                    <a:pt x="41" y="77"/>
                    <a:pt x="41" y="77"/>
                  </a:cubicBezTo>
                  <a:cubicBezTo>
                    <a:pt x="40" y="77"/>
                    <a:pt x="38" y="77"/>
                    <a:pt x="37" y="77"/>
                  </a:cubicBezTo>
                  <a:close/>
                  <a:moveTo>
                    <a:pt x="43" y="77"/>
                  </a:moveTo>
                  <a:cubicBezTo>
                    <a:pt x="43" y="77"/>
                    <a:pt x="43" y="78"/>
                    <a:pt x="43" y="79"/>
                  </a:cubicBezTo>
                  <a:cubicBezTo>
                    <a:pt x="45" y="79"/>
                    <a:pt x="46" y="79"/>
                    <a:pt x="47" y="79"/>
                  </a:cubicBezTo>
                  <a:cubicBezTo>
                    <a:pt x="47" y="78"/>
                    <a:pt x="47" y="77"/>
                    <a:pt x="47" y="77"/>
                  </a:cubicBezTo>
                  <a:cubicBezTo>
                    <a:pt x="46" y="77"/>
                    <a:pt x="45" y="77"/>
                    <a:pt x="43" y="77"/>
                  </a:cubicBezTo>
                  <a:close/>
                  <a:moveTo>
                    <a:pt x="67" y="77"/>
                  </a:moveTo>
                  <a:cubicBezTo>
                    <a:pt x="67" y="77"/>
                    <a:pt x="67" y="78"/>
                    <a:pt x="67" y="79"/>
                  </a:cubicBezTo>
                  <a:cubicBezTo>
                    <a:pt x="69" y="79"/>
                    <a:pt x="70" y="79"/>
                    <a:pt x="72" y="79"/>
                  </a:cubicBezTo>
                  <a:cubicBezTo>
                    <a:pt x="72" y="78"/>
                    <a:pt x="72" y="77"/>
                    <a:pt x="72" y="77"/>
                  </a:cubicBezTo>
                  <a:cubicBezTo>
                    <a:pt x="70" y="77"/>
                    <a:pt x="69" y="77"/>
                    <a:pt x="67" y="77"/>
                  </a:cubicBezTo>
                  <a:close/>
                  <a:moveTo>
                    <a:pt x="73" y="77"/>
                  </a:moveTo>
                  <a:cubicBezTo>
                    <a:pt x="73" y="77"/>
                    <a:pt x="73" y="78"/>
                    <a:pt x="73" y="79"/>
                  </a:cubicBezTo>
                  <a:cubicBezTo>
                    <a:pt x="75" y="79"/>
                    <a:pt x="76" y="79"/>
                    <a:pt x="78" y="79"/>
                  </a:cubicBezTo>
                  <a:cubicBezTo>
                    <a:pt x="78" y="78"/>
                    <a:pt x="78" y="77"/>
                    <a:pt x="78" y="77"/>
                  </a:cubicBezTo>
                  <a:cubicBezTo>
                    <a:pt x="76" y="77"/>
                    <a:pt x="75" y="77"/>
                    <a:pt x="73" y="77"/>
                  </a:cubicBezTo>
                  <a:close/>
                  <a:moveTo>
                    <a:pt x="7" y="72"/>
                  </a:moveTo>
                  <a:cubicBezTo>
                    <a:pt x="7" y="73"/>
                    <a:pt x="7" y="73"/>
                    <a:pt x="7" y="74"/>
                  </a:cubicBezTo>
                  <a:cubicBezTo>
                    <a:pt x="8" y="74"/>
                    <a:pt x="10" y="74"/>
                    <a:pt x="11" y="74"/>
                  </a:cubicBezTo>
                  <a:cubicBezTo>
                    <a:pt x="11" y="73"/>
                    <a:pt x="11" y="73"/>
                    <a:pt x="11" y="72"/>
                  </a:cubicBezTo>
                  <a:cubicBezTo>
                    <a:pt x="10" y="72"/>
                    <a:pt x="8" y="72"/>
                    <a:pt x="7" y="72"/>
                  </a:cubicBezTo>
                  <a:close/>
                  <a:moveTo>
                    <a:pt x="19" y="72"/>
                  </a:moveTo>
                  <a:cubicBezTo>
                    <a:pt x="19" y="73"/>
                    <a:pt x="19" y="73"/>
                    <a:pt x="19" y="74"/>
                  </a:cubicBezTo>
                  <a:cubicBezTo>
                    <a:pt x="20" y="74"/>
                    <a:pt x="22" y="74"/>
                    <a:pt x="23" y="74"/>
                  </a:cubicBezTo>
                  <a:cubicBezTo>
                    <a:pt x="23" y="73"/>
                    <a:pt x="23" y="73"/>
                    <a:pt x="23" y="72"/>
                  </a:cubicBezTo>
                  <a:cubicBezTo>
                    <a:pt x="22" y="72"/>
                    <a:pt x="20" y="72"/>
                    <a:pt x="19" y="72"/>
                  </a:cubicBezTo>
                  <a:close/>
                  <a:moveTo>
                    <a:pt x="25" y="72"/>
                  </a:moveTo>
                  <a:cubicBezTo>
                    <a:pt x="25" y="73"/>
                    <a:pt x="25" y="73"/>
                    <a:pt x="25" y="74"/>
                  </a:cubicBezTo>
                  <a:cubicBezTo>
                    <a:pt x="26" y="74"/>
                    <a:pt x="28" y="74"/>
                    <a:pt x="29" y="74"/>
                  </a:cubicBezTo>
                  <a:cubicBezTo>
                    <a:pt x="29" y="73"/>
                    <a:pt x="29" y="73"/>
                    <a:pt x="29" y="72"/>
                  </a:cubicBezTo>
                  <a:cubicBezTo>
                    <a:pt x="28" y="72"/>
                    <a:pt x="26" y="72"/>
                    <a:pt x="25" y="72"/>
                  </a:cubicBezTo>
                  <a:close/>
                  <a:moveTo>
                    <a:pt x="37" y="72"/>
                  </a:moveTo>
                  <a:cubicBezTo>
                    <a:pt x="37" y="73"/>
                    <a:pt x="37" y="73"/>
                    <a:pt x="37" y="74"/>
                  </a:cubicBezTo>
                  <a:cubicBezTo>
                    <a:pt x="38" y="74"/>
                    <a:pt x="40" y="74"/>
                    <a:pt x="41" y="74"/>
                  </a:cubicBezTo>
                  <a:cubicBezTo>
                    <a:pt x="41" y="73"/>
                    <a:pt x="41" y="73"/>
                    <a:pt x="41" y="72"/>
                  </a:cubicBezTo>
                  <a:cubicBezTo>
                    <a:pt x="40" y="72"/>
                    <a:pt x="38" y="72"/>
                    <a:pt x="37" y="72"/>
                  </a:cubicBezTo>
                  <a:close/>
                  <a:moveTo>
                    <a:pt x="43" y="72"/>
                  </a:moveTo>
                  <a:cubicBezTo>
                    <a:pt x="43" y="73"/>
                    <a:pt x="43" y="73"/>
                    <a:pt x="43" y="74"/>
                  </a:cubicBezTo>
                  <a:cubicBezTo>
                    <a:pt x="45" y="74"/>
                    <a:pt x="46" y="74"/>
                    <a:pt x="47" y="74"/>
                  </a:cubicBezTo>
                  <a:cubicBezTo>
                    <a:pt x="47" y="73"/>
                    <a:pt x="47" y="73"/>
                    <a:pt x="47" y="72"/>
                  </a:cubicBezTo>
                  <a:cubicBezTo>
                    <a:pt x="46" y="72"/>
                    <a:pt x="45" y="72"/>
                    <a:pt x="43" y="72"/>
                  </a:cubicBezTo>
                  <a:close/>
                  <a:moveTo>
                    <a:pt x="49" y="72"/>
                  </a:moveTo>
                  <a:cubicBezTo>
                    <a:pt x="49" y="73"/>
                    <a:pt x="49" y="73"/>
                    <a:pt x="49" y="74"/>
                  </a:cubicBezTo>
                  <a:cubicBezTo>
                    <a:pt x="51" y="74"/>
                    <a:pt x="52" y="74"/>
                    <a:pt x="53" y="74"/>
                  </a:cubicBezTo>
                  <a:cubicBezTo>
                    <a:pt x="53" y="73"/>
                    <a:pt x="53" y="73"/>
                    <a:pt x="53" y="72"/>
                  </a:cubicBezTo>
                  <a:cubicBezTo>
                    <a:pt x="52" y="72"/>
                    <a:pt x="51" y="72"/>
                    <a:pt x="49" y="72"/>
                  </a:cubicBezTo>
                  <a:close/>
                  <a:moveTo>
                    <a:pt x="55" y="72"/>
                  </a:moveTo>
                  <a:cubicBezTo>
                    <a:pt x="55" y="73"/>
                    <a:pt x="55" y="73"/>
                    <a:pt x="55" y="74"/>
                  </a:cubicBezTo>
                  <a:cubicBezTo>
                    <a:pt x="57" y="74"/>
                    <a:pt x="58" y="74"/>
                    <a:pt x="60" y="74"/>
                  </a:cubicBezTo>
                  <a:cubicBezTo>
                    <a:pt x="60" y="73"/>
                    <a:pt x="60" y="73"/>
                    <a:pt x="60" y="72"/>
                  </a:cubicBezTo>
                  <a:cubicBezTo>
                    <a:pt x="58" y="72"/>
                    <a:pt x="57" y="72"/>
                    <a:pt x="55" y="72"/>
                  </a:cubicBezTo>
                  <a:close/>
                  <a:moveTo>
                    <a:pt x="61" y="72"/>
                  </a:moveTo>
                  <a:cubicBezTo>
                    <a:pt x="61" y="73"/>
                    <a:pt x="61" y="73"/>
                    <a:pt x="61" y="74"/>
                  </a:cubicBezTo>
                  <a:cubicBezTo>
                    <a:pt x="63" y="74"/>
                    <a:pt x="64" y="74"/>
                    <a:pt x="66" y="74"/>
                  </a:cubicBezTo>
                  <a:cubicBezTo>
                    <a:pt x="66" y="73"/>
                    <a:pt x="66" y="73"/>
                    <a:pt x="66" y="72"/>
                  </a:cubicBezTo>
                  <a:cubicBezTo>
                    <a:pt x="64" y="72"/>
                    <a:pt x="63" y="72"/>
                    <a:pt x="61" y="72"/>
                  </a:cubicBezTo>
                  <a:close/>
                  <a:moveTo>
                    <a:pt x="67" y="72"/>
                  </a:moveTo>
                  <a:cubicBezTo>
                    <a:pt x="67" y="73"/>
                    <a:pt x="67" y="73"/>
                    <a:pt x="67" y="74"/>
                  </a:cubicBezTo>
                  <a:cubicBezTo>
                    <a:pt x="69" y="74"/>
                    <a:pt x="70" y="74"/>
                    <a:pt x="72" y="74"/>
                  </a:cubicBezTo>
                  <a:cubicBezTo>
                    <a:pt x="72" y="73"/>
                    <a:pt x="72" y="73"/>
                    <a:pt x="72" y="72"/>
                  </a:cubicBezTo>
                  <a:cubicBezTo>
                    <a:pt x="70" y="72"/>
                    <a:pt x="69" y="72"/>
                    <a:pt x="67" y="72"/>
                  </a:cubicBezTo>
                  <a:close/>
                  <a:moveTo>
                    <a:pt x="73" y="72"/>
                  </a:moveTo>
                  <a:cubicBezTo>
                    <a:pt x="73" y="73"/>
                    <a:pt x="73" y="73"/>
                    <a:pt x="73" y="74"/>
                  </a:cubicBezTo>
                  <a:cubicBezTo>
                    <a:pt x="75" y="74"/>
                    <a:pt x="76" y="74"/>
                    <a:pt x="78" y="74"/>
                  </a:cubicBezTo>
                  <a:cubicBezTo>
                    <a:pt x="78" y="73"/>
                    <a:pt x="78" y="73"/>
                    <a:pt x="78" y="72"/>
                  </a:cubicBezTo>
                  <a:cubicBezTo>
                    <a:pt x="76" y="72"/>
                    <a:pt x="75" y="72"/>
                    <a:pt x="73" y="72"/>
                  </a:cubicBezTo>
                  <a:close/>
                  <a:moveTo>
                    <a:pt x="79" y="72"/>
                  </a:moveTo>
                  <a:cubicBezTo>
                    <a:pt x="79" y="73"/>
                    <a:pt x="79" y="73"/>
                    <a:pt x="79" y="74"/>
                  </a:cubicBezTo>
                  <a:cubicBezTo>
                    <a:pt x="81" y="74"/>
                    <a:pt x="82" y="74"/>
                    <a:pt x="84" y="74"/>
                  </a:cubicBezTo>
                  <a:cubicBezTo>
                    <a:pt x="84" y="73"/>
                    <a:pt x="84" y="73"/>
                    <a:pt x="84" y="72"/>
                  </a:cubicBezTo>
                  <a:cubicBezTo>
                    <a:pt x="82" y="72"/>
                    <a:pt x="81" y="72"/>
                    <a:pt x="79" y="72"/>
                  </a:cubicBezTo>
                  <a:close/>
                  <a:moveTo>
                    <a:pt x="73" y="67"/>
                  </a:moveTo>
                  <a:cubicBezTo>
                    <a:pt x="73" y="68"/>
                    <a:pt x="73" y="69"/>
                    <a:pt x="73" y="69"/>
                  </a:cubicBezTo>
                  <a:cubicBezTo>
                    <a:pt x="75" y="69"/>
                    <a:pt x="76" y="69"/>
                    <a:pt x="78" y="69"/>
                  </a:cubicBezTo>
                  <a:cubicBezTo>
                    <a:pt x="78" y="69"/>
                    <a:pt x="78" y="68"/>
                    <a:pt x="78" y="67"/>
                  </a:cubicBezTo>
                  <a:cubicBezTo>
                    <a:pt x="76" y="67"/>
                    <a:pt x="75" y="67"/>
                    <a:pt x="73" y="67"/>
                  </a:cubicBezTo>
                  <a:close/>
                  <a:moveTo>
                    <a:pt x="79" y="67"/>
                  </a:moveTo>
                  <a:cubicBezTo>
                    <a:pt x="79" y="68"/>
                    <a:pt x="79" y="69"/>
                    <a:pt x="79" y="69"/>
                  </a:cubicBezTo>
                  <a:cubicBezTo>
                    <a:pt x="81" y="69"/>
                    <a:pt x="82" y="69"/>
                    <a:pt x="84" y="69"/>
                  </a:cubicBezTo>
                  <a:cubicBezTo>
                    <a:pt x="84" y="69"/>
                    <a:pt x="84" y="68"/>
                    <a:pt x="84" y="67"/>
                  </a:cubicBezTo>
                  <a:cubicBezTo>
                    <a:pt x="82" y="67"/>
                    <a:pt x="81" y="67"/>
                    <a:pt x="79" y="67"/>
                  </a:cubicBezTo>
                  <a:close/>
                  <a:moveTo>
                    <a:pt x="86" y="67"/>
                  </a:moveTo>
                  <a:cubicBezTo>
                    <a:pt x="86" y="68"/>
                    <a:pt x="86" y="69"/>
                    <a:pt x="86" y="69"/>
                  </a:cubicBezTo>
                  <a:cubicBezTo>
                    <a:pt x="87" y="69"/>
                    <a:pt x="88" y="69"/>
                    <a:pt x="90" y="69"/>
                  </a:cubicBezTo>
                  <a:cubicBezTo>
                    <a:pt x="90" y="69"/>
                    <a:pt x="90" y="68"/>
                    <a:pt x="90" y="67"/>
                  </a:cubicBezTo>
                  <a:cubicBezTo>
                    <a:pt x="88" y="67"/>
                    <a:pt x="87" y="67"/>
                    <a:pt x="86" y="67"/>
                  </a:cubicBezTo>
                  <a:close/>
                  <a:moveTo>
                    <a:pt x="7" y="62"/>
                  </a:moveTo>
                  <a:cubicBezTo>
                    <a:pt x="7" y="63"/>
                    <a:pt x="7" y="64"/>
                    <a:pt x="7" y="65"/>
                  </a:cubicBezTo>
                  <a:cubicBezTo>
                    <a:pt x="8" y="65"/>
                    <a:pt x="10" y="65"/>
                    <a:pt x="11" y="65"/>
                  </a:cubicBezTo>
                  <a:cubicBezTo>
                    <a:pt x="11" y="64"/>
                    <a:pt x="11" y="63"/>
                    <a:pt x="11" y="62"/>
                  </a:cubicBezTo>
                  <a:cubicBezTo>
                    <a:pt x="10" y="62"/>
                    <a:pt x="8" y="62"/>
                    <a:pt x="7" y="62"/>
                  </a:cubicBezTo>
                  <a:close/>
                  <a:moveTo>
                    <a:pt x="25" y="62"/>
                  </a:moveTo>
                  <a:cubicBezTo>
                    <a:pt x="25" y="63"/>
                    <a:pt x="25" y="64"/>
                    <a:pt x="25" y="65"/>
                  </a:cubicBezTo>
                  <a:cubicBezTo>
                    <a:pt x="26" y="65"/>
                    <a:pt x="28" y="65"/>
                    <a:pt x="29" y="65"/>
                  </a:cubicBezTo>
                  <a:cubicBezTo>
                    <a:pt x="29" y="64"/>
                    <a:pt x="29" y="63"/>
                    <a:pt x="29" y="62"/>
                  </a:cubicBezTo>
                  <a:cubicBezTo>
                    <a:pt x="28" y="62"/>
                    <a:pt x="26" y="62"/>
                    <a:pt x="25" y="62"/>
                  </a:cubicBezTo>
                  <a:close/>
                  <a:moveTo>
                    <a:pt x="37" y="62"/>
                  </a:moveTo>
                  <a:cubicBezTo>
                    <a:pt x="37" y="63"/>
                    <a:pt x="37" y="64"/>
                    <a:pt x="37" y="65"/>
                  </a:cubicBezTo>
                  <a:cubicBezTo>
                    <a:pt x="38" y="65"/>
                    <a:pt x="40" y="65"/>
                    <a:pt x="41" y="65"/>
                  </a:cubicBezTo>
                  <a:cubicBezTo>
                    <a:pt x="41" y="64"/>
                    <a:pt x="41" y="63"/>
                    <a:pt x="41" y="62"/>
                  </a:cubicBezTo>
                  <a:cubicBezTo>
                    <a:pt x="40" y="62"/>
                    <a:pt x="38" y="62"/>
                    <a:pt x="37" y="62"/>
                  </a:cubicBezTo>
                  <a:close/>
                  <a:moveTo>
                    <a:pt x="43" y="62"/>
                  </a:moveTo>
                  <a:cubicBezTo>
                    <a:pt x="43" y="63"/>
                    <a:pt x="43" y="64"/>
                    <a:pt x="43" y="65"/>
                  </a:cubicBezTo>
                  <a:cubicBezTo>
                    <a:pt x="45" y="65"/>
                    <a:pt x="46" y="65"/>
                    <a:pt x="47" y="65"/>
                  </a:cubicBezTo>
                  <a:cubicBezTo>
                    <a:pt x="47" y="64"/>
                    <a:pt x="47" y="63"/>
                    <a:pt x="47" y="62"/>
                  </a:cubicBezTo>
                  <a:cubicBezTo>
                    <a:pt x="46" y="62"/>
                    <a:pt x="45" y="62"/>
                    <a:pt x="43" y="62"/>
                  </a:cubicBezTo>
                  <a:close/>
                  <a:moveTo>
                    <a:pt x="49" y="62"/>
                  </a:moveTo>
                  <a:cubicBezTo>
                    <a:pt x="49" y="63"/>
                    <a:pt x="49" y="64"/>
                    <a:pt x="49" y="65"/>
                  </a:cubicBezTo>
                  <a:cubicBezTo>
                    <a:pt x="51" y="65"/>
                    <a:pt x="52" y="65"/>
                    <a:pt x="53" y="65"/>
                  </a:cubicBezTo>
                  <a:cubicBezTo>
                    <a:pt x="53" y="64"/>
                    <a:pt x="53" y="63"/>
                    <a:pt x="53" y="62"/>
                  </a:cubicBezTo>
                  <a:cubicBezTo>
                    <a:pt x="52" y="62"/>
                    <a:pt x="51" y="62"/>
                    <a:pt x="49" y="62"/>
                  </a:cubicBezTo>
                  <a:close/>
                  <a:moveTo>
                    <a:pt x="55" y="62"/>
                  </a:moveTo>
                  <a:cubicBezTo>
                    <a:pt x="55" y="63"/>
                    <a:pt x="55" y="64"/>
                    <a:pt x="55" y="65"/>
                  </a:cubicBezTo>
                  <a:cubicBezTo>
                    <a:pt x="57" y="65"/>
                    <a:pt x="58" y="65"/>
                    <a:pt x="60" y="65"/>
                  </a:cubicBezTo>
                  <a:cubicBezTo>
                    <a:pt x="60" y="64"/>
                    <a:pt x="60" y="63"/>
                    <a:pt x="60" y="62"/>
                  </a:cubicBezTo>
                  <a:cubicBezTo>
                    <a:pt x="58" y="62"/>
                    <a:pt x="57" y="62"/>
                    <a:pt x="55" y="62"/>
                  </a:cubicBezTo>
                  <a:close/>
                  <a:moveTo>
                    <a:pt x="61" y="62"/>
                  </a:moveTo>
                  <a:cubicBezTo>
                    <a:pt x="61" y="63"/>
                    <a:pt x="61" y="64"/>
                    <a:pt x="61" y="65"/>
                  </a:cubicBezTo>
                  <a:cubicBezTo>
                    <a:pt x="63" y="65"/>
                    <a:pt x="64" y="65"/>
                    <a:pt x="66" y="65"/>
                  </a:cubicBezTo>
                  <a:cubicBezTo>
                    <a:pt x="66" y="64"/>
                    <a:pt x="66" y="63"/>
                    <a:pt x="66" y="62"/>
                  </a:cubicBezTo>
                  <a:cubicBezTo>
                    <a:pt x="64" y="62"/>
                    <a:pt x="63" y="62"/>
                    <a:pt x="61" y="62"/>
                  </a:cubicBezTo>
                  <a:close/>
                  <a:moveTo>
                    <a:pt x="67" y="62"/>
                  </a:moveTo>
                  <a:cubicBezTo>
                    <a:pt x="67" y="63"/>
                    <a:pt x="67" y="64"/>
                    <a:pt x="67" y="65"/>
                  </a:cubicBezTo>
                  <a:cubicBezTo>
                    <a:pt x="69" y="65"/>
                    <a:pt x="70" y="65"/>
                    <a:pt x="72" y="65"/>
                  </a:cubicBezTo>
                  <a:cubicBezTo>
                    <a:pt x="72" y="64"/>
                    <a:pt x="72" y="63"/>
                    <a:pt x="72" y="62"/>
                  </a:cubicBezTo>
                  <a:cubicBezTo>
                    <a:pt x="70" y="62"/>
                    <a:pt x="69" y="62"/>
                    <a:pt x="67" y="62"/>
                  </a:cubicBezTo>
                  <a:close/>
                  <a:moveTo>
                    <a:pt x="73" y="62"/>
                  </a:moveTo>
                  <a:cubicBezTo>
                    <a:pt x="73" y="63"/>
                    <a:pt x="73" y="64"/>
                    <a:pt x="73" y="65"/>
                  </a:cubicBezTo>
                  <a:cubicBezTo>
                    <a:pt x="75" y="65"/>
                    <a:pt x="76" y="65"/>
                    <a:pt x="78" y="65"/>
                  </a:cubicBezTo>
                  <a:cubicBezTo>
                    <a:pt x="78" y="64"/>
                    <a:pt x="78" y="63"/>
                    <a:pt x="78" y="62"/>
                  </a:cubicBezTo>
                  <a:cubicBezTo>
                    <a:pt x="76" y="62"/>
                    <a:pt x="75" y="62"/>
                    <a:pt x="73" y="62"/>
                  </a:cubicBezTo>
                  <a:close/>
                  <a:moveTo>
                    <a:pt x="79" y="62"/>
                  </a:moveTo>
                  <a:cubicBezTo>
                    <a:pt x="79" y="63"/>
                    <a:pt x="79" y="64"/>
                    <a:pt x="79" y="65"/>
                  </a:cubicBezTo>
                  <a:cubicBezTo>
                    <a:pt x="81" y="65"/>
                    <a:pt x="82" y="65"/>
                    <a:pt x="84" y="65"/>
                  </a:cubicBezTo>
                  <a:cubicBezTo>
                    <a:pt x="84" y="64"/>
                    <a:pt x="84" y="63"/>
                    <a:pt x="84" y="62"/>
                  </a:cubicBezTo>
                  <a:cubicBezTo>
                    <a:pt x="82" y="62"/>
                    <a:pt x="81" y="62"/>
                    <a:pt x="79" y="62"/>
                  </a:cubicBezTo>
                  <a:close/>
                  <a:moveTo>
                    <a:pt x="86" y="62"/>
                  </a:moveTo>
                  <a:cubicBezTo>
                    <a:pt x="86" y="63"/>
                    <a:pt x="86" y="64"/>
                    <a:pt x="86" y="65"/>
                  </a:cubicBezTo>
                  <a:cubicBezTo>
                    <a:pt x="87" y="65"/>
                    <a:pt x="88" y="65"/>
                    <a:pt x="90" y="65"/>
                  </a:cubicBezTo>
                  <a:cubicBezTo>
                    <a:pt x="90" y="64"/>
                    <a:pt x="90" y="63"/>
                    <a:pt x="90" y="62"/>
                  </a:cubicBezTo>
                  <a:cubicBezTo>
                    <a:pt x="88" y="62"/>
                    <a:pt x="87" y="62"/>
                    <a:pt x="86" y="62"/>
                  </a:cubicBezTo>
                  <a:close/>
                  <a:moveTo>
                    <a:pt x="19" y="57"/>
                  </a:moveTo>
                  <a:cubicBezTo>
                    <a:pt x="19" y="58"/>
                    <a:pt x="19" y="59"/>
                    <a:pt x="19" y="60"/>
                  </a:cubicBezTo>
                  <a:cubicBezTo>
                    <a:pt x="20" y="60"/>
                    <a:pt x="22" y="60"/>
                    <a:pt x="23" y="60"/>
                  </a:cubicBezTo>
                  <a:cubicBezTo>
                    <a:pt x="23" y="59"/>
                    <a:pt x="23" y="58"/>
                    <a:pt x="23" y="57"/>
                  </a:cubicBezTo>
                  <a:cubicBezTo>
                    <a:pt x="22" y="57"/>
                    <a:pt x="20" y="57"/>
                    <a:pt x="19" y="57"/>
                  </a:cubicBezTo>
                  <a:close/>
                  <a:moveTo>
                    <a:pt x="25" y="57"/>
                  </a:moveTo>
                  <a:cubicBezTo>
                    <a:pt x="25" y="58"/>
                    <a:pt x="25" y="59"/>
                    <a:pt x="25" y="60"/>
                  </a:cubicBezTo>
                  <a:cubicBezTo>
                    <a:pt x="26" y="60"/>
                    <a:pt x="28" y="60"/>
                    <a:pt x="29" y="60"/>
                  </a:cubicBezTo>
                  <a:cubicBezTo>
                    <a:pt x="29" y="59"/>
                    <a:pt x="29" y="58"/>
                    <a:pt x="29" y="57"/>
                  </a:cubicBezTo>
                  <a:cubicBezTo>
                    <a:pt x="28" y="57"/>
                    <a:pt x="26" y="57"/>
                    <a:pt x="25" y="57"/>
                  </a:cubicBezTo>
                  <a:close/>
                  <a:moveTo>
                    <a:pt x="37" y="57"/>
                  </a:moveTo>
                  <a:cubicBezTo>
                    <a:pt x="37" y="58"/>
                    <a:pt x="37" y="59"/>
                    <a:pt x="37" y="60"/>
                  </a:cubicBezTo>
                  <a:cubicBezTo>
                    <a:pt x="38" y="60"/>
                    <a:pt x="40" y="60"/>
                    <a:pt x="41" y="60"/>
                  </a:cubicBezTo>
                  <a:cubicBezTo>
                    <a:pt x="41" y="59"/>
                    <a:pt x="41" y="58"/>
                    <a:pt x="41" y="57"/>
                  </a:cubicBezTo>
                  <a:cubicBezTo>
                    <a:pt x="40" y="57"/>
                    <a:pt x="38" y="57"/>
                    <a:pt x="37" y="57"/>
                  </a:cubicBezTo>
                  <a:close/>
                  <a:moveTo>
                    <a:pt x="43" y="57"/>
                  </a:moveTo>
                  <a:cubicBezTo>
                    <a:pt x="43" y="58"/>
                    <a:pt x="43" y="59"/>
                    <a:pt x="43" y="60"/>
                  </a:cubicBezTo>
                  <a:cubicBezTo>
                    <a:pt x="45" y="60"/>
                    <a:pt x="46" y="60"/>
                    <a:pt x="47" y="60"/>
                  </a:cubicBezTo>
                  <a:cubicBezTo>
                    <a:pt x="47" y="59"/>
                    <a:pt x="47" y="58"/>
                    <a:pt x="47" y="57"/>
                  </a:cubicBezTo>
                  <a:cubicBezTo>
                    <a:pt x="46" y="57"/>
                    <a:pt x="45" y="57"/>
                    <a:pt x="43" y="57"/>
                  </a:cubicBezTo>
                  <a:close/>
                  <a:moveTo>
                    <a:pt x="49" y="57"/>
                  </a:moveTo>
                  <a:cubicBezTo>
                    <a:pt x="49" y="58"/>
                    <a:pt x="49" y="59"/>
                    <a:pt x="49" y="60"/>
                  </a:cubicBezTo>
                  <a:cubicBezTo>
                    <a:pt x="51" y="60"/>
                    <a:pt x="52" y="60"/>
                    <a:pt x="53" y="60"/>
                  </a:cubicBezTo>
                  <a:cubicBezTo>
                    <a:pt x="53" y="59"/>
                    <a:pt x="53" y="58"/>
                    <a:pt x="53" y="57"/>
                  </a:cubicBezTo>
                  <a:cubicBezTo>
                    <a:pt x="52" y="57"/>
                    <a:pt x="51" y="57"/>
                    <a:pt x="49" y="57"/>
                  </a:cubicBezTo>
                  <a:close/>
                  <a:moveTo>
                    <a:pt x="55" y="57"/>
                  </a:moveTo>
                  <a:cubicBezTo>
                    <a:pt x="55" y="58"/>
                    <a:pt x="55" y="59"/>
                    <a:pt x="55" y="60"/>
                  </a:cubicBezTo>
                  <a:cubicBezTo>
                    <a:pt x="57" y="60"/>
                    <a:pt x="58" y="60"/>
                    <a:pt x="60" y="60"/>
                  </a:cubicBezTo>
                  <a:cubicBezTo>
                    <a:pt x="60" y="59"/>
                    <a:pt x="60" y="58"/>
                    <a:pt x="60" y="57"/>
                  </a:cubicBezTo>
                  <a:cubicBezTo>
                    <a:pt x="58" y="57"/>
                    <a:pt x="57" y="57"/>
                    <a:pt x="55" y="57"/>
                  </a:cubicBezTo>
                  <a:close/>
                  <a:moveTo>
                    <a:pt x="67" y="57"/>
                  </a:moveTo>
                  <a:cubicBezTo>
                    <a:pt x="67" y="58"/>
                    <a:pt x="67" y="59"/>
                    <a:pt x="67" y="60"/>
                  </a:cubicBezTo>
                  <a:cubicBezTo>
                    <a:pt x="69" y="60"/>
                    <a:pt x="70" y="60"/>
                    <a:pt x="72" y="60"/>
                  </a:cubicBezTo>
                  <a:cubicBezTo>
                    <a:pt x="72" y="59"/>
                    <a:pt x="72" y="58"/>
                    <a:pt x="72" y="57"/>
                  </a:cubicBezTo>
                  <a:cubicBezTo>
                    <a:pt x="70" y="57"/>
                    <a:pt x="69" y="57"/>
                    <a:pt x="67" y="57"/>
                  </a:cubicBezTo>
                  <a:close/>
                  <a:moveTo>
                    <a:pt x="19" y="52"/>
                  </a:moveTo>
                  <a:cubicBezTo>
                    <a:pt x="19" y="53"/>
                    <a:pt x="19" y="54"/>
                    <a:pt x="19" y="55"/>
                  </a:cubicBezTo>
                  <a:cubicBezTo>
                    <a:pt x="20" y="55"/>
                    <a:pt x="22" y="55"/>
                    <a:pt x="23" y="55"/>
                  </a:cubicBezTo>
                  <a:cubicBezTo>
                    <a:pt x="23" y="54"/>
                    <a:pt x="23" y="53"/>
                    <a:pt x="23" y="52"/>
                  </a:cubicBezTo>
                  <a:cubicBezTo>
                    <a:pt x="22" y="52"/>
                    <a:pt x="20" y="52"/>
                    <a:pt x="19" y="52"/>
                  </a:cubicBezTo>
                  <a:close/>
                  <a:moveTo>
                    <a:pt x="31" y="52"/>
                  </a:moveTo>
                  <a:cubicBezTo>
                    <a:pt x="31" y="53"/>
                    <a:pt x="31" y="54"/>
                    <a:pt x="31" y="55"/>
                  </a:cubicBezTo>
                  <a:cubicBezTo>
                    <a:pt x="32" y="55"/>
                    <a:pt x="34" y="55"/>
                    <a:pt x="35" y="55"/>
                  </a:cubicBezTo>
                  <a:cubicBezTo>
                    <a:pt x="35" y="54"/>
                    <a:pt x="35" y="53"/>
                    <a:pt x="35" y="52"/>
                  </a:cubicBezTo>
                  <a:cubicBezTo>
                    <a:pt x="34" y="52"/>
                    <a:pt x="32" y="52"/>
                    <a:pt x="31" y="52"/>
                  </a:cubicBezTo>
                  <a:close/>
                  <a:moveTo>
                    <a:pt x="37" y="52"/>
                  </a:moveTo>
                  <a:cubicBezTo>
                    <a:pt x="37" y="53"/>
                    <a:pt x="37" y="54"/>
                    <a:pt x="37" y="55"/>
                  </a:cubicBezTo>
                  <a:cubicBezTo>
                    <a:pt x="38" y="55"/>
                    <a:pt x="40" y="55"/>
                    <a:pt x="41" y="55"/>
                  </a:cubicBezTo>
                  <a:cubicBezTo>
                    <a:pt x="41" y="54"/>
                    <a:pt x="41" y="53"/>
                    <a:pt x="41" y="52"/>
                  </a:cubicBezTo>
                  <a:cubicBezTo>
                    <a:pt x="40" y="52"/>
                    <a:pt x="38" y="52"/>
                    <a:pt x="37" y="52"/>
                  </a:cubicBezTo>
                  <a:close/>
                  <a:moveTo>
                    <a:pt x="43" y="52"/>
                  </a:moveTo>
                  <a:cubicBezTo>
                    <a:pt x="43" y="53"/>
                    <a:pt x="43" y="54"/>
                    <a:pt x="43" y="55"/>
                  </a:cubicBezTo>
                  <a:cubicBezTo>
                    <a:pt x="45" y="55"/>
                    <a:pt x="46" y="55"/>
                    <a:pt x="47" y="55"/>
                  </a:cubicBezTo>
                  <a:cubicBezTo>
                    <a:pt x="47" y="54"/>
                    <a:pt x="47" y="53"/>
                    <a:pt x="47" y="52"/>
                  </a:cubicBezTo>
                  <a:cubicBezTo>
                    <a:pt x="46" y="52"/>
                    <a:pt x="45" y="52"/>
                    <a:pt x="43" y="52"/>
                  </a:cubicBezTo>
                  <a:close/>
                  <a:moveTo>
                    <a:pt x="49" y="52"/>
                  </a:moveTo>
                  <a:cubicBezTo>
                    <a:pt x="49" y="53"/>
                    <a:pt x="49" y="54"/>
                    <a:pt x="49" y="55"/>
                  </a:cubicBezTo>
                  <a:cubicBezTo>
                    <a:pt x="51" y="55"/>
                    <a:pt x="52" y="55"/>
                    <a:pt x="53" y="55"/>
                  </a:cubicBezTo>
                  <a:cubicBezTo>
                    <a:pt x="53" y="54"/>
                    <a:pt x="53" y="53"/>
                    <a:pt x="53" y="52"/>
                  </a:cubicBezTo>
                  <a:cubicBezTo>
                    <a:pt x="52" y="52"/>
                    <a:pt x="51" y="52"/>
                    <a:pt x="49" y="52"/>
                  </a:cubicBezTo>
                  <a:close/>
                  <a:moveTo>
                    <a:pt x="61" y="52"/>
                  </a:moveTo>
                  <a:cubicBezTo>
                    <a:pt x="61" y="53"/>
                    <a:pt x="61" y="54"/>
                    <a:pt x="61" y="55"/>
                  </a:cubicBezTo>
                  <a:cubicBezTo>
                    <a:pt x="63" y="55"/>
                    <a:pt x="64" y="55"/>
                    <a:pt x="66" y="55"/>
                  </a:cubicBezTo>
                  <a:cubicBezTo>
                    <a:pt x="66" y="54"/>
                    <a:pt x="66" y="53"/>
                    <a:pt x="66" y="52"/>
                  </a:cubicBezTo>
                  <a:cubicBezTo>
                    <a:pt x="64" y="52"/>
                    <a:pt x="63" y="52"/>
                    <a:pt x="61" y="52"/>
                  </a:cubicBezTo>
                  <a:close/>
                  <a:moveTo>
                    <a:pt x="67" y="52"/>
                  </a:moveTo>
                  <a:cubicBezTo>
                    <a:pt x="67" y="53"/>
                    <a:pt x="67" y="54"/>
                    <a:pt x="67" y="55"/>
                  </a:cubicBezTo>
                  <a:cubicBezTo>
                    <a:pt x="69" y="55"/>
                    <a:pt x="70" y="55"/>
                    <a:pt x="72" y="55"/>
                  </a:cubicBezTo>
                  <a:cubicBezTo>
                    <a:pt x="72" y="54"/>
                    <a:pt x="72" y="53"/>
                    <a:pt x="72" y="52"/>
                  </a:cubicBezTo>
                  <a:cubicBezTo>
                    <a:pt x="70" y="52"/>
                    <a:pt x="69" y="52"/>
                    <a:pt x="67" y="52"/>
                  </a:cubicBezTo>
                  <a:close/>
                  <a:moveTo>
                    <a:pt x="7" y="47"/>
                  </a:moveTo>
                  <a:cubicBezTo>
                    <a:pt x="7" y="48"/>
                    <a:pt x="7" y="49"/>
                    <a:pt x="7" y="50"/>
                  </a:cubicBezTo>
                  <a:cubicBezTo>
                    <a:pt x="8" y="50"/>
                    <a:pt x="10" y="50"/>
                    <a:pt x="11" y="50"/>
                  </a:cubicBezTo>
                  <a:cubicBezTo>
                    <a:pt x="11" y="49"/>
                    <a:pt x="11" y="48"/>
                    <a:pt x="11" y="47"/>
                  </a:cubicBezTo>
                  <a:cubicBezTo>
                    <a:pt x="10" y="47"/>
                    <a:pt x="8" y="47"/>
                    <a:pt x="7" y="47"/>
                  </a:cubicBezTo>
                  <a:close/>
                  <a:moveTo>
                    <a:pt x="25" y="47"/>
                  </a:moveTo>
                  <a:cubicBezTo>
                    <a:pt x="25" y="48"/>
                    <a:pt x="25" y="49"/>
                    <a:pt x="25" y="50"/>
                  </a:cubicBezTo>
                  <a:cubicBezTo>
                    <a:pt x="26" y="50"/>
                    <a:pt x="28" y="50"/>
                    <a:pt x="29" y="50"/>
                  </a:cubicBezTo>
                  <a:cubicBezTo>
                    <a:pt x="29" y="49"/>
                    <a:pt x="29" y="48"/>
                    <a:pt x="29" y="47"/>
                  </a:cubicBezTo>
                  <a:cubicBezTo>
                    <a:pt x="28" y="47"/>
                    <a:pt x="26" y="47"/>
                    <a:pt x="25" y="47"/>
                  </a:cubicBezTo>
                  <a:close/>
                  <a:moveTo>
                    <a:pt x="37" y="47"/>
                  </a:moveTo>
                  <a:cubicBezTo>
                    <a:pt x="37" y="48"/>
                    <a:pt x="37" y="49"/>
                    <a:pt x="37" y="50"/>
                  </a:cubicBezTo>
                  <a:cubicBezTo>
                    <a:pt x="38" y="50"/>
                    <a:pt x="40" y="50"/>
                    <a:pt x="41" y="50"/>
                  </a:cubicBezTo>
                  <a:cubicBezTo>
                    <a:pt x="41" y="49"/>
                    <a:pt x="41" y="48"/>
                    <a:pt x="41" y="47"/>
                  </a:cubicBezTo>
                  <a:cubicBezTo>
                    <a:pt x="40" y="47"/>
                    <a:pt x="38" y="47"/>
                    <a:pt x="37" y="47"/>
                  </a:cubicBezTo>
                  <a:close/>
                  <a:moveTo>
                    <a:pt x="55" y="47"/>
                  </a:moveTo>
                  <a:cubicBezTo>
                    <a:pt x="55" y="48"/>
                    <a:pt x="55" y="49"/>
                    <a:pt x="55" y="50"/>
                  </a:cubicBezTo>
                  <a:cubicBezTo>
                    <a:pt x="57" y="50"/>
                    <a:pt x="58" y="50"/>
                    <a:pt x="60" y="50"/>
                  </a:cubicBezTo>
                  <a:cubicBezTo>
                    <a:pt x="60" y="49"/>
                    <a:pt x="60" y="48"/>
                    <a:pt x="60" y="47"/>
                  </a:cubicBezTo>
                  <a:cubicBezTo>
                    <a:pt x="58" y="47"/>
                    <a:pt x="57" y="47"/>
                    <a:pt x="55" y="47"/>
                  </a:cubicBezTo>
                  <a:close/>
                  <a:moveTo>
                    <a:pt x="61" y="47"/>
                  </a:moveTo>
                  <a:cubicBezTo>
                    <a:pt x="61" y="48"/>
                    <a:pt x="61" y="49"/>
                    <a:pt x="61" y="50"/>
                  </a:cubicBezTo>
                  <a:cubicBezTo>
                    <a:pt x="63" y="50"/>
                    <a:pt x="64" y="50"/>
                    <a:pt x="66" y="50"/>
                  </a:cubicBezTo>
                  <a:cubicBezTo>
                    <a:pt x="66" y="49"/>
                    <a:pt x="66" y="48"/>
                    <a:pt x="66" y="47"/>
                  </a:cubicBezTo>
                  <a:cubicBezTo>
                    <a:pt x="64" y="47"/>
                    <a:pt x="63" y="47"/>
                    <a:pt x="61" y="47"/>
                  </a:cubicBezTo>
                  <a:close/>
                  <a:moveTo>
                    <a:pt x="67" y="47"/>
                  </a:moveTo>
                  <a:cubicBezTo>
                    <a:pt x="67" y="48"/>
                    <a:pt x="67" y="49"/>
                    <a:pt x="67" y="50"/>
                  </a:cubicBezTo>
                  <a:cubicBezTo>
                    <a:pt x="69" y="50"/>
                    <a:pt x="70" y="50"/>
                    <a:pt x="72" y="50"/>
                  </a:cubicBezTo>
                  <a:cubicBezTo>
                    <a:pt x="72" y="49"/>
                    <a:pt x="72" y="48"/>
                    <a:pt x="72" y="47"/>
                  </a:cubicBezTo>
                  <a:cubicBezTo>
                    <a:pt x="70" y="47"/>
                    <a:pt x="69" y="47"/>
                    <a:pt x="67" y="47"/>
                  </a:cubicBezTo>
                  <a:close/>
                  <a:moveTo>
                    <a:pt x="73" y="47"/>
                  </a:moveTo>
                  <a:cubicBezTo>
                    <a:pt x="73" y="48"/>
                    <a:pt x="73" y="49"/>
                    <a:pt x="73" y="50"/>
                  </a:cubicBezTo>
                  <a:cubicBezTo>
                    <a:pt x="75" y="50"/>
                    <a:pt x="76" y="50"/>
                    <a:pt x="78" y="50"/>
                  </a:cubicBezTo>
                  <a:cubicBezTo>
                    <a:pt x="78" y="49"/>
                    <a:pt x="78" y="48"/>
                    <a:pt x="78" y="47"/>
                  </a:cubicBezTo>
                  <a:cubicBezTo>
                    <a:pt x="76" y="47"/>
                    <a:pt x="75" y="47"/>
                    <a:pt x="73" y="47"/>
                  </a:cubicBezTo>
                  <a:close/>
                  <a:moveTo>
                    <a:pt x="79" y="47"/>
                  </a:moveTo>
                  <a:cubicBezTo>
                    <a:pt x="79" y="48"/>
                    <a:pt x="79" y="49"/>
                    <a:pt x="79" y="50"/>
                  </a:cubicBezTo>
                  <a:cubicBezTo>
                    <a:pt x="81" y="50"/>
                    <a:pt x="82" y="50"/>
                    <a:pt x="84" y="50"/>
                  </a:cubicBezTo>
                  <a:cubicBezTo>
                    <a:pt x="84" y="49"/>
                    <a:pt x="84" y="48"/>
                    <a:pt x="84" y="47"/>
                  </a:cubicBezTo>
                  <a:cubicBezTo>
                    <a:pt x="82" y="47"/>
                    <a:pt x="81" y="47"/>
                    <a:pt x="79" y="47"/>
                  </a:cubicBezTo>
                  <a:close/>
                  <a:moveTo>
                    <a:pt x="86" y="47"/>
                  </a:moveTo>
                  <a:cubicBezTo>
                    <a:pt x="86" y="48"/>
                    <a:pt x="86" y="49"/>
                    <a:pt x="86" y="50"/>
                  </a:cubicBezTo>
                  <a:cubicBezTo>
                    <a:pt x="87" y="50"/>
                    <a:pt x="88" y="50"/>
                    <a:pt x="90" y="50"/>
                  </a:cubicBezTo>
                  <a:cubicBezTo>
                    <a:pt x="90" y="49"/>
                    <a:pt x="90" y="48"/>
                    <a:pt x="90" y="47"/>
                  </a:cubicBezTo>
                  <a:cubicBezTo>
                    <a:pt x="88" y="47"/>
                    <a:pt x="87" y="47"/>
                    <a:pt x="86" y="47"/>
                  </a:cubicBezTo>
                  <a:close/>
                  <a:moveTo>
                    <a:pt x="7" y="42"/>
                  </a:moveTo>
                  <a:cubicBezTo>
                    <a:pt x="7" y="43"/>
                    <a:pt x="7" y="44"/>
                    <a:pt x="7" y="45"/>
                  </a:cubicBezTo>
                  <a:cubicBezTo>
                    <a:pt x="8" y="45"/>
                    <a:pt x="10" y="45"/>
                    <a:pt x="11" y="45"/>
                  </a:cubicBezTo>
                  <a:cubicBezTo>
                    <a:pt x="11" y="44"/>
                    <a:pt x="11" y="43"/>
                    <a:pt x="11" y="42"/>
                  </a:cubicBezTo>
                  <a:cubicBezTo>
                    <a:pt x="10" y="42"/>
                    <a:pt x="8" y="42"/>
                    <a:pt x="7" y="42"/>
                  </a:cubicBezTo>
                  <a:close/>
                  <a:moveTo>
                    <a:pt x="19" y="42"/>
                  </a:moveTo>
                  <a:cubicBezTo>
                    <a:pt x="19" y="43"/>
                    <a:pt x="19" y="44"/>
                    <a:pt x="19" y="45"/>
                  </a:cubicBezTo>
                  <a:cubicBezTo>
                    <a:pt x="20" y="45"/>
                    <a:pt x="22" y="45"/>
                    <a:pt x="23" y="45"/>
                  </a:cubicBezTo>
                  <a:cubicBezTo>
                    <a:pt x="23" y="44"/>
                    <a:pt x="23" y="43"/>
                    <a:pt x="23" y="42"/>
                  </a:cubicBezTo>
                  <a:cubicBezTo>
                    <a:pt x="22" y="42"/>
                    <a:pt x="20" y="42"/>
                    <a:pt x="19" y="42"/>
                  </a:cubicBezTo>
                  <a:close/>
                  <a:moveTo>
                    <a:pt x="25" y="42"/>
                  </a:moveTo>
                  <a:cubicBezTo>
                    <a:pt x="25" y="43"/>
                    <a:pt x="25" y="44"/>
                    <a:pt x="25" y="45"/>
                  </a:cubicBezTo>
                  <a:cubicBezTo>
                    <a:pt x="26" y="45"/>
                    <a:pt x="28" y="45"/>
                    <a:pt x="29" y="45"/>
                  </a:cubicBezTo>
                  <a:cubicBezTo>
                    <a:pt x="29" y="44"/>
                    <a:pt x="29" y="43"/>
                    <a:pt x="29" y="42"/>
                  </a:cubicBezTo>
                  <a:cubicBezTo>
                    <a:pt x="28" y="42"/>
                    <a:pt x="26" y="42"/>
                    <a:pt x="25" y="42"/>
                  </a:cubicBezTo>
                  <a:close/>
                  <a:moveTo>
                    <a:pt x="37" y="42"/>
                  </a:moveTo>
                  <a:cubicBezTo>
                    <a:pt x="37" y="43"/>
                    <a:pt x="37" y="44"/>
                    <a:pt x="37" y="45"/>
                  </a:cubicBezTo>
                  <a:cubicBezTo>
                    <a:pt x="38" y="45"/>
                    <a:pt x="40" y="45"/>
                    <a:pt x="41" y="45"/>
                  </a:cubicBezTo>
                  <a:cubicBezTo>
                    <a:pt x="41" y="44"/>
                    <a:pt x="41" y="43"/>
                    <a:pt x="41" y="42"/>
                  </a:cubicBezTo>
                  <a:cubicBezTo>
                    <a:pt x="40" y="42"/>
                    <a:pt x="38" y="42"/>
                    <a:pt x="37" y="42"/>
                  </a:cubicBezTo>
                  <a:close/>
                  <a:moveTo>
                    <a:pt x="55" y="42"/>
                  </a:moveTo>
                  <a:cubicBezTo>
                    <a:pt x="55" y="43"/>
                    <a:pt x="55" y="44"/>
                    <a:pt x="55" y="45"/>
                  </a:cubicBezTo>
                  <a:cubicBezTo>
                    <a:pt x="57" y="45"/>
                    <a:pt x="58" y="45"/>
                    <a:pt x="60" y="45"/>
                  </a:cubicBezTo>
                  <a:cubicBezTo>
                    <a:pt x="60" y="44"/>
                    <a:pt x="60" y="43"/>
                    <a:pt x="60" y="42"/>
                  </a:cubicBezTo>
                  <a:cubicBezTo>
                    <a:pt x="58" y="42"/>
                    <a:pt x="57" y="42"/>
                    <a:pt x="55" y="42"/>
                  </a:cubicBezTo>
                  <a:close/>
                  <a:moveTo>
                    <a:pt x="61" y="42"/>
                  </a:moveTo>
                  <a:cubicBezTo>
                    <a:pt x="61" y="43"/>
                    <a:pt x="61" y="44"/>
                    <a:pt x="61" y="45"/>
                  </a:cubicBezTo>
                  <a:cubicBezTo>
                    <a:pt x="63" y="45"/>
                    <a:pt x="64" y="45"/>
                    <a:pt x="66" y="45"/>
                  </a:cubicBezTo>
                  <a:cubicBezTo>
                    <a:pt x="66" y="44"/>
                    <a:pt x="66" y="43"/>
                    <a:pt x="66" y="42"/>
                  </a:cubicBezTo>
                  <a:cubicBezTo>
                    <a:pt x="64" y="42"/>
                    <a:pt x="63" y="42"/>
                    <a:pt x="61" y="42"/>
                  </a:cubicBezTo>
                  <a:close/>
                  <a:moveTo>
                    <a:pt x="67" y="42"/>
                  </a:moveTo>
                  <a:cubicBezTo>
                    <a:pt x="67" y="43"/>
                    <a:pt x="67" y="44"/>
                    <a:pt x="67" y="45"/>
                  </a:cubicBezTo>
                  <a:cubicBezTo>
                    <a:pt x="69" y="45"/>
                    <a:pt x="70" y="45"/>
                    <a:pt x="72" y="45"/>
                  </a:cubicBezTo>
                  <a:cubicBezTo>
                    <a:pt x="72" y="44"/>
                    <a:pt x="72" y="43"/>
                    <a:pt x="72" y="42"/>
                  </a:cubicBezTo>
                  <a:cubicBezTo>
                    <a:pt x="70" y="42"/>
                    <a:pt x="69" y="42"/>
                    <a:pt x="67" y="42"/>
                  </a:cubicBezTo>
                  <a:close/>
                  <a:moveTo>
                    <a:pt x="73" y="42"/>
                  </a:moveTo>
                  <a:cubicBezTo>
                    <a:pt x="73" y="43"/>
                    <a:pt x="73" y="44"/>
                    <a:pt x="73" y="45"/>
                  </a:cubicBezTo>
                  <a:cubicBezTo>
                    <a:pt x="75" y="45"/>
                    <a:pt x="76" y="45"/>
                    <a:pt x="78" y="45"/>
                  </a:cubicBezTo>
                  <a:cubicBezTo>
                    <a:pt x="78" y="44"/>
                    <a:pt x="78" y="43"/>
                    <a:pt x="78" y="42"/>
                  </a:cubicBezTo>
                  <a:cubicBezTo>
                    <a:pt x="76" y="42"/>
                    <a:pt x="75" y="42"/>
                    <a:pt x="73" y="42"/>
                  </a:cubicBezTo>
                  <a:close/>
                  <a:moveTo>
                    <a:pt x="79" y="42"/>
                  </a:moveTo>
                  <a:cubicBezTo>
                    <a:pt x="79" y="43"/>
                    <a:pt x="79" y="44"/>
                    <a:pt x="79" y="45"/>
                  </a:cubicBezTo>
                  <a:cubicBezTo>
                    <a:pt x="81" y="45"/>
                    <a:pt x="82" y="45"/>
                    <a:pt x="84" y="45"/>
                  </a:cubicBezTo>
                  <a:cubicBezTo>
                    <a:pt x="84" y="44"/>
                    <a:pt x="84" y="43"/>
                    <a:pt x="84" y="42"/>
                  </a:cubicBezTo>
                  <a:cubicBezTo>
                    <a:pt x="82" y="42"/>
                    <a:pt x="81" y="42"/>
                    <a:pt x="79" y="42"/>
                  </a:cubicBezTo>
                  <a:close/>
                  <a:moveTo>
                    <a:pt x="86" y="42"/>
                  </a:moveTo>
                  <a:cubicBezTo>
                    <a:pt x="86" y="43"/>
                    <a:pt x="86" y="44"/>
                    <a:pt x="86" y="45"/>
                  </a:cubicBezTo>
                  <a:cubicBezTo>
                    <a:pt x="87" y="45"/>
                    <a:pt x="88" y="45"/>
                    <a:pt x="90" y="45"/>
                  </a:cubicBezTo>
                  <a:cubicBezTo>
                    <a:pt x="90" y="44"/>
                    <a:pt x="90" y="43"/>
                    <a:pt x="90" y="42"/>
                  </a:cubicBezTo>
                  <a:cubicBezTo>
                    <a:pt x="88" y="42"/>
                    <a:pt x="87" y="42"/>
                    <a:pt x="86" y="42"/>
                  </a:cubicBezTo>
                  <a:close/>
                  <a:moveTo>
                    <a:pt x="37" y="37"/>
                  </a:moveTo>
                  <a:cubicBezTo>
                    <a:pt x="37" y="38"/>
                    <a:pt x="37" y="39"/>
                    <a:pt x="37" y="40"/>
                  </a:cubicBezTo>
                  <a:cubicBezTo>
                    <a:pt x="38" y="40"/>
                    <a:pt x="40" y="40"/>
                    <a:pt x="41" y="40"/>
                  </a:cubicBezTo>
                  <a:cubicBezTo>
                    <a:pt x="41" y="39"/>
                    <a:pt x="41" y="38"/>
                    <a:pt x="41" y="37"/>
                  </a:cubicBezTo>
                  <a:cubicBezTo>
                    <a:pt x="40" y="37"/>
                    <a:pt x="38" y="37"/>
                    <a:pt x="37" y="37"/>
                  </a:cubicBezTo>
                  <a:close/>
                  <a:moveTo>
                    <a:pt x="55" y="37"/>
                  </a:moveTo>
                  <a:cubicBezTo>
                    <a:pt x="55" y="38"/>
                    <a:pt x="55" y="39"/>
                    <a:pt x="55" y="40"/>
                  </a:cubicBezTo>
                  <a:cubicBezTo>
                    <a:pt x="57" y="40"/>
                    <a:pt x="58" y="40"/>
                    <a:pt x="60" y="40"/>
                  </a:cubicBezTo>
                  <a:cubicBezTo>
                    <a:pt x="60" y="39"/>
                    <a:pt x="60" y="38"/>
                    <a:pt x="60" y="37"/>
                  </a:cubicBezTo>
                  <a:cubicBezTo>
                    <a:pt x="58" y="37"/>
                    <a:pt x="57" y="37"/>
                    <a:pt x="55" y="37"/>
                  </a:cubicBezTo>
                  <a:close/>
                  <a:moveTo>
                    <a:pt x="73" y="37"/>
                  </a:moveTo>
                  <a:cubicBezTo>
                    <a:pt x="73" y="38"/>
                    <a:pt x="73" y="39"/>
                    <a:pt x="73" y="40"/>
                  </a:cubicBezTo>
                  <a:cubicBezTo>
                    <a:pt x="75" y="40"/>
                    <a:pt x="76" y="40"/>
                    <a:pt x="78" y="40"/>
                  </a:cubicBezTo>
                  <a:cubicBezTo>
                    <a:pt x="78" y="39"/>
                    <a:pt x="78" y="38"/>
                    <a:pt x="78" y="37"/>
                  </a:cubicBezTo>
                  <a:cubicBezTo>
                    <a:pt x="76" y="37"/>
                    <a:pt x="75" y="37"/>
                    <a:pt x="73" y="37"/>
                  </a:cubicBezTo>
                  <a:close/>
                  <a:moveTo>
                    <a:pt x="79" y="37"/>
                  </a:moveTo>
                  <a:cubicBezTo>
                    <a:pt x="79" y="38"/>
                    <a:pt x="79" y="39"/>
                    <a:pt x="79" y="40"/>
                  </a:cubicBezTo>
                  <a:cubicBezTo>
                    <a:pt x="81" y="40"/>
                    <a:pt x="82" y="40"/>
                    <a:pt x="84" y="40"/>
                  </a:cubicBezTo>
                  <a:cubicBezTo>
                    <a:pt x="84" y="39"/>
                    <a:pt x="84" y="38"/>
                    <a:pt x="84" y="37"/>
                  </a:cubicBezTo>
                  <a:cubicBezTo>
                    <a:pt x="82" y="37"/>
                    <a:pt x="81" y="37"/>
                    <a:pt x="79" y="37"/>
                  </a:cubicBezTo>
                  <a:close/>
                  <a:moveTo>
                    <a:pt x="86" y="37"/>
                  </a:moveTo>
                  <a:cubicBezTo>
                    <a:pt x="86" y="38"/>
                    <a:pt x="86" y="39"/>
                    <a:pt x="86" y="40"/>
                  </a:cubicBezTo>
                  <a:cubicBezTo>
                    <a:pt x="87" y="40"/>
                    <a:pt x="88" y="40"/>
                    <a:pt x="90" y="40"/>
                  </a:cubicBezTo>
                  <a:cubicBezTo>
                    <a:pt x="90" y="39"/>
                    <a:pt x="90" y="38"/>
                    <a:pt x="90" y="37"/>
                  </a:cubicBezTo>
                  <a:cubicBezTo>
                    <a:pt x="88" y="37"/>
                    <a:pt x="87" y="37"/>
                    <a:pt x="86" y="37"/>
                  </a:cubicBezTo>
                  <a:close/>
                  <a:moveTo>
                    <a:pt x="37" y="32"/>
                  </a:moveTo>
                  <a:cubicBezTo>
                    <a:pt x="37" y="33"/>
                    <a:pt x="37" y="34"/>
                    <a:pt x="37" y="35"/>
                  </a:cubicBezTo>
                  <a:cubicBezTo>
                    <a:pt x="38" y="35"/>
                    <a:pt x="40" y="35"/>
                    <a:pt x="41" y="35"/>
                  </a:cubicBezTo>
                  <a:cubicBezTo>
                    <a:pt x="41" y="34"/>
                    <a:pt x="41" y="33"/>
                    <a:pt x="41" y="32"/>
                  </a:cubicBezTo>
                  <a:cubicBezTo>
                    <a:pt x="40" y="32"/>
                    <a:pt x="38" y="32"/>
                    <a:pt x="37" y="32"/>
                  </a:cubicBezTo>
                  <a:close/>
                  <a:moveTo>
                    <a:pt x="55" y="32"/>
                  </a:moveTo>
                  <a:cubicBezTo>
                    <a:pt x="55" y="33"/>
                    <a:pt x="55" y="34"/>
                    <a:pt x="55" y="35"/>
                  </a:cubicBezTo>
                  <a:cubicBezTo>
                    <a:pt x="57" y="35"/>
                    <a:pt x="58" y="35"/>
                    <a:pt x="60" y="35"/>
                  </a:cubicBezTo>
                  <a:cubicBezTo>
                    <a:pt x="60" y="34"/>
                    <a:pt x="60" y="33"/>
                    <a:pt x="60" y="32"/>
                  </a:cubicBezTo>
                  <a:cubicBezTo>
                    <a:pt x="58" y="32"/>
                    <a:pt x="57" y="32"/>
                    <a:pt x="55" y="32"/>
                  </a:cubicBezTo>
                  <a:close/>
                  <a:moveTo>
                    <a:pt x="61" y="32"/>
                  </a:moveTo>
                  <a:cubicBezTo>
                    <a:pt x="61" y="33"/>
                    <a:pt x="61" y="34"/>
                    <a:pt x="61" y="35"/>
                  </a:cubicBezTo>
                  <a:cubicBezTo>
                    <a:pt x="63" y="35"/>
                    <a:pt x="64" y="35"/>
                    <a:pt x="66" y="35"/>
                  </a:cubicBezTo>
                  <a:cubicBezTo>
                    <a:pt x="66" y="34"/>
                    <a:pt x="66" y="33"/>
                    <a:pt x="66" y="32"/>
                  </a:cubicBezTo>
                  <a:cubicBezTo>
                    <a:pt x="64" y="32"/>
                    <a:pt x="63" y="32"/>
                    <a:pt x="61" y="32"/>
                  </a:cubicBezTo>
                  <a:close/>
                  <a:moveTo>
                    <a:pt x="73" y="32"/>
                  </a:moveTo>
                  <a:cubicBezTo>
                    <a:pt x="73" y="33"/>
                    <a:pt x="73" y="34"/>
                    <a:pt x="73" y="35"/>
                  </a:cubicBezTo>
                  <a:cubicBezTo>
                    <a:pt x="75" y="35"/>
                    <a:pt x="76" y="35"/>
                    <a:pt x="78" y="35"/>
                  </a:cubicBezTo>
                  <a:cubicBezTo>
                    <a:pt x="78" y="34"/>
                    <a:pt x="78" y="33"/>
                    <a:pt x="78" y="32"/>
                  </a:cubicBezTo>
                  <a:cubicBezTo>
                    <a:pt x="76" y="32"/>
                    <a:pt x="75" y="32"/>
                    <a:pt x="73" y="32"/>
                  </a:cubicBezTo>
                  <a:close/>
                  <a:moveTo>
                    <a:pt x="79" y="32"/>
                  </a:moveTo>
                  <a:cubicBezTo>
                    <a:pt x="79" y="33"/>
                    <a:pt x="79" y="34"/>
                    <a:pt x="79" y="35"/>
                  </a:cubicBezTo>
                  <a:cubicBezTo>
                    <a:pt x="81" y="35"/>
                    <a:pt x="82" y="35"/>
                    <a:pt x="84" y="35"/>
                  </a:cubicBezTo>
                  <a:cubicBezTo>
                    <a:pt x="84" y="34"/>
                    <a:pt x="84" y="33"/>
                    <a:pt x="84" y="32"/>
                  </a:cubicBezTo>
                  <a:cubicBezTo>
                    <a:pt x="82" y="32"/>
                    <a:pt x="81" y="32"/>
                    <a:pt x="79" y="32"/>
                  </a:cubicBezTo>
                  <a:close/>
                  <a:moveTo>
                    <a:pt x="86" y="32"/>
                  </a:moveTo>
                  <a:cubicBezTo>
                    <a:pt x="86" y="33"/>
                    <a:pt x="86" y="34"/>
                    <a:pt x="86" y="35"/>
                  </a:cubicBezTo>
                  <a:cubicBezTo>
                    <a:pt x="87" y="35"/>
                    <a:pt x="88" y="35"/>
                    <a:pt x="90" y="35"/>
                  </a:cubicBezTo>
                  <a:cubicBezTo>
                    <a:pt x="90" y="34"/>
                    <a:pt x="90" y="33"/>
                    <a:pt x="90" y="32"/>
                  </a:cubicBezTo>
                  <a:cubicBezTo>
                    <a:pt x="88" y="32"/>
                    <a:pt x="87" y="32"/>
                    <a:pt x="86" y="32"/>
                  </a:cubicBezTo>
                  <a:close/>
                  <a:moveTo>
                    <a:pt x="7" y="27"/>
                  </a:moveTo>
                  <a:cubicBezTo>
                    <a:pt x="7" y="28"/>
                    <a:pt x="7" y="29"/>
                    <a:pt x="7" y="30"/>
                  </a:cubicBezTo>
                  <a:cubicBezTo>
                    <a:pt x="8" y="30"/>
                    <a:pt x="10" y="30"/>
                    <a:pt x="11" y="30"/>
                  </a:cubicBezTo>
                  <a:cubicBezTo>
                    <a:pt x="11" y="29"/>
                    <a:pt x="11" y="28"/>
                    <a:pt x="11" y="27"/>
                  </a:cubicBezTo>
                  <a:cubicBezTo>
                    <a:pt x="10" y="27"/>
                    <a:pt x="8" y="27"/>
                    <a:pt x="7" y="27"/>
                  </a:cubicBezTo>
                  <a:close/>
                  <a:moveTo>
                    <a:pt x="25" y="27"/>
                  </a:moveTo>
                  <a:cubicBezTo>
                    <a:pt x="25" y="28"/>
                    <a:pt x="25" y="29"/>
                    <a:pt x="25" y="30"/>
                  </a:cubicBezTo>
                  <a:cubicBezTo>
                    <a:pt x="26" y="30"/>
                    <a:pt x="28" y="30"/>
                    <a:pt x="29" y="30"/>
                  </a:cubicBezTo>
                  <a:cubicBezTo>
                    <a:pt x="29" y="29"/>
                    <a:pt x="29" y="28"/>
                    <a:pt x="29" y="27"/>
                  </a:cubicBezTo>
                  <a:cubicBezTo>
                    <a:pt x="28" y="27"/>
                    <a:pt x="26" y="27"/>
                    <a:pt x="25" y="27"/>
                  </a:cubicBezTo>
                  <a:close/>
                  <a:moveTo>
                    <a:pt x="31" y="27"/>
                  </a:moveTo>
                  <a:cubicBezTo>
                    <a:pt x="31" y="28"/>
                    <a:pt x="31" y="29"/>
                    <a:pt x="31" y="30"/>
                  </a:cubicBezTo>
                  <a:cubicBezTo>
                    <a:pt x="32" y="30"/>
                    <a:pt x="34" y="30"/>
                    <a:pt x="35" y="30"/>
                  </a:cubicBezTo>
                  <a:cubicBezTo>
                    <a:pt x="35" y="29"/>
                    <a:pt x="35" y="28"/>
                    <a:pt x="35" y="27"/>
                  </a:cubicBezTo>
                  <a:cubicBezTo>
                    <a:pt x="34" y="27"/>
                    <a:pt x="32" y="27"/>
                    <a:pt x="31" y="27"/>
                  </a:cubicBezTo>
                  <a:close/>
                  <a:moveTo>
                    <a:pt x="37" y="27"/>
                  </a:moveTo>
                  <a:cubicBezTo>
                    <a:pt x="37" y="28"/>
                    <a:pt x="37" y="29"/>
                    <a:pt x="37" y="30"/>
                  </a:cubicBezTo>
                  <a:cubicBezTo>
                    <a:pt x="38" y="30"/>
                    <a:pt x="40" y="30"/>
                    <a:pt x="41" y="30"/>
                  </a:cubicBezTo>
                  <a:cubicBezTo>
                    <a:pt x="41" y="29"/>
                    <a:pt x="41" y="28"/>
                    <a:pt x="41" y="27"/>
                  </a:cubicBezTo>
                  <a:cubicBezTo>
                    <a:pt x="40" y="27"/>
                    <a:pt x="38" y="27"/>
                    <a:pt x="37" y="27"/>
                  </a:cubicBezTo>
                  <a:close/>
                  <a:moveTo>
                    <a:pt x="61" y="27"/>
                  </a:moveTo>
                  <a:cubicBezTo>
                    <a:pt x="61" y="28"/>
                    <a:pt x="61" y="29"/>
                    <a:pt x="61" y="30"/>
                  </a:cubicBezTo>
                  <a:cubicBezTo>
                    <a:pt x="63" y="30"/>
                    <a:pt x="64" y="30"/>
                    <a:pt x="66" y="30"/>
                  </a:cubicBezTo>
                  <a:cubicBezTo>
                    <a:pt x="66" y="29"/>
                    <a:pt x="66" y="28"/>
                    <a:pt x="66" y="27"/>
                  </a:cubicBezTo>
                  <a:cubicBezTo>
                    <a:pt x="64" y="27"/>
                    <a:pt x="63" y="27"/>
                    <a:pt x="61" y="27"/>
                  </a:cubicBezTo>
                  <a:close/>
                  <a:moveTo>
                    <a:pt x="73" y="27"/>
                  </a:moveTo>
                  <a:cubicBezTo>
                    <a:pt x="73" y="28"/>
                    <a:pt x="73" y="29"/>
                    <a:pt x="73" y="30"/>
                  </a:cubicBezTo>
                  <a:cubicBezTo>
                    <a:pt x="75" y="30"/>
                    <a:pt x="76" y="30"/>
                    <a:pt x="78" y="30"/>
                  </a:cubicBezTo>
                  <a:cubicBezTo>
                    <a:pt x="78" y="29"/>
                    <a:pt x="78" y="28"/>
                    <a:pt x="78" y="27"/>
                  </a:cubicBezTo>
                  <a:cubicBezTo>
                    <a:pt x="76" y="27"/>
                    <a:pt x="75" y="27"/>
                    <a:pt x="73" y="27"/>
                  </a:cubicBezTo>
                  <a:close/>
                  <a:moveTo>
                    <a:pt x="79" y="27"/>
                  </a:moveTo>
                  <a:cubicBezTo>
                    <a:pt x="79" y="28"/>
                    <a:pt x="79" y="29"/>
                    <a:pt x="79" y="30"/>
                  </a:cubicBezTo>
                  <a:cubicBezTo>
                    <a:pt x="81" y="30"/>
                    <a:pt x="82" y="30"/>
                    <a:pt x="84" y="30"/>
                  </a:cubicBezTo>
                  <a:cubicBezTo>
                    <a:pt x="84" y="29"/>
                    <a:pt x="84" y="28"/>
                    <a:pt x="84" y="27"/>
                  </a:cubicBezTo>
                  <a:cubicBezTo>
                    <a:pt x="82" y="27"/>
                    <a:pt x="81" y="27"/>
                    <a:pt x="79" y="27"/>
                  </a:cubicBezTo>
                  <a:close/>
                  <a:moveTo>
                    <a:pt x="86" y="27"/>
                  </a:moveTo>
                  <a:cubicBezTo>
                    <a:pt x="86" y="28"/>
                    <a:pt x="86" y="29"/>
                    <a:pt x="86" y="30"/>
                  </a:cubicBezTo>
                  <a:cubicBezTo>
                    <a:pt x="87" y="30"/>
                    <a:pt x="88" y="30"/>
                    <a:pt x="90" y="30"/>
                  </a:cubicBezTo>
                  <a:cubicBezTo>
                    <a:pt x="90" y="29"/>
                    <a:pt x="90" y="28"/>
                    <a:pt x="90" y="27"/>
                  </a:cubicBezTo>
                  <a:cubicBezTo>
                    <a:pt x="88" y="27"/>
                    <a:pt x="87" y="27"/>
                    <a:pt x="86" y="27"/>
                  </a:cubicBezTo>
                  <a:close/>
                  <a:moveTo>
                    <a:pt x="7" y="22"/>
                  </a:moveTo>
                  <a:cubicBezTo>
                    <a:pt x="7" y="23"/>
                    <a:pt x="7" y="24"/>
                    <a:pt x="7" y="25"/>
                  </a:cubicBezTo>
                  <a:cubicBezTo>
                    <a:pt x="8" y="25"/>
                    <a:pt x="10" y="25"/>
                    <a:pt x="11" y="25"/>
                  </a:cubicBezTo>
                  <a:cubicBezTo>
                    <a:pt x="11" y="24"/>
                    <a:pt x="11" y="23"/>
                    <a:pt x="11" y="22"/>
                  </a:cubicBezTo>
                  <a:cubicBezTo>
                    <a:pt x="10" y="22"/>
                    <a:pt x="8" y="22"/>
                    <a:pt x="7" y="22"/>
                  </a:cubicBezTo>
                  <a:close/>
                  <a:moveTo>
                    <a:pt x="19" y="22"/>
                  </a:moveTo>
                  <a:cubicBezTo>
                    <a:pt x="19" y="23"/>
                    <a:pt x="19" y="24"/>
                    <a:pt x="19" y="25"/>
                  </a:cubicBezTo>
                  <a:cubicBezTo>
                    <a:pt x="20" y="25"/>
                    <a:pt x="22" y="25"/>
                    <a:pt x="23" y="25"/>
                  </a:cubicBezTo>
                  <a:cubicBezTo>
                    <a:pt x="23" y="24"/>
                    <a:pt x="23" y="23"/>
                    <a:pt x="23" y="22"/>
                  </a:cubicBezTo>
                  <a:cubicBezTo>
                    <a:pt x="22" y="22"/>
                    <a:pt x="20" y="22"/>
                    <a:pt x="19" y="22"/>
                  </a:cubicBezTo>
                  <a:close/>
                  <a:moveTo>
                    <a:pt x="25" y="22"/>
                  </a:moveTo>
                  <a:cubicBezTo>
                    <a:pt x="25" y="23"/>
                    <a:pt x="25" y="24"/>
                    <a:pt x="25" y="25"/>
                  </a:cubicBezTo>
                  <a:cubicBezTo>
                    <a:pt x="26" y="25"/>
                    <a:pt x="28" y="25"/>
                    <a:pt x="29" y="25"/>
                  </a:cubicBezTo>
                  <a:cubicBezTo>
                    <a:pt x="29" y="24"/>
                    <a:pt x="29" y="23"/>
                    <a:pt x="29" y="22"/>
                  </a:cubicBezTo>
                  <a:cubicBezTo>
                    <a:pt x="28" y="22"/>
                    <a:pt x="26" y="22"/>
                    <a:pt x="25" y="22"/>
                  </a:cubicBezTo>
                  <a:close/>
                  <a:moveTo>
                    <a:pt x="37" y="22"/>
                  </a:moveTo>
                  <a:cubicBezTo>
                    <a:pt x="37" y="23"/>
                    <a:pt x="37" y="24"/>
                    <a:pt x="37" y="25"/>
                  </a:cubicBezTo>
                  <a:cubicBezTo>
                    <a:pt x="38" y="25"/>
                    <a:pt x="40" y="25"/>
                    <a:pt x="41" y="25"/>
                  </a:cubicBezTo>
                  <a:cubicBezTo>
                    <a:pt x="41" y="24"/>
                    <a:pt x="41" y="23"/>
                    <a:pt x="41" y="22"/>
                  </a:cubicBezTo>
                  <a:cubicBezTo>
                    <a:pt x="40" y="22"/>
                    <a:pt x="38" y="22"/>
                    <a:pt x="37" y="22"/>
                  </a:cubicBezTo>
                  <a:close/>
                  <a:moveTo>
                    <a:pt x="55" y="22"/>
                  </a:moveTo>
                  <a:cubicBezTo>
                    <a:pt x="55" y="23"/>
                    <a:pt x="55" y="24"/>
                    <a:pt x="55" y="25"/>
                  </a:cubicBezTo>
                  <a:cubicBezTo>
                    <a:pt x="57" y="25"/>
                    <a:pt x="58" y="25"/>
                    <a:pt x="60" y="25"/>
                  </a:cubicBezTo>
                  <a:cubicBezTo>
                    <a:pt x="60" y="24"/>
                    <a:pt x="60" y="23"/>
                    <a:pt x="60" y="22"/>
                  </a:cubicBezTo>
                  <a:cubicBezTo>
                    <a:pt x="58" y="22"/>
                    <a:pt x="57" y="22"/>
                    <a:pt x="55" y="22"/>
                  </a:cubicBezTo>
                  <a:close/>
                  <a:moveTo>
                    <a:pt x="61" y="22"/>
                  </a:moveTo>
                  <a:cubicBezTo>
                    <a:pt x="61" y="23"/>
                    <a:pt x="61" y="24"/>
                    <a:pt x="61" y="25"/>
                  </a:cubicBezTo>
                  <a:cubicBezTo>
                    <a:pt x="63" y="25"/>
                    <a:pt x="64" y="25"/>
                    <a:pt x="66" y="25"/>
                  </a:cubicBezTo>
                  <a:cubicBezTo>
                    <a:pt x="66" y="24"/>
                    <a:pt x="66" y="23"/>
                    <a:pt x="66" y="22"/>
                  </a:cubicBezTo>
                  <a:cubicBezTo>
                    <a:pt x="64" y="22"/>
                    <a:pt x="63" y="22"/>
                    <a:pt x="61" y="22"/>
                  </a:cubicBezTo>
                  <a:close/>
                  <a:moveTo>
                    <a:pt x="79" y="22"/>
                  </a:moveTo>
                  <a:cubicBezTo>
                    <a:pt x="79" y="23"/>
                    <a:pt x="79" y="24"/>
                    <a:pt x="79" y="25"/>
                  </a:cubicBezTo>
                  <a:cubicBezTo>
                    <a:pt x="81" y="25"/>
                    <a:pt x="82" y="25"/>
                    <a:pt x="84" y="25"/>
                  </a:cubicBezTo>
                  <a:cubicBezTo>
                    <a:pt x="84" y="24"/>
                    <a:pt x="84" y="23"/>
                    <a:pt x="84" y="22"/>
                  </a:cubicBezTo>
                  <a:cubicBezTo>
                    <a:pt x="82" y="22"/>
                    <a:pt x="81" y="22"/>
                    <a:pt x="79"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46" name="Rectangle 2610"/>
            <p:cNvSpPr>
              <a:spLocks noChangeArrowheads="1"/>
            </p:cNvSpPr>
            <p:nvPr/>
          </p:nvSpPr>
          <p:spPr bwMode="auto">
            <a:xfrm>
              <a:off x="-2268537" y="846137"/>
              <a:ext cx="71438" cy="309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47" name="Freeform 2611"/>
            <p:cNvSpPr>
              <a:spLocks noEditPoints="1"/>
            </p:cNvSpPr>
            <p:nvPr/>
          </p:nvSpPr>
          <p:spPr bwMode="auto">
            <a:xfrm>
              <a:off x="-2386012" y="549275"/>
              <a:ext cx="142875" cy="606425"/>
            </a:xfrm>
            <a:custGeom>
              <a:avLst/>
              <a:gdLst>
                <a:gd name="T0" fmla="*/ 0 w 44"/>
                <a:gd name="T1" fmla="*/ 46 h 186"/>
                <a:gd name="T2" fmla="*/ 4 w 44"/>
                <a:gd name="T3" fmla="*/ 17 h 186"/>
                <a:gd name="T4" fmla="*/ 38 w 44"/>
                <a:gd name="T5" fmla="*/ 17 h 186"/>
                <a:gd name="T6" fmla="*/ 44 w 44"/>
                <a:gd name="T7" fmla="*/ 56 h 186"/>
                <a:gd name="T8" fmla="*/ 10 w 44"/>
                <a:gd name="T9" fmla="*/ 46 h 186"/>
                <a:gd name="T10" fmla="*/ 10 w 44"/>
                <a:gd name="T11" fmla="*/ 37 h 186"/>
                <a:gd name="T12" fmla="*/ 6 w 44"/>
                <a:gd name="T13" fmla="*/ 37 h 186"/>
                <a:gd name="T14" fmla="*/ 14 w 44"/>
                <a:gd name="T15" fmla="*/ 37 h 186"/>
                <a:gd name="T16" fmla="*/ 19 w 44"/>
                <a:gd name="T17" fmla="*/ 37 h 186"/>
                <a:gd name="T18" fmla="*/ 23 w 44"/>
                <a:gd name="T19" fmla="*/ 37 h 186"/>
                <a:gd name="T20" fmla="*/ 27 w 44"/>
                <a:gd name="T21" fmla="*/ 37 h 186"/>
                <a:gd name="T22" fmla="*/ 31 w 44"/>
                <a:gd name="T23" fmla="*/ 37 h 186"/>
                <a:gd name="T24" fmla="*/ 35 w 44"/>
                <a:gd name="T25" fmla="*/ 37 h 186"/>
                <a:gd name="T26" fmla="*/ 40 w 44"/>
                <a:gd name="T27" fmla="*/ 37 h 186"/>
                <a:gd name="T28" fmla="*/ 6 w 44"/>
                <a:gd name="T29" fmla="*/ 46 h 186"/>
                <a:gd name="T30" fmla="*/ 14 w 44"/>
                <a:gd name="T31" fmla="*/ 46 h 186"/>
                <a:gd name="T32" fmla="*/ 19 w 44"/>
                <a:gd name="T33" fmla="*/ 46 h 186"/>
                <a:gd name="T34" fmla="*/ 23 w 44"/>
                <a:gd name="T35" fmla="*/ 46 h 186"/>
                <a:gd name="T36" fmla="*/ 27 w 44"/>
                <a:gd name="T37" fmla="*/ 46 h 186"/>
                <a:gd name="T38" fmla="*/ 31 w 44"/>
                <a:gd name="T39" fmla="*/ 46 h 186"/>
                <a:gd name="T40" fmla="*/ 35 w 44"/>
                <a:gd name="T41" fmla="*/ 46 h 186"/>
                <a:gd name="T42" fmla="*/ 40 w 44"/>
                <a:gd name="T43" fmla="*/ 46 h 186"/>
                <a:gd name="T44" fmla="*/ 30 w 44"/>
                <a:gd name="T45" fmla="*/ 62 h 186"/>
                <a:gd name="T46" fmla="*/ 12 w 44"/>
                <a:gd name="T47" fmla="*/ 62 h 186"/>
                <a:gd name="T48" fmla="*/ 12 w 44"/>
                <a:gd name="T49" fmla="*/ 59 h 186"/>
                <a:gd name="T50" fmla="*/ 39 w 44"/>
                <a:gd name="T51" fmla="*/ 59 h 186"/>
                <a:gd name="T52" fmla="*/ 12 w 44"/>
                <a:gd name="T53" fmla="*/ 66 h 186"/>
                <a:gd name="T54" fmla="*/ 12 w 44"/>
                <a:gd name="T55" fmla="*/ 69 h 186"/>
                <a:gd name="T56" fmla="*/ 12 w 44"/>
                <a:gd name="T57" fmla="*/ 75 h 186"/>
                <a:gd name="T58" fmla="*/ 12 w 44"/>
                <a:gd name="T59" fmla="*/ 78 h 186"/>
                <a:gd name="T60" fmla="*/ 12 w 44"/>
                <a:gd name="T61" fmla="*/ 82 h 186"/>
                <a:gd name="T62" fmla="*/ 12 w 44"/>
                <a:gd name="T63" fmla="*/ 85 h 186"/>
                <a:gd name="T64" fmla="*/ 12 w 44"/>
                <a:gd name="T65" fmla="*/ 88 h 186"/>
                <a:gd name="T66" fmla="*/ 12 w 44"/>
                <a:gd name="T67" fmla="*/ 98 h 186"/>
                <a:gd name="T68" fmla="*/ 39 w 44"/>
                <a:gd name="T69" fmla="*/ 98 h 186"/>
                <a:gd name="T70" fmla="*/ 30 w 44"/>
                <a:gd name="T71" fmla="*/ 98 h 186"/>
                <a:gd name="T72" fmla="*/ 21 w 44"/>
                <a:gd name="T73" fmla="*/ 98 h 186"/>
                <a:gd name="T74" fmla="*/ 30 w 44"/>
                <a:gd name="T75" fmla="*/ 94 h 186"/>
                <a:gd name="T76" fmla="*/ 21 w 44"/>
                <a:gd name="T77" fmla="*/ 94 h 186"/>
                <a:gd name="T78" fmla="*/ 39 w 44"/>
                <a:gd name="T79" fmla="*/ 91 h 186"/>
                <a:gd name="T80" fmla="*/ 30 w 44"/>
                <a:gd name="T81" fmla="*/ 91 h 186"/>
                <a:gd name="T82" fmla="*/ 21 w 44"/>
                <a:gd name="T83" fmla="*/ 91 h 186"/>
                <a:gd name="T84" fmla="*/ 30 w 44"/>
                <a:gd name="T85" fmla="*/ 88 h 186"/>
                <a:gd name="T86" fmla="*/ 21 w 44"/>
                <a:gd name="T87" fmla="*/ 88 h 186"/>
                <a:gd name="T88" fmla="*/ 39 w 44"/>
                <a:gd name="T89" fmla="*/ 85 h 186"/>
                <a:gd name="T90" fmla="*/ 30 w 44"/>
                <a:gd name="T91" fmla="*/ 85 h 186"/>
                <a:gd name="T92" fmla="*/ 21 w 44"/>
                <a:gd name="T93" fmla="*/ 85 h 186"/>
                <a:gd name="T94" fmla="*/ 39 w 44"/>
                <a:gd name="T95" fmla="*/ 82 h 186"/>
                <a:gd name="T96" fmla="*/ 21 w 44"/>
                <a:gd name="T97" fmla="*/ 82 h 186"/>
                <a:gd name="T98" fmla="*/ 30 w 44"/>
                <a:gd name="T99" fmla="*/ 78 h 186"/>
                <a:gd name="T100" fmla="*/ 21 w 44"/>
                <a:gd name="T101" fmla="*/ 78 h 186"/>
                <a:gd name="T102" fmla="*/ 39 w 44"/>
                <a:gd name="T103" fmla="*/ 75 h 186"/>
                <a:gd name="T104" fmla="*/ 30 w 44"/>
                <a:gd name="T105" fmla="*/ 75 h 186"/>
                <a:gd name="T106" fmla="*/ 21 w 44"/>
                <a:gd name="T107" fmla="*/ 75 h 186"/>
                <a:gd name="T108" fmla="*/ 39 w 44"/>
                <a:gd name="T109" fmla="*/ 72 h 186"/>
                <a:gd name="T110" fmla="*/ 30 w 44"/>
                <a:gd name="T111" fmla="*/ 72 h 186"/>
                <a:gd name="T112" fmla="*/ 39 w 44"/>
                <a:gd name="T113" fmla="*/ 69 h 186"/>
                <a:gd name="T114" fmla="*/ 21 w 44"/>
                <a:gd name="T115" fmla="*/ 69 h 186"/>
                <a:gd name="T116" fmla="*/ 39 w 44"/>
                <a:gd name="T117" fmla="*/ 66 h 186"/>
                <a:gd name="T118" fmla="*/ 30 w 44"/>
                <a:gd name="T119" fmla="*/ 66 h 186"/>
                <a:gd name="T120" fmla="*/ 21 w 44"/>
                <a:gd name="T121" fmla="*/ 66 h 186"/>
                <a:gd name="T122" fmla="*/ 39 w 44"/>
                <a:gd name="T123" fmla="*/ 6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 h="186">
                  <a:moveTo>
                    <a:pt x="43" y="186"/>
                  </a:moveTo>
                  <a:cubicBezTo>
                    <a:pt x="1" y="186"/>
                    <a:pt x="1" y="186"/>
                    <a:pt x="1" y="186"/>
                  </a:cubicBezTo>
                  <a:cubicBezTo>
                    <a:pt x="1" y="56"/>
                    <a:pt x="1" y="56"/>
                    <a:pt x="1" y="56"/>
                  </a:cubicBezTo>
                  <a:cubicBezTo>
                    <a:pt x="0" y="56"/>
                    <a:pt x="0" y="56"/>
                    <a:pt x="0" y="56"/>
                  </a:cubicBezTo>
                  <a:cubicBezTo>
                    <a:pt x="0" y="46"/>
                    <a:pt x="0" y="46"/>
                    <a:pt x="0" y="46"/>
                  </a:cubicBezTo>
                  <a:cubicBezTo>
                    <a:pt x="1" y="46"/>
                    <a:pt x="1" y="46"/>
                    <a:pt x="1" y="46"/>
                  </a:cubicBezTo>
                  <a:cubicBezTo>
                    <a:pt x="1" y="29"/>
                    <a:pt x="1" y="29"/>
                    <a:pt x="1" y="29"/>
                  </a:cubicBezTo>
                  <a:cubicBezTo>
                    <a:pt x="3" y="28"/>
                    <a:pt x="5" y="27"/>
                    <a:pt x="7" y="27"/>
                  </a:cubicBezTo>
                  <a:cubicBezTo>
                    <a:pt x="7" y="17"/>
                    <a:pt x="7" y="17"/>
                    <a:pt x="7" y="17"/>
                  </a:cubicBezTo>
                  <a:cubicBezTo>
                    <a:pt x="4" y="17"/>
                    <a:pt x="4" y="17"/>
                    <a:pt x="4" y="17"/>
                  </a:cubicBezTo>
                  <a:cubicBezTo>
                    <a:pt x="13" y="8"/>
                    <a:pt x="13" y="8"/>
                    <a:pt x="13" y="8"/>
                  </a:cubicBezTo>
                  <a:cubicBezTo>
                    <a:pt x="22" y="0"/>
                    <a:pt x="22" y="0"/>
                    <a:pt x="22" y="0"/>
                  </a:cubicBezTo>
                  <a:cubicBezTo>
                    <a:pt x="31" y="8"/>
                    <a:pt x="31" y="8"/>
                    <a:pt x="31" y="8"/>
                  </a:cubicBezTo>
                  <a:cubicBezTo>
                    <a:pt x="40" y="17"/>
                    <a:pt x="40" y="17"/>
                    <a:pt x="40" y="17"/>
                  </a:cubicBezTo>
                  <a:cubicBezTo>
                    <a:pt x="38" y="17"/>
                    <a:pt x="38" y="17"/>
                    <a:pt x="38" y="17"/>
                  </a:cubicBezTo>
                  <a:cubicBezTo>
                    <a:pt x="38" y="27"/>
                    <a:pt x="38" y="27"/>
                    <a:pt x="38" y="27"/>
                  </a:cubicBezTo>
                  <a:cubicBezTo>
                    <a:pt x="40" y="27"/>
                    <a:pt x="41" y="28"/>
                    <a:pt x="43" y="29"/>
                  </a:cubicBezTo>
                  <a:cubicBezTo>
                    <a:pt x="43" y="46"/>
                    <a:pt x="43" y="46"/>
                    <a:pt x="43" y="46"/>
                  </a:cubicBezTo>
                  <a:cubicBezTo>
                    <a:pt x="44" y="46"/>
                    <a:pt x="44" y="46"/>
                    <a:pt x="44" y="46"/>
                  </a:cubicBezTo>
                  <a:cubicBezTo>
                    <a:pt x="44" y="56"/>
                    <a:pt x="44" y="56"/>
                    <a:pt x="44" y="56"/>
                  </a:cubicBezTo>
                  <a:cubicBezTo>
                    <a:pt x="43" y="56"/>
                    <a:pt x="43" y="56"/>
                    <a:pt x="43" y="56"/>
                  </a:cubicBezTo>
                  <a:cubicBezTo>
                    <a:pt x="43" y="186"/>
                    <a:pt x="43" y="186"/>
                    <a:pt x="43" y="186"/>
                  </a:cubicBezTo>
                  <a:close/>
                  <a:moveTo>
                    <a:pt x="8" y="42"/>
                  </a:moveTo>
                  <a:cubicBezTo>
                    <a:pt x="8" y="43"/>
                    <a:pt x="8" y="44"/>
                    <a:pt x="8" y="46"/>
                  </a:cubicBezTo>
                  <a:cubicBezTo>
                    <a:pt x="9" y="46"/>
                    <a:pt x="10" y="46"/>
                    <a:pt x="10" y="46"/>
                  </a:cubicBezTo>
                  <a:cubicBezTo>
                    <a:pt x="10" y="44"/>
                    <a:pt x="10" y="43"/>
                    <a:pt x="10" y="42"/>
                  </a:cubicBezTo>
                  <a:cubicBezTo>
                    <a:pt x="10" y="42"/>
                    <a:pt x="9" y="42"/>
                    <a:pt x="8" y="42"/>
                  </a:cubicBezTo>
                  <a:close/>
                  <a:moveTo>
                    <a:pt x="8" y="33"/>
                  </a:moveTo>
                  <a:cubicBezTo>
                    <a:pt x="8" y="35"/>
                    <a:pt x="8" y="36"/>
                    <a:pt x="8" y="37"/>
                  </a:cubicBezTo>
                  <a:cubicBezTo>
                    <a:pt x="9" y="37"/>
                    <a:pt x="10" y="37"/>
                    <a:pt x="10" y="37"/>
                  </a:cubicBezTo>
                  <a:cubicBezTo>
                    <a:pt x="10" y="36"/>
                    <a:pt x="10" y="35"/>
                    <a:pt x="10" y="33"/>
                  </a:cubicBezTo>
                  <a:cubicBezTo>
                    <a:pt x="10" y="33"/>
                    <a:pt x="9" y="33"/>
                    <a:pt x="8" y="33"/>
                  </a:cubicBezTo>
                  <a:close/>
                  <a:moveTo>
                    <a:pt x="4" y="33"/>
                  </a:moveTo>
                  <a:cubicBezTo>
                    <a:pt x="4" y="37"/>
                    <a:pt x="4" y="37"/>
                    <a:pt x="4" y="37"/>
                  </a:cubicBezTo>
                  <a:cubicBezTo>
                    <a:pt x="6" y="37"/>
                    <a:pt x="6" y="37"/>
                    <a:pt x="6" y="37"/>
                  </a:cubicBezTo>
                  <a:cubicBezTo>
                    <a:pt x="6" y="33"/>
                    <a:pt x="6" y="33"/>
                    <a:pt x="6" y="33"/>
                  </a:cubicBezTo>
                  <a:cubicBezTo>
                    <a:pt x="4" y="33"/>
                    <a:pt x="4" y="33"/>
                    <a:pt x="4" y="33"/>
                  </a:cubicBezTo>
                  <a:close/>
                  <a:moveTo>
                    <a:pt x="13" y="33"/>
                  </a:moveTo>
                  <a:cubicBezTo>
                    <a:pt x="13" y="35"/>
                    <a:pt x="13" y="36"/>
                    <a:pt x="13" y="37"/>
                  </a:cubicBezTo>
                  <a:cubicBezTo>
                    <a:pt x="13" y="37"/>
                    <a:pt x="14" y="37"/>
                    <a:pt x="14" y="37"/>
                  </a:cubicBezTo>
                  <a:cubicBezTo>
                    <a:pt x="14" y="36"/>
                    <a:pt x="14" y="35"/>
                    <a:pt x="14" y="33"/>
                  </a:cubicBezTo>
                  <a:cubicBezTo>
                    <a:pt x="14" y="33"/>
                    <a:pt x="13" y="33"/>
                    <a:pt x="13" y="33"/>
                  </a:cubicBezTo>
                  <a:close/>
                  <a:moveTo>
                    <a:pt x="17" y="33"/>
                  </a:moveTo>
                  <a:cubicBezTo>
                    <a:pt x="17" y="35"/>
                    <a:pt x="17" y="36"/>
                    <a:pt x="17" y="37"/>
                  </a:cubicBezTo>
                  <a:cubicBezTo>
                    <a:pt x="17" y="37"/>
                    <a:pt x="18" y="37"/>
                    <a:pt x="19" y="37"/>
                  </a:cubicBezTo>
                  <a:cubicBezTo>
                    <a:pt x="19" y="36"/>
                    <a:pt x="19" y="35"/>
                    <a:pt x="19" y="33"/>
                  </a:cubicBezTo>
                  <a:cubicBezTo>
                    <a:pt x="18" y="33"/>
                    <a:pt x="17" y="33"/>
                    <a:pt x="17" y="33"/>
                  </a:cubicBezTo>
                  <a:close/>
                  <a:moveTo>
                    <a:pt x="21" y="33"/>
                  </a:moveTo>
                  <a:cubicBezTo>
                    <a:pt x="21" y="35"/>
                    <a:pt x="21" y="36"/>
                    <a:pt x="21" y="37"/>
                  </a:cubicBezTo>
                  <a:cubicBezTo>
                    <a:pt x="22" y="37"/>
                    <a:pt x="22" y="37"/>
                    <a:pt x="23" y="37"/>
                  </a:cubicBezTo>
                  <a:cubicBezTo>
                    <a:pt x="23" y="36"/>
                    <a:pt x="23" y="35"/>
                    <a:pt x="23" y="33"/>
                  </a:cubicBezTo>
                  <a:cubicBezTo>
                    <a:pt x="22" y="33"/>
                    <a:pt x="22" y="33"/>
                    <a:pt x="21" y="33"/>
                  </a:cubicBezTo>
                  <a:close/>
                  <a:moveTo>
                    <a:pt x="25" y="33"/>
                  </a:moveTo>
                  <a:cubicBezTo>
                    <a:pt x="25" y="35"/>
                    <a:pt x="25" y="36"/>
                    <a:pt x="25" y="37"/>
                  </a:cubicBezTo>
                  <a:cubicBezTo>
                    <a:pt x="26" y="37"/>
                    <a:pt x="26" y="37"/>
                    <a:pt x="27" y="37"/>
                  </a:cubicBezTo>
                  <a:cubicBezTo>
                    <a:pt x="27" y="36"/>
                    <a:pt x="27" y="35"/>
                    <a:pt x="27" y="33"/>
                  </a:cubicBezTo>
                  <a:cubicBezTo>
                    <a:pt x="26" y="33"/>
                    <a:pt x="26" y="33"/>
                    <a:pt x="25" y="33"/>
                  </a:cubicBezTo>
                  <a:close/>
                  <a:moveTo>
                    <a:pt x="29" y="33"/>
                  </a:moveTo>
                  <a:cubicBezTo>
                    <a:pt x="29" y="35"/>
                    <a:pt x="29" y="36"/>
                    <a:pt x="29" y="37"/>
                  </a:cubicBezTo>
                  <a:cubicBezTo>
                    <a:pt x="30" y="37"/>
                    <a:pt x="31" y="37"/>
                    <a:pt x="31" y="37"/>
                  </a:cubicBezTo>
                  <a:cubicBezTo>
                    <a:pt x="31" y="36"/>
                    <a:pt x="31" y="35"/>
                    <a:pt x="31" y="33"/>
                  </a:cubicBezTo>
                  <a:cubicBezTo>
                    <a:pt x="31" y="33"/>
                    <a:pt x="30" y="33"/>
                    <a:pt x="29" y="33"/>
                  </a:cubicBezTo>
                  <a:close/>
                  <a:moveTo>
                    <a:pt x="34" y="33"/>
                  </a:moveTo>
                  <a:cubicBezTo>
                    <a:pt x="34" y="35"/>
                    <a:pt x="34" y="36"/>
                    <a:pt x="34" y="37"/>
                  </a:cubicBezTo>
                  <a:cubicBezTo>
                    <a:pt x="34" y="37"/>
                    <a:pt x="35" y="37"/>
                    <a:pt x="35" y="37"/>
                  </a:cubicBezTo>
                  <a:cubicBezTo>
                    <a:pt x="35" y="36"/>
                    <a:pt x="35" y="35"/>
                    <a:pt x="35" y="33"/>
                  </a:cubicBezTo>
                  <a:cubicBezTo>
                    <a:pt x="35" y="33"/>
                    <a:pt x="34" y="33"/>
                    <a:pt x="34" y="33"/>
                  </a:cubicBezTo>
                  <a:close/>
                  <a:moveTo>
                    <a:pt x="38" y="33"/>
                  </a:moveTo>
                  <a:cubicBezTo>
                    <a:pt x="38" y="37"/>
                    <a:pt x="38" y="37"/>
                    <a:pt x="38" y="37"/>
                  </a:cubicBezTo>
                  <a:cubicBezTo>
                    <a:pt x="40" y="37"/>
                    <a:pt x="40" y="37"/>
                    <a:pt x="40" y="37"/>
                  </a:cubicBezTo>
                  <a:cubicBezTo>
                    <a:pt x="40" y="33"/>
                    <a:pt x="40" y="33"/>
                    <a:pt x="40" y="33"/>
                  </a:cubicBezTo>
                  <a:cubicBezTo>
                    <a:pt x="38" y="33"/>
                    <a:pt x="38" y="33"/>
                    <a:pt x="38" y="33"/>
                  </a:cubicBezTo>
                  <a:close/>
                  <a:moveTo>
                    <a:pt x="4" y="42"/>
                  </a:moveTo>
                  <a:cubicBezTo>
                    <a:pt x="4" y="46"/>
                    <a:pt x="4" y="46"/>
                    <a:pt x="4" y="46"/>
                  </a:cubicBezTo>
                  <a:cubicBezTo>
                    <a:pt x="6" y="46"/>
                    <a:pt x="6" y="46"/>
                    <a:pt x="6" y="46"/>
                  </a:cubicBezTo>
                  <a:cubicBezTo>
                    <a:pt x="6" y="42"/>
                    <a:pt x="6" y="42"/>
                    <a:pt x="6" y="42"/>
                  </a:cubicBezTo>
                  <a:cubicBezTo>
                    <a:pt x="4" y="42"/>
                    <a:pt x="4" y="42"/>
                    <a:pt x="4" y="42"/>
                  </a:cubicBezTo>
                  <a:close/>
                  <a:moveTo>
                    <a:pt x="13" y="42"/>
                  </a:moveTo>
                  <a:cubicBezTo>
                    <a:pt x="13" y="43"/>
                    <a:pt x="13" y="44"/>
                    <a:pt x="13" y="46"/>
                  </a:cubicBezTo>
                  <a:cubicBezTo>
                    <a:pt x="13" y="46"/>
                    <a:pt x="14" y="46"/>
                    <a:pt x="14" y="46"/>
                  </a:cubicBezTo>
                  <a:cubicBezTo>
                    <a:pt x="14" y="44"/>
                    <a:pt x="14" y="43"/>
                    <a:pt x="14" y="42"/>
                  </a:cubicBezTo>
                  <a:cubicBezTo>
                    <a:pt x="14" y="42"/>
                    <a:pt x="13" y="42"/>
                    <a:pt x="13" y="42"/>
                  </a:cubicBezTo>
                  <a:close/>
                  <a:moveTo>
                    <a:pt x="17" y="42"/>
                  </a:moveTo>
                  <a:cubicBezTo>
                    <a:pt x="17" y="43"/>
                    <a:pt x="17" y="44"/>
                    <a:pt x="17" y="46"/>
                  </a:cubicBezTo>
                  <a:cubicBezTo>
                    <a:pt x="17" y="46"/>
                    <a:pt x="18" y="46"/>
                    <a:pt x="19" y="46"/>
                  </a:cubicBezTo>
                  <a:cubicBezTo>
                    <a:pt x="19" y="44"/>
                    <a:pt x="19" y="43"/>
                    <a:pt x="19" y="42"/>
                  </a:cubicBezTo>
                  <a:cubicBezTo>
                    <a:pt x="18" y="42"/>
                    <a:pt x="17" y="42"/>
                    <a:pt x="17" y="42"/>
                  </a:cubicBezTo>
                  <a:close/>
                  <a:moveTo>
                    <a:pt x="21" y="42"/>
                  </a:moveTo>
                  <a:cubicBezTo>
                    <a:pt x="21" y="43"/>
                    <a:pt x="21" y="44"/>
                    <a:pt x="21" y="46"/>
                  </a:cubicBezTo>
                  <a:cubicBezTo>
                    <a:pt x="22" y="46"/>
                    <a:pt x="22" y="46"/>
                    <a:pt x="23" y="46"/>
                  </a:cubicBezTo>
                  <a:cubicBezTo>
                    <a:pt x="23" y="44"/>
                    <a:pt x="23" y="43"/>
                    <a:pt x="23" y="42"/>
                  </a:cubicBezTo>
                  <a:cubicBezTo>
                    <a:pt x="22" y="42"/>
                    <a:pt x="22" y="42"/>
                    <a:pt x="21" y="42"/>
                  </a:cubicBezTo>
                  <a:close/>
                  <a:moveTo>
                    <a:pt x="25" y="42"/>
                  </a:moveTo>
                  <a:cubicBezTo>
                    <a:pt x="25" y="43"/>
                    <a:pt x="25" y="44"/>
                    <a:pt x="25" y="46"/>
                  </a:cubicBezTo>
                  <a:cubicBezTo>
                    <a:pt x="26" y="46"/>
                    <a:pt x="26" y="46"/>
                    <a:pt x="27" y="46"/>
                  </a:cubicBezTo>
                  <a:cubicBezTo>
                    <a:pt x="27" y="44"/>
                    <a:pt x="27" y="43"/>
                    <a:pt x="27" y="42"/>
                  </a:cubicBezTo>
                  <a:cubicBezTo>
                    <a:pt x="26" y="42"/>
                    <a:pt x="26" y="42"/>
                    <a:pt x="25" y="42"/>
                  </a:cubicBezTo>
                  <a:close/>
                  <a:moveTo>
                    <a:pt x="29" y="42"/>
                  </a:moveTo>
                  <a:cubicBezTo>
                    <a:pt x="29" y="43"/>
                    <a:pt x="29" y="44"/>
                    <a:pt x="29" y="46"/>
                  </a:cubicBezTo>
                  <a:cubicBezTo>
                    <a:pt x="30" y="46"/>
                    <a:pt x="31" y="46"/>
                    <a:pt x="31" y="46"/>
                  </a:cubicBezTo>
                  <a:cubicBezTo>
                    <a:pt x="31" y="44"/>
                    <a:pt x="31" y="43"/>
                    <a:pt x="31" y="42"/>
                  </a:cubicBezTo>
                  <a:cubicBezTo>
                    <a:pt x="31" y="42"/>
                    <a:pt x="30" y="42"/>
                    <a:pt x="29" y="42"/>
                  </a:cubicBezTo>
                  <a:close/>
                  <a:moveTo>
                    <a:pt x="34" y="42"/>
                  </a:moveTo>
                  <a:cubicBezTo>
                    <a:pt x="34" y="43"/>
                    <a:pt x="34" y="44"/>
                    <a:pt x="34" y="46"/>
                  </a:cubicBezTo>
                  <a:cubicBezTo>
                    <a:pt x="34" y="46"/>
                    <a:pt x="35" y="46"/>
                    <a:pt x="35" y="46"/>
                  </a:cubicBezTo>
                  <a:cubicBezTo>
                    <a:pt x="35" y="44"/>
                    <a:pt x="35" y="43"/>
                    <a:pt x="35" y="42"/>
                  </a:cubicBezTo>
                  <a:cubicBezTo>
                    <a:pt x="35" y="42"/>
                    <a:pt x="34" y="42"/>
                    <a:pt x="34" y="42"/>
                  </a:cubicBezTo>
                  <a:close/>
                  <a:moveTo>
                    <a:pt x="38" y="42"/>
                  </a:moveTo>
                  <a:cubicBezTo>
                    <a:pt x="38" y="46"/>
                    <a:pt x="38" y="46"/>
                    <a:pt x="38" y="46"/>
                  </a:cubicBezTo>
                  <a:cubicBezTo>
                    <a:pt x="40" y="46"/>
                    <a:pt x="40" y="46"/>
                    <a:pt x="40" y="46"/>
                  </a:cubicBezTo>
                  <a:cubicBezTo>
                    <a:pt x="40" y="42"/>
                    <a:pt x="40" y="42"/>
                    <a:pt x="40" y="42"/>
                  </a:cubicBezTo>
                  <a:cubicBezTo>
                    <a:pt x="38" y="42"/>
                    <a:pt x="38" y="42"/>
                    <a:pt x="38" y="42"/>
                  </a:cubicBezTo>
                  <a:close/>
                  <a:moveTo>
                    <a:pt x="23" y="61"/>
                  </a:moveTo>
                  <a:cubicBezTo>
                    <a:pt x="23" y="62"/>
                    <a:pt x="23" y="62"/>
                    <a:pt x="23" y="62"/>
                  </a:cubicBezTo>
                  <a:cubicBezTo>
                    <a:pt x="26" y="62"/>
                    <a:pt x="28" y="62"/>
                    <a:pt x="30" y="62"/>
                  </a:cubicBezTo>
                  <a:cubicBezTo>
                    <a:pt x="30" y="62"/>
                    <a:pt x="30" y="62"/>
                    <a:pt x="30" y="61"/>
                  </a:cubicBezTo>
                  <a:cubicBezTo>
                    <a:pt x="28" y="61"/>
                    <a:pt x="26" y="61"/>
                    <a:pt x="23" y="61"/>
                  </a:cubicBezTo>
                  <a:close/>
                  <a:moveTo>
                    <a:pt x="5" y="61"/>
                  </a:moveTo>
                  <a:cubicBezTo>
                    <a:pt x="5" y="62"/>
                    <a:pt x="5" y="62"/>
                    <a:pt x="5" y="62"/>
                  </a:cubicBezTo>
                  <a:cubicBezTo>
                    <a:pt x="8" y="62"/>
                    <a:pt x="10" y="62"/>
                    <a:pt x="12" y="62"/>
                  </a:cubicBezTo>
                  <a:cubicBezTo>
                    <a:pt x="12" y="62"/>
                    <a:pt x="12" y="62"/>
                    <a:pt x="12" y="61"/>
                  </a:cubicBezTo>
                  <a:cubicBezTo>
                    <a:pt x="10" y="61"/>
                    <a:pt x="8" y="61"/>
                    <a:pt x="5" y="61"/>
                  </a:cubicBezTo>
                  <a:close/>
                  <a:moveTo>
                    <a:pt x="5" y="58"/>
                  </a:moveTo>
                  <a:cubicBezTo>
                    <a:pt x="5" y="59"/>
                    <a:pt x="5" y="59"/>
                    <a:pt x="5" y="59"/>
                  </a:cubicBezTo>
                  <a:cubicBezTo>
                    <a:pt x="12" y="59"/>
                    <a:pt x="12" y="59"/>
                    <a:pt x="12" y="59"/>
                  </a:cubicBezTo>
                  <a:cubicBezTo>
                    <a:pt x="12" y="58"/>
                    <a:pt x="12" y="58"/>
                    <a:pt x="12" y="58"/>
                  </a:cubicBezTo>
                  <a:cubicBezTo>
                    <a:pt x="5" y="58"/>
                    <a:pt x="5" y="58"/>
                    <a:pt x="5" y="58"/>
                  </a:cubicBezTo>
                  <a:close/>
                  <a:moveTo>
                    <a:pt x="32" y="58"/>
                  </a:moveTo>
                  <a:cubicBezTo>
                    <a:pt x="32" y="59"/>
                    <a:pt x="32" y="59"/>
                    <a:pt x="32" y="59"/>
                  </a:cubicBezTo>
                  <a:cubicBezTo>
                    <a:pt x="39" y="59"/>
                    <a:pt x="39" y="59"/>
                    <a:pt x="39" y="59"/>
                  </a:cubicBezTo>
                  <a:cubicBezTo>
                    <a:pt x="39" y="58"/>
                    <a:pt x="39" y="58"/>
                    <a:pt x="39" y="58"/>
                  </a:cubicBezTo>
                  <a:cubicBezTo>
                    <a:pt x="32" y="58"/>
                    <a:pt x="32" y="58"/>
                    <a:pt x="32" y="58"/>
                  </a:cubicBezTo>
                  <a:close/>
                  <a:moveTo>
                    <a:pt x="5" y="64"/>
                  </a:moveTo>
                  <a:cubicBezTo>
                    <a:pt x="5" y="65"/>
                    <a:pt x="5" y="65"/>
                    <a:pt x="5" y="66"/>
                  </a:cubicBezTo>
                  <a:cubicBezTo>
                    <a:pt x="8" y="66"/>
                    <a:pt x="10" y="66"/>
                    <a:pt x="12" y="66"/>
                  </a:cubicBezTo>
                  <a:cubicBezTo>
                    <a:pt x="12" y="65"/>
                    <a:pt x="12" y="65"/>
                    <a:pt x="12" y="64"/>
                  </a:cubicBezTo>
                  <a:cubicBezTo>
                    <a:pt x="10" y="64"/>
                    <a:pt x="8" y="64"/>
                    <a:pt x="5" y="64"/>
                  </a:cubicBezTo>
                  <a:close/>
                  <a:moveTo>
                    <a:pt x="5" y="68"/>
                  </a:moveTo>
                  <a:cubicBezTo>
                    <a:pt x="5" y="68"/>
                    <a:pt x="5" y="68"/>
                    <a:pt x="5" y="69"/>
                  </a:cubicBezTo>
                  <a:cubicBezTo>
                    <a:pt x="8" y="69"/>
                    <a:pt x="10" y="69"/>
                    <a:pt x="12" y="69"/>
                  </a:cubicBezTo>
                  <a:cubicBezTo>
                    <a:pt x="12" y="68"/>
                    <a:pt x="12" y="68"/>
                    <a:pt x="12" y="68"/>
                  </a:cubicBezTo>
                  <a:cubicBezTo>
                    <a:pt x="10" y="68"/>
                    <a:pt x="8" y="68"/>
                    <a:pt x="5" y="68"/>
                  </a:cubicBezTo>
                  <a:close/>
                  <a:moveTo>
                    <a:pt x="5" y="74"/>
                  </a:moveTo>
                  <a:cubicBezTo>
                    <a:pt x="5" y="74"/>
                    <a:pt x="5" y="75"/>
                    <a:pt x="5" y="75"/>
                  </a:cubicBezTo>
                  <a:cubicBezTo>
                    <a:pt x="8" y="75"/>
                    <a:pt x="10" y="75"/>
                    <a:pt x="12" y="75"/>
                  </a:cubicBezTo>
                  <a:cubicBezTo>
                    <a:pt x="12" y="75"/>
                    <a:pt x="12" y="74"/>
                    <a:pt x="12" y="74"/>
                  </a:cubicBezTo>
                  <a:cubicBezTo>
                    <a:pt x="10" y="74"/>
                    <a:pt x="8" y="74"/>
                    <a:pt x="5" y="74"/>
                  </a:cubicBezTo>
                  <a:close/>
                  <a:moveTo>
                    <a:pt x="5" y="77"/>
                  </a:moveTo>
                  <a:cubicBezTo>
                    <a:pt x="5" y="78"/>
                    <a:pt x="5" y="78"/>
                    <a:pt x="5" y="78"/>
                  </a:cubicBezTo>
                  <a:cubicBezTo>
                    <a:pt x="8" y="78"/>
                    <a:pt x="10" y="78"/>
                    <a:pt x="12" y="78"/>
                  </a:cubicBezTo>
                  <a:cubicBezTo>
                    <a:pt x="12" y="78"/>
                    <a:pt x="12" y="78"/>
                    <a:pt x="12" y="77"/>
                  </a:cubicBezTo>
                  <a:cubicBezTo>
                    <a:pt x="10" y="77"/>
                    <a:pt x="8" y="77"/>
                    <a:pt x="5" y="77"/>
                  </a:cubicBezTo>
                  <a:close/>
                  <a:moveTo>
                    <a:pt x="5" y="80"/>
                  </a:moveTo>
                  <a:cubicBezTo>
                    <a:pt x="5" y="81"/>
                    <a:pt x="5" y="81"/>
                    <a:pt x="5" y="82"/>
                  </a:cubicBezTo>
                  <a:cubicBezTo>
                    <a:pt x="8" y="82"/>
                    <a:pt x="10" y="82"/>
                    <a:pt x="12" y="82"/>
                  </a:cubicBezTo>
                  <a:cubicBezTo>
                    <a:pt x="12" y="81"/>
                    <a:pt x="12" y="81"/>
                    <a:pt x="12" y="80"/>
                  </a:cubicBezTo>
                  <a:cubicBezTo>
                    <a:pt x="10" y="80"/>
                    <a:pt x="8" y="80"/>
                    <a:pt x="5" y="80"/>
                  </a:cubicBezTo>
                  <a:close/>
                  <a:moveTo>
                    <a:pt x="5" y="84"/>
                  </a:moveTo>
                  <a:cubicBezTo>
                    <a:pt x="5" y="84"/>
                    <a:pt x="5" y="84"/>
                    <a:pt x="5" y="85"/>
                  </a:cubicBezTo>
                  <a:cubicBezTo>
                    <a:pt x="8" y="85"/>
                    <a:pt x="10" y="85"/>
                    <a:pt x="12" y="85"/>
                  </a:cubicBezTo>
                  <a:cubicBezTo>
                    <a:pt x="12" y="84"/>
                    <a:pt x="12" y="84"/>
                    <a:pt x="12" y="84"/>
                  </a:cubicBezTo>
                  <a:cubicBezTo>
                    <a:pt x="10" y="84"/>
                    <a:pt x="8" y="84"/>
                    <a:pt x="5" y="84"/>
                  </a:cubicBezTo>
                  <a:close/>
                  <a:moveTo>
                    <a:pt x="5" y="87"/>
                  </a:moveTo>
                  <a:cubicBezTo>
                    <a:pt x="5" y="87"/>
                    <a:pt x="5" y="88"/>
                    <a:pt x="5" y="88"/>
                  </a:cubicBezTo>
                  <a:cubicBezTo>
                    <a:pt x="8" y="88"/>
                    <a:pt x="10" y="88"/>
                    <a:pt x="12" y="88"/>
                  </a:cubicBezTo>
                  <a:cubicBezTo>
                    <a:pt x="12" y="88"/>
                    <a:pt x="12" y="87"/>
                    <a:pt x="12" y="87"/>
                  </a:cubicBezTo>
                  <a:cubicBezTo>
                    <a:pt x="10" y="87"/>
                    <a:pt x="8" y="87"/>
                    <a:pt x="5" y="87"/>
                  </a:cubicBezTo>
                  <a:close/>
                  <a:moveTo>
                    <a:pt x="5" y="97"/>
                  </a:moveTo>
                  <a:cubicBezTo>
                    <a:pt x="5" y="98"/>
                    <a:pt x="5" y="98"/>
                    <a:pt x="5" y="98"/>
                  </a:cubicBezTo>
                  <a:cubicBezTo>
                    <a:pt x="12" y="98"/>
                    <a:pt x="12" y="98"/>
                    <a:pt x="12" y="98"/>
                  </a:cubicBezTo>
                  <a:cubicBezTo>
                    <a:pt x="12" y="97"/>
                    <a:pt x="12" y="97"/>
                    <a:pt x="12" y="97"/>
                  </a:cubicBezTo>
                  <a:cubicBezTo>
                    <a:pt x="5" y="97"/>
                    <a:pt x="5" y="97"/>
                    <a:pt x="5" y="97"/>
                  </a:cubicBezTo>
                  <a:close/>
                  <a:moveTo>
                    <a:pt x="32" y="97"/>
                  </a:moveTo>
                  <a:cubicBezTo>
                    <a:pt x="32" y="98"/>
                    <a:pt x="32" y="98"/>
                    <a:pt x="32" y="98"/>
                  </a:cubicBezTo>
                  <a:cubicBezTo>
                    <a:pt x="39" y="98"/>
                    <a:pt x="39" y="98"/>
                    <a:pt x="39" y="98"/>
                  </a:cubicBezTo>
                  <a:cubicBezTo>
                    <a:pt x="39" y="97"/>
                    <a:pt x="39" y="97"/>
                    <a:pt x="39" y="97"/>
                  </a:cubicBezTo>
                  <a:cubicBezTo>
                    <a:pt x="32" y="97"/>
                    <a:pt x="32" y="97"/>
                    <a:pt x="32" y="97"/>
                  </a:cubicBezTo>
                  <a:close/>
                  <a:moveTo>
                    <a:pt x="23" y="97"/>
                  </a:moveTo>
                  <a:cubicBezTo>
                    <a:pt x="23" y="98"/>
                    <a:pt x="23" y="98"/>
                    <a:pt x="23" y="98"/>
                  </a:cubicBezTo>
                  <a:cubicBezTo>
                    <a:pt x="30" y="98"/>
                    <a:pt x="30" y="98"/>
                    <a:pt x="30" y="98"/>
                  </a:cubicBezTo>
                  <a:cubicBezTo>
                    <a:pt x="30" y="97"/>
                    <a:pt x="30" y="97"/>
                    <a:pt x="30" y="97"/>
                  </a:cubicBezTo>
                  <a:cubicBezTo>
                    <a:pt x="23" y="97"/>
                    <a:pt x="23" y="97"/>
                    <a:pt x="23" y="97"/>
                  </a:cubicBezTo>
                  <a:close/>
                  <a:moveTo>
                    <a:pt x="14" y="97"/>
                  </a:moveTo>
                  <a:cubicBezTo>
                    <a:pt x="14" y="98"/>
                    <a:pt x="14" y="98"/>
                    <a:pt x="14" y="98"/>
                  </a:cubicBezTo>
                  <a:cubicBezTo>
                    <a:pt x="21" y="98"/>
                    <a:pt x="21" y="98"/>
                    <a:pt x="21" y="98"/>
                  </a:cubicBezTo>
                  <a:cubicBezTo>
                    <a:pt x="21" y="97"/>
                    <a:pt x="21" y="97"/>
                    <a:pt x="21" y="97"/>
                  </a:cubicBezTo>
                  <a:cubicBezTo>
                    <a:pt x="14" y="97"/>
                    <a:pt x="14" y="97"/>
                    <a:pt x="14" y="97"/>
                  </a:cubicBezTo>
                  <a:close/>
                  <a:moveTo>
                    <a:pt x="23" y="93"/>
                  </a:moveTo>
                  <a:cubicBezTo>
                    <a:pt x="23" y="94"/>
                    <a:pt x="23" y="94"/>
                    <a:pt x="23" y="94"/>
                  </a:cubicBezTo>
                  <a:cubicBezTo>
                    <a:pt x="26" y="94"/>
                    <a:pt x="28" y="94"/>
                    <a:pt x="30" y="94"/>
                  </a:cubicBezTo>
                  <a:cubicBezTo>
                    <a:pt x="30" y="94"/>
                    <a:pt x="30" y="94"/>
                    <a:pt x="30" y="93"/>
                  </a:cubicBezTo>
                  <a:cubicBezTo>
                    <a:pt x="28" y="93"/>
                    <a:pt x="26" y="93"/>
                    <a:pt x="23" y="93"/>
                  </a:cubicBezTo>
                  <a:close/>
                  <a:moveTo>
                    <a:pt x="14" y="93"/>
                  </a:moveTo>
                  <a:cubicBezTo>
                    <a:pt x="14" y="94"/>
                    <a:pt x="14" y="94"/>
                    <a:pt x="14" y="94"/>
                  </a:cubicBezTo>
                  <a:cubicBezTo>
                    <a:pt x="17" y="94"/>
                    <a:pt x="19" y="94"/>
                    <a:pt x="21" y="94"/>
                  </a:cubicBezTo>
                  <a:cubicBezTo>
                    <a:pt x="21" y="94"/>
                    <a:pt x="21" y="94"/>
                    <a:pt x="21" y="93"/>
                  </a:cubicBezTo>
                  <a:cubicBezTo>
                    <a:pt x="19" y="93"/>
                    <a:pt x="17" y="93"/>
                    <a:pt x="14" y="93"/>
                  </a:cubicBezTo>
                  <a:close/>
                  <a:moveTo>
                    <a:pt x="32" y="90"/>
                  </a:moveTo>
                  <a:cubicBezTo>
                    <a:pt x="32" y="90"/>
                    <a:pt x="32" y="91"/>
                    <a:pt x="32" y="91"/>
                  </a:cubicBezTo>
                  <a:cubicBezTo>
                    <a:pt x="35" y="91"/>
                    <a:pt x="37" y="91"/>
                    <a:pt x="39" y="91"/>
                  </a:cubicBezTo>
                  <a:cubicBezTo>
                    <a:pt x="39" y="91"/>
                    <a:pt x="39" y="90"/>
                    <a:pt x="39" y="90"/>
                  </a:cubicBezTo>
                  <a:cubicBezTo>
                    <a:pt x="37" y="90"/>
                    <a:pt x="35" y="90"/>
                    <a:pt x="32" y="90"/>
                  </a:cubicBezTo>
                  <a:close/>
                  <a:moveTo>
                    <a:pt x="23" y="90"/>
                  </a:moveTo>
                  <a:cubicBezTo>
                    <a:pt x="23" y="90"/>
                    <a:pt x="23" y="91"/>
                    <a:pt x="23" y="91"/>
                  </a:cubicBezTo>
                  <a:cubicBezTo>
                    <a:pt x="26" y="91"/>
                    <a:pt x="28" y="91"/>
                    <a:pt x="30" y="91"/>
                  </a:cubicBezTo>
                  <a:cubicBezTo>
                    <a:pt x="30" y="91"/>
                    <a:pt x="30" y="90"/>
                    <a:pt x="30" y="90"/>
                  </a:cubicBezTo>
                  <a:cubicBezTo>
                    <a:pt x="28" y="90"/>
                    <a:pt x="26" y="90"/>
                    <a:pt x="23" y="90"/>
                  </a:cubicBezTo>
                  <a:close/>
                  <a:moveTo>
                    <a:pt x="14" y="90"/>
                  </a:moveTo>
                  <a:cubicBezTo>
                    <a:pt x="14" y="90"/>
                    <a:pt x="14" y="91"/>
                    <a:pt x="14" y="91"/>
                  </a:cubicBezTo>
                  <a:cubicBezTo>
                    <a:pt x="17" y="91"/>
                    <a:pt x="19" y="91"/>
                    <a:pt x="21" y="91"/>
                  </a:cubicBezTo>
                  <a:cubicBezTo>
                    <a:pt x="21" y="91"/>
                    <a:pt x="21" y="90"/>
                    <a:pt x="21" y="90"/>
                  </a:cubicBezTo>
                  <a:cubicBezTo>
                    <a:pt x="19" y="90"/>
                    <a:pt x="17" y="90"/>
                    <a:pt x="14" y="90"/>
                  </a:cubicBezTo>
                  <a:close/>
                  <a:moveTo>
                    <a:pt x="23" y="87"/>
                  </a:moveTo>
                  <a:cubicBezTo>
                    <a:pt x="23" y="87"/>
                    <a:pt x="23" y="88"/>
                    <a:pt x="23" y="88"/>
                  </a:cubicBezTo>
                  <a:cubicBezTo>
                    <a:pt x="26" y="88"/>
                    <a:pt x="28" y="88"/>
                    <a:pt x="30" y="88"/>
                  </a:cubicBezTo>
                  <a:cubicBezTo>
                    <a:pt x="30" y="88"/>
                    <a:pt x="30" y="87"/>
                    <a:pt x="30" y="87"/>
                  </a:cubicBezTo>
                  <a:cubicBezTo>
                    <a:pt x="28" y="87"/>
                    <a:pt x="26" y="87"/>
                    <a:pt x="23" y="87"/>
                  </a:cubicBezTo>
                  <a:close/>
                  <a:moveTo>
                    <a:pt x="14" y="87"/>
                  </a:moveTo>
                  <a:cubicBezTo>
                    <a:pt x="14" y="87"/>
                    <a:pt x="14" y="88"/>
                    <a:pt x="14" y="88"/>
                  </a:cubicBezTo>
                  <a:cubicBezTo>
                    <a:pt x="17" y="88"/>
                    <a:pt x="19" y="88"/>
                    <a:pt x="21" y="88"/>
                  </a:cubicBezTo>
                  <a:cubicBezTo>
                    <a:pt x="21" y="88"/>
                    <a:pt x="21" y="87"/>
                    <a:pt x="21" y="87"/>
                  </a:cubicBezTo>
                  <a:cubicBezTo>
                    <a:pt x="19" y="87"/>
                    <a:pt x="17" y="87"/>
                    <a:pt x="14" y="87"/>
                  </a:cubicBezTo>
                  <a:close/>
                  <a:moveTo>
                    <a:pt x="32" y="84"/>
                  </a:moveTo>
                  <a:cubicBezTo>
                    <a:pt x="32" y="84"/>
                    <a:pt x="32" y="84"/>
                    <a:pt x="32" y="85"/>
                  </a:cubicBezTo>
                  <a:cubicBezTo>
                    <a:pt x="35" y="85"/>
                    <a:pt x="37" y="85"/>
                    <a:pt x="39" y="85"/>
                  </a:cubicBezTo>
                  <a:cubicBezTo>
                    <a:pt x="39" y="84"/>
                    <a:pt x="39" y="84"/>
                    <a:pt x="39" y="84"/>
                  </a:cubicBezTo>
                  <a:cubicBezTo>
                    <a:pt x="37" y="84"/>
                    <a:pt x="35" y="84"/>
                    <a:pt x="32" y="84"/>
                  </a:cubicBezTo>
                  <a:close/>
                  <a:moveTo>
                    <a:pt x="23" y="84"/>
                  </a:moveTo>
                  <a:cubicBezTo>
                    <a:pt x="23" y="84"/>
                    <a:pt x="23" y="84"/>
                    <a:pt x="23" y="85"/>
                  </a:cubicBezTo>
                  <a:cubicBezTo>
                    <a:pt x="26" y="85"/>
                    <a:pt x="28" y="85"/>
                    <a:pt x="30" y="85"/>
                  </a:cubicBezTo>
                  <a:cubicBezTo>
                    <a:pt x="30" y="84"/>
                    <a:pt x="30" y="84"/>
                    <a:pt x="30" y="84"/>
                  </a:cubicBezTo>
                  <a:cubicBezTo>
                    <a:pt x="28" y="84"/>
                    <a:pt x="26" y="84"/>
                    <a:pt x="23" y="84"/>
                  </a:cubicBezTo>
                  <a:close/>
                  <a:moveTo>
                    <a:pt x="14" y="84"/>
                  </a:moveTo>
                  <a:cubicBezTo>
                    <a:pt x="14" y="84"/>
                    <a:pt x="14" y="84"/>
                    <a:pt x="14" y="85"/>
                  </a:cubicBezTo>
                  <a:cubicBezTo>
                    <a:pt x="17" y="85"/>
                    <a:pt x="19" y="85"/>
                    <a:pt x="21" y="85"/>
                  </a:cubicBezTo>
                  <a:cubicBezTo>
                    <a:pt x="21" y="84"/>
                    <a:pt x="21" y="84"/>
                    <a:pt x="21" y="84"/>
                  </a:cubicBezTo>
                  <a:cubicBezTo>
                    <a:pt x="19" y="84"/>
                    <a:pt x="17" y="84"/>
                    <a:pt x="14" y="84"/>
                  </a:cubicBezTo>
                  <a:close/>
                  <a:moveTo>
                    <a:pt x="32" y="80"/>
                  </a:moveTo>
                  <a:cubicBezTo>
                    <a:pt x="32" y="81"/>
                    <a:pt x="32" y="81"/>
                    <a:pt x="32" y="82"/>
                  </a:cubicBezTo>
                  <a:cubicBezTo>
                    <a:pt x="35" y="82"/>
                    <a:pt x="37" y="82"/>
                    <a:pt x="39" y="82"/>
                  </a:cubicBezTo>
                  <a:cubicBezTo>
                    <a:pt x="39" y="81"/>
                    <a:pt x="39" y="81"/>
                    <a:pt x="39" y="80"/>
                  </a:cubicBezTo>
                  <a:cubicBezTo>
                    <a:pt x="37" y="80"/>
                    <a:pt x="35" y="80"/>
                    <a:pt x="32" y="80"/>
                  </a:cubicBezTo>
                  <a:close/>
                  <a:moveTo>
                    <a:pt x="14" y="80"/>
                  </a:moveTo>
                  <a:cubicBezTo>
                    <a:pt x="14" y="81"/>
                    <a:pt x="14" y="81"/>
                    <a:pt x="14" y="82"/>
                  </a:cubicBezTo>
                  <a:cubicBezTo>
                    <a:pt x="17" y="82"/>
                    <a:pt x="19" y="82"/>
                    <a:pt x="21" y="82"/>
                  </a:cubicBezTo>
                  <a:cubicBezTo>
                    <a:pt x="21" y="81"/>
                    <a:pt x="21" y="81"/>
                    <a:pt x="21" y="80"/>
                  </a:cubicBezTo>
                  <a:cubicBezTo>
                    <a:pt x="19" y="80"/>
                    <a:pt x="17" y="80"/>
                    <a:pt x="14" y="80"/>
                  </a:cubicBezTo>
                  <a:close/>
                  <a:moveTo>
                    <a:pt x="23" y="77"/>
                  </a:moveTo>
                  <a:cubicBezTo>
                    <a:pt x="23" y="78"/>
                    <a:pt x="23" y="78"/>
                    <a:pt x="23" y="78"/>
                  </a:cubicBezTo>
                  <a:cubicBezTo>
                    <a:pt x="26" y="78"/>
                    <a:pt x="28" y="78"/>
                    <a:pt x="30" y="78"/>
                  </a:cubicBezTo>
                  <a:cubicBezTo>
                    <a:pt x="30" y="78"/>
                    <a:pt x="30" y="78"/>
                    <a:pt x="30" y="77"/>
                  </a:cubicBezTo>
                  <a:cubicBezTo>
                    <a:pt x="28" y="77"/>
                    <a:pt x="26" y="77"/>
                    <a:pt x="23" y="77"/>
                  </a:cubicBezTo>
                  <a:close/>
                  <a:moveTo>
                    <a:pt x="14" y="77"/>
                  </a:moveTo>
                  <a:cubicBezTo>
                    <a:pt x="14" y="78"/>
                    <a:pt x="14" y="78"/>
                    <a:pt x="14" y="78"/>
                  </a:cubicBezTo>
                  <a:cubicBezTo>
                    <a:pt x="17" y="78"/>
                    <a:pt x="19" y="78"/>
                    <a:pt x="21" y="78"/>
                  </a:cubicBezTo>
                  <a:cubicBezTo>
                    <a:pt x="21" y="78"/>
                    <a:pt x="21" y="78"/>
                    <a:pt x="21" y="77"/>
                  </a:cubicBezTo>
                  <a:cubicBezTo>
                    <a:pt x="19" y="77"/>
                    <a:pt x="17" y="77"/>
                    <a:pt x="14" y="77"/>
                  </a:cubicBezTo>
                  <a:close/>
                  <a:moveTo>
                    <a:pt x="32" y="74"/>
                  </a:moveTo>
                  <a:cubicBezTo>
                    <a:pt x="32" y="74"/>
                    <a:pt x="32" y="75"/>
                    <a:pt x="32" y="75"/>
                  </a:cubicBezTo>
                  <a:cubicBezTo>
                    <a:pt x="35" y="75"/>
                    <a:pt x="37" y="75"/>
                    <a:pt x="39" y="75"/>
                  </a:cubicBezTo>
                  <a:cubicBezTo>
                    <a:pt x="39" y="75"/>
                    <a:pt x="39" y="74"/>
                    <a:pt x="39" y="74"/>
                  </a:cubicBezTo>
                  <a:cubicBezTo>
                    <a:pt x="37" y="74"/>
                    <a:pt x="35" y="74"/>
                    <a:pt x="32" y="74"/>
                  </a:cubicBezTo>
                  <a:close/>
                  <a:moveTo>
                    <a:pt x="23" y="74"/>
                  </a:moveTo>
                  <a:cubicBezTo>
                    <a:pt x="23" y="74"/>
                    <a:pt x="23" y="75"/>
                    <a:pt x="23" y="75"/>
                  </a:cubicBezTo>
                  <a:cubicBezTo>
                    <a:pt x="26" y="75"/>
                    <a:pt x="28" y="75"/>
                    <a:pt x="30" y="75"/>
                  </a:cubicBezTo>
                  <a:cubicBezTo>
                    <a:pt x="30" y="75"/>
                    <a:pt x="30" y="74"/>
                    <a:pt x="30" y="74"/>
                  </a:cubicBezTo>
                  <a:cubicBezTo>
                    <a:pt x="28" y="74"/>
                    <a:pt x="26" y="74"/>
                    <a:pt x="23" y="74"/>
                  </a:cubicBezTo>
                  <a:close/>
                  <a:moveTo>
                    <a:pt x="14" y="74"/>
                  </a:moveTo>
                  <a:cubicBezTo>
                    <a:pt x="14" y="74"/>
                    <a:pt x="14" y="75"/>
                    <a:pt x="14" y="75"/>
                  </a:cubicBezTo>
                  <a:cubicBezTo>
                    <a:pt x="17" y="75"/>
                    <a:pt x="19" y="75"/>
                    <a:pt x="21" y="75"/>
                  </a:cubicBezTo>
                  <a:cubicBezTo>
                    <a:pt x="21" y="75"/>
                    <a:pt x="21" y="74"/>
                    <a:pt x="21" y="74"/>
                  </a:cubicBezTo>
                  <a:cubicBezTo>
                    <a:pt x="19" y="74"/>
                    <a:pt x="17" y="74"/>
                    <a:pt x="14" y="74"/>
                  </a:cubicBezTo>
                  <a:close/>
                  <a:moveTo>
                    <a:pt x="32" y="71"/>
                  </a:moveTo>
                  <a:cubicBezTo>
                    <a:pt x="32" y="71"/>
                    <a:pt x="32" y="72"/>
                    <a:pt x="32" y="72"/>
                  </a:cubicBezTo>
                  <a:cubicBezTo>
                    <a:pt x="35" y="72"/>
                    <a:pt x="37" y="72"/>
                    <a:pt x="39" y="72"/>
                  </a:cubicBezTo>
                  <a:cubicBezTo>
                    <a:pt x="39" y="72"/>
                    <a:pt x="39" y="71"/>
                    <a:pt x="39" y="71"/>
                  </a:cubicBezTo>
                  <a:cubicBezTo>
                    <a:pt x="37" y="71"/>
                    <a:pt x="35" y="71"/>
                    <a:pt x="32" y="71"/>
                  </a:cubicBezTo>
                  <a:close/>
                  <a:moveTo>
                    <a:pt x="23" y="71"/>
                  </a:moveTo>
                  <a:cubicBezTo>
                    <a:pt x="23" y="71"/>
                    <a:pt x="23" y="72"/>
                    <a:pt x="23" y="72"/>
                  </a:cubicBezTo>
                  <a:cubicBezTo>
                    <a:pt x="26" y="72"/>
                    <a:pt x="28" y="72"/>
                    <a:pt x="30" y="72"/>
                  </a:cubicBezTo>
                  <a:cubicBezTo>
                    <a:pt x="30" y="72"/>
                    <a:pt x="30" y="71"/>
                    <a:pt x="30" y="71"/>
                  </a:cubicBezTo>
                  <a:cubicBezTo>
                    <a:pt x="28" y="71"/>
                    <a:pt x="26" y="71"/>
                    <a:pt x="23" y="71"/>
                  </a:cubicBezTo>
                  <a:close/>
                  <a:moveTo>
                    <a:pt x="32" y="68"/>
                  </a:moveTo>
                  <a:cubicBezTo>
                    <a:pt x="32" y="68"/>
                    <a:pt x="32" y="68"/>
                    <a:pt x="32" y="69"/>
                  </a:cubicBezTo>
                  <a:cubicBezTo>
                    <a:pt x="35" y="69"/>
                    <a:pt x="37" y="69"/>
                    <a:pt x="39" y="69"/>
                  </a:cubicBezTo>
                  <a:cubicBezTo>
                    <a:pt x="39" y="68"/>
                    <a:pt x="39" y="68"/>
                    <a:pt x="39" y="68"/>
                  </a:cubicBezTo>
                  <a:cubicBezTo>
                    <a:pt x="37" y="68"/>
                    <a:pt x="35" y="68"/>
                    <a:pt x="32" y="68"/>
                  </a:cubicBezTo>
                  <a:close/>
                  <a:moveTo>
                    <a:pt x="14" y="68"/>
                  </a:moveTo>
                  <a:cubicBezTo>
                    <a:pt x="14" y="68"/>
                    <a:pt x="14" y="68"/>
                    <a:pt x="14" y="69"/>
                  </a:cubicBezTo>
                  <a:cubicBezTo>
                    <a:pt x="17" y="69"/>
                    <a:pt x="19" y="69"/>
                    <a:pt x="21" y="69"/>
                  </a:cubicBezTo>
                  <a:cubicBezTo>
                    <a:pt x="21" y="68"/>
                    <a:pt x="21" y="68"/>
                    <a:pt x="21" y="68"/>
                  </a:cubicBezTo>
                  <a:cubicBezTo>
                    <a:pt x="19" y="68"/>
                    <a:pt x="17" y="68"/>
                    <a:pt x="14" y="68"/>
                  </a:cubicBezTo>
                  <a:close/>
                  <a:moveTo>
                    <a:pt x="32" y="64"/>
                  </a:moveTo>
                  <a:cubicBezTo>
                    <a:pt x="32" y="65"/>
                    <a:pt x="32" y="65"/>
                    <a:pt x="32" y="66"/>
                  </a:cubicBezTo>
                  <a:cubicBezTo>
                    <a:pt x="35" y="66"/>
                    <a:pt x="37" y="66"/>
                    <a:pt x="39" y="66"/>
                  </a:cubicBezTo>
                  <a:cubicBezTo>
                    <a:pt x="39" y="65"/>
                    <a:pt x="39" y="65"/>
                    <a:pt x="39" y="64"/>
                  </a:cubicBezTo>
                  <a:cubicBezTo>
                    <a:pt x="37" y="64"/>
                    <a:pt x="35" y="64"/>
                    <a:pt x="32" y="64"/>
                  </a:cubicBezTo>
                  <a:close/>
                  <a:moveTo>
                    <a:pt x="23" y="64"/>
                  </a:moveTo>
                  <a:cubicBezTo>
                    <a:pt x="23" y="65"/>
                    <a:pt x="23" y="65"/>
                    <a:pt x="23" y="66"/>
                  </a:cubicBezTo>
                  <a:cubicBezTo>
                    <a:pt x="26" y="66"/>
                    <a:pt x="28" y="66"/>
                    <a:pt x="30" y="66"/>
                  </a:cubicBezTo>
                  <a:cubicBezTo>
                    <a:pt x="30" y="65"/>
                    <a:pt x="30" y="65"/>
                    <a:pt x="30" y="64"/>
                  </a:cubicBezTo>
                  <a:cubicBezTo>
                    <a:pt x="28" y="64"/>
                    <a:pt x="26" y="64"/>
                    <a:pt x="23" y="64"/>
                  </a:cubicBezTo>
                  <a:close/>
                  <a:moveTo>
                    <a:pt x="14" y="64"/>
                  </a:moveTo>
                  <a:cubicBezTo>
                    <a:pt x="14" y="65"/>
                    <a:pt x="14" y="65"/>
                    <a:pt x="14" y="66"/>
                  </a:cubicBezTo>
                  <a:cubicBezTo>
                    <a:pt x="17" y="66"/>
                    <a:pt x="19" y="66"/>
                    <a:pt x="21" y="66"/>
                  </a:cubicBezTo>
                  <a:cubicBezTo>
                    <a:pt x="21" y="65"/>
                    <a:pt x="21" y="65"/>
                    <a:pt x="21" y="64"/>
                  </a:cubicBezTo>
                  <a:cubicBezTo>
                    <a:pt x="19" y="64"/>
                    <a:pt x="17" y="64"/>
                    <a:pt x="14" y="64"/>
                  </a:cubicBezTo>
                  <a:close/>
                  <a:moveTo>
                    <a:pt x="32" y="61"/>
                  </a:moveTo>
                  <a:cubicBezTo>
                    <a:pt x="32" y="62"/>
                    <a:pt x="32" y="62"/>
                    <a:pt x="32" y="62"/>
                  </a:cubicBezTo>
                  <a:cubicBezTo>
                    <a:pt x="35" y="62"/>
                    <a:pt x="37" y="62"/>
                    <a:pt x="39" y="62"/>
                  </a:cubicBezTo>
                  <a:cubicBezTo>
                    <a:pt x="39" y="62"/>
                    <a:pt x="39" y="62"/>
                    <a:pt x="39" y="61"/>
                  </a:cubicBezTo>
                  <a:cubicBezTo>
                    <a:pt x="37" y="61"/>
                    <a:pt x="35" y="61"/>
                    <a:pt x="32"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48" name="Rectangle 2612"/>
            <p:cNvSpPr>
              <a:spLocks noChangeArrowheads="1"/>
            </p:cNvSpPr>
            <p:nvPr/>
          </p:nvSpPr>
          <p:spPr bwMode="auto">
            <a:xfrm>
              <a:off x="-2405062" y="882650"/>
              <a:ext cx="41275" cy="273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49" name="Freeform 2613"/>
            <p:cNvSpPr>
              <a:spLocks noEditPoints="1"/>
            </p:cNvSpPr>
            <p:nvPr/>
          </p:nvSpPr>
          <p:spPr bwMode="auto">
            <a:xfrm>
              <a:off x="-2608262" y="571500"/>
              <a:ext cx="206375" cy="584200"/>
            </a:xfrm>
            <a:custGeom>
              <a:avLst/>
              <a:gdLst>
                <a:gd name="T0" fmla="*/ 18 w 63"/>
                <a:gd name="T1" fmla="*/ 45 h 179"/>
                <a:gd name="T2" fmla="*/ 48 w 63"/>
                <a:gd name="T3" fmla="*/ 13 h 179"/>
                <a:gd name="T4" fmla="*/ 11 w 63"/>
                <a:gd name="T5" fmla="*/ 149 h 179"/>
                <a:gd name="T6" fmla="*/ 22 w 63"/>
                <a:gd name="T7" fmla="*/ 151 h 179"/>
                <a:gd name="T8" fmla="*/ 36 w 63"/>
                <a:gd name="T9" fmla="*/ 149 h 179"/>
                <a:gd name="T10" fmla="*/ 52 w 63"/>
                <a:gd name="T11" fmla="*/ 151 h 179"/>
                <a:gd name="T12" fmla="*/ 45 w 63"/>
                <a:gd name="T13" fmla="*/ 36 h 179"/>
                <a:gd name="T14" fmla="*/ 41 w 63"/>
                <a:gd name="T15" fmla="*/ 41 h 179"/>
                <a:gd name="T16" fmla="*/ 56 w 63"/>
                <a:gd name="T17" fmla="*/ 43 h 179"/>
                <a:gd name="T18" fmla="*/ 41 w 63"/>
                <a:gd name="T19" fmla="*/ 46 h 179"/>
                <a:gd name="T20" fmla="*/ 36 w 63"/>
                <a:gd name="T21" fmla="*/ 54 h 179"/>
                <a:gd name="T22" fmla="*/ 51 w 63"/>
                <a:gd name="T23" fmla="*/ 51 h 179"/>
                <a:gd name="T24" fmla="*/ 52 w 63"/>
                <a:gd name="T25" fmla="*/ 56 h 179"/>
                <a:gd name="T26" fmla="*/ 40 w 63"/>
                <a:gd name="T27" fmla="*/ 64 h 179"/>
                <a:gd name="T28" fmla="*/ 47 w 63"/>
                <a:gd name="T29" fmla="*/ 61 h 179"/>
                <a:gd name="T30" fmla="*/ 24 w 63"/>
                <a:gd name="T31" fmla="*/ 69 h 179"/>
                <a:gd name="T32" fmla="*/ 45 w 63"/>
                <a:gd name="T33" fmla="*/ 67 h 179"/>
                <a:gd name="T34" fmla="*/ 18 w 63"/>
                <a:gd name="T35" fmla="*/ 72 h 179"/>
                <a:gd name="T36" fmla="*/ 45 w 63"/>
                <a:gd name="T37" fmla="*/ 74 h 179"/>
                <a:gd name="T38" fmla="*/ 52 w 63"/>
                <a:gd name="T39" fmla="*/ 72 h 179"/>
                <a:gd name="T40" fmla="*/ 18 w 63"/>
                <a:gd name="T41" fmla="*/ 79 h 179"/>
                <a:gd name="T42" fmla="*/ 40 w 63"/>
                <a:gd name="T43" fmla="*/ 77 h 179"/>
                <a:gd name="T44" fmla="*/ 52 w 63"/>
                <a:gd name="T45" fmla="*/ 77 h 179"/>
                <a:gd name="T46" fmla="*/ 10 w 63"/>
                <a:gd name="T47" fmla="*/ 85 h 179"/>
                <a:gd name="T48" fmla="*/ 24 w 63"/>
                <a:gd name="T49" fmla="*/ 82 h 179"/>
                <a:gd name="T50" fmla="*/ 47 w 63"/>
                <a:gd name="T51" fmla="*/ 85 h 179"/>
                <a:gd name="T52" fmla="*/ 16 w 63"/>
                <a:gd name="T53" fmla="*/ 87 h 179"/>
                <a:gd name="T54" fmla="*/ 36 w 63"/>
                <a:gd name="T55" fmla="*/ 87 h 179"/>
                <a:gd name="T56" fmla="*/ 56 w 63"/>
                <a:gd name="T57" fmla="*/ 90 h 179"/>
                <a:gd name="T58" fmla="*/ 18 w 63"/>
                <a:gd name="T59" fmla="*/ 92 h 179"/>
                <a:gd name="T60" fmla="*/ 47 w 63"/>
                <a:gd name="T61" fmla="*/ 95 h 179"/>
                <a:gd name="T62" fmla="*/ 16 w 63"/>
                <a:gd name="T63" fmla="*/ 97 h 179"/>
                <a:gd name="T64" fmla="*/ 24 w 63"/>
                <a:gd name="T65" fmla="*/ 97 h 179"/>
                <a:gd name="T66" fmla="*/ 45 w 63"/>
                <a:gd name="T67" fmla="*/ 100 h 179"/>
                <a:gd name="T68" fmla="*/ 52 w 63"/>
                <a:gd name="T69" fmla="*/ 97 h 179"/>
                <a:gd name="T70" fmla="*/ 18 w 63"/>
                <a:gd name="T71" fmla="*/ 105 h 179"/>
                <a:gd name="T72" fmla="*/ 40 w 63"/>
                <a:gd name="T73" fmla="*/ 102 h 179"/>
                <a:gd name="T74" fmla="*/ 52 w 63"/>
                <a:gd name="T75" fmla="*/ 102 h 179"/>
                <a:gd name="T76" fmla="*/ 10 w 63"/>
                <a:gd name="T77" fmla="*/ 110 h 179"/>
                <a:gd name="T78" fmla="*/ 24 w 63"/>
                <a:gd name="T79" fmla="*/ 108 h 179"/>
                <a:gd name="T80" fmla="*/ 47 w 63"/>
                <a:gd name="T81" fmla="*/ 110 h 179"/>
                <a:gd name="T82" fmla="*/ 16 w 63"/>
                <a:gd name="T83" fmla="*/ 113 h 179"/>
                <a:gd name="T84" fmla="*/ 24 w 63"/>
                <a:gd name="T85" fmla="*/ 113 h 179"/>
                <a:gd name="T86" fmla="*/ 45 w 63"/>
                <a:gd name="T87" fmla="*/ 115 h 179"/>
                <a:gd name="T88" fmla="*/ 52 w 63"/>
                <a:gd name="T89" fmla="*/ 113 h 179"/>
                <a:gd name="T90" fmla="*/ 24 w 63"/>
                <a:gd name="T91" fmla="*/ 121 h 179"/>
                <a:gd name="T92" fmla="*/ 45 w 63"/>
                <a:gd name="T93" fmla="*/ 118 h 179"/>
                <a:gd name="T94" fmla="*/ 5 w 63"/>
                <a:gd name="T95" fmla="*/ 123 h 179"/>
                <a:gd name="T96" fmla="*/ 28 w 63"/>
                <a:gd name="T97" fmla="*/ 126 h 179"/>
                <a:gd name="T98" fmla="*/ 47 w 63"/>
                <a:gd name="T99" fmla="*/ 123 h 179"/>
                <a:gd name="T100" fmla="*/ 5 w 63"/>
                <a:gd name="T101" fmla="*/ 131 h 179"/>
                <a:gd name="T102" fmla="*/ 28 w 63"/>
                <a:gd name="T103" fmla="*/ 128 h 179"/>
                <a:gd name="T104" fmla="*/ 47 w 63"/>
                <a:gd name="T105" fmla="*/ 128 h 179"/>
                <a:gd name="T106" fmla="*/ 16 w 63"/>
                <a:gd name="T107" fmla="*/ 136 h 179"/>
                <a:gd name="T108" fmla="*/ 18 w 63"/>
                <a:gd name="T109" fmla="*/ 133 h 179"/>
                <a:gd name="T110" fmla="*/ 47 w 63"/>
                <a:gd name="T111" fmla="*/ 136 h 179"/>
                <a:gd name="T112" fmla="*/ 16 w 63"/>
                <a:gd name="T113" fmla="*/ 138 h 179"/>
                <a:gd name="T114" fmla="*/ 36 w 63"/>
                <a:gd name="T115" fmla="*/ 138 h 179"/>
                <a:gd name="T116" fmla="*/ 51 w 63"/>
                <a:gd name="T117" fmla="*/ 141 h 179"/>
                <a:gd name="T118" fmla="*/ 11 w 63"/>
                <a:gd name="T119" fmla="*/ 144 h 179"/>
                <a:gd name="T120" fmla="*/ 24 w 63"/>
                <a:gd name="T121" fmla="*/ 146 h 179"/>
                <a:gd name="T122" fmla="*/ 51 w 63"/>
                <a:gd name="T123" fmla="*/ 14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 h="179">
                  <a:moveTo>
                    <a:pt x="63" y="179"/>
                  </a:moveTo>
                  <a:cubicBezTo>
                    <a:pt x="38" y="179"/>
                    <a:pt x="38" y="179"/>
                    <a:pt x="38" y="179"/>
                  </a:cubicBezTo>
                  <a:cubicBezTo>
                    <a:pt x="28" y="179"/>
                    <a:pt x="28" y="179"/>
                    <a:pt x="28" y="179"/>
                  </a:cubicBezTo>
                  <a:cubicBezTo>
                    <a:pt x="0" y="179"/>
                    <a:pt x="0" y="179"/>
                    <a:pt x="0" y="179"/>
                  </a:cubicBezTo>
                  <a:cubicBezTo>
                    <a:pt x="0" y="61"/>
                    <a:pt x="0" y="61"/>
                    <a:pt x="0" y="61"/>
                  </a:cubicBezTo>
                  <a:cubicBezTo>
                    <a:pt x="9" y="56"/>
                    <a:pt x="9" y="56"/>
                    <a:pt x="9" y="56"/>
                  </a:cubicBezTo>
                  <a:cubicBezTo>
                    <a:pt x="9" y="45"/>
                    <a:pt x="9" y="45"/>
                    <a:pt x="9" y="45"/>
                  </a:cubicBezTo>
                  <a:cubicBezTo>
                    <a:pt x="12" y="45"/>
                    <a:pt x="12" y="45"/>
                    <a:pt x="12" y="45"/>
                  </a:cubicBezTo>
                  <a:cubicBezTo>
                    <a:pt x="12" y="33"/>
                    <a:pt x="12" y="33"/>
                    <a:pt x="12" y="33"/>
                  </a:cubicBezTo>
                  <a:cubicBezTo>
                    <a:pt x="13" y="33"/>
                    <a:pt x="13" y="33"/>
                    <a:pt x="13" y="33"/>
                  </a:cubicBezTo>
                  <a:cubicBezTo>
                    <a:pt x="13" y="45"/>
                    <a:pt x="13" y="45"/>
                    <a:pt x="13" y="45"/>
                  </a:cubicBezTo>
                  <a:cubicBezTo>
                    <a:pt x="18" y="45"/>
                    <a:pt x="18" y="45"/>
                    <a:pt x="18" y="45"/>
                  </a:cubicBezTo>
                  <a:cubicBezTo>
                    <a:pt x="18" y="31"/>
                    <a:pt x="18" y="31"/>
                    <a:pt x="18" y="31"/>
                  </a:cubicBezTo>
                  <a:cubicBezTo>
                    <a:pt x="20" y="31"/>
                    <a:pt x="20" y="31"/>
                    <a:pt x="20" y="31"/>
                  </a:cubicBezTo>
                  <a:cubicBezTo>
                    <a:pt x="20" y="45"/>
                    <a:pt x="20" y="45"/>
                    <a:pt x="20" y="45"/>
                  </a:cubicBezTo>
                  <a:cubicBezTo>
                    <a:pt x="23" y="45"/>
                    <a:pt x="23" y="45"/>
                    <a:pt x="23" y="45"/>
                  </a:cubicBezTo>
                  <a:cubicBezTo>
                    <a:pt x="23" y="48"/>
                    <a:pt x="23" y="48"/>
                    <a:pt x="23" y="48"/>
                  </a:cubicBezTo>
                  <a:cubicBezTo>
                    <a:pt x="28" y="45"/>
                    <a:pt x="28" y="45"/>
                    <a:pt x="28" y="45"/>
                  </a:cubicBezTo>
                  <a:cubicBezTo>
                    <a:pt x="28" y="9"/>
                    <a:pt x="28" y="9"/>
                    <a:pt x="28" y="9"/>
                  </a:cubicBezTo>
                  <a:cubicBezTo>
                    <a:pt x="37" y="13"/>
                    <a:pt x="37" y="13"/>
                    <a:pt x="37" y="13"/>
                  </a:cubicBezTo>
                  <a:cubicBezTo>
                    <a:pt x="47" y="13"/>
                    <a:pt x="47" y="13"/>
                    <a:pt x="47" y="13"/>
                  </a:cubicBezTo>
                  <a:cubicBezTo>
                    <a:pt x="47" y="0"/>
                    <a:pt x="47" y="0"/>
                    <a:pt x="47" y="0"/>
                  </a:cubicBezTo>
                  <a:cubicBezTo>
                    <a:pt x="48" y="0"/>
                    <a:pt x="48" y="0"/>
                    <a:pt x="48" y="0"/>
                  </a:cubicBezTo>
                  <a:cubicBezTo>
                    <a:pt x="48" y="13"/>
                    <a:pt x="48" y="13"/>
                    <a:pt x="48" y="13"/>
                  </a:cubicBezTo>
                  <a:cubicBezTo>
                    <a:pt x="51" y="13"/>
                    <a:pt x="51" y="13"/>
                    <a:pt x="51" y="13"/>
                  </a:cubicBezTo>
                  <a:cubicBezTo>
                    <a:pt x="51" y="9"/>
                    <a:pt x="51" y="9"/>
                    <a:pt x="51" y="9"/>
                  </a:cubicBezTo>
                  <a:cubicBezTo>
                    <a:pt x="53" y="9"/>
                    <a:pt x="53" y="9"/>
                    <a:pt x="53" y="9"/>
                  </a:cubicBezTo>
                  <a:cubicBezTo>
                    <a:pt x="53" y="21"/>
                    <a:pt x="53" y="21"/>
                    <a:pt x="53" y="21"/>
                  </a:cubicBezTo>
                  <a:cubicBezTo>
                    <a:pt x="63" y="26"/>
                    <a:pt x="63" y="26"/>
                    <a:pt x="63" y="26"/>
                  </a:cubicBezTo>
                  <a:cubicBezTo>
                    <a:pt x="63" y="179"/>
                    <a:pt x="63" y="179"/>
                    <a:pt x="63" y="179"/>
                  </a:cubicBezTo>
                  <a:close/>
                  <a:moveTo>
                    <a:pt x="41" y="31"/>
                  </a:moveTo>
                  <a:cubicBezTo>
                    <a:pt x="41" y="31"/>
                    <a:pt x="41" y="32"/>
                    <a:pt x="41" y="33"/>
                  </a:cubicBezTo>
                  <a:cubicBezTo>
                    <a:pt x="42" y="33"/>
                    <a:pt x="44" y="33"/>
                    <a:pt x="45" y="33"/>
                  </a:cubicBezTo>
                  <a:cubicBezTo>
                    <a:pt x="45" y="32"/>
                    <a:pt x="45" y="31"/>
                    <a:pt x="45" y="31"/>
                  </a:cubicBezTo>
                  <a:cubicBezTo>
                    <a:pt x="44" y="31"/>
                    <a:pt x="42" y="31"/>
                    <a:pt x="41" y="31"/>
                  </a:cubicBezTo>
                  <a:close/>
                  <a:moveTo>
                    <a:pt x="11" y="149"/>
                  </a:moveTo>
                  <a:cubicBezTo>
                    <a:pt x="11" y="150"/>
                    <a:pt x="11" y="150"/>
                    <a:pt x="11" y="151"/>
                  </a:cubicBezTo>
                  <a:cubicBezTo>
                    <a:pt x="13" y="151"/>
                    <a:pt x="14" y="151"/>
                    <a:pt x="16" y="151"/>
                  </a:cubicBezTo>
                  <a:cubicBezTo>
                    <a:pt x="16" y="150"/>
                    <a:pt x="16" y="150"/>
                    <a:pt x="16" y="149"/>
                  </a:cubicBezTo>
                  <a:cubicBezTo>
                    <a:pt x="14" y="149"/>
                    <a:pt x="13" y="149"/>
                    <a:pt x="11" y="149"/>
                  </a:cubicBezTo>
                  <a:close/>
                  <a:moveTo>
                    <a:pt x="5" y="149"/>
                  </a:moveTo>
                  <a:cubicBezTo>
                    <a:pt x="5" y="151"/>
                    <a:pt x="5" y="151"/>
                    <a:pt x="5" y="151"/>
                  </a:cubicBezTo>
                  <a:cubicBezTo>
                    <a:pt x="10" y="151"/>
                    <a:pt x="10" y="151"/>
                    <a:pt x="10" y="151"/>
                  </a:cubicBezTo>
                  <a:cubicBezTo>
                    <a:pt x="10" y="149"/>
                    <a:pt x="10" y="149"/>
                    <a:pt x="10" y="149"/>
                  </a:cubicBezTo>
                  <a:cubicBezTo>
                    <a:pt x="5" y="149"/>
                    <a:pt x="5" y="149"/>
                    <a:pt x="5" y="149"/>
                  </a:cubicBezTo>
                  <a:close/>
                  <a:moveTo>
                    <a:pt x="18" y="149"/>
                  </a:moveTo>
                  <a:cubicBezTo>
                    <a:pt x="18" y="150"/>
                    <a:pt x="18" y="150"/>
                    <a:pt x="18" y="151"/>
                  </a:cubicBezTo>
                  <a:cubicBezTo>
                    <a:pt x="19" y="151"/>
                    <a:pt x="20" y="151"/>
                    <a:pt x="22" y="151"/>
                  </a:cubicBezTo>
                  <a:cubicBezTo>
                    <a:pt x="22" y="150"/>
                    <a:pt x="22" y="150"/>
                    <a:pt x="22" y="149"/>
                  </a:cubicBezTo>
                  <a:cubicBezTo>
                    <a:pt x="20" y="149"/>
                    <a:pt x="19" y="149"/>
                    <a:pt x="18" y="149"/>
                  </a:cubicBezTo>
                  <a:close/>
                  <a:moveTo>
                    <a:pt x="24" y="149"/>
                  </a:moveTo>
                  <a:cubicBezTo>
                    <a:pt x="24" y="150"/>
                    <a:pt x="24" y="150"/>
                    <a:pt x="24" y="151"/>
                  </a:cubicBezTo>
                  <a:cubicBezTo>
                    <a:pt x="25" y="151"/>
                    <a:pt x="26" y="151"/>
                    <a:pt x="28" y="151"/>
                  </a:cubicBezTo>
                  <a:cubicBezTo>
                    <a:pt x="28" y="150"/>
                    <a:pt x="28" y="150"/>
                    <a:pt x="28" y="149"/>
                  </a:cubicBezTo>
                  <a:cubicBezTo>
                    <a:pt x="26" y="149"/>
                    <a:pt x="25" y="149"/>
                    <a:pt x="24" y="149"/>
                  </a:cubicBezTo>
                  <a:close/>
                  <a:moveTo>
                    <a:pt x="36" y="149"/>
                  </a:moveTo>
                  <a:cubicBezTo>
                    <a:pt x="36" y="150"/>
                    <a:pt x="36" y="150"/>
                    <a:pt x="36" y="151"/>
                  </a:cubicBezTo>
                  <a:cubicBezTo>
                    <a:pt x="37" y="151"/>
                    <a:pt x="38" y="151"/>
                    <a:pt x="40" y="151"/>
                  </a:cubicBezTo>
                  <a:cubicBezTo>
                    <a:pt x="40" y="150"/>
                    <a:pt x="40" y="150"/>
                    <a:pt x="40" y="149"/>
                  </a:cubicBezTo>
                  <a:cubicBezTo>
                    <a:pt x="38" y="149"/>
                    <a:pt x="37" y="149"/>
                    <a:pt x="36" y="149"/>
                  </a:cubicBezTo>
                  <a:close/>
                  <a:moveTo>
                    <a:pt x="41" y="149"/>
                  </a:moveTo>
                  <a:cubicBezTo>
                    <a:pt x="41" y="150"/>
                    <a:pt x="41" y="150"/>
                    <a:pt x="41" y="151"/>
                  </a:cubicBezTo>
                  <a:cubicBezTo>
                    <a:pt x="42" y="151"/>
                    <a:pt x="44" y="151"/>
                    <a:pt x="45" y="151"/>
                  </a:cubicBezTo>
                  <a:cubicBezTo>
                    <a:pt x="45" y="150"/>
                    <a:pt x="45" y="150"/>
                    <a:pt x="45" y="149"/>
                  </a:cubicBezTo>
                  <a:cubicBezTo>
                    <a:pt x="44" y="149"/>
                    <a:pt x="42" y="149"/>
                    <a:pt x="41" y="149"/>
                  </a:cubicBezTo>
                  <a:close/>
                  <a:moveTo>
                    <a:pt x="47" y="149"/>
                  </a:moveTo>
                  <a:cubicBezTo>
                    <a:pt x="47" y="150"/>
                    <a:pt x="47" y="150"/>
                    <a:pt x="47" y="151"/>
                  </a:cubicBezTo>
                  <a:cubicBezTo>
                    <a:pt x="48" y="151"/>
                    <a:pt x="49" y="151"/>
                    <a:pt x="51" y="151"/>
                  </a:cubicBezTo>
                  <a:cubicBezTo>
                    <a:pt x="51" y="150"/>
                    <a:pt x="51" y="150"/>
                    <a:pt x="51" y="149"/>
                  </a:cubicBezTo>
                  <a:cubicBezTo>
                    <a:pt x="49" y="149"/>
                    <a:pt x="48" y="149"/>
                    <a:pt x="47" y="149"/>
                  </a:cubicBezTo>
                  <a:close/>
                  <a:moveTo>
                    <a:pt x="52" y="149"/>
                  </a:moveTo>
                  <a:cubicBezTo>
                    <a:pt x="52" y="151"/>
                    <a:pt x="52" y="151"/>
                    <a:pt x="52" y="151"/>
                  </a:cubicBezTo>
                  <a:cubicBezTo>
                    <a:pt x="56" y="151"/>
                    <a:pt x="56" y="151"/>
                    <a:pt x="56" y="151"/>
                  </a:cubicBezTo>
                  <a:cubicBezTo>
                    <a:pt x="56" y="149"/>
                    <a:pt x="56" y="149"/>
                    <a:pt x="56" y="149"/>
                  </a:cubicBezTo>
                  <a:cubicBezTo>
                    <a:pt x="52" y="149"/>
                    <a:pt x="52" y="149"/>
                    <a:pt x="52" y="149"/>
                  </a:cubicBezTo>
                  <a:close/>
                  <a:moveTo>
                    <a:pt x="36" y="36"/>
                  </a:moveTo>
                  <a:cubicBezTo>
                    <a:pt x="36" y="37"/>
                    <a:pt x="36" y="37"/>
                    <a:pt x="36" y="38"/>
                  </a:cubicBezTo>
                  <a:cubicBezTo>
                    <a:pt x="37" y="38"/>
                    <a:pt x="38" y="38"/>
                    <a:pt x="40" y="38"/>
                  </a:cubicBezTo>
                  <a:cubicBezTo>
                    <a:pt x="40" y="37"/>
                    <a:pt x="40" y="37"/>
                    <a:pt x="40" y="36"/>
                  </a:cubicBezTo>
                  <a:cubicBezTo>
                    <a:pt x="38" y="36"/>
                    <a:pt x="37" y="36"/>
                    <a:pt x="36" y="36"/>
                  </a:cubicBezTo>
                  <a:close/>
                  <a:moveTo>
                    <a:pt x="41" y="36"/>
                  </a:moveTo>
                  <a:cubicBezTo>
                    <a:pt x="41" y="37"/>
                    <a:pt x="41" y="37"/>
                    <a:pt x="41" y="38"/>
                  </a:cubicBezTo>
                  <a:cubicBezTo>
                    <a:pt x="42" y="38"/>
                    <a:pt x="44" y="38"/>
                    <a:pt x="45" y="38"/>
                  </a:cubicBezTo>
                  <a:cubicBezTo>
                    <a:pt x="45" y="37"/>
                    <a:pt x="45" y="37"/>
                    <a:pt x="45" y="36"/>
                  </a:cubicBezTo>
                  <a:cubicBezTo>
                    <a:pt x="44" y="36"/>
                    <a:pt x="42" y="36"/>
                    <a:pt x="41" y="36"/>
                  </a:cubicBezTo>
                  <a:close/>
                  <a:moveTo>
                    <a:pt x="47" y="36"/>
                  </a:moveTo>
                  <a:cubicBezTo>
                    <a:pt x="47" y="37"/>
                    <a:pt x="47" y="37"/>
                    <a:pt x="47" y="38"/>
                  </a:cubicBezTo>
                  <a:cubicBezTo>
                    <a:pt x="48" y="38"/>
                    <a:pt x="49" y="38"/>
                    <a:pt x="51" y="38"/>
                  </a:cubicBezTo>
                  <a:cubicBezTo>
                    <a:pt x="51" y="37"/>
                    <a:pt x="51" y="37"/>
                    <a:pt x="51" y="36"/>
                  </a:cubicBezTo>
                  <a:cubicBezTo>
                    <a:pt x="49" y="36"/>
                    <a:pt x="48" y="36"/>
                    <a:pt x="47" y="36"/>
                  </a:cubicBezTo>
                  <a:close/>
                  <a:moveTo>
                    <a:pt x="36" y="41"/>
                  </a:moveTo>
                  <a:cubicBezTo>
                    <a:pt x="36" y="42"/>
                    <a:pt x="36" y="43"/>
                    <a:pt x="36" y="43"/>
                  </a:cubicBezTo>
                  <a:cubicBezTo>
                    <a:pt x="37" y="43"/>
                    <a:pt x="38" y="43"/>
                    <a:pt x="40" y="43"/>
                  </a:cubicBezTo>
                  <a:cubicBezTo>
                    <a:pt x="40" y="43"/>
                    <a:pt x="40" y="42"/>
                    <a:pt x="40" y="41"/>
                  </a:cubicBezTo>
                  <a:cubicBezTo>
                    <a:pt x="38" y="41"/>
                    <a:pt x="37" y="41"/>
                    <a:pt x="36" y="41"/>
                  </a:cubicBezTo>
                  <a:close/>
                  <a:moveTo>
                    <a:pt x="41" y="41"/>
                  </a:moveTo>
                  <a:cubicBezTo>
                    <a:pt x="41" y="42"/>
                    <a:pt x="41" y="43"/>
                    <a:pt x="41" y="43"/>
                  </a:cubicBezTo>
                  <a:cubicBezTo>
                    <a:pt x="42" y="43"/>
                    <a:pt x="44" y="43"/>
                    <a:pt x="45" y="43"/>
                  </a:cubicBezTo>
                  <a:cubicBezTo>
                    <a:pt x="45" y="43"/>
                    <a:pt x="45" y="42"/>
                    <a:pt x="45" y="41"/>
                  </a:cubicBezTo>
                  <a:cubicBezTo>
                    <a:pt x="44" y="41"/>
                    <a:pt x="42" y="41"/>
                    <a:pt x="41" y="41"/>
                  </a:cubicBezTo>
                  <a:close/>
                  <a:moveTo>
                    <a:pt x="47" y="41"/>
                  </a:moveTo>
                  <a:cubicBezTo>
                    <a:pt x="47" y="42"/>
                    <a:pt x="47" y="43"/>
                    <a:pt x="47" y="43"/>
                  </a:cubicBezTo>
                  <a:cubicBezTo>
                    <a:pt x="48" y="43"/>
                    <a:pt x="49" y="43"/>
                    <a:pt x="51" y="43"/>
                  </a:cubicBezTo>
                  <a:cubicBezTo>
                    <a:pt x="51" y="43"/>
                    <a:pt x="51" y="42"/>
                    <a:pt x="51" y="41"/>
                  </a:cubicBezTo>
                  <a:cubicBezTo>
                    <a:pt x="49" y="41"/>
                    <a:pt x="48" y="41"/>
                    <a:pt x="47" y="41"/>
                  </a:cubicBezTo>
                  <a:close/>
                  <a:moveTo>
                    <a:pt x="52" y="41"/>
                  </a:moveTo>
                  <a:cubicBezTo>
                    <a:pt x="52" y="42"/>
                    <a:pt x="52" y="43"/>
                    <a:pt x="52" y="43"/>
                  </a:cubicBezTo>
                  <a:cubicBezTo>
                    <a:pt x="53" y="43"/>
                    <a:pt x="55" y="43"/>
                    <a:pt x="56" y="43"/>
                  </a:cubicBezTo>
                  <a:cubicBezTo>
                    <a:pt x="56" y="43"/>
                    <a:pt x="56" y="42"/>
                    <a:pt x="56" y="41"/>
                  </a:cubicBezTo>
                  <a:cubicBezTo>
                    <a:pt x="55" y="41"/>
                    <a:pt x="53" y="41"/>
                    <a:pt x="52" y="41"/>
                  </a:cubicBezTo>
                  <a:close/>
                  <a:moveTo>
                    <a:pt x="36" y="46"/>
                  </a:moveTo>
                  <a:cubicBezTo>
                    <a:pt x="36" y="47"/>
                    <a:pt x="36" y="48"/>
                    <a:pt x="36" y="49"/>
                  </a:cubicBezTo>
                  <a:cubicBezTo>
                    <a:pt x="37" y="49"/>
                    <a:pt x="38" y="49"/>
                    <a:pt x="40" y="49"/>
                  </a:cubicBezTo>
                  <a:cubicBezTo>
                    <a:pt x="40" y="48"/>
                    <a:pt x="40" y="47"/>
                    <a:pt x="40" y="46"/>
                  </a:cubicBezTo>
                  <a:cubicBezTo>
                    <a:pt x="38" y="46"/>
                    <a:pt x="37" y="46"/>
                    <a:pt x="36" y="46"/>
                  </a:cubicBezTo>
                  <a:close/>
                  <a:moveTo>
                    <a:pt x="41" y="46"/>
                  </a:moveTo>
                  <a:cubicBezTo>
                    <a:pt x="41" y="47"/>
                    <a:pt x="41" y="48"/>
                    <a:pt x="41" y="49"/>
                  </a:cubicBezTo>
                  <a:cubicBezTo>
                    <a:pt x="42" y="49"/>
                    <a:pt x="44" y="49"/>
                    <a:pt x="45" y="49"/>
                  </a:cubicBezTo>
                  <a:cubicBezTo>
                    <a:pt x="45" y="48"/>
                    <a:pt x="45" y="47"/>
                    <a:pt x="45" y="46"/>
                  </a:cubicBezTo>
                  <a:cubicBezTo>
                    <a:pt x="44" y="46"/>
                    <a:pt x="42" y="46"/>
                    <a:pt x="41" y="46"/>
                  </a:cubicBezTo>
                  <a:close/>
                  <a:moveTo>
                    <a:pt x="47" y="46"/>
                  </a:moveTo>
                  <a:cubicBezTo>
                    <a:pt x="47" y="47"/>
                    <a:pt x="47" y="48"/>
                    <a:pt x="47" y="49"/>
                  </a:cubicBezTo>
                  <a:cubicBezTo>
                    <a:pt x="48" y="49"/>
                    <a:pt x="49" y="49"/>
                    <a:pt x="51" y="49"/>
                  </a:cubicBezTo>
                  <a:cubicBezTo>
                    <a:pt x="51" y="48"/>
                    <a:pt x="51" y="47"/>
                    <a:pt x="51" y="46"/>
                  </a:cubicBezTo>
                  <a:cubicBezTo>
                    <a:pt x="49" y="46"/>
                    <a:pt x="48" y="46"/>
                    <a:pt x="47" y="46"/>
                  </a:cubicBezTo>
                  <a:close/>
                  <a:moveTo>
                    <a:pt x="52" y="46"/>
                  </a:moveTo>
                  <a:cubicBezTo>
                    <a:pt x="52" y="47"/>
                    <a:pt x="52" y="48"/>
                    <a:pt x="52" y="49"/>
                  </a:cubicBezTo>
                  <a:cubicBezTo>
                    <a:pt x="53" y="49"/>
                    <a:pt x="55" y="49"/>
                    <a:pt x="56" y="49"/>
                  </a:cubicBezTo>
                  <a:cubicBezTo>
                    <a:pt x="56" y="48"/>
                    <a:pt x="56" y="47"/>
                    <a:pt x="56" y="46"/>
                  </a:cubicBezTo>
                  <a:cubicBezTo>
                    <a:pt x="55" y="46"/>
                    <a:pt x="53" y="46"/>
                    <a:pt x="52" y="46"/>
                  </a:cubicBezTo>
                  <a:close/>
                  <a:moveTo>
                    <a:pt x="36" y="51"/>
                  </a:moveTo>
                  <a:cubicBezTo>
                    <a:pt x="36" y="52"/>
                    <a:pt x="36" y="53"/>
                    <a:pt x="36" y="54"/>
                  </a:cubicBezTo>
                  <a:cubicBezTo>
                    <a:pt x="37" y="54"/>
                    <a:pt x="38" y="54"/>
                    <a:pt x="40" y="54"/>
                  </a:cubicBezTo>
                  <a:cubicBezTo>
                    <a:pt x="40" y="53"/>
                    <a:pt x="40" y="52"/>
                    <a:pt x="40" y="51"/>
                  </a:cubicBezTo>
                  <a:cubicBezTo>
                    <a:pt x="38" y="51"/>
                    <a:pt x="37" y="51"/>
                    <a:pt x="36" y="51"/>
                  </a:cubicBezTo>
                  <a:close/>
                  <a:moveTo>
                    <a:pt x="41" y="51"/>
                  </a:moveTo>
                  <a:cubicBezTo>
                    <a:pt x="41" y="52"/>
                    <a:pt x="41" y="53"/>
                    <a:pt x="41" y="54"/>
                  </a:cubicBezTo>
                  <a:cubicBezTo>
                    <a:pt x="42" y="54"/>
                    <a:pt x="44" y="54"/>
                    <a:pt x="45" y="54"/>
                  </a:cubicBezTo>
                  <a:cubicBezTo>
                    <a:pt x="45" y="53"/>
                    <a:pt x="45" y="52"/>
                    <a:pt x="45" y="51"/>
                  </a:cubicBezTo>
                  <a:cubicBezTo>
                    <a:pt x="44" y="51"/>
                    <a:pt x="42" y="51"/>
                    <a:pt x="41" y="51"/>
                  </a:cubicBezTo>
                  <a:close/>
                  <a:moveTo>
                    <a:pt x="47" y="51"/>
                  </a:moveTo>
                  <a:cubicBezTo>
                    <a:pt x="47" y="52"/>
                    <a:pt x="47" y="53"/>
                    <a:pt x="47" y="54"/>
                  </a:cubicBezTo>
                  <a:cubicBezTo>
                    <a:pt x="48" y="54"/>
                    <a:pt x="49" y="54"/>
                    <a:pt x="51" y="54"/>
                  </a:cubicBezTo>
                  <a:cubicBezTo>
                    <a:pt x="51" y="53"/>
                    <a:pt x="51" y="52"/>
                    <a:pt x="51" y="51"/>
                  </a:cubicBezTo>
                  <a:cubicBezTo>
                    <a:pt x="49" y="51"/>
                    <a:pt x="48" y="51"/>
                    <a:pt x="47" y="51"/>
                  </a:cubicBezTo>
                  <a:close/>
                  <a:moveTo>
                    <a:pt x="52" y="51"/>
                  </a:moveTo>
                  <a:cubicBezTo>
                    <a:pt x="52" y="52"/>
                    <a:pt x="52" y="53"/>
                    <a:pt x="52" y="54"/>
                  </a:cubicBezTo>
                  <a:cubicBezTo>
                    <a:pt x="53" y="54"/>
                    <a:pt x="55" y="54"/>
                    <a:pt x="56" y="54"/>
                  </a:cubicBezTo>
                  <a:cubicBezTo>
                    <a:pt x="56" y="53"/>
                    <a:pt x="56" y="52"/>
                    <a:pt x="56" y="51"/>
                  </a:cubicBezTo>
                  <a:cubicBezTo>
                    <a:pt x="55" y="51"/>
                    <a:pt x="53" y="51"/>
                    <a:pt x="52" y="51"/>
                  </a:cubicBezTo>
                  <a:close/>
                  <a:moveTo>
                    <a:pt x="41" y="56"/>
                  </a:moveTo>
                  <a:cubicBezTo>
                    <a:pt x="41" y="57"/>
                    <a:pt x="41" y="58"/>
                    <a:pt x="41" y="59"/>
                  </a:cubicBezTo>
                  <a:cubicBezTo>
                    <a:pt x="42" y="59"/>
                    <a:pt x="44" y="59"/>
                    <a:pt x="45" y="59"/>
                  </a:cubicBezTo>
                  <a:cubicBezTo>
                    <a:pt x="45" y="58"/>
                    <a:pt x="45" y="57"/>
                    <a:pt x="45" y="56"/>
                  </a:cubicBezTo>
                  <a:cubicBezTo>
                    <a:pt x="44" y="56"/>
                    <a:pt x="42" y="56"/>
                    <a:pt x="41" y="56"/>
                  </a:cubicBezTo>
                  <a:close/>
                  <a:moveTo>
                    <a:pt x="52" y="56"/>
                  </a:moveTo>
                  <a:cubicBezTo>
                    <a:pt x="52" y="57"/>
                    <a:pt x="52" y="58"/>
                    <a:pt x="52" y="59"/>
                  </a:cubicBezTo>
                  <a:cubicBezTo>
                    <a:pt x="53" y="59"/>
                    <a:pt x="55" y="59"/>
                    <a:pt x="56" y="59"/>
                  </a:cubicBezTo>
                  <a:cubicBezTo>
                    <a:pt x="56" y="58"/>
                    <a:pt x="56" y="57"/>
                    <a:pt x="56" y="56"/>
                  </a:cubicBezTo>
                  <a:cubicBezTo>
                    <a:pt x="55" y="56"/>
                    <a:pt x="53" y="56"/>
                    <a:pt x="52" y="56"/>
                  </a:cubicBezTo>
                  <a:close/>
                  <a:moveTo>
                    <a:pt x="24" y="61"/>
                  </a:moveTo>
                  <a:cubicBezTo>
                    <a:pt x="24" y="62"/>
                    <a:pt x="24" y="63"/>
                    <a:pt x="24" y="64"/>
                  </a:cubicBezTo>
                  <a:cubicBezTo>
                    <a:pt x="25" y="64"/>
                    <a:pt x="26" y="64"/>
                    <a:pt x="28" y="64"/>
                  </a:cubicBezTo>
                  <a:cubicBezTo>
                    <a:pt x="28" y="63"/>
                    <a:pt x="28" y="62"/>
                    <a:pt x="28" y="61"/>
                  </a:cubicBezTo>
                  <a:cubicBezTo>
                    <a:pt x="26" y="61"/>
                    <a:pt x="25" y="61"/>
                    <a:pt x="24" y="61"/>
                  </a:cubicBezTo>
                  <a:close/>
                  <a:moveTo>
                    <a:pt x="36" y="61"/>
                  </a:moveTo>
                  <a:cubicBezTo>
                    <a:pt x="36" y="62"/>
                    <a:pt x="36" y="63"/>
                    <a:pt x="36" y="64"/>
                  </a:cubicBezTo>
                  <a:cubicBezTo>
                    <a:pt x="37" y="64"/>
                    <a:pt x="38" y="64"/>
                    <a:pt x="40" y="64"/>
                  </a:cubicBezTo>
                  <a:cubicBezTo>
                    <a:pt x="40" y="63"/>
                    <a:pt x="40" y="62"/>
                    <a:pt x="40" y="61"/>
                  </a:cubicBezTo>
                  <a:cubicBezTo>
                    <a:pt x="38" y="61"/>
                    <a:pt x="37" y="61"/>
                    <a:pt x="36" y="61"/>
                  </a:cubicBezTo>
                  <a:close/>
                  <a:moveTo>
                    <a:pt x="41" y="61"/>
                  </a:moveTo>
                  <a:cubicBezTo>
                    <a:pt x="41" y="62"/>
                    <a:pt x="41" y="63"/>
                    <a:pt x="41" y="64"/>
                  </a:cubicBezTo>
                  <a:cubicBezTo>
                    <a:pt x="42" y="64"/>
                    <a:pt x="44" y="64"/>
                    <a:pt x="45" y="64"/>
                  </a:cubicBezTo>
                  <a:cubicBezTo>
                    <a:pt x="45" y="63"/>
                    <a:pt x="45" y="62"/>
                    <a:pt x="45" y="61"/>
                  </a:cubicBezTo>
                  <a:cubicBezTo>
                    <a:pt x="44" y="61"/>
                    <a:pt x="42" y="61"/>
                    <a:pt x="41" y="61"/>
                  </a:cubicBezTo>
                  <a:close/>
                  <a:moveTo>
                    <a:pt x="47" y="61"/>
                  </a:moveTo>
                  <a:cubicBezTo>
                    <a:pt x="47" y="62"/>
                    <a:pt x="47" y="63"/>
                    <a:pt x="47" y="64"/>
                  </a:cubicBezTo>
                  <a:cubicBezTo>
                    <a:pt x="48" y="64"/>
                    <a:pt x="49" y="64"/>
                    <a:pt x="51" y="64"/>
                  </a:cubicBezTo>
                  <a:cubicBezTo>
                    <a:pt x="51" y="63"/>
                    <a:pt x="51" y="62"/>
                    <a:pt x="51" y="61"/>
                  </a:cubicBezTo>
                  <a:cubicBezTo>
                    <a:pt x="49" y="61"/>
                    <a:pt x="48" y="61"/>
                    <a:pt x="47" y="61"/>
                  </a:cubicBezTo>
                  <a:close/>
                  <a:moveTo>
                    <a:pt x="52" y="61"/>
                  </a:moveTo>
                  <a:cubicBezTo>
                    <a:pt x="52" y="62"/>
                    <a:pt x="52" y="63"/>
                    <a:pt x="52" y="64"/>
                  </a:cubicBezTo>
                  <a:cubicBezTo>
                    <a:pt x="53" y="64"/>
                    <a:pt x="55" y="64"/>
                    <a:pt x="56" y="64"/>
                  </a:cubicBezTo>
                  <a:cubicBezTo>
                    <a:pt x="56" y="63"/>
                    <a:pt x="56" y="62"/>
                    <a:pt x="56" y="61"/>
                  </a:cubicBezTo>
                  <a:cubicBezTo>
                    <a:pt x="55" y="61"/>
                    <a:pt x="53" y="61"/>
                    <a:pt x="52" y="61"/>
                  </a:cubicBezTo>
                  <a:close/>
                  <a:moveTo>
                    <a:pt x="11" y="67"/>
                  </a:moveTo>
                  <a:cubicBezTo>
                    <a:pt x="11" y="67"/>
                    <a:pt x="11" y="68"/>
                    <a:pt x="11" y="69"/>
                  </a:cubicBezTo>
                  <a:cubicBezTo>
                    <a:pt x="13" y="69"/>
                    <a:pt x="14" y="69"/>
                    <a:pt x="16" y="69"/>
                  </a:cubicBezTo>
                  <a:cubicBezTo>
                    <a:pt x="16" y="68"/>
                    <a:pt x="16" y="67"/>
                    <a:pt x="16" y="67"/>
                  </a:cubicBezTo>
                  <a:cubicBezTo>
                    <a:pt x="14" y="67"/>
                    <a:pt x="13" y="67"/>
                    <a:pt x="11" y="67"/>
                  </a:cubicBezTo>
                  <a:close/>
                  <a:moveTo>
                    <a:pt x="24" y="67"/>
                  </a:moveTo>
                  <a:cubicBezTo>
                    <a:pt x="24" y="67"/>
                    <a:pt x="24" y="68"/>
                    <a:pt x="24" y="69"/>
                  </a:cubicBezTo>
                  <a:cubicBezTo>
                    <a:pt x="25" y="69"/>
                    <a:pt x="26" y="69"/>
                    <a:pt x="28" y="69"/>
                  </a:cubicBezTo>
                  <a:cubicBezTo>
                    <a:pt x="28" y="68"/>
                    <a:pt x="28" y="67"/>
                    <a:pt x="28" y="67"/>
                  </a:cubicBezTo>
                  <a:cubicBezTo>
                    <a:pt x="26" y="67"/>
                    <a:pt x="25" y="67"/>
                    <a:pt x="24" y="67"/>
                  </a:cubicBezTo>
                  <a:close/>
                  <a:moveTo>
                    <a:pt x="36" y="67"/>
                  </a:moveTo>
                  <a:cubicBezTo>
                    <a:pt x="36" y="67"/>
                    <a:pt x="36" y="68"/>
                    <a:pt x="36" y="69"/>
                  </a:cubicBezTo>
                  <a:cubicBezTo>
                    <a:pt x="37" y="69"/>
                    <a:pt x="38" y="69"/>
                    <a:pt x="40" y="69"/>
                  </a:cubicBezTo>
                  <a:cubicBezTo>
                    <a:pt x="40" y="68"/>
                    <a:pt x="40" y="67"/>
                    <a:pt x="40" y="67"/>
                  </a:cubicBezTo>
                  <a:cubicBezTo>
                    <a:pt x="38" y="67"/>
                    <a:pt x="37" y="67"/>
                    <a:pt x="36" y="67"/>
                  </a:cubicBezTo>
                  <a:close/>
                  <a:moveTo>
                    <a:pt x="41" y="67"/>
                  </a:moveTo>
                  <a:cubicBezTo>
                    <a:pt x="41" y="67"/>
                    <a:pt x="41" y="68"/>
                    <a:pt x="41" y="69"/>
                  </a:cubicBezTo>
                  <a:cubicBezTo>
                    <a:pt x="42" y="69"/>
                    <a:pt x="44" y="69"/>
                    <a:pt x="45" y="69"/>
                  </a:cubicBezTo>
                  <a:cubicBezTo>
                    <a:pt x="45" y="68"/>
                    <a:pt x="45" y="67"/>
                    <a:pt x="45" y="67"/>
                  </a:cubicBezTo>
                  <a:cubicBezTo>
                    <a:pt x="44" y="67"/>
                    <a:pt x="42" y="67"/>
                    <a:pt x="41" y="67"/>
                  </a:cubicBezTo>
                  <a:close/>
                  <a:moveTo>
                    <a:pt x="47" y="67"/>
                  </a:moveTo>
                  <a:cubicBezTo>
                    <a:pt x="47" y="67"/>
                    <a:pt x="47" y="68"/>
                    <a:pt x="47" y="69"/>
                  </a:cubicBezTo>
                  <a:cubicBezTo>
                    <a:pt x="48" y="69"/>
                    <a:pt x="49" y="69"/>
                    <a:pt x="51" y="69"/>
                  </a:cubicBezTo>
                  <a:cubicBezTo>
                    <a:pt x="51" y="68"/>
                    <a:pt x="51" y="67"/>
                    <a:pt x="51" y="67"/>
                  </a:cubicBezTo>
                  <a:cubicBezTo>
                    <a:pt x="49" y="67"/>
                    <a:pt x="48" y="67"/>
                    <a:pt x="47" y="67"/>
                  </a:cubicBezTo>
                  <a:close/>
                  <a:moveTo>
                    <a:pt x="52" y="67"/>
                  </a:moveTo>
                  <a:cubicBezTo>
                    <a:pt x="52" y="67"/>
                    <a:pt x="52" y="68"/>
                    <a:pt x="52" y="69"/>
                  </a:cubicBezTo>
                  <a:cubicBezTo>
                    <a:pt x="53" y="69"/>
                    <a:pt x="55" y="69"/>
                    <a:pt x="56" y="69"/>
                  </a:cubicBezTo>
                  <a:cubicBezTo>
                    <a:pt x="56" y="68"/>
                    <a:pt x="56" y="67"/>
                    <a:pt x="56" y="67"/>
                  </a:cubicBezTo>
                  <a:cubicBezTo>
                    <a:pt x="55" y="67"/>
                    <a:pt x="53" y="67"/>
                    <a:pt x="52" y="67"/>
                  </a:cubicBezTo>
                  <a:close/>
                  <a:moveTo>
                    <a:pt x="18" y="72"/>
                  </a:moveTo>
                  <a:cubicBezTo>
                    <a:pt x="18" y="73"/>
                    <a:pt x="18" y="73"/>
                    <a:pt x="18" y="74"/>
                  </a:cubicBezTo>
                  <a:cubicBezTo>
                    <a:pt x="19" y="74"/>
                    <a:pt x="20" y="74"/>
                    <a:pt x="22" y="74"/>
                  </a:cubicBezTo>
                  <a:cubicBezTo>
                    <a:pt x="22" y="73"/>
                    <a:pt x="22" y="73"/>
                    <a:pt x="22" y="72"/>
                  </a:cubicBezTo>
                  <a:cubicBezTo>
                    <a:pt x="20" y="72"/>
                    <a:pt x="19" y="72"/>
                    <a:pt x="18" y="72"/>
                  </a:cubicBezTo>
                  <a:close/>
                  <a:moveTo>
                    <a:pt x="24" y="72"/>
                  </a:moveTo>
                  <a:cubicBezTo>
                    <a:pt x="24" y="73"/>
                    <a:pt x="24" y="73"/>
                    <a:pt x="24" y="74"/>
                  </a:cubicBezTo>
                  <a:cubicBezTo>
                    <a:pt x="25" y="74"/>
                    <a:pt x="26" y="74"/>
                    <a:pt x="28" y="74"/>
                  </a:cubicBezTo>
                  <a:cubicBezTo>
                    <a:pt x="28" y="73"/>
                    <a:pt x="28" y="73"/>
                    <a:pt x="28" y="72"/>
                  </a:cubicBezTo>
                  <a:cubicBezTo>
                    <a:pt x="26" y="72"/>
                    <a:pt x="25" y="72"/>
                    <a:pt x="24" y="72"/>
                  </a:cubicBezTo>
                  <a:close/>
                  <a:moveTo>
                    <a:pt x="41" y="72"/>
                  </a:moveTo>
                  <a:cubicBezTo>
                    <a:pt x="41" y="73"/>
                    <a:pt x="41" y="73"/>
                    <a:pt x="41" y="74"/>
                  </a:cubicBezTo>
                  <a:cubicBezTo>
                    <a:pt x="42" y="74"/>
                    <a:pt x="44" y="74"/>
                    <a:pt x="45" y="74"/>
                  </a:cubicBezTo>
                  <a:cubicBezTo>
                    <a:pt x="45" y="73"/>
                    <a:pt x="45" y="73"/>
                    <a:pt x="45" y="72"/>
                  </a:cubicBezTo>
                  <a:cubicBezTo>
                    <a:pt x="44" y="72"/>
                    <a:pt x="42" y="72"/>
                    <a:pt x="41" y="72"/>
                  </a:cubicBezTo>
                  <a:close/>
                  <a:moveTo>
                    <a:pt x="47" y="72"/>
                  </a:moveTo>
                  <a:cubicBezTo>
                    <a:pt x="47" y="73"/>
                    <a:pt x="47" y="73"/>
                    <a:pt x="47" y="74"/>
                  </a:cubicBezTo>
                  <a:cubicBezTo>
                    <a:pt x="48" y="74"/>
                    <a:pt x="49" y="74"/>
                    <a:pt x="51" y="74"/>
                  </a:cubicBezTo>
                  <a:cubicBezTo>
                    <a:pt x="51" y="73"/>
                    <a:pt x="51" y="73"/>
                    <a:pt x="51" y="72"/>
                  </a:cubicBezTo>
                  <a:cubicBezTo>
                    <a:pt x="49" y="72"/>
                    <a:pt x="48" y="72"/>
                    <a:pt x="47" y="72"/>
                  </a:cubicBezTo>
                  <a:close/>
                  <a:moveTo>
                    <a:pt x="52" y="72"/>
                  </a:moveTo>
                  <a:cubicBezTo>
                    <a:pt x="52" y="73"/>
                    <a:pt x="52" y="73"/>
                    <a:pt x="52" y="74"/>
                  </a:cubicBezTo>
                  <a:cubicBezTo>
                    <a:pt x="53" y="74"/>
                    <a:pt x="55" y="74"/>
                    <a:pt x="56" y="74"/>
                  </a:cubicBezTo>
                  <a:cubicBezTo>
                    <a:pt x="56" y="73"/>
                    <a:pt x="56" y="73"/>
                    <a:pt x="56" y="72"/>
                  </a:cubicBezTo>
                  <a:cubicBezTo>
                    <a:pt x="55" y="72"/>
                    <a:pt x="53" y="72"/>
                    <a:pt x="52" y="72"/>
                  </a:cubicBezTo>
                  <a:close/>
                  <a:moveTo>
                    <a:pt x="11" y="77"/>
                  </a:moveTo>
                  <a:cubicBezTo>
                    <a:pt x="11" y="78"/>
                    <a:pt x="11" y="79"/>
                    <a:pt x="11" y="79"/>
                  </a:cubicBezTo>
                  <a:cubicBezTo>
                    <a:pt x="13" y="79"/>
                    <a:pt x="14" y="79"/>
                    <a:pt x="16" y="79"/>
                  </a:cubicBezTo>
                  <a:cubicBezTo>
                    <a:pt x="16" y="79"/>
                    <a:pt x="16" y="78"/>
                    <a:pt x="16" y="77"/>
                  </a:cubicBezTo>
                  <a:cubicBezTo>
                    <a:pt x="14" y="77"/>
                    <a:pt x="13" y="77"/>
                    <a:pt x="11" y="77"/>
                  </a:cubicBezTo>
                  <a:close/>
                  <a:moveTo>
                    <a:pt x="5" y="77"/>
                  </a:moveTo>
                  <a:cubicBezTo>
                    <a:pt x="5" y="78"/>
                    <a:pt x="5" y="79"/>
                    <a:pt x="5" y="79"/>
                  </a:cubicBezTo>
                  <a:cubicBezTo>
                    <a:pt x="7" y="79"/>
                    <a:pt x="8" y="79"/>
                    <a:pt x="10" y="79"/>
                  </a:cubicBezTo>
                  <a:cubicBezTo>
                    <a:pt x="10" y="79"/>
                    <a:pt x="10" y="78"/>
                    <a:pt x="10" y="77"/>
                  </a:cubicBezTo>
                  <a:cubicBezTo>
                    <a:pt x="8" y="77"/>
                    <a:pt x="7" y="77"/>
                    <a:pt x="5" y="77"/>
                  </a:cubicBezTo>
                  <a:close/>
                  <a:moveTo>
                    <a:pt x="18" y="77"/>
                  </a:moveTo>
                  <a:cubicBezTo>
                    <a:pt x="18" y="78"/>
                    <a:pt x="18" y="79"/>
                    <a:pt x="18" y="79"/>
                  </a:cubicBezTo>
                  <a:cubicBezTo>
                    <a:pt x="19" y="79"/>
                    <a:pt x="20" y="79"/>
                    <a:pt x="22" y="79"/>
                  </a:cubicBezTo>
                  <a:cubicBezTo>
                    <a:pt x="22" y="79"/>
                    <a:pt x="22" y="78"/>
                    <a:pt x="22" y="77"/>
                  </a:cubicBezTo>
                  <a:cubicBezTo>
                    <a:pt x="20" y="77"/>
                    <a:pt x="19" y="77"/>
                    <a:pt x="18" y="77"/>
                  </a:cubicBezTo>
                  <a:close/>
                  <a:moveTo>
                    <a:pt x="24" y="77"/>
                  </a:moveTo>
                  <a:cubicBezTo>
                    <a:pt x="24" y="78"/>
                    <a:pt x="24" y="79"/>
                    <a:pt x="24" y="79"/>
                  </a:cubicBezTo>
                  <a:cubicBezTo>
                    <a:pt x="25" y="79"/>
                    <a:pt x="26" y="79"/>
                    <a:pt x="28" y="79"/>
                  </a:cubicBezTo>
                  <a:cubicBezTo>
                    <a:pt x="28" y="79"/>
                    <a:pt x="28" y="78"/>
                    <a:pt x="28" y="77"/>
                  </a:cubicBezTo>
                  <a:cubicBezTo>
                    <a:pt x="26" y="77"/>
                    <a:pt x="25" y="77"/>
                    <a:pt x="24" y="77"/>
                  </a:cubicBezTo>
                  <a:close/>
                  <a:moveTo>
                    <a:pt x="36" y="77"/>
                  </a:moveTo>
                  <a:cubicBezTo>
                    <a:pt x="36" y="78"/>
                    <a:pt x="36" y="79"/>
                    <a:pt x="36" y="79"/>
                  </a:cubicBezTo>
                  <a:cubicBezTo>
                    <a:pt x="37" y="79"/>
                    <a:pt x="38" y="79"/>
                    <a:pt x="40" y="79"/>
                  </a:cubicBezTo>
                  <a:cubicBezTo>
                    <a:pt x="40" y="79"/>
                    <a:pt x="40" y="78"/>
                    <a:pt x="40" y="77"/>
                  </a:cubicBezTo>
                  <a:cubicBezTo>
                    <a:pt x="38" y="77"/>
                    <a:pt x="37" y="77"/>
                    <a:pt x="36" y="77"/>
                  </a:cubicBezTo>
                  <a:close/>
                  <a:moveTo>
                    <a:pt x="41" y="77"/>
                  </a:moveTo>
                  <a:cubicBezTo>
                    <a:pt x="41" y="78"/>
                    <a:pt x="41" y="79"/>
                    <a:pt x="41" y="79"/>
                  </a:cubicBezTo>
                  <a:cubicBezTo>
                    <a:pt x="42" y="79"/>
                    <a:pt x="44" y="79"/>
                    <a:pt x="45" y="79"/>
                  </a:cubicBezTo>
                  <a:cubicBezTo>
                    <a:pt x="45" y="79"/>
                    <a:pt x="45" y="78"/>
                    <a:pt x="45" y="77"/>
                  </a:cubicBezTo>
                  <a:cubicBezTo>
                    <a:pt x="44" y="77"/>
                    <a:pt x="42" y="77"/>
                    <a:pt x="41" y="77"/>
                  </a:cubicBezTo>
                  <a:close/>
                  <a:moveTo>
                    <a:pt x="47" y="77"/>
                  </a:moveTo>
                  <a:cubicBezTo>
                    <a:pt x="47" y="78"/>
                    <a:pt x="47" y="79"/>
                    <a:pt x="47" y="79"/>
                  </a:cubicBezTo>
                  <a:cubicBezTo>
                    <a:pt x="48" y="79"/>
                    <a:pt x="49" y="79"/>
                    <a:pt x="51" y="79"/>
                  </a:cubicBezTo>
                  <a:cubicBezTo>
                    <a:pt x="51" y="79"/>
                    <a:pt x="51" y="78"/>
                    <a:pt x="51" y="77"/>
                  </a:cubicBezTo>
                  <a:cubicBezTo>
                    <a:pt x="49" y="77"/>
                    <a:pt x="48" y="77"/>
                    <a:pt x="47" y="77"/>
                  </a:cubicBezTo>
                  <a:close/>
                  <a:moveTo>
                    <a:pt x="52" y="77"/>
                  </a:moveTo>
                  <a:cubicBezTo>
                    <a:pt x="52" y="78"/>
                    <a:pt x="52" y="79"/>
                    <a:pt x="52" y="79"/>
                  </a:cubicBezTo>
                  <a:cubicBezTo>
                    <a:pt x="53" y="79"/>
                    <a:pt x="55" y="79"/>
                    <a:pt x="56" y="79"/>
                  </a:cubicBezTo>
                  <a:cubicBezTo>
                    <a:pt x="56" y="79"/>
                    <a:pt x="56" y="78"/>
                    <a:pt x="56" y="77"/>
                  </a:cubicBezTo>
                  <a:cubicBezTo>
                    <a:pt x="55" y="77"/>
                    <a:pt x="53" y="77"/>
                    <a:pt x="52" y="77"/>
                  </a:cubicBezTo>
                  <a:close/>
                  <a:moveTo>
                    <a:pt x="11" y="82"/>
                  </a:moveTo>
                  <a:cubicBezTo>
                    <a:pt x="11" y="83"/>
                    <a:pt x="11" y="84"/>
                    <a:pt x="11" y="85"/>
                  </a:cubicBezTo>
                  <a:cubicBezTo>
                    <a:pt x="13" y="85"/>
                    <a:pt x="14" y="85"/>
                    <a:pt x="16" y="85"/>
                  </a:cubicBezTo>
                  <a:cubicBezTo>
                    <a:pt x="16" y="84"/>
                    <a:pt x="16" y="83"/>
                    <a:pt x="16" y="82"/>
                  </a:cubicBezTo>
                  <a:cubicBezTo>
                    <a:pt x="14" y="82"/>
                    <a:pt x="13" y="82"/>
                    <a:pt x="11" y="82"/>
                  </a:cubicBezTo>
                  <a:close/>
                  <a:moveTo>
                    <a:pt x="5" y="82"/>
                  </a:moveTo>
                  <a:cubicBezTo>
                    <a:pt x="5" y="83"/>
                    <a:pt x="5" y="84"/>
                    <a:pt x="5" y="85"/>
                  </a:cubicBezTo>
                  <a:cubicBezTo>
                    <a:pt x="7" y="85"/>
                    <a:pt x="8" y="85"/>
                    <a:pt x="10" y="85"/>
                  </a:cubicBezTo>
                  <a:cubicBezTo>
                    <a:pt x="10" y="84"/>
                    <a:pt x="10" y="83"/>
                    <a:pt x="10" y="82"/>
                  </a:cubicBezTo>
                  <a:cubicBezTo>
                    <a:pt x="8" y="82"/>
                    <a:pt x="7" y="82"/>
                    <a:pt x="5" y="82"/>
                  </a:cubicBezTo>
                  <a:close/>
                  <a:moveTo>
                    <a:pt x="18" y="82"/>
                  </a:moveTo>
                  <a:cubicBezTo>
                    <a:pt x="18" y="83"/>
                    <a:pt x="18" y="84"/>
                    <a:pt x="18" y="85"/>
                  </a:cubicBezTo>
                  <a:cubicBezTo>
                    <a:pt x="19" y="85"/>
                    <a:pt x="20" y="85"/>
                    <a:pt x="22" y="85"/>
                  </a:cubicBezTo>
                  <a:cubicBezTo>
                    <a:pt x="22" y="84"/>
                    <a:pt x="22" y="83"/>
                    <a:pt x="22" y="82"/>
                  </a:cubicBezTo>
                  <a:cubicBezTo>
                    <a:pt x="20" y="82"/>
                    <a:pt x="19" y="82"/>
                    <a:pt x="18" y="82"/>
                  </a:cubicBezTo>
                  <a:close/>
                  <a:moveTo>
                    <a:pt x="24" y="82"/>
                  </a:moveTo>
                  <a:cubicBezTo>
                    <a:pt x="24" y="83"/>
                    <a:pt x="24" y="84"/>
                    <a:pt x="24" y="85"/>
                  </a:cubicBezTo>
                  <a:cubicBezTo>
                    <a:pt x="25" y="85"/>
                    <a:pt x="26" y="85"/>
                    <a:pt x="28" y="85"/>
                  </a:cubicBezTo>
                  <a:cubicBezTo>
                    <a:pt x="28" y="84"/>
                    <a:pt x="28" y="83"/>
                    <a:pt x="28" y="82"/>
                  </a:cubicBezTo>
                  <a:cubicBezTo>
                    <a:pt x="26" y="82"/>
                    <a:pt x="25" y="82"/>
                    <a:pt x="24" y="82"/>
                  </a:cubicBezTo>
                  <a:close/>
                  <a:moveTo>
                    <a:pt x="36" y="82"/>
                  </a:moveTo>
                  <a:cubicBezTo>
                    <a:pt x="36" y="83"/>
                    <a:pt x="36" y="84"/>
                    <a:pt x="36" y="85"/>
                  </a:cubicBezTo>
                  <a:cubicBezTo>
                    <a:pt x="37" y="85"/>
                    <a:pt x="38" y="85"/>
                    <a:pt x="40" y="85"/>
                  </a:cubicBezTo>
                  <a:cubicBezTo>
                    <a:pt x="40" y="84"/>
                    <a:pt x="40" y="83"/>
                    <a:pt x="40" y="82"/>
                  </a:cubicBezTo>
                  <a:cubicBezTo>
                    <a:pt x="38" y="82"/>
                    <a:pt x="37" y="82"/>
                    <a:pt x="36" y="82"/>
                  </a:cubicBezTo>
                  <a:close/>
                  <a:moveTo>
                    <a:pt x="41" y="82"/>
                  </a:moveTo>
                  <a:cubicBezTo>
                    <a:pt x="41" y="83"/>
                    <a:pt x="41" y="84"/>
                    <a:pt x="41" y="85"/>
                  </a:cubicBezTo>
                  <a:cubicBezTo>
                    <a:pt x="42" y="85"/>
                    <a:pt x="44" y="85"/>
                    <a:pt x="45" y="85"/>
                  </a:cubicBezTo>
                  <a:cubicBezTo>
                    <a:pt x="45" y="84"/>
                    <a:pt x="45" y="83"/>
                    <a:pt x="45" y="82"/>
                  </a:cubicBezTo>
                  <a:cubicBezTo>
                    <a:pt x="44" y="82"/>
                    <a:pt x="42" y="82"/>
                    <a:pt x="41" y="82"/>
                  </a:cubicBezTo>
                  <a:close/>
                  <a:moveTo>
                    <a:pt x="47" y="82"/>
                  </a:moveTo>
                  <a:cubicBezTo>
                    <a:pt x="47" y="83"/>
                    <a:pt x="47" y="84"/>
                    <a:pt x="47" y="85"/>
                  </a:cubicBezTo>
                  <a:cubicBezTo>
                    <a:pt x="48" y="85"/>
                    <a:pt x="49" y="85"/>
                    <a:pt x="51" y="85"/>
                  </a:cubicBezTo>
                  <a:cubicBezTo>
                    <a:pt x="51" y="84"/>
                    <a:pt x="51" y="83"/>
                    <a:pt x="51" y="82"/>
                  </a:cubicBezTo>
                  <a:cubicBezTo>
                    <a:pt x="49" y="82"/>
                    <a:pt x="48" y="82"/>
                    <a:pt x="47" y="82"/>
                  </a:cubicBezTo>
                  <a:close/>
                  <a:moveTo>
                    <a:pt x="52" y="82"/>
                  </a:moveTo>
                  <a:cubicBezTo>
                    <a:pt x="52" y="83"/>
                    <a:pt x="52" y="84"/>
                    <a:pt x="52" y="85"/>
                  </a:cubicBezTo>
                  <a:cubicBezTo>
                    <a:pt x="53" y="85"/>
                    <a:pt x="55" y="85"/>
                    <a:pt x="56" y="85"/>
                  </a:cubicBezTo>
                  <a:cubicBezTo>
                    <a:pt x="56" y="84"/>
                    <a:pt x="56" y="83"/>
                    <a:pt x="56" y="82"/>
                  </a:cubicBezTo>
                  <a:cubicBezTo>
                    <a:pt x="55" y="82"/>
                    <a:pt x="53" y="82"/>
                    <a:pt x="52" y="82"/>
                  </a:cubicBezTo>
                  <a:close/>
                  <a:moveTo>
                    <a:pt x="11" y="87"/>
                  </a:moveTo>
                  <a:cubicBezTo>
                    <a:pt x="11" y="88"/>
                    <a:pt x="11" y="89"/>
                    <a:pt x="11" y="90"/>
                  </a:cubicBezTo>
                  <a:cubicBezTo>
                    <a:pt x="13" y="90"/>
                    <a:pt x="14" y="90"/>
                    <a:pt x="16" y="90"/>
                  </a:cubicBezTo>
                  <a:cubicBezTo>
                    <a:pt x="16" y="89"/>
                    <a:pt x="16" y="88"/>
                    <a:pt x="16" y="87"/>
                  </a:cubicBezTo>
                  <a:cubicBezTo>
                    <a:pt x="14" y="87"/>
                    <a:pt x="13" y="87"/>
                    <a:pt x="11" y="87"/>
                  </a:cubicBezTo>
                  <a:close/>
                  <a:moveTo>
                    <a:pt x="18" y="87"/>
                  </a:moveTo>
                  <a:cubicBezTo>
                    <a:pt x="18" y="88"/>
                    <a:pt x="18" y="89"/>
                    <a:pt x="18" y="90"/>
                  </a:cubicBezTo>
                  <a:cubicBezTo>
                    <a:pt x="19" y="90"/>
                    <a:pt x="20" y="90"/>
                    <a:pt x="22" y="90"/>
                  </a:cubicBezTo>
                  <a:cubicBezTo>
                    <a:pt x="22" y="89"/>
                    <a:pt x="22" y="88"/>
                    <a:pt x="22" y="87"/>
                  </a:cubicBezTo>
                  <a:cubicBezTo>
                    <a:pt x="20" y="87"/>
                    <a:pt x="19" y="87"/>
                    <a:pt x="18" y="87"/>
                  </a:cubicBezTo>
                  <a:close/>
                  <a:moveTo>
                    <a:pt x="24" y="87"/>
                  </a:moveTo>
                  <a:cubicBezTo>
                    <a:pt x="24" y="88"/>
                    <a:pt x="24" y="89"/>
                    <a:pt x="24" y="90"/>
                  </a:cubicBezTo>
                  <a:cubicBezTo>
                    <a:pt x="25" y="90"/>
                    <a:pt x="26" y="90"/>
                    <a:pt x="28" y="90"/>
                  </a:cubicBezTo>
                  <a:cubicBezTo>
                    <a:pt x="28" y="89"/>
                    <a:pt x="28" y="88"/>
                    <a:pt x="28" y="87"/>
                  </a:cubicBezTo>
                  <a:cubicBezTo>
                    <a:pt x="26" y="87"/>
                    <a:pt x="25" y="87"/>
                    <a:pt x="24" y="87"/>
                  </a:cubicBezTo>
                  <a:close/>
                  <a:moveTo>
                    <a:pt x="36" y="87"/>
                  </a:moveTo>
                  <a:cubicBezTo>
                    <a:pt x="36" y="88"/>
                    <a:pt x="36" y="89"/>
                    <a:pt x="36" y="90"/>
                  </a:cubicBezTo>
                  <a:cubicBezTo>
                    <a:pt x="37" y="90"/>
                    <a:pt x="38" y="90"/>
                    <a:pt x="40" y="90"/>
                  </a:cubicBezTo>
                  <a:cubicBezTo>
                    <a:pt x="40" y="89"/>
                    <a:pt x="40" y="88"/>
                    <a:pt x="40" y="87"/>
                  </a:cubicBezTo>
                  <a:cubicBezTo>
                    <a:pt x="38" y="87"/>
                    <a:pt x="37" y="87"/>
                    <a:pt x="36" y="87"/>
                  </a:cubicBezTo>
                  <a:close/>
                  <a:moveTo>
                    <a:pt x="41" y="87"/>
                  </a:moveTo>
                  <a:cubicBezTo>
                    <a:pt x="41" y="88"/>
                    <a:pt x="41" y="89"/>
                    <a:pt x="41" y="90"/>
                  </a:cubicBezTo>
                  <a:cubicBezTo>
                    <a:pt x="42" y="90"/>
                    <a:pt x="44" y="90"/>
                    <a:pt x="45" y="90"/>
                  </a:cubicBezTo>
                  <a:cubicBezTo>
                    <a:pt x="45" y="89"/>
                    <a:pt x="45" y="88"/>
                    <a:pt x="45" y="87"/>
                  </a:cubicBezTo>
                  <a:cubicBezTo>
                    <a:pt x="44" y="87"/>
                    <a:pt x="42" y="87"/>
                    <a:pt x="41" y="87"/>
                  </a:cubicBezTo>
                  <a:close/>
                  <a:moveTo>
                    <a:pt x="52" y="87"/>
                  </a:moveTo>
                  <a:cubicBezTo>
                    <a:pt x="52" y="88"/>
                    <a:pt x="52" y="89"/>
                    <a:pt x="52" y="90"/>
                  </a:cubicBezTo>
                  <a:cubicBezTo>
                    <a:pt x="53" y="90"/>
                    <a:pt x="55" y="90"/>
                    <a:pt x="56" y="90"/>
                  </a:cubicBezTo>
                  <a:cubicBezTo>
                    <a:pt x="56" y="89"/>
                    <a:pt x="56" y="88"/>
                    <a:pt x="56" y="87"/>
                  </a:cubicBezTo>
                  <a:cubicBezTo>
                    <a:pt x="55" y="87"/>
                    <a:pt x="53" y="87"/>
                    <a:pt x="52" y="87"/>
                  </a:cubicBezTo>
                  <a:close/>
                  <a:moveTo>
                    <a:pt x="5" y="92"/>
                  </a:moveTo>
                  <a:cubicBezTo>
                    <a:pt x="5" y="93"/>
                    <a:pt x="5" y="94"/>
                    <a:pt x="5" y="95"/>
                  </a:cubicBezTo>
                  <a:cubicBezTo>
                    <a:pt x="7" y="95"/>
                    <a:pt x="8" y="95"/>
                    <a:pt x="10" y="95"/>
                  </a:cubicBezTo>
                  <a:cubicBezTo>
                    <a:pt x="10" y="94"/>
                    <a:pt x="10" y="93"/>
                    <a:pt x="10" y="92"/>
                  </a:cubicBezTo>
                  <a:cubicBezTo>
                    <a:pt x="8" y="92"/>
                    <a:pt x="7" y="92"/>
                    <a:pt x="5" y="92"/>
                  </a:cubicBezTo>
                  <a:close/>
                  <a:moveTo>
                    <a:pt x="18" y="92"/>
                  </a:moveTo>
                  <a:cubicBezTo>
                    <a:pt x="18" y="93"/>
                    <a:pt x="18" y="94"/>
                    <a:pt x="18" y="95"/>
                  </a:cubicBezTo>
                  <a:cubicBezTo>
                    <a:pt x="19" y="95"/>
                    <a:pt x="20" y="95"/>
                    <a:pt x="22" y="95"/>
                  </a:cubicBezTo>
                  <a:cubicBezTo>
                    <a:pt x="22" y="94"/>
                    <a:pt x="22" y="93"/>
                    <a:pt x="22" y="92"/>
                  </a:cubicBezTo>
                  <a:cubicBezTo>
                    <a:pt x="20" y="92"/>
                    <a:pt x="19" y="92"/>
                    <a:pt x="18" y="92"/>
                  </a:cubicBezTo>
                  <a:close/>
                  <a:moveTo>
                    <a:pt x="24" y="92"/>
                  </a:moveTo>
                  <a:cubicBezTo>
                    <a:pt x="24" y="93"/>
                    <a:pt x="24" y="94"/>
                    <a:pt x="24" y="95"/>
                  </a:cubicBezTo>
                  <a:cubicBezTo>
                    <a:pt x="25" y="95"/>
                    <a:pt x="26" y="95"/>
                    <a:pt x="28" y="95"/>
                  </a:cubicBezTo>
                  <a:cubicBezTo>
                    <a:pt x="28" y="94"/>
                    <a:pt x="28" y="93"/>
                    <a:pt x="28" y="92"/>
                  </a:cubicBezTo>
                  <a:cubicBezTo>
                    <a:pt x="26" y="92"/>
                    <a:pt x="25" y="92"/>
                    <a:pt x="24" y="92"/>
                  </a:cubicBezTo>
                  <a:close/>
                  <a:moveTo>
                    <a:pt x="41" y="92"/>
                  </a:moveTo>
                  <a:cubicBezTo>
                    <a:pt x="41" y="93"/>
                    <a:pt x="41" y="94"/>
                    <a:pt x="41" y="95"/>
                  </a:cubicBezTo>
                  <a:cubicBezTo>
                    <a:pt x="42" y="95"/>
                    <a:pt x="44" y="95"/>
                    <a:pt x="45" y="95"/>
                  </a:cubicBezTo>
                  <a:cubicBezTo>
                    <a:pt x="45" y="94"/>
                    <a:pt x="45" y="93"/>
                    <a:pt x="45" y="92"/>
                  </a:cubicBezTo>
                  <a:cubicBezTo>
                    <a:pt x="44" y="92"/>
                    <a:pt x="42" y="92"/>
                    <a:pt x="41" y="92"/>
                  </a:cubicBezTo>
                  <a:close/>
                  <a:moveTo>
                    <a:pt x="47" y="92"/>
                  </a:moveTo>
                  <a:cubicBezTo>
                    <a:pt x="47" y="93"/>
                    <a:pt x="47" y="94"/>
                    <a:pt x="47" y="95"/>
                  </a:cubicBezTo>
                  <a:cubicBezTo>
                    <a:pt x="48" y="95"/>
                    <a:pt x="49" y="95"/>
                    <a:pt x="51" y="95"/>
                  </a:cubicBezTo>
                  <a:cubicBezTo>
                    <a:pt x="51" y="94"/>
                    <a:pt x="51" y="93"/>
                    <a:pt x="51" y="92"/>
                  </a:cubicBezTo>
                  <a:cubicBezTo>
                    <a:pt x="49" y="92"/>
                    <a:pt x="48" y="92"/>
                    <a:pt x="47" y="92"/>
                  </a:cubicBezTo>
                  <a:close/>
                  <a:moveTo>
                    <a:pt x="52" y="92"/>
                  </a:moveTo>
                  <a:cubicBezTo>
                    <a:pt x="52" y="93"/>
                    <a:pt x="52" y="94"/>
                    <a:pt x="52" y="95"/>
                  </a:cubicBezTo>
                  <a:cubicBezTo>
                    <a:pt x="53" y="95"/>
                    <a:pt x="55" y="95"/>
                    <a:pt x="56" y="95"/>
                  </a:cubicBezTo>
                  <a:cubicBezTo>
                    <a:pt x="56" y="94"/>
                    <a:pt x="56" y="93"/>
                    <a:pt x="56" y="92"/>
                  </a:cubicBezTo>
                  <a:cubicBezTo>
                    <a:pt x="55" y="92"/>
                    <a:pt x="53" y="92"/>
                    <a:pt x="52" y="92"/>
                  </a:cubicBezTo>
                  <a:close/>
                  <a:moveTo>
                    <a:pt x="11" y="97"/>
                  </a:moveTo>
                  <a:cubicBezTo>
                    <a:pt x="11" y="98"/>
                    <a:pt x="11" y="99"/>
                    <a:pt x="11" y="100"/>
                  </a:cubicBezTo>
                  <a:cubicBezTo>
                    <a:pt x="13" y="100"/>
                    <a:pt x="14" y="100"/>
                    <a:pt x="16" y="100"/>
                  </a:cubicBezTo>
                  <a:cubicBezTo>
                    <a:pt x="16" y="99"/>
                    <a:pt x="16" y="98"/>
                    <a:pt x="16" y="97"/>
                  </a:cubicBezTo>
                  <a:cubicBezTo>
                    <a:pt x="14" y="97"/>
                    <a:pt x="13" y="97"/>
                    <a:pt x="11" y="97"/>
                  </a:cubicBezTo>
                  <a:close/>
                  <a:moveTo>
                    <a:pt x="5" y="97"/>
                  </a:moveTo>
                  <a:cubicBezTo>
                    <a:pt x="5" y="98"/>
                    <a:pt x="5" y="99"/>
                    <a:pt x="5" y="100"/>
                  </a:cubicBezTo>
                  <a:cubicBezTo>
                    <a:pt x="7" y="100"/>
                    <a:pt x="8" y="100"/>
                    <a:pt x="10" y="100"/>
                  </a:cubicBezTo>
                  <a:cubicBezTo>
                    <a:pt x="10" y="99"/>
                    <a:pt x="10" y="98"/>
                    <a:pt x="10" y="97"/>
                  </a:cubicBezTo>
                  <a:cubicBezTo>
                    <a:pt x="8" y="97"/>
                    <a:pt x="7" y="97"/>
                    <a:pt x="5" y="97"/>
                  </a:cubicBezTo>
                  <a:close/>
                  <a:moveTo>
                    <a:pt x="18" y="97"/>
                  </a:moveTo>
                  <a:cubicBezTo>
                    <a:pt x="18" y="98"/>
                    <a:pt x="18" y="99"/>
                    <a:pt x="18" y="100"/>
                  </a:cubicBezTo>
                  <a:cubicBezTo>
                    <a:pt x="19" y="100"/>
                    <a:pt x="20" y="100"/>
                    <a:pt x="22" y="100"/>
                  </a:cubicBezTo>
                  <a:cubicBezTo>
                    <a:pt x="22" y="99"/>
                    <a:pt x="22" y="98"/>
                    <a:pt x="22" y="97"/>
                  </a:cubicBezTo>
                  <a:cubicBezTo>
                    <a:pt x="20" y="97"/>
                    <a:pt x="19" y="97"/>
                    <a:pt x="18" y="97"/>
                  </a:cubicBezTo>
                  <a:close/>
                  <a:moveTo>
                    <a:pt x="24" y="97"/>
                  </a:moveTo>
                  <a:cubicBezTo>
                    <a:pt x="24" y="98"/>
                    <a:pt x="24" y="99"/>
                    <a:pt x="24" y="100"/>
                  </a:cubicBezTo>
                  <a:cubicBezTo>
                    <a:pt x="25" y="100"/>
                    <a:pt x="26" y="100"/>
                    <a:pt x="28" y="100"/>
                  </a:cubicBezTo>
                  <a:cubicBezTo>
                    <a:pt x="28" y="99"/>
                    <a:pt x="28" y="98"/>
                    <a:pt x="28" y="97"/>
                  </a:cubicBezTo>
                  <a:cubicBezTo>
                    <a:pt x="26" y="97"/>
                    <a:pt x="25" y="97"/>
                    <a:pt x="24" y="97"/>
                  </a:cubicBezTo>
                  <a:close/>
                  <a:moveTo>
                    <a:pt x="36" y="97"/>
                  </a:moveTo>
                  <a:cubicBezTo>
                    <a:pt x="36" y="98"/>
                    <a:pt x="36" y="99"/>
                    <a:pt x="36" y="100"/>
                  </a:cubicBezTo>
                  <a:cubicBezTo>
                    <a:pt x="37" y="100"/>
                    <a:pt x="38" y="100"/>
                    <a:pt x="40" y="100"/>
                  </a:cubicBezTo>
                  <a:cubicBezTo>
                    <a:pt x="40" y="99"/>
                    <a:pt x="40" y="98"/>
                    <a:pt x="40" y="97"/>
                  </a:cubicBezTo>
                  <a:cubicBezTo>
                    <a:pt x="38" y="97"/>
                    <a:pt x="37" y="97"/>
                    <a:pt x="36" y="97"/>
                  </a:cubicBezTo>
                  <a:close/>
                  <a:moveTo>
                    <a:pt x="41" y="97"/>
                  </a:moveTo>
                  <a:cubicBezTo>
                    <a:pt x="41" y="98"/>
                    <a:pt x="41" y="99"/>
                    <a:pt x="41" y="100"/>
                  </a:cubicBezTo>
                  <a:cubicBezTo>
                    <a:pt x="42" y="100"/>
                    <a:pt x="44" y="100"/>
                    <a:pt x="45" y="100"/>
                  </a:cubicBezTo>
                  <a:cubicBezTo>
                    <a:pt x="45" y="99"/>
                    <a:pt x="45" y="98"/>
                    <a:pt x="45" y="97"/>
                  </a:cubicBezTo>
                  <a:cubicBezTo>
                    <a:pt x="44" y="97"/>
                    <a:pt x="42" y="97"/>
                    <a:pt x="41" y="97"/>
                  </a:cubicBezTo>
                  <a:close/>
                  <a:moveTo>
                    <a:pt x="47" y="97"/>
                  </a:moveTo>
                  <a:cubicBezTo>
                    <a:pt x="47" y="98"/>
                    <a:pt x="47" y="99"/>
                    <a:pt x="47" y="100"/>
                  </a:cubicBezTo>
                  <a:cubicBezTo>
                    <a:pt x="48" y="100"/>
                    <a:pt x="49" y="100"/>
                    <a:pt x="51" y="100"/>
                  </a:cubicBezTo>
                  <a:cubicBezTo>
                    <a:pt x="51" y="99"/>
                    <a:pt x="51" y="98"/>
                    <a:pt x="51" y="97"/>
                  </a:cubicBezTo>
                  <a:cubicBezTo>
                    <a:pt x="49" y="97"/>
                    <a:pt x="48" y="97"/>
                    <a:pt x="47" y="97"/>
                  </a:cubicBezTo>
                  <a:close/>
                  <a:moveTo>
                    <a:pt x="52" y="97"/>
                  </a:moveTo>
                  <a:cubicBezTo>
                    <a:pt x="52" y="98"/>
                    <a:pt x="52" y="99"/>
                    <a:pt x="52" y="100"/>
                  </a:cubicBezTo>
                  <a:cubicBezTo>
                    <a:pt x="53" y="100"/>
                    <a:pt x="55" y="100"/>
                    <a:pt x="56" y="100"/>
                  </a:cubicBezTo>
                  <a:cubicBezTo>
                    <a:pt x="56" y="99"/>
                    <a:pt x="56" y="98"/>
                    <a:pt x="56" y="97"/>
                  </a:cubicBezTo>
                  <a:cubicBezTo>
                    <a:pt x="55" y="97"/>
                    <a:pt x="53" y="97"/>
                    <a:pt x="52" y="97"/>
                  </a:cubicBezTo>
                  <a:close/>
                  <a:moveTo>
                    <a:pt x="11" y="102"/>
                  </a:moveTo>
                  <a:cubicBezTo>
                    <a:pt x="11" y="103"/>
                    <a:pt x="11" y="104"/>
                    <a:pt x="11" y="105"/>
                  </a:cubicBezTo>
                  <a:cubicBezTo>
                    <a:pt x="13" y="105"/>
                    <a:pt x="14" y="105"/>
                    <a:pt x="16" y="105"/>
                  </a:cubicBezTo>
                  <a:cubicBezTo>
                    <a:pt x="16" y="104"/>
                    <a:pt x="16" y="103"/>
                    <a:pt x="16" y="102"/>
                  </a:cubicBezTo>
                  <a:cubicBezTo>
                    <a:pt x="14" y="102"/>
                    <a:pt x="13" y="102"/>
                    <a:pt x="11" y="102"/>
                  </a:cubicBezTo>
                  <a:close/>
                  <a:moveTo>
                    <a:pt x="5" y="102"/>
                  </a:moveTo>
                  <a:cubicBezTo>
                    <a:pt x="5" y="103"/>
                    <a:pt x="5" y="104"/>
                    <a:pt x="5" y="105"/>
                  </a:cubicBezTo>
                  <a:cubicBezTo>
                    <a:pt x="7" y="105"/>
                    <a:pt x="8" y="105"/>
                    <a:pt x="10" y="105"/>
                  </a:cubicBezTo>
                  <a:cubicBezTo>
                    <a:pt x="10" y="104"/>
                    <a:pt x="10" y="103"/>
                    <a:pt x="10" y="102"/>
                  </a:cubicBezTo>
                  <a:cubicBezTo>
                    <a:pt x="8" y="102"/>
                    <a:pt x="7" y="102"/>
                    <a:pt x="5" y="102"/>
                  </a:cubicBezTo>
                  <a:close/>
                  <a:moveTo>
                    <a:pt x="18" y="102"/>
                  </a:moveTo>
                  <a:cubicBezTo>
                    <a:pt x="18" y="103"/>
                    <a:pt x="18" y="104"/>
                    <a:pt x="18" y="105"/>
                  </a:cubicBezTo>
                  <a:cubicBezTo>
                    <a:pt x="19" y="105"/>
                    <a:pt x="20" y="105"/>
                    <a:pt x="22" y="105"/>
                  </a:cubicBezTo>
                  <a:cubicBezTo>
                    <a:pt x="22" y="104"/>
                    <a:pt x="22" y="103"/>
                    <a:pt x="22" y="102"/>
                  </a:cubicBezTo>
                  <a:cubicBezTo>
                    <a:pt x="20" y="102"/>
                    <a:pt x="19" y="102"/>
                    <a:pt x="18" y="102"/>
                  </a:cubicBezTo>
                  <a:close/>
                  <a:moveTo>
                    <a:pt x="24" y="102"/>
                  </a:moveTo>
                  <a:cubicBezTo>
                    <a:pt x="24" y="103"/>
                    <a:pt x="24" y="104"/>
                    <a:pt x="24" y="105"/>
                  </a:cubicBezTo>
                  <a:cubicBezTo>
                    <a:pt x="25" y="105"/>
                    <a:pt x="26" y="105"/>
                    <a:pt x="28" y="105"/>
                  </a:cubicBezTo>
                  <a:cubicBezTo>
                    <a:pt x="28" y="104"/>
                    <a:pt x="28" y="103"/>
                    <a:pt x="28" y="102"/>
                  </a:cubicBezTo>
                  <a:cubicBezTo>
                    <a:pt x="26" y="102"/>
                    <a:pt x="25" y="102"/>
                    <a:pt x="24" y="102"/>
                  </a:cubicBezTo>
                  <a:close/>
                  <a:moveTo>
                    <a:pt x="36" y="102"/>
                  </a:moveTo>
                  <a:cubicBezTo>
                    <a:pt x="36" y="103"/>
                    <a:pt x="36" y="104"/>
                    <a:pt x="36" y="105"/>
                  </a:cubicBezTo>
                  <a:cubicBezTo>
                    <a:pt x="37" y="105"/>
                    <a:pt x="38" y="105"/>
                    <a:pt x="40" y="105"/>
                  </a:cubicBezTo>
                  <a:cubicBezTo>
                    <a:pt x="40" y="104"/>
                    <a:pt x="40" y="103"/>
                    <a:pt x="40" y="102"/>
                  </a:cubicBezTo>
                  <a:cubicBezTo>
                    <a:pt x="38" y="102"/>
                    <a:pt x="37" y="102"/>
                    <a:pt x="36" y="102"/>
                  </a:cubicBezTo>
                  <a:close/>
                  <a:moveTo>
                    <a:pt x="41" y="102"/>
                  </a:moveTo>
                  <a:cubicBezTo>
                    <a:pt x="41" y="103"/>
                    <a:pt x="41" y="104"/>
                    <a:pt x="41" y="105"/>
                  </a:cubicBezTo>
                  <a:cubicBezTo>
                    <a:pt x="42" y="105"/>
                    <a:pt x="44" y="105"/>
                    <a:pt x="45" y="105"/>
                  </a:cubicBezTo>
                  <a:cubicBezTo>
                    <a:pt x="45" y="104"/>
                    <a:pt x="45" y="103"/>
                    <a:pt x="45" y="102"/>
                  </a:cubicBezTo>
                  <a:cubicBezTo>
                    <a:pt x="44" y="102"/>
                    <a:pt x="42" y="102"/>
                    <a:pt x="41" y="102"/>
                  </a:cubicBezTo>
                  <a:close/>
                  <a:moveTo>
                    <a:pt x="47" y="102"/>
                  </a:moveTo>
                  <a:cubicBezTo>
                    <a:pt x="47" y="103"/>
                    <a:pt x="47" y="104"/>
                    <a:pt x="47" y="105"/>
                  </a:cubicBezTo>
                  <a:cubicBezTo>
                    <a:pt x="48" y="105"/>
                    <a:pt x="49" y="105"/>
                    <a:pt x="51" y="105"/>
                  </a:cubicBezTo>
                  <a:cubicBezTo>
                    <a:pt x="51" y="104"/>
                    <a:pt x="51" y="103"/>
                    <a:pt x="51" y="102"/>
                  </a:cubicBezTo>
                  <a:cubicBezTo>
                    <a:pt x="49" y="102"/>
                    <a:pt x="48" y="102"/>
                    <a:pt x="47" y="102"/>
                  </a:cubicBezTo>
                  <a:close/>
                  <a:moveTo>
                    <a:pt x="52" y="102"/>
                  </a:moveTo>
                  <a:cubicBezTo>
                    <a:pt x="52" y="103"/>
                    <a:pt x="52" y="104"/>
                    <a:pt x="52" y="105"/>
                  </a:cubicBezTo>
                  <a:cubicBezTo>
                    <a:pt x="53" y="105"/>
                    <a:pt x="55" y="105"/>
                    <a:pt x="56" y="105"/>
                  </a:cubicBezTo>
                  <a:cubicBezTo>
                    <a:pt x="56" y="104"/>
                    <a:pt x="56" y="103"/>
                    <a:pt x="56" y="102"/>
                  </a:cubicBezTo>
                  <a:cubicBezTo>
                    <a:pt x="55" y="102"/>
                    <a:pt x="53" y="102"/>
                    <a:pt x="52" y="102"/>
                  </a:cubicBezTo>
                  <a:close/>
                  <a:moveTo>
                    <a:pt x="11" y="108"/>
                  </a:moveTo>
                  <a:cubicBezTo>
                    <a:pt x="11" y="108"/>
                    <a:pt x="11" y="109"/>
                    <a:pt x="11" y="110"/>
                  </a:cubicBezTo>
                  <a:cubicBezTo>
                    <a:pt x="13" y="110"/>
                    <a:pt x="14" y="110"/>
                    <a:pt x="16" y="110"/>
                  </a:cubicBezTo>
                  <a:cubicBezTo>
                    <a:pt x="16" y="109"/>
                    <a:pt x="16" y="108"/>
                    <a:pt x="16" y="108"/>
                  </a:cubicBezTo>
                  <a:cubicBezTo>
                    <a:pt x="14" y="108"/>
                    <a:pt x="13" y="108"/>
                    <a:pt x="11" y="108"/>
                  </a:cubicBezTo>
                  <a:close/>
                  <a:moveTo>
                    <a:pt x="5" y="108"/>
                  </a:moveTo>
                  <a:cubicBezTo>
                    <a:pt x="5" y="108"/>
                    <a:pt x="5" y="109"/>
                    <a:pt x="5" y="110"/>
                  </a:cubicBezTo>
                  <a:cubicBezTo>
                    <a:pt x="7" y="110"/>
                    <a:pt x="8" y="110"/>
                    <a:pt x="10" y="110"/>
                  </a:cubicBezTo>
                  <a:cubicBezTo>
                    <a:pt x="10" y="109"/>
                    <a:pt x="10" y="108"/>
                    <a:pt x="10" y="108"/>
                  </a:cubicBezTo>
                  <a:cubicBezTo>
                    <a:pt x="8" y="108"/>
                    <a:pt x="7" y="108"/>
                    <a:pt x="5" y="108"/>
                  </a:cubicBezTo>
                  <a:close/>
                  <a:moveTo>
                    <a:pt x="18" y="108"/>
                  </a:moveTo>
                  <a:cubicBezTo>
                    <a:pt x="18" y="108"/>
                    <a:pt x="18" y="109"/>
                    <a:pt x="18" y="110"/>
                  </a:cubicBezTo>
                  <a:cubicBezTo>
                    <a:pt x="19" y="110"/>
                    <a:pt x="20" y="110"/>
                    <a:pt x="22" y="110"/>
                  </a:cubicBezTo>
                  <a:cubicBezTo>
                    <a:pt x="22" y="109"/>
                    <a:pt x="22" y="108"/>
                    <a:pt x="22" y="108"/>
                  </a:cubicBezTo>
                  <a:cubicBezTo>
                    <a:pt x="20" y="108"/>
                    <a:pt x="19" y="108"/>
                    <a:pt x="18" y="108"/>
                  </a:cubicBezTo>
                  <a:close/>
                  <a:moveTo>
                    <a:pt x="24" y="108"/>
                  </a:moveTo>
                  <a:cubicBezTo>
                    <a:pt x="24" y="108"/>
                    <a:pt x="24" y="109"/>
                    <a:pt x="24" y="110"/>
                  </a:cubicBezTo>
                  <a:cubicBezTo>
                    <a:pt x="25" y="110"/>
                    <a:pt x="26" y="110"/>
                    <a:pt x="28" y="110"/>
                  </a:cubicBezTo>
                  <a:cubicBezTo>
                    <a:pt x="28" y="109"/>
                    <a:pt x="28" y="108"/>
                    <a:pt x="28" y="108"/>
                  </a:cubicBezTo>
                  <a:cubicBezTo>
                    <a:pt x="26" y="108"/>
                    <a:pt x="25" y="108"/>
                    <a:pt x="24" y="108"/>
                  </a:cubicBezTo>
                  <a:close/>
                  <a:moveTo>
                    <a:pt x="36" y="108"/>
                  </a:moveTo>
                  <a:cubicBezTo>
                    <a:pt x="36" y="108"/>
                    <a:pt x="36" y="109"/>
                    <a:pt x="36" y="110"/>
                  </a:cubicBezTo>
                  <a:cubicBezTo>
                    <a:pt x="37" y="110"/>
                    <a:pt x="38" y="110"/>
                    <a:pt x="40" y="110"/>
                  </a:cubicBezTo>
                  <a:cubicBezTo>
                    <a:pt x="40" y="109"/>
                    <a:pt x="40" y="108"/>
                    <a:pt x="40" y="108"/>
                  </a:cubicBezTo>
                  <a:cubicBezTo>
                    <a:pt x="38" y="108"/>
                    <a:pt x="37" y="108"/>
                    <a:pt x="36" y="108"/>
                  </a:cubicBezTo>
                  <a:close/>
                  <a:moveTo>
                    <a:pt x="41" y="108"/>
                  </a:moveTo>
                  <a:cubicBezTo>
                    <a:pt x="41" y="108"/>
                    <a:pt x="41" y="109"/>
                    <a:pt x="41" y="110"/>
                  </a:cubicBezTo>
                  <a:cubicBezTo>
                    <a:pt x="42" y="110"/>
                    <a:pt x="44" y="110"/>
                    <a:pt x="45" y="110"/>
                  </a:cubicBezTo>
                  <a:cubicBezTo>
                    <a:pt x="45" y="109"/>
                    <a:pt x="45" y="108"/>
                    <a:pt x="45" y="108"/>
                  </a:cubicBezTo>
                  <a:cubicBezTo>
                    <a:pt x="44" y="108"/>
                    <a:pt x="42" y="108"/>
                    <a:pt x="41" y="108"/>
                  </a:cubicBezTo>
                  <a:close/>
                  <a:moveTo>
                    <a:pt x="47" y="108"/>
                  </a:moveTo>
                  <a:cubicBezTo>
                    <a:pt x="47" y="108"/>
                    <a:pt x="47" y="109"/>
                    <a:pt x="47" y="110"/>
                  </a:cubicBezTo>
                  <a:cubicBezTo>
                    <a:pt x="48" y="110"/>
                    <a:pt x="49" y="110"/>
                    <a:pt x="51" y="110"/>
                  </a:cubicBezTo>
                  <a:cubicBezTo>
                    <a:pt x="51" y="109"/>
                    <a:pt x="51" y="108"/>
                    <a:pt x="51" y="108"/>
                  </a:cubicBezTo>
                  <a:cubicBezTo>
                    <a:pt x="49" y="108"/>
                    <a:pt x="48" y="108"/>
                    <a:pt x="47" y="108"/>
                  </a:cubicBezTo>
                  <a:close/>
                  <a:moveTo>
                    <a:pt x="52" y="108"/>
                  </a:moveTo>
                  <a:cubicBezTo>
                    <a:pt x="52" y="108"/>
                    <a:pt x="52" y="109"/>
                    <a:pt x="52" y="110"/>
                  </a:cubicBezTo>
                  <a:cubicBezTo>
                    <a:pt x="53" y="110"/>
                    <a:pt x="55" y="110"/>
                    <a:pt x="56" y="110"/>
                  </a:cubicBezTo>
                  <a:cubicBezTo>
                    <a:pt x="56" y="109"/>
                    <a:pt x="56" y="108"/>
                    <a:pt x="56" y="108"/>
                  </a:cubicBezTo>
                  <a:cubicBezTo>
                    <a:pt x="55" y="108"/>
                    <a:pt x="53" y="108"/>
                    <a:pt x="52" y="108"/>
                  </a:cubicBezTo>
                  <a:close/>
                  <a:moveTo>
                    <a:pt x="11" y="113"/>
                  </a:moveTo>
                  <a:cubicBezTo>
                    <a:pt x="11" y="114"/>
                    <a:pt x="11" y="115"/>
                    <a:pt x="11" y="115"/>
                  </a:cubicBezTo>
                  <a:cubicBezTo>
                    <a:pt x="13" y="115"/>
                    <a:pt x="14" y="115"/>
                    <a:pt x="16" y="115"/>
                  </a:cubicBezTo>
                  <a:cubicBezTo>
                    <a:pt x="16" y="115"/>
                    <a:pt x="16" y="114"/>
                    <a:pt x="16" y="113"/>
                  </a:cubicBezTo>
                  <a:cubicBezTo>
                    <a:pt x="14" y="113"/>
                    <a:pt x="13" y="113"/>
                    <a:pt x="11" y="113"/>
                  </a:cubicBezTo>
                  <a:close/>
                  <a:moveTo>
                    <a:pt x="5" y="113"/>
                  </a:moveTo>
                  <a:cubicBezTo>
                    <a:pt x="5" y="114"/>
                    <a:pt x="5" y="115"/>
                    <a:pt x="5" y="115"/>
                  </a:cubicBezTo>
                  <a:cubicBezTo>
                    <a:pt x="7" y="115"/>
                    <a:pt x="8" y="115"/>
                    <a:pt x="10" y="115"/>
                  </a:cubicBezTo>
                  <a:cubicBezTo>
                    <a:pt x="10" y="115"/>
                    <a:pt x="10" y="114"/>
                    <a:pt x="10" y="113"/>
                  </a:cubicBezTo>
                  <a:cubicBezTo>
                    <a:pt x="8" y="113"/>
                    <a:pt x="7" y="113"/>
                    <a:pt x="5" y="113"/>
                  </a:cubicBezTo>
                  <a:close/>
                  <a:moveTo>
                    <a:pt x="18" y="113"/>
                  </a:moveTo>
                  <a:cubicBezTo>
                    <a:pt x="18" y="114"/>
                    <a:pt x="18" y="115"/>
                    <a:pt x="18" y="115"/>
                  </a:cubicBezTo>
                  <a:cubicBezTo>
                    <a:pt x="19" y="115"/>
                    <a:pt x="20" y="115"/>
                    <a:pt x="22" y="115"/>
                  </a:cubicBezTo>
                  <a:cubicBezTo>
                    <a:pt x="22" y="115"/>
                    <a:pt x="22" y="114"/>
                    <a:pt x="22" y="113"/>
                  </a:cubicBezTo>
                  <a:cubicBezTo>
                    <a:pt x="20" y="113"/>
                    <a:pt x="19" y="113"/>
                    <a:pt x="18" y="113"/>
                  </a:cubicBezTo>
                  <a:close/>
                  <a:moveTo>
                    <a:pt x="24" y="113"/>
                  </a:moveTo>
                  <a:cubicBezTo>
                    <a:pt x="24" y="114"/>
                    <a:pt x="24" y="115"/>
                    <a:pt x="24" y="115"/>
                  </a:cubicBezTo>
                  <a:cubicBezTo>
                    <a:pt x="25" y="115"/>
                    <a:pt x="26" y="115"/>
                    <a:pt x="28" y="115"/>
                  </a:cubicBezTo>
                  <a:cubicBezTo>
                    <a:pt x="28" y="115"/>
                    <a:pt x="28" y="114"/>
                    <a:pt x="28" y="113"/>
                  </a:cubicBezTo>
                  <a:cubicBezTo>
                    <a:pt x="26" y="113"/>
                    <a:pt x="25" y="113"/>
                    <a:pt x="24" y="113"/>
                  </a:cubicBezTo>
                  <a:close/>
                  <a:moveTo>
                    <a:pt x="36" y="113"/>
                  </a:moveTo>
                  <a:cubicBezTo>
                    <a:pt x="36" y="114"/>
                    <a:pt x="36" y="115"/>
                    <a:pt x="36" y="115"/>
                  </a:cubicBezTo>
                  <a:cubicBezTo>
                    <a:pt x="37" y="115"/>
                    <a:pt x="38" y="115"/>
                    <a:pt x="40" y="115"/>
                  </a:cubicBezTo>
                  <a:cubicBezTo>
                    <a:pt x="40" y="115"/>
                    <a:pt x="40" y="114"/>
                    <a:pt x="40" y="113"/>
                  </a:cubicBezTo>
                  <a:cubicBezTo>
                    <a:pt x="38" y="113"/>
                    <a:pt x="37" y="113"/>
                    <a:pt x="36" y="113"/>
                  </a:cubicBezTo>
                  <a:close/>
                  <a:moveTo>
                    <a:pt x="41" y="113"/>
                  </a:moveTo>
                  <a:cubicBezTo>
                    <a:pt x="41" y="114"/>
                    <a:pt x="41" y="115"/>
                    <a:pt x="41" y="115"/>
                  </a:cubicBezTo>
                  <a:cubicBezTo>
                    <a:pt x="42" y="115"/>
                    <a:pt x="44" y="115"/>
                    <a:pt x="45" y="115"/>
                  </a:cubicBezTo>
                  <a:cubicBezTo>
                    <a:pt x="45" y="115"/>
                    <a:pt x="45" y="114"/>
                    <a:pt x="45" y="113"/>
                  </a:cubicBezTo>
                  <a:cubicBezTo>
                    <a:pt x="44" y="113"/>
                    <a:pt x="42" y="113"/>
                    <a:pt x="41" y="113"/>
                  </a:cubicBezTo>
                  <a:close/>
                  <a:moveTo>
                    <a:pt x="47" y="113"/>
                  </a:moveTo>
                  <a:cubicBezTo>
                    <a:pt x="47" y="114"/>
                    <a:pt x="47" y="115"/>
                    <a:pt x="47" y="115"/>
                  </a:cubicBezTo>
                  <a:cubicBezTo>
                    <a:pt x="48" y="115"/>
                    <a:pt x="49" y="115"/>
                    <a:pt x="51" y="115"/>
                  </a:cubicBezTo>
                  <a:cubicBezTo>
                    <a:pt x="51" y="115"/>
                    <a:pt x="51" y="114"/>
                    <a:pt x="51" y="113"/>
                  </a:cubicBezTo>
                  <a:cubicBezTo>
                    <a:pt x="49" y="113"/>
                    <a:pt x="48" y="113"/>
                    <a:pt x="47" y="113"/>
                  </a:cubicBezTo>
                  <a:close/>
                  <a:moveTo>
                    <a:pt x="52" y="113"/>
                  </a:moveTo>
                  <a:cubicBezTo>
                    <a:pt x="52" y="114"/>
                    <a:pt x="52" y="115"/>
                    <a:pt x="52" y="115"/>
                  </a:cubicBezTo>
                  <a:cubicBezTo>
                    <a:pt x="53" y="115"/>
                    <a:pt x="55" y="115"/>
                    <a:pt x="56" y="115"/>
                  </a:cubicBezTo>
                  <a:cubicBezTo>
                    <a:pt x="56" y="115"/>
                    <a:pt x="56" y="114"/>
                    <a:pt x="56" y="113"/>
                  </a:cubicBezTo>
                  <a:cubicBezTo>
                    <a:pt x="55" y="113"/>
                    <a:pt x="53" y="113"/>
                    <a:pt x="52" y="113"/>
                  </a:cubicBezTo>
                  <a:close/>
                  <a:moveTo>
                    <a:pt x="11" y="118"/>
                  </a:moveTo>
                  <a:cubicBezTo>
                    <a:pt x="11" y="119"/>
                    <a:pt x="11" y="120"/>
                    <a:pt x="11" y="121"/>
                  </a:cubicBezTo>
                  <a:cubicBezTo>
                    <a:pt x="13" y="121"/>
                    <a:pt x="14" y="121"/>
                    <a:pt x="16" y="121"/>
                  </a:cubicBezTo>
                  <a:cubicBezTo>
                    <a:pt x="16" y="120"/>
                    <a:pt x="16" y="119"/>
                    <a:pt x="16" y="118"/>
                  </a:cubicBezTo>
                  <a:cubicBezTo>
                    <a:pt x="14" y="118"/>
                    <a:pt x="13" y="118"/>
                    <a:pt x="11" y="118"/>
                  </a:cubicBezTo>
                  <a:close/>
                  <a:moveTo>
                    <a:pt x="18" y="118"/>
                  </a:moveTo>
                  <a:cubicBezTo>
                    <a:pt x="18" y="119"/>
                    <a:pt x="18" y="120"/>
                    <a:pt x="18" y="121"/>
                  </a:cubicBezTo>
                  <a:cubicBezTo>
                    <a:pt x="19" y="121"/>
                    <a:pt x="20" y="121"/>
                    <a:pt x="22" y="121"/>
                  </a:cubicBezTo>
                  <a:cubicBezTo>
                    <a:pt x="22" y="120"/>
                    <a:pt x="22" y="119"/>
                    <a:pt x="22" y="118"/>
                  </a:cubicBezTo>
                  <a:cubicBezTo>
                    <a:pt x="20" y="118"/>
                    <a:pt x="19" y="118"/>
                    <a:pt x="18" y="118"/>
                  </a:cubicBezTo>
                  <a:close/>
                  <a:moveTo>
                    <a:pt x="24" y="118"/>
                  </a:moveTo>
                  <a:cubicBezTo>
                    <a:pt x="24" y="119"/>
                    <a:pt x="24" y="120"/>
                    <a:pt x="24" y="121"/>
                  </a:cubicBezTo>
                  <a:cubicBezTo>
                    <a:pt x="25" y="121"/>
                    <a:pt x="26" y="121"/>
                    <a:pt x="28" y="121"/>
                  </a:cubicBezTo>
                  <a:cubicBezTo>
                    <a:pt x="28" y="120"/>
                    <a:pt x="28" y="119"/>
                    <a:pt x="28" y="118"/>
                  </a:cubicBezTo>
                  <a:cubicBezTo>
                    <a:pt x="26" y="118"/>
                    <a:pt x="25" y="118"/>
                    <a:pt x="24" y="118"/>
                  </a:cubicBezTo>
                  <a:close/>
                  <a:moveTo>
                    <a:pt x="36" y="118"/>
                  </a:moveTo>
                  <a:cubicBezTo>
                    <a:pt x="36" y="119"/>
                    <a:pt x="36" y="120"/>
                    <a:pt x="36" y="121"/>
                  </a:cubicBezTo>
                  <a:cubicBezTo>
                    <a:pt x="37" y="121"/>
                    <a:pt x="38" y="121"/>
                    <a:pt x="40" y="121"/>
                  </a:cubicBezTo>
                  <a:cubicBezTo>
                    <a:pt x="40" y="120"/>
                    <a:pt x="40" y="119"/>
                    <a:pt x="40" y="118"/>
                  </a:cubicBezTo>
                  <a:cubicBezTo>
                    <a:pt x="38" y="118"/>
                    <a:pt x="37" y="118"/>
                    <a:pt x="36" y="118"/>
                  </a:cubicBezTo>
                  <a:close/>
                  <a:moveTo>
                    <a:pt x="41" y="118"/>
                  </a:moveTo>
                  <a:cubicBezTo>
                    <a:pt x="41" y="119"/>
                    <a:pt x="41" y="120"/>
                    <a:pt x="41" y="121"/>
                  </a:cubicBezTo>
                  <a:cubicBezTo>
                    <a:pt x="42" y="121"/>
                    <a:pt x="44" y="121"/>
                    <a:pt x="45" y="121"/>
                  </a:cubicBezTo>
                  <a:cubicBezTo>
                    <a:pt x="45" y="120"/>
                    <a:pt x="45" y="119"/>
                    <a:pt x="45" y="118"/>
                  </a:cubicBezTo>
                  <a:cubicBezTo>
                    <a:pt x="44" y="118"/>
                    <a:pt x="42" y="118"/>
                    <a:pt x="41" y="118"/>
                  </a:cubicBezTo>
                  <a:close/>
                  <a:moveTo>
                    <a:pt x="47" y="118"/>
                  </a:moveTo>
                  <a:cubicBezTo>
                    <a:pt x="47" y="119"/>
                    <a:pt x="47" y="120"/>
                    <a:pt x="47" y="121"/>
                  </a:cubicBezTo>
                  <a:cubicBezTo>
                    <a:pt x="48" y="121"/>
                    <a:pt x="49" y="121"/>
                    <a:pt x="51" y="121"/>
                  </a:cubicBezTo>
                  <a:cubicBezTo>
                    <a:pt x="51" y="120"/>
                    <a:pt x="51" y="119"/>
                    <a:pt x="51" y="118"/>
                  </a:cubicBezTo>
                  <a:cubicBezTo>
                    <a:pt x="49" y="118"/>
                    <a:pt x="48" y="118"/>
                    <a:pt x="47" y="118"/>
                  </a:cubicBezTo>
                  <a:close/>
                  <a:moveTo>
                    <a:pt x="52" y="118"/>
                  </a:moveTo>
                  <a:cubicBezTo>
                    <a:pt x="52" y="119"/>
                    <a:pt x="52" y="120"/>
                    <a:pt x="52" y="121"/>
                  </a:cubicBezTo>
                  <a:cubicBezTo>
                    <a:pt x="53" y="121"/>
                    <a:pt x="55" y="121"/>
                    <a:pt x="56" y="121"/>
                  </a:cubicBezTo>
                  <a:cubicBezTo>
                    <a:pt x="56" y="120"/>
                    <a:pt x="56" y="119"/>
                    <a:pt x="56" y="118"/>
                  </a:cubicBezTo>
                  <a:cubicBezTo>
                    <a:pt x="55" y="118"/>
                    <a:pt x="53" y="118"/>
                    <a:pt x="52" y="118"/>
                  </a:cubicBezTo>
                  <a:close/>
                  <a:moveTo>
                    <a:pt x="5" y="123"/>
                  </a:moveTo>
                  <a:cubicBezTo>
                    <a:pt x="5" y="124"/>
                    <a:pt x="5" y="125"/>
                    <a:pt x="5" y="126"/>
                  </a:cubicBezTo>
                  <a:cubicBezTo>
                    <a:pt x="7" y="126"/>
                    <a:pt x="8" y="126"/>
                    <a:pt x="10" y="126"/>
                  </a:cubicBezTo>
                  <a:cubicBezTo>
                    <a:pt x="10" y="125"/>
                    <a:pt x="10" y="124"/>
                    <a:pt x="10" y="123"/>
                  </a:cubicBezTo>
                  <a:cubicBezTo>
                    <a:pt x="8" y="123"/>
                    <a:pt x="7" y="123"/>
                    <a:pt x="5" y="123"/>
                  </a:cubicBezTo>
                  <a:close/>
                  <a:moveTo>
                    <a:pt x="18" y="123"/>
                  </a:moveTo>
                  <a:cubicBezTo>
                    <a:pt x="18" y="124"/>
                    <a:pt x="18" y="125"/>
                    <a:pt x="18" y="126"/>
                  </a:cubicBezTo>
                  <a:cubicBezTo>
                    <a:pt x="19" y="126"/>
                    <a:pt x="20" y="126"/>
                    <a:pt x="22" y="126"/>
                  </a:cubicBezTo>
                  <a:cubicBezTo>
                    <a:pt x="22" y="125"/>
                    <a:pt x="22" y="124"/>
                    <a:pt x="22" y="123"/>
                  </a:cubicBezTo>
                  <a:cubicBezTo>
                    <a:pt x="20" y="123"/>
                    <a:pt x="19" y="123"/>
                    <a:pt x="18" y="123"/>
                  </a:cubicBezTo>
                  <a:close/>
                  <a:moveTo>
                    <a:pt x="24" y="123"/>
                  </a:moveTo>
                  <a:cubicBezTo>
                    <a:pt x="24" y="124"/>
                    <a:pt x="24" y="125"/>
                    <a:pt x="24" y="126"/>
                  </a:cubicBezTo>
                  <a:cubicBezTo>
                    <a:pt x="25" y="126"/>
                    <a:pt x="26" y="126"/>
                    <a:pt x="28" y="126"/>
                  </a:cubicBezTo>
                  <a:cubicBezTo>
                    <a:pt x="28" y="125"/>
                    <a:pt x="28" y="124"/>
                    <a:pt x="28" y="123"/>
                  </a:cubicBezTo>
                  <a:cubicBezTo>
                    <a:pt x="26" y="123"/>
                    <a:pt x="25" y="123"/>
                    <a:pt x="24" y="123"/>
                  </a:cubicBezTo>
                  <a:close/>
                  <a:moveTo>
                    <a:pt x="36" y="123"/>
                  </a:moveTo>
                  <a:cubicBezTo>
                    <a:pt x="36" y="124"/>
                    <a:pt x="36" y="125"/>
                    <a:pt x="36" y="126"/>
                  </a:cubicBezTo>
                  <a:cubicBezTo>
                    <a:pt x="37" y="126"/>
                    <a:pt x="38" y="126"/>
                    <a:pt x="40" y="126"/>
                  </a:cubicBezTo>
                  <a:cubicBezTo>
                    <a:pt x="40" y="125"/>
                    <a:pt x="40" y="124"/>
                    <a:pt x="40" y="123"/>
                  </a:cubicBezTo>
                  <a:cubicBezTo>
                    <a:pt x="38" y="123"/>
                    <a:pt x="37" y="123"/>
                    <a:pt x="36" y="123"/>
                  </a:cubicBezTo>
                  <a:close/>
                  <a:moveTo>
                    <a:pt x="47" y="123"/>
                  </a:moveTo>
                  <a:cubicBezTo>
                    <a:pt x="47" y="124"/>
                    <a:pt x="47" y="125"/>
                    <a:pt x="47" y="126"/>
                  </a:cubicBezTo>
                  <a:cubicBezTo>
                    <a:pt x="48" y="126"/>
                    <a:pt x="49" y="126"/>
                    <a:pt x="51" y="126"/>
                  </a:cubicBezTo>
                  <a:cubicBezTo>
                    <a:pt x="51" y="125"/>
                    <a:pt x="51" y="124"/>
                    <a:pt x="51" y="123"/>
                  </a:cubicBezTo>
                  <a:cubicBezTo>
                    <a:pt x="49" y="123"/>
                    <a:pt x="48" y="123"/>
                    <a:pt x="47" y="123"/>
                  </a:cubicBezTo>
                  <a:close/>
                  <a:moveTo>
                    <a:pt x="52" y="123"/>
                  </a:moveTo>
                  <a:cubicBezTo>
                    <a:pt x="52" y="124"/>
                    <a:pt x="52" y="125"/>
                    <a:pt x="52" y="126"/>
                  </a:cubicBezTo>
                  <a:cubicBezTo>
                    <a:pt x="53" y="126"/>
                    <a:pt x="55" y="126"/>
                    <a:pt x="56" y="126"/>
                  </a:cubicBezTo>
                  <a:cubicBezTo>
                    <a:pt x="56" y="125"/>
                    <a:pt x="56" y="124"/>
                    <a:pt x="56" y="123"/>
                  </a:cubicBezTo>
                  <a:cubicBezTo>
                    <a:pt x="55" y="123"/>
                    <a:pt x="53" y="123"/>
                    <a:pt x="52" y="123"/>
                  </a:cubicBezTo>
                  <a:close/>
                  <a:moveTo>
                    <a:pt x="11" y="128"/>
                  </a:moveTo>
                  <a:cubicBezTo>
                    <a:pt x="11" y="129"/>
                    <a:pt x="11" y="130"/>
                    <a:pt x="11" y="131"/>
                  </a:cubicBezTo>
                  <a:cubicBezTo>
                    <a:pt x="13" y="131"/>
                    <a:pt x="14" y="131"/>
                    <a:pt x="16" y="131"/>
                  </a:cubicBezTo>
                  <a:cubicBezTo>
                    <a:pt x="16" y="130"/>
                    <a:pt x="16" y="129"/>
                    <a:pt x="16" y="128"/>
                  </a:cubicBezTo>
                  <a:cubicBezTo>
                    <a:pt x="14" y="128"/>
                    <a:pt x="13" y="128"/>
                    <a:pt x="11" y="128"/>
                  </a:cubicBezTo>
                  <a:close/>
                  <a:moveTo>
                    <a:pt x="5" y="128"/>
                  </a:moveTo>
                  <a:cubicBezTo>
                    <a:pt x="5" y="129"/>
                    <a:pt x="5" y="130"/>
                    <a:pt x="5" y="131"/>
                  </a:cubicBezTo>
                  <a:cubicBezTo>
                    <a:pt x="7" y="131"/>
                    <a:pt x="8" y="131"/>
                    <a:pt x="10" y="131"/>
                  </a:cubicBezTo>
                  <a:cubicBezTo>
                    <a:pt x="10" y="130"/>
                    <a:pt x="10" y="129"/>
                    <a:pt x="10" y="128"/>
                  </a:cubicBezTo>
                  <a:cubicBezTo>
                    <a:pt x="8" y="128"/>
                    <a:pt x="7" y="128"/>
                    <a:pt x="5" y="128"/>
                  </a:cubicBezTo>
                  <a:close/>
                  <a:moveTo>
                    <a:pt x="18" y="128"/>
                  </a:moveTo>
                  <a:cubicBezTo>
                    <a:pt x="18" y="129"/>
                    <a:pt x="18" y="130"/>
                    <a:pt x="18" y="131"/>
                  </a:cubicBezTo>
                  <a:cubicBezTo>
                    <a:pt x="19" y="131"/>
                    <a:pt x="20" y="131"/>
                    <a:pt x="22" y="131"/>
                  </a:cubicBezTo>
                  <a:cubicBezTo>
                    <a:pt x="22" y="130"/>
                    <a:pt x="22" y="129"/>
                    <a:pt x="22" y="128"/>
                  </a:cubicBezTo>
                  <a:cubicBezTo>
                    <a:pt x="20" y="128"/>
                    <a:pt x="19" y="128"/>
                    <a:pt x="18" y="128"/>
                  </a:cubicBezTo>
                  <a:close/>
                  <a:moveTo>
                    <a:pt x="24" y="128"/>
                  </a:moveTo>
                  <a:cubicBezTo>
                    <a:pt x="24" y="129"/>
                    <a:pt x="24" y="130"/>
                    <a:pt x="24" y="131"/>
                  </a:cubicBezTo>
                  <a:cubicBezTo>
                    <a:pt x="25" y="131"/>
                    <a:pt x="26" y="131"/>
                    <a:pt x="28" y="131"/>
                  </a:cubicBezTo>
                  <a:cubicBezTo>
                    <a:pt x="28" y="130"/>
                    <a:pt x="28" y="129"/>
                    <a:pt x="28" y="128"/>
                  </a:cubicBezTo>
                  <a:cubicBezTo>
                    <a:pt x="26" y="128"/>
                    <a:pt x="25" y="128"/>
                    <a:pt x="24" y="128"/>
                  </a:cubicBezTo>
                  <a:close/>
                  <a:moveTo>
                    <a:pt x="36" y="128"/>
                  </a:moveTo>
                  <a:cubicBezTo>
                    <a:pt x="36" y="129"/>
                    <a:pt x="36" y="130"/>
                    <a:pt x="36" y="131"/>
                  </a:cubicBezTo>
                  <a:cubicBezTo>
                    <a:pt x="37" y="131"/>
                    <a:pt x="38" y="131"/>
                    <a:pt x="40" y="131"/>
                  </a:cubicBezTo>
                  <a:cubicBezTo>
                    <a:pt x="40" y="130"/>
                    <a:pt x="40" y="129"/>
                    <a:pt x="40" y="128"/>
                  </a:cubicBezTo>
                  <a:cubicBezTo>
                    <a:pt x="38" y="128"/>
                    <a:pt x="37" y="128"/>
                    <a:pt x="36" y="128"/>
                  </a:cubicBezTo>
                  <a:close/>
                  <a:moveTo>
                    <a:pt x="41" y="128"/>
                  </a:moveTo>
                  <a:cubicBezTo>
                    <a:pt x="41" y="129"/>
                    <a:pt x="41" y="130"/>
                    <a:pt x="41" y="131"/>
                  </a:cubicBezTo>
                  <a:cubicBezTo>
                    <a:pt x="42" y="131"/>
                    <a:pt x="44" y="131"/>
                    <a:pt x="45" y="131"/>
                  </a:cubicBezTo>
                  <a:cubicBezTo>
                    <a:pt x="45" y="130"/>
                    <a:pt x="45" y="129"/>
                    <a:pt x="45" y="128"/>
                  </a:cubicBezTo>
                  <a:cubicBezTo>
                    <a:pt x="44" y="128"/>
                    <a:pt x="42" y="128"/>
                    <a:pt x="41" y="128"/>
                  </a:cubicBezTo>
                  <a:close/>
                  <a:moveTo>
                    <a:pt x="47" y="128"/>
                  </a:moveTo>
                  <a:cubicBezTo>
                    <a:pt x="47" y="129"/>
                    <a:pt x="47" y="130"/>
                    <a:pt x="47" y="131"/>
                  </a:cubicBezTo>
                  <a:cubicBezTo>
                    <a:pt x="48" y="131"/>
                    <a:pt x="49" y="131"/>
                    <a:pt x="51" y="131"/>
                  </a:cubicBezTo>
                  <a:cubicBezTo>
                    <a:pt x="51" y="130"/>
                    <a:pt x="51" y="129"/>
                    <a:pt x="51" y="128"/>
                  </a:cubicBezTo>
                  <a:cubicBezTo>
                    <a:pt x="49" y="128"/>
                    <a:pt x="48" y="128"/>
                    <a:pt x="47" y="128"/>
                  </a:cubicBezTo>
                  <a:close/>
                  <a:moveTo>
                    <a:pt x="52" y="128"/>
                  </a:moveTo>
                  <a:cubicBezTo>
                    <a:pt x="52" y="129"/>
                    <a:pt x="52" y="130"/>
                    <a:pt x="52" y="131"/>
                  </a:cubicBezTo>
                  <a:cubicBezTo>
                    <a:pt x="53" y="131"/>
                    <a:pt x="55" y="131"/>
                    <a:pt x="56" y="131"/>
                  </a:cubicBezTo>
                  <a:cubicBezTo>
                    <a:pt x="56" y="130"/>
                    <a:pt x="56" y="129"/>
                    <a:pt x="56" y="128"/>
                  </a:cubicBezTo>
                  <a:cubicBezTo>
                    <a:pt x="55" y="128"/>
                    <a:pt x="53" y="128"/>
                    <a:pt x="52" y="128"/>
                  </a:cubicBezTo>
                  <a:close/>
                  <a:moveTo>
                    <a:pt x="11" y="133"/>
                  </a:moveTo>
                  <a:cubicBezTo>
                    <a:pt x="11" y="134"/>
                    <a:pt x="11" y="135"/>
                    <a:pt x="11" y="136"/>
                  </a:cubicBezTo>
                  <a:cubicBezTo>
                    <a:pt x="13" y="136"/>
                    <a:pt x="14" y="136"/>
                    <a:pt x="16" y="136"/>
                  </a:cubicBezTo>
                  <a:cubicBezTo>
                    <a:pt x="16" y="135"/>
                    <a:pt x="16" y="134"/>
                    <a:pt x="16" y="133"/>
                  </a:cubicBezTo>
                  <a:cubicBezTo>
                    <a:pt x="14" y="133"/>
                    <a:pt x="13" y="133"/>
                    <a:pt x="11" y="133"/>
                  </a:cubicBezTo>
                  <a:close/>
                  <a:moveTo>
                    <a:pt x="5" y="133"/>
                  </a:moveTo>
                  <a:cubicBezTo>
                    <a:pt x="5" y="134"/>
                    <a:pt x="5" y="135"/>
                    <a:pt x="5" y="136"/>
                  </a:cubicBezTo>
                  <a:cubicBezTo>
                    <a:pt x="7" y="136"/>
                    <a:pt x="8" y="136"/>
                    <a:pt x="10" y="136"/>
                  </a:cubicBezTo>
                  <a:cubicBezTo>
                    <a:pt x="10" y="135"/>
                    <a:pt x="10" y="134"/>
                    <a:pt x="10" y="133"/>
                  </a:cubicBezTo>
                  <a:cubicBezTo>
                    <a:pt x="8" y="133"/>
                    <a:pt x="7" y="133"/>
                    <a:pt x="5" y="133"/>
                  </a:cubicBezTo>
                  <a:close/>
                  <a:moveTo>
                    <a:pt x="18" y="133"/>
                  </a:moveTo>
                  <a:cubicBezTo>
                    <a:pt x="18" y="134"/>
                    <a:pt x="18" y="135"/>
                    <a:pt x="18" y="136"/>
                  </a:cubicBezTo>
                  <a:cubicBezTo>
                    <a:pt x="19" y="136"/>
                    <a:pt x="20" y="136"/>
                    <a:pt x="22" y="136"/>
                  </a:cubicBezTo>
                  <a:cubicBezTo>
                    <a:pt x="22" y="135"/>
                    <a:pt x="22" y="134"/>
                    <a:pt x="22" y="133"/>
                  </a:cubicBezTo>
                  <a:cubicBezTo>
                    <a:pt x="20" y="133"/>
                    <a:pt x="19" y="133"/>
                    <a:pt x="18" y="133"/>
                  </a:cubicBezTo>
                  <a:close/>
                  <a:moveTo>
                    <a:pt x="24" y="133"/>
                  </a:moveTo>
                  <a:cubicBezTo>
                    <a:pt x="24" y="134"/>
                    <a:pt x="24" y="135"/>
                    <a:pt x="24" y="136"/>
                  </a:cubicBezTo>
                  <a:cubicBezTo>
                    <a:pt x="25" y="136"/>
                    <a:pt x="26" y="136"/>
                    <a:pt x="28" y="136"/>
                  </a:cubicBezTo>
                  <a:cubicBezTo>
                    <a:pt x="28" y="135"/>
                    <a:pt x="28" y="134"/>
                    <a:pt x="28" y="133"/>
                  </a:cubicBezTo>
                  <a:cubicBezTo>
                    <a:pt x="26" y="133"/>
                    <a:pt x="25" y="133"/>
                    <a:pt x="24" y="133"/>
                  </a:cubicBezTo>
                  <a:close/>
                  <a:moveTo>
                    <a:pt x="41" y="133"/>
                  </a:moveTo>
                  <a:cubicBezTo>
                    <a:pt x="41" y="134"/>
                    <a:pt x="41" y="135"/>
                    <a:pt x="41" y="136"/>
                  </a:cubicBezTo>
                  <a:cubicBezTo>
                    <a:pt x="42" y="136"/>
                    <a:pt x="44" y="136"/>
                    <a:pt x="45" y="136"/>
                  </a:cubicBezTo>
                  <a:cubicBezTo>
                    <a:pt x="45" y="135"/>
                    <a:pt x="45" y="134"/>
                    <a:pt x="45" y="133"/>
                  </a:cubicBezTo>
                  <a:cubicBezTo>
                    <a:pt x="44" y="133"/>
                    <a:pt x="42" y="133"/>
                    <a:pt x="41" y="133"/>
                  </a:cubicBezTo>
                  <a:close/>
                  <a:moveTo>
                    <a:pt x="47" y="133"/>
                  </a:moveTo>
                  <a:cubicBezTo>
                    <a:pt x="47" y="134"/>
                    <a:pt x="47" y="135"/>
                    <a:pt x="47" y="136"/>
                  </a:cubicBezTo>
                  <a:cubicBezTo>
                    <a:pt x="48" y="136"/>
                    <a:pt x="49" y="136"/>
                    <a:pt x="51" y="136"/>
                  </a:cubicBezTo>
                  <a:cubicBezTo>
                    <a:pt x="51" y="135"/>
                    <a:pt x="51" y="134"/>
                    <a:pt x="51" y="133"/>
                  </a:cubicBezTo>
                  <a:cubicBezTo>
                    <a:pt x="49" y="133"/>
                    <a:pt x="48" y="133"/>
                    <a:pt x="47" y="133"/>
                  </a:cubicBezTo>
                  <a:close/>
                  <a:moveTo>
                    <a:pt x="52" y="133"/>
                  </a:moveTo>
                  <a:cubicBezTo>
                    <a:pt x="52" y="134"/>
                    <a:pt x="52" y="135"/>
                    <a:pt x="52" y="136"/>
                  </a:cubicBezTo>
                  <a:cubicBezTo>
                    <a:pt x="53" y="136"/>
                    <a:pt x="55" y="136"/>
                    <a:pt x="56" y="136"/>
                  </a:cubicBezTo>
                  <a:cubicBezTo>
                    <a:pt x="56" y="135"/>
                    <a:pt x="56" y="134"/>
                    <a:pt x="56" y="133"/>
                  </a:cubicBezTo>
                  <a:cubicBezTo>
                    <a:pt x="55" y="133"/>
                    <a:pt x="53" y="133"/>
                    <a:pt x="52" y="133"/>
                  </a:cubicBezTo>
                  <a:close/>
                  <a:moveTo>
                    <a:pt x="11" y="138"/>
                  </a:moveTo>
                  <a:cubicBezTo>
                    <a:pt x="11" y="139"/>
                    <a:pt x="11" y="140"/>
                    <a:pt x="11" y="141"/>
                  </a:cubicBezTo>
                  <a:cubicBezTo>
                    <a:pt x="13" y="141"/>
                    <a:pt x="14" y="141"/>
                    <a:pt x="16" y="141"/>
                  </a:cubicBezTo>
                  <a:cubicBezTo>
                    <a:pt x="16" y="140"/>
                    <a:pt x="16" y="139"/>
                    <a:pt x="16" y="138"/>
                  </a:cubicBezTo>
                  <a:cubicBezTo>
                    <a:pt x="14" y="138"/>
                    <a:pt x="13" y="138"/>
                    <a:pt x="11" y="138"/>
                  </a:cubicBezTo>
                  <a:close/>
                  <a:moveTo>
                    <a:pt x="5" y="138"/>
                  </a:moveTo>
                  <a:cubicBezTo>
                    <a:pt x="5" y="139"/>
                    <a:pt x="5" y="140"/>
                    <a:pt x="5" y="141"/>
                  </a:cubicBezTo>
                  <a:cubicBezTo>
                    <a:pt x="7" y="141"/>
                    <a:pt x="8" y="141"/>
                    <a:pt x="10" y="141"/>
                  </a:cubicBezTo>
                  <a:cubicBezTo>
                    <a:pt x="10" y="140"/>
                    <a:pt x="10" y="139"/>
                    <a:pt x="10" y="138"/>
                  </a:cubicBezTo>
                  <a:cubicBezTo>
                    <a:pt x="8" y="138"/>
                    <a:pt x="7" y="138"/>
                    <a:pt x="5" y="138"/>
                  </a:cubicBezTo>
                  <a:close/>
                  <a:moveTo>
                    <a:pt x="18" y="138"/>
                  </a:moveTo>
                  <a:cubicBezTo>
                    <a:pt x="18" y="139"/>
                    <a:pt x="18" y="140"/>
                    <a:pt x="18" y="141"/>
                  </a:cubicBezTo>
                  <a:cubicBezTo>
                    <a:pt x="19" y="141"/>
                    <a:pt x="20" y="141"/>
                    <a:pt x="22" y="141"/>
                  </a:cubicBezTo>
                  <a:cubicBezTo>
                    <a:pt x="22" y="140"/>
                    <a:pt x="22" y="139"/>
                    <a:pt x="22" y="138"/>
                  </a:cubicBezTo>
                  <a:cubicBezTo>
                    <a:pt x="20" y="138"/>
                    <a:pt x="19" y="138"/>
                    <a:pt x="18" y="138"/>
                  </a:cubicBezTo>
                  <a:close/>
                  <a:moveTo>
                    <a:pt x="36" y="138"/>
                  </a:moveTo>
                  <a:cubicBezTo>
                    <a:pt x="36" y="139"/>
                    <a:pt x="36" y="140"/>
                    <a:pt x="36" y="141"/>
                  </a:cubicBezTo>
                  <a:cubicBezTo>
                    <a:pt x="37" y="141"/>
                    <a:pt x="38" y="141"/>
                    <a:pt x="40" y="141"/>
                  </a:cubicBezTo>
                  <a:cubicBezTo>
                    <a:pt x="40" y="140"/>
                    <a:pt x="40" y="139"/>
                    <a:pt x="40" y="138"/>
                  </a:cubicBezTo>
                  <a:cubicBezTo>
                    <a:pt x="38" y="138"/>
                    <a:pt x="37" y="138"/>
                    <a:pt x="36" y="138"/>
                  </a:cubicBezTo>
                  <a:close/>
                  <a:moveTo>
                    <a:pt x="41" y="138"/>
                  </a:moveTo>
                  <a:cubicBezTo>
                    <a:pt x="41" y="139"/>
                    <a:pt x="41" y="140"/>
                    <a:pt x="41" y="141"/>
                  </a:cubicBezTo>
                  <a:cubicBezTo>
                    <a:pt x="42" y="141"/>
                    <a:pt x="44" y="141"/>
                    <a:pt x="45" y="141"/>
                  </a:cubicBezTo>
                  <a:cubicBezTo>
                    <a:pt x="45" y="140"/>
                    <a:pt x="45" y="139"/>
                    <a:pt x="45" y="138"/>
                  </a:cubicBezTo>
                  <a:cubicBezTo>
                    <a:pt x="44" y="138"/>
                    <a:pt x="42" y="138"/>
                    <a:pt x="41" y="138"/>
                  </a:cubicBezTo>
                  <a:close/>
                  <a:moveTo>
                    <a:pt x="47" y="138"/>
                  </a:moveTo>
                  <a:cubicBezTo>
                    <a:pt x="47" y="139"/>
                    <a:pt x="47" y="140"/>
                    <a:pt x="47" y="141"/>
                  </a:cubicBezTo>
                  <a:cubicBezTo>
                    <a:pt x="48" y="141"/>
                    <a:pt x="49" y="141"/>
                    <a:pt x="51" y="141"/>
                  </a:cubicBezTo>
                  <a:cubicBezTo>
                    <a:pt x="51" y="140"/>
                    <a:pt x="51" y="139"/>
                    <a:pt x="51" y="138"/>
                  </a:cubicBezTo>
                  <a:cubicBezTo>
                    <a:pt x="49" y="138"/>
                    <a:pt x="48" y="138"/>
                    <a:pt x="47" y="138"/>
                  </a:cubicBezTo>
                  <a:close/>
                  <a:moveTo>
                    <a:pt x="52" y="138"/>
                  </a:moveTo>
                  <a:cubicBezTo>
                    <a:pt x="52" y="139"/>
                    <a:pt x="52" y="140"/>
                    <a:pt x="52" y="141"/>
                  </a:cubicBezTo>
                  <a:cubicBezTo>
                    <a:pt x="53" y="141"/>
                    <a:pt x="55" y="141"/>
                    <a:pt x="56" y="141"/>
                  </a:cubicBezTo>
                  <a:cubicBezTo>
                    <a:pt x="56" y="140"/>
                    <a:pt x="56" y="139"/>
                    <a:pt x="56" y="138"/>
                  </a:cubicBezTo>
                  <a:cubicBezTo>
                    <a:pt x="55" y="138"/>
                    <a:pt x="53" y="138"/>
                    <a:pt x="52" y="138"/>
                  </a:cubicBezTo>
                  <a:close/>
                  <a:moveTo>
                    <a:pt x="11" y="144"/>
                  </a:moveTo>
                  <a:cubicBezTo>
                    <a:pt x="11" y="144"/>
                    <a:pt x="11" y="145"/>
                    <a:pt x="11" y="146"/>
                  </a:cubicBezTo>
                  <a:cubicBezTo>
                    <a:pt x="13" y="146"/>
                    <a:pt x="14" y="146"/>
                    <a:pt x="16" y="146"/>
                  </a:cubicBezTo>
                  <a:cubicBezTo>
                    <a:pt x="16" y="145"/>
                    <a:pt x="16" y="144"/>
                    <a:pt x="16" y="144"/>
                  </a:cubicBezTo>
                  <a:cubicBezTo>
                    <a:pt x="14" y="144"/>
                    <a:pt x="13" y="144"/>
                    <a:pt x="11" y="144"/>
                  </a:cubicBezTo>
                  <a:close/>
                  <a:moveTo>
                    <a:pt x="5" y="144"/>
                  </a:moveTo>
                  <a:cubicBezTo>
                    <a:pt x="5" y="144"/>
                    <a:pt x="5" y="145"/>
                    <a:pt x="5" y="146"/>
                  </a:cubicBezTo>
                  <a:cubicBezTo>
                    <a:pt x="7" y="146"/>
                    <a:pt x="8" y="146"/>
                    <a:pt x="10" y="146"/>
                  </a:cubicBezTo>
                  <a:cubicBezTo>
                    <a:pt x="10" y="145"/>
                    <a:pt x="10" y="144"/>
                    <a:pt x="10" y="144"/>
                  </a:cubicBezTo>
                  <a:cubicBezTo>
                    <a:pt x="8" y="144"/>
                    <a:pt x="7" y="144"/>
                    <a:pt x="5" y="144"/>
                  </a:cubicBezTo>
                  <a:close/>
                  <a:moveTo>
                    <a:pt x="18" y="144"/>
                  </a:moveTo>
                  <a:cubicBezTo>
                    <a:pt x="18" y="144"/>
                    <a:pt x="18" y="145"/>
                    <a:pt x="18" y="146"/>
                  </a:cubicBezTo>
                  <a:cubicBezTo>
                    <a:pt x="19" y="146"/>
                    <a:pt x="20" y="146"/>
                    <a:pt x="22" y="146"/>
                  </a:cubicBezTo>
                  <a:cubicBezTo>
                    <a:pt x="22" y="145"/>
                    <a:pt x="22" y="144"/>
                    <a:pt x="22" y="144"/>
                  </a:cubicBezTo>
                  <a:cubicBezTo>
                    <a:pt x="20" y="144"/>
                    <a:pt x="19" y="144"/>
                    <a:pt x="18" y="144"/>
                  </a:cubicBezTo>
                  <a:close/>
                  <a:moveTo>
                    <a:pt x="24" y="144"/>
                  </a:moveTo>
                  <a:cubicBezTo>
                    <a:pt x="24" y="144"/>
                    <a:pt x="24" y="145"/>
                    <a:pt x="24" y="146"/>
                  </a:cubicBezTo>
                  <a:cubicBezTo>
                    <a:pt x="25" y="146"/>
                    <a:pt x="26" y="146"/>
                    <a:pt x="28" y="146"/>
                  </a:cubicBezTo>
                  <a:cubicBezTo>
                    <a:pt x="28" y="145"/>
                    <a:pt x="28" y="144"/>
                    <a:pt x="28" y="144"/>
                  </a:cubicBezTo>
                  <a:cubicBezTo>
                    <a:pt x="26" y="144"/>
                    <a:pt x="25" y="144"/>
                    <a:pt x="24" y="144"/>
                  </a:cubicBezTo>
                  <a:close/>
                  <a:moveTo>
                    <a:pt x="41" y="144"/>
                  </a:moveTo>
                  <a:cubicBezTo>
                    <a:pt x="41" y="144"/>
                    <a:pt x="41" y="145"/>
                    <a:pt x="41" y="146"/>
                  </a:cubicBezTo>
                  <a:cubicBezTo>
                    <a:pt x="42" y="146"/>
                    <a:pt x="44" y="146"/>
                    <a:pt x="45" y="146"/>
                  </a:cubicBezTo>
                  <a:cubicBezTo>
                    <a:pt x="45" y="145"/>
                    <a:pt x="45" y="144"/>
                    <a:pt x="45" y="144"/>
                  </a:cubicBezTo>
                  <a:cubicBezTo>
                    <a:pt x="44" y="144"/>
                    <a:pt x="42" y="144"/>
                    <a:pt x="41" y="144"/>
                  </a:cubicBezTo>
                  <a:close/>
                  <a:moveTo>
                    <a:pt x="47" y="144"/>
                  </a:moveTo>
                  <a:cubicBezTo>
                    <a:pt x="47" y="144"/>
                    <a:pt x="47" y="145"/>
                    <a:pt x="47" y="146"/>
                  </a:cubicBezTo>
                  <a:cubicBezTo>
                    <a:pt x="48" y="146"/>
                    <a:pt x="49" y="146"/>
                    <a:pt x="51" y="146"/>
                  </a:cubicBezTo>
                  <a:cubicBezTo>
                    <a:pt x="51" y="145"/>
                    <a:pt x="51" y="144"/>
                    <a:pt x="51" y="144"/>
                  </a:cubicBezTo>
                  <a:cubicBezTo>
                    <a:pt x="49" y="144"/>
                    <a:pt x="48" y="144"/>
                    <a:pt x="47" y="144"/>
                  </a:cubicBezTo>
                  <a:close/>
                  <a:moveTo>
                    <a:pt x="52" y="144"/>
                  </a:moveTo>
                  <a:cubicBezTo>
                    <a:pt x="52" y="144"/>
                    <a:pt x="52" y="145"/>
                    <a:pt x="52" y="146"/>
                  </a:cubicBezTo>
                  <a:cubicBezTo>
                    <a:pt x="53" y="146"/>
                    <a:pt x="55" y="146"/>
                    <a:pt x="56" y="146"/>
                  </a:cubicBezTo>
                  <a:cubicBezTo>
                    <a:pt x="56" y="145"/>
                    <a:pt x="56" y="144"/>
                    <a:pt x="56" y="144"/>
                  </a:cubicBezTo>
                  <a:cubicBezTo>
                    <a:pt x="55" y="144"/>
                    <a:pt x="53" y="144"/>
                    <a:pt x="52" y="144"/>
                  </a:cubicBezTo>
                  <a:close/>
                  <a:moveTo>
                    <a:pt x="36" y="31"/>
                  </a:moveTo>
                  <a:cubicBezTo>
                    <a:pt x="36" y="31"/>
                    <a:pt x="36" y="32"/>
                    <a:pt x="36" y="33"/>
                  </a:cubicBezTo>
                  <a:cubicBezTo>
                    <a:pt x="37" y="33"/>
                    <a:pt x="38" y="33"/>
                    <a:pt x="40" y="33"/>
                  </a:cubicBezTo>
                  <a:cubicBezTo>
                    <a:pt x="40" y="32"/>
                    <a:pt x="40" y="31"/>
                    <a:pt x="40" y="31"/>
                  </a:cubicBezTo>
                  <a:cubicBezTo>
                    <a:pt x="38" y="31"/>
                    <a:pt x="37" y="31"/>
                    <a:pt x="36"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50" name="Rectangle 2614"/>
            <p:cNvSpPr>
              <a:spLocks noChangeArrowheads="1"/>
            </p:cNvSpPr>
            <p:nvPr/>
          </p:nvSpPr>
          <p:spPr bwMode="auto">
            <a:xfrm>
              <a:off x="-1873249" y="827087"/>
              <a:ext cx="65088" cy="133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51" name="Freeform 2615"/>
            <p:cNvSpPr>
              <a:spLocks noEditPoints="1"/>
            </p:cNvSpPr>
            <p:nvPr/>
          </p:nvSpPr>
          <p:spPr bwMode="auto">
            <a:xfrm>
              <a:off x="-196849" y="635000"/>
              <a:ext cx="123825" cy="520700"/>
            </a:xfrm>
            <a:custGeom>
              <a:avLst/>
              <a:gdLst>
                <a:gd name="T0" fmla="*/ 26 w 38"/>
                <a:gd name="T1" fmla="*/ 160 h 160"/>
                <a:gd name="T2" fmla="*/ 2 w 38"/>
                <a:gd name="T3" fmla="*/ 61 h 160"/>
                <a:gd name="T4" fmla="*/ 0 w 38"/>
                <a:gd name="T5" fmla="*/ 48 h 160"/>
                <a:gd name="T6" fmla="*/ 2 w 38"/>
                <a:gd name="T7" fmla="*/ 39 h 160"/>
                <a:gd name="T8" fmla="*/ 6 w 38"/>
                <a:gd name="T9" fmla="*/ 22 h 160"/>
                <a:gd name="T10" fmla="*/ 4 w 38"/>
                <a:gd name="T11" fmla="*/ 14 h 160"/>
                <a:gd name="T12" fmla="*/ 20 w 38"/>
                <a:gd name="T13" fmla="*/ 0 h 160"/>
                <a:gd name="T14" fmla="*/ 35 w 38"/>
                <a:gd name="T15" fmla="*/ 14 h 160"/>
                <a:gd name="T16" fmla="*/ 33 w 38"/>
                <a:gd name="T17" fmla="*/ 22 h 160"/>
                <a:gd name="T18" fmla="*/ 37 w 38"/>
                <a:gd name="T19" fmla="*/ 39 h 160"/>
                <a:gd name="T20" fmla="*/ 38 w 38"/>
                <a:gd name="T21" fmla="*/ 48 h 160"/>
                <a:gd name="T22" fmla="*/ 37 w 38"/>
                <a:gd name="T23" fmla="*/ 160 h 160"/>
                <a:gd name="T24" fmla="*/ 8 w 38"/>
                <a:gd name="T25" fmla="*/ 39 h 160"/>
                <a:gd name="T26" fmla="*/ 9 w 38"/>
                <a:gd name="T27" fmla="*/ 35 h 160"/>
                <a:gd name="T28" fmla="*/ 8 w 38"/>
                <a:gd name="T29" fmla="*/ 28 h 160"/>
                <a:gd name="T30" fmla="*/ 9 w 38"/>
                <a:gd name="T31" fmla="*/ 32 h 160"/>
                <a:gd name="T32" fmla="*/ 8 w 38"/>
                <a:gd name="T33" fmla="*/ 28 h 160"/>
                <a:gd name="T34" fmla="*/ 4 w 38"/>
                <a:gd name="T35" fmla="*/ 32 h 160"/>
                <a:gd name="T36" fmla="*/ 6 w 38"/>
                <a:gd name="T37" fmla="*/ 28 h 160"/>
                <a:gd name="T38" fmla="*/ 11 w 38"/>
                <a:gd name="T39" fmla="*/ 28 h 160"/>
                <a:gd name="T40" fmla="*/ 13 w 38"/>
                <a:gd name="T41" fmla="*/ 32 h 160"/>
                <a:gd name="T42" fmla="*/ 11 w 38"/>
                <a:gd name="T43" fmla="*/ 28 h 160"/>
                <a:gd name="T44" fmla="*/ 15 w 38"/>
                <a:gd name="T45" fmla="*/ 32 h 160"/>
                <a:gd name="T46" fmla="*/ 16 w 38"/>
                <a:gd name="T47" fmla="*/ 28 h 160"/>
                <a:gd name="T48" fmla="*/ 18 w 38"/>
                <a:gd name="T49" fmla="*/ 28 h 160"/>
                <a:gd name="T50" fmla="*/ 20 w 38"/>
                <a:gd name="T51" fmla="*/ 32 h 160"/>
                <a:gd name="T52" fmla="*/ 18 w 38"/>
                <a:gd name="T53" fmla="*/ 28 h 160"/>
                <a:gd name="T54" fmla="*/ 22 w 38"/>
                <a:gd name="T55" fmla="*/ 32 h 160"/>
                <a:gd name="T56" fmla="*/ 24 w 38"/>
                <a:gd name="T57" fmla="*/ 28 h 160"/>
                <a:gd name="T58" fmla="*/ 26 w 38"/>
                <a:gd name="T59" fmla="*/ 28 h 160"/>
                <a:gd name="T60" fmla="*/ 27 w 38"/>
                <a:gd name="T61" fmla="*/ 32 h 160"/>
                <a:gd name="T62" fmla="*/ 26 w 38"/>
                <a:gd name="T63" fmla="*/ 28 h 160"/>
                <a:gd name="T64" fmla="*/ 29 w 38"/>
                <a:gd name="T65" fmla="*/ 32 h 160"/>
                <a:gd name="T66" fmla="*/ 31 w 38"/>
                <a:gd name="T67" fmla="*/ 28 h 160"/>
                <a:gd name="T68" fmla="*/ 33 w 38"/>
                <a:gd name="T69" fmla="*/ 28 h 160"/>
                <a:gd name="T70" fmla="*/ 35 w 38"/>
                <a:gd name="T71" fmla="*/ 32 h 160"/>
                <a:gd name="T72" fmla="*/ 33 w 38"/>
                <a:gd name="T73" fmla="*/ 28 h 160"/>
                <a:gd name="T74" fmla="*/ 4 w 38"/>
                <a:gd name="T75" fmla="*/ 39 h 160"/>
                <a:gd name="T76" fmla="*/ 6 w 38"/>
                <a:gd name="T77" fmla="*/ 35 h 160"/>
                <a:gd name="T78" fmla="*/ 11 w 38"/>
                <a:gd name="T79" fmla="*/ 35 h 160"/>
                <a:gd name="T80" fmla="*/ 13 w 38"/>
                <a:gd name="T81" fmla="*/ 39 h 160"/>
                <a:gd name="T82" fmla="*/ 11 w 38"/>
                <a:gd name="T83" fmla="*/ 35 h 160"/>
                <a:gd name="T84" fmla="*/ 15 w 38"/>
                <a:gd name="T85" fmla="*/ 39 h 160"/>
                <a:gd name="T86" fmla="*/ 16 w 38"/>
                <a:gd name="T87" fmla="*/ 35 h 160"/>
                <a:gd name="T88" fmla="*/ 18 w 38"/>
                <a:gd name="T89" fmla="*/ 35 h 160"/>
                <a:gd name="T90" fmla="*/ 20 w 38"/>
                <a:gd name="T91" fmla="*/ 39 h 160"/>
                <a:gd name="T92" fmla="*/ 18 w 38"/>
                <a:gd name="T93" fmla="*/ 35 h 160"/>
                <a:gd name="T94" fmla="*/ 22 w 38"/>
                <a:gd name="T95" fmla="*/ 39 h 160"/>
                <a:gd name="T96" fmla="*/ 24 w 38"/>
                <a:gd name="T97" fmla="*/ 35 h 160"/>
                <a:gd name="T98" fmla="*/ 26 w 38"/>
                <a:gd name="T99" fmla="*/ 35 h 160"/>
                <a:gd name="T100" fmla="*/ 27 w 38"/>
                <a:gd name="T101" fmla="*/ 39 h 160"/>
                <a:gd name="T102" fmla="*/ 26 w 38"/>
                <a:gd name="T103" fmla="*/ 35 h 160"/>
                <a:gd name="T104" fmla="*/ 29 w 38"/>
                <a:gd name="T105" fmla="*/ 39 h 160"/>
                <a:gd name="T106" fmla="*/ 31 w 38"/>
                <a:gd name="T107" fmla="*/ 35 h 160"/>
                <a:gd name="T108" fmla="*/ 33 w 38"/>
                <a:gd name="T109" fmla="*/ 35 h 160"/>
                <a:gd name="T110" fmla="*/ 35 w 38"/>
                <a:gd name="T111" fmla="*/ 39 h 160"/>
                <a:gd name="T112" fmla="*/ 33 w 38"/>
                <a:gd name="T113" fmla="*/ 3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 h="160">
                  <a:moveTo>
                    <a:pt x="37" y="160"/>
                  </a:moveTo>
                  <a:cubicBezTo>
                    <a:pt x="26" y="160"/>
                    <a:pt x="26" y="160"/>
                    <a:pt x="26" y="160"/>
                  </a:cubicBezTo>
                  <a:cubicBezTo>
                    <a:pt x="26" y="77"/>
                    <a:pt x="26" y="77"/>
                    <a:pt x="26" y="77"/>
                  </a:cubicBezTo>
                  <a:cubicBezTo>
                    <a:pt x="2" y="61"/>
                    <a:pt x="2" y="61"/>
                    <a:pt x="2" y="61"/>
                  </a:cubicBezTo>
                  <a:cubicBezTo>
                    <a:pt x="2" y="48"/>
                    <a:pt x="2" y="48"/>
                    <a:pt x="2" y="48"/>
                  </a:cubicBezTo>
                  <a:cubicBezTo>
                    <a:pt x="0" y="48"/>
                    <a:pt x="0" y="48"/>
                    <a:pt x="0" y="48"/>
                  </a:cubicBezTo>
                  <a:cubicBezTo>
                    <a:pt x="0" y="39"/>
                    <a:pt x="0" y="39"/>
                    <a:pt x="0" y="39"/>
                  </a:cubicBezTo>
                  <a:cubicBezTo>
                    <a:pt x="2" y="39"/>
                    <a:pt x="2" y="39"/>
                    <a:pt x="2" y="39"/>
                  </a:cubicBezTo>
                  <a:cubicBezTo>
                    <a:pt x="2" y="24"/>
                    <a:pt x="2" y="24"/>
                    <a:pt x="2" y="24"/>
                  </a:cubicBezTo>
                  <a:cubicBezTo>
                    <a:pt x="3" y="23"/>
                    <a:pt x="5" y="23"/>
                    <a:pt x="6" y="22"/>
                  </a:cubicBezTo>
                  <a:cubicBezTo>
                    <a:pt x="6" y="14"/>
                    <a:pt x="6" y="14"/>
                    <a:pt x="6" y="14"/>
                  </a:cubicBezTo>
                  <a:cubicBezTo>
                    <a:pt x="4" y="14"/>
                    <a:pt x="4" y="14"/>
                    <a:pt x="4" y="14"/>
                  </a:cubicBezTo>
                  <a:cubicBezTo>
                    <a:pt x="12" y="7"/>
                    <a:pt x="12" y="7"/>
                    <a:pt x="12" y="7"/>
                  </a:cubicBezTo>
                  <a:cubicBezTo>
                    <a:pt x="20" y="0"/>
                    <a:pt x="20" y="0"/>
                    <a:pt x="20" y="0"/>
                  </a:cubicBezTo>
                  <a:cubicBezTo>
                    <a:pt x="28" y="7"/>
                    <a:pt x="28" y="7"/>
                    <a:pt x="28" y="7"/>
                  </a:cubicBezTo>
                  <a:cubicBezTo>
                    <a:pt x="35" y="14"/>
                    <a:pt x="35" y="14"/>
                    <a:pt x="35" y="14"/>
                  </a:cubicBezTo>
                  <a:cubicBezTo>
                    <a:pt x="33" y="14"/>
                    <a:pt x="33" y="14"/>
                    <a:pt x="33" y="14"/>
                  </a:cubicBezTo>
                  <a:cubicBezTo>
                    <a:pt x="33" y="22"/>
                    <a:pt x="33" y="22"/>
                    <a:pt x="33" y="22"/>
                  </a:cubicBezTo>
                  <a:cubicBezTo>
                    <a:pt x="35" y="23"/>
                    <a:pt x="36" y="23"/>
                    <a:pt x="37" y="24"/>
                  </a:cubicBezTo>
                  <a:cubicBezTo>
                    <a:pt x="37" y="39"/>
                    <a:pt x="37" y="39"/>
                    <a:pt x="37" y="39"/>
                  </a:cubicBezTo>
                  <a:cubicBezTo>
                    <a:pt x="38" y="39"/>
                    <a:pt x="38" y="39"/>
                    <a:pt x="38" y="39"/>
                  </a:cubicBezTo>
                  <a:cubicBezTo>
                    <a:pt x="38" y="48"/>
                    <a:pt x="38" y="48"/>
                    <a:pt x="38" y="48"/>
                  </a:cubicBezTo>
                  <a:cubicBezTo>
                    <a:pt x="37" y="48"/>
                    <a:pt x="37" y="48"/>
                    <a:pt x="37" y="48"/>
                  </a:cubicBezTo>
                  <a:cubicBezTo>
                    <a:pt x="37" y="160"/>
                    <a:pt x="37" y="160"/>
                    <a:pt x="37" y="160"/>
                  </a:cubicBezTo>
                  <a:close/>
                  <a:moveTo>
                    <a:pt x="8" y="35"/>
                  </a:moveTo>
                  <a:cubicBezTo>
                    <a:pt x="8" y="36"/>
                    <a:pt x="8" y="38"/>
                    <a:pt x="8" y="39"/>
                  </a:cubicBezTo>
                  <a:cubicBezTo>
                    <a:pt x="8" y="39"/>
                    <a:pt x="9" y="39"/>
                    <a:pt x="9" y="39"/>
                  </a:cubicBezTo>
                  <a:cubicBezTo>
                    <a:pt x="9" y="38"/>
                    <a:pt x="9" y="36"/>
                    <a:pt x="9" y="35"/>
                  </a:cubicBezTo>
                  <a:cubicBezTo>
                    <a:pt x="9" y="35"/>
                    <a:pt x="8" y="35"/>
                    <a:pt x="8" y="35"/>
                  </a:cubicBezTo>
                  <a:close/>
                  <a:moveTo>
                    <a:pt x="8" y="28"/>
                  </a:moveTo>
                  <a:cubicBezTo>
                    <a:pt x="8" y="29"/>
                    <a:pt x="8" y="30"/>
                    <a:pt x="8" y="32"/>
                  </a:cubicBezTo>
                  <a:cubicBezTo>
                    <a:pt x="8" y="32"/>
                    <a:pt x="9" y="32"/>
                    <a:pt x="9" y="32"/>
                  </a:cubicBezTo>
                  <a:cubicBezTo>
                    <a:pt x="9" y="30"/>
                    <a:pt x="9" y="29"/>
                    <a:pt x="9" y="28"/>
                  </a:cubicBezTo>
                  <a:cubicBezTo>
                    <a:pt x="9" y="28"/>
                    <a:pt x="8" y="28"/>
                    <a:pt x="8" y="28"/>
                  </a:cubicBezTo>
                  <a:close/>
                  <a:moveTo>
                    <a:pt x="4" y="28"/>
                  </a:moveTo>
                  <a:cubicBezTo>
                    <a:pt x="4" y="32"/>
                    <a:pt x="4" y="32"/>
                    <a:pt x="4" y="32"/>
                  </a:cubicBezTo>
                  <a:cubicBezTo>
                    <a:pt x="6" y="32"/>
                    <a:pt x="6" y="32"/>
                    <a:pt x="6" y="32"/>
                  </a:cubicBezTo>
                  <a:cubicBezTo>
                    <a:pt x="6" y="28"/>
                    <a:pt x="6" y="28"/>
                    <a:pt x="6" y="28"/>
                  </a:cubicBezTo>
                  <a:cubicBezTo>
                    <a:pt x="4" y="28"/>
                    <a:pt x="4" y="28"/>
                    <a:pt x="4" y="28"/>
                  </a:cubicBezTo>
                  <a:close/>
                  <a:moveTo>
                    <a:pt x="11" y="28"/>
                  </a:moveTo>
                  <a:cubicBezTo>
                    <a:pt x="11" y="29"/>
                    <a:pt x="11" y="30"/>
                    <a:pt x="11" y="32"/>
                  </a:cubicBezTo>
                  <a:cubicBezTo>
                    <a:pt x="12" y="32"/>
                    <a:pt x="12" y="32"/>
                    <a:pt x="13" y="32"/>
                  </a:cubicBezTo>
                  <a:cubicBezTo>
                    <a:pt x="13" y="30"/>
                    <a:pt x="13" y="29"/>
                    <a:pt x="13" y="28"/>
                  </a:cubicBezTo>
                  <a:cubicBezTo>
                    <a:pt x="12" y="28"/>
                    <a:pt x="12" y="28"/>
                    <a:pt x="11" y="28"/>
                  </a:cubicBezTo>
                  <a:close/>
                  <a:moveTo>
                    <a:pt x="15" y="28"/>
                  </a:moveTo>
                  <a:cubicBezTo>
                    <a:pt x="15" y="29"/>
                    <a:pt x="15" y="30"/>
                    <a:pt x="15" y="32"/>
                  </a:cubicBezTo>
                  <a:cubicBezTo>
                    <a:pt x="15" y="32"/>
                    <a:pt x="16" y="32"/>
                    <a:pt x="16" y="32"/>
                  </a:cubicBezTo>
                  <a:cubicBezTo>
                    <a:pt x="16" y="30"/>
                    <a:pt x="16" y="29"/>
                    <a:pt x="16" y="28"/>
                  </a:cubicBezTo>
                  <a:cubicBezTo>
                    <a:pt x="16" y="28"/>
                    <a:pt x="15" y="28"/>
                    <a:pt x="15" y="28"/>
                  </a:cubicBezTo>
                  <a:close/>
                  <a:moveTo>
                    <a:pt x="18" y="28"/>
                  </a:moveTo>
                  <a:cubicBezTo>
                    <a:pt x="18" y="29"/>
                    <a:pt x="18" y="30"/>
                    <a:pt x="18" y="32"/>
                  </a:cubicBezTo>
                  <a:cubicBezTo>
                    <a:pt x="19" y="32"/>
                    <a:pt x="20" y="32"/>
                    <a:pt x="20" y="32"/>
                  </a:cubicBezTo>
                  <a:cubicBezTo>
                    <a:pt x="20" y="30"/>
                    <a:pt x="20" y="29"/>
                    <a:pt x="20" y="28"/>
                  </a:cubicBezTo>
                  <a:cubicBezTo>
                    <a:pt x="20" y="28"/>
                    <a:pt x="19" y="28"/>
                    <a:pt x="18" y="28"/>
                  </a:cubicBezTo>
                  <a:close/>
                  <a:moveTo>
                    <a:pt x="22" y="28"/>
                  </a:moveTo>
                  <a:cubicBezTo>
                    <a:pt x="22" y="29"/>
                    <a:pt x="22" y="30"/>
                    <a:pt x="22" y="32"/>
                  </a:cubicBezTo>
                  <a:cubicBezTo>
                    <a:pt x="23" y="32"/>
                    <a:pt x="23" y="32"/>
                    <a:pt x="24" y="32"/>
                  </a:cubicBezTo>
                  <a:cubicBezTo>
                    <a:pt x="24" y="30"/>
                    <a:pt x="24" y="29"/>
                    <a:pt x="24" y="28"/>
                  </a:cubicBezTo>
                  <a:cubicBezTo>
                    <a:pt x="23" y="28"/>
                    <a:pt x="23" y="28"/>
                    <a:pt x="22" y="28"/>
                  </a:cubicBezTo>
                  <a:close/>
                  <a:moveTo>
                    <a:pt x="26" y="28"/>
                  </a:moveTo>
                  <a:cubicBezTo>
                    <a:pt x="26" y="29"/>
                    <a:pt x="26" y="30"/>
                    <a:pt x="26" y="32"/>
                  </a:cubicBezTo>
                  <a:cubicBezTo>
                    <a:pt x="26" y="32"/>
                    <a:pt x="27" y="32"/>
                    <a:pt x="27" y="32"/>
                  </a:cubicBezTo>
                  <a:cubicBezTo>
                    <a:pt x="27" y="30"/>
                    <a:pt x="27" y="29"/>
                    <a:pt x="27" y="28"/>
                  </a:cubicBezTo>
                  <a:cubicBezTo>
                    <a:pt x="27" y="28"/>
                    <a:pt x="26" y="28"/>
                    <a:pt x="26" y="28"/>
                  </a:cubicBezTo>
                  <a:close/>
                  <a:moveTo>
                    <a:pt x="29" y="28"/>
                  </a:moveTo>
                  <a:cubicBezTo>
                    <a:pt x="29" y="29"/>
                    <a:pt x="29" y="30"/>
                    <a:pt x="29" y="32"/>
                  </a:cubicBezTo>
                  <a:cubicBezTo>
                    <a:pt x="30" y="32"/>
                    <a:pt x="30" y="32"/>
                    <a:pt x="31" y="32"/>
                  </a:cubicBezTo>
                  <a:cubicBezTo>
                    <a:pt x="31" y="30"/>
                    <a:pt x="31" y="29"/>
                    <a:pt x="31" y="28"/>
                  </a:cubicBezTo>
                  <a:cubicBezTo>
                    <a:pt x="30" y="28"/>
                    <a:pt x="30" y="28"/>
                    <a:pt x="29" y="28"/>
                  </a:cubicBezTo>
                  <a:close/>
                  <a:moveTo>
                    <a:pt x="33" y="28"/>
                  </a:moveTo>
                  <a:cubicBezTo>
                    <a:pt x="33" y="32"/>
                    <a:pt x="33" y="32"/>
                    <a:pt x="33" y="32"/>
                  </a:cubicBezTo>
                  <a:cubicBezTo>
                    <a:pt x="35" y="32"/>
                    <a:pt x="35" y="32"/>
                    <a:pt x="35" y="32"/>
                  </a:cubicBezTo>
                  <a:cubicBezTo>
                    <a:pt x="35" y="28"/>
                    <a:pt x="35" y="28"/>
                    <a:pt x="35" y="28"/>
                  </a:cubicBezTo>
                  <a:cubicBezTo>
                    <a:pt x="33" y="28"/>
                    <a:pt x="33" y="28"/>
                    <a:pt x="33" y="28"/>
                  </a:cubicBezTo>
                  <a:close/>
                  <a:moveTo>
                    <a:pt x="4" y="35"/>
                  </a:moveTo>
                  <a:cubicBezTo>
                    <a:pt x="4" y="39"/>
                    <a:pt x="4" y="39"/>
                    <a:pt x="4" y="39"/>
                  </a:cubicBezTo>
                  <a:cubicBezTo>
                    <a:pt x="6" y="39"/>
                    <a:pt x="6" y="39"/>
                    <a:pt x="6" y="39"/>
                  </a:cubicBezTo>
                  <a:cubicBezTo>
                    <a:pt x="6" y="35"/>
                    <a:pt x="6" y="35"/>
                    <a:pt x="6" y="35"/>
                  </a:cubicBezTo>
                  <a:cubicBezTo>
                    <a:pt x="4" y="35"/>
                    <a:pt x="4" y="35"/>
                    <a:pt x="4" y="35"/>
                  </a:cubicBezTo>
                  <a:close/>
                  <a:moveTo>
                    <a:pt x="11" y="35"/>
                  </a:moveTo>
                  <a:cubicBezTo>
                    <a:pt x="11" y="36"/>
                    <a:pt x="11" y="38"/>
                    <a:pt x="11" y="39"/>
                  </a:cubicBezTo>
                  <a:cubicBezTo>
                    <a:pt x="12" y="39"/>
                    <a:pt x="12" y="39"/>
                    <a:pt x="13" y="39"/>
                  </a:cubicBezTo>
                  <a:cubicBezTo>
                    <a:pt x="13" y="38"/>
                    <a:pt x="13" y="36"/>
                    <a:pt x="13" y="35"/>
                  </a:cubicBezTo>
                  <a:cubicBezTo>
                    <a:pt x="12" y="35"/>
                    <a:pt x="12" y="35"/>
                    <a:pt x="11" y="35"/>
                  </a:cubicBezTo>
                  <a:close/>
                  <a:moveTo>
                    <a:pt x="15" y="35"/>
                  </a:moveTo>
                  <a:cubicBezTo>
                    <a:pt x="15" y="36"/>
                    <a:pt x="15" y="38"/>
                    <a:pt x="15" y="39"/>
                  </a:cubicBezTo>
                  <a:cubicBezTo>
                    <a:pt x="15" y="39"/>
                    <a:pt x="16" y="39"/>
                    <a:pt x="16" y="39"/>
                  </a:cubicBezTo>
                  <a:cubicBezTo>
                    <a:pt x="16" y="38"/>
                    <a:pt x="16" y="36"/>
                    <a:pt x="16" y="35"/>
                  </a:cubicBezTo>
                  <a:cubicBezTo>
                    <a:pt x="16" y="35"/>
                    <a:pt x="15" y="35"/>
                    <a:pt x="15" y="35"/>
                  </a:cubicBezTo>
                  <a:close/>
                  <a:moveTo>
                    <a:pt x="18" y="35"/>
                  </a:moveTo>
                  <a:cubicBezTo>
                    <a:pt x="18" y="36"/>
                    <a:pt x="18" y="38"/>
                    <a:pt x="18" y="39"/>
                  </a:cubicBezTo>
                  <a:cubicBezTo>
                    <a:pt x="19" y="39"/>
                    <a:pt x="20" y="39"/>
                    <a:pt x="20" y="39"/>
                  </a:cubicBezTo>
                  <a:cubicBezTo>
                    <a:pt x="20" y="38"/>
                    <a:pt x="20" y="36"/>
                    <a:pt x="20" y="35"/>
                  </a:cubicBezTo>
                  <a:cubicBezTo>
                    <a:pt x="20" y="35"/>
                    <a:pt x="19" y="35"/>
                    <a:pt x="18" y="35"/>
                  </a:cubicBezTo>
                  <a:close/>
                  <a:moveTo>
                    <a:pt x="22" y="35"/>
                  </a:moveTo>
                  <a:cubicBezTo>
                    <a:pt x="22" y="36"/>
                    <a:pt x="22" y="38"/>
                    <a:pt x="22" y="39"/>
                  </a:cubicBezTo>
                  <a:cubicBezTo>
                    <a:pt x="23" y="39"/>
                    <a:pt x="23" y="39"/>
                    <a:pt x="24" y="39"/>
                  </a:cubicBezTo>
                  <a:cubicBezTo>
                    <a:pt x="24" y="38"/>
                    <a:pt x="24" y="36"/>
                    <a:pt x="24" y="35"/>
                  </a:cubicBezTo>
                  <a:cubicBezTo>
                    <a:pt x="23" y="35"/>
                    <a:pt x="23" y="35"/>
                    <a:pt x="22" y="35"/>
                  </a:cubicBezTo>
                  <a:close/>
                  <a:moveTo>
                    <a:pt x="26" y="35"/>
                  </a:moveTo>
                  <a:cubicBezTo>
                    <a:pt x="26" y="36"/>
                    <a:pt x="26" y="38"/>
                    <a:pt x="26" y="39"/>
                  </a:cubicBezTo>
                  <a:cubicBezTo>
                    <a:pt x="26" y="39"/>
                    <a:pt x="27" y="39"/>
                    <a:pt x="27" y="39"/>
                  </a:cubicBezTo>
                  <a:cubicBezTo>
                    <a:pt x="27" y="38"/>
                    <a:pt x="27" y="36"/>
                    <a:pt x="27" y="35"/>
                  </a:cubicBezTo>
                  <a:cubicBezTo>
                    <a:pt x="27" y="35"/>
                    <a:pt x="26" y="35"/>
                    <a:pt x="26" y="35"/>
                  </a:cubicBezTo>
                  <a:close/>
                  <a:moveTo>
                    <a:pt x="29" y="35"/>
                  </a:moveTo>
                  <a:cubicBezTo>
                    <a:pt x="29" y="36"/>
                    <a:pt x="29" y="38"/>
                    <a:pt x="29" y="39"/>
                  </a:cubicBezTo>
                  <a:cubicBezTo>
                    <a:pt x="30" y="39"/>
                    <a:pt x="30" y="39"/>
                    <a:pt x="31" y="39"/>
                  </a:cubicBezTo>
                  <a:cubicBezTo>
                    <a:pt x="31" y="38"/>
                    <a:pt x="31" y="36"/>
                    <a:pt x="31" y="35"/>
                  </a:cubicBezTo>
                  <a:cubicBezTo>
                    <a:pt x="30" y="35"/>
                    <a:pt x="30" y="35"/>
                    <a:pt x="29" y="35"/>
                  </a:cubicBezTo>
                  <a:close/>
                  <a:moveTo>
                    <a:pt x="33" y="35"/>
                  </a:moveTo>
                  <a:cubicBezTo>
                    <a:pt x="33" y="39"/>
                    <a:pt x="33" y="39"/>
                    <a:pt x="33" y="39"/>
                  </a:cubicBezTo>
                  <a:cubicBezTo>
                    <a:pt x="35" y="39"/>
                    <a:pt x="35" y="39"/>
                    <a:pt x="35" y="39"/>
                  </a:cubicBezTo>
                  <a:cubicBezTo>
                    <a:pt x="35" y="35"/>
                    <a:pt x="35" y="35"/>
                    <a:pt x="35" y="35"/>
                  </a:cubicBezTo>
                  <a:lnTo>
                    <a:pt x="33"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52" name="Freeform 2616"/>
            <p:cNvSpPr/>
            <p:nvPr/>
          </p:nvSpPr>
          <p:spPr bwMode="auto">
            <a:xfrm>
              <a:off x="-215899" y="823912"/>
              <a:ext cx="96838" cy="331788"/>
            </a:xfrm>
            <a:custGeom>
              <a:avLst/>
              <a:gdLst>
                <a:gd name="T0" fmla="*/ 0 w 61"/>
                <a:gd name="T1" fmla="*/ 209 h 209"/>
                <a:gd name="T2" fmla="*/ 61 w 61"/>
                <a:gd name="T3" fmla="*/ 209 h 209"/>
                <a:gd name="T4" fmla="*/ 61 w 61"/>
                <a:gd name="T5" fmla="*/ 41 h 209"/>
                <a:gd name="T6" fmla="*/ 0 w 61"/>
                <a:gd name="T7" fmla="*/ 0 h 209"/>
                <a:gd name="T8" fmla="*/ 0 w 61"/>
                <a:gd name="T9" fmla="*/ 209 h 209"/>
              </a:gdLst>
              <a:ahLst/>
              <a:cxnLst>
                <a:cxn ang="0">
                  <a:pos x="T0" y="T1"/>
                </a:cxn>
                <a:cxn ang="0">
                  <a:pos x="T2" y="T3"/>
                </a:cxn>
                <a:cxn ang="0">
                  <a:pos x="T4" y="T5"/>
                </a:cxn>
                <a:cxn ang="0">
                  <a:pos x="T6" y="T7"/>
                </a:cxn>
                <a:cxn ang="0">
                  <a:pos x="T8" y="T9"/>
                </a:cxn>
              </a:cxnLst>
              <a:rect l="0" t="0" r="r" b="b"/>
              <a:pathLst>
                <a:path w="61" h="209">
                  <a:moveTo>
                    <a:pt x="0" y="209"/>
                  </a:moveTo>
                  <a:lnTo>
                    <a:pt x="61" y="209"/>
                  </a:lnTo>
                  <a:lnTo>
                    <a:pt x="61" y="41"/>
                  </a:lnTo>
                  <a:lnTo>
                    <a:pt x="0" y="0"/>
                  </a:lnTo>
                  <a:lnTo>
                    <a:pt x="0" y="2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53" name="Rectangle 2617"/>
            <p:cNvSpPr>
              <a:spLocks noChangeArrowheads="1"/>
            </p:cNvSpPr>
            <p:nvPr/>
          </p:nvSpPr>
          <p:spPr bwMode="auto">
            <a:xfrm>
              <a:off x="-239712" y="1081087"/>
              <a:ext cx="1635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54" name="Freeform 2618"/>
            <p:cNvSpPr>
              <a:spLocks noEditPoints="1"/>
            </p:cNvSpPr>
            <p:nvPr/>
          </p:nvSpPr>
          <p:spPr bwMode="auto">
            <a:xfrm>
              <a:off x="-180974" y="892175"/>
              <a:ext cx="46038" cy="161925"/>
            </a:xfrm>
            <a:custGeom>
              <a:avLst/>
              <a:gdLst>
                <a:gd name="T0" fmla="*/ 14 w 14"/>
                <a:gd name="T1" fmla="*/ 4 h 50"/>
                <a:gd name="T2" fmla="*/ 0 w 14"/>
                <a:gd name="T3" fmla="*/ 5 h 50"/>
                <a:gd name="T4" fmla="*/ 0 w 14"/>
                <a:gd name="T5" fmla="*/ 0 h 50"/>
                <a:gd name="T6" fmla="*/ 14 w 14"/>
                <a:gd name="T7" fmla="*/ 2 h 50"/>
                <a:gd name="T8" fmla="*/ 0 w 14"/>
                <a:gd name="T9" fmla="*/ 0 h 50"/>
                <a:gd name="T10" fmla="*/ 14 w 14"/>
                <a:gd name="T11" fmla="*/ 7 h 50"/>
                <a:gd name="T12" fmla="*/ 0 w 14"/>
                <a:gd name="T13" fmla="*/ 9 h 50"/>
                <a:gd name="T14" fmla="*/ 0 w 14"/>
                <a:gd name="T15" fmla="*/ 11 h 50"/>
                <a:gd name="T16" fmla="*/ 14 w 14"/>
                <a:gd name="T17" fmla="*/ 12 h 50"/>
                <a:gd name="T18" fmla="*/ 0 w 14"/>
                <a:gd name="T19" fmla="*/ 11 h 50"/>
                <a:gd name="T20" fmla="*/ 14 w 14"/>
                <a:gd name="T21" fmla="*/ 14 h 50"/>
                <a:gd name="T22" fmla="*/ 0 w 14"/>
                <a:gd name="T23" fmla="*/ 16 h 50"/>
                <a:gd name="T24" fmla="*/ 0 w 14"/>
                <a:gd name="T25" fmla="*/ 17 h 50"/>
                <a:gd name="T26" fmla="*/ 14 w 14"/>
                <a:gd name="T27" fmla="*/ 19 h 50"/>
                <a:gd name="T28" fmla="*/ 0 w 14"/>
                <a:gd name="T29" fmla="*/ 17 h 50"/>
                <a:gd name="T30" fmla="*/ 14 w 14"/>
                <a:gd name="T31" fmla="*/ 21 h 50"/>
                <a:gd name="T32" fmla="*/ 0 w 14"/>
                <a:gd name="T33" fmla="*/ 22 h 50"/>
                <a:gd name="T34" fmla="*/ 0 w 14"/>
                <a:gd name="T35" fmla="*/ 24 h 50"/>
                <a:gd name="T36" fmla="*/ 14 w 14"/>
                <a:gd name="T37" fmla="*/ 26 h 50"/>
                <a:gd name="T38" fmla="*/ 0 w 14"/>
                <a:gd name="T39" fmla="*/ 24 h 50"/>
                <a:gd name="T40" fmla="*/ 14 w 14"/>
                <a:gd name="T41" fmla="*/ 28 h 50"/>
                <a:gd name="T42" fmla="*/ 0 w 14"/>
                <a:gd name="T43" fmla="*/ 29 h 50"/>
                <a:gd name="T44" fmla="*/ 0 w 14"/>
                <a:gd name="T45" fmla="*/ 31 h 50"/>
                <a:gd name="T46" fmla="*/ 14 w 14"/>
                <a:gd name="T47" fmla="*/ 33 h 50"/>
                <a:gd name="T48" fmla="*/ 0 w 14"/>
                <a:gd name="T49" fmla="*/ 31 h 50"/>
                <a:gd name="T50" fmla="*/ 14 w 14"/>
                <a:gd name="T51" fmla="*/ 35 h 50"/>
                <a:gd name="T52" fmla="*/ 0 w 14"/>
                <a:gd name="T53" fmla="*/ 36 h 50"/>
                <a:gd name="T54" fmla="*/ 0 w 14"/>
                <a:gd name="T55" fmla="*/ 38 h 50"/>
                <a:gd name="T56" fmla="*/ 14 w 14"/>
                <a:gd name="T57" fmla="*/ 40 h 50"/>
                <a:gd name="T58" fmla="*/ 0 w 14"/>
                <a:gd name="T59" fmla="*/ 38 h 50"/>
                <a:gd name="T60" fmla="*/ 14 w 14"/>
                <a:gd name="T61" fmla="*/ 42 h 50"/>
                <a:gd name="T62" fmla="*/ 0 w 14"/>
                <a:gd name="T63" fmla="*/ 43 h 50"/>
                <a:gd name="T64" fmla="*/ 0 w 14"/>
                <a:gd name="T65" fmla="*/ 45 h 50"/>
                <a:gd name="T66" fmla="*/ 14 w 14"/>
                <a:gd name="T67" fmla="*/ 47 h 50"/>
                <a:gd name="T68" fmla="*/ 0 w 14"/>
                <a:gd name="T69" fmla="*/ 45 h 50"/>
                <a:gd name="T70" fmla="*/ 14 w 14"/>
                <a:gd name="T71" fmla="*/ 48 h 50"/>
                <a:gd name="T72" fmla="*/ 0 w 14"/>
                <a:gd name="T73"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50">
                  <a:moveTo>
                    <a:pt x="0" y="4"/>
                  </a:moveTo>
                  <a:cubicBezTo>
                    <a:pt x="5" y="4"/>
                    <a:pt x="9" y="4"/>
                    <a:pt x="14" y="4"/>
                  </a:cubicBezTo>
                  <a:cubicBezTo>
                    <a:pt x="14" y="4"/>
                    <a:pt x="14" y="5"/>
                    <a:pt x="14" y="5"/>
                  </a:cubicBezTo>
                  <a:cubicBezTo>
                    <a:pt x="9" y="5"/>
                    <a:pt x="5" y="5"/>
                    <a:pt x="0" y="5"/>
                  </a:cubicBezTo>
                  <a:cubicBezTo>
                    <a:pt x="0" y="5"/>
                    <a:pt x="0" y="4"/>
                    <a:pt x="0" y="4"/>
                  </a:cubicBezTo>
                  <a:close/>
                  <a:moveTo>
                    <a:pt x="0" y="0"/>
                  </a:moveTo>
                  <a:cubicBezTo>
                    <a:pt x="14" y="0"/>
                    <a:pt x="14" y="0"/>
                    <a:pt x="14" y="0"/>
                  </a:cubicBezTo>
                  <a:cubicBezTo>
                    <a:pt x="14" y="2"/>
                    <a:pt x="14" y="2"/>
                    <a:pt x="14" y="2"/>
                  </a:cubicBezTo>
                  <a:cubicBezTo>
                    <a:pt x="0" y="2"/>
                    <a:pt x="0" y="2"/>
                    <a:pt x="0" y="2"/>
                  </a:cubicBezTo>
                  <a:cubicBezTo>
                    <a:pt x="0" y="0"/>
                    <a:pt x="0" y="0"/>
                    <a:pt x="0" y="0"/>
                  </a:cubicBezTo>
                  <a:close/>
                  <a:moveTo>
                    <a:pt x="0" y="7"/>
                  </a:moveTo>
                  <a:cubicBezTo>
                    <a:pt x="5" y="7"/>
                    <a:pt x="9" y="7"/>
                    <a:pt x="14" y="7"/>
                  </a:cubicBezTo>
                  <a:cubicBezTo>
                    <a:pt x="14" y="8"/>
                    <a:pt x="14" y="8"/>
                    <a:pt x="14" y="9"/>
                  </a:cubicBezTo>
                  <a:cubicBezTo>
                    <a:pt x="9" y="9"/>
                    <a:pt x="5" y="9"/>
                    <a:pt x="0" y="9"/>
                  </a:cubicBezTo>
                  <a:cubicBezTo>
                    <a:pt x="0" y="8"/>
                    <a:pt x="0" y="8"/>
                    <a:pt x="0" y="7"/>
                  </a:cubicBezTo>
                  <a:close/>
                  <a:moveTo>
                    <a:pt x="0" y="11"/>
                  </a:moveTo>
                  <a:cubicBezTo>
                    <a:pt x="5" y="11"/>
                    <a:pt x="9" y="11"/>
                    <a:pt x="14" y="11"/>
                  </a:cubicBezTo>
                  <a:cubicBezTo>
                    <a:pt x="14" y="11"/>
                    <a:pt x="14" y="12"/>
                    <a:pt x="14" y="12"/>
                  </a:cubicBezTo>
                  <a:cubicBezTo>
                    <a:pt x="9" y="12"/>
                    <a:pt x="5" y="12"/>
                    <a:pt x="0" y="12"/>
                  </a:cubicBezTo>
                  <a:cubicBezTo>
                    <a:pt x="0" y="12"/>
                    <a:pt x="0" y="11"/>
                    <a:pt x="0" y="11"/>
                  </a:cubicBezTo>
                  <a:close/>
                  <a:moveTo>
                    <a:pt x="0" y="14"/>
                  </a:moveTo>
                  <a:cubicBezTo>
                    <a:pt x="5" y="14"/>
                    <a:pt x="9" y="14"/>
                    <a:pt x="14" y="14"/>
                  </a:cubicBezTo>
                  <a:cubicBezTo>
                    <a:pt x="14" y="15"/>
                    <a:pt x="14" y="15"/>
                    <a:pt x="14" y="16"/>
                  </a:cubicBezTo>
                  <a:cubicBezTo>
                    <a:pt x="9" y="16"/>
                    <a:pt x="5" y="16"/>
                    <a:pt x="0" y="16"/>
                  </a:cubicBezTo>
                  <a:cubicBezTo>
                    <a:pt x="0" y="15"/>
                    <a:pt x="0" y="15"/>
                    <a:pt x="0" y="14"/>
                  </a:cubicBezTo>
                  <a:close/>
                  <a:moveTo>
                    <a:pt x="0" y="17"/>
                  </a:moveTo>
                  <a:cubicBezTo>
                    <a:pt x="5" y="17"/>
                    <a:pt x="9" y="17"/>
                    <a:pt x="14" y="17"/>
                  </a:cubicBezTo>
                  <a:cubicBezTo>
                    <a:pt x="14" y="18"/>
                    <a:pt x="14" y="19"/>
                    <a:pt x="14" y="19"/>
                  </a:cubicBezTo>
                  <a:cubicBezTo>
                    <a:pt x="9" y="19"/>
                    <a:pt x="5" y="19"/>
                    <a:pt x="0" y="19"/>
                  </a:cubicBezTo>
                  <a:cubicBezTo>
                    <a:pt x="0" y="19"/>
                    <a:pt x="0" y="18"/>
                    <a:pt x="0" y="17"/>
                  </a:cubicBezTo>
                  <a:close/>
                  <a:moveTo>
                    <a:pt x="0" y="21"/>
                  </a:moveTo>
                  <a:cubicBezTo>
                    <a:pt x="5" y="21"/>
                    <a:pt x="9" y="21"/>
                    <a:pt x="14" y="21"/>
                  </a:cubicBezTo>
                  <a:cubicBezTo>
                    <a:pt x="14" y="21"/>
                    <a:pt x="14" y="22"/>
                    <a:pt x="14" y="22"/>
                  </a:cubicBezTo>
                  <a:cubicBezTo>
                    <a:pt x="9" y="22"/>
                    <a:pt x="5" y="22"/>
                    <a:pt x="0" y="22"/>
                  </a:cubicBezTo>
                  <a:cubicBezTo>
                    <a:pt x="0" y="22"/>
                    <a:pt x="0" y="21"/>
                    <a:pt x="0" y="21"/>
                  </a:cubicBezTo>
                  <a:close/>
                  <a:moveTo>
                    <a:pt x="0" y="24"/>
                  </a:moveTo>
                  <a:cubicBezTo>
                    <a:pt x="5" y="24"/>
                    <a:pt x="9" y="24"/>
                    <a:pt x="14" y="24"/>
                  </a:cubicBezTo>
                  <a:cubicBezTo>
                    <a:pt x="14" y="25"/>
                    <a:pt x="14" y="25"/>
                    <a:pt x="14" y="26"/>
                  </a:cubicBezTo>
                  <a:cubicBezTo>
                    <a:pt x="9" y="26"/>
                    <a:pt x="5" y="26"/>
                    <a:pt x="0" y="26"/>
                  </a:cubicBezTo>
                  <a:cubicBezTo>
                    <a:pt x="0" y="25"/>
                    <a:pt x="0" y="25"/>
                    <a:pt x="0" y="24"/>
                  </a:cubicBezTo>
                  <a:close/>
                  <a:moveTo>
                    <a:pt x="0" y="28"/>
                  </a:moveTo>
                  <a:cubicBezTo>
                    <a:pt x="5" y="28"/>
                    <a:pt x="9" y="28"/>
                    <a:pt x="14" y="28"/>
                  </a:cubicBezTo>
                  <a:cubicBezTo>
                    <a:pt x="14" y="28"/>
                    <a:pt x="14" y="29"/>
                    <a:pt x="14" y="29"/>
                  </a:cubicBezTo>
                  <a:cubicBezTo>
                    <a:pt x="9" y="29"/>
                    <a:pt x="5" y="29"/>
                    <a:pt x="0" y="29"/>
                  </a:cubicBezTo>
                  <a:cubicBezTo>
                    <a:pt x="0" y="29"/>
                    <a:pt x="0" y="28"/>
                    <a:pt x="0" y="28"/>
                  </a:cubicBezTo>
                  <a:close/>
                  <a:moveTo>
                    <a:pt x="0" y="31"/>
                  </a:moveTo>
                  <a:cubicBezTo>
                    <a:pt x="5" y="31"/>
                    <a:pt x="9" y="31"/>
                    <a:pt x="14" y="31"/>
                  </a:cubicBezTo>
                  <a:cubicBezTo>
                    <a:pt x="14" y="32"/>
                    <a:pt x="14" y="32"/>
                    <a:pt x="14" y="33"/>
                  </a:cubicBezTo>
                  <a:cubicBezTo>
                    <a:pt x="9" y="33"/>
                    <a:pt x="5" y="33"/>
                    <a:pt x="0" y="33"/>
                  </a:cubicBezTo>
                  <a:cubicBezTo>
                    <a:pt x="0" y="32"/>
                    <a:pt x="0" y="32"/>
                    <a:pt x="0" y="31"/>
                  </a:cubicBezTo>
                  <a:close/>
                  <a:moveTo>
                    <a:pt x="0" y="35"/>
                  </a:moveTo>
                  <a:cubicBezTo>
                    <a:pt x="5" y="35"/>
                    <a:pt x="9" y="35"/>
                    <a:pt x="14" y="35"/>
                  </a:cubicBezTo>
                  <a:cubicBezTo>
                    <a:pt x="14" y="35"/>
                    <a:pt x="14" y="36"/>
                    <a:pt x="14" y="36"/>
                  </a:cubicBezTo>
                  <a:cubicBezTo>
                    <a:pt x="9" y="36"/>
                    <a:pt x="5" y="36"/>
                    <a:pt x="0" y="36"/>
                  </a:cubicBezTo>
                  <a:cubicBezTo>
                    <a:pt x="0" y="36"/>
                    <a:pt x="0" y="35"/>
                    <a:pt x="0" y="35"/>
                  </a:cubicBezTo>
                  <a:close/>
                  <a:moveTo>
                    <a:pt x="0" y="38"/>
                  </a:moveTo>
                  <a:cubicBezTo>
                    <a:pt x="5" y="38"/>
                    <a:pt x="9" y="38"/>
                    <a:pt x="14" y="38"/>
                  </a:cubicBezTo>
                  <a:cubicBezTo>
                    <a:pt x="14" y="39"/>
                    <a:pt x="14" y="39"/>
                    <a:pt x="14" y="40"/>
                  </a:cubicBezTo>
                  <a:cubicBezTo>
                    <a:pt x="9" y="40"/>
                    <a:pt x="5" y="40"/>
                    <a:pt x="0" y="40"/>
                  </a:cubicBezTo>
                  <a:cubicBezTo>
                    <a:pt x="0" y="39"/>
                    <a:pt x="0" y="39"/>
                    <a:pt x="0" y="38"/>
                  </a:cubicBezTo>
                  <a:close/>
                  <a:moveTo>
                    <a:pt x="0" y="42"/>
                  </a:moveTo>
                  <a:cubicBezTo>
                    <a:pt x="5" y="42"/>
                    <a:pt x="9" y="42"/>
                    <a:pt x="14" y="42"/>
                  </a:cubicBezTo>
                  <a:cubicBezTo>
                    <a:pt x="14" y="42"/>
                    <a:pt x="14" y="43"/>
                    <a:pt x="14" y="43"/>
                  </a:cubicBezTo>
                  <a:cubicBezTo>
                    <a:pt x="9" y="43"/>
                    <a:pt x="5" y="43"/>
                    <a:pt x="0" y="43"/>
                  </a:cubicBezTo>
                  <a:cubicBezTo>
                    <a:pt x="0" y="43"/>
                    <a:pt x="0" y="42"/>
                    <a:pt x="0" y="42"/>
                  </a:cubicBezTo>
                  <a:close/>
                  <a:moveTo>
                    <a:pt x="0" y="45"/>
                  </a:moveTo>
                  <a:cubicBezTo>
                    <a:pt x="5" y="45"/>
                    <a:pt x="9" y="45"/>
                    <a:pt x="14" y="45"/>
                  </a:cubicBezTo>
                  <a:cubicBezTo>
                    <a:pt x="14" y="45"/>
                    <a:pt x="14" y="46"/>
                    <a:pt x="14" y="47"/>
                  </a:cubicBezTo>
                  <a:cubicBezTo>
                    <a:pt x="9" y="47"/>
                    <a:pt x="5" y="47"/>
                    <a:pt x="0" y="47"/>
                  </a:cubicBezTo>
                  <a:cubicBezTo>
                    <a:pt x="0" y="46"/>
                    <a:pt x="0" y="45"/>
                    <a:pt x="0" y="45"/>
                  </a:cubicBezTo>
                  <a:close/>
                  <a:moveTo>
                    <a:pt x="0" y="48"/>
                  </a:moveTo>
                  <a:cubicBezTo>
                    <a:pt x="14" y="48"/>
                    <a:pt x="14" y="48"/>
                    <a:pt x="14" y="48"/>
                  </a:cubicBezTo>
                  <a:cubicBezTo>
                    <a:pt x="14" y="50"/>
                    <a:pt x="14" y="50"/>
                    <a:pt x="14" y="50"/>
                  </a:cubicBezTo>
                  <a:cubicBezTo>
                    <a:pt x="0" y="50"/>
                    <a:pt x="0" y="50"/>
                    <a:pt x="0" y="50"/>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55" name="Freeform 2619"/>
            <p:cNvSpPr/>
            <p:nvPr/>
          </p:nvSpPr>
          <p:spPr bwMode="auto">
            <a:xfrm>
              <a:off x="-2732087" y="660400"/>
              <a:ext cx="123825" cy="495300"/>
            </a:xfrm>
            <a:custGeom>
              <a:avLst/>
              <a:gdLst>
                <a:gd name="T0" fmla="*/ 78 w 78"/>
                <a:gd name="T1" fmla="*/ 312 h 312"/>
                <a:gd name="T2" fmla="*/ 64 w 78"/>
                <a:gd name="T3" fmla="*/ 312 h 312"/>
                <a:gd name="T4" fmla="*/ 52 w 78"/>
                <a:gd name="T5" fmla="*/ 312 h 312"/>
                <a:gd name="T6" fmla="*/ 0 w 78"/>
                <a:gd name="T7" fmla="*/ 312 h 312"/>
                <a:gd name="T8" fmla="*/ 0 w 78"/>
                <a:gd name="T9" fmla="*/ 109 h 312"/>
                <a:gd name="T10" fmla="*/ 13 w 78"/>
                <a:gd name="T11" fmla="*/ 105 h 312"/>
                <a:gd name="T12" fmla="*/ 13 w 78"/>
                <a:gd name="T13" fmla="*/ 51 h 312"/>
                <a:gd name="T14" fmla="*/ 17 w 78"/>
                <a:gd name="T15" fmla="*/ 49 h 312"/>
                <a:gd name="T16" fmla="*/ 17 w 78"/>
                <a:gd name="T17" fmla="*/ 10 h 312"/>
                <a:gd name="T18" fmla="*/ 47 w 78"/>
                <a:gd name="T19" fmla="*/ 0 h 312"/>
                <a:gd name="T20" fmla="*/ 47 w 78"/>
                <a:gd name="T21" fmla="*/ 39 h 312"/>
                <a:gd name="T22" fmla="*/ 52 w 78"/>
                <a:gd name="T23" fmla="*/ 37 h 312"/>
                <a:gd name="T24" fmla="*/ 52 w 78"/>
                <a:gd name="T25" fmla="*/ 94 h 312"/>
                <a:gd name="T26" fmla="*/ 64 w 78"/>
                <a:gd name="T27" fmla="*/ 90 h 312"/>
                <a:gd name="T28" fmla="*/ 64 w 78"/>
                <a:gd name="T29" fmla="*/ 177 h 312"/>
                <a:gd name="T30" fmla="*/ 78 w 78"/>
                <a:gd name="T31" fmla="*/ 177 h 312"/>
                <a:gd name="T32" fmla="*/ 78 w 78"/>
                <a:gd name="T33" fmla="*/ 31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312">
                  <a:moveTo>
                    <a:pt x="78" y="312"/>
                  </a:moveTo>
                  <a:lnTo>
                    <a:pt x="64" y="312"/>
                  </a:lnTo>
                  <a:lnTo>
                    <a:pt x="52" y="312"/>
                  </a:lnTo>
                  <a:lnTo>
                    <a:pt x="0" y="312"/>
                  </a:lnTo>
                  <a:lnTo>
                    <a:pt x="0" y="109"/>
                  </a:lnTo>
                  <a:lnTo>
                    <a:pt x="13" y="105"/>
                  </a:lnTo>
                  <a:lnTo>
                    <a:pt x="13" y="51"/>
                  </a:lnTo>
                  <a:lnTo>
                    <a:pt x="17" y="49"/>
                  </a:lnTo>
                  <a:lnTo>
                    <a:pt x="17" y="10"/>
                  </a:lnTo>
                  <a:lnTo>
                    <a:pt x="47" y="0"/>
                  </a:lnTo>
                  <a:lnTo>
                    <a:pt x="47" y="39"/>
                  </a:lnTo>
                  <a:lnTo>
                    <a:pt x="52" y="37"/>
                  </a:lnTo>
                  <a:lnTo>
                    <a:pt x="52" y="94"/>
                  </a:lnTo>
                  <a:lnTo>
                    <a:pt x="64" y="90"/>
                  </a:lnTo>
                  <a:lnTo>
                    <a:pt x="64" y="177"/>
                  </a:lnTo>
                  <a:lnTo>
                    <a:pt x="78" y="177"/>
                  </a:lnTo>
                  <a:lnTo>
                    <a:pt x="78" y="3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56" name="Rectangle 2620"/>
            <p:cNvSpPr>
              <a:spLocks noChangeArrowheads="1"/>
            </p:cNvSpPr>
            <p:nvPr/>
          </p:nvSpPr>
          <p:spPr bwMode="auto">
            <a:xfrm>
              <a:off x="-2800349" y="901700"/>
              <a:ext cx="74613" cy="254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57" name="Freeform 2621"/>
            <p:cNvSpPr>
              <a:spLocks noEditPoints="1"/>
            </p:cNvSpPr>
            <p:nvPr/>
          </p:nvSpPr>
          <p:spPr bwMode="auto">
            <a:xfrm>
              <a:off x="-2936874" y="758825"/>
              <a:ext cx="176213" cy="396875"/>
            </a:xfrm>
            <a:custGeom>
              <a:avLst/>
              <a:gdLst>
                <a:gd name="T0" fmla="*/ 33 w 54"/>
                <a:gd name="T1" fmla="*/ 21 h 122"/>
                <a:gd name="T2" fmla="*/ 27 w 54"/>
                <a:gd name="T3" fmla="*/ 14 h 122"/>
                <a:gd name="T4" fmla="*/ 15 w 54"/>
                <a:gd name="T5" fmla="*/ 52 h 122"/>
                <a:gd name="T6" fmla="*/ 19 w 54"/>
                <a:gd name="T7" fmla="*/ 58 h 122"/>
                <a:gd name="T8" fmla="*/ 15 w 54"/>
                <a:gd name="T9" fmla="*/ 60 h 122"/>
                <a:gd name="T10" fmla="*/ 15 w 54"/>
                <a:gd name="T11" fmla="*/ 75 h 122"/>
                <a:gd name="T12" fmla="*/ 19 w 54"/>
                <a:gd name="T13" fmla="*/ 77 h 122"/>
                <a:gd name="T14" fmla="*/ 24 w 54"/>
                <a:gd name="T15" fmla="*/ 102 h 122"/>
                <a:gd name="T16" fmla="*/ 32 w 54"/>
                <a:gd name="T17" fmla="*/ 104 h 122"/>
                <a:gd name="T18" fmla="*/ 20 w 54"/>
                <a:gd name="T19" fmla="*/ 97 h 122"/>
                <a:gd name="T20" fmla="*/ 28 w 54"/>
                <a:gd name="T21" fmla="*/ 100 h 122"/>
                <a:gd name="T22" fmla="*/ 27 w 54"/>
                <a:gd name="T23" fmla="*/ 93 h 122"/>
                <a:gd name="T24" fmla="*/ 33 w 54"/>
                <a:gd name="T25" fmla="*/ 93 h 122"/>
                <a:gd name="T26" fmla="*/ 23 w 54"/>
                <a:gd name="T27" fmla="*/ 91 h 122"/>
                <a:gd name="T28" fmla="*/ 28 w 54"/>
                <a:gd name="T29" fmla="*/ 89 h 122"/>
                <a:gd name="T30" fmla="*/ 20 w 54"/>
                <a:gd name="T31" fmla="*/ 87 h 122"/>
                <a:gd name="T32" fmla="*/ 27 w 54"/>
                <a:gd name="T33" fmla="*/ 85 h 122"/>
                <a:gd name="T34" fmla="*/ 33 w 54"/>
                <a:gd name="T35" fmla="*/ 85 h 122"/>
                <a:gd name="T36" fmla="*/ 23 w 54"/>
                <a:gd name="T37" fmla="*/ 83 h 122"/>
                <a:gd name="T38" fmla="*/ 24 w 54"/>
                <a:gd name="T39" fmla="*/ 81 h 122"/>
                <a:gd name="T40" fmla="*/ 20 w 54"/>
                <a:gd name="T41" fmla="*/ 79 h 122"/>
                <a:gd name="T42" fmla="*/ 32 w 54"/>
                <a:gd name="T43" fmla="*/ 77 h 122"/>
                <a:gd name="T44" fmla="*/ 37 w 54"/>
                <a:gd name="T45" fmla="*/ 73 h 122"/>
                <a:gd name="T46" fmla="*/ 23 w 54"/>
                <a:gd name="T47" fmla="*/ 75 h 122"/>
                <a:gd name="T48" fmla="*/ 24 w 54"/>
                <a:gd name="T49" fmla="*/ 73 h 122"/>
                <a:gd name="T50" fmla="*/ 37 w 54"/>
                <a:gd name="T51" fmla="*/ 71 h 122"/>
                <a:gd name="T52" fmla="*/ 23 w 54"/>
                <a:gd name="T53" fmla="*/ 68 h 122"/>
                <a:gd name="T54" fmla="*/ 28 w 54"/>
                <a:gd name="T55" fmla="*/ 68 h 122"/>
                <a:gd name="T56" fmla="*/ 36 w 54"/>
                <a:gd name="T57" fmla="*/ 71 h 122"/>
                <a:gd name="T58" fmla="*/ 37 w 54"/>
                <a:gd name="T59" fmla="*/ 64 h 122"/>
                <a:gd name="T60" fmla="*/ 28 w 54"/>
                <a:gd name="T61" fmla="*/ 66 h 122"/>
                <a:gd name="T62" fmla="*/ 36 w 54"/>
                <a:gd name="T63" fmla="*/ 64 h 122"/>
                <a:gd name="T64" fmla="*/ 20 w 54"/>
                <a:gd name="T65" fmla="*/ 60 h 122"/>
                <a:gd name="T66" fmla="*/ 32 w 54"/>
                <a:gd name="T67" fmla="*/ 62 h 122"/>
                <a:gd name="T68" fmla="*/ 33 w 54"/>
                <a:gd name="T69" fmla="*/ 60 h 122"/>
                <a:gd name="T70" fmla="*/ 20 w 54"/>
                <a:gd name="T71" fmla="*/ 58 h 122"/>
                <a:gd name="T72" fmla="*/ 27 w 54"/>
                <a:gd name="T73" fmla="*/ 56 h 122"/>
                <a:gd name="T74" fmla="*/ 37 w 54"/>
                <a:gd name="T75" fmla="*/ 52 h 122"/>
                <a:gd name="T76" fmla="*/ 23 w 54"/>
                <a:gd name="T77" fmla="*/ 54 h 122"/>
                <a:gd name="T78" fmla="*/ 24 w 54"/>
                <a:gd name="T79" fmla="*/ 52 h 122"/>
                <a:gd name="T80" fmla="*/ 33 w 54"/>
                <a:gd name="T81" fmla="*/ 54 h 122"/>
                <a:gd name="T82" fmla="*/ 40 w 54"/>
                <a:gd name="T83" fmla="*/ 48 h 122"/>
                <a:gd name="T84" fmla="*/ 24 w 54"/>
                <a:gd name="T85" fmla="*/ 48 h 122"/>
                <a:gd name="T86" fmla="*/ 32 w 54"/>
                <a:gd name="T87" fmla="*/ 50 h 122"/>
                <a:gd name="T88" fmla="*/ 33 w 54"/>
                <a:gd name="T89" fmla="*/ 48 h 122"/>
                <a:gd name="T90" fmla="*/ 20 w 54"/>
                <a:gd name="T91" fmla="*/ 46 h 122"/>
                <a:gd name="T92" fmla="*/ 27 w 54"/>
                <a:gd name="T93" fmla="*/ 44 h 122"/>
                <a:gd name="T94" fmla="*/ 33 w 54"/>
                <a:gd name="T95" fmla="*/ 44 h 122"/>
                <a:gd name="T96" fmla="*/ 40 w 54"/>
                <a:gd name="T97" fmla="*/ 42 h 122"/>
                <a:gd name="T98" fmla="*/ 20 w 54"/>
                <a:gd name="T99" fmla="*/ 39 h 122"/>
                <a:gd name="T100" fmla="*/ 33 w 54"/>
                <a:gd name="T101" fmla="*/ 42 h 122"/>
                <a:gd name="T102" fmla="*/ 23 w 54"/>
                <a:gd name="T103" fmla="*/ 35 h 122"/>
                <a:gd name="T104" fmla="*/ 33 w 54"/>
                <a:gd name="T105" fmla="*/ 35 h 122"/>
                <a:gd name="T106" fmla="*/ 23 w 54"/>
                <a:gd name="T107" fmla="*/ 33 h 122"/>
                <a:gd name="T108" fmla="*/ 24 w 54"/>
                <a:gd name="T109" fmla="*/ 31 h 122"/>
                <a:gd name="T110" fmla="*/ 24 w 54"/>
                <a:gd name="T111" fmla="*/ 29 h 122"/>
                <a:gd name="T112" fmla="*/ 32 w 54"/>
                <a:gd name="T113" fmla="*/ 27 h 122"/>
                <a:gd name="T114" fmla="*/ 24 w 54"/>
                <a:gd name="T115" fmla="*/ 23 h 122"/>
                <a:gd name="T116" fmla="*/ 32 w 54"/>
                <a:gd name="T117" fmla="*/ 25 h 122"/>
                <a:gd name="T118" fmla="*/ 33 w 54"/>
                <a:gd name="T119" fmla="*/ 2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4" h="122">
                  <a:moveTo>
                    <a:pt x="41" y="122"/>
                  </a:moveTo>
                  <a:cubicBezTo>
                    <a:pt x="37" y="122"/>
                    <a:pt x="19" y="122"/>
                    <a:pt x="15" y="122"/>
                  </a:cubicBezTo>
                  <a:cubicBezTo>
                    <a:pt x="0" y="83"/>
                    <a:pt x="12" y="42"/>
                    <a:pt x="24" y="0"/>
                  </a:cubicBezTo>
                  <a:cubicBezTo>
                    <a:pt x="27" y="0"/>
                    <a:pt x="31" y="0"/>
                    <a:pt x="34" y="0"/>
                  </a:cubicBezTo>
                  <a:cubicBezTo>
                    <a:pt x="46" y="41"/>
                    <a:pt x="54" y="81"/>
                    <a:pt x="41" y="122"/>
                  </a:cubicBezTo>
                  <a:close/>
                  <a:moveTo>
                    <a:pt x="33" y="19"/>
                  </a:moveTo>
                  <a:cubicBezTo>
                    <a:pt x="33" y="19"/>
                    <a:pt x="33" y="20"/>
                    <a:pt x="33" y="21"/>
                  </a:cubicBezTo>
                  <a:cubicBezTo>
                    <a:pt x="34" y="21"/>
                    <a:pt x="35" y="21"/>
                    <a:pt x="36" y="21"/>
                  </a:cubicBezTo>
                  <a:cubicBezTo>
                    <a:pt x="36" y="20"/>
                    <a:pt x="36" y="19"/>
                    <a:pt x="36" y="19"/>
                  </a:cubicBezTo>
                  <a:cubicBezTo>
                    <a:pt x="35" y="19"/>
                    <a:pt x="34" y="19"/>
                    <a:pt x="33" y="19"/>
                  </a:cubicBezTo>
                  <a:close/>
                  <a:moveTo>
                    <a:pt x="24" y="14"/>
                  </a:moveTo>
                  <a:cubicBezTo>
                    <a:pt x="24" y="15"/>
                    <a:pt x="24" y="16"/>
                    <a:pt x="24" y="17"/>
                  </a:cubicBezTo>
                  <a:cubicBezTo>
                    <a:pt x="25" y="17"/>
                    <a:pt x="26" y="17"/>
                    <a:pt x="27" y="17"/>
                  </a:cubicBezTo>
                  <a:cubicBezTo>
                    <a:pt x="27" y="16"/>
                    <a:pt x="27" y="15"/>
                    <a:pt x="27" y="14"/>
                  </a:cubicBezTo>
                  <a:cubicBezTo>
                    <a:pt x="26" y="14"/>
                    <a:pt x="25" y="14"/>
                    <a:pt x="24" y="14"/>
                  </a:cubicBezTo>
                  <a:close/>
                  <a:moveTo>
                    <a:pt x="28" y="14"/>
                  </a:moveTo>
                  <a:cubicBezTo>
                    <a:pt x="28" y="15"/>
                    <a:pt x="28" y="16"/>
                    <a:pt x="28" y="17"/>
                  </a:cubicBezTo>
                  <a:cubicBezTo>
                    <a:pt x="29" y="17"/>
                    <a:pt x="31" y="17"/>
                    <a:pt x="32" y="17"/>
                  </a:cubicBezTo>
                  <a:cubicBezTo>
                    <a:pt x="32" y="16"/>
                    <a:pt x="32" y="15"/>
                    <a:pt x="32" y="14"/>
                  </a:cubicBezTo>
                  <a:cubicBezTo>
                    <a:pt x="31" y="14"/>
                    <a:pt x="29" y="14"/>
                    <a:pt x="28" y="14"/>
                  </a:cubicBezTo>
                  <a:close/>
                  <a:moveTo>
                    <a:pt x="15" y="52"/>
                  </a:moveTo>
                  <a:cubicBezTo>
                    <a:pt x="15" y="53"/>
                    <a:pt x="15" y="53"/>
                    <a:pt x="15" y="54"/>
                  </a:cubicBezTo>
                  <a:cubicBezTo>
                    <a:pt x="17" y="54"/>
                    <a:pt x="18" y="54"/>
                    <a:pt x="19" y="54"/>
                  </a:cubicBezTo>
                  <a:cubicBezTo>
                    <a:pt x="19" y="53"/>
                    <a:pt x="19" y="53"/>
                    <a:pt x="19" y="52"/>
                  </a:cubicBezTo>
                  <a:cubicBezTo>
                    <a:pt x="18" y="52"/>
                    <a:pt x="17" y="52"/>
                    <a:pt x="15" y="52"/>
                  </a:cubicBezTo>
                  <a:close/>
                  <a:moveTo>
                    <a:pt x="15" y="56"/>
                  </a:moveTo>
                  <a:cubicBezTo>
                    <a:pt x="15" y="57"/>
                    <a:pt x="15" y="57"/>
                    <a:pt x="15" y="58"/>
                  </a:cubicBezTo>
                  <a:cubicBezTo>
                    <a:pt x="17" y="58"/>
                    <a:pt x="18" y="58"/>
                    <a:pt x="19" y="58"/>
                  </a:cubicBezTo>
                  <a:cubicBezTo>
                    <a:pt x="19" y="57"/>
                    <a:pt x="19" y="57"/>
                    <a:pt x="19" y="56"/>
                  </a:cubicBezTo>
                  <a:cubicBezTo>
                    <a:pt x="18" y="56"/>
                    <a:pt x="17" y="56"/>
                    <a:pt x="15" y="56"/>
                  </a:cubicBezTo>
                  <a:close/>
                  <a:moveTo>
                    <a:pt x="15" y="60"/>
                  </a:moveTo>
                  <a:cubicBezTo>
                    <a:pt x="15" y="61"/>
                    <a:pt x="15" y="62"/>
                    <a:pt x="15" y="62"/>
                  </a:cubicBezTo>
                  <a:cubicBezTo>
                    <a:pt x="17" y="62"/>
                    <a:pt x="18" y="62"/>
                    <a:pt x="19" y="62"/>
                  </a:cubicBezTo>
                  <a:cubicBezTo>
                    <a:pt x="19" y="62"/>
                    <a:pt x="19" y="61"/>
                    <a:pt x="19" y="60"/>
                  </a:cubicBezTo>
                  <a:cubicBezTo>
                    <a:pt x="18" y="60"/>
                    <a:pt x="17" y="60"/>
                    <a:pt x="15" y="60"/>
                  </a:cubicBezTo>
                  <a:close/>
                  <a:moveTo>
                    <a:pt x="15" y="64"/>
                  </a:moveTo>
                  <a:cubicBezTo>
                    <a:pt x="15" y="65"/>
                    <a:pt x="15" y="66"/>
                    <a:pt x="15" y="66"/>
                  </a:cubicBezTo>
                  <a:cubicBezTo>
                    <a:pt x="17" y="66"/>
                    <a:pt x="18" y="66"/>
                    <a:pt x="19" y="66"/>
                  </a:cubicBezTo>
                  <a:cubicBezTo>
                    <a:pt x="19" y="66"/>
                    <a:pt x="19" y="65"/>
                    <a:pt x="19" y="64"/>
                  </a:cubicBezTo>
                  <a:cubicBezTo>
                    <a:pt x="18" y="64"/>
                    <a:pt x="17" y="64"/>
                    <a:pt x="15" y="64"/>
                  </a:cubicBezTo>
                  <a:close/>
                  <a:moveTo>
                    <a:pt x="15" y="73"/>
                  </a:moveTo>
                  <a:cubicBezTo>
                    <a:pt x="15" y="73"/>
                    <a:pt x="15" y="74"/>
                    <a:pt x="15" y="75"/>
                  </a:cubicBezTo>
                  <a:cubicBezTo>
                    <a:pt x="17" y="75"/>
                    <a:pt x="18" y="75"/>
                    <a:pt x="19" y="75"/>
                  </a:cubicBezTo>
                  <a:cubicBezTo>
                    <a:pt x="19" y="74"/>
                    <a:pt x="19" y="73"/>
                    <a:pt x="19" y="73"/>
                  </a:cubicBezTo>
                  <a:cubicBezTo>
                    <a:pt x="18" y="73"/>
                    <a:pt x="17" y="73"/>
                    <a:pt x="15" y="73"/>
                  </a:cubicBezTo>
                  <a:close/>
                  <a:moveTo>
                    <a:pt x="15" y="77"/>
                  </a:moveTo>
                  <a:cubicBezTo>
                    <a:pt x="15" y="77"/>
                    <a:pt x="15" y="78"/>
                    <a:pt x="15" y="79"/>
                  </a:cubicBezTo>
                  <a:cubicBezTo>
                    <a:pt x="17" y="79"/>
                    <a:pt x="18" y="79"/>
                    <a:pt x="19" y="79"/>
                  </a:cubicBezTo>
                  <a:cubicBezTo>
                    <a:pt x="19" y="78"/>
                    <a:pt x="19" y="77"/>
                    <a:pt x="19" y="77"/>
                  </a:cubicBezTo>
                  <a:cubicBezTo>
                    <a:pt x="18" y="77"/>
                    <a:pt x="17" y="77"/>
                    <a:pt x="15" y="77"/>
                  </a:cubicBezTo>
                  <a:close/>
                  <a:moveTo>
                    <a:pt x="20" y="102"/>
                  </a:moveTo>
                  <a:cubicBezTo>
                    <a:pt x="20" y="102"/>
                    <a:pt x="20" y="103"/>
                    <a:pt x="20" y="104"/>
                  </a:cubicBezTo>
                  <a:cubicBezTo>
                    <a:pt x="21" y="104"/>
                    <a:pt x="22" y="104"/>
                    <a:pt x="23" y="104"/>
                  </a:cubicBezTo>
                  <a:cubicBezTo>
                    <a:pt x="23" y="103"/>
                    <a:pt x="23" y="102"/>
                    <a:pt x="23" y="102"/>
                  </a:cubicBezTo>
                  <a:cubicBezTo>
                    <a:pt x="22" y="102"/>
                    <a:pt x="21" y="102"/>
                    <a:pt x="20" y="102"/>
                  </a:cubicBezTo>
                  <a:close/>
                  <a:moveTo>
                    <a:pt x="24" y="102"/>
                  </a:moveTo>
                  <a:cubicBezTo>
                    <a:pt x="24" y="102"/>
                    <a:pt x="24" y="103"/>
                    <a:pt x="24" y="104"/>
                  </a:cubicBezTo>
                  <a:cubicBezTo>
                    <a:pt x="25" y="104"/>
                    <a:pt x="26" y="104"/>
                    <a:pt x="27" y="104"/>
                  </a:cubicBezTo>
                  <a:cubicBezTo>
                    <a:pt x="27" y="103"/>
                    <a:pt x="27" y="102"/>
                    <a:pt x="27" y="102"/>
                  </a:cubicBezTo>
                  <a:cubicBezTo>
                    <a:pt x="26" y="102"/>
                    <a:pt x="25" y="102"/>
                    <a:pt x="24" y="102"/>
                  </a:cubicBezTo>
                  <a:close/>
                  <a:moveTo>
                    <a:pt x="28" y="102"/>
                  </a:moveTo>
                  <a:cubicBezTo>
                    <a:pt x="28" y="102"/>
                    <a:pt x="28" y="103"/>
                    <a:pt x="28" y="104"/>
                  </a:cubicBezTo>
                  <a:cubicBezTo>
                    <a:pt x="29" y="104"/>
                    <a:pt x="31" y="104"/>
                    <a:pt x="32" y="104"/>
                  </a:cubicBezTo>
                  <a:cubicBezTo>
                    <a:pt x="32" y="103"/>
                    <a:pt x="32" y="102"/>
                    <a:pt x="32" y="102"/>
                  </a:cubicBezTo>
                  <a:cubicBezTo>
                    <a:pt x="31" y="102"/>
                    <a:pt x="29" y="102"/>
                    <a:pt x="28" y="102"/>
                  </a:cubicBezTo>
                  <a:close/>
                  <a:moveTo>
                    <a:pt x="20" y="97"/>
                  </a:moveTo>
                  <a:cubicBezTo>
                    <a:pt x="20" y="98"/>
                    <a:pt x="20" y="99"/>
                    <a:pt x="20" y="100"/>
                  </a:cubicBezTo>
                  <a:cubicBezTo>
                    <a:pt x="21" y="100"/>
                    <a:pt x="22" y="100"/>
                    <a:pt x="23" y="100"/>
                  </a:cubicBezTo>
                  <a:cubicBezTo>
                    <a:pt x="23" y="99"/>
                    <a:pt x="23" y="98"/>
                    <a:pt x="23" y="97"/>
                  </a:cubicBezTo>
                  <a:cubicBezTo>
                    <a:pt x="22" y="97"/>
                    <a:pt x="21" y="97"/>
                    <a:pt x="20" y="97"/>
                  </a:cubicBezTo>
                  <a:close/>
                  <a:moveTo>
                    <a:pt x="24" y="97"/>
                  </a:moveTo>
                  <a:cubicBezTo>
                    <a:pt x="24" y="98"/>
                    <a:pt x="24" y="99"/>
                    <a:pt x="24" y="100"/>
                  </a:cubicBezTo>
                  <a:cubicBezTo>
                    <a:pt x="25" y="100"/>
                    <a:pt x="26" y="100"/>
                    <a:pt x="27" y="100"/>
                  </a:cubicBezTo>
                  <a:cubicBezTo>
                    <a:pt x="27" y="99"/>
                    <a:pt x="27" y="98"/>
                    <a:pt x="27" y="97"/>
                  </a:cubicBezTo>
                  <a:cubicBezTo>
                    <a:pt x="26" y="97"/>
                    <a:pt x="25" y="97"/>
                    <a:pt x="24" y="97"/>
                  </a:cubicBezTo>
                  <a:close/>
                  <a:moveTo>
                    <a:pt x="28" y="97"/>
                  </a:moveTo>
                  <a:cubicBezTo>
                    <a:pt x="28" y="98"/>
                    <a:pt x="28" y="99"/>
                    <a:pt x="28" y="100"/>
                  </a:cubicBezTo>
                  <a:cubicBezTo>
                    <a:pt x="29" y="100"/>
                    <a:pt x="31" y="100"/>
                    <a:pt x="32" y="100"/>
                  </a:cubicBezTo>
                  <a:cubicBezTo>
                    <a:pt x="32" y="99"/>
                    <a:pt x="32" y="98"/>
                    <a:pt x="32" y="97"/>
                  </a:cubicBezTo>
                  <a:cubicBezTo>
                    <a:pt x="31" y="97"/>
                    <a:pt x="29" y="97"/>
                    <a:pt x="28" y="97"/>
                  </a:cubicBezTo>
                  <a:close/>
                  <a:moveTo>
                    <a:pt x="24" y="93"/>
                  </a:moveTo>
                  <a:cubicBezTo>
                    <a:pt x="24" y="94"/>
                    <a:pt x="24" y="95"/>
                    <a:pt x="24" y="95"/>
                  </a:cubicBezTo>
                  <a:cubicBezTo>
                    <a:pt x="25" y="95"/>
                    <a:pt x="26" y="95"/>
                    <a:pt x="27" y="95"/>
                  </a:cubicBezTo>
                  <a:cubicBezTo>
                    <a:pt x="27" y="95"/>
                    <a:pt x="27" y="94"/>
                    <a:pt x="27" y="93"/>
                  </a:cubicBezTo>
                  <a:cubicBezTo>
                    <a:pt x="26" y="93"/>
                    <a:pt x="25" y="93"/>
                    <a:pt x="24" y="93"/>
                  </a:cubicBezTo>
                  <a:close/>
                  <a:moveTo>
                    <a:pt x="28" y="93"/>
                  </a:moveTo>
                  <a:cubicBezTo>
                    <a:pt x="28" y="94"/>
                    <a:pt x="28" y="95"/>
                    <a:pt x="28" y="95"/>
                  </a:cubicBezTo>
                  <a:cubicBezTo>
                    <a:pt x="29" y="95"/>
                    <a:pt x="31" y="95"/>
                    <a:pt x="32" y="95"/>
                  </a:cubicBezTo>
                  <a:cubicBezTo>
                    <a:pt x="32" y="95"/>
                    <a:pt x="32" y="94"/>
                    <a:pt x="32" y="93"/>
                  </a:cubicBezTo>
                  <a:cubicBezTo>
                    <a:pt x="31" y="93"/>
                    <a:pt x="29" y="93"/>
                    <a:pt x="28" y="93"/>
                  </a:cubicBezTo>
                  <a:close/>
                  <a:moveTo>
                    <a:pt x="33" y="93"/>
                  </a:moveTo>
                  <a:cubicBezTo>
                    <a:pt x="33" y="94"/>
                    <a:pt x="33" y="95"/>
                    <a:pt x="33" y="95"/>
                  </a:cubicBezTo>
                  <a:cubicBezTo>
                    <a:pt x="34" y="95"/>
                    <a:pt x="35" y="95"/>
                    <a:pt x="36" y="95"/>
                  </a:cubicBezTo>
                  <a:cubicBezTo>
                    <a:pt x="36" y="95"/>
                    <a:pt x="36" y="94"/>
                    <a:pt x="36" y="93"/>
                  </a:cubicBezTo>
                  <a:cubicBezTo>
                    <a:pt x="35" y="93"/>
                    <a:pt x="34" y="93"/>
                    <a:pt x="33" y="93"/>
                  </a:cubicBezTo>
                  <a:close/>
                  <a:moveTo>
                    <a:pt x="20" y="89"/>
                  </a:moveTo>
                  <a:cubicBezTo>
                    <a:pt x="20" y="90"/>
                    <a:pt x="20" y="91"/>
                    <a:pt x="20" y="91"/>
                  </a:cubicBezTo>
                  <a:cubicBezTo>
                    <a:pt x="21" y="91"/>
                    <a:pt x="22" y="91"/>
                    <a:pt x="23" y="91"/>
                  </a:cubicBezTo>
                  <a:cubicBezTo>
                    <a:pt x="23" y="91"/>
                    <a:pt x="23" y="90"/>
                    <a:pt x="23" y="89"/>
                  </a:cubicBezTo>
                  <a:cubicBezTo>
                    <a:pt x="22" y="89"/>
                    <a:pt x="21" y="89"/>
                    <a:pt x="20" y="89"/>
                  </a:cubicBezTo>
                  <a:close/>
                  <a:moveTo>
                    <a:pt x="28" y="89"/>
                  </a:moveTo>
                  <a:cubicBezTo>
                    <a:pt x="28" y="90"/>
                    <a:pt x="28" y="91"/>
                    <a:pt x="28" y="91"/>
                  </a:cubicBezTo>
                  <a:cubicBezTo>
                    <a:pt x="29" y="91"/>
                    <a:pt x="31" y="91"/>
                    <a:pt x="32" y="91"/>
                  </a:cubicBezTo>
                  <a:cubicBezTo>
                    <a:pt x="32" y="91"/>
                    <a:pt x="32" y="90"/>
                    <a:pt x="32" y="89"/>
                  </a:cubicBezTo>
                  <a:cubicBezTo>
                    <a:pt x="31" y="89"/>
                    <a:pt x="29" y="89"/>
                    <a:pt x="28" y="89"/>
                  </a:cubicBezTo>
                  <a:close/>
                  <a:moveTo>
                    <a:pt x="33" y="89"/>
                  </a:moveTo>
                  <a:cubicBezTo>
                    <a:pt x="33" y="90"/>
                    <a:pt x="33" y="91"/>
                    <a:pt x="33" y="91"/>
                  </a:cubicBezTo>
                  <a:cubicBezTo>
                    <a:pt x="34" y="91"/>
                    <a:pt x="35" y="91"/>
                    <a:pt x="36" y="91"/>
                  </a:cubicBezTo>
                  <a:cubicBezTo>
                    <a:pt x="36" y="91"/>
                    <a:pt x="36" y="90"/>
                    <a:pt x="36" y="89"/>
                  </a:cubicBezTo>
                  <a:cubicBezTo>
                    <a:pt x="35" y="89"/>
                    <a:pt x="34" y="89"/>
                    <a:pt x="33" y="89"/>
                  </a:cubicBezTo>
                  <a:close/>
                  <a:moveTo>
                    <a:pt x="20" y="85"/>
                  </a:moveTo>
                  <a:cubicBezTo>
                    <a:pt x="20" y="86"/>
                    <a:pt x="20" y="86"/>
                    <a:pt x="20" y="87"/>
                  </a:cubicBezTo>
                  <a:cubicBezTo>
                    <a:pt x="21" y="87"/>
                    <a:pt x="22" y="87"/>
                    <a:pt x="23" y="87"/>
                  </a:cubicBezTo>
                  <a:cubicBezTo>
                    <a:pt x="23" y="86"/>
                    <a:pt x="23" y="86"/>
                    <a:pt x="23" y="85"/>
                  </a:cubicBezTo>
                  <a:cubicBezTo>
                    <a:pt x="22" y="85"/>
                    <a:pt x="21" y="85"/>
                    <a:pt x="20" y="85"/>
                  </a:cubicBezTo>
                  <a:close/>
                  <a:moveTo>
                    <a:pt x="24" y="85"/>
                  </a:moveTo>
                  <a:cubicBezTo>
                    <a:pt x="24" y="86"/>
                    <a:pt x="24" y="86"/>
                    <a:pt x="24" y="87"/>
                  </a:cubicBezTo>
                  <a:cubicBezTo>
                    <a:pt x="25" y="87"/>
                    <a:pt x="26" y="87"/>
                    <a:pt x="27" y="87"/>
                  </a:cubicBezTo>
                  <a:cubicBezTo>
                    <a:pt x="27" y="86"/>
                    <a:pt x="27" y="86"/>
                    <a:pt x="27" y="85"/>
                  </a:cubicBezTo>
                  <a:cubicBezTo>
                    <a:pt x="26" y="85"/>
                    <a:pt x="25" y="85"/>
                    <a:pt x="24" y="85"/>
                  </a:cubicBezTo>
                  <a:close/>
                  <a:moveTo>
                    <a:pt x="28" y="85"/>
                  </a:moveTo>
                  <a:cubicBezTo>
                    <a:pt x="28" y="86"/>
                    <a:pt x="28" y="86"/>
                    <a:pt x="28" y="87"/>
                  </a:cubicBezTo>
                  <a:cubicBezTo>
                    <a:pt x="29" y="87"/>
                    <a:pt x="31" y="87"/>
                    <a:pt x="32" y="87"/>
                  </a:cubicBezTo>
                  <a:cubicBezTo>
                    <a:pt x="32" y="86"/>
                    <a:pt x="32" y="86"/>
                    <a:pt x="32" y="85"/>
                  </a:cubicBezTo>
                  <a:cubicBezTo>
                    <a:pt x="31" y="85"/>
                    <a:pt x="29" y="85"/>
                    <a:pt x="28" y="85"/>
                  </a:cubicBezTo>
                  <a:close/>
                  <a:moveTo>
                    <a:pt x="33" y="85"/>
                  </a:moveTo>
                  <a:cubicBezTo>
                    <a:pt x="33" y="86"/>
                    <a:pt x="33" y="86"/>
                    <a:pt x="33" y="87"/>
                  </a:cubicBezTo>
                  <a:cubicBezTo>
                    <a:pt x="34" y="87"/>
                    <a:pt x="35" y="87"/>
                    <a:pt x="36" y="87"/>
                  </a:cubicBezTo>
                  <a:cubicBezTo>
                    <a:pt x="36" y="86"/>
                    <a:pt x="36" y="86"/>
                    <a:pt x="36" y="85"/>
                  </a:cubicBezTo>
                  <a:cubicBezTo>
                    <a:pt x="35" y="85"/>
                    <a:pt x="34" y="85"/>
                    <a:pt x="33" y="85"/>
                  </a:cubicBezTo>
                  <a:close/>
                  <a:moveTo>
                    <a:pt x="20" y="81"/>
                  </a:moveTo>
                  <a:cubicBezTo>
                    <a:pt x="20" y="82"/>
                    <a:pt x="20" y="82"/>
                    <a:pt x="20" y="83"/>
                  </a:cubicBezTo>
                  <a:cubicBezTo>
                    <a:pt x="21" y="83"/>
                    <a:pt x="22" y="83"/>
                    <a:pt x="23" y="83"/>
                  </a:cubicBezTo>
                  <a:cubicBezTo>
                    <a:pt x="23" y="82"/>
                    <a:pt x="23" y="82"/>
                    <a:pt x="23" y="81"/>
                  </a:cubicBezTo>
                  <a:cubicBezTo>
                    <a:pt x="22" y="81"/>
                    <a:pt x="21" y="81"/>
                    <a:pt x="20" y="81"/>
                  </a:cubicBezTo>
                  <a:close/>
                  <a:moveTo>
                    <a:pt x="24" y="81"/>
                  </a:moveTo>
                  <a:cubicBezTo>
                    <a:pt x="24" y="82"/>
                    <a:pt x="24" y="82"/>
                    <a:pt x="24" y="83"/>
                  </a:cubicBezTo>
                  <a:cubicBezTo>
                    <a:pt x="25" y="83"/>
                    <a:pt x="26" y="83"/>
                    <a:pt x="27" y="83"/>
                  </a:cubicBezTo>
                  <a:cubicBezTo>
                    <a:pt x="27" y="82"/>
                    <a:pt x="27" y="82"/>
                    <a:pt x="27" y="81"/>
                  </a:cubicBezTo>
                  <a:cubicBezTo>
                    <a:pt x="26" y="81"/>
                    <a:pt x="25" y="81"/>
                    <a:pt x="24" y="81"/>
                  </a:cubicBezTo>
                  <a:close/>
                  <a:moveTo>
                    <a:pt x="28" y="81"/>
                  </a:moveTo>
                  <a:cubicBezTo>
                    <a:pt x="28" y="82"/>
                    <a:pt x="28" y="82"/>
                    <a:pt x="28" y="83"/>
                  </a:cubicBezTo>
                  <a:cubicBezTo>
                    <a:pt x="29" y="83"/>
                    <a:pt x="31" y="83"/>
                    <a:pt x="32" y="83"/>
                  </a:cubicBezTo>
                  <a:cubicBezTo>
                    <a:pt x="32" y="82"/>
                    <a:pt x="32" y="82"/>
                    <a:pt x="32" y="81"/>
                  </a:cubicBezTo>
                  <a:cubicBezTo>
                    <a:pt x="31" y="81"/>
                    <a:pt x="29" y="81"/>
                    <a:pt x="28" y="81"/>
                  </a:cubicBezTo>
                  <a:close/>
                  <a:moveTo>
                    <a:pt x="20" y="77"/>
                  </a:moveTo>
                  <a:cubicBezTo>
                    <a:pt x="20" y="77"/>
                    <a:pt x="20" y="78"/>
                    <a:pt x="20" y="79"/>
                  </a:cubicBezTo>
                  <a:cubicBezTo>
                    <a:pt x="21" y="79"/>
                    <a:pt x="22" y="79"/>
                    <a:pt x="23" y="79"/>
                  </a:cubicBezTo>
                  <a:cubicBezTo>
                    <a:pt x="23" y="78"/>
                    <a:pt x="23" y="77"/>
                    <a:pt x="23" y="77"/>
                  </a:cubicBezTo>
                  <a:cubicBezTo>
                    <a:pt x="22" y="77"/>
                    <a:pt x="21" y="77"/>
                    <a:pt x="20" y="77"/>
                  </a:cubicBezTo>
                  <a:close/>
                  <a:moveTo>
                    <a:pt x="28" y="77"/>
                  </a:moveTo>
                  <a:cubicBezTo>
                    <a:pt x="28" y="77"/>
                    <a:pt x="28" y="78"/>
                    <a:pt x="28" y="79"/>
                  </a:cubicBezTo>
                  <a:cubicBezTo>
                    <a:pt x="29" y="79"/>
                    <a:pt x="31" y="79"/>
                    <a:pt x="32" y="79"/>
                  </a:cubicBezTo>
                  <a:cubicBezTo>
                    <a:pt x="32" y="78"/>
                    <a:pt x="32" y="77"/>
                    <a:pt x="32" y="77"/>
                  </a:cubicBezTo>
                  <a:cubicBezTo>
                    <a:pt x="31" y="77"/>
                    <a:pt x="29" y="77"/>
                    <a:pt x="28" y="77"/>
                  </a:cubicBezTo>
                  <a:close/>
                  <a:moveTo>
                    <a:pt x="33" y="77"/>
                  </a:moveTo>
                  <a:cubicBezTo>
                    <a:pt x="33" y="77"/>
                    <a:pt x="33" y="78"/>
                    <a:pt x="33" y="79"/>
                  </a:cubicBezTo>
                  <a:cubicBezTo>
                    <a:pt x="34" y="79"/>
                    <a:pt x="35" y="79"/>
                    <a:pt x="36" y="79"/>
                  </a:cubicBezTo>
                  <a:cubicBezTo>
                    <a:pt x="36" y="78"/>
                    <a:pt x="36" y="77"/>
                    <a:pt x="36" y="77"/>
                  </a:cubicBezTo>
                  <a:cubicBezTo>
                    <a:pt x="35" y="77"/>
                    <a:pt x="34" y="77"/>
                    <a:pt x="33" y="77"/>
                  </a:cubicBezTo>
                  <a:close/>
                  <a:moveTo>
                    <a:pt x="37" y="73"/>
                  </a:moveTo>
                  <a:cubicBezTo>
                    <a:pt x="37" y="73"/>
                    <a:pt x="37" y="74"/>
                    <a:pt x="37" y="75"/>
                  </a:cubicBezTo>
                  <a:cubicBezTo>
                    <a:pt x="38" y="75"/>
                    <a:pt x="39" y="75"/>
                    <a:pt x="40" y="75"/>
                  </a:cubicBezTo>
                  <a:cubicBezTo>
                    <a:pt x="40" y="74"/>
                    <a:pt x="40" y="73"/>
                    <a:pt x="40" y="73"/>
                  </a:cubicBezTo>
                  <a:cubicBezTo>
                    <a:pt x="39" y="73"/>
                    <a:pt x="38" y="73"/>
                    <a:pt x="37" y="73"/>
                  </a:cubicBezTo>
                  <a:close/>
                  <a:moveTo>
                    <a:pt x="20" y="73"/>
                  </a:moveTo>
                  <a:cubicBezTo>
                    <a:pt x="20" y="73"/>
                    <a:pt x="20" y="74"/>
                    <a:pt x="20" y="75"/>
                  </a:cubicBezTo>
                  <a:cubicBezTo>
                    <a:pt x="21" y="75"/>
                    <a:pt x="22" y="75"/>
                    <a:pt x="23" y="75"/>
                  </a:cubicBezTo>
                  <a:cubicBezTo>
                    <a:pt x="23" y="74"/>
                    <a:pt x="23" y="73"/>
                    <a:pt x="23" y="73"/>
                  </a:cubicBezTo>
                  <a:cubicBezTo>
                    <a:pt x="22" y="73"/>
                    <a:pt x="21" y="73"/>
                    <a:pt x="20" y="73"/>
                  </a:cubicBezTo>
                  <a:close/>
                  <a:moveTo>
                    <a:pt x="24" y="73"/>
                  </a:moveTo>
                  <a:cubicBezTo>
                    <a:pt x="24" y="73"/>
                    <a:pt x="24" y="74"/>
                    <a:pt x="24" y="75"/>
                  </a:cubicBezTo>
                  <a:cubicBezTo>
                    <a:pt x="25" y="75"/>
                    <a:pt x="26" y="75"/>
                    <a:pt x="27" y="75"/>
                  </a:cubicBezTo>
                  <a:cubicBezTo>
                    <a:pt x="27" y="74"/>
                    <a:pt x="27" y="73"/>
                    <a:pt x="27" y="73"/>
                  </a:cubicBezTo>
                  <a:cubicBezTo>
                    <a:pt x="26" y="73"/>
                    <a:pt x="25" y="73"/>
                    <a:pt x="24" y="73"/>
                  </a:cubicBezTo>
                  <a:close/>
                  <a:moveTo>
                    <a:pt x="33" y="73"/>
                  </a:moveTo>
                  <a:cubicBezTo>
                    <a:pt x="33" y="73"/>
                    <a:pt x="33" y="74"/>
                    <a:pt x="33" y="75"/>
                  </a:cubicBezTo>
                  <a:cubicBezTo>
                    <a:pt x="34" y="75"/>
                    <a:pt x="35" y="75"/>
                    <a:pt x="36" y="75"/>
                  </a:cubicBezTo>
                  <a:cubicBezTo>
                    <a:pt x="36" y="74"/>
                    <a:pt x="36" y="73"/>
                    <a:pt x="36" y="73"/>
                  </a:cubicBezTo>
                  <a:cubicBezTo>
                    <a:pt x="35" y="73"/>
                    <a:pt x="34" y="73"/>
                    <a:pt x="33" y="73"/>
                  </a:cubicBezTo>
                  <a:close/>
                  <a:moveTo>
                    <a:pt x="37" y="68"/>
                  </a:moveTo>
                  <a:cubicBezTo>
                    <a:pt x="37" y="69"/>
                    <a:pt x="37" y="70"/>
                    <a:pt x="37" y="71"/>
                  </a:cubicBezTo>
                  <a:cubicBezTo>
                    <a:pt x="38" y="71"/>
                    <a:pt x="39" y="71"/>
                    <a:pt x="40" y="71"/>
                  </a:cubicBezTo>
                  <a:cubicBezTo>
                    <a:pt x="40" y="70"/>
                    <a:pt x="40" y="69"/>
                    <a:pt x="40" y="68"/>
                  </a:cubicBezTo>
                  <a:cubicBezTo>
                    <a:pt x="39" y="68"/>
                    <a:pt x="38" y="68"/>
                    <a:pt x="37" y="68"/>
                  </a:cubicBezTo>
                  <a:close/>
                  <a:moveTo>
                    <a:pt x="20" y="68"/>
                  </a:moveTo>
                  <a:cubicBezTo>
                    <a:pt x="20" y="69"/>
                    <a:pt x="20" y="70"/>
                    <a:pt x="20" y="71"/>
                  </a:cubicBezTo>
                  <a:cubicBezTo>
                    <a:pt x="21" y="71"/>
                    <a:pt x="22" y="71"/>
                    <a:pt x="23" y="71"/>
                  </a:cubicBezTo>
                  <a:cubicBezTo>
                    <a:pt x="23" y="70"/>
                    <a:pt x="23" y="69"/>
                    <a:pt x="23" y="68"/>
                  </a:cubicBezTo>
                  <a:cubicBezTo>
                    <a:pt x="22" y="68"/>
                    <a:pt x="21" y="68"/>
                    <a:pt x="20" y="68"/>
                  </a:cubicBezTo>
                  <a:close/>
                  <a:moveTo>
                    <a:pt x="24" y="68"/>
                  </a:moveTo>
                  <a:cubicBezTo>
                    <a:pt x="24" y="69"/>
                    <a:pt x="24" y="70"/>
                    <a:pt x="24" y="71"/>
                  </a:cubicBezTo>
                  <a:cubicBezTo>
                    <a:pt x="25" y="71"/>
                    <a:pt x="26" y="71"/>
                    <a:pt x="27" y="71"/>
                  </a:cubicBezTo>
                  <a:cubicBezTo>
                    <a:pt x="27" y="70"/>
                    <a:pt x="27" y="69"/>
                    <a:pt x="27" y="68"/>
                  </a:cubicBezTo>
                  <a:cubicBezTo>
                    <a:pt x="26" y="68"/>
                    <a:pt x="25" y="68"/>
                    <a:pt x="24" y="68"/>
                  </a:cubicBezTo>
                  <a:close/>
                  <a:moveTo>
                    <a:pt x="28" y="68"/>
                  </a:moveTo>
                  <a:cubicBezTo>
                    <a:pt x="28" y="69"/>
                    <a:pt x="28" y="70"/>
                    <a:pt x="28" y="71"/>
                  </a:cubicBezTo>
                  <a:cubicBezTo>
                    <a:pt x="29" y="71"/>
                    <a:pt x="31" y="71"/>
                    <a:pt x="32" y="71"/>
                  </a:cubicBezTo>
                  <a:cubicBezTo>
                    <a:pt x="32" y="70"/>
                    <a:pt x="32" y="69"/>
                    <a:pt x="32" y="68"/>
                  </a:cubicBezTo>
                  <a:cubicBezTo>
                    <a:pt x="31" y="68"/>
                    <a:pt x="29" y="68"/>
                    <a:pt x="28" y="68"/>
                  </a:cubicBezTo>
                  <a:close/>
                  <a:moveTo>
                    <a:pt x="33" y="68"/>
                  </a:moveTo>
                  <a:cubicBezTo>
                    <a:pt x="33" y="69"/>
                    <a:pt x="33" y="70"/>
                    <a:pt x="33" y="71"/>
                  </a:cubicBezTo>
                  <a:cubicBezTo>
                    <a:pt x="34" y="71"/>
                    <a:pt x="35" y="71"/>
                    <a:pt x="36" y="71"/>
                  </a:cubicBezTo>
                  <a:cubicBezTo>
                    <a:pt x="36" y="70"/>
                    <a:pt x="36" y="69"/>
                    <a:pt x="36" y="68"/>
                  </a:cubicBezTo>
                  <a:cubicBezTo>
                    <a:pt x="35" y="68"/>
                    <a:pt x="34" y="68"/>
                    <a:pt x="33" y="68"/>
                  </a:cubicBezTo>
                  <a:close/>
                  <a:moveTo>
                    <a:pt x="37" y="64"/>
                  </a:moveTo>
                  <a:cubicBezTo>
                    <a:pt x="37" y="65"/>
                    <a:pt x="37" y="66"/>
                    <a:pt x="37" y="66"/>
                  </a:cubicBezTo>
                  <a:cubicBezTo>
                    <a:pt x="38" y="66"/>
                    <a:pt x="39" y="66"/>
                    <a:pt x="40" y="66"/>
                  </a:cubicBezTo>
                  <a:cubicBezTo>
                    <a:pt x="40" y="66"/>
                    <a:pt x="40" y="65"/>
                    <a:pt x="40" y="64"/>
                  </a:cubicBezTo>
                  <a:cubicBezTo>
                    <a:pt x="39" y="64"/>
                    <a:pt x="38" y="64"/>
                    <a:pt x="37" y="64"/>
                  </a:cubicBezTo>
                  <a:close/>
                  <a:moveTo>
                    <a:pt x="24" y="64"/>
                  </a:moveTo>
                  <a:cubicBezTo>
                    <a:pt x="24" y="65"/>
                    <a:pt x="24" y="66"/>
                    <a:pt x="24" y="66"/>
                  </a:cubicBezTo>
                  <a:cubicBezTo>
                    <a:pt x="25" y="66"/>
                    <a:pt x="26" y="66"/>
                    <a:pt x="27" y="66"/>
                  </a:cubicBezTo>
                  <a:cubicBezTo>
                    <a:pt x="27" y="66"/>
                    <a:pt x="27" y="65"/>
                    <a:pt x="27" y="64"/>
                  </a:cubicBezTo>
                  <a:cubicBezTo>
                    <a:pt x="26" y="64"/>
                    <a:pt x="25" y="64"/>
                    <a:pt x="24" y="64"/>
                  </a:cubicBezTo>
                  <a:close/>
                  <a:moveTo>
                    <a:pt x="28" y="64"/>
                  </a:moveTo>
                  <a:cubicBezTo>
                    <a:pt x="28" y="65"/>
                    <a:pt x="28" y="66"/>
                    <a:pt x="28" y="66"/>
                  </a:cubicBezTo>
                  <a:cubicBezTo>
                    <a:pt x="29" y="66"/>
                    <a:pt x="31" y="66"/>
                    <a:pt x="32" y="66"/>
                  </a:cubicBezTo>
                  <a:cubicBezTo>
                    <a:pt x="32" y="66"/>
                    <a:pt x="32" y="65"/>
                    <a:pt x="32" y="64"/>
                  </a:cubicBezTo>
                  <a:cubicBezTo>
                    <a:pt x="31" y="64"/>
                    <a:pt x="29" y="64"/>
                    <a:pt x="28" y="64"/>
                  </a:cubicBezTo>
                  <a:close/>
                  <a:moveTo>
                    <a:pt x="33" y="64"/>
                  </a:moveTo>
                  <a:cubicBezTo>
                    <a:pt x="33" y="65"/>
                    <a:pt x="33" y="66"/>
                    <a:pt x="33" y="66"/>
                  </a:cubicBezTo>
                  <a:cubicBezTo>
                    <a:pt x="34" y="66"/>
                    <a:pt x="35" y="66"/>
                    <a:pt x="36" y="66"/>
                  </a:cubicBezTo>
                  <a:cubicBezTo>
                    <a:pt x="36" y="66"/>
                    <a:pt x="36" y="65"/>
                    <a:pt x="36" y="64"/>
                  </a:cubicBezTo>
                  <a:cubicBezTo>
                    <a:pt x="35" y="64"/>
                    <a:pt x="34" y="64"/>
                    <a:pt x="33" y="64"/>
                  </a:cubicBezTo>
                  <a:close/>
                  <a:moveTo>
                    <a:pt x="37" y="60"/>
                  </a:moveTo>
                  <a:cubicBezTo>
                    <a:pt x="37" y="61"/>
                    <a:pt x="37" y="62"/>
                    <a:pt x="37" y="62"/>
                  </a:cubicBezTo>
                  <a:cubicBezTo>
                    <a:pt x="38" y="62"/>
                    <a:pt x="39" y="62"/>
                    <a:pt x="40" y="62"/>
                  </a:cubicBezTo>
                  <a:cubicBezTo>
                    <a:pt x="40" y="62"/>
                    <a:pt x="40" y="61"/>
                    <a:pt x="40" y="60"/>
                  </a:cubicBezTo>
                  <a:cubicBezTo>
                    <a:pt x="39" y="60"/>
                    <a:pt x="38" y="60"/>
                    <a:pt x="37" y="60"/>
                  </a:cubicBezTo>
                  <a:close/>
                  <a:moveTo>
                    <a:pt x="20" y="60"/>
                  </a:moveTo>
                  <a:cubicBezTo>
                    <a:pt x="20" y="61"/>
                    <a:pt x="20" y="62"/>
                    <a:pt x="20" y="62"/>
                  </a:cubicBezTo>
                  <a:cubicBezTo>
                    <a:pt x="21" y="62"/>
                    <a:pt x="22" y="62"/>
                    <a:pt x="23" y="62"/>
                  </a:cubicBezTo>
                  <a:cubicBezTo>
                    <a:pt x="23" y="62"/>
                    <a:pt x="23" y="61"/>
                    <a:pt x="23" y="60"/>
                  </a:cubicBezTo>
                  <a:cubicBezTo>
                    <a:pt x="22" y="60"/>
                    <a:pt x="21" y="60"/>
                    <a:pt x="20" y="60"/>
                  </a:cubicBezTo>
                  <a:close/>
                  <a:moveTo>
                    <a:pt x="28" y="60"/>
                  </a:moveTo>
                  <a:cubicBezTo>
                    <a:pt x="28" y="61"/>
                    <a:pt x="28" y="62"/>
                    <a:pt x="28" y="62"/>
                  </a:cubicBezTo>
                  <a:cubicBezTo>
                    <a:pt x="29" y="62"/>
                    <a:pt x="31" y="62"/>
                    <a:pt x="32" y="62"/>
                  </a:cubicBezTo>
                  <a:cubicBezTo>
                    <a:pt x="32" y="62"/>
                    <a:pt x="32" y="61"/>
                    <a:pt x="32" y="60"/>
                  </a:cubicBezTo>
                  <a:cubicBezTo>
                    <a:pt x="31" y="60"/>
                    <a:pt x="29" y="60"/>
                    <a:pt x="28" y="60"/>
                  </a:cubicBezTo>
                  <a:close/>
                  <a:moveTo>
                    <a:pt x="33" y="60"/>
                  </a:moveTo>
                  <a:cubicBezTo>
                    <a:pt x="33" y="61"/>
                    <a:pt x="33" y="62"/>
                    <a:pt x="33" y="62"/>
                  </a:cubicBezTo>
                  <a:cubicBezTo>
                    <a:pt x="34" y="62"/>
                    <a:pt x="35" y="62"/>
                    <a:pt x="36" y="62"/>
                  </a:cubicBezTo>
                  <a:cubicBezTo>
                    <a:pt x="36" y="62"/>
                    <a:pt x="36" y="61"/>
                    <a:pt x="36" y="60"/>
                  </a:cubicBezTo>
                  <a:cubicBezTo>
                    <a:pt x="35" y="60"/>
                    <a:pt x="34" y="60"/>
                    <a:pt x="33" y="60"/>
                  </a:cubicBezTo>
                  <a:close/>
                  <a:moveTo>
                    <a:pt x="37" y="56"/>
                  </a:moveTo>
                  <a:cubicBezTo>
                    <a:pt x="37" y="57"/>
                    <a:pt x="37" y="57"/>
                    <a:pt x="37" y="58"/>
                  </a:cubicBezTo>
                  <a:cubicBezTo>
                    <a:pt x="38" y="58"/>
                    <a:pt x="39" y="58"/>
                    <a:pt x="40" y="58"/>
                  </a:cubicBezTo>
                  <a:cubicBezTo>
                    <a:pt x="40" y="57"/>
                    <a:pt x="40" y="57"/>
                    <a:pt x="40" y="56"/>
                  </a:cubicBezTo>
                  <a:cubicBezTo>
                    <a:pt x="39" y="56"/>
                    <a:pt x="38" y="56"/>
                    <a:pt x="37" y="56"/>
                  </a:cubicBezTo>
                  <a:close/>
                  <a:moveTo>
                    <a:pt x="20" y="56"/>
                  </a:moveTo>
                  <a:cubicBezTo>
                    <a:pt x="20" y="57"/>
                    <a:pt x="20" y="57"/>
                    <a:pt x="20" y="58"/>
                  </a:cubicBezTo>
                  <a:cubicBezTo>
                    <a:pt x="21" y="58"/>
                    <a:pt x="22" y="58"/>
                    <a:pt x="23" y="58"/>
                  </a:cubicBezTo>
                  <a:cubicBezTo>
                    <a:pt x="23" y="57"/>
                    <a:pt x="23" y="57"/>
                    <a:pt x="23" y="56"/>
                  </a:cubicBezTo>
                  <a:cubicBezTo>
                    <a:pt x="22" y="56"/>
                    <a:pt x="21" y="56"/>
                    <a:pt x="20" y="56"/>
                  </a:cubicBezTo>
                  <a:close/>
                  <a:moveTo>
                    <a:pt x="24" y="56"/>
                  </a:moveTo>
                  <a:cubicBezTo>
                    <a:pt x="24" y="57"/>
                    <a:pt x="24" y="57"/>
                    <a:pt x="24" y="58"/>
                  </a:cubicBezTo>
                  <a:cubicBezTo>
                    <a:pt x="25" y="58"/>
                    <a:pt x="26" y="58"/>
                    <a:pt x="27" y="58"/>
                  </a:cubicBezTo>
                  <a:cubicBezTo>
                    <a:pt x="27" y="57"/>
                    <a:pt x="27" y="57"/>
                    <a:pt x="27" y="56"/>
                  </a:cubicBezTo>
                  <a:cubicBezTo>
                    <a:pt x="26" y="56"/>
                    <a:pt x="25" y="56"/>
                    <a:pt x="24" y="56"/>
                  </a:cubicBezTo>
                  <a:close/>
                  <a:moveTo>
                    <a:pt x="28" y="56"/>
                  </a:moveTo>
                  <a:cubicBezTo>
                    <a:pt x="28" y="57"/>
                    <a:pt x="28" y="57"/>
                    <a:pt x="28" y="58"/>
                  </a:cubicBezTo>
                  <a:cubicBezTo>
                    <a:pt x="29" y="58"/>
                    <a:pt x="31" y="58"/>
                    <a:pt x="32" y="58"/>
                  </a:cubicBezTo>
                  <a:cubicBezTo>
                    <a:pt x="32" y="57"/>
                    <a:pt x="32" y="57"/>
                    <a:pt x="32" y="56"/>
                  </a:cubicBezTo>
                  <a:cubicBezTo>
                    <a:pt x="31" y="56"/>
                    <a:pt x="29" y="56"/>
                    <a:pt x="28" y="56"/>
                  </a:cubicBezTo>
                  <a:close/>
                  <a:moveTo>
                    <a:pt x="37" y="52"/>
                  </a:moveTo>
                  <a:cubicBezTo>
                    <a:pt x="37" y="53"/>
                    <a:pt x="37" y="53"/>
                    <a:pt x="37" y="54"/>
                  </a:cubicBezTo>
                  <a:cubicBezTo>
                    <a:pt x="38" y="54"/>
                    <a:pt x="39" y="54"/>
                    <a:pt x="40" y="54"/>
                  </a:cubicBezTo>
                  <a:cubicBezTo>
                    <a:pt x="40" y="53"/>
                    <a:pt x="40" y="53"/>
                    <a:pt x="40" y="52"/>
                  </a:cubicBezTo>
                  <a:cubicBezTo>
                    <a:pt x="39" y="52"/>
                    <a:pt x="38" y="52"/>
                    <a:pt x="37" y="52"/>
                  </a:cubicBezTo>
                  <a:close/>
                  <a:moveTo>
                    <a:pt x="20" y="52"/>
                  </a:moveTo>
                  <a:cubicBezTo>
                    <a:pt x="20" y="53"/>
                    <a:pt x="20" y="53"/>
                    <a:pt x="20" y="54"/>
                  </a:cubicBezTo>
                  <a:cubicBezTo>
                    <a:pt x="21" y="54"/>
                    <a:pt x="22" y="54"/>
                    <a:pt x="23" y="54"/>
                  </a:cubicBezTo>
                  <a:cubicBezTo>
                    <a:pt x="23" y="53"/>
                    <a:pt x="23" y="53"/>
                    <a:pt x="23" y="52"/>
                  </a:cubicBezTo>
                  <a:cubicBezTo>
                    <a:pt x="22" y="52"/>
                    <a:pt x="21" y="52"/>
                    <a:pt x="20" y="52"/>
                  </a:cubicBezTo>
                  <a:close/>
                  <a:moveTo>
                    <a:pt x="24" y="52"/>
                  </a:moveTo>
                  <a:cubicBezTo>
                    <a:pt x="24" y="53"/>
                    <a:pt x="24" y="53"/>
                    <a:pt x="24" y="54"/>
                  </a:cubicBezTo>
                  <a:cubicBezTo>
                    <a:pt x="25" y="54"/>
                    <a:pt x="26" y="54"/>
                    <a:pt x="27" y="54"/>
                  </a:cubicBezTo>
                  <a:cubicBezTo>
                    <a:pt x="27" y="53"/>
                    <a:pt x="27" y="53"/>
                    <a:pt x="27" y="52"/>
                  </a:cubicBezTo>
                  <a:cubicBezTo>
                    <a:pt x="26" y="52"/>
                    <a:pt x="25" y="52"/>
                    <a:pt x="24" y="52"/>
                  </a:cubicBezTo>
                  <a:close/>
                  <a:moveTo>
                    <a:pt x="28" y="52"/>
                  </a:moveTo>
                  <a:cubicBezTo>
                    <a:pt x="28" y="53"/>
                    <a:pt x="28" y="53"/>
                    <a:pt x="28" y="54"/>
                  </a:cubicBezTo>
                  <a:cubicBezTo>
                    <a:pt x="29" y="54"/>
                    <a:pt x="31" y="54"/>
                    <a:pt x="32" y="54"/>
                  </a:cubicBezTo>
                  <a:cubicBezTo>
                    <a:pt x="32" y="53"/>
                    <a:pt x="32" y="53"/>
                    <a:pt x="32" y="52"/>
                  </a:cubicBezTo>
                  <a:cubicBezTo>
                    <a:pt x="31" y="52"/>
                    <a:pt x="29" y="52"/>
                    <a:pt x="28" y="52"/>
                  </a:cubicBezTo>
                  <a:close/>
                  <a:moveTo>
                    <a:pt x="33" y="52"/>
                  </a:moveTo>
                  <a:cubicBezTo>
                    <a:pt x="33" y="53"/>
                    <a:pt x="33" y="53"/>
                    <a:pt x="33" y="54"/>
                  </a:cubicBezTo>
                  <a:cubicBezTo>
                    <a:pt x="34" y="54"/>
                    <a:pt x="35" y="54"/>
                    <a:pt x="36" y="54"/>
                  </a:cubicBezTo>
                  <a:cubicBezTo>
                    <a:pt x="36" y="53"/>
                    <a:pt x="36" y="53"/>
                    <a:pt x="36" y="52"/>
                  </a:cubicBezTo>
                  <a:cubicBezTo>
                    <a:pt x="35" y="52"/>
                    <a:pt x="34" y="52"/>
                    <a:pt x="33" y="52"/>
                  </a:cubicBezTo>
                  <a:close/>
                  <a:moveTo>
                    <a:pt x="37" y="48"/>
                  </a:moveTo>
                  <a:cubicBezTo>
                    <a:pt x="37" y="48"/>
                    <a:pt x="37" y="49"/>
                    <a:pt x="37" y="50"/>
                  </a:cubicBezTo>
                  <a:cubicBezTo>
                    <a:pt x="38" y="50"/>
                    <a:pt x="39" y="50"/>
                    <a:pt x="40" y="50"/>
                  </a:cubicBezTo>
                  <a:cubicBezTo>
                    <a:pt x="40" y="49"/>
                    <a:pt x="40" y="48"/>
                    <a:pt x="40" y="48"/>
                  </a:cubicBezTo>
                  <a:cubicBezTo>
                    <a:pt x="39" y="48"/>
                    <a:pt x="38" y="48"/>
                    <a:pt x="37" y="48"/>
                  </a:cubicBezTo>
                  <a:close/>
                  <a:moveTo>
                    <a:pt x="20" y="48"/>
                  </a:moveTo>
                  <a:cubicBezTo>
                    <a:pt x="20" y="48"/>
                    <a:pt x="20" y="49"/>
                    <a:pt x="20" y="50"/>
                  </a:cubicBezTo>
                  <a:cubicBezTo>
                    <a:pt x="21" y="50"/>
                    <a:pt x="22" y="50"/>
                    <a:pt x="23" y="50"/>
                  </a:cubicBezTo>
                  <a:cubicBezTo>
                    <a:pt x="23" y="49"/>
                    <a:pt x="23" y="48"/>
                    <a:pt x="23" y="48"/>
                  </a:cubicBezTo>
                  <a:cubicBezTo>
                    <a:pt x="22" y="48"/>
                    <a:pt x="21" y="48"/>
                    <a:pt x="20" y="48"/>
                  </a:cubicBezTo>
                  <a:close/>
                  <a:moveTo>
                    <a:pt x="24" y="48"/>
                  </a:moveTo>
                  <a:cubicBezTo>
                    <a:pt x="24" y="48"/>
                    <a:pt x="24" y="49"/>
                    <a:pt x="24" y="50"/>
                  </a:cubicBezTo>
                  <a:cubicBezTo>
                    <a:pt x="25" y="50"/>
                    <a:pt x="26" y="50"/>
                    <a:pt x="27" y="50"/>
                  </a:cubicBezTo>
                  <a:cubicBezTo>
                    <a:pt x="27" y="49"/>
                    <a:pt x="27" y="48"/>
                    <a:pt x="27" y="48"/>
                  </a:cubicBezTo>
                  <a:cubicBezTo>
                    <a:pt x="26" y="48"/>
                    <a:pt x="25" y="48"/>
                    <a:pt x="24" y="48"/>
                  </a:cubicBezTo>
                  <a:close/>
                  <a:moveTo>
                    <a:pt x="28" y="48"/>
                  </a:moveTo>
                  <a:cubicBezTo>
                    <a:pt x="28" y="48"/>
                    <a:pt x="28" y="49"/>
                    <a:pt x="28" y="50"/>
                  </a:cubicBezTo>
                  <a:cubicBezTo>
                    <a:pt x="29" y="50"/>
                    <a:pt x="31" y="50"/>
                    <a:pt x="32" y="50"/>
                  </a:cubicBezTo>
                  <a:cubicBezTo>
                    <a:pt x="32" y="49"/>
                    <a:pt x="32" y="48"/>
                    <a:pt x="32" y="48"/>
                  </a:cubicBezTo>
                  <a:cubicBezTo>
                    <a:pt x="31" y="48"/>
                    <a:pt x="29" y="48"/>
                    <a:pt x="28" y="48"/>
                  </a:cubicBezTo>
                  <a:close/>
                  <a:moveTo>
                    <a:pt x="33" y="48"/>
                  </a:moveTo>
                  <a:cubicBezTo>
                    <a:pt x="33" y="48"/>
                    <a:pt x="33" y="49"/>
                    <a:pt x="33" y="50"/>
                  </a:cubicBezTo>
                  <a:cubicBezTo>
                    <a:pt x="34" y="50"/>
                    <a:pt x="35" y="50"/>
                    <a:pt x="36" y="50"/>
                  </a:cubicBezTo>
                  <a:cubicBezTo>
                    <a:pt x="36" y="49"/>
                    <a:pt x="36" y="48"/>
                    <a:pt x="36" y="48"/>
                  </a:cubicBezTo>
                  <a:cubicBezTo>
                    <a:pt x="35" y="48"/>
                    <a:pt x="34" y="48"/>
                    <a:pt x="33" y="48"/>
                  </a:cubicBezTo>
                  <a:close/>
                  <a:moveTo>
                    <a:pt x="37" y="44"/>
                  </a:moveTo>
                  <a:cubicBezTo>
                    <a:pt x="37" y="44"/>
                    <a:pt x="37" y="45"/>
                    <a:pt x="37" y="46"/>
                  </a:cubicBezTo>
                  <a:cubicBezTo>
                    <a:pt x="38" y="46"/>
                    <a:pt x="39" y="46"/>
                    <a:pt x="40" y="46"/>
                  </a:cubicBezTo>
                  <a:cubicBezTo>
                    <a:pt x="40" y="45"/>
                    <a:pt x="40" y="44"/>
                    <a:pt x="40" y="44"/>
                  </a:cubicBezTo>
                  <a:cubicBezTo>
                    <a:pt x="39" y="44"/>
                    <a:pt x="38" y="44"/>
                    <a:pt x="37" y="44"/>
                  </a:cubicBezTo>
                  <a:close/>
                  <a:moveTo>
                    <a:pt x="20" y="44"/>
                  </a:moveTo>
                  <a:cubicBezTo>
                    <a:pt x="20" y="44"/>
                    <a:pt x="20" y="45"/>
                    <a:pt x="20" y="46"/>
                  </a:cubicBezTo>
                  <a:cubicBezTo>
                    <a:pt x="21" y="46"/>
                    <a:pt x="22" y="46"/>
                    <a:pt x="23" y="46"/>
                  </a:cubicBezTo>
                  <a:cubicBezTo>
                    <a:pt x="23" y="45"/>
                    <a:pt x="23" y="44"/>
                    <a:pt x="23" y="44"/>
                  </a:cubicBezTo>
                  <a:cubicBezTo>
                    <a:pt x="22" y="44"/>
                    <a:pt x="21" y="44"/>
                    <a:pt x="20" y="44"/>
                  </a:cubicBezTo>
                  <a:close/>
                  <a:moveTo>
                    <a:pt x="24" y="44"/>
                  </a:moveTo>
                  <a:cubicBezTo>
                    <a:pt x="24" y="44"/>
                    <a:pt x="24" y="45"/>
                    <a:pt x="24" y="46"/>
                  </a:cubicBezTo>
                  <a:cubicBezTo>
                    <a:pt x="25" y="46"/>
                    <a:pt x="26" y="46"/>
                    <a:pt x="27" y="46"/>
                  </a:cubicBezTo>
                  <a:cubicBezTo>
                    <a:pt x="27" y="45"/>
                    <a:pt x="27" y="44"/>
                    <a:pt x="27" y="44"/>
                  </a:cubicBezTo>
                  <a:cubicBezTo>
                    <a:pt x="26" y="44"/>
                    <a:pt x="25" y="44"/>
                    <a:pt x="24" y="44"/>
                  </a:cubicBezTo>
                  <a:close/>
                  <a:moveTo>
                    <a:pt x="28" y="44"/>
                  </a:moveTo>
                  <a:cubicBezTo>
                    <a:pt x="28" y="44"/>
                    <a:pt x="28" y="45"/>
                    <a:pt x="28" y="46"/>
                  </a:cubicBezTo>
                  <a:cubicBezTo>
                    <a:pt x="29" y="46"/>
                    <a:pt x="31" y="46"/>
                    <a:pt x="32" y="46"/>
                  </a:cubicBezTo>
                  <a:cubicBezTo>
                    <a:pt x="32" y="45"/>
                    <a:pt x="32" y="44"/>
                    <a:pt x="32" y="44"/>
                  </a:cubicBezTo>
                  <a:cubicBezTo>
                    <a:pt x="31" y="44"/>
                    <a:pt x="29" y="44"/>
                    <a:pt x="28" y="44"/>
                  </a:cubicBezTo>
                  <a:close/>
                  <a:moveTo>
                    <a:pt x="33" y="44"/>
                  </a:moveTo>
                  <a:cubicBezTo>
                    <a:pt x="33" y="44"/>
                    <a:pt x="33" y="45"/>
                    <a:pt x="33" y="46"/>
                  </a:cubicBezTo>
                  <a:cubicBezTo>
                    <a:pt x="34" y="46"/>
                    <a:pt x="35" y="46"/>
                    <a:pt x="36" y="46"/>
                  </a:cubicBezTo>
                  <a:cubicBezTo>
                    <a:pt x="36" y="45"/>
                    <a:pt x="36" y="44"/>
                    <a:pt x="36" y="44"/>
                  </a:cubicBezTo>
                  <a:cubicBezTo>
                    <a:pt x="35" y="44"/>
                    <a:pt x="34" y="44"/>
                    <a:pt x="33" y="44"/>
                  </a:cubicBezTo>
                  <a:close/>
                  <a:moveTo>
                    <a:pt x="37" y="39"/>
                  </a:moveTo>
                  <a:cubicBezTo>
                    <a:pt x="37" y="40"/>
                    <a:pt x="37" y="41"/>
                    <a:pt x="37" y="42"/>
                  </a:cubicBezTo>
                  <a:cubicBezTo>
                    <a:pt x="38" y="42"/>
                    <a:pt x="39" y="42"/>
                    <a:pt x="40" y="42"/>
                  </a:cubicBezTo>
                  <a:cubicBezTo>
                    <a:pt x="40" y="41"/>
                    <a:pt x="40" y="40"/>
                    <a:pt x="40" y="39"/>
                  </a:cubicBezTo>
                  <a:cubicBezTo>
                    <a:pt x="39" y="39"/>
                    <a:pt x="38" y="39"/>
                    <a:pt x="37" y="39"/>
                  </a:cubicBezTo>
                  <a:close/>
                  <a:moveTo>
                    <a:pt x="20" y="39"/>
                  </a:moveTo>
                  <a:cubicBezTo>
                    <a:pt x="20" y="40"/>
                    <a:pt x="20" y="41"/>
                    <a:pt x="20" y="42"/>
                  </a:cubicBezTo>
                  <a:cubicBezTo>
                    <a:pt x="21" y="42"/>
                    <a:pt x="22" y="42"/>
                    <a:pt x="23" y="42"/>
                  </a:cubicBezTo>
                  <a:cubicBezTo>
                    <a:pt x="23" y="41"/>
                    <a:pt x="23" y="40"/>
                    <a:pt x="23" y="39"/>
                  </a:cubicBezTo>
                  <a:cubicBezTo>
                    <a:pt x="22" y="39"/>
                    <a:pt x="21" y="39"/>
                    <a:pt x="20" y="39"/>
                  </a:cubicBezTo>
                  <a:close/>
                  <a:moveTo>
                    <a:pt x="28" y="39"/>
                  </a:moveTo>
                  <a:cubicBezTo>
                    <a:pt x="28" y="40"/>
                    <a:pt x="28" y="41"/>
                    <a:pt x="28" y="42"/>
                  </a:cubicBezTo>
                  <a:cubicBezTo>
                    <a:pt x="29" y="42"/>
                    <a:pt x="31" y="42"/>
                    <a:pt x="32" y="42"/>
                  </a:cubicBezTo>
                  <a:cubicBezTo>
                    <a:pt x="32" y="41"/>
                    <a:pt x="32" y="40"/>
                    <a:pt x="32" y="39"/>
                  </a:cubicBezTo>
                  <a:cubicBezTo>
                    <a:pt x="31" y="39"/>
                    <a:pt x="29" y="39"/>
                    <a:pt x="28" y="39"/>
                  </a:cubicBezTo>
                  <a:close/>
                  <a:moveTo>
                    <a:pt x="33" y="39"/>
                  </a:moveTo>
                  <a:cubicBezTo>
                    <a:pt x="33" y="40"/>
                    <a:pt x="33" y="41"/>
                    <a:pt x="33" y="42"/>
                  </a:cubicBezTo>
                  <a:cubicBezTo>
                    <a:pt x="34" y="42"/>
                    <a:pt x="35" y="42"/>
                    <a:pt x="36" y="42"/>
                  </a:cubicBezTo>
                  <a:cubicBezTo>
                    <a:pt x="36" y="41"/>
                    <a:pt x="36" y="40"/>
                    <a:pt x="36" y="39"/>
                  </a:cubicBezTo>
                  <a:cubicBezTo>
                    <a:pt x="35" y="39"/>
                    <a:pt x="34" y="39"/>
                    <a:pt x="33" y="39"/>
                  </a:cubicBezTo>
                  <a:close/>
                  <a:moveTo>
                    <a:pt x="20" y="35"/>
                  </a:moveTo>
                  <a:cubicBezTo>
                    <a:pt x="20" y="36"/>
                    <a:pt x="20" y="37"/>
                    <a:pt x="20" y="37"/>
                  </a:cubicBezTo>
                  <a:cubicBezTo>
                    <a:pt x="21" y="37"/>
                    <a:pt x="22" y="37"/>
                    <a:pt x="23" y="37"/>
                  </a:cubicBezTo>
                  <a:cubicBezTo>
                    <a:pt x="23" y="37"/>
                    <a:pt x="23" y="36"/>
                    <a:pt x="23" y="35"/>
                  </a:cubicBezTo>
                  <a:cubicBezTo>
                    <a:pt x="22" y="35"/>
                    <a:pt x="21" y="35"/>
                    <a:pt x="20" y="35"/>
                  </a:cubicBezTo>
                  <a:close/>
                  <a:moveTo>
                    <a:pt x="28" y="35"/>
                  </a:moveTo>
                  <a:cubicBezTo>
                    <a:pt x="28" y="36"/>
                    <a:pt x="28" y="37"/>
                    <a:pt x="28" y="37"/>
                  </a:cubicBezTo>
                  <a:cubicBezTo>
                    <a:pt x="29" y="37"/>
                    <a:pt x="31" y="37"/>
                    <a:pt x="32" y="37"/>
                  </a:cubicBezTo>
                  <a:cubicBezTo>
                    <a:pt x="32" y="37"/>
                    <a:pt x="32" y="36"/>
                    <a:pt x="32" y="35"/>
                  </a:cubicBezTo>
                  <a:cubicBezTo>
                    <a:pt x="31" y="35"/>
                    <a:pt x="29" y="35"/>
                    <a:pt x="28" y="35"/>
                  </a:cubicBezTo>
                  <a:close/>
                  <a:moveTo>
                    <a:pt x="33" y="35"/>
                  </a:moveTo>
                  <a:cubicBezTo>
                    <a:pt x="33" y="36"/>
                    <a:pt x="33" y="37"/>
                    <a:pt x="33" y="37"/>
                  </a:cubicBezTo>
                  <a:cubicBezTo>
                    <a:pt x="34" y="37"/>
                    <a:pt x="35" y="37"/>
                    <a:pt x="36" y="37"/>
                  </a:cubicBezTo>
                  <a:cubicBezTo>
                    <a:pt x="36" y="37"/>
                    <a:pt x="36" y="36"/>
                    <a:pt x="36" y="35"/>
                  </a:cubicBezTo>
                  <a:cubicBezTo>
                    <a:pt x="35" y="35"/>
                    <a:pt x="34" y="35"/>
                    <a:pt x="33" y="35"/>
                  </a:cubicBezTo>
                  <a:close/>
                  <a:moveTo>
                    <a:pt x="20" y="31"/>
                  </a:moveTo>
                  <a:cubicBezTo>
                    <a:pt x="20" y="32"/>
                    <a:pt x="20" y="33"/>
                    <a:pt x="20" y="33"/>
                  </a:cubicBezTo>
                  <a:cubicBezTo>
                    <a:pt x="21" y="33"/>
                    <a:pt x="22" y="33"/>
                    <a:pt x="23" y="33"/>
                  </a:cubicBezTo>
                  <a:cubicBezTo>
                    <a:pt x="23" y="33"/>
                    <a:pt x="23" y="32"/>
                    <a:pt x="23" y="31"/>
                  </a:cubicBezTo>
                  <a:cubicBezTo>
                    <a:pt x="22" y="31"/>
                    <a:pt x="21" y="31"/>
                    <a:pt x="20" y="31"/>
                  </a:cubicBezTo>
                  <a:close/>
                  <a:moveTo>
                    <a:pt x="24" y="31"/>
                  </a:moveTo>
                  <a:cubicBezTo>
                    <a:pt x="24" y="32"/>
                    <a:pt x="24" y="33"/>
                    <a:pt x="24" y="33"/>
                  </a:cubicBezTo>
                  <a:cubicBezTo>
                    <a:pt x="25" y="33"/>
                    <a:pt x="26" y="33"/>
                    <a:pt x="27" y="33"/>
                  </a:cubicBezTo>
                  <a:cubicBezTo>
                    <a:pt x="27" y="33"/>
                    <a:pt x="27" y="32"/>
                    <a:pt x="27" y="31"/>
                  </a:cubicBezTo>
                  <a:cubicBezTo>
                    <a:pt x="26" y="31"/>
                    <a:pt x="25" y="31"/>
                    <a:pt x="24" y="31"/>
                  </a:cubicBezTo>
                  <a:close/>
                  <a:moveTo>
                    <a:pt x="33" y="31"/>
                  </a:moveTo>
                  <a:cubicBezTo>
                    <a:pt x="33" y="32"/>
                    <a:pt x="33" y="33"/>
                    <a:pt x="33" y="33"/>
                  </a:cubicBezTo>
                  <a:cubicBezTo>
                    <a:pt x="34" y="33"/>
                    <a:pt x="35" y="33"/>
                    <a:pt x="36" y="33"/>
                  </a:cubicBezTo>
                  <a:cubicBezTo>
                    <a:pt x="36" y="33"/>
                    <a:pt x="36" y="32"/>
                    <a:pt x="36" y="31"/>
                  </a:cubicBezTo>
                  <a:cubicBezTo>
                    <a:pt x="35" y="31"/>
                    <a:pt x="34" y="31"/>
                    <a:pt x="33" y="31"/>
                  </a:cubicBezTo>
                  <a:close/>
                  <a:moveTo>
                    <a:pt x="24" y="27"/>
                  </a:moveTo>
                  <a:cubicBezTo>
                    <a:pt x="24" y="28"/>
                    <a:pt x="24" y="28"/>
                    <a:pt x="24" y="29"/>
                  </a:cubicBezTo>
                  <a:cubicBezTo>
                    <a:pt x="25" y="29"/>
                    <a:pt x="26" y="29"/>
                    <a:pt x="27" y="29"/>
                  </a:cubicBezTo>
                  <a:cubicBezTo>
                    <a:pt x="27" y="28"/>
                    <a:pt x="27" y="28"/>
                    <a:pt x="27" y="27"/>
                  </a:cubicBezTo>
                  <a:cubicBezTo>
                    <a:pt x="26" y="27"/>
                    <a:pt x="25" y="27"/>
                    <a:pt x="24" y="27"/>
                  </a:cubicBezTo>
                  <a:close/>
                  <a:moveTo>
                    <a:pt x="28" y="27"/>
                  </a:moveTo>
                  <a:cubicBezTo>
                    <a:pt x="28" y="28"/>
                    <a:pt x="28" y="28"/>
                    <a:pt x="28" y="29"/>
                  </a:cubicBezTo>
                  <a:cubicBezTo>
                    <a:pt x="29" y="29"/>
                    <a:pt x="31" y="29"/>
                    <a:pt x="32" y="29"/>
                  </a:cubicBezTo>
                  <a:cubicBezTo>
                    <a:pt x="32" y="28"/>
                    <a:pt x="32" y="28"/>
                    <a:pt x="32" y="27"/>
                  </a:cubicBezTo>
                  <a:cubicBezTo>
                    <a:pt x="31" y="27"/>
                    <a:pt x="29" y="27"/>
                    <a:pt x="28" y="27"/>
                  </a:cubicBezTo>
                  <a:close/>
                  <a:moveTo>
                    <a:pt x="33" y="27"/>
                  </a:moveTo>
                  <a:cubicBezTo>
                    <a:pt x="33" y="28"/>
                    <a:pt x="33" y="28"/>
                    <a:pt x="33" y="29"/>
                  </a:cubicBezTo>
                  <a:cubicBezTo>
                    <a:pt x="34" y="29"/>
                    <a:pt x="35" y="29"/>
                    <a:pt x="36" y="29"/>
                  </a:cubicBezTo>
                  <a:cubicBezTo>
                    <a:pt x="36" y="28"/>
                    <a:pt x="36" y="28"/>
                    <a:pt x="36" y="27"/>
                  </a:cubicBezTo>
                  <a:cubicBezTo>
                    <a:pt x="35" y="27"/>
                    <a:pt x="34" y="27"/>
                    <a:pt x="33" y="27"/>
                  </a:cubicBezTo>
                  <a:close/>
                  <a:moveTo>
                    <a:pt x="24" y="23"/>
                  </a:moveTo>
                  <a:cubicBezTo>
                    <a:pt x="24" y="24"/>
                    <a:pt x="24" y="24"/>
                    <a:pt x="24" y="25"/>
                  </a:cubicBezTo>
                  <a:cubicBezTo>
                    <a:pt x="25" y="25"/>
                    <a:pt x="26" y="25"/>
                    <a:pt x="27" y="25"/>
                  </a:cubicBezTo>
                  <a:cubicBezTo>
                    <a:pt x="27" y="24"/>
                    <a:pt x="27" y="24"/>
                    <a:pt x="27" y="23"/>
                  </a:cubicBezTo>
                  <a:cubicBezTo>
                    <a:pt x="26" y="23"/>
                    <a:pt x="25" y="23"/>
                    <a:pt x="24" y="23"/>
                  </a:cubicBezTo>
                  <a:close/>
                  <a:moveTo>
                    <a:pt x="28" y="23"/>
                  </a:moveTo>
                  <a:cubicBezTo>
                    <a:pt x="28" y="24"/>
                    <a:pt x="28" y="24"/>
                    <a:pt x="28" y="25"/>
                  </a:cubicBezTo>
                  <a:cubicBezTo>
                    <a:pt x="29" y="25"/>
                    <a:pt x="31" y="25"/>
                    <a:pt x="32" y="25"/>
                  </a:cubicBezTo>
                  <a:cubicBezTo>
                    <a:pt x="32" y="24"/>
                    <a:pt x="32" y="24"/>
                    <a:pt x="32" y="23"/>
                  </a:cubicBezTo>
                  <a:cubicBezTo>
                    <a:pt x="31" y="23"/>
                    <a:pt x="29" y="23"/>
                    <a:pt x="28" y="23"/>
                  </a:cubicBezTo>
                  <a:close/>
                  <a:moveTo>
                    <a:pt x="33" y="23"/>
                  </a:moveTo>
                  <a:cubicBezTo>
                    <a:pt x="33" y="24"/>
                    <a:pt x="33" y="24"/>
                    <a:pt x="33" y="25"/>
                  </a:cubicBezTo>
                  <a:cubicBezTo>
                    <a:pt x="34" y="25"/>
                    <a:pt x="35" y="25"/>
                    <a:pt x="36" y="25"/>
                  </a:cubicBezTo>
                  <a:cubicBezTo>
                    <a:pt x="36" y="24"/>
                    <a:pt x="36" y="24"/>
                    <a:pt x="36" y="23"/>
                  </a:cubicBezTo>
                  <a:cubicBezTo>
                    <a:pt x="35" y="23"/>
                    <a:pt x="34" y="23"/>
                    <a:pt x="33" y="23"/>
                  </a:cubicBezTo>
                  <a:close/>
                  <a:moveTo>
                    <a:pt x="24" y="19"/>
                  </a:moveTo>
                  <a:cubicBezTo>
                    <a:pt x="24" y="19"/>
                    <a:pt x="24" y="20"/>
                    <a:pt x="24" y="21"/>
                  </a:cubicBezTo>
                  <a:cubicBezTo>
                    <a:pt x="25" y="21"/>
                    <a:pt x="26" y="21"/>
                    <a:pt x="27" y="21"/>
                  </a:cubicBezTo>
                  <a:cubicBezTo>
                    <a:pt x="27" y="20"/>
                    <a:pt x="27" y="19"/>
                    <a:pt x="27" y="19"/>
                  </a:cubicBezTo>
                  <a:cubicBezTo>
                    <a:pt x="26" y="19"/>
                    <a:pt x="25" y="19"/>
                    <a:pt x="24"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58" name="Freeform 2622"/>
            <p:cNvSpPr/>
            <p:nvPr/>
          </p:nvSpPr>
          <p:spPr bwMode="auto">
            <a:xfrm>
              <a:off x="-2989262" y="774700"/>
              <a:ext cx="80963" cy="381000"/>
            </a:xfrm>
            <a:custGeom>
              <a:avLst/>
              <a:gdLst>
                <a:gd name="T0" fmla="*/ 51 w 51"/>
                <a:gd name="T1" fmla="*/ 240 h 240"/>
                <a:gd name="T2" fmla="*/ 0 w 51"/>
                <a:gd name="T3" fmla="*/ 240 h 240"/>
                <a:gd name="T4" fmla="*/ 0 w 51"/>
                <a:gd name="T5" fmla="*/ 0 h 240"/>
                <a:gd name="T6" fmla="*/ 51 w 51"/>
                <a:gd name="T7" fmla="*/ 16 h 240"/>
                <a:gd name="T8" fmla="*/ 51 w 51"/>
                <a:gd name="T9" fmla="*/ 240 h 240"/>
              </a:gdLst>
              <a:ahLst/>
              <a:cxnLst>
                <a:cxn ang="0">
                  <a:pos x="T0" y="T1"/>
                </a:cxn>
                <a:cxn ang="0">
                  <a:pos x="T2" y="T3"/>
                </a:cxn>
                <a:cxn ang="0">
                  <a:pos x="T4" y="T5"/>
                </a:cxn>
                <a:cxn ang="0">
                  <a:pos x="T6" y="T7"/>
                </a:cxn>
                <a:cxn ang="0">
                  <a:pos x="T8" y="T9"/>
                </a:cxn>
              </a:cxnLst>
              <a:rect l="0" t="0" r="r" b="b"/>
              <a:pathLst>
                <a:path w="51" h="240">
                  <a:moveTo>
                    <a:pt x="51" y="240"/>
                  </a:moveTo>
                  <a:lnTo>
                    <a:pt x="0" y="240"/>
                  </a:lnTo>
                  <a:lnTo>
                    <a:pt x="0" y="0"/>
                  </a:lnTo>
                  <a:lnTo>
                    <a:pt x="51" y="16"/>
                  </a:lnTo>
                  <a:lnTo>
                    <a:pt x="51" y="2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59" name="Rectangle 2623"/>
            <p:cNvSpPr>
              <a:spLocks noChangeArrowheads="1"/>
            </p:cNvSpPr>
            <p:nvPr/>
          </p:nvSpPr>
          <p:spPr bwMode="auto">
            <a:xfrm>
              <a:off x="-2936874" y="1025525"/>
              <a:ext cx="49213"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60" name="Freeform 2624"/>
            <p:cNvSpPr/>
            <p:nvPr/>
          </p:nvSpPr>
          <p:spPr bwMode="auto">
            <a:xfrm>
              <a:off x="-2998787" y="765175"/>
              <a:ext cx="100013" cy="50800"/>
            </a:xfrm>
            <a:custGeom>
              <a:avLst/>
              <a:gdLst>
                <a:gd name="T0" fmla="*/ 0 w 63"/>
                <a:gd name="T1" fmla="*/ 0 h 32"/>
                <a:gd name="T2" fmla="*/ 63 w 63"/>
                <a:gd name="T3" fmla="*/ 24 h 32"/>
                <a:gd name="T4" fmla="*/ 63 w 63"/>
                <a:gd name="T5" fmla="*/ 32 h 32"/>
                <a:gd name="T6" fmla="*/ 0 w 63"/>
                <a:gd name="T7" fmla="*/ 10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63" y="24"/>
                  </a:lnTo>
                  <a:lnTo>
                    <a:pt x="63" y="32"/>
                  </a:lnTo>
                  <a:lnTo>
                    <a:pt x="0" y="1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61" name="Freeform 2625"/>
            <p:cNvSpPr>
              <a:spLocks noEditPoints="1"/>
            </p:cNvSpPr>
            <p:nvPr/>
          </p:nvSpPr>
          <p:spPr bwMode="auto">
            <a:xfrm>
              <a:off x="-2722562" y="842962"/>
              <a:ext cx="85725" cy="260350"/>
            </a:xfrm>
            <a:custGeom>
              <a:avLst/>
              <a:gdLst>
                <a:gd name="T0" fmla="*/ 4 w 26"/>
                <a:gd name="T1" fmla="*/ 0 h 80"/>
                <a:gd name="T2" fmla="*/ 16 w 26"/>
                <a:gd name="T3" fmla="*/ 0 h 80"/>
                <a:gd name="T4" fmla="*/ 6 w 26"/>
                <a:gd name="T5" fmla="*/ 9 h 80"/>
                <a:gd name="T6" fmla="*/ 4 w 26"/>
                <a:gd name="T7" fmla="*/ 24 h 80"/>
                <a:gd name="T8" fmla="*/ 4 w 26"/>
                <a:gd name="T9" fmla="*/ 33 h 80"/>
                <a:gd name="T10" fmla="*/ 4 w 26"/>
                <a:gd name="T11" fmla="*/ 44 h 80"/>
                <a:gd name="T12" fmla="*/ 6 w 26"/>
                <a:gd name="T13" fmla="*/ 52 h 80"/>
                <a:gd name="T14" fmla="*/ 6 w 26"/>
                <a:gd name="T15" fmla="*/ 61 h 80"/>
                <a:gd name="T16" fmla="*/ 4 w 26"/>
                <a:gd name="T17" fmla="*/ 68 h 80"/>
                <a:gd name="T18" fmla="*/ 4 w 26"/>
                <a:gd name="T19" fmla="*/ 78 h 80"/>
                <a:gd name="T20" fmla="*/ 0 w 26"/>
                <a:gd name="T21" fmla="*/ 74 h 80"/>
                <a:gd name="T22" fmla="*/ 3 w 26"/>
                <a:gd name="T23" fmla="*/ 70 h 80"/>
                <a:gd name="T24" fmla="*/ 13 w 26"/>
                <a:gd name="T25" fmla="*/ 72 h 80"/>
                <a:gd name="T26" fmla="*/ 17 w 26"/>
                <a:gd name="T27" fmla="*/ 72 h 80"/>
                <a:gd name="T28" fmla="*/ 23 w 26"/>
                <a:gd name="T29" fmla="*/ 70 h 80"/>
                <a:gd name="T30" fmla="*/ 10 w 26"/>
                <a:gd name="T31" fmla="*/ 66 h 80"/>
                <a:gd name="T32" fmla="*/ 22 w 26"/>
                <a:gd name="T33" fmla="*/ 66 h 80"/>
                <a:gd name="T34" fmla="*/ 3 w 26"/>
                <a:gd name="T35" fmla="*/ 65 h 80"/>
                <a:gd name="T36" fmla="*/ 10 w 26"/>
                <a:gd name="T37" fmla="*/ 65 h 80"/>
                <a:gd name="T38" fmla="*/ 20 w 26"/>
                <a:gd name="T39" fmla="*/ 63 h 80"/>
                <a:gd name="T40" fmla="*/ 13 w 26"/>
                <a:gd name="T41" fmla="*/ 59 h 80"/>
                <a:gd name="T42" fmla="*/ 22 w 26"/>
                <a:gd name="T43" fmla="*/ 59 h 80"/>
                <a:gd name="T44" fmla="*/ 3 w 26"/>
                <a:gd name="T45" fmla="*/ 57 h 80"/>
                <a:gd name="T46" fmla="*/ 10 w 26"/>
                <a:gd name="T47" fmla="*/ 57 h 80"/>
                <a:gd name="T48" fmla="*/ 17 w 26"/>
                <a:gd name="T49" fmla="*/ 55 h 80"/>
                <a:gd name="T50" fmla="*/ 7 w 26"/>
                <a:gd name="T51" fmla="*/ 52 h 80"/>
                <a:gd name="T52" fmla="*/ 22 w 26"/>
                <a:gd name="T53" fmla="*/ 52 h 80"/>
                <a:gd name="T54" fmla="*/ 3 w 26"/>
                <a:gd name="T55" fmla="*/ 50 h 80"/>
                <a:gd name="T56" fmla="*/ 10 w 26"/>
                <a:gd name="T57" fmla="*/ 50 h 80"/>
                <a:gd name="T58" fmla="*/ 17 w 26"/>
                <a:gd name="T59" fmla="*/ 48 h 80"/>
                <a:gd name="T60" fmla="*/ 0 w 26"/>
                <a:gd name="T61" fmla="*/ 44 h 80"/>
                <a:gd name="T62" fmla="*/ 16 w 26"/>
                <a:gd name="T63" fmla="*/ 44 h 80"/>
                <a:gd name="T64" fmla="*/ 22 w 26"/>
                <a:gd name="T65" fmla="*/ 46 h 80"/>
                <a:gd name="T66" fmla="*/ 0 w 26"/>
                <a:gd name="T67" fmla="*/ 42 h 80"/>
                <a:gd name="T68" fmla="*/ 13 w 26"/>
                <a:gd name="T69" fmla="*/ 41 h 80"/>
                <a:gd name="T70" fmla="*/ 23 w 26"/>
                <a:gd name="T71" fmla="*/ 41 h 80"/>
                <a:gd name="T72" fmla="*/ 10 w 26"/>
                <a:gd name="T73" fmla="*/ 37 h 80"/>
                <a:gd name="T74" fmla="*/ 19 w 26"/>
                <a:gd name="T75" fmla="*/ 39 h 80"/>
                <a:gd name="T76" fmla="*/ 0 w 26"/>
                <a:gd name="T77" fmla="*/ 35 h 80"/>
                <a:gd name="T78" fmla="*/ 10 w 26"/>
                <a:gd name="T79" fmla="*/ 33 h 80"/>
                <a:gd name="T80" fmla="*/ 7 w 26"/>
                <a:gd name="T81" fmla="*/ 29 h 80"/>
                <a:gd name="T82" fmla="*/ 16 w 26"/>
                <a:gd name="T83" fmla="*/ 29 h 80"/>
                <a:gd name="T84" fmla="*/ 26 w 26"/>
                <a:gd name="T85" fmla="*/ 31 h 80"/>
                <a:gd name="T86" fmla="*/ 7 w 26"/>
                <a:gd name="T87" fmla="*/ 28 h 80"/>
                <a:gd name="T88" fmla="*/ 13 w 26"/>
                <a:gd name="T89" fmla="*/ 26 h 80"/>
                <a:gd name="T90" fmla="*/ 10 w 26"/>
                <a:gd name="T91" fmla="*/ 22 h 80"/>
                <a:gd name="T92" fmla="*/ 19 w 26"/>
                <a:gd name="T93" fmla="*/ 22 h 80"/>
                <a:gd name="T94" fmla="*/ 26 w 26"/>
                <a:gd name="T95" fmla="*/ 24 h 80"/>
                <a:gd name="T96" fmla="*/ 10 w 26"/>
                <a:gd name="T97" fmla="*/ 20 h 80"/>
                <a:gd name="T98" fmla="*/ 23 w 26"/>
                <a:gd name="T99" fmla="*/ 18 h 80"/>
                <a:gd name="T100" fmla="*/ 10 w 26"/>
                <a:gd name="T101" fmla="*/ 15 h 80"/>
                <a:gd name="T102" fmla="*/ 19 w 26"/>
                <a:gd name="T103" fmla="*/ 15 h 80"/>
                <a:gd name="T104" fmla="*/ 26 w 26"/>
                <a:gd name="T105" fmla="*/ 16 h 80"/>
                <a:gd name="T106" fmla="*/ 13 w 26"/>
                <a:gd name="T107" fmla="*/ 13 h 80"/>
                <a:gd name="T108" fmla="*/ 7 w 26"/>
                <a:gd name="T109" fmla="*/ 7 h 80"/>
                <a:gd name="T110" fmla="*/ 23 w 26"/>
                <a:gd name="T111" fmla="*/ 7 h 80"/>
                <a:gd name="T112" fmla="*/ 13 w 26"/>
                <a:gd name="T113" fmla="*/ 3 h 80"/>
                <a:gd name="T114" fmla="*/ 22 w 26"/>
                <a:gd name="T115" fmla="*/ 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 h="80">
                  <a:moveTo>
                    <a:pt x="23" y="3"/>
                  </a:moveTo>
                  <a:cubicBezTo>
                    <a:pt x="24" y="3"/>
                    <a:pt x="25" y="3"/>
                    <a:pt x="26" y="3"/>
                  </a:cubicBezTo>
                  <a:cubicBezTo>
                    <a:pt x="26" y="4"/>
                    <a:pt x="26" y="5"/>
                    <a:pt x="26" y="5"/>
                  </a:cubicBezTo>
                  <a:cubicBezTo>
                    <a:pt x="25" y="5"/>
                    <a:pt x="24" y="5"/>
                    <a:pt x="23" y="5"/>
                  </a:cubicBezTo>
                  <a:cubicBezTo>
                    <a:pt x="23" y="5"/>
                    <a:pt x="23" y="4"/>
                    <a:pt x="23" y="3"/>
                  </a:cubicBezTo>
                  <a:close/>
                  <a:moveTo>
                    <a:pt x="4" y="3"/>
                  </a:moveTo>
                  <a:cubicBezTo>
                    <a:pt x="5" y="3"/>
                    <a:pt x="5" y="3"/>
                    <a:pt x="6" y="3"/>
                  </a:cubicBezTo>
                  <a:cubicBezTo>
                    <a:pt x="6" y="4"/>
                    <a:pt x="6" y="5"/>
                    <a:pt x="6" y="5"/>
                  </a:cubicBezTo>
                  <a:cubicBezTo>
                    <a:pt x="5" y="5"/>
                    <a:pt x="5" y="5"/>
                    <a:pt x="4" y="5"/>
                  </a:cubicBezTo>
                  <a:cubicBezTo>
                    <a:pt x="4" y="5"/>
                    <a:pt x="4" y="4"/>
                    <a:pt x="4" y="3"/>
                  </a:cubicBezTo>
                  <a:close/>
                  <a:moveTo>
                    <a:pt x="4" y="0"/>
                  </a:moveTo>
                  <a:cubicBezTo>
                    <a:pt x="5" y="0"/>
                    <a:pt x="5" y="0"/>
                    <a:pt x="6" y="0"/>
                  </a:cubicBezTo>
                  <a:cubicBezTo>
                    <a:pt x="6" y="0"/>
                    <a:pt x="6" y="1"/>
                    <a:pt x="6" y="2"/>
                  </a:cubicBezTo>
                  <a:cubicBezTo>
                    <a:pt x="5" y="2"/>
                    <a:pt x="5" y="2"/>
                    <a:pt x="4" y="2"/>
                  </a:cubicBezTo>
                  <a:cubicBezTo>
                    <a:pt x="4" y="1"/>
                    <a:pt x="4" y="0"/>
                    <a:pt x="4" y="0"/>
                  </a:cubicBezTo>
                  <a:close/>
                  <a:moveTo>
                    <a:pt x="7" y="0"/>
                  </a:moveTo>
                  <a:cubicBezTo>
                    <a:pt x="8" y="0"/>
                    <a:pt x="9" y="0"/>
                    <a:pt x="10" y="0"/>
                  </a:cubicBezTo>
                  <a:cubicBezTo>
                    <a:pt x="10" y="0"/>
                    <a:pt x="10" y="1"/>
                    <a:pt x="10" y="2"/>
                  </a:cubicBezTo>
                  <a:cubicBezTo>
                    <a:pt x="9" y="2"/>
                    <a:pt x="8" y="2"/>
                    <a:pt x="7" y="2"/>
                  </a:cubicBezTo>
                  <a:cubicBezTo>
                    <a:pt x="7" y="1"/>
                    <a:pt x="7" y="0"/>
                    <a:pt x="7" y="0"/>
                  </a:cubicBezTo>
                  <a:close/>
                  <a:moveTo>
                    <a:pt x="13" y="0"/>
                  </a:moveTo>
                  <a:cubicBezTo>
                    <a:pt x="14" y="0"/>
                    <a:pt x="15" y="0"/>
                    <a:pt x="16" y="0"/>
                  </a:cubicBezTo>
                  <a:cubicBezTo>
                    <a:pt x="16" y="0"/>
                    <a:pt x="16" y="1"/>
                    <a:pt x="16" y="2"/>
                  </a:cubicBezTo>
                  <a:cubicBezTo>
                    <a:pt x="15" y="2"/>
                    <a:pt x="14" y="2"/>
                    <a:pt x="13" y="2"/>
                  </a:cubicBezTo>
                  <a:cubicBezTo>
                    <a:pt x="13" y="1"/>
                    <a:pt x="13" y="0"/>
                    <a:pt x="13" y="0"/>
                  </a:cubicBezTo>
                  <a:close/>
                  <a:moveTo>
                    <a:pt x="17" y="0"/>
                  </a:moveTo>
                  <a:cubicBezTo>
                    <a:pt x="18" y="0"/>
                    <a:pt x="18" y="0"/>
                    <a:pt x="19" y="0"/>
                  </a:cubicBezTo>
                  <a:cubicBezTo>
                    <a:pt x="19" y="0"/>
                    <a:pt x="19" y="1"/>
                    <a:pt x="19" y="2"/>
                  </a:cubicBezTo>
                  <a:cubicBezTo>
                    <a:pt x="18" y="2"/>
                    <a:pt x="18" y="2"/>
                    <a:pt x="17" y="2"/>
                  </a:cubicBezTo>
                  <a:cubicBezTo>
                    <a:pt x="17" y="1"/>
                    <a:pt x="17" y="0"/>
                    <a:pt x="17" y="0"/>
                  </a:cubicBezTo>
                  <a:close/>
                  <a:moveTo>
                    <a:pt x="4" y="7"/>
                  </a:moveTo>
                  <a:cubicBezTo>
                    <a:pt x="5" y="7"/>
                    <a:pt x="5" y="7"/>
                    <a:pt x="6" y="7"/>
                  </a:cubicBezTo>
                  <a:cubicBezTo>
                    <a:pt x="6" y="8"/>
                    <a:pt x="6" y="8"/>
                    <a:pt x="6" y="9"/>
                  </a:cubicBezTo>
                  <a:cubicBezTo>
                    <a:pt x="5" y="9"/>
                    <a:pt x="5" y="9"/>
                    <a:pt x="4" y="9"/>
                  </a:cubicBezTo>
                  <a:cubicBezTo>
                    <a:pt x="4" y="8"/>
                    <a:pt x="4" y="8"/>
                    <a:pt x="4" y="7"/>
                  </a:cubicBezTo>
                  <a:close/>
                  <a:moveTo>
                    <a:pt x="4" y="18"/>
                  </a:moveTo>
                  <a:cubicBezTo>
                    <a:pt x="5" y="18"/>
                    <a:pt x="5" y="18"/>
                    <a:pt x="6" y="18"/>
                  </a:cubicBezTo>
                  <a:cubicBezTo>
                    <a:pt x="6" y="19"/>
                    <a:pt x="6" y="20"/>
                    <a:pt x="6" y="20"/>
                  </a:cubicBezTo>
                  <a:cubicBezTo>
                    <a:pt x="5" y="20"/>
                    <a:pt x="5" y="20"/>
                    <a:pt x="4" y="20"/>
                  </a:cubicBezTo>
                  <a:cubicBezTo>
                    <a:pt x="4" y="20"/>
                    <a:pt x="4" y="19"/>
                    <a:pt x="4" y="18"/>
                  </a:cubicBezTo>
                  <a:close/>
                  <a:moveTo>
                    <a:pt x="4" y="22"/>
                  </a:moveTo>
                  <a:cubicBezTo>
                    <a:pt x="5" y="22"/>
                    <a:pt x="5" y="22"/>
                    <a:pt x="6" y="22"/>
                  </a:cubicBezTo>
                  <a:cubicBezTo>
                    <a:pt x="6" y="23"/>
                    <a:pt x="6" y="23"/>
                    <a:pt x="6" y="24"/>
                  </a:cubicBezTo>
                  <a:cubicBezTo>
                    <a:pt x="5" y="24"/>
                    <a:pt x="5" y="24"/>
                    <a:pt x="4" y="24"/>
                  </a:cubicBezTo>
                  <a:cubicBezTo>
                    <a:pt x="4" y="23"/>
                    <a:pt x="4" y="23"/>
                    <a:pt x="4" y="22"/>
                  </a:cubicBezTo>
                  <a:close/>
                  <a:moveTo>
                    <a:pt x="4" y="29"/>
                  </a:moveTo>
                  <a:cubicBezTo>
                    <a:pt x="5" y="29"/>
                    <a:pt x="5" y="29"/>
                    <a:pt x="6" y="29"/>
                  </a:cubicBezTo>
                  <a:cubicBezTo>
                    <a:pt x="6" y="30"/>
                    <a:pt x="6" y="31"/>
                    <a:pt x="6" y="31"/>
                  </a:cubicBezTo>
                  <a:cubicBezTo>
                    <a:pt x="5" y="31"/>
                    <a:pt x="5" y="31"/>
                    <a:pt x="4" y="31"/>
                  </a:cubicBezTo>
                  <a:cubicBezTo>
                    <a:pt x="4" y="31"/>
                    <a:pt x="4" y="30"/>
                    <a:pt x="4" y="29"/>
                  </a:cubicBezTo>
                  <a:close/>
                  <a:moveTo>
                    <a:pt x="4" y="33"/>
                  </a:moveTo>
                  <a:cubicBezTo>
                    <a:pt x="5" y="33"/>
                    <a:pt x="5" y="33"/>
                    <a:pt x="6" y="33"/>
                  </a:cubicBezTo>
                  <a:cubicBezTo>
                    <a:pt x="6" y="34"/>
                    <a:pt x="6" y="34"/>
                    <a:pt x="6" y="35"/>
                  </a:cubicBezTo>
                  <a:cubicBezTo>
                    <a:pt x="5" y="35"/>
                    <a:pt x="5" y="35"/>
                    <a:pt x="4" y="35"/>
                  </a:cubicBezTo>
                  <a:cubicBezTo>
                    <a:pt x="4" y="34"/>
                    <a:pt x="4" y="34"/>
                    <a:pt x="4" y="33"/>
                  </a:cubicBezTo>
                  <a:close/>
                  <a:moveTo>
                    <a:pt x="4" y="37"/>
                  </a:moveTo>
                  <a:cubicBezTo>
                    <a:pt x="5" y="37"/>
                    <a:pt x="5" y="37"/>
                    <a:pt x="6" y="37"/>
                  </a:cubicBezTo>
                  <a:cubicBezTo>
                    <a:pt x="6" y="37"/>
                    <a:pt x="6" y="38"/>
                    <a:pt x="6" y="39"/>
                  </a:cubicBezTo>
                  <a:cubicBezTo>
                    <a:pt x="5" y="39"/>
                    <a:pt x="5" y="39"/>
                    <a:pt x="4" y="39"/>
                  </a:cubicBezTo>
                  <a:cubicBezTo>
                    <a:pt x="4" y="38"/>
                    <a:pt x="4" y="37"/>
                    <a:pt x="4" y="37"/>
                  </a:cubicBezTo>
                  <a:close/>
                  <a:moveTo>
                    <a:pt x="4" y="41"/>
                  </a:moveTo>
                  <a:cubicBezTo>
                    <a:pt x="5" y="41"/>
                    <a:pt x="5" y="41"/>
                    <a:pt x="6" y="41"/>
                  </a:cubicBezTo>
                  <a:cubicBezTo>
                    <a:pt x="6" y="41"/>
                    <a:pt x="6" y="42"/>
                    <a:pt x="6" y="42"/>
                  </a:cubicBezTo>
                  <a:cubicBezTo>
                    <a:pt x="5" y="42"/>
                    <a:pt x="5" y="42"/>
                    <a:pt x="4" y="42"/>
                  </a:cubicBezTo>
                  <a:cubicBezTo>
                    <a:pt x="4" y="42"/>
                    <a:pt x="4" y="41"/>
                    <a:pt x="4" y="41"/>
                  </a:cubicBezTo>
                  <a:close/>
                  <a:moveTo>
                    <a:pt x="4" y="44"/>
                  </a:moveTo>
                  <a:cubicBezTo>
                    <a:pt x="5" y="44"/>
                    <a:pt x="5" y="44"/>
                    <a:pt x="6" y="44"/>
                  </a:cubicBezTo>
                  <a:cubicBezTo>
                    <a:pt x="6" y="45"/>
                    <a:pt x="6" y="46"/>
                    <a:pt x="6" y="46"/>
                  </a:cubicBezTo>
                  <a:cubicBezTo>
                    <a:pt x="5" y="46"/>
                    <a:pt x="5" y="46"/>
                    <a:pt x="4" y="46"/>
                  </a:cubicBezTo>
                  <a:cubicBezTo>
                    <a:pt x="4" y="46"/>
                    <a:pt x="4" y="45"/>
                    <a:pt x="4" y="44"/>
                  </a:cubicBezTo>
                  <a:close/>
                  <a:moveTo>
                    <a:pt x="4" y="48"/>
                  </a:moveTo>
                  <a:cubicBezTo>
                    <a:pt x="5" y="48"/>
                    <a:pt x="5" y="48"/>
                    <a:pt x="6" y="48"/>
                  </a:cubicBezTo>
                  <a:cubicBezTo>
                    <a:pt x="6" y="49"/>
                    <a:pt x="6" y="49"/>
                    <a:pt x="6" y="50"/>
                  </a:cubicBezTo>
                  <a:cubicBezTo>
                    <a:pt x="5" y="50"/>
                    <a:pt x="5" y="50"/>
                    <a:pt x="4" y="50"/>
                  </a:cubicBezTo>
                  <a:cubicBezTo>
                    <a:pt x="4" y="49"/>
                    <a:pt x="4" y="49"/>
                    <a:pt x="4" y="48"/>
                  </a:cubicBezTo>
                  <a:close/>
                  <a:moveTo>
                    <a:pt x="4" y="52"/>
                  </a:moveTo>
                  <a:cubicBezTo>
                    <a:pt x="5" y="52"/>
                    <a:pt x="5" y="52"/>
                    <a:pt x="6" y="52"/>
                  </a:cubicBezTo>
                  <a:cubicBezTo>
                    <a:pt x="6" y="52"/>
                    <a:pt x="6" y="53"/>
                    <a:pt x="6" y="54"/>
                  </a:cubicBezTo>
                  <a:cubicBezTo>
                    <a:pt x="5" y="54"/>
                    <a:pt x="5" y="54"/>
                    <a:pt x="4" y="54"/>
                  </a:cubicBezTo>
                  <a:cubicBezTo>
                    <a:pt x="4" y="53"/>
                    <a:pt x="4" y="52"/>
                    <a:pt x="4" y="52"/>
                  </a:cubicBezTo>
                  <a:close/>
                  <a:moveTo>
                    <a:pt x="4" y="55"/>
                  </a:moveTo>
                  <a:cubicBezTo>
                    <a:pt x="5" y="55"/>
                    <a:pt x="5" y="55"/>
                    <a:pt x="6" y="55"/>
                  </a:cubicBezTo>
                  <a:cubicBezTo>
                    <a:pt x="6" y="56"/>
                    <a:pt x="6" y="57"/>
                    <a:pt x="6" y="57"/>
                  </a:cubicBezTo>
                  <a:cubicBezTo>
                    <a:pt x="5" y="57"/>
                    <a:pt x="5" y="57"/>
                    <a:pt x="4" y="57"/>
                  </a:cubicBezTo>
                  <a:cubicBezTo>
                    <a:pt x="4" y="57"/>
                    <a:pt x="4" y="56"/>
                    <a:pt x="4" y="55"/>
                  </a:cubicBezTo>
                  <a:close/>
                  <a:moveTo>
                    <a:pt x="4" y="59"/>
                  </a:moveTo>
                  <a:cubicBezTo>
                    <a:pt x="5" y="59"/>
                    <a:pt x="5" y="59"/>
                    <a:pt x="6" y="59"/>
                  </a:cubicBezTo>
                  <a:cubicBezTo>
                    <a:pt x="6" y="60"/>
                    <a:pt x="6" y="60"/>
                    <a:pt x="6" y="61"/>
                  </a:cubicBezTo>
                  <a:cubicBezTo>
                    <a:pt x="5" y="61"/>
                    <a:pt x="5" y="61"/>
                    <a:pt x="4" y="61"/>
                  </a:cubicBezTo>
                  <a:cubicBezTo>
                    <a:pt x="4" y="60"/>
                    <a:pt x="4" y="60"/>
                    <a:pt x="4" y="59"/>
                  </a:cubicBezTo>
                  <a:close/>
                  <a:moveTo>
                    <a:pt x="4" y="63"/>
                  </a:moveTo>
                  <a:cubicBezTo>
                    <a:pt x="5" y="63"/>
                    <a:pt x="5" y="63"/>
                    <a:pt x="6" y="63"/>
                  </a:cubicBezTo>
                  <a:cubicBezTo>
                    <a:pt x="6" y="63"/>
                    <a:pt x="6" y="64"/>
                    <a:pt x="6" y="65"/>
                  </a:cubicBezTo>
                  <a:cubicBezTo>
                    <a:pt x="5" y="65"/>
                    <a:pt x="5" y="65"/>
                    <a:pt x="4" y="65"/>
                  </a:cubicBezTo>
                  <a:cubicBezTo>
                    <a:pt x="4" y="64"/>
                    <a:pt x="4" y="63"/>
                    <a:pt x="4" y="63"/>
                  </a:cubicBezTo>
                  <a:close/>
                  <a:moveTo>
                    <a:pt x="4" y="66"/>
                  </a:moveTo>
                  <a:cubicBezTo>
                    <a:pt x="5" y="66"/>
                    <a:pt x="5" y="66"/>
                    <a:pt x="6" y="66"/>
                  </a:cubicBezTo>
                  <a:cubicBezTo>
                    <a:pt x="6" y="67"/>
                    <a:pt x="6" y="68"/>
                    <a:pt x="6" y="68"/>
                  </a:cubicBezTo>
                  <a:cubicBezTo>
                    <a:pt x="5" y="68"/>
                    <a:pt x="5" y="68"/>
                    <a:pt x="4" y="68"/>
                  </a:cubicBezTo>
                  <a:cubicBezTo>
                    <a:pt x="4" y="68"/>
                    <a:pt x="4" y="67"/>
                    <a:pt x="4" y="66"/>
                  </a:cubicBezTo>
                  <a:close/>
                  <a:moveTo>
                    <a:pt x="4" y="70"/>
                  </a:moveTo>
                  <a:cubicBezTo>
                    <a:pt x="5" y="70"/>
                    <a:pt x="5" y="70"/>
                    <a:pt x="6" y="70"/>
                  </a:cubicBezTo>
                  <a:cubicBezTo>
                    <a:pt x="6" y="71"/>
                    <a:pt x="6" y="71"/>
                    <a:pt x="6" y="72"/>
                  </a:cubicBezTo>
                  <a:cubicBezTo>
                    <a:pt x="5" y="72"/>
                    <a:pt x="5" y="72"/>
                    <a:pt x="4" y="72"/>
                  </a:cubicBezTo>
                  <a:cubicBezTo>
                    <a:pt x="4" y="71"/>
                    <a:pt x="4" y="71"/>
                    <a:pt x="4" y="70"/>
                  </a:cubicBezTo>
                  <a:close/>
                  <a:moveTo>
                    <a:pt x="4" y="78"/>
                  </a:moveTo>
                  <a:cubicBezTo>
                    <a:pt x="5" y="78"/>
                    <a:pt x="5" y="78"/>
                    <a:pt x="6" y="78"/>
                  </a:cubicBezTo>
                  <a:cubicBezTo>
                    <a:pt x="6" y="78"/>
                    <a:pt x="6" y="79"/>
                    <a:pt x="6" y="80"/>
                  </a:cubicBezTo>
                  <a:cubicBezTo>
                    <a:pt x="5" y="80"/>
                    <a:pt x="5" y="80"/>
                    <a:pt x="4" y="80"/>
                  </a:cubicBezTo>
                  <a:cubicBezTo>
                    <a:pt x="4" y="79"/>
                    <a:pt x="4" y="78"/>
                    <a:pt x="4" y="78"/>
                  </a:cubicBezTo>
                  <a:close/>
                  <a:moveTo>
                    <a:pt x="0" y="78"/>
                  </a:moveTo>
                  <a:cubicBezTo>
                    <a:pt x="3" y="78"/>
                    <a:pt x="3" y="78"/>
                    <a:pt x="3" y="78"/>
                  </a:cubicBezTo>
                  <a:cubicBezTo>
                    <a:pt x="3" y="80"/>
                    <a:pt x="3" y="80"/>
                    <a:pt x="3" y="80"/>
                  </a:cubicBezTo>
                  <a:cubicBezTo>
                    <a:pt x="0" y="80"/>
                    <a:pt x="0" y="80"/>
                    <a:pt x="0" y="80"/>
                  </a:cubicBezTo>
                  <a:cubicBezTo>
                    <a:pt x="0" y="78"/>
                    <a:pt x="0" y="78"/>
                    <a:pt x="0" y="78"/>
                  </a:cubicBezTo>
                  <a:close/>
                  <a:moveTo>
                    <a:pt x="7" y="78"/>
                  </a:moveTo>
                  <a:cubicBezTo>
                    <a:pt x="8" y="78"/>
                    <a:pt x="9" y="78"/>
                    <a:pt x="10" y="78"/>
                  </a:cubicBezTo>
                  <a:cubicBezTo>
                    <a:pt x="10" y="78"/>
                    <a:pt x="10" y="79"/>
                    <a:pt x="10" y="80"/>
                  </a:cubicBezTo>
                  <a:cubicBezTo>
                    <a:pt x="9" y="80"/>
                    <a:pt x="8" y="80"/>
                    <a:pt x="7" y="80"/>
                  </a:cubicBezTo>
                  <a:cubicBezTo>
                    <a:pt x="7" y="79"/>
                    <a:pt x="7" y="78"/>
                    <a:pt x="7" y="78"/>
                  </a:cubicBezTo>
                  <a:close/>
                  <a:moveTo>
                    <a:pt x="0" y="74"/>
                  </a:moveTo>
                  <a:cubicBezTo>
                    <a:pt x="1" y="74"/>
                    <a:pt x="2" y="74"/>
                    <a:pt x="3" y="74"/>
                  </a:cubicBezTo>
                  <a:cubicBezTo>
                    <a:pt x="3" y="75"/>
                    <a:pt x="3" y="75"/>
                    <a:pt x="3" y="76"/>
                  </a:cubicBezTo>
                  <a:cubicBezTo>
                    <a:pt x="2" y="76"/>
                    <a:pt x="1" y="76"/>
                    <a:pt x="0" y="76"/>
                  </a:cubicBezTo>
                  <a:cubicBezTo>
                    <a:pt x="0" y="75"/>
                    <a:pt x="0" y="75"/>
                    <a:pt x="0" y="74"/>
                  </a:cubicBezTo>
                  <a:close/>
                  <a:moveTo>
                    <a:pt x="7" y="74"/>
                  </a:moveTo>
                  <a:cubicBezTo>
                    <a:pt x="8" y="74"/>
                    <a:pt x="9" y="74"/>
                    <a:pt x="10" y="74"/>
                  </a:cubicBezTo>
                  <a:cubicBezTo>
                    <a:pt x="10" y="75"/>
                    <a:pt x="10" y="75"/>
                    <a:pt x="10" y="76"/>
                  </a:cubicBezTo>
                  <a:cubicBezTo>
                    <a:pt x="9" y="76"/>
                    <a:pt x="8" y="76"/>
                    <a:pt x="7" y="76"/>
                  </a:cubicBezTo>
                  <a:cubicBezTo>
                    <a:pt x="7" y="75"/>
                    <a:pt x="7" y="75"/>
                    <a:pt x="7" y="74"/>
                  </a:cubicBezTo>
                  <a:close/>
                  <a:moveTo>
                    <a:pt x="0" y="70"/>
                  </a:moveTo>
                  <a:cubicBezTo>
                    <a:pt x="1" y="70"/>
                    <a:pt x="2" y="70"/>
                    <a:pt x="3" y="70"/>
                  </a:cubicBezTo>
                  <a:cubicBezTo>
                    <a:pt x="3" y="71"/>
                    <a:pt x="3" y="71"/>
                    <a:pt x="3" y="72"/>
                  </a:cubicBezTo>
                  <a:cubicBezTo>
                    <a:pt x="2" y="72"/>
                    <a:pt x="1" y="72"/>
                    <a:pt x="0" y="72"/>
                  </a:cubicBezTo>
                  <a:cubicBezTo>
                    <a:pt x="0" y="71"/>
                    <a:pt x="0" y="71"/>
                    <a:pt x="0" y="70"/>
                  </a:cubicBezTo>
                  <a:close/>
                  <a:moveTo>
                    <a:pt x="7" y="70"/>
                  </a:moveTo>
                  <a:cubicBezTo>
                    <a:pt x="8" y="70"/>
                    <a:pt x="9" y="70"/>
                    <a:pt x="10" y="70"/>
                  </a:cubicBezTo>
                  <a:cubicBezTo>
                    <a:pt x="10" y="71"/>
                    <a:pt x="10" y="71"/>
                    <a:pt x="10" y="72"/>
                  </a:cubicBezTo>
                  <a:cubicBezTo>
                    <a:pt x="9" y="72"/>
                    <a:pt x="8" y="72"/>
                    <a:pt x="7" y="72"/>
                  </a:cubicBezTo>
                  <a:cubicBezTo>
                    <a:pt x="7" y="71"/>
                    <a:pt x="7" y="71"/>
                    <a:pt x="7" y="70"/>
                  </a:cubicBezTo>
                  <a:close/>
                  <a:moveTo>
                    <a:pt x="10" y="70"/>
                  </a:moveTo>
                  <a:cubicBezTo>
                    <a:pt x="11" y="70"/>
                    <a:pt x="12" y="70"/>
                    <a:pt x="13" y="70"/>
                  </a:cubicBezTo>
                  <a:cubicBezTo>
                    <a:pt x="13" y="71"/>
                    <a:pt x="13" y="71"/>
                    <a:pt x="13" y="72"/>
                  </a:cubicBezTo>
                  <a:cubicBezTo>
                    <a:pt x="12" y="72"/>
                    <a:pt x="11" y="72"/>
                    <a:pt x="10" y="72"/>
                  </a:cubicBezTo>
                  <a:cubicBezTo>
                    <a:pt x="10" y="71"/>
                    <a:pt x="10" y="71"/>
                    <a:pt x="10" y="70"/>
                  </a:cubicBezTo>
                  <a:close/>
                  <a:moveTo>
                    <a:pt x="13" y="70"/>
                  </a:moveTo>
                  <a:cubicBezTo>
                    <a:pt x="14" y="70"/>
                    <a:pt x="15" y="70"/>
                    <a:pt x="16" y="70"/>
                  </a:cubicBezTo>
                  <a:cubicBezTo>
                    <a:pt x="16" y="71"/>
                    <a:pt x="16" y="71"/>
                    <a:pt x="16" y="72"/>
                  </a:cubicBezTo>
                  <a:cubicBezTo>
                    <a:pt x="15" y="72"/>
                    <a:pt x="14" y="72"/>
                    <a:pt x="13" y="72"/>
                  </a:cubicBezTo>
                  <a:cubicBezTo>
                    <a:pt x="13" y="71"/>
                    <a:pt x="13" y="71"/>
                    <a:pt x="13" y="70"/>
                  </a:cubicBezTo>
                  <a:close/>
                  <a:moveTo>
                    <a:pt x="17" y="70"/>
                  </a:moveTo>
                  <a:cubicBezTo>
                    <a:pt x="18" y="70"/>
                    <a:pt x="18" y="70"/>
                    <a:pt x="19" y="70"/>
                  </a:cubicBezTo>
                  <a:cubicBezTo>
                    <a:pt x="19" y="71"/>
                    <a:pt x="19" y="71"/>
                    <a:pt x="19" y="72"/>
                  </a:cubicBezTo>
                  <a:cubicBezTo>
                    <a:pt x="18" y="72"/>
                    <a:pt x="18" y="72"/>
                    <a:pt x="17" y="72"/>
                  </a:cubicBezTo>
                  <a:cubicBezTo>
                    <a:pt x="17" y="71"/>
                    <a:pt x="17" y="71"/>
                    <a:pt x="17" y="70"/>
                  </a:cubicBezTo>
                  <a:close/>
                  <a:moveTo>
                    <a:pt x="20" y="70"/>
                  </a:moveTo>
                  <a:cubicBezTo>
                    <a:pt x="21" y="70"/>
                    <a:pt x="22" y="70"/>
                    <a:pt x="22" y="70"/>
                  </a:cubicBezTo>
                  <a:cubicBezTo>
                    <a:pt x="22" y="71"/>
                    <a:pt x="22" y="71"/>
                    <a:pt x="22" y="72"/>
                  </a:cubicBezTo>
                  <a:cubicBezTo>
                    <a:pt x="22" y="72"/>
                    <a:pt x="21" y="72"/>
                    <a:pt x="20" y="72"/>
                  </a:cubicBezTo>
                  <a:cubicBezTo>
                    <a:pt x="20" y="71"/>
                    <a:pt x="20" y="71"/>
                    <a:pt x="20" y="70"/>
                  </a:cubicBezTo>
                  <a:close/>
                  <a:moveTo>
                    <a:pt x="23" y="70"/>
                  </a:moveTo>
                  <a:cubicBezTo>
                    <a:pt x="24" y="70"/>
                    <a:pt x="25" y="70"/>
                    <a:pt x="26" y="70"/>
                  </a:cubicBezTo>
                  <a:cubicBezTo>
                    <a:pt x="26" y="71"/>
                    <a:pt x="26" y="71"/>
                    <a:pt x="26" y="72"/>
                  </a:cubicBezTo>
                  <a:cubicBezTo>
                    <a:pt x="25" y="72"/>
                    <a:pt x="24" y="72"/>
                    <a:pt x="23" y="72"/>
                  </a:cubicBezTo>
                  <a:cubicBezTo>
                    <a:pt x="23" y="71"/>
                    <a:pt x="23" y="71"/>
                    <a:pt x="23" y="70"/>
                  </a:cubicBezTo>
                  <a:close/>
                  <a:moveTo>
                    <a:pt x="0" y="66"/>
                  </a:moveTo>
                  <a:cubicBezTo>
                    <a:pt x="1" y="66"/>
                    <a:pt x="2" y="66"/>
                    <a:pt x="3" y="66"/>
                  </a:cubicBezTo>
                  <a:cubicBezTo>
                    <a:pt x="3" y="67"/>
                    <a:pt x="3" y="68"/>
                    <a:pt x="3" y="68"/>
                  </a:cubicBezTo>
                  <a:cubicBezTo>
                    <a:pt x="2" y="68"/>
                    <a:pt x="1" y="68"/>
                    <a:pt x="0" y="68"/>
                  </a:cubicBezTo>
                  <a:cubicBezTo>
                    <a:pt x="0" y="68"/>
                    <a:pt x="0" y="67"/>
                    <a:pt x="0" y="66"/>
                  </a:cubicBezTo>
                  <a:close/>
                  <a:moveTo>
                    <a:pt x="7" y="66"/>
                  </a:moveTo>
                  <a:cubicBezTo>
                    <a:pt x="8" y="66"/>
                    <a:pt x="9" y="66"/>
                    <a:pt x="10" y="66"/>
                  </a:cubicBezTo>
                  <a:cubicBezTo>
                    <a:pt x="10" y="67"/>
                    <a:pt x="10" y="68"/>
                    <a:pt x="10" y="68"/>
                  </a:cubicBezTo>
                  <a:cubicBezTo>
                    <a:pt x="9" y="68"/>
                    <a:pt x="8" y="68"/>
                    <a:pt x="7" y="68"/>
                  </a:cubicBezTo>
                  <a:cubicBezTo>
                    <a:pt x="7" y="68"/>
                    <a:pt x="7" y="67"/>
                    <a:pt x="7" y="66"/>
                  </a:cubicBezTo>
                  <a:close/>
                  <a:moveTo>
                    <a:pt x="10" y="66"/>
                  </a:moveTo>
                  <a:cubicBezTo>
                    <a:pt x="11" y="66"/>
                    <a:pt x="12" y="66"/>
                    <a:pt x="13" y="66"/>
                  </a:cubicBezTo>
                  <a:cubicBezTo>
                    <a:pt x="13" y="67"/>
                    <a:pt x="13" y="68"/>
                    <a:pt x="13" y="68"/>
                  </a:cubicBezTo>
                  <a:cubicBezTo>
                    <a:pt x="12" y="68"/>
                    <a:pt x="11" y="68"/>
                    <a:pt x="10" y="68"/>
                  </a:cubicBezTo>
                  <a:cubicBezTo>
                    <a:pt x="10" y="68"/>
                    <a:pt x="10" y="67"/>
                    <a:pt x="10" y="66"/>
                  </a:cubicBezTo>
                  <a:close/>
                  <a:moveTo>
                    <a:pt x="17" y="66"/>
                  </a:moveTo>
                  <a:cubicBezTo>
                    <a:pt x="18" y="66"/>
                    <a:pt x="18" y="66"/>
                    <a:pt x="19" y="66"/>
                  </a:cubicBezTo>
                  <a:cubicBezTo>
                    <a:pt x="19" y="67"/>
                    <a:pt x="19" y="68"/>
                    <a:pt x="19" y="68"/>
                  </a:cubicBezTo>
                  <a:cubicBezTo>
                    <a:pt x="18" y="68"/>
                    <a:pt x="18" y="68"/>
                    <a:pt x="17" y="68"/>
                  </a:cubicBezTo>
                  <a:cubicBezTo>
                    <a:pt x="17" y="68"/>
                    <a:pt x="17" y="67"/>
                    <a:pt x="17" y="66"/>
                  </a:cubicBezTo>
                  <a:close/>
                  <a:moveTo>
                    <a:pt x="20" y="66"/>
                  </a:moveTo>
                  <a:cubicBezTo>
                    <a:pt x="21" y="66"/>
                    <a:pt x="22" y="66"/>
                    <a:pt x="22" y="66"/>
                  </a:cubicBezTo>
                  <a:cubicBezTo>
                    <a:pt x="22" y="67"/>
                    <a:pt x="22" y="68"/>
                    <a:pt x="22" y="68"/>
                  </a:cubicBezTo>
                  <a:cubicBezTo>
                    <a:pt x="22" y="68"/>
                    <a:pt x="21" y="68"/>
                    <a:pt x="20" y="68"/>
                  </a:cubicBezTo>
                  <a:cubicBezTo>
                    <a:pt x="20" y="68"/>
                    <a:pt x="20" y="67"/>
                    <a:pt x="20" y="66"/>
                  </a:cubicBezTo>
                  <a:close/>
                  <a:moveTo>
                    <a:pt x="23" y="66"/>
                  </a:moveTo>
                  <a:cubicBezTo>
                    <a:pt x="24" y="66"/>
                    <a:pt x="25" y="66"/>
                    <a:pt x="26" y="66"/>
                  </a:cubicBezTo>
                  <a:cubicBezTo>
                    <a:pt x="26" y="67"/>
                    <a:pt x="26" y="68"/>
                    <a:pt x="26" y="68"/>
                  </a:cubicBezTo>
                  <a:cubicBezTo>
                    <a:pt x="25" y="68"/>
                    <a:pt x="24" y="68"/>
                    <a:pt x="23" y="68"/>
                  </a:cubicBezTo>
                  <a:cubicBezTo>
                    <a:pt x="23" y="68"/>
                    <a:pt x="23" y="67"/>
                    <a:pt x="23" y="66"/>
                  </a:cubicBezTo>
                  <a:close/>
                  <a:moveTo>
                    <a:pt x="0" y="63"/>
                  </a:moveTo>
                  <a:cubicBezTo>
                    <a:pt x="1" y="63"/>
                    <a:pt x="2" y="63"/>
                    <a:pt x="3" y="63"/>
                  </a:cubicBezTo>
                  <a:cubicBezTo>
                    <a:pt x="3" y="63"/>
                    <a:pt x="3" y="64"/>
                    <a:pt x="3" y="65"/>
                  </a:cubicBezTo>
                  <a:cubicBezTo>
                    <a:pt x="2" y="65"/>
                    <a:pt x="1" y="65"/>
                    <a:pt x="0" y="65"/>
                  </a:cubicBezTo>
                  <a:cubicBezTo>
                    <a:pt x="0" y="64"/>
                    <a:pt x="0" y="63"/>
                    <a:pt x="0" y="63"/>
                  </a:cubicBezTo>
                  <a:close/>
                  <a:moveTo>
                    <a:pt x="7" y="63"/>
                  </a:moveTo>
                  <a:cubicBezTo>
                    <a:pt x="8" y="63"/>
                    <a:pt x="9" y="63"/>
                    <a:pt x="10" y="63"/>
                  </a:cubicBezTo>
                  <a:cubicBezTo>
                    <a:pt x="10" y="63"/>
                    <a:pt x="10" y="64"/>
                    <a:pt x="10" y="65"/>
                  </a:cubicBezTo>
                  <a:cubicBezTo>
                    <a:pt x="9" y="65"/>
                    <a:pt x="8" y="65"/>
                    <a:pt x="7" y="65"/>
                  </a:cubicBezTo>
                  <a:cubicBezTo>
                    <a:pt x="7" y="64"/>
                    <a:pt x="7" y="63"/>
                    <a:pt x="7" y="63"/>
                  </a:cubicBezTo>
                  <a:close/>
                  <a:moveTo>
                    <a:pt x="10" y="63"/>
                  </a:moveTo>
                  <a:cubicBezTo>
                    <a:pt x="11" y="63"/>
                    <a:pt x="12" y="63"/>
                    <a:pt x="13" y="63"/>
                  </a:cubicBezTo>
                  <a:cubicBezTo>
                    <a:pt x="13" y="63"/>
                    <a:pt x="13" y="64"/>
                    <a:pt x="13" y="65"/>
                  </a:cubicBezTo>
                  <a:cubicBezTo>
                    <a:pt x="12" y="65"/>
                    <a:pt x="11" y="65"/>
                    <a:pt x="10" y="65"/>
                  </a:cubicBezTo>
                  <a:cubicBezTo>
                    <a:pt x="10" y="64"/>
                    <a:pt x="10" y="63"/>
                    <a:pt x="10" y="63"/>
                  </a:cubicBezTo>
                  <a:close/>
                  <a:moveTo>
                    <a:pt x="13" y="63"/>
                  </a:moveTo>
                  <a:cubicBezTo>
                    <a:pt x="14" y="63"/>
                    <a:pt x="15" y="63"/>
                    <a:pt x="16" y="63"/>
                  </a:cubicBezTo>
                  <a:cubicBezTo>
                    <a:pt x="16" y="63"/>
                    <a:pt x="16" y="64"/>
                    <a:pt x="16" y="65"/>
                  </a:cubicBezTo>
                  <a:cubicBezTo>
                    <a:pt x="15" y="65"/>
                    <a:pt x="14" y="65"/>
                    <a:pt x="13" y="65"/>
                  </a:cubicBezTo>
                  <a:cubicBezTo>
                    <a:pt x="13" y="64"/>
                    <a:pt x="13" y="63"/>
                    <a:pt x="13" y="63"/>
                  </a:cubicBezTo>
                  <a:close/>
                  <a:moveTo>
                    <a:pt x="20" y="63"/>
                  </a:moveTo>
                  <a:cubicBezTo>
                    <a:pt x="21" y="63"/>
                    <a:pt x="22" y="63"/>
                    <a:pt x="22" y="63"/>
                  </a:cubicBezTo>
                  <a:cubicBezTo>
                    <a:pt x="22" y="63"/>
                    <a:pt x="22" y="64"/>
                    <a:pt x="22" y="65"/>
                  </a:cubicBezTo>
                  <a:cubicBezTo>
                    <a:pt x="22" y="65"/>
                    <a:pt x="21" y="65"/>
                    <a:pt x="20" y="65"/>
                  </a:cubicBezTo>
                  <a:cubicBezTo>
                    <a:pt x="20" y="64"/>
                    <a:pt x="20" y="63"/>
                    <a:pt x="20" y="63"/>
                  </a:cubicBezTo>
                  <a:close/>
                  <a:moveTo>
                    <a:pt x="23" y="63"/>
                  </a:moveTo>
                  <a:cubicBezTo>
                    <a:pt x="24" y="63"/>
                    <a:pt x="25" y="63"/>
                    <a:pt x="26" y="63"/>
                  </a:cubicBezTo>
                  <a:cubicBezTo>
                    <a:pt x="26" y="63"/>
                    <a:pt x="26" y="64"/>
                    <a:pt x="26" y="65"/>
                  </a:cubicBezTo>
                  <a:cubicBezTo>
                    <a:pt x="25" y="65"/>
                    <a:pt x="24" y="65"/>
                    <a:pt x="23" y="65"/>
                  </a:cubicBezTo>
                  <a:cubicBezTo>
                    <a:pt x="23" y="64"/>
                    <a:pt x="23" y="63"/>
                    <a:pt x="23" y="63"/>
                  </a:cubicBezTo>
                  <a:close/>
                  <a:moveTo>
                    <a:pt x="10" y="59"/>
                  </a:moveTo>
                  <a:cubicBezTo>
                    <a:pt x="11" y="59"/>
                    <a:pt x="12" y="59"/>
                    <a:pt x="13" y="59"/>
                  </a:cubicBezTo>
                  <a:cubicBezTo>
                    <a:pt x="13" y="60"/>
                    <a:pt x="13" y="60"/>
                    <a:pt x="13" y="61"/>
                  </a:cubicBezTo>
                  <a:cubicBezTo>
                    <a:pt x="12" y="61"/>
                    <a:pt x="11" y="61"/>
                    <a:pt x="10" y="61"/>
                  </a:cubicBezTo>
                  <a:cubicBezTo>
                    <a:pt x="10" y="60"/>
                    <a:pt x="10" y="60"/>
                    <a:pt x="10" y="59"/>
                  </a:cubicBezTo>
                  <a:close/>
                  <a:moveTo>
                    <a:pt x="13" y="59"/>
                  </a:moveTo>
                  <a:cubicBezTo>
                    <a:pt x="14" y="59"/>
                    <a:pt x="15" y="59"/>
                    <a:pt x="16" y="59"/>
                  </a:cubicBezTo>
                  <a:cubicBezTo>
                    <a:pt x="16" y="60"/>
                    <a:pt x="16" y="60"/>
                    <a:pt x="16" y="61"/>
                  </a:cubicBezTo>
                  <a:cubicBezTo>
                    <a:pt x="15" y="61"/>
                    <a:pt x="14" y="61"/>
                    <a:pt x="13" y="61"/>
                  </a:cubicBezTo>
                  <a:cubicBezTo>
                    <a:pt x="13" y="60"/>
                    <a:pt x="13" y="60"/>
                    <a:pt x="13" y="59"/>
                  </a:cubicBezTo>
                  <a:close/>
                  <a:moveTo>
                    <a:pt x="17" y="59"/>
                  </a:moveTo>
                  <a:cubicBezTo>
                    <a:pt x="18" y="59"/>
                    <a:pt x="18" y="59"/>
                    <a:pt x="19" y="59"/>
                  </a:cubicBezTo>
                  <a:cubicBezTo>
                    <a:pt x="19" y="60"/>
                    <a:pt x="19" y="60"/>
                    <a:pt x="19" y="61"/>
                  </a:cubicBezTo>
                  <a:cubicBezTo>
                    <a:pt x="18" y="61"/>
                    <a:pt x="18" y="61"/>
                    <a:pt x="17" y="61"/>
                  </a:cubicBezTo>
                  <a:cubicBezTo>
                    <a:pt x="17" y="60"/>
                    <a:pt x="17" y="60"/>
                    <a:pt x="17" y="59"/>
                  </a:cubicBezTo>
                  <a:close/>
                  <a:moveTo>
                    <a:pt x="20" y="59"/>
                  </a:moveTo>
                  <a:cubicBezTo>
                    <a:pt x="21" y="59"/>
                    <a:pt x="22" y="59"/>
                    <a:pt x="22" y="59"/>
                  </a:cubicBezTo>
                  <a:cubicBezTo>
                    <a:pt x="22" y="60"/>
                    <a:pt x="22" y="60"/>
                    <a:pt x="22" y="61"/>
                  </a:cubicBezTo>
                  <a:cubicBezTo>
                    <a:pt x="22" y="61"/>
                    <a:pt x="21" y="61"/>
                    <a:pt x="20" y="61"/>
                  </a:cubicBezTo>
                  <a:cubicBezTo>
                    <a:pt x="20" y="60"/>
                    <a:pt x="20" y="60"/>
                    <a:pt x="20" y="59"/>
                  </a:cubicBezTo>
                  <a:close/>
                  <a:moveTo>
                    <a:pt x="23" y="59"/>
                  </a:moveTo>
                  <a:cubicBezTo>
                    <a:pt x="24" y="59"/>
                    <a:pt x="25" y="59"/>
                    <a:pt x="26" y="59"/>
                  </a:cubicBezTo>
                  <a:cubicBezTo>
                    <a:pt x="26" y="60"/>
                    <a:pt x="26" y="60"/>
                    <a:pt x="26" y="61"/>
                  </a:cubicBezTo>
                  <a:cubicBezTo>
                    <a:pt x="25" y="61"/>
                    <a:pt x="24" y="61"/>
                    <a:pt x="23" y="61"/>
                  </a:cubicBezTo>
                  <a:cubicBezTo>
                    <a:pt x="23" y="60"/>
                    <a:pt x="23" y="60"/>
                    <a:pt x="23" y="59"/>
                  </a:cubicBezTo>
                  <a:close/>
                  <a:moveTo>
                    <a:pt x="0" y="55"/>
                  </a:moveTo>
                  <a:cubicBezTo>
                    <a:pt x="1" y="55"/>
                    <a:pt x="2" y="55"/>
                    <a:pt x="3" y="55"/>
                  </a:cubicBezTo>
                  <a:cubicBezTo>
                    <a:pt x="3" y="56"/>
                    <a:pt x="3" y="57"/>
                    <a:pt x="3" y="57"/>
                  </a:cubicBezTo>
                  <a:cubicBezTo>
                    <a:pt x="2" y="57"/>
                    <a:pt x="1" y="57"/>
                    <a:pt x="0" y="57"/>
                  </a:cubicBezTo>
                  <a:cubicBezTo>
                    <a:pt x="0" y="57"/>
                    <a:pt x="0" y="56"/>
                    <a:pt x="0" y="55"/>
                  </a:cubicBezTo>
                  <a:close/>
                  <a:moveTo>
                    <a:pt x="7" y="55"/>
                  </a:moveTo>
                  <a:cubicBezTo>
                    <a:pt x="8" y="55"/>
                    <a:pt x="9" y="55"/>
                    <a:pt x="10" y="55"/>
                  </a:cubicBezTo>
                  <a:cubicBezTo>
                    <a:pt x="10" y="56"/>
                    <a:pt x="10" y="57"/>
                    <a:pt x="10" y="57"/>
                  </a:cubicBezTo>
                  <a:cubicBezTo>
                    <a:pt x="9" y="57"/>
                    <a:pt x="8" y="57"/>
                    <a:pt x="7" y="57"/>
                  </a:cubicBezTo>
                  <a:cubicBezTo>
                    <a:pt x="7" y="57"/>
                    <a:pt x="7" y="56"/>
                    <a:pt x="7" y="55"/>
                  </a:cubicBezTo>
                  <a:close/>
                  <a:moveTo>
                    <a:pt x="10" y="55"/>
                  </a:moveTo>
                  <a:cubicBezTo>
                    <a:pt x="11" y="55"/>
                    <a:pt x="12" y="55"/>
                    <a:pt x="13" y="55"/>
                  </a:cubicBezTo>
                  <a:cubicBezTo>
                    <a:pt x="13" y="56"/>
                    <a:pt x="13" y="57"/>
                    <a:pt x="13" y="57"/>
                  </a:cubicBezTo>
                  <a:cubicBezTo>
                    <a:pt x="12" y="57"/>
                    <a:pt x="11" y="57"/>
                    <a:pt x="10" y="57"/>
                  </a:cubicBezTo>
                  <a:cubicBezTo>
                    <a:pt x="10" y="57"/>
                    <a:pt x="10" y="56"/>
                    <a:pt x="10" y="55"/>
                  </a:cubicBezTo>
                  <a:close/>
                  <a:moveTo>
                    <a:pt x="13" y="55"/>
                  </a:moveTo>
                  <a:cubicBezTo>
                    <a:pt x="14" y="55"/>
                    <a:pt x="15" y="55"/>
                    <a:pt x="16" y="55"/>
                  </a:cubicBezTo>
                  <a:cubicBezTo>
                    <a:pt x="16" y="56"/>
                    <a:pt x="16" y="57"/>
                    <a:pt x="16" y="57"/>
                  </a:cubicBezTo>
                  <a:cubicBezTo>
                    <a:pt x="15" y="57"/>
                    <a:pt x="14" y="57"/>
                    <a:pt x="13" y="57"/>
                  </a:cubicBezTo>
                  <a:cubicBezTo>
                    <a:pt x="13" y="57"/>
                    <a:pt x="13" y="56"/>
                    <a:pt x="13" y="55"/>
                  </a:cubicBezTo>
                  <a:close/>
                  <a:moveTo>
                    <a:pt x="17" y="55"/>
                  </a:moveTo>
                  <a:cubicBezTo>
                    <a:pt x="18" y="55"/>
                    <a:pt x="18" y="55"/>
                    <a:pt x="19" y="55"/>
                  </a:cubicBezTo>
                  <a:cubicBezTo>
                    <a:pt x="19" y="56"/>
                    <a:pt x="19" y="57"/>
                    <a:pt x="19" y="57"/>
                  </a:cubicBezTo>
                  <a:cubicBezTo>
                    <a:pt x="18" y="57"/>
                    <a:pt x="18" y="57"/>
                    <a:pt x="17" y="57"/>
                  </a:cubicBezTo>
                  <a:cubicBezTo>
                    <a:pt x="17" y="57"/>
                    <a:pt x="17" y="56"/>
                    <a:pt x="17" y="55"/>
                  </a:cubicBezTo>
                  <a:close/>
                  <a:moveTo>
                    <a:pt x="20" y="55"/>
                  </a:moveTo>
                  <a:cubicBezTo>
                    <a:pt x="21" y="55"/>
                    <a:pt x="22" y="55"/>
                    <a:pt x="22" y="55"/>
                  </a:cubicBezTo>
                  <a:cubicBezTo>
                    <a:pt x="22" y="56"/>
                    <a:pt x="22" y="57"/>
                    <a:pt x="22" y="57"/>
                  </a:cubicBezTo>
                  <a:cubicBezTo>
                    <a:pt x="22" y="57"/>
                    <a:pt x="21" y="57"/>
                    <a:pt x="20" y="57"/>
                  </a:cubicBezTo>
                  <a:cubicBezTo>
                    <a:pt x="20" y="57"/>
                    <a:pt x="20" y="56"/>
                    <a:pt x="20" y="55"/>
                  </a:cubicBezTo>
                  <a:close/>
                  <a:moveTo>
                    <a:pt x="23" y="55"/>
                  </a:moveTo>
                  <a:cubicBezTo>
                    <a:pt x="24" y="55"/>
                    <a:pt x="25" y="55"/>
                    <a:pt x="26" y="55"/>
                  </a:cubicBezTo>
                  <a:cubicBezTo>
                    <a:pt x="26" y="56"/>
                    <a:pt x="26" y="57"/>
                    <a:pt x="26" y="57"/>
                  </a:cubicBezTo>
                  <a:cubicBezTo>
                    <a:pt x="25" y="57"/>
                    <a:pt x="24" y="57"/>
                    <a:pt x="23" y="57"/>
                  </a:cubicBezTo>
                  <a:cubicBezTo>
                    <a:pt x="23" y="57"/>
                    <a:pt x="23" y="56"/>
                    <a:pt x="23" y="55"/>
                  </a:cubicBezTo>
                  <a:close/>
                  <a:moveTo>
                    <a:pt x="7" y="52"/>
                  </a:moveTo>
                  <a:cubicBezTo>
                    <a:pt x="8" y="52"/>
                    <a:pt x="9" y="52"/>
                    <a:pt x="10" y="52"/>
                  </a:cubicBezTo>
                  <a:cubicBezTo>
                    <a:pt x="10" y="52"/>
                    <a:pt x="10" y="53"/>
                    <a:pt x="10" y="54"/>
                  </a:cubicBezTo>
                  <a:cubicBezTo>
                    <a:pt x="9" y="54"/>
                    <a:pt x="8" y="54"/>
                    <a:pt x="7" y="54"/>
                  </a:cubicBezTo>
                  <a:cubicBezTo>
                    <a:pt x="7" y="53"/>
                    <a:pt x="7" y="52"/>
                    <a:pt x="7" y="52"/>
                  </a:cubicBezTo>
                  <a:close/>
                  <a:moveTo>
                    <a:pt x="17" y="52"/>
                  </a:moveTo>
                  <a:cubicBezTo>
                    <a:pt x="18" y="52"/>
                    <a:pt x="18" y="52"/>
                    <a:pt x="19" y="52"/>
                  </a:cubicBezTo>
                  <a:cubicBezTo>
                    <a:pt x="19" y="52"/>
                    <a:pt x="19" y="53"/>
                    <a:pt x="19" y="54"/>
                  </a:cubicBezTo>
                  <a:cubicBezTo>
                    <a:pt x="18" y="54"/>
                    <a:pt x="18" y="54"/>
                    <a:pt x="17" y="54"/>
                  </a:cubicBezTo>
                  <a:cubicBezTo>
                    <a:pt x="17" y="53"/>
                    <a:pt x="17" y="52"/>
                    <a:pt x="17" y="52"/>
                  </a:cubicBezTo>
                  <a:close/>
                  <a:moveTo>
                    <a:pt x="20" y="52"/>
                  </a:moveTo>
                  <a:cubicBezTo>
                    <a:pt x="21" y="52"/>
                    <a:pt x="22" y="52"/>
                    <a:pt x="22" y="52"/>
                  </a:cubicBezTo>
                  <a:cubicBezTo>
                    <a:pt x="22" y="52"/>
                    <a:pt x="22" y="53"/>
                    <a:pt x="22" y="54"/>
                  </a:cubicBezTo>
                  <a:cubicBezTo>
                    <a:pt x="22" y="54"/>
                    <a:pt x="21" y="54"/>
                    <a:pt x="20" y="54"/>
                  </a:cubicBezTo>
                  <a:cubicBezTo>
                    <a:pt x="20" y="53"/>
                    <a:pt x="20" y="52"/>
                    <a:pt x="20" y="52"/>
                  </a:cubicBezTo>
                  <a:close/>
                  <a:moveTo>
                    <a:pt x="23" y="52"/>
                  </a:moveTo>
                  <a:cubicBezTo>
                    <a:pt x="24" y="52"/>
                    <a:pt x="25" y="52"/>
                    <a:pt x="26" y="52"/>
                  </a:cubicBezTo>
                  <a:cubicBezTo>
                    <a:pt x="26" y="52"/>
                    <a:pt x="26" y="53"/>
                    <a:pt x="26" y="54"/>
                  </a:cubicBezTo>
                  <a:cubicBezTo>
                    <a:pt x="25" y="54"/>
                    <a:pt x="24" y="54"/>
                    <a:pt x="23" y="54"/>
                  </a:cubicBezTo>
                  <a:cubicBezTo>
                    <a:pt x="23" y="53"/>
                    <a:pt x="23" y="52"/>
                    <a:pt x="23" y="52"/>
                  </a:cubicBezTo>
                  <a:close/>
                  <a:moveTo>
                    <a:pt x="0" y="48"/>
                  </a:moveTo>
                  <a:cubicBezTo>
                    <a:pt x="1" y="48"/>
                    <a:pt x="2" y="48"/>
                    <a:pt x="3" y="48"/>
                  </a:cubicBezTo>
                  <a:cubicBezTo>
                    <a:pt x="3" y="49"/>
                    <a:pt x="3" y="49"/>
                    <a:pt x="3" y="50"/>
                  </a:cubicBezTo>
                  <a:cubicBezTo>
                    <a:pt x="2" y="50"/>
                    <a:pt x="1" y="50"/>
                    <a:pt x="0" y="50"/>
                  </a:cubicBezTo>
                  <a:cubicBezTo>
                    <a:pt x="0" y="49"/>
                    <a:pt x="0" y="49"/>
                    <a:pt x="0" y="48"/>
                  </a:cubicBezTo>
                  <a:close/>
                  <a:moveTo>
                    <a:pt x="7" y="48"/>
                  </a:moveTo>
                  <a:cubicBezTo>
                    <a:pt x="8" y="48"/>
                    <a:pt x="9" y="48"/>
                    <a:pt x="10" y="48"/>
                  </a:cubicBezTo>
                  <a:cubicBezTo>
                    <a:pt x="10" y="49"/>
                    <a:pt x="10" y="49"/>
                    <a:pt x="10" y="50"/>
                  </a:cubicBezTo>
                  <a:cubicBezTo>
                    <a:pt x="9" y="50"/>
                    <a:pt x="8" y="50"/>
                    <a:pt x="7" y="50"/>
                  </a:cubicBezTo>
                  <a:cubicBezTo>
                    <a:pt x="7" y="49"/>
                    <a:pt x="7" y="49"/>
                    <a:pt x="7" y="48"/>
                  </a:cubicBezTo>
                  <a:close/>
                  <a:moveTo>
                    <a:pt x="10" y="48"/>
                  </a:moveTo>
                  <a:cubicBezTo>
                    <a:pt x="11" y="48"/>
                    <a:pt x="12" y="48"/>
                    <a:pt x="13" y="48"/>
                  </a:cubicBezTo>
                  <a:cubicBezTo>
                    <a:pt x="13" y="49"/>
                    <a:pt x="13" y="49"/>
                    <a:pt x="13" y="50"/>
                  </a:cubicBezTo>
                  <a:cubicBezTo>
                    <a:pt x="12" y="50"/>
                    <a:pt x="11" y="50"/>
                    <a:pt x="10" y="50"/>
                  </a:cubicBezTo>
                  <a:cubicBezTo>
                    <a:pt x="10" y="49"/>
                    <a:pt x="10" y="49"/>
                    <a:pt x="10" y="48"/>
                  </a:cubicBezTo>
                  <a:close/>
                  <a:moveTo>
                    <a:pt x="13" y="48"/>
                  </a:moveTo>
                  <a:cubicBezTo>
                    <a:pt x="14" y="48"/>
                    <a:pt x="15" y="48"/>
                    <a:pt x="16" y="48"/>
                  </a:cubicBezTo>
                  <a:cubicBezTo>
                    <a:pt x="16" y="49"/>
                    <a:pt x="16" y="49"/>
                    <a:pt x="16" y="50"/>
                  </a:cubicBezTo>
                  <a:cubicBezTo>
                    <a:pt x="15" y="50"/>
                    <a:pt x="14" y="50"/>
                    <a:pt x="13" y="50"/>
                  </a:cubicBezTo>
                  <a:cubicBezTo>
                    <a:pt x="13" y="49"/>
                    <a:pt x="13" y="49"/>
                    <a:pt x="13" y="48"/>
                  </a:cubicBezTo>
                  <a:close/>
                  <a:moveTo>
                    <a:pt x="17" y="48"/>
                  </a:moveTo>
                  <a:cubicBezTo>
                    <a:pt x="18" y="48"/>
                    <a:pt x="18" y="48"/>
                    <a:pt x="19" y="48"/>
                  </a:cubicBezTo>
                  <a:cubicBezTo>
                    <a:pt x="19" y="49"/>
                    <a:pt x="19" y="49"/>
                    <a:pt x="19" y="50"/>
                  </a:cubicBezTo>
                  <a:cubicBezTo>
                    <a:pt x="18" y="50"/>
                    <a:pt x="18" y="50"/>
                    <a:pt x="17" y="50"/>
                  </a:cubicBezTo>
                  <a:cubicBezTo>
                    <a:pt x="17" y="49"/>
                    <a:pt x="17" y="49"/>
                    <a:pt x="17" y="48"/>
                  </a:cubicBezTo>
                  <a:close/>
                  <a:moveTo>
                    <a:pt x="20" y="48"/>
                  </a:moveTo>
                  <a:cubicBezTo>
                    <a:pt x="21" y="48"/>
                    <a:pt x="22" y="48"/>
                    <a:pt x="22" y="48"/>
                  </a:cubicBezTo>
                  <a:cubicBezTo>
                    <a:pt x="22" y="49"/>
                    <a:pt x="22" y="49"/>
                    <a:pt x="22" y="50"/>
                  </a:cubicBezTo>
                  <a:cubicBezTo>
                    <a:pt x="22" y="50"/>
                    <a:pt x="21" y="50"/>
                    <a:pt x="20" y="50"/>
                  </a:cubicBezTo>
                  <a:cubicBezTo>
                    <a:pt x="20" y="49"/>
                    <a:pt x="20" y="49"/>
                    <a:pt x="20" y="48"/>
                  </a:cubicBezTo>
                  <a:close/>
                  <a:moveTo>
                    <a:pt x="23" y="48"/>
                  </a:moveTo>
                  <a:cubicBezTo>
                    <a:pt x="24" y="48"/>
                    <a:pt x="25" y="48"/>
                    <a:pt x="26" y="48"/>
                  </a:cubicBezTo>
                  <a:cubicBezTo>
                    <a:pt x="26" y="49"/>
                    <a:pt x="26" y="49"/>
                    <a:pt x="26" y="50"/>
                  </a:cubicBezTo>
                  <a:cubicBezTo>
                    <a:pt x="25" y="50"/>
                    <a:pt x="24" y="50"/>
                    <a:pt x="23" y="50"/>
                  </a:cubicBezTo>
                  <a:cubicBezTo>
                    <a:pt x="23" y="49"/>
                    <a:pt x="23" y="49"/>
                    <a:pt x="23" y="48"/>
                  </a:cubicBezTo>
                  <a:close/>
                  <a:moveTo>
                    <a:pt x="0" y="44"/>
                  </a:moveTo>
                  <a:cubicBezTo>
                    <a:pt x="1" y="44"/>
                    <a:pt x="2" y="44"/>
                    <a:pt x="3" y="44"/>
                  </a:cubicBezTo>
                  <a:cubicBezTo>
                    <a:pt x="3" y="45"/>
                    <a:pt x="3" y="46"/>
                    <a:pt x="3" y="46"/>
                  </a:cubicBezTo>
                  <a:cubicBezTo>
                    <a:pt x="2" y="46"/>
                    <a:pt x="1" y="46"/>
                    <a:pt x="0" y="46"/>
                  </a:cubicBezTo>
                  <a:cubicBezTo>
                    <a:pt x="0" y="46"/>
                    <a:pt x="0" y="45"/>
                    <a:pt x="0" y="44"/>
                  </a:cubicBezTo>
                  <a:close/>
                  <a:moveTo>
                    <a:pt x="10" y="44"/>
                  </a:moveTo>
                  <a:cubicBezTo>
                    <a:pt x="11" y="44"/>
                    <a:pt x="12" y="44"/>
                    <a:pt x="13" y="44"/>
                  </a:cubicBezTo>
                  <a:cubicBezTo>
                    <a:pt x="13" y="45"/>
                    <a:pt x="13" y="46"/>
                    <a:pt x="13" y="46"/>
                  </a:cubicBezTo>
                  <a:cubicBezTo>
                    <a:pt x="12" y="46"/>
                    <a:pt x="11" y="46"/>
                    <a:pt x="10" y="46"/>
                  </a:cubicBezTo>
                  <a:cubicBezTo>
                    <a:pt x="10" y="46"/>
                    <a:pt x="10" y="45"/>
                    <a:pt x="10" y="44"/>
                  </a:cubicBezTo>
                  <a:close/>
                  <a:moveTo>
                    <a:pt x="13" y="44"/>
                  </a:moveTo>
                  <a:cubicBezTo>
                    <a:pt x="14" y="44"/>
                    <a:pt x="15" y="44"/>
                    <a:pt x="16" y="44"/>
                  </a:cubicBezTo>
                  <a:cubicBezTo>
                    <a:pt x="16" y="45"/>
                    <a:pt x="16" y="46"/>
                    <a:pt x="16" y="46"/>
                  </a:cubicBezTo>
                  <a:cubicBezTo>
                    <a:pt x="15" y="46"/>
                    <a:pt x="14" y="46"/>
                    <a:pt x="13" y="46"/>
                  </a:cubicBezTo>
                  <a:cubicBezTo>
                    <a:pt x="13" y="46"/>
                    <a:pt x="13" y="45"/>
                    <a:pt x="13" y="44"/>
                  </a:cubicBezTo>
                  <a:close/>
                  <a:moveTo>
                    <a:pt x="17" y="44"/>
                  </a:moveTo>
                  <a:cubicBezTo>
                    <a:pt x="18" y="44"/>
                    <a:pt x="18" y="44"/>
                    <a:pt x="19" y="44"/>
                  </a:cubicBezTo>
                  <a:cubicBezTo>
                    <a:pt x="19" y="45"/>
                    <a:pt x="19" y="46"/>
                    <a:pt x="19" y="46"/>
                  </a:cubicBezTo>
                  <a:cubicBezTo>
                    <a:pt x="18" y="46"/>
                    <a:pt x="18" y="46"/>
                    <a:pt x="17" y="46"/>
                  </a:cubicBezTo>
                  <a:cubicBezTo>
                    <a:pt x="17" y="46"/>
                    <a:pt x="17" y="45"/>
                    <a:pt x="17" y="44"/>
                  </a:cubicBezTo>
                  <a:close/>
                  <a:moveTo>
                    <a:pt x="20" y="44"/>
                  </a:moveTo>
                  <a:cubicBezTo>
                    <a:pt x="21" y="44"/>
                    <a:pt x="22" y="44"/>
                    <a:pt x="22" y="44"/>
                  </a:cubicBezTo>
                  <a:cubicBezTo>
                    <a:pt x="22" y="45"/>
                    <a:pt x="22" y="46"/>
                    <a:pt x="22" y="46"/>
                  </a:cubicBezTo>
                  <a:cubicBezTo>
                    <a:pt x="22" y="46"/>
                    <a:pt x="21" y="46"/>
                    <a:pt x="20" y="46"/>
                  </a:cubicBezTo>
                  <a:cubicBezTo>
                    <a:pt x="20" y="46"/>
                    <a:pt x="20" y="45"/>
                    <a:pt x="20" y="44"/>
                  </a:cubicBezTo>
                  <a:close/>
                  <a:moveTo>
                    <a:pt x="23" y="44"/>
                  </a:moveTo>
                  <a:cubicBezTo>
                    <a:pt x="24" y="44"/>
                    <a:pt x="25" y="44"/>
                    <a:pt x="26" y="44"/>
                  </a:cubicBezTo>
                  <a:cubicBezTo>
                    <a:pt x="26" y="45"/>
                    <a:pt x="26" y="46"/>
                    <a:pt x="26" y="46"/>
                  </a:cubicBezTo>
                  <a:cubicBezTo>
                    <a:pt x="25" y="46"/>
                    <a:pt x="24" y="46"/>
                    <a:pt x="23" y="46"/>
                  </a:cubicBezTo>
                  <a:cubicBezTo>
                    <a:pt x="23" y="46"/>
                    <a:pt x="23" y="45"/>
                    <a:pt x="23" y="44"/>
                  </a:cubicBezTo>
                  <a:close/>
                  <a:moveTo>
                    <a:pt x="0" y="41"/>
                  </a:moveTo>
                  <a:cubicBezTo>
                    <a:pt x="1" y="41"/>
                    <a:pt x="2" y="41"/>
                    <a:pt x="3" y="41"/>
                  </a:cubicBezTo>
                  <a:cubicBezTo>
                    <a:pt x="3" y="41"/>
                    <a:pt x="3" y="42"/>
                    <a:pt x="3" y="42"/>
                  </a:cubicBezTo>
                  <a:cubicBezTo>
                    <a:pt x="2" y="42"/>
                    <a:pt x="1" y="42"/>
                    <a:pt x="0" y="42"/>
                  </a:cubicBezTo>
                  <a:cubicBezTo>
                    <a:pt x="0" y="42"/>
                    <a:pt x="0" y="41"/>
                    <a:pt x="0" y="41"/>
                  </a:cubicBezTo>
                  <a:close/>
                  <a:moveTo>
                    <a:pt x="7" y="41"/>
                  </a:moveTo>
                  <a:cubicBezTo>
                    <a:pt x="8" y="41"/>
                    <a:pt x="9" y="41"/>
                    <a:pt x="10" y="41"/>
                  </a:cubicBezTo>
                  <a:cubicBezTo>
                    <a:pt x="10" y="41"/>
                    <a:pt x="10" y="42"/>
                    <a:pt x="10" y="42"/>
                  </a:cubicBezTo>
                  <a:cubicBezTo>
                    <a:pt x="9" y="42"/>
                    <a:pt x="8" y="42"/>
                    <a:pt x="7" y="42"/>
                  </a:cubicBezTo>
                  <a:cubicBezTo>
                    <a:pt x="7" y="42"/>
                    <a:pt x="7" y="41"/>
                    <a:pt x="7" y="41"/>
                  </a:cubicBezTo>
                  <a:close/>
                  <a:moveTo>
                    <a:pt x="13" y="41"/>
                  </a:moveTo>
                  <a:cubicBezTo>
                    <a:pt x="14" y="41"/>
                    <a:pt x="15" y="41"/>
                    <a:pt x="16" y="41"/>
                  </a:cubicBezTo>
                  <a:cubicBezTo>
                    <a:pt x="16" y="41"/>
                    <a:pt x="16" y="42"/>
                    <a:pt x="16" y="42"/>
                  </a:cubicBezTo>
                  <a:cubicBezTo>
                    <a:pt x="15" y="42"/>
                    <a:pt x="14" y="42"/>
                    <a:pt x="13" y="42"/>
                  </a:cubicBezTo>
                  <a:cubicBezTo>
                    <a:pt x="13" y="42"/>
                    <a:pt x="13" y="41"/>
                    <a:pt x="13" y="41"/>
                  </a:cubicBezTo>
                  <a:close/>
                  <a:moveTo>
                    <a:pt x="17" y="41"/>
                  </a:moveTo>
                  <a:cubicBezTo>
                    <a:pt x="18" y="41"/>
                    <a:pt x="18" y="41"/>
                    <a:pt x="19" y="41"/>
                  </a:cubicBezTo>
                  <a:cubicBezTo>
                    <a:pt x="19" y="41"/>
                    <a:pt x="19" y="42"/>
                    <a:pt x="19" y="42"/>
                  </a:cubicBezTo>
                  <a:cubicBezTo>
                    <a:pt x="18" y="42"/>
                    <a:pt x="18" y="42"/>
                    <a:pt x="17" y="42"/>
                  </a:cubicBezTo>
                  <a:cubicBezTo>
                    <a:pt x="17" y="42"/>
                    <a:pt x="17" y="41"/>
                    <a:pt x="17" y="41"/>
                  </a:cubicBezTo>
                  <a:close/>
                  <a:moveTo>
                    <a:pt x="20" y="41"/>
                  </a:moveTo>
                  <a:cubicBezTo>
                    <a:pt x="21" y="41"/>
                    <a:pt x="22" y="41"/>
                    <a:pt x="22" y="41"/>
                  </a:cubicBezTo>
                  <a:cubicBezTo>
                    <a:pt x="22" y="41"/>
                    <a:pt x="22" y="42"/>
                    <a:pt x="22" y="42"/>
                  </a:cubicBezTo>
                  <a:cubicBezTo>
                    <a:pt x="22" y="42"/>
                    <a:pt x="21" y="42"/>
                    <a:pt x="20" y="42"/>
                  </a:cubicBezTo>
                  <a:cubicBezTo>
                    <a:pt x="20" y="42"/>
                    <a:pt x="20" y="41"/>
                    <a:pt x="20" y="41"/>
                  </a:cubicBezTo>
                  <a:close/>
                  <a:moveTo>
                    <a:pt x="23" y="41"/>
                  </a:moveTo>
                  <a:cubicBezTo>
                    <a:pt x="24" y="41"/>
                    <a:pt x="25" y="41"/>
                    <a:pt x="26" y="41"/>
                  </a:cubicBezTo>
                  <a:cubicBezTo>
                    <a:pt x="26" y="41"/>
                    <a:pt x="26" y="42"/>
                    <a:pt x="26" y="42"/>
                  </a:cubicBezTo>
                  <a:cubicBezTo>
                    <a:pt x="25" y="42"/>
                    <a:pt x="24" y="42"/>
                    <a:pt x="23" y="42"/>
                  </a:cubicBezTo>
                  <a:cubicBezTo>
                    <a:pt x="23" y="42"/>
                    <a:pt x="23" y="41"/>
                    <a:pt x="23" y="41"/>
                  </a:cubicBezTo>
                  <a:close/>
                  <a:moveTo>
                    <a:pt x="0" y="37"/>
                  </a:moveTo>
                  <a:cubicBezTo>
                    <a:pt x="1" y="37"/>
                    <a:pt x="2" y="37"/>
                    <a:pt x="3" y="37"/>
                  </a:cubicBezTo>
                  <a:cubicBezTo>
                    <a:pt x="3" y="37"/>
                    <a:pt x="3" y="38"/>
                    <a:pt x="3" y="39"/>
                  </a:cubicBezTo>
                  <a:cubicBezTo>
                    <a:pt x="2" y="39"/>
                    <a:pt x="1" y="39"/>
                    <a:pt x="0" y="39"/>
                  </a:cubicBezTo>
                  <a:cubicBezTo>
                    <a:pt x="0" y="38"/>
                    <a:pt x="0" y="37"/>
                    <a:pt x="0" y="37"/>
                  </a:cubicBezTo>
                  <a:close/>
                  <a:moveTo>
                    <a:pt x="7" y="37"/>
                  </a:moveTo>
                  <a:cubicBezTo>
                    <a:pt x="8" y="37"/>
                    <a:pt x="9" y="37"/>
                    <a:pt x="10" y="37"/>
                  </a:cubicBezTo>
                  <a:cubicBezTo>
                    <a:pt x="10" y="37"/>
                    <a:pt x="10" y="38"/>
                    <a:pt x="10" y="39"/>
                  </a:cubicBezTo>
                  <a:cubicBezTo>
                    <a:pt x="9" y="39"/>
                    <a:pt x="8" y="39"/>
                    <a:pt x="7" y="39"/>
                  </a:cubicBezTo>
                  <a:cubicBezTo>
                    <a:pt x="7" y="38"/>
                    <a:pt x="7" y="37"/>
                    <a:pt x="7" y="37"/>
                  </a:cubicBezTo>
                  <a:close/>
                  <a:moveTo>
                    <a:pt x="10" y="37"/>
                  </a:moveTo>
                  <a:cubicBezTo>
                    <a:pt x="11" y="37"/>
                    <a:pt x="12" y="37"/>
                    <a:pt x="13" y="37"/>
                  </a:cubicBezTo>
                  <a:cubicBezTo>
                    <a:pt x="13" y="37"/>
                    <a:pt x="13" y="38"/>
                    <a:pt x="13" y="39"/>
                  </a:cubicBezTo>
                  <a:cubicBezTo>
                    <a:pt x="12" y="39"/>
                    <a:pt x="11" y="39"/>
                    <a:pt x="10" y="39"/>
                  </a:cubicBezTo>
                  <a:cubicBezTo>
                    <a:pt x="10" y="38"/>
                    <a:pt x="10" y="37"/>
                    <a:pt x="10" y="37"/>
                  </a:cubicBezTo>
                  <a:close/>
                  <a:moveTo>
                    <a:pt x="17" y="37"/>
                  </a:moveTo>
                  <a:cubicBezTo>
                    <a:pt x="18" y="37"/>
                    <a:pt x="18" y="37"/>
                    <a:pt x="19" y="37"/>
                  </a:cubicBezTo>
                  <a:cubicBezTo>
                    <a:pt x="19" y="37"/>
                    <a:pt x="19" y="38"/>
                    <a:pt x="19" y="39"/>
                  </a:cubicBezTo>
                  <a:cubicBezTo>
                    <a:pt x="18" y="39"/>
                    <a:pt x="18" y="39"/>
                    <a:pt x="17" y="39"/>
                  </a:cubicBezTo>
                  <a:cubicBezTo>
                    <a:pt x="17" y="38"/>
                    <a:pt x="17" y="37"/>
                    <a:pt x="17" y="37"/>
                  </a:cubicBezTo>
                  <a:close/>
                  <a:moveTo>
                    <a:pt x="23" y="37"/>
                  </a:moveTo>
                  <a:cubicBezTo>
                    <a:pt x="24" y="37"/>
                    <a:pt x="25" y="37"/>
                    <a:pt x="26" y="37"/>
                  </a:cubicBezTo>
                  <a:cubicBezTo>
                    <a:pt x="26" y="37"/>
                    <a:pt x="26" y="38"/>
                    <a:pt x="26" y="39"/>
                  </a:cubicBezTo>
                  <a:cubicBezTo>
                    <a:pt x="25" y="39"/>
                    <a:pt x="24" y="39"/>
                    <a:pt x="23" y="39"/>
                  </a:cubicBezTo>
                  <a:cubicBezTo>
                    <a:pt x="23" y="38"/>
                    <a:pt x="23" y="37"/>
                    <a:pt x="23" y="37"/>
                  </a:cubicBezTo>
                  <a:close/>
                  <a:moveTo>
                    <a:pt x="0" y="33"/>
                  </a:moveTo>
                  <a:cubicBezTo>
                    <a:pt x="1" y="33"/>
                    <a:pt x="2" y="33"/>
                    <a:pt x="3" y="33"/>
                  </a:cubicBezTo>
                  <a:cubicBezTo>
                    <a:pt x="3" y="34"/>
                    <a:pt x="3" y="34"/>
                    <a:pt x="3" y="35"/>
                  </a:cubicBezTo>
                  <a:cubicBezTo>
                    <a:pt x="2" y="35"/>
                    <a:pt x="1" y="35"/>
                    <a:pt x="0" y="35"/>
                  </a:cubicBezTo>
                  <a:cubicBezTo>
                    <a:pt x="0" y="34"/>
                    <a:pt x="0" y="34"/>
                    <a:pt x="0" y="33"/>
                  </a:cubicBezTo>
                  <a:close/>
                  <a:moveTo>
                    <a:pt x="7" y="33"/>
                  </a:moveTo>
                  <a:cubicBezTo>
                    <a:pt x="8" y="33"/>
                    <a:pt x="9" y="33"/>
                    <a:pt x="10" y="33"/>
                  </a:cubicBezTo>
                  <a:cubicBezTo>
                    <a:pt x="10" y="34"/>
                    <a:pt x="10" y="34"/>
                    <a:pt x="10" y="35"/>
                  </a:cubicBezTo>
                  <a:cubicBezTo>
                    <a:pt x="9" y="35"/>
                    <a:pt x="8" y="35"/>
                    <a:pt x="7" y="35"/>
                  </a:cubicBezTo>
                  <a:cubicBezTo>
                    <a:pt x="7" y="34"/>
                    <a:pt x="7" y="34"/>
                    <a:pt x="7" y="33"/>
                  </a:cubicBezTo>
                  <a:close/>
                  <a:moveTo>
                    <a:pt x="10" y="33"/>
                  </a:moveTo>
                  <a:cubicBezTo>
                    <a:pt x="11" y="33"/>
                    <a:pt x="12" y="33"/>
                    <a:pt x="13" y="33"/>
                  </a:cubicBezTo>
                  <a:cubicBezTo>
                    <a:pt x="13" y="34"/>
                    <a:pt x="13" y="34"/>
                    <a:pt x="13" y="35"/>
                  </a:cubicBezTo>
                  <a:cubicBezTo>
                    <a:pt x="12" y="35"/>
                    <a:pt x="11" y="35"/>
                    <a:pt x="10" y="35"/>
                  </a:cubicBezTo>
                  <a:cubicBezTo>
                    <a:pt x="10" y="34"/>
                    <a:pt x="10" y="34"/>
                    <a:pt x="10" y="33"/>
                  </a:cubicBezTo>
                  <a:close/>
                  <a:moveTo>
                    <a:pt x="17" y="33"/>
                  </a:moveTo>
                  <a:cubicBezTo>
                    <a:pt x="18" y="33"/>
                    <a:pt x="18" y="33"/>
                    <a:pt x="19" y="33"/>
                  </a:cubicBezTo>
                  <a:cubicBezTo>
                    <a:pt x="19" y="34"/>
                    <a:pt x="19" y="34"/>
                    <a:pt x="19" y="35"/>
                  </a:cubicBezTo>
                  <a:cubicBezTo>
                    <a:pt x="18" y="35"/>
                    <a:pt x="18" y="35"/>
                    <a:pt x="17" y="35"/>
                  </a:cubicBezTo>
                  <a:cubicBezTo>
                    <a:pt x="17" y="34"/>
                    <a:pt x="17" y="34"/>
                    <a:pt x="17" y="33"/>
                  </a:cubicBezTo>
                  <a:close/>
                  <a:moveTo>
                    <a:pt x="20" y="33"/>
                  </a:moveTo>
                  <a:cubicBezTo>
                    <a:pt x="21" y="33"/>
                    <a:pt x="22" y="33"/>
                    <a:pt x="22" y="33"/>
                  </a:cubicBezTo>
                  <a:cubicBezTo>
                    <a:pt x="22" y="34"/>
                    <a:pt x="22" y="34"/>
                    <a:pt x="22" y="35"/>
                  </a:cubicBezTo>
                  <a:cubicBezTo>
                    <a:pt x="22" y="35"/>
                    <a:pt x="21" y="35"/>
                    <a:pt x="20" y="35"/>
                  </a:cubicBezTo>
                  <a:cubicBezTo>
                    <a:pt x="20" y="34"/>
                    <a:pt x="20" y="34"/>
                    <a:pt x="20" y="33"/>
                  </a:cubicBezTo>
                  <a:close/>
                  <a:moveTo>
                    <a:pt x="7" y="29"/>
                  </a:moveTo>
                  <a:cubicBezTo>
                    <a:pt x="8" y="29"/>
                    <a:pt x="9" y="29"/>
                    <a:pt x="10" y="29"/>
                  </a:cubicBezTo>
                  <a:cubicBezTo>
                    <a:pt x="10" y="30"/>
                    <a:pt x="10" y="31"/>
                    <a:pt x="10" y="31"/>
                  </a:cubicBezTo>
                  <a:cubicBezTo>
                    <a:pt x="9" y="31"/>
                    <a:pt x="8" y="31"/>
                    <a:pt x="7" y="31"/>
                  </a:cubicBezTo>
                  <a:cubicBezTo>
                    <a:pt x="7" y="31"/>
                    <a:pt x="7" y="30"/>
                    <a:pt x="7" y="29"/>
                  </a:cubicBezTo>
                  <a:close/>
                  <a:moveTo>
                    <a:pt x="10" y="29"/>
                  </a:moveTo>
                  <a:cubicBezTo>
                    <a:pt x="11" y="29"/>
                    <a:pt x="12" y="29"/>
                    <a:pt x="13" y="29"/>
                  </a:cubicBezTo>
                  <a:cubicBezTo>
                    <a:pt x="13" y="30"/>
                    <a:pt x="13" y="31"/>
                    <a:pt x="13" y="31"/>
                  </a:cubicBezTo>
                  <a:cubicBezTo>
                    <a:pt x="12" y="31"/>
                    <a:pt x="11" y="31"/>
                    <a:pt x="10" y="31"/>
                  </a:cubicBezTo>
                  <a:cubicBezTo>
                    <a:pt x="10" y="31"/>
                    <a:pt x="10" y="30"/>
                    <a:pt x="10" y="29"/>
                  </a:cubicBezTo>
                  <a:close/>
                  <a:moveTo>
                    <a:pt x="13" y="29"/>
                  </a:moveTo>
                  <a:cubicBezTo>
                    <a:pt x="14" y="29"/>
                    <a:pt x="15" y="29"/>
                    <a:pt x="16" y="29"/>
                  </a:cubicBezTo>
                  <a:cubicBezTo>
                    <a:pt x="16" y="30"/>
                    <a:pt x="16" y="31"/>
                    <a:pt x="16" y="31"/>
                  </a:cubicBezTo>
                  <a:cubicBezTo>
                    <a:pt x="15" y="31"/>
                    <a:pt x="14" y="31"/>
                    <a:pt x="13" y="31"/>
                  </a:cubicBezTo>
                  <a:cubicBezTo>
                    <a:pt x="13" y="31"/>
                    <a:pt x="13" y="30"/>
                    <a:pt x="13" y="29"/>
                  </a:cubicBezTo>
                  <a:close/>
                  <a:moveTo>
                    <a:pt x="17" y="29"/>
                  </a:moveTo>
                  <a:cubicBezTo>
                    <a:pt x="18" y="29"/>
                    <a:pt x="18" y="29"/>
                    <a:pt x="19" y="29"/>
                  </a:cubicBezTo>
                  <a:cubicBezTo>
                    <a:pt x="19" y="30"/>
                    <a:pt x="19" y="31"/>
                    <a:pt x="19" y="31"/>
                  </a:cubicBezTo>
                  <a:cubicBezTo>
                    <a:pt x="18" y="31"/>
                    <a:pt x="18" y="31"/>
                    <a:pt x="17" y="31"/>
                  </a:cubicBezTo>
                  <a:cubicBezTo>
                    <a:pt x="17" y="31"/>
                    <a:pt x="17" y="30"/>
                    <a:pt x="17" y="29"/>
                  </a:cubicBezTo>
                  <a:close/>
                  <a:moveTo>
                    <a:pt x="23" y="29"/>
                  </a:moveTo>
                  <a:cubicBezTo>
                    <a:pt x="24" y="29"/>
                    <a:pt x="25" y="29"/>
                    <a:pt x="26" y="29"/>
                  </a:cubicBezTo>
                  <a:cubicBezTo>
                    <a:pt x="26" y="30"/>
                    <a:pt x="26" y="31"/>
                    <a:pt x="26" y="31"/>
                  </a:cubicBezTo>
                  <a:cubicBezTo>
                    <a:pt x="25" y="31"/>
                    <a:pt x="24" y="31"/>
                    <a:pt x="23" y="31"/>
                  </a:cubicBezTo>
                  <a:cubicBezTo>
                    <a:pt x="23" y="31"/>
                    <a:pt x="23" y="30"/>
                    <a:pt x="23" y="29"/>
                  </a:cubicBezTo>
                  <a:close/>
                  <a:moveTo>
                    <a:pt x="0" y="26"/>
                  </a:moveTo>
                  <a:cubicBezTo>
                    <a:pt x="1" y="26"/>
                    <a:pt x="2" y="26"/>
                    <a:pt x="3" y="26"/>
                  </a:cubicBezTo>
                  <a:cubicBezTo>
                    <a:pt x="3" y="26"/>
                    <a:pt x="3" y="27"/>
                    <a:pt x="3" y="28"/>
                  </a:cubicBezTo>
                  <a:cubicBezTo>
                    <a:pt x="2" y="28"/>
                    <a:pt x="1" y="28"/>
                    <a:pt x="0" y="28"/>
                  </a:cubicBezTo>
                  <a:cubicBezTo>
                    <a:pt x="0" y="27"/>
                    <a:pt x="0" y="26"/>
                    <a:pt x="0" y="26"/>
                  </a:cubicBezTo>
                  <a:close/>
                  <a:moveTo>
                    <a:pt x="7" y="26"/>
                  </a:moveTo>
                  <a:cubicBezTo>
                    <a:pt x="8" y="26"/>
                    <a:pt x="9" y="26"/>
                    <a:pt x="10" y="26"/>
                  </a:cubicBezTo>
                  <a:cubicBezTo>
                    <a:pt x="10" y="26"/>
                    <a:pt x="10" y="27"/>
                    <a:pt x="10" y="28"/>
                  </a:cubicBezTo>
                  <a:cubicBezTo>
                    <a:pt x="9" y="28"/>
                    <a:pt x="8" y="28"/>
                    <a:pt x="7" y="28"/>
                  </a:cubicBezTo>
                  <a:cubicBezTo>
                    <a:pt x="7" y="27"/>
                    <a:pt x="7" y="26"/>
                    <a:pt x="7" y="26"/>
                  </a:cubicBezTo>
                  <a:close/>
                  <a:moveTo>
                    <a:pt x="10" y="26"/>
                  </a:moveTo>
                  <a:cubicBezTo>
                    <a:pt x="11" y="26"/>
                    <a:pt x="12" y="26"/>
                    <a:pt x="13" y="26"/>
                  </a:cubicBezTo>
                  <a:cubicBezTo>
                    <a:pt x="13" y="26"/>
                    <a:pt x="13" y="27"/>
                    <a:pt x="13" y="28"/>
                  </a:cubicBezTo>
                  <a:cubicBezTo>
                    <a:pt x="12" y="28"/>
                    <a:pt x="11" y="28"/>
                    <a:pt x="10" y="28"/>
                  </a:cubicBezTo>
                  <a:cubicBezTo>
                    <a:pt x="10" y="27"/>
                    <a:pt x="10" y="26"/>
                    <a:pt x="10" y="26"/>
                  </a:cubicBezTo>
                  <a:close/>
                  <a:moveTo>
                    <a:pt x="13" y="26"/>
                  </a:moveTo>
                  <a:cubicBezTo>
                    <a:pt x="14" y="26"/>
                    <a:pt x="15" y="26"/>
                    <a:pt x="16" y="26"/>
                  </a:cubicBezTo>
                  <a:cubicBezTo>
                    <a:pt x="16" y="26"/>
                    <a:pt x="16" y="27"/>
                    <a:pt x="16" y="28"/>
                  </a:cubicBezTo>
                  <a:cubicBezTo>
                    <a:pt x="15" y="28"/>
                    <a:pt x="14" y="28"/>
                    <a:pt x="13" y="28"/>
                  </a:cubicBezTo>
                  <a:cubicBezTo>
                    <a:pt x="13" y="27"/>
                    <a:pt x="13" y="26"/>
                    <a:pt x="13" y="26"/>
                  </a:cubicBezTo>
                  <a:close/>
                  <a:moveTo>
                    <a:pt x="0" y="22"/>
                  </a:moveTo>
                  <a:cubicBezTo>
                    <a:pt x="1" y="22"/>
                    <a:pt x="2" y="22"/>
                    <a:pt x="3" y="22"/>
                  </a:cubicBezTo>
                  <a:cubicBezTo>
                    <a:pt x="3" y="23"/>
                    <a:pt x="3" y="23"/>
                    <a:pt x="3" y="24"/>
                  </a:cubicBezTo>
                  <a:cubicBezTo>
                    <a:pt x="2" y="24"/>
                    <a:pt x="1" y="24"/>
                    <a:pt x="0" y="24"/>
                  </a:cubicBezTo>
                  <a:cubicBezTo>
                    <a:pt x="0" y="23"/>
                    <a:pt x="0" y="23"/>
                    <a:pt x="0" y="22"/>
                  </a:cubicBezTo>
                  <a:close/>
                  <a:moveTo>
                    <a:pt x="7" y="22"/>
                  </a:moveTo>
                  <a:cubicBezTo>
                    <a:pt x="8" y="22"/>
                    <a:pt x="9" y="22"/>
                    <a:pt x="10" y="22"/>
                  </a:cubicBezTo>
                  <a:cubicBezTo>
                    <a:pt x="10" y="23"/>
                    <a:pt x="10" y="23"/>
                    <a:pt x="10" y="24"/>
                  </a:cubicBezTo>
                  <a:cubicBezTo>
                    <a:pt x="9" y="24"/>
                    <a:pt x="8" y="24"/>
                    <a:pt x="7" y="24"/>
                  </a:cubicBezTo>
                  <a:cubicBezTo>
                    <a:pt x="7" y="23"/>
                    <a:pt x="7" y="23"/>
                    <a:pt x="7" y="22"/>
                  </a:cubicBezTo>
                  <a:close/>
                  <a:moveTo>
                    <a:pt x="10" y="22"/>
                  </a:moveTo>
                  <a:cubicBezTo>
                    <a:pt x="11" y="22"/>
                    <a:pt x="12" y="22"/>
                    <a:pt x="13" y="22"/>
                  </a:cubicBezTo>
                  <a:cubicBezTo>
                    <a:pt x="13" y="23"/>
                    <a:pt x="13" y="23"/>
                    <a:pt x="13" y="24"/>
                  </a:cubicBezTo>
                  <a:cubicBezTo>
                    <a:pt x="12" y="24"/>
                    <a:pt x="11" y="24"/>
                    <a:pt x="10" y="24"/>
                  </a:cubicBezTo>
                  <a:cubicBezTo>
                    <a:pt x="10" y="23"/>
                    <a:pt x="10" y="23"/>
                    <a:pt x="10" y="22"/>
                  </a:cubicBezTo>
                  <a:close/>
                  <a:moveTo>
                    <a:pt x="13" y="22"/>
                  </a:moveTo>
                  <a:cubicBezTo>
                    <a:pt x="14" y="22"/>
                    <a:pt x="15" y="22"/>
                    <a:pt x="16" y="22"/>
                  </a:cubicBezTo>
                  <a:cubicBezTo>
                    <a:pt x="16" y="23"/>
                    <a:pt x="16" y="23"/>
                    <a:pt x="16" y="24"/>
                  </a:cubicBezTo>
                  <a:cubicBezTo>
                    <a:pt x="15" y="24"/>
                    <a:pt x="14" y="24"/>
                    <a:pt x="13" y="24"/>
                  </a:cubicBezTo>
                  <a:cubicBezTo>
                    <a:pt x="13" y="23"/>
                    <a:pt x="13" y="23"/>
                    <a:pt x="13" y="22"/>
                  </a:cubicBezTo>
                  <a:close/>
                  <a:moveTo>
                    <a:pt x="17" y="22"/>
                  </a:moveTo>
                  <a:cubicBezTo>
                    <a:pt x="18" y="22"/>
                    <a:pt x="18" y="22"/>
                    <a:pt x="19" y="22"/>
                  </a:cubicBezTo>
                  <a:cubicBezTo>
                    <a:pt x="19" y="23"/>
                    <a:pt x="19" y="23"/>
                    <a:pt x="19" y="24"/>
                  </a:cubicBezTo>
                  <a:cubicBezTo>
                    <a:pt x="18" y="24"/>
                    <a:pt x="18" y="24"/>
                    <a:pt x="17" y="24"/>
                  </a:cubicBezTo>
                  <a:cubicBezTo>
                    <a:pt x="17" y="23"/>
                    <a:pt x="17" y="23"/>
                    <a:pt x="17" y="22"/>
                  </a:cubicBezTo>
                  <a:close/>
                  <a:moveTo>
                    <a:pt x="20" y="22"/>
                  </a:moveTo>
                  <a:cubicBezTo>
                    <a:pt x="21" y="22"/>
                    <a:pt x="22" y="22"/>
                    <a:pt x="22" y="22"/>
                  </a:cubicBezTo>
                  <a:cubicBezTo>
                    <a:pt x="22" y="23"/>
                    <a:pt x="22" y="23"/>
                    <a:pt x="22" y="24"/>
                  </a:cubicBezTo>
                  <a:cubicBezTo>
                    <a:pt x="22" y="24"/>
                    <a:pt x="21" y="24"/>
                    <a:pt x="20" y="24"/>
                  </a:cubicBezTo>
                  <a:cubicBezTo>
                    <a:pt x="20" y="23"/>
                    <a:pt x="20" y="23"/>
                    <a:pt x="20" y="22"/>
                  </a:cubicBezTo>
                  <a:close/>
                  <a:moveTo>
                    <a:pt x="23" y="22"/>
                  </a:moveTo>
                  <a:cubicBezTo>
                    <a:pt x="24" y="22"/>
                    <a:pt x="25" y="22"/>
                    <a:pt x="26" y="22"/>
                  </a:cubicBezTo>
                  <a:cubicBezTo>
                    <a:pt x="26" y="23"/>
                    <a:pt x="26" y="23"/>
                    <a:pt x="26" y="24"/>
                  </a:cubicBezTo>
                  <a:cubicBezTo>
                    <a:pt x="25" y="24"/>
                    <a:pt x="24" y="24"/>
                    <a:pt x="23" y="24"/>
                  </a:cubicBezTo>
                  <a:cubicBezTo>
                    <a:pt x="23" y="23"/>
                    <a:pt x="23" y="23"/>
                    <a:pt x="23" y="22"/>
                  </a:cubicBezTo>
                  <a:close/>
                  <a:moveTo>
                    <a:pt x="0" y="18"/>
                  </a:moveTo>
                  <a:cubicBezTo>
                    <a:pt x="1" y="18"/>
                    <a:pt x="2" y="18"/>
                    <a:pt x="3" y="18"/>
                  </a:cubicBezTo>
                  <a:cubicBezTo>
                    <a:pt x="3" y="19"/>
                    <a:pt x="3" y="20"/>
                    <a:pt x="3" y="20"/>
                  </a:cubicBezTo>
                  <a:cubicBezTo>
                    <a:pt x="2" y="20"/>
                    <a:pt x="1" y="20"/>
                    <a:pt x="0" y="20"/>
                  </a:cubicBezTo>
                  <a:cubicBezTo>
                    <a:pt x="0" y="20"/>
                    <a:pt x="0" y="19"/>
                    <a:pt x="0" y="18"/>
                  </a:cubicBezTo>
                  <a:close/>
                  <a:moveTo>
                    <a:pt x="10" y="18"/>
                  </a:moveTo>
                  <a:cubicBezTo>
                    <a:pt x="11" y="18"/>
                    <a:pt x="12" y="18"/>
                    <a:pt x="13" y="18"/>
                  </a:cubicBezTo>
                  <a:cubicBezTo>
                    <a:pt x="13" y="19"/>
                    <a:pt x="13" y="20"/>
                    <a:pt x="13" y="20"/>
                  </a:cubicBezTo>
                  <a:cubicBezTo>
                    <a:pt x="12" y="20"/>
                    <a:pt x="11" y="20"/>
                    <a:pt x="10" y="20"/>
                  </a:cubicBezTo>
                  <a:cubicBezTo>
                    <a:pt x="10" y="20"/>
                    <a:pt x="10" y="19"/>
                    <a:pt x="10" y="18"/>
                  </a:cubicBezTo>
                  <a:close/>
                  <a:moveTo>
                    <a:pt x="13" y="18"/>
                  </a:moveTo>
                  <a:cubicBezTo>
                    <a:pt x="14" y="18"/>
                    <a:pt x="15" y="18"/>
                    <a:pt x="16" y="18"/>
                  </a:cubicBezTo>
                  <a:cubicBezTo>
                    <a:pt x="16" y="19"/>
                    <a:pt x="16" y="20"/>
                    <a:pt x="16" y="20"/>
                  </a:cubicBezTo>
                  <a:cubicBezTo>
                    <a:pt x="15" y="20"/>
                    <a:pt x="14" y="20"/>
                    <a:pt x="13" y="20"/>
                  </a:cubicBezTo>
                  <a:cubicBezTo>
                    <a:pt x="13" y="20"/>
                    <a:pt x="13" y="19"/>
                    <a:pt x="13" y="18"/>
                  </a:cubicBezTo>
                  <a:close/>
                  <a:moveTo>
                    <a:pt x="23" y="18"/>
                  </a:moveTo>
                  <a:cubicBezTo>
                    <a:pt x="24" y="18"/>
                    <a:pt x="25" y="18"/>
                    <a:pt x="26" y="18"/>
                  </a:cubicBezTo>
                  <a:cubicBezTo>
                    <a:pt x="26" y="19"/>
                    <a:pt x="26" y="20"/>
                    <a:pt x="26" y="20"/>
                  </a:cubicBezTo>
                  <a:cubicBezTo>
                    <a:pt x="25" y="20"/>
                    <a:pt x="24" y="20"/>
                    <a:pt x="23" y="20"/>
                  </a:cubicBezTo>
                  <a:cubicBezTo>
                    <a:pt x="23" y="20"/>
                    <a:pt x="23" y="19"/>
                    <a:pt x="23" y="18"/>
                  </a:cubicBezTo>
                  <a:close/>
                  <a:moveTo>
                    <a:pt x="0" y="15"/>
                  </a:moveTo>
                  <a:cubicBezTo>
                    <a:pt x="1" y="15"/>
                    <a:pt x="2" y="15"/>
                    <a:pt x="3" y="15"/>
                  </a:cubicBezTo>
                  <a:cubicBezTo>
                    <a:pt x="3" y="15"/>
                    <a:pt x="3" y="16"/>
                    <a:pt x="3" y="16"/>
                  </a:cubicBezTo>
                  <a:cubicBezTo>
                    <a:pt x="2" y="16"/>
                    <a:pt x="1" y="16"/>
                    <a:pt x="0" y="16"/>
                  </a:cubicBezTo>
                  <a:cubicBezTo>
                    <a:pt x="0" y="16"/>
                    <a:pt x="0" y="15"/>
                    <a:pt x="0" y="15"/>
                  </a:cubicBezTo>
                  <a:close/>
                  <a:moveTo>
                    <a:pt x="7" y="15"/>
                  </a:moveTo>
                  <a:cubicBezTo>
                    <a:pt x="8" y="15"/>
                    <a:pt x="9" y="15"/>
                    <a:pt x="10" y="15"/>
                  </a:cubicBezTo>
                  <a:cubicBezTo>
                    <a:pt x="10" y="15"/>
                    <a:pt x="10" y="16"/>
                    <a:pt x="10" y="16"/>
                  </a:cubicBezTo>
                  <a:cubicBezTo>
                    <a:pt x="9" y="16"/>
                    <a:pt x="8" y="16"/>
                    <a:pt x="7" y="16"/>
                  </a:cubicBezTo>
                  <a:cubicBezTo>
                    <a:pt x="7" y="16"/>
                    <a:pt x="7" y="15"/>
                    <a:pt x="7" y="15"/>
                  </a:cubicBezTo>
                  <a:close/>
                  <a:moveTo>
                    <a:pt x="10" y="15"/>
                  </a:moveTo>
                  <a:cubicBezTo>
                    <a:pt x="11" y="15"/>
                    <a:pt x="12" y="15"/>
                    <a:pt x="13" y="15"/>
                  </a:cubicBezTo>
                  <a:cubicBezTo>
                    <a:pt x="13" y="15"/>
                    <a:pt x="13" y="16"/>
                    <a:pt x="13" y="16"/>
                  </a:cubicBezTo>
                  <a:cubicBezTo>
                    <a:pt x="12" y="16"/>
                    <a:pt x="11" y="16"/>
                    <a:pt x="10" y="16"/>
                  </a:cubicBezTo>
                  <a:cubicBezTo>
                    <a:pt x="10" y="16"/>
                    <a:pt x="10" y="15"/>
                    <a:pt x="10" y="15"/>
                  </a:cubicBezTo>
                  <a:close/>
                  <a:moveTo>
                    <a:pt x="13" y="15"/>
                  </a:moveTo>
                  <a:cubicBezTo>
                    <a:pt x="14" y="15"/>
                    <a:pt x="15" y="15"/>
                    <a:pt x="16" y="15"/>
                  </a:cubicBezTo>
                  <a:cubicBezTo>
                    <a:pt x="16" y="15"/>
                    <a:pt x="16" y="16"/>
                    <a:pt x="16" y="16"/>
                  </a:cubicBezTo>
                  <a:cubicBezTo>
                    <a:pt x="15" y="16"/>
                    <a:pt x="14" y="16"/>
                    <a:pt x="13" y="16"/>
                  </a:cubicBezTo>
                  <a:cubicBezTo>
                    <a:pt x="13" y="16"/>
                    <a:pt x="13" y="15"/>
                    <a:pt x="13" y="15"/>
                  </a:cubicBezTo>
                  <a:close/>
                  <a:moveTo>
                    <a:pt x="17" y="15"/>
                  </a:moveTo>
                  <a:cubicBezTo>
                    <a:pt x="18" y="15"/>
                    <a:pt x="18" y="15"/>
                    <a:pt x="19" y="15"/>
                  </a:cubicBezTo>
                  <a:cubicBezTo>
                    <a:pt x="19" y="15"/>
                    <a:pt x="19" y="16"/>
                    <a:pt x="19" y="16"/>
                  </a:cubicBezTo>
                  <a:cubicBezTo>
                    <a:pt x="18" y="16"/>
                    <a:pt x="18" y="16"/>
                    <a:pt x="17" y="16"/>
                  </a:cubicBezTo>
                  <a:cubicBezTo>
                    <a:pt x="17" y="16"/>
                    <a:pt x="17" y="15"/>
                    <a:pt x="17" y="15"/>
                  </a:cubicBezTo>
                  <a:close/>
                  <a:moveTo>
                    <a:pt x="20" y="15"/>
                  </a:moveTo>
                  <a:cubicBezTo>
                    <a:pt x="21" y="15"/>
                    <a:pt x="22" y="15"/>
                    <a:pt x="22" y="15"/>
                  </a:cubicBezTo>
                  <a:cubicBezTo>
                    <a:pt x="22" y="15"/>
                    <a:pt x="22" y="16"/>
                    <a:pt x="22" y="16"/>
                  </a:cubicBezTo>
                  <a:cubicBezTo>
                    <a:pt x="22" y="16"/>
                    <a:pt x="21" y="16"/>
                    <a:pt x="20" y="16"/>
                  </a:cubicBezTo>
                  <a:cubicBezTo>
                    <a:pt x="20" y="16"/>
                    <a:pt x="20" y="15"/>
                    <a:pt x="20" y="15"/>
                  </a:cubicBezTo>
                  <a:close/>
                  <a:moveTo>
                    <a:pt x="23" y="15"/>
                  </a:moveTo>
                  <a:cubicBezTo>
                    <a:pt x="24" y="15"/>
                    <a:pt x="25" y="15"/>
                    <a:pt x="26" y="15"/>
                  </a:cubicBezTo>
                  <a:cubicBezTo>
                    <a:pt x="26" y="15"/>
                    <a:pt x="26" y="16"/>
                    <a:pt x="26" y="16"/>
                  </a:cubicBezTo>
                  <a:cubicBezTo>
                    <a:pt x="25" y="16"/>
                    <a:pt x="24" y="16"/>
                    <a:pt x="23" y="16"/>
                  </a:cubicBezTo>
                  <a:cubicBezTo>
                    <a:pt x="23" y="16"/>
                    <a:pt x="23" y="15"/>
                    <a:pt x="23" y="15"/>
                  </a:cubicBezTo>
                  <a:close/>
                  <a:moveTo>
                    <a:pt x="10" y="11"/>
                  </a:moveTo>
                  <a:cubicBezTo>
                    <a:pt x="11" y="11"/>
                    <a:pt x="12" y="11"/>
                    <a:pt x="13" y="11"/>
                  </a:cubicBezTo>
                  <a:cubicBezTo>
                    <a:pt x="13" y="12"/>
                    <a:pt x="13" y="12"/>
                    <a:pt x="13" y="13"/>
                  </a:cubicBezTo>
                  <a:cubicBezTo>
                    <a:pt x="12" y="13"/>
                    <a:pt x="11" y="13"/>
                    <a:pt x="10" y="13"/>
                  </a:cubicBezTo>
                  <a:cubicBezTo>
                    <a:pt x="10" y="12"/>
                    <a:pt x="10" y="12"/>
                    <a:pt x="10" y="11"/>
                  </a:cubicBezTo>
                  <a:close/>
                  <a:moveTo>
                    <a:pt x="13" y="11"/>
                  </a:moveTo>
                  <a:cubicBezTo>
                    <a:pt x="14" y="11"/>
                    <a:pt x="15" y="11"/>
                    <a:pt x="16" y="11"/>
                  </a:cubicBezTo>
                  <a:cubicBezTo>
                    <a:pt x="16" y="12"/>
                    <a:pt x="16" y="12"/>
                    <a:pt x="16" y="13"/>
                  </a:cubicBezTo>
                  <a:cubicBezTo>
                    <a:pt x="15" y="13"/>
                    <a:pt x="14" y="13"/>
                    <a:pt x="13" y="13"/>
                  </a:cubicBezTo>
                  <a:cubicBezTo>
                    <a:pt x="13" y="12"/>
                    <a:pt x="13" y="12"/>
                    <a:pt x="13" y="11"/>
                  </a:cubicBezTo>
                  <a:close/>
                  <a:moveTo>
                    <a:pt x="20" y="11"/>
                  </a:moveTo>
                  <a:cubicBezTo>
                    <a:pt x="21" y="11"/>
                    <a:pt x="22" y="11"/>
                    <a:pt x="22" y="11"/>
                  </a:cubicBezTo>
                  <a:cubicBezTo>
                    <a:pt x="22" y="12"/>
                    <a:pt x="22" y="12"/>
                    <a:pt x="22" y="13"/>
                  </a:cubicBezTo>
                  <a:cubicBezTo>
                    <a:pt x="22" y="13"/>
                    <a:pt x="21" y="13"/>
                    <a:pt x="20" y="13"/>
                  </a:cubicBezTo>
                  <a:cubicBezTo>
                    <a:pt x="20" y="12"/>
                    <a:pt x="20" y="12"/>
                    <a:pt x="20" y="11"/>
                  </a:cubicBezTo>
                  <a:close/>
                  <a:moveTo>
                    <a:pt x="7" y="7"/>
                  </a:moveTo>
                  <a:cubicBezTo>
                    <a:pt x="8" y="7"/>
                    <a:pt x="9" y="7"/>
                    <a:pt x="10" y="7"/>
                  </a:cubicBezTo>
                  <a:cubicBezTo>
                    <a:pt x="10" y="8"/>
                    <a:pt x="10" y="8"/>
                    <a:pt x="10" y="9"/>
                  </a:cubicBezTo>
                  <a:cubicBezTo>
                    <a:pt x="9" y="9"/>
                    <a:pt x="8" y="9"/>
                    <a:pt x="7" y="9"/>
                  </a:cubicBezTo>
                  <a:cubicBezTo>
                    <a:pt x="7" y="8"/>
                    <a:pt x="7" y="8"/>
                    <a:pt x="7" y="7"/>
                  </a:cubicBezTo>
                  <a:close/>
                  <a:moveTo>
                    <a:pt x="17" y="7"/>
                  </a:moveTo>
                  <a:cubicBezTo>
                    <a:pt x="18" y="7"/>
                    <a:pt x="18" y="7"/>
                    <a:pt x="19" y="7"/>
                  </a:cubicBezTo>
                  <a:cubicBezTo>
                    <a:pt x="19" y="8"/>
                    <a:pt x="19" y="8"/>
                    <a:pt x="19" y="9"/>
                  </a:cubicBezTo>
                  <a:cubicBezTo>
                    <a:pt x="18" y="9"/>
                    <a:pt x="18" y="9"/>
                    <a:pt x="17" y="9"/>
                  </a:cubicBezTo>
                  <a:cubicBezTo>
                    <a:pt x="17" y="8"/>
                    <a:pt x="17" y="8"/>
                    <a:pt x="17" y="7"/>
                  </a:cubicBezTo>
                  <a:close/>
                  <a:moveTo>
                    <a:pt x="20" y="7"/>
                  </a:moveTo>
                  <a:cubicBezTo>
                    <a:pt x="21" y="7"/>
                    <a:pt x="22" y="7"/>
                    <a:pt x="22" y="7"/>
                  </a:cubicBezTo>
                  <a:cubicBezTo>
                    <a:pt x="22" y="8"/>
                    <a:pt x="22" y="8"/>
                    <a:pt x="22" y="9"/>
                  </a:cubicBezTo>
                  <a:cubicBezTo>
                    <a:pt x="22" y="9"/>
                    <a:pt x="21" y="9"/>
                    <a:pt x="20" y="9"/>
                  </a:cubicBezTo>
                  <a:cubicBezTo>
                    <a:pt x="20" y="8"/>
                    <a:pt x="20" y="8"/>
                    <a:pt x="20" y="7"/>
                  </a:cubicBezTo>
                  <a:close/>
                  <a:moveTo>
                    <a:pt x="23" y="7"/>
                  </a:moveTo>
                  <a:cubicBezTo>
                    <a:pt x="24" y="7"/>
                    <a:pt x="25" y="7"/>
                    <a:pt x="26" y="7"/>
                  </a:cubicBezTo>
                  <a:cubicBezTo>
                    <a:pt x="26" y="8"/>
                    <a:pt x="26" y="8"/>
                    <a:pt x="26" y="9"/>
                  </a:cubicBezTo>
                  <a:cubicBezTo>
                    <a:pt x="25" y="9"/>
                    <a:pt x="24" y="9"/>
                    <a:pt x="23" y="9"/>
                  </a:cubicBezTo>
                  <a:cubicBezTo>
                    <a:pt x="23" y="8"/>
                    <a:pt x="23" y="8"/>
                    <a:pt x="23" y="7"/>
                  </a:cubicBezTo>
                  <a:close/>
                  <a:moveTo>
                    <a:pt x="7" y="3"/>
                  </a:moveTo>
                  <a:cubicBezTo>
                    <a:pt x="8" y="3"/>
                    <a:pt x="9" y="3"/>
                    <a:pt x="10" y="3"/>
                  </a:cubicBezTo>
                  <a:cubicBezTo>
                    <a:pt x="10" y="4"/>
                    <a:pt x="10" y="5"/>
                    <a:pt x="10" y="5"/>
                  </a:cubicBezTo>
                  <a:cubicBezTo>
                    <a:pt x="9" y="5"/>
                    <a:pt x="8" y="5"/>
                    <a:pt x="7" y="5"/>
                  </a:cubicBezTo>
                  <a:cubicBezTo>
                    <a:pt x="7" y="5"/>
                    <a:pt x="7" y="4"/>
                    <a:pt x="7" y="3"/>
                  </a:cubicBezTo>
                  <a:close/>
                  <a:moveTo>
                    <a:pt x="10" y="3"/>
                  </a:moveTo>
                  <a:cubicBezTo>
                    <a:pt x="11" y="3"/>
                    <a:pt x="12" y="3"/>
                    <a:pt x="13" y="3"/>
                  </a:cubicBezTo>
                  <a:cubicBezTo>
                    <a:pt x="13" y="4"/>
                    <a:pt x="13" y="5"/>
                    <a:pt x="13" y="5"/>
                  </a:cubicBezTo>
                  <a:cubicBezTo>
                    <a:pt x="12" y="5"/>
                    <a:pt x="11" y="5"/>
                    <a:pt x="10" y="5"/>
                  </a:cubicBezTo>
                  <a:cubicBezTo>
                    <a:pt x="10" y="5"/>
                    <a:pt x="10" y="4"/>
                    <a:pt x="10" y="3"/>
                  </a:cubicBezTo>
                  <a:close/>
                  <a:moveTo>
                    <a:pt x="13" y="3"/>
                  </a:moveTo>
                  <a:cubicBezTo>
                    <a:pt x="14" y="3"/>
                    <a:pt x="15" y="3"/>
                    <a:pt x="16" y="3"/>
                  </a:cubicBezTo>
                  <a:cubicBezTo>
                    <a:pt x="16" y="4"/>
                    <a:pt x="16" y="5"/>
                    <a:pt x="16" y="5"/>
                  </a:cubicBezTo>
                  <a:cubicBezTo>
                    <a:pt x="15" y="5"/>
                    <a:pt x="14" y="5"/>
                    <a:pt x="13" y="5"/>
                  </a:cubicBezTo>
                  <a:cubicBezTo>
                    <a:pt x="13" y="5"/>
                    <a:pt x="13" y="4"/>
                    <a:pt x="13" y="3"/>
                  </a:cubicBezTo>
                  <a:close/>
                  <a:moveTo>
                    <a:pt x="20" y="3"/>
                  </a:moveTo>
                  <a:cubicBezTo>
                    <a:pt x="21" y="3"/>
                    <a:pt x="22" y="3"/>
                    <a:pt x="22" y="3"/>
                  </a:cubicBezTo>
                  <a:cubicBezTo>
                    <a:pt x="22" y="4"/>
                    <a:pt x="22" y="5"/>
                    <a:pt x="22" y="5"/>
                  </a:cubicBezTo>
                  <a:cubicBezTo>
                    <a:pt x="22" y="5"/>
                    <a:pt x="21" y="5"/>
                    <a:pt x="20" y="5"/>
                  </a:cubicBezTo>
                  <a:cubicBezTo>
                    <a:pt x="20" y="5"/>
                    <a:pt x="20" y="4"/>
                    <a:pt x="2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62" name="Rectangle 2626"/>
            <p:cNvSpPr>
              <a:spLocks noChangeArrowheads="1"/>
            </p:cNvSpPr>
            <p:nvPr/>
          </p:nvSpPr>
          <p:spPr bwMode="auto">
            <a:xfrm>
              <a:off x="-3016249" y="1136650"/>
              <a:ext cx="2970213"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63" name="Freeform 2644"/>
            <p:cNvSpPr>
              <a:spLocks noEditPoints="1"/>
            </p:cNvSpPr>
            <p:nvPr/>
          </p:nvSpPr>
          <p:spPr bwMode="auto">
            <a:xfrm>
              <a:off x="-57149" y="663575"/>
              <a:ext cx="222250" cy="492125"/>
            </a:xfrm>
            <a:custGeom>
              <a:avLst/>
              <a:gdLst>
                <a:gd name="T0" fmla="*/ 49 w 68"/>
                <a:gd name="T1" fmla="*/ 39 h 151"/>
                <a:gd name="T2" fmla="*/ 14 w 68"/>
                <a:gd name="T3" fmla="*/ 32 h 151"/>
                <a:gd name="T4" fmla="*/ 54 w 68"/>
                <a:gd name="T5" fmla="*/ 32 h 151"/>
                <a:gd name="T6" fmla="*/ 40 w 68"/>
                <a:gd name="T7" fmla="*/ 35 h 151"/>
                <a:gd name="T8" fmla="*/ 46 w 68"/>
                <a:gd name="T9" fmla="*/ 32 h 151"/>
                <a:gd name="T10" fmla="*/ 17 w 68"/>
                <a:gd name="T11" fmla="*/ 86 h 151"/>
                <a:gd name="T12" fmla="*/ 14 w 68"/>
                <a:gd name="T13" fmla="*/ 103 h 151"/>
                <a:gd name="T14" fmla="*/ 17 w 68"/>
                <a:gd name="T15" fmla="*/ 108 h 151"/>
                <a:gd name="T16" fmla="*/ 14 w 68"/>
                <a:gd name="T17" fmla="*/ 124 h 151"/>
                <a:gd name="T18" fmla="*/ 14 w 68"/>
                <a:gd name="T19" fmla="*/ 126 h 151"/>
                <a:gd name="T20" fmla="*/ 54 w 68"/>
                <a:gd name="T21" fmla="*/ 134 h 151"/>
                <a:gd name="T22" fmla="*/ 46 w 68"/>
                <a:gd name="T23" fmla="*/ 131 h 151"/>
                <a:gd name="T24" fmla="*/ 54 w 68"/>
                <a:gd name="T25" fmla="*/ 126 h 151"/>
                <a:gd name="T26" fmla="*/ 46 w 68"/>
                <a:gd name="T27" fmla="*/ 129 h 151"/>
                <a:gd name="T28" fmla="*/ 51 w 68"/>
                <a:gd name="T29" fmla="*/ 122 h 151"/>
                <a:gd name="T30" fmla="*/ 33 w 68"/>
                <a:gd name="T31" fmla="*/ 124 h 151"/>
                <a:gd name="T32" fmla="*/ 40 w 68"/>
                <a:gd name="T33" fmla="*/ 122 h 151"/>
                <a:gd name="T34" fmla="*/ 54 w 68"/>
                <a:gd name="T35" fmla="*/ 117 h 151"/>
                <a:gd name="T36" fmla="*/ 24 w 68"/>
                <a:gd name="T37" fmla="*/ 119 h 151"/>
                <a:gd name="T38" fmla="*/ 35 w 68"/>
                <a:gd name="T39" fmla="*/ 117 h 151"/>
                <a:gd name="T40" fmla="*/ 28 w 68"/>
                <a:gd name="T41" fmla="*/ 115 h 151"/>
                <a:gd name="T42" fmla="*/ 35 w 68"/>
                <a:gd name="T43" fmla="*/ 112 h 151"/>
                <a:gd name="T44" fmla="*/ 44 w 68"/>
                <a:gd name="T45" fmla="*/ 112 h 151"/>
                <a:gd name="T46" fmla="*/ 24 w 68"/>
                <a:gd name="T47" fmla="*/ 110 h 151"/>
                <a:gd name="T48" fmla="*/ 30 w 68"/>
                <a:gd name="T49" fmla="*/ 108 h 151"/>
                <a:gd name="T50" fmla="*/ 49 w 68"/>
                <a:gd name="T51" fmla="*/ 110 h 151"/>
                <a:gd name="T52" fmla="*/ 19 w 68"/>
                <a:gd name="T53" fmla="*/ 103 h 151"/>
                <a:gd name="T54" fmla="*/ 33 w 68"/>
                <a:gd name="T55" fmla="*/ 103 h 151"/>
                <a:gd name="T56" fmla="*/ 46 w 68"/>
                <a:gd name="T57" fmla="*/ 105 h 151"/>
                <a:gd name="T58" fmla="*/ 19 w 68"/>
                <a:gd name="T59" fmla="*/ 98 h 151"/>
                <a:gd name="T60" fmla="*/ 49 w 68"/>
                <a:gd name="T61" fmla="*/ 101 h 151"/>
                <a:gd name="T62" fmla="*/ 51 w 68"/>
                <a:gd name="T63" fmla="*/ 89 h 151"/>
                <a:gd name="T64" fmla="*/ 44 w 68"/>
                <a:gd name="T65" fmla="*/ 89 h 151"/>
                <a:gd name="T66" fmla="*/ 19 w 68"/>
                <a:gd name="T67" fmla="*/ 86 h 151"/>
                <a:gd name="T68" fmla="*/ 24 w 68"/>
                <a:gd name="T69" fmla="*/ 84 h 151"/>
                <a:gd name="T70" fmla="*/ 44 w 68"/>
                <a:gd name="T71" fmla="*/ 86 h 151"/>
                <a:gd name="T72" fmla="*/ 51 w 68"/>
                <a:gd name="T73" fmla="*/ 79 h 151"/>
                <a:gd name="T74" fmla="*/ 23 w 68"/>
                <a:gd name="T75" fmla="*/ 79 h 151"/>
                <a:gd name="T76" fmla="*/ 30 w 68"/>
                <a:gd name="T77" fmla="*/ 82 h 151"/>
                <a:gd name="T78" fmla="*/ 35 w 68"/>
                <a:gd name="T79" fmla="*/ 79 h 151"/>
                <a:gd name="T80" fmla="*/ 54 w 68"/>
                <a:gd name="T81" fmla="*/ 77 h 151"/>
                <a:gd name="T82" fmla="*/ 30 w 68"/>
                <a:gd name="T83" fmla="*/ 75 h 151"/>
                <a:gd name="T84" fmla="*/ 38 w 68"/>
                <a:gd name="T85" fmla="*/ 75 h 151"/>
                <a:gd name="T86" fmla="*/ 51 w 68"/>
                <a:gd name="T87" fmla="*/ 72 h 151"/>
                <a:gd name="T88" fmla="*/ 24 w 68"/>
                <a:gd name="T89" fmla="*/ 70 h 151"/>
                <a:gd name="T90" fmla="*/ 54 w 68"/>
                <a:gd name="T91" fmla="*/ 68 h 151"/>
                <a:gd name="T92" fmla="*/ 35 w 68"/>
                <a:gd name="T93" fmla="*/ 65 h 151"/>
                <a:gd name="T94" fmla="*/ 44 w 68"/>
                <a:gd name="T95" fmla="*/ 65 h 151"/>
                <a:gd name="T96" fmla="*/ 51 w 68"/>
                <a:gd name="T97" fmla="*/ 63 h 151"/>
                <a:gd name="T98" fmla="*/ 24 w 68"/>
                <a:gd name="T99" fmla="*/ 60 h 151"/>
                <a:gd name="T100" fmla="*/ 44 w 68"/>
                <a:gd name="T101" fmla="*/ 63 h 151"/>
                <a:gd name="T102" fmla="*/ 51 w 68"/>
                <a:gd name="T103" fmla="*/ 56 h 151"/>
                <a:gd name="T104" fmla="*/ 38 w 68"/>
                <a:gd name="T105" fmla="*/ 56 h 151"/>
                <a:gd name="T106" fmla="*/ 46 w 68"/>
                <a:gd name="T107" fmla="*/ 58 h 151"/>
                <a:gd name="T108" fmla="*/ 51 w 68"/>
                <a:gd name="T109" fmla="*/ 51 h 151"/>
                <a:gd name="T110" fmla="*/ 38 w 68"/>
                <a:gd name="T111" fmla="*/ 53 h 151"/>
                <a:gd name="T112" fmla="*/ 46 w 68"/>
                <a:gd name="T113" fmla="*/ 51 h 151"/>
                <a:gd name="T114" fmla="*/ 54 w 68"/>
                <a:gd name="T115" fmla="*/ 46 h 151"/>
                <a:gd name="T116" fmla="*/ 40 w 68"/>
                <a:gd name="T117" fmla="*/ 49 h 151"/>
                <a:gd name="T118" fmla="*/ 30 w 68"/>
                <a:gd name="T119" fmla="*/ 41 h 151"/>
                <a:gd name="T120" fmla="*/ 49 w 68"/>
                <a:gd name="T121" fmla="*/ 44 h 151"/>
                <a:gd name="T122" fmla="*/ 30 w 68"/>
                <a:gd name="T123" fmla="*/ 37 h 151"/>
                <a:gd name="T124" fmla="*/ 44 w 68"/>
                <a:gd name="T125" fmla="*/ 3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8" h="151">
                  <a:moveTo>
                    <a:pt x="68" y="151"/>
                  </a:moveTo>
                  <a:cubicBezTo>
                    <a:pt x="0" y="151"/>
                    <a:pt x="0" y="151"/>
                    <a:pt x="0" y="151"/>
                  </a:cubicBezTo>
                  <a:cubicBezTo>
                    <a:pt x="10" y="0"/>
                    <a:pt x="10" y="0"/>
                    <a:pt x="10" y="0"/>
                  </a:cubicBezTo>
                  <a:cubicBezTo>
                    <a:pt x="59" y="0"/>
                    <a:pt x="59" y="0"/>
                    <a:pt x="59" y="0"/>
                  </a:cubicBezTo>
                  <a:cubicBezTo>
                    <a:pt x="68" y="151"/>
                    <a:pt x="68" y="151"/>
                    <a:pt x="68" y="151"/>
                  </a:cubicBezTo>
                  <a:close/>
                  <a:moveTo>
                    <a:pt x="46" y="37"/>
                  </a:moveTo>
                  <a:cubicBezTo>
                    <a:pt x="46" y="38"/>
                    <a:pt x="46" y="38"/>
                    <a:pt x="46" y="39"/>
                  </a:cubicBezTo>
                  <a:cubicBezTo>
                    <a:pt x="47" y="39"/>
                    <a:pt x="48" y="39"/>
                    <a:pt x="49" y="39"/>
                  </a:cubicBezTo>
                  <a:cubicBezTo>
                    <a:pt x="49" y="38"/>
                    <a:pt x="49" y="38"/>
                    <a:pt x="49" y="37"/>
                  </a:cubicBezTo>
                  <a:cubicBezTo>
                    <a:pt x="48" y="37"/>
                    <a:pt x="47" y="37"/>
                    <a:pt x="46" y="37"/>
                  </a:cubicBezTo>
                  <a:close/>
                  <a:moveTo>
                    <a:pt x="14" y="37"/>
                  </a:moveTo>
                  <a:cubicBezTo>
                    <a:pt x="14" y="38"/>
                    <a:pt x="14" y="38"/>
                    <a:pt x="14" y="39"/>
                  </a:cubicBezTo>
                  <a:cubicBezTo>
                    <a:pt x="15" y="39"/>
                    <a:pt x="16" y="39"/>
                    <a:pt x="17" y="39"/>
                  </a:cubicBezTo>
                  <a:cubicBezTo>
                    <a:pt x="17" y="38"/>
                    <a:pt x="17" y="38"/>
                    <a:pt x="17" y="37"/>
                  </a:cubicBezTo>
                  <a:cubicBezTo>
                    <a:pt x="16" y="37"/>
                    <a:pt x="15" y="37"/>
                    <a:pt x="14" y="37"/>
                  </a:cubicBezTo>
                  <a:close/>
                  <a:moveTo>
                    <a:pt x="14" y="32"/>
                  </a:moveTo>
                  <a:cubicBezTo>
                    <a:pt x="14" y="35"/>
                    <a:pt x="14" y="35"/>
                    <a:pt x="14" y="35"/>
                  </a:cubicBezTo>
                  <a:cubicBezTo>
                    <a:pt x="17" y="35"/>
                    <a:pt x="17" y="35"/>
                    <a:pt x="17" y="35"/>
                  </a:cubicBezTo>
                  <a:cubicBezTo>
                    <a:pt x="17" y="32"/>
                    <a:pt x="17" y="32"/>
                    <a:pt x="17" y="32"/>
                  </a:cubicBezTo>
                  <a:cubicBezTo>
                    <a:pt x="14" y="32"/>
                    <a:pt x="14" y="32"/>
                    <a:pt x="14" y="32"/>
                  </a:cubicBezTo>
                  <a:close/>
                  <a:moveTo>
                    <a:pt x="51" y="32"/>
                  </a:moveTo>
                  <a:cubicBezTo>
                    <a:pt x="51" y="35"/>
                    <a:pt x="51" y="35"/>
                    <a:pt x="51" y="35"/>
                  </a:cubicBezTo>
                  <a:cubicBezTo>
                    <a:pt x="54" y="35"/>
                    <a:pt x="54" y="35"/>
                    <a:pt x="54" y="35"/>
                  </a:cubicBezTo>
                  <a:cubicBezTo>
                    <a:pt x="54" y="32"/>
                    <a:pt x="54" y="32"/>
                    <a:pt x="54" y="32"/>
                  </a:cubicBezTo>
                  <a:cubicBezTo>
                    <a:pt x="51" y="32"/>
                    <a:pt x="51" y="32"/>
                    <a:pt x="51" y="32"/>
                  </a:cubicBezTo>
                  <a:close/>
                  <a:moveTo>
                    <a:pt x="19" y="32"/>
                  </a:moveTo>
                  <a:cubicBezTo>
                    <a:pt x="19" y="33"/>
                    <a:pt x="19" y="34"/>
                    <a:pt x="19" y="35"/>
                  </a:cubicBezTo>
                  <a:cubicBezTo>
                    <a:pt x="20" y="35"/>
                    <a:pt x="21" y="35"/>
                    <a:pt x="23" y="35"/>
                  </a:cubicBezTo>
                  <a:cubicBezTo>
                    <a:pt x="23" y="34"/>
                    <a:pt x="23" y="33"/>
                    <a:pt x="23" y="32"/>
                  </a:cubicBezTo>
                  <a:cubicBezTo>
                    <a:pt x="21" y="32"/>
                    <a:pt x="20" y="32"/>
                    <a:pt x="19" y="32"/>
                  </a:cubicBezTo>
                  <a:close/>
                  <a:moveTo>
                    <a:pt x="40" y="32"/>
                  </a:moveTo>
                  <a:cubicBezTo>
                    <a:pt x="40" y="33"/>
                    <a:pt x="40" y="34"/>
                    <a:pt x="40" y="35"/>
                  </a:cubicBezTo>
                  <a:cubicBezTo>
                    <a:pt x="41" y="35"/>
                    <a:pt x="43" y="35"/>
                    <a:pt x="44" y="35"/>
                  </a:cubicBezTo>
                  <a:cubicBezTo>
                    <a:pt x="44" y="34"/>
                    <a:pt x="44" y="33"/>
                    <a:pt x="44" y="32"/>
                  </a:cubicBezTo>
                  <a:cubicBezTo>
                    <a:pt x="43" y="32"/>
                    <a:pt x="41" y="32"/>
                    <a:pt x="40" y="32"/>
                  </a:cubicBezTo>
                  <a:close/>
                  <a:moveTo>
                    <a:pt x="46" y="32"/>
                  </a:moveTo>
                  <a:cubicBezTo>
                    <a:pt x="46" y="33"/>
                    <a:pt x="46" y="34"/>
                    <a:pt x="46" y="35"/>
                  </a:cubicBezTo>
                  <a:cubicBezTo>
                    <a:pt x="47" y="35"/>
                    <a:pt x="48" y="35"/>
                    <a:pt x="49" y="35"/>
                  </a:cubicBezTo>
                  <a:cubicBezTo>
                    <a:pt x="49" y="34"/>
                    <a:pt x="49" y="33"/>
                    <a:pt x="49" y="32"/>
                  </a:cubicBezTo>
                  <a:cubicBezTo>
                    <a:pt x="48" y="32"/>
                    <a:pt x="47" y="32"/>
                    <a:pt x="46" y="32"/>
                  </a:cubicBezTo>
                  <a:close/>
                  <a:moveTo>
                    <a:pt x="14" y="79"/>
                  </a:moveTo>
                  <a:cubicBezTo>
                    <a:pt x="14" y="80"/>
                    <a:pt x="14" y="81"/>
                    <a:pt x="14" y="82"/>
                  </a:cubicBezTo>
                  <a:cubicBezTo>
                    <a:pt x="15" y="82"/>
                    <a:pt x="16" y="82"/>
                    <a:pt x="17" y="82"/>
                  </a:cubicBezTo>
                  <a:cubicBezTo>
                    <a:pt x="17" y="81"/>
                    <a:pt x="17" y="80"/>
                    <a:pt x="17" y="79"/>
                  </a:cubicBezTo>
                  <a:cubicBezTo>
                    <a:pt x="16" y="79"/>
                    <a:pt x="15" y="79"/>
                    <a:pt x="14" y="79"/>
                  </a:cubicBezTo>
                  <a:close/>
                  <a:moveTo>
                    <a:pt x="14" y="84"/>
                  </a:moveTo>
                  <a:cubicBezTo>
                    <a:pt x="14" y="85"/>
                    <a:pt x="14" y="86"/>
                    <a:pt x="14" y="86"/>
                  </a:cubicBezTo>
                  <a:cubicBezTo>
                    <a:pt x="15" y="86"/>
                    <a:pt x="16" y="86"/>
                    <a:pt x="17" y="86"/>
                  </a:cubicBezTo>
                  <a:cubicBezTo>
                    <a:pt x="17" y="86"/>
                    <a:pt x="17" y="85"/>
                    <a:pt x="17" y="84"/>
                  </a:cubicBezTo>
                  <a:cubicBezTo>
                    <a:pt x="16" y="84"/>
                    <a:pt x="15" y="84"/>
                    <a:pt x="14" y="84"/>
                  </a:cubicBezTo>
                  <a:close/>
                  <a:moveTo>
                    <a:pt x="14" y="98"/>
                  </a:moveTo>
                  <a:cubicBezTo>
                    <a:pt x="14" y="99"/>
                    <a:pt x="14" y="100"/>
                    <a:pt x="14" y="101"/>
                  </a:cubicBezTo>
                  <a:cubicBezTo>
                    <a:pt x="15" y="101"/>
                    <a:pt x="16" y="101"/>
                    <a:pt x="17" y="101"/>
                  </a:cubicBezTo>
                  <a:cubicBezTo>
                    <a:pt x="17" y="100"/>
                    <a:pt x="17" y="99"/>
                    <a:pt x="17" y="98"/>
                  </a:cubicBezTo>
                  <a:cubicBezTo>
                    <a:pt x="16" y="98"/>
                    <a:pt x="15" y="98"/>
                    <a:pt x="14" y="98"/>
                  </a:cubicBezTo>
                  <a:close/>
                  <a:moveTo>
                    <a:pt x="14" y="103"/>
                  </a:moveTo>
                  <a:cubicBezTo>
                    <a:pt x="14" y="104"/>
                    <a:pt x="14" y="104"/>
                    <a:pt x="14" y="105"/>
                  </a:cubicBezTo>
                  <a:cubicBezTo>
                    <a:pt x="15" y="105"/>
                    <a:pt x="16" y="105"/>
                    <a:pt x="17" y="105"/>
                  </a:cubicBezTo>
                  <a:cubicBezTo>
                    <a:pt x="17" y="104"/>
                    <a:pt x="17" y="104"/>
                    <a:pt x="17" y="103"/>
                  </a:cubicBezTo>
                  <a:cubicBezTo>
                    <a:pt x="16" y="103"/>
                    <a:pt x="15" y="103"/>
                    <a:pt x="14" y="103"/>
                  </a:cubicBezTo>
                  <a:close/>
                  <a:moveTo>
                    <a:pt x="14" y="108"/>
                  </a:moveTo>
                  <a:cubicBezTo>
                    <a:pt x="14" y="108"/>
                    <a:pt x="14" y="109"/>
                    <a:pt x="14" y="110"/>
                  </a:cubicBezTo>
                  <a:cubicBezTo>
                    <a:pt x="15" y="110"/>
                    <a:pt x="16" y="110"/>
                    <a:pt x="17" y="110"/>
                  </a:cubicBezTo>
                  <a:cubicBezTo>
                    <a:pt x="17" y="109"/>
                    <a:pt x="17" y="108"/>
                    <a:pt x="17" y="108"/>
                  </a:cubicBezTo>
                  <a:cubicBezTo>
                    <a:pt x="16" y="108"/>
                    <a:pt x="15" y="108"/>
                    <a:pt x="14" y="108"/>
                  </a:cubicBezTo>
                  <a:close/>
                  <a:moveTo>
                    <a:pt x="14" y="117"/>
                  </a:moveTo>
                  <a:cubicBezTo>
                    <a:pt x="14" y="118"/>
                    <a:pt x="14" y="119"/>
                    <a:pt x="14" y="119"/>
                  </a:cubicBezTo>
                  <a:cubicBezTo>
                    <a:pt x="15" y="119"/>
                    <a:pt x="16" y="119"/>
                    <a:pt x="17" y="119"/>
                  </a:cubicBezTo>
                  <a:cubicBezTo>
                    <a:pt x="17" y="119"/>
                    <a:pt x="17" y="118"/>
                    <a:pt x="17" y="117"/>
                  </a:cubicBezTo>
                  <a:cubicBezTo>
                    <a:pt x="16" y="117"/>
                    <a:pt x="15" y="117"/>
                    <a:pt x="14" y="117"/>
                  </a:cubicBezTo>
                  <a:close/>
                  <a:moveTo>
                    <a:pt x="14" y="122"/>
                  </a:moveTo>
                  <a:cubicBezTo>
                    <a:pt x="14" y="123"/>
                    <a:pt x="14" y="123"/>
                    <a:pt x="14" y="124"/>
                  </a:cubicBezTo>
                  <a:cubicBezTo>
                    <a:pt x="15" y="124"/>
                    <a:pt x="16" y="124"/>
                    <a:pt x="17" y="124"/>
                  </a:cubicBezTo>
                  <a:cubicBezTo>
                    <a:pt x="17" y="123"/>
                    <a:pt x="17" y="123"/>
                    <a:pt x="17" y="122"/>
                  </a:cubicBezTo>
                  <a:cubicBezTo>
                    <a:pt x="16" y="122"/>
                    <a:pt x="15" y="122"/>
                    <a:pt x="14" y="122"/>
                  </a:cubicBezTo>
                  <a:close/>
                  <a:moveTo>
                    <a:pt x="14" y="126"/>
                  </a:moveTo>
                  <a:cubicBezTo>
                    <a:pt x="14" y="127"/>
                    <a:pt x="14" y="128"/>
                    <a:pt x="14" y="129"/>
                  </a:cubicBezTo>
                  <a:cubicBezTo>
                    <a:pt x="15" y="129"/>
                    <a:pt x="16" y="129"/>
                    <a:pt x="17" y="129"/>
                  </a:cubicBezTo>
                  <a:cubicBezTo>
                    <a:pt x="17" y="128"/>
                    <a:pt x="17" y="127"/>
                    <a:pt x="17" y="126"/>
                  </a:cubicBezTo>
                  <a:cubicBezTo>
                    <a:pt x="16" y="126"/>
                    <a:pt x="15" y="126"/>
                    <a:pt x="14" y="126"/>
                  </a:cubicBezTo>
                  <a:close/>
                  <a:moveTo>
                    <a:pt x="14" y="131"/>
                  </a:moveTo>
                  <a:cubicBezTo>
                    <a:pt x="14" y="134"/>
                    <a:pt x="14" y="134"/>
                    <a:pt x="14" y="134"/>
                  </a:cubicBezTo>
                  <a:cubicBezTo>
                    <a:pt x="17" y="134"/>
                    <a:pt x="17" y="134"/>
                    <a:pt x="17" y="134"/>
                  </a:cubicBezTo>
                  <a:cubicBezTo>
                    <a:pt x="17" y="131"/>
                    <a:pt x="17" y="131"/>
                    <a:pt x="17" y="131"/>
                  </a:cubicBezTo>
                  <a:cubicBezTo>
                    <a:pt x="14" y="131"/>
                    <a:pt x="14" y="131"/>
                    <a:pt x="14" y="131"/>
                  </a:cubicBezTo>
                  <a:close/>
                  <a:moveTo>
                    <a:pt x="51" y="131"/>
                  </a:moveTo>
                  <a:cubicBezTo>
                    <a:pt x="51" y="134"/>
                    <a:pt x="51" y="134"/>
                    <a:pt x="51" y="134"/>
                  </a:cubicBezTo>
                  <a:cubicBezTo>
                    <a:pt x="54" y="134"/>
                    <a:pt x="54" y="134"/>
                    <a:pt x="54" y="134"/>
                  </a:cubicBezTo>
                  <a:cubicBezTo>
                    <a:pt x="54" y="131"/>
                    <a:pt x="54" y="131"/>
                    <a:pt x="54" y="131"/>
                  </a:cubicBezTo>
                  <a:cubicBezTo>
                    <a:pt x="51" y="131"/>
                    <a:pt x="51" y="131"/>
                    <a:pt x="51" y="131"/>
                  </a:cubicBezTo>
                  <a:close/>
                  <a:moveTo>
                    <a:pt x="40" y="131"/>
                  </a:moveTo>
                  <a:cubicBezTo>
                    <a:pt x="40" y="132"/>
                    <a:pt x="40" y="133"/>
                    <a:pt x="40" y="134"/>
                  </a:cubicBezTo>
                  <a:cubicBezTo>
                    <a:pt x="41" y="134"/>
                    <a:pt x="43" y="134"/>
                    <a:pt x="44" y="134"/>
                  </a:cubicBezTo>
                  <a:cubicBezTo>
                    <a:pt x="44" y="133"/>
                    <a:pt x="44" y="132"/>
                    <a:pt x="44" y="131"/>
                  </a:cubicBezTo>
                  <a:cubicBezTo>
                    <a:pt x="43" y="131"/>
                    <a:pt x="41" y="131"/>
                    <a:pt x="40" y="131"/>
                  </a:cubicBezTo>
                  <a:close/>
                  <a:moveTo>
                    <a:pt x="46" y="131"/>
                  </a:moveTo>
                  <a:cubicBezTo>
                    <a:pt x="46" y="132"/>
                    <a:pt x="46" y="133"/>
                    <a:pt x="46" y="134"/>
                  </a:cubicBezTo>
                  <a:cubicBezTo>
                    <a:pt x="47" y="134"/>
                    <a:pt x="48" y="134"/>
                    <a:pt x="49" y="134"/>
                  </a:cubicBezTo>
                  <a:cubicBezTo>
                    <a:pt x="49" y="133"/>
                    <a:pt x="49" y="132"/>
                    <a:pt x="49" y="131"/>
                  </a:cubicBezTo>
                  <a:cubicBezTo>
                    <a:pt x="48" y="131"/>
                    <a:pt x="47" y="131"/>
                    <a:pt x="46" y="131"/>
                  </a:cubicBezTo>
                  <a:close/>
                  <a:moveTo>
                    <a:pt x="51" y="126"/>
                  </a:moveTo>
                  <a:cubicBezTo>
                    <a:pt x="51" y="127"/>
                    <a:pt x="51" y="128"/>
                    <a:pt x="51" y="129"/>
                  </a:cubicBezTo>
                  <a:cubicBezTo>
                    <a:pt x="52" y="129"/>
                    <a:pt x="53" y="129"/>
                    <a:pt x="54" y="129"/>
                  </a:cubicBezTo>
                  <a:cubicBezTo>
                    <a:pt x="54" y="128"/>
                    <a:pt x="54" y="127"/>
                    <a:pt x="54" y="126"/>
                  </a:cubicBezTo>
                  <a:cubicBezTo>
                    <a:pt x="53" y="126"/>
                    <a:pt x="52" y="126"/>
                    <a:pt x="51" y="126"/>
                  </a:cubicBezTo>
                  <a:close/>
                  <a:moveTo>
                    <a:pt x="40" y="126"/>
                  </a:moveTo>
                  <a:cubicBezTo>
                    <a:pt x="40" y="127"/>
                    <a:pt x="40" y="128"/>
                    <a:pt x="40" y="129"/>
                  </a:cubicBezTo>
                  <a:cubicBezTo>
                    <a:pt x="41" y="129"/>
                    <a:pt x="43" y="129"/>
                    <a:pt x="44" y="129"/>
                  </a:cubicBezTo>
                  <a:cubicBezTo>
                    <a:pt x="44" y="128"/>
                    <a:pt x="44" y="127"/>
                    <a:pt x="44" y="126"/>
                  </a:cubicBezTo>
                  <a:cubicBezTo>
                    <a:pt x="43" y="126"/>
                    <a:pt x="41" y="126"/>
                    <a:pt x="40" y="126"/>
                  </a:cubicBezTo>
                  <a:close/>
                  <a:moveTo>
                    <a:pt x="46" y="126"/>
                  </a:moveTo>
                  <a:cubicBezTo>
                    <a:pt x="46" y="127"/>
                    <a:pt x="46" y="128"/>
                    <a:pt x="46" y="129"/>
                  </a:cubicBezTo>
                  <a:cubicBezTo>
                    <a:pt x="47" y="129"/>
                    <a:pt x="48" y="129"/>
                    <a:pt x="49" y="129"/>
                  </a:cubicBezTo>
                  <a:cubicBezTo>
                    <a:pt x="49" y="128"/>
                    <a:pt x="49" y="127"/>
                    <a:pt x="49" y="126"/>
                  </a:cubicBezTo>
                  <a:cubicBezTo>
                    <a:pt x="48" y="126"/>
                    <a:pt x="47" y="126"/>
                    <a:pt x="46" y="126"/>
                  </a:cubicBezTo>
                  <a:close/>
                  <a:moveTo>
                    <a:pt x="51" y="122"/>
                  </a:moveTo>
                  <a:cubicBezTo>
                    <a:pt x="51" y="123"/>
                    <a:pt x="51" y="123"/>
                    <a:pt x="51" y="124"/>
                  </a:cubicBezTo>
                  <a:cubicBezTo>
                    <a:pt x="52" y="124"/>
                    <a:pt x="53" y="124"/>
                    <a:pt x="54" y="124"/>
                  </a:cubicBezTo>
                  <a:cubicBezTo>
                    <a:pt x="54" y="123"/>
                    <a:pt x="54" y="123"/>
                    <a:pt x="54" y="122"/>
                  </a:cubicBezTo>
                  <a:cubicBezTo>
                    <a:pt x="53" y="122"/>
                    <a:pt x="52" y="122"/>
                    <a:pt x="51" y="122"/>
                  </a:cubicBezTo>
                  <a:close/>
                  <a:moveTo>
                    <a:pt x="19" y="122"/>
                  </a:moveTo>
                  <a:cubicBezTo>
                    <a:pt x="19" y="123"/>
                    <a:pt x="19" y="123"/>
                    <a:pt x="19" y="124"/>
                  </a:cubicBezTo>
                  <a:cubicBezTo>
                    <a:pt x="20" y="124"/>
                    <a:pt x="21" y="124"/>
                    <a:pt x="23" y="124"/>
                  </a:cubicBezTo>
                  <a:cubicBezTo>
                    <a:pt x="23" y="123"/>
                    <a:pt x="23" y="123"/>
                    <a:pt x="23" y="122"/>
                  </a:cubicBezTo>
                  <a:cubicBezTo>
                    <a:pt x="21" y="122"/>
                    <a:pt x="20" y="122"/>
                    <a:pt x="19" y="122"/>
                  </a:cubicBezTo>
                  <a:close/>
                  <a:moveTo>
                    <a:pt x="30" y="122"/>
                  </a:moveTo>
                  <a:cubicBezTo>
                    <a:pt x="30" y="123"/>
                    <a:pt x="30" y="123"/>
                    <a:pt x="30" y="124"/>
                  </a:cubicBezTo>
                  <a:cubicBezTo>
                    <a:pt x="31" y="124"/>
                    <a:pt x="32" y="124"/>
                    <a:pt x="33" y="124"/>
                  </a:cubicBezTo>
                  <a:cubicBezTo>
                    <a:pt x="33" y="123"/>
                    <a:pt x="33" y="123"/>
                    <a:pt x="33" y="122"/>
                  </a:cubicBezTo>
                  <a:cubicBezTo>
                    <a:pt x="32" y="122"/>
                    <a:pt x="31" y="122"/>
                    <a:pt x="30" y="122"/>
                  </a:cubicBezTo>
                  <a:close/>
                  <a:moveTo>
                    <a:pt x="35" y="122"/>
                  </a:moveTo>
                  <a:cubicBezTo>
                    <a:pt x="35" y="123"/>
                    <a:pt x="35" y="123"/>
                    <a:pt x="35" y="124"/>
                  </a:cubicBezTo>
                  <a:cubicBezTo>
                    <a:pt x="36" y="124"/>
                    <a:pt x="37" y="124"/>
                    <a:pt x="38" y="124"/>
                  </a:cubicBezTo>
                  <a:cubicBezTo>
                    <a:pt x="38" y="123"/>
                    <a:pt x="38" y="123"/>
                    <a:pt x="38" y="122"/>
                  </a:cubicBezTo>
                  <a:cubicBezTo>
                    <a:pt x="37" y="122"/>
                    <a:pt x="36" y="122"/>
                    <a:pt x="35" y="122"/>
                  </a:cubicBezTo>
                  <a:close/>
                  <a:moveTo>
                    <a:pt x="40" y="122"/>
                  </a:moveTo>
                  <a:cubicBezTo>
                    <a:pt x="40" y="123"/>
                    <a:pt x="40" y="123"/>
                    <a:pt x="40" y="124"/>
                  </a:cubicBezTo>
                  <a:cubicBezTo>
                    <a:pt x="41" y="124"/>
                    <a:pt x="43" y="124"/>
                    <a:pt x="44" y="124"/>
                  </a:cubicBezTo>
                  <a:cubicBezTo>
                    <a:pt x="44" y="123"/>
                    <a:pt x="44" y="123"/>
                    <a:pt x="44" y="122"/>
                  </a:cubicBezTo>
                  <a:cubicBezTo>
                    <a:pt x="43" y="122"/>
                    <a:pt x="41" y="122"/>
                    <a:pt x="40" y="122"/>
                  </a:cubicBezTo>
                  <a:close/>
                  <a:moveTo>
                    <a:pt x="51" y="117"/>
                  </a:moveTo>
                  <a:cubicBezTo>
                    <a:pt x="51" y="118"/>
                    <a:pt x="51" y="119"/>
                    <a:pt x="51" y="119"/>
                  </a:cubicBezTo>
                  <a:cubicBezTo>
                    <a:pt x="52" y="119"/>
                    <a:pt x="53" y="119"/>
                    <a:pt x="54" y="119"/>
                  </a:cubicBezTo>
                  <a:cubicBezTo>
                    <a:pt x="54" y="119"/>
                    <a:pt x="54" y="118"/>
                    <a:pt x="54" y="117"/>
                  </a:cubicBezTo>
                  <a:cubicBezTo>
                    <a:pt x="53" y="117"/>
                    <a:pt x="52" y="117"/>
                    <a:pt x="51" y="117"/>
                  </a:cubicBezTo>
                  <a:close/>
                  <a:moveTo>
                    <a:pt x="19" y="117"/>
                  </a:moveTo>
                  <a:cubicBezTo>
                    <a:pt x="19" y="118"/>
                    <a:pt x="19" y="119"/>
                    <a:pt x="19" y="119"/>
                  </a:cubicBezTo>
                  <a:cubicBezTo>
                    <a:pt x="20" y="119"/>
                    <a:pt x="21" y="119"/>
                    <a:pt x="23" y="119"/>
                  </a:cubicBezTo>
                  <a:cubicBezTo>
                    <a:pt x="23" y="119"/>
                    <a:pt x="23" y="118"/>
                    <a:pt x="23" y="117"/>
                  </a:cubicBezTo>
                  <a:cubicBezTo>
                    <a:pt x="21" y="117"/>
                    <a:pt x="20" y="117"/>
                    <a:pt x="19" y="117"/>
                  </a:cubicBezTo>
                  <a:close/>
                  <a:moveTo>
                    <a:pt x="24" y="117"/>
                  </a:moveTo>
                  <a:cubicBezTo>
                    <a:pt x="24" y="118"/>
                    <a:pt x="24" y="119"/>
                    <a:pt x="24" y="119"/>
                  </a:cubicBezTo>
                  <a:cubicBezTo>
                    <a:pt x="26" y="119"/>
                    <a:pt x="27" y="119"/>
                    <a:pt x="28" y="119"/>
                  </a:cubicBezTo>
                  <a:cubicBezTo>
                    <a:pt x="28" y="119"/>
                    <a:pt x="28" y="118"/>
                    <a:pt x="28" y="117"/>
                  </a:cubicBezTo>
                  <a:cubicBezTo>
                    <a:pt x="27" y="117"/>
                    <a:pt x="26" y="117"/>
                    <a:pt x="24" y="117"/>
                  </a:cubicBezTo>
                  <a:close/>
                  <a:moveTo>
                    <a:pt x="35" y="117"/>
                  </a:moveTo>
                  <a:cubicBezTo>
                    <a:pt x="35" y="118"/>
                    <a:pt x="35" y="119"/>
                    <a:pt x="35" y="119"/>
                  </a:cubicBezTo>
                  <a:cubicBezTo>
                    <a:pt x="36" y="119"/>
                    <a:pt x="37" y="119"/>
                    <a:pt x="38" y="119"/>
                  </a:cubicBezTo>
                  <a:cubicBezTo>
                    <a:pt x="38" y="119"/>
                    <a:pt x="38" y="118"/>
                    <a:pt x="38" y="117"/>
                  </a:cubicBezTo>
                  <a:cubicBezTo>
                    <a:pt x="37" y="117"/>
                    <a:pt x="36" y="117"/>
                    <a:pt x="35" y="117"/>
                  </a:cubicBezTo>
                  <a:close/>
                  <a:moveTo>
                    <a:pt x="40" y="117"/>
                  </a:moveTo>
                  <a:cubicBezTo>
                    <a:pt x="40" y="118"/>
                    <a:pt x="40" y="119"/>
                    <a:pt x="40" y="119"/>
                  </a:cubicBezTo>
                  <a:cubicBezTo>
                    <a:pt x="41" y="119"/>
                    <a:pt x="43" y="119"/>
                    <a:pt x="44" y="119"/>
                  </a:cubicBezTo>
                  <a:cubicBezTo>
                    <a:pt x="44" y="119"/>
                    <a:pt x="44" y="118"/>
                    <a:pt x="44" y="117"/>
                  </a:cubicBezTo>
                  <a:cubicBezTo>
                    <a:pt x="43" y="117"/>
                    <a:pt x="41" y="117"/>
                    <a:pt x="40" y="117"/>
                  </a:cubicBezTo>
                  <a:close/>
                  <a:moveTo>
                    <a:pt x="24" y="112"/>
                  </a:moveTo>
                  <a:cubicBezTo>
                    <a:pt x="24" y="113"/>
                    <a:pt x="24" y="114"/>
                    <a:pt x="24" y="115"/>
                  </a:cubicBezTo>
                  <a:cubicBezTo>
                    <a:pt x="26" y="115"/>
                    <a:pt x="27" y="115"/>
                    <a:pt x="28" y="115"/>
                  </a:cubicBezTo>
                  <a:cubicBezTo>
                    <a:pt x="28" y="114"/>
                    <a:pt x="28" y="113"/>
                    <a:pt x="28" y="112"/>
                  </a:cubicBezTo>
                  <a:cubicBezTo>
                    <a:pt x="27" y="112"/>
                    <a:pt x="26" y="112"/>
                    <a:pt x="24" y="112"/>
                  </a:cubicBezTo>
                  <a:close/>
                  <a:moveTo>
                    <a:pt x="30" y="112"/>
                  </a:moveTo>
                  <a:cubicBezTo>
                    <a:pt x="30" y="113"/>
                    <a:pt x="30" y="114"/>
                    <a:pt x="30" y="115"/>
                  </a:cubicBezTo>
                  <a:cubicBezTo>
                    <a:pt x="31" y="115"/>
                    <a:pt x="32" y="115"/>
                    <a:pt x="33" y="115"/>
                  </a:cubicBezTo>
                  <a:cubicBezTo>
                    <a:pt x="33" y="114"/>
                    <a:pt x="33" y="113"/>
                    <a:pt x="33" y="112"/>
                  </a:cubicBezTo>
                  <a:cubicBezTo>
                    <a:pt x="32" y="112"/>
                    <a:pt x="31" y="112"/>
                    <a:pt x="30" y="112"/>
                  </a:cubicBezTo>
                  <a:close/>
                  <a:moveTo>
                    <a:pt x="35" y="112"/>
                  </a:moveTo>
                  <a:cubicBezTo>
                    <a:pt x="35" y="113"/>
                    <a:pt x="35" y="114"/>
                    <a:pt x="35" y="115"/>
                  </a:cubicBezTo>
                  <a:cubicBezTo>
                    <a:pt x="36" y="115"/>
                    <a:pt x="37" y="115"/>
                    <a:pt x="38" y="115"/>
                  </a:cubicBezTo>
                  <a:cubicBezTo>
                    <a:pt x="38" y="114"/>
                    <a:pt x="38" y="113"/>
                    <a:pt x="38" y="112"/>
                  </a:cubicBezTo>
                  <a:cubicBezTo>
                    <a:pt x="37" y="112"/>
                    <a:pt x="36" y="112"/>
                    <a:pt x="35" y="112"/>
                  </a:cubicBezTo>
                  <a:close/>
                  <a:moveTo>
                    <a:pt x="40" y="112"/>
                  </a:moveTo>
                  <a:cubicBezTo>
                    <a:pt x="40" y="113"/>
                    <a:pt x="40" y="114"/>
                    <a:pt x="40" y="115"/>
                  </a:cubicBezTo>
                  <a:cubicBezTo>
                    <a:pt x="41" y="115"/>
                    <a:pt x="43" y="115"/>
                    <a:pt x="44" y="115"/>
                  </a:cubicBezTo>
                  <a:cubicBezTo>
                    <a:pt x="44" y="114"/>
                    <a:pt x="44" y="113"/>
                    <a:pt x="44" y="112"/>
                  </a:cubicBezTo>
                  <a:cubicBezTo>
                    <a:pt x="43" y="112"/>
                    <a:pt x="41" y="112"/>
                    <a:pt x="40" y="112"/>
                  </a:cubicBezTo>
                  <a:close/>
                  <a:moveTo>
                    <a:pt x="46" y="112"/>
                  </a:moveTo>
                  <a:cubicBezTo>
                    <a:pt x="46" y="113"/>
                    <a:pt x="46" y="114"/>
                    <a:pt x="46" y="115"/>
                  </a:cubicBezTo>
                  <a:cubicBezTo>
                    <a:pt x="47" y="115"/>
                    <a:pt x="48" y="115"/>
                    <a:pt x="49" y="115"/>
                  </a:cubicBezTo>
                  <a:cubicBezTo>
                    <a:pt x="49" y="114"/>
                    <a:pt x="49" y="113"/>
                    <a:pt x="49" y="112"/>
                  </a:cubicBezTo>
                  <a:cubicBezTo>
                    <a:pt x="48" y="112"/>
                    <a:pt x="47" y="112"/>
                    <a:pt x="46" y="112"/>
                  </a:cubicBezTo>
                  <a:close/>
                  <a:moveTo>
                    <a:pt x="24" y="108"/>
                  </a:moveTo>
                  <a:cubicBezTo>
                    <a:pt x="24" y="108"/>
                    <a:pt x="24" y="109"/>
                    <a:pt x="24" y="110"/>
                  </a:cubicBezTo>
                  <a:cubicBezTo>
                    <a:pt x="26" y="110"/>
                    <a:pt x="27" y="110"/>
                    <a:pt x="28" y="110"/>
                  </a:cubicBezTo>
                  <a:cubicBezTo>
                    <a:pt x="28" y="109"/>
                    <a:pt x="28" y="108"/>
                    <a:pt x="28" y="108"/>
                  </a:cubicBezTo>
                  <a:cubicBezTo>
                    <a:pt x="27" y="108"/>
                    <a:pt x="26" y="108"/>
                    <a:pt x="24" y="108"/>
                  </a:cubicBezTo>
                  <a:close/>
                  <a:moveTo>
                    <a:pt x="30" y="108"/>
                  </a:moveTo>
                  <a:cubicBezTo>
                    <a:pt x="30" y="108"/>
                    <a:pt x="30" y="109"/>
                    <a:pt x="30" y="110"/>
                  </a:cubicBezTo>
                  <a:cubicBezTo>
                    <a:pt x="31" y="110"/>
                    <a:pt x="32" y="110"/>
                    <a:pt x="33" y="110"/>
                  </a:cubicBezTo>
                  <a:cubicBezTo>
                    <a:pt x="33" y="109"/>
                    <a:pt x="33" y="108"/>
                    <a:pt x="33" y="108"/>
                  </a:cubicBezTo>
                  <a:cubicBezTo>
                    <a:pt x="32" y="108"/>
                    <a:pt x="31" y="108"/>
                    <a:pt x="30" y="108"/>
                  </a:cubicBezTo>
                  <a:close/>
                  <a:moveTo>
                    <a:pt x="40" y="108"/>
                  </a:moveTo>
                  <a:cubicBezTo>
                    <a:pt x="40" y="108"/>
                    <a:pt x="40" y="109"/>
                    <a:pt x="40" y="110"/>
                  </a:cubicBezTo>
                  <a:cubicBezTo>
                    <a:pt x="41" y="110"/>
                    <a:pt x="43" y="110"/>
                    <a:pt x="44" y="110"/>
                  </a:cubicBezTo>
                  <a:cubicBezTo>
                    <a:pt x="44" y="109"/>
                    <a:pt x="44" y="108"/>
                    <a:pt x="44" y="108"/>
                  </a:cubicBezTo>
                  <a:cubicBezTo>
                    <a:pt x="43" y="108"/>
                    <a:pt x="41" y="108"/>
                    <a:pt x="40" y="108"/>
                  </a:cubicBezTo>
                  <a:close/>
                  <a:moveTo>
                    <a:pt x="46" y="108"/>
                  </a:moveTo>
                  <a:cubicBezTo>
                    <a:pt x="46" y="108"/>
                    <a:pt x="46" y="109"/>
                    <a:pt x="46" y="110"/>
                  </a:cubicBezTo>
                  <a:cubicBezTo>
                    <a:pt x="47" y="110"/>
                    <a:pt x="48" y="110"/>
                    <a:pt x="49" y="110"/>
                  </a:cubicBezTo>
                  <a:cubicBezTo>
                    <a:pt x="49" y="109"/>
                    <a:pt x="49" y="108"/>
                    <a:pt x="49" y="108"/>
                  </a:cubicBezTo>
                  <a:cubicBezTo>
                    <a:pt x="48" y="108"/>
                    <a:pt x="47" y="108"/>
                    <a:pt x="46" y="108"/>
                  </a:cubicBezTo>
                  <a:close/>
                  <a:moveTo>
                    <a:pt x="51" y="103"/>
                  </a:moveTo>
                  <a:cubicBezTo>
                    <a:pt x="51" y="104"/>
                    <a:pt x="51" y="104"/>
                    <a:pt x="51" y="105"/>
                  </a:cubicBezTo>
                  <a:cubicBezTo>
                    <a:pt x="52" y="105"/>
                    <a:pt x="53" y="105"/>
                    <a:pt x="54" y="105"/>
                  </a:cubicBezTo>
                  <a:cubicBezTo>
                    <a:pt x="54" y="104"/>
                    <a:pt x="54" y="104"/>
                    <a:pt x="54" y="103"/>
                  </a:cubicBezTo>
                  <a:cubicBezTo>
                    <a:pt x="53" y="103"/>
                    <a:pt x="52" y="103"/>
                    <a:pt x="51" y="103"/>
                  </a:cubicBezTo>
                  <a:close/>
                  <a:moveTo>
                    <a:pt x="19" y="103"/>
                  </a:moveTo>
                  <a:cubicBezTo>
                    <a:pt x="19" y="104"/>
                    <a:pt x="19" y="104"/>
                    <a:pt x="19" y="105"/>
                  </a:cubicBezTo>
                  <a:cubicBezTo>
                    <a:pt x="20" y="105"/>
                    <a:pt x="21" y="105"/>
                    <a:pt x="23" y="105"/>
                  </a:cubicBezTo>
                  <a:cubicBezTo>
                    <a:pt x="23" y="104"/>
                    <a:pt x="23" y="104"/>
                    <a:pt x="23" y="103"/>
                  </a:cubicBezTo>
                  <a:cubicBezTo>
                    <a:pt x="21" y="103"/>
                    <a:pt x="20" y="103"/>
                    <a:pt x="19" y="103"/>
                  </a:cubicBezTo>
                  <a:close/>
                  <a:moveTo>
                    <a:pt x="30" y="103"/>
                  </a:moveTo>
                  <a:cubicBezTo>
                    <a:pt x="30" y="104"/>
                    <a:pt x="30" y="104"/>
                    <a:pt x="30" y="105"/>
                  </a:cubicBezTo>
                  <a:cubicBezTo>
                    <a:pt x="31" y="105"/>
                    <a:pt x="32" y="105"/>
                    <a:pt x="33" y="105"/>
                  </a:cubicBezTo>
                  <a:cubicBezTo>
                    <a:pt x="33" y="104"/>
                    <a:pt x="33" y="104"/>
                    <a:pt x="33" y="103"/>
                  </a:cubicBezTo>
                  <a:cubicBezTo>
                    <a:pt x="32" y="103"/>
                    <a:pt x="31" y="103"/>
                    <a:pt x="30" y="103"/>
                  </a:cubicBezTo>
                  <a:close/>
                  <a:moveTo>
                    <a:pt x="35" y="103"/>
                  </a:moveTo>
                  <a:cubicBezTo>
                    <a:pt x="35" y="104"/>
                    <a:pt x="35" y="104"/>
                    <a:pt x="35" y="105"/>
                  </a:cubicBezTo>
                  <a:cubicBezTo>
                    <a:pt x="36" y="105"/>
                    <a:pt x="37" y="105"/>
                    <a:pt x="38" y="105"/>
                  </a:cubicBezTo>
                  <a:cubicBezTo>
                    <a:pt x="38" y="104"/>
                    <a:pt x="38" y="104"/>
                    <a:pt x="38" y="103"/>
                  </a:cubicBezTo>
                  <a:cubicBezTo>
                    <a:pt x="37" y="103"/>
                    <a:pt x="36" y="103"/>
                    <a:pt x="35" y="103"/>
                  </a:cubicBezTo>
                  <a:close/>
                  <a:moveTo>
                    <a:pt x="46" y="103"/>
                  </a:moveTo>
                  <a:cubicBezTo>
                    <a:pt x="46" y="104"/>
                    <a:pt x="46" y="104"/>
                    <a:pt x="46" y="105"/>
                  </a:cubicBezTo>
                  <a:cubicBezTo>
                    <a:pt x="47" y="105"/>
                    <a:pt x="48" y="105"/>
                    <a:pt x="49" y="105"/>
                  </a:cubicBezTo>
                  <a:cubicBezTo>
                    <a:pt x="49" y="104"/>
                    <a:pt x="49" y="104"/>
                    <a:pt x="49" y="103"/>
                  </a:cubicBezTo>
                  <a:cubicBezTo>
                    <a:pt x="48" y="103"/>
                    <a:pt x="47" y="103"/>
                    <a:pt x="46" y="103"/>
                  </a:cubicBezTo>
                  <a:close/>
                  <a:moveTo>
                    <a:pt x="19" y="98"/>
                  </a:moveTo>
                  <a:cubicBezTo>
                    <a:pt x="19" y="99"/>
                    <a:pt x="19" y="100"/>
                    <a:pt x="19" y="101"/>
                  </a:cubicBezTo>
                  <a:cubicBezTo>
                    <a:pt x="20" y="101"/>
                    <a:pt x="21" y="101"/>
                    <a:pt x="23" y="101"/>
                  </a:cubicBezTo>
                  <a:cubicBezTo>
                    <a:pt x="23" y="100"/>
                    <a:pt x="23" y="99"/>
                    <a:pt x="23" y="98"/>
                  </a:cubicBezTo>
                  <a:cubicBezTo>
                    <a:pt x="21" y="98"/>
                    <a:pt x="20" y="98"/>
                    <a:pt x="19" y="98"/>
                  </a:cubicBezTo>
                  <a:close/>
                  <a:moveTo>
                    <a:pt x="40" y="98"/>
                  </a:moveTo>
                  <a:cubicBezTo>
                    <a:pt x="40" y="99"/>
                    <a:pt x="40" y="100"/>
                    <a:pt x="40" y="101"/>
                  </a:cubicBezTo>
                  <a:cubicBezTo>
                    <a:pt x="41" y="101"/>
                    <a:pt x="43" y="101"/>
                    <a:pt x="44" y="101"/>
                  </a:cubicBezTo>
                  <a:cubicBezTo>
                    <a:pt x="44" y="100"/>
                    <a:pt x="44" y="99"/>
                    <a:pt x="44" y="98"/>
                  </a:cubicBezTo>
                  <a:cubicBezTo>
                    <a:pt x="43" y="98"/>
                    <a:pt x="41" y="98"/>
                    <a:pt x="40" y="98"/>
                  </a:cubicBezTo>
                  <a:close/>
                  <a:moveTo>
                    <a:pt x="46" y="98"/>
                  </a:moveTo>
                  <a:cubicBezTo>
                    <a:pt x="46" y="99"/>
                    <a:pt x="46" y="100"/>
                    <a:pt x="46" y="101"/>
                  </a:cubicBezTo>
                  <a:cubicBezTo>
                    <a:pt x="47" y="101"/>
                    <a:pt x="48" y="101"/>
                    <a:pt x="49" y="101"/>
                  </a:cubicBezTo>
                  <a:cubicBezTo>
                    <a:pt x="49" y="100"/>
                    <a:pt x="49" y="99"/>
                    <a:pt x="49" y="98"/>
                  </a:cubicBezTo>
                  <a:cubicBezTo>
                    <a:pt x="48" y="98"/>
                    <a:pt x="47" y="98"/>
                    <a:pt x="46" y="98"/>
                  </a:cubicBezTo>
                  <a:close/>
                  <a:moveTo>
                    <a:pt x="40" y="93"/>
                  </a:moveTo>
                  <a:cubicBezTo>
                    <a:pt x="40" y="94"/>
                    <a:pt x="40" y="95"/>
                    <a:pt x="40" y="96"/>
                  </a:cubicBezTo>
                  <a:cubicBezTo>
                    <a:pt x="41" y="96"/>
                    <a:pt x="43" y="96"/>
                    <a:pt x="44" y="96"/>
                  </a:cubicBezTo>
                  <a:cubicBezTo>
                    <a:pt x="44" y="95"/>
                    <a:pt x="44" y="94"/>
                    <a:pt x="44" y="93"/>
                  </a:cubicBezTo>
                  <a:cubicBezTo>
                    <a:pt x="43" y="93"/>
                    <a:pt x="41" y="93"/>
                    <a:pt x="40" y="93"/>
                  </a:cubicBezTo>
                  <a:close/>
                  <a:moveTo>
                    <a:pt x="51" y="89"/>
                  </a:moveTo>
                  <a:cubicBezTo>
                    <a:pt x="51" y="89"/>
                    <a:pt x="51" y="90"/>
                    <a:pt x="51" y="91"/>
                  </a:cubicBezTo>
                  <a:cubicBezTo>
                    <a:pt x="52" y="91"/>
                    <a:pt x="53" y="91"/>
                    <a:pt x="54" y="91"/>
                  </a:cubicBezTo>
                  <a:cubicBezTo>
                    <a:pt x="54" y="90"/>
                    <a:pt x="54" y="89"/>
                    <a:pt x="54" y="89"/>
                  </a:cubicBezTo>
                  <a:cubicBezTo>
                    <a:pt x="53" y="89"/>
                    <a:pt x="52" y="89"/>
                    <a:pt x="51" y="89"/>
                  </a:cubicBezTo>
                  <a:close/>
                  <a:moveTo>
                    <a:pt x="40" y="89"/>
                  </a:moveTo>
                  <a:cubicBezTo>
                    <a:pt x="40" y="89"/>
                    <a:pt x="40" y="90"/>
                    <a:pt x="40" y="91"/>
                  </a:cubicBezTo>
                  <a:cubicBezTo>
                    <a:pt x="41" y="91"/>
                    <a:pt x="43" y="91"/>
                    <a:pt x="44" y="91"/>
                  </a:cubicBezTo>
                  <a:cubicBezTo>
                    <a:pt x="44" y="90"/>
                    <a:pt x="44" y="89"/>
                    <a:pt x="44" y="89"/>
                  </a:cubicBezTo>
                  <a:cubicBezTo>
                    <a:pt x="43" y="89"/>
                    <a:pt x="41" y="89"/>
                    <a:pt x="40" y="89"/>
                  </a:cubicBezTo>
                  <a:close/>
                  <a:moveTo>
                    <a:pt x="51" y="84"/>
                  </a:moveTo>
                  <a:cubicBezTo>
                    <a:pt x="51" y="85"/>
                    <a:pt x="51" y="86"/>
                    <a:pt x="51" y="86"/>
                  </a:cubicBezTo>
                  <a:cubicBezTo>
                    <a:pt x="52" y="86"/>
                    <a:pt x="53" y="86"/>
                    <a:pt x="54" y="86"/>
                  </a:cubicBezTo>
                  <a:cubicBezTo>
                    <a:pt x="54" y="86"/>
                    <a:pt x="54" y="85"/>
                    <a:pt x="54" y="84"/>
                  </a:cubicBezTo>
                  <a:cubicBezTo>
                    <a:pt x="53" y="84"/>
                    <a:pt x="52" y="84"/>
                    <a:pt x="51" y="84"/>
                  </a:cubicBezTo>
                  <a:close/>
                  <a:moveTo>
                    <a:pt x="19" y="84"/>
                  </a:moveTo>
                  <a:cubicBezTo>
                    <a:pt x="19" y="85"/>
                    <a:pt x="19" y="86"/>
                    <a:pt x="19" y="86"/>
                  </a:cubicBezTo>
                  <a:cubicBezTo>
                    <a:pt x="20" y="86"/>
                    <a:pt x="21" y="86"/>
                    <a:pt x="23" y="86"/>
                  </a:cubicBezTo>
                  <a:cubicBezTo>
                    <a:pt x="23" y="86"/>
                    <a:pt x="23" y="85"/>
                    <a:pt x="23" y="84"/>
                  </a:cubicBezTo>
                  <a:cubicBezTo>
                    <a:pt x="21" y="84"/>
                    <a:pt x="20" y="84"/>
                    <a:pt x="19" y="84"/>
                  </a:cubicBezTo>
                  <a:close/>
                  <a:moveTo>
                    <a:pt x="24" y="84"/>
                  </a:moveTo>
                  <a:cubicBezTo>
                    <a:pt x="24" y="85"/>
                    <a:pt x="24" y="86"/>
                    <a:pt x="24" y="86"/>
                  </a:cubicBezTo>
                  <a:cubicBezTo>
                    <a:pt x="26" y="86"/>
                    <a:pt x="27" y="86"/>
                    <a:pt x="28" y="86"/>
                  </a:cubicBezTo>
                  <a:cubicBezTo>
                    <a:pt x="28" y="86"/>
                    <a:pt x="28" y="85"/>
                    <a:pt x="28" y="84"/>
                  </a:cubicBezTo>
                  <a:cubicBezTo>
                    <a:pt x="27" y="84"/>
                    <a:pt x="26" y="84"/>
                    <a:pt x="24" y="84"/>
                  </a:cubicBezTo>
                  <a:close/>
                  <a:moveTo>
                    <a:pt x="30" y="84"/>
                  </a:moveTo>
                  <a:cubicBezTo>
                    <a:pt x="30" y="85"/>
                    <a:pt x="30" y="86"/>
                    <a:pt x="30" y="86"/>
                  </a:cubicBezTo>
                  <a:cubicBezTo>
                    <a:pt x="31" y="86"/>
                    <a:pt x="32" y="86"/>
                    <a:pt x="33" y="86"/>
                  </a:cubicBezTo>
                  <a:cubicBezTo>
                    <a:pt x="33" y="86"/>
                    <a:pt x="33" y="85"/>
                    <a:pt x="33" y="84"/>
                  </a:cubicBezTo>
                  <a:cubicBezTo>
                    <a:pt x="32" y="84"/>
                    <a:pt x="31" y="84"/>
                    <a:pt x="30" y="84"/>
                  </a:cubicBezTo>
                  <a:close/>
                  <a:moveTo>
                    <a:pt x="40" y="84"/>
                  </a:moveTo>
                  <a:cubicBezTo>
                    <a:pt x="40" y="85"/>
                    <a:pt x="40" y="86"/>
                    <a:pt x="40" y="86"/>
                  </a:cubicBezTo>
                  <a:cubicBezTo>
                    <a:pt x="41" y="86"/>
                    <a:pt x="43" y="86"/>
                    <a:pt x="44" y="86"/>
                  </a:cubicBezTo>
                  <a:cubicBezTo>
                    <a:pt x="44" y="86"/>
                    <a:pt x="44" y="85"/>
                    <a:pt x="44" y="84"/>
                  </a:cubicBezTo>
                  <a:cubicBezTo>
                    <a:pt x="43" y="84"/>
                    <a:pt x="41" y="84"/>
                    <a:pt x="40" y="84"/>
                  </a:cubicBezTo>
                  <a:close/>
                  <a:moveTo>
                    <a:pt x="46" y="84"/>
                  </a:moveTo>
                  <a:cubicBezTo>
                    <a:pt x="46" y="85"/>
                    <a:pt x="46" y="86"/>
                    <a:pt x="46" y="86"/>
                  </a:cubicBezTo>
                  <a:cubicBezTo>
                    <a:pt x="47" y="86"/>
                    <a:pt x="48" y="86"/>
                    <a:pt x="49" y="86"/>
                  </a:cubicBezTo>
                  <a:cubicBezTo>
                    <a:pt x="49" y="86"/>
                    <a:pt x="49" y="85"/>
                    <a:pt x="49" y="84"/>
                  </a:cubicBezTo>
                  <a:cubicBezTo>
                    <a:pt x="48" y="84"/>
                    <a:pt x="47" y="84"/>
                    <a:pt x="46" y="84"/>
                  </a:cubicBezTo>
                  <a:close/>
                  <a:moveTo>
                    <a:pt x="51" y="79"/>
                  </a:moveTo>
                  <a:cubicBezTo>
                    <a:pt x="51" y="80"/>
                    <a:pt x="51" y="81"/>
                    <a:pt x="51" y="82"/>
                  </a:cubicBezTo>
                  <a:cubicBezTo>
                    <a:pt x="52" y="82"/>
                    <a:pt x="53" y="82"/>
                    <a:pt x="54" y="82"/>
                  </a:cubicBezTo>
                  <a:cubicBezTo>
                    <a:pt x="54" y="81"/>
                    <a:pt x="54" y="80"/>
                    <a:pt x="54" y="79"/>
                  </a:cubicBezTo>
                  <a:cubicBezTo>
                    <a:pt x="53" y="79"/>
                    <a:pt x="52" y="79"/>
                    <a:pt x="51" y="79"/>
                  </a:cubicBezTo>
                  <a:close/>
                  <a:moveTo>
                    <a:pt x="19" y="79"/>
                  </a:moveTo>
                  <a:cubicBezTo>
                    <a:pt x="19" y="80"/>
                    <a:pt x="19" y="81"/>
                    <a:pt x="19" y="82"/>
                  </a:cubicBezTo>
                  <a:cubicBezTo>
                    <a:pt x="20" y="82"/>
                    <a:pt x="21" y="82"/>
                    <a:pt x="23" y="82"/>
                  </a:cubicBezTo>
                  <a:cubicBezTo>
                    <a:pt x="23" y="81"/>
                    <a:pt x="23" y="80"/>
                    <a:pt x="23" y="79"/>
                  </a:cubicBezTo>
                  <a:cubicBezTo>
                    <a:pt x="21" y="79"/>
                    <a:pt x="20" y="79"/>
                    <a:pt x="19" y="79"/>
                  </a:cubicBezTo>
                  <a:close/>
                  <a:moveTo>
                    <a:pt x="24" y="79"/>
                  </a:moveTo>
                  <a:cubicBezTo>
                    <a:pt x="24" y="80"/>
                    <a:pt x="24" y="81"/>
                    <a:pt x="24" y="82"/>
                  </a:cubicBezTo>
                  <a:cubicBezTo>
                    <a:pt x="26" y="82"/>
                    <a:pt x="27" y="82"/>
                    <a:pt x="28" y="82"/>
                  </a:cubicBezTo>
                  <a:cubicBezTo>
                    <a:pt x="28" y="81"/>
                    <a:pt x="28" y="80"/>
                    <a:pt x="28" y="79"/>
                  </a:cubicBezTo>
                  <a:cubicBezTo>
                    <a:pt x="27" y="79"/>
                    <a:pt x="26" y="79"/>
                    <a:pt x="24" y="79"/>
                  </a:cubicBezTo>
                  <a:close/>
                  <a:moveTo>
                    <a:pt x="30" y="79"/>
                  </a:moveTo>
                  <a:cubicBezTo>
                    <a:pt x="30" y="80"/>
                    <a:pt x="30" y="81"/>
                    <a:pt x="30" y="82"/>
                  </a:cubicBezTo>
                  <a:cubicBezTo>
                    <a:pt x="31" y="82"/>
                    <a:pt x="32" y="82"/>
                    <a:pt x="33" y="82"/>
                  </a:cubicBezTo>
                  <a:cubicBezTo>
                    <a:pt x="33" y="81"/>
                    <a:pt x="33" y="80"/>
                    <a:pt x="33" y="79"/>
                  </a:cubicBezTo>
                  <a:cubicBezTo>
                    <a:pt x="32" y="79"/>
                    <a:pt x="31" y="79"/>
                    <a:pt x="30" y="79"/>
                  </a:cubicBezTo>
                  <a:close/>
                  <a:moveTo>
                    <a:pt x="35" y="79"/>
                  </a:moveTo>
                  <a:cubicBezTo>
                    <a:pt x="35" y="80"/>
                    <a:pt x="35" y="81"/>
                    <a:pt x="35" y="82"/>
                  </a:cubicBezTo>
                  <a:cubicBezTo>
                    <a:pt x="36" y="82"/>
                    <a:pt x="37" y="82"/>
                    <a:pt x="38" y="82"/>
                  </a:cubicBezTo>
                  <a:cubicBezTo>
                    <a:pt x="38" y="81"/>
                    <a:pt x="38" y="80"/>
                    <a:pt x="38" y="79"/>
                  </a:cubicBezTo>
                  <a:cubicBezTo>
                    <a:pt x="37" y="79"/>
                    <a:pt x="36" y="79"/>
                    <a:pt x="35" y="79"/>
                  </a:cubicBezTo>
                  <a:close/>
                  <a:moveTo>
                    <a:pt x="40" y="79"/>
                  </a:moveTo>
                  <a:cubicBezTo>
                    <a:pt x="40" y="80"/>
                    <a:pt x="40" y="81"/>
                    <a:pt x="40" y="82"/>
                  </a:cubicBezTo>
                  <a:cubicBezTo>
                    <a:pt x="41" y="82"/>
                    <a:pt x="43" y="82"/>
                    <a:pt x="44" y="82"/>
                  </a:cubicBezTo>
                  <a:cubicBezTo>
                    <a:pt x="44" y="81"/>
                    <a:pt x="44" y="80"/>
                    <a:pt x="44" y="79"/>
                  </a:cubicBezTo>
                  <a:cubicBezTo>
                    <a:pt x="43" y="79"/>
                    <a:pt x="41" y="79"/>
                    <a:pt x="40" y="79"/>
                  </a:cubicBezTo>
                  <a:close/>
                  <a:moveTo>
                    <a:pt x="51" y="75"/>
                  </a:moveTo>
                  <a:cubicBezTo>
                    <a:pt x="51" y="75"/>
                    <a:pt x="51" y="76"/>
                    <a:pt x="51" y="77"/>
                  </a:cubicBezTo>
                  <a:cubicBezTo>
                    <a:pt x="52" y="77"/>
                    <a:pt x="53" y="77"/>
                    <a:pt x="54" y="77"/>
                  </a:cubicBezTo>
                  <a:cubicBezTo>
                    <a:pt x="54" y="76"/>
                    <a:pt x="54" y="75"/>
                    <a:pt x="54" y="75"/>
                  </a:cubicBezTo>
                  <a:cubicBezTo>
                    <a:pt x="53" y="75"/>
                    <a:pt x="52" y="75"/>
                    <a:pt x="51" y="75"/>
                  </a:cubicBezTo>
                  <a:close/>
                  <a:moveTo>
                    <a:pt x="24" y="75"/>
                  </a:moveTo>
                  <a:cubicBezTo>
                    <a:pt x="24" y="75"/>
                    <a:pt x="24" y="76"/>
                    <a:pt x="24" y="77"/>
                  </a:cubicBezTo>
                  <a:cubicBezTo>
                    <a:pt x="26" y="77"/>
                    <a:pt x="27" y="77"/>
                    <a:pt x="28" y="77"/>
                  </a:cubicBezTo>
                  <a:cubicBezTo>
                    <a:pt x="28" y="76"/>
                    <a:pt x="28" y="75"/>
                    <a:pt x="28" y="75"/>
                  </a:cubicBezTo>
                  <a:cubicBezTo>
                    <a:pt x="27" y="75"/>
                    <a:pt x="26" y="75"/>
                    <a:pt x="24" y="75"/>
                  </a:cubicBezTo>
                  <a:close/>
                  <a:moveTo>
                    <a:pt x="30" y="75"/>
                  </a:moveTo>
                  <a:cubicBezTo>
                    <a:pt x="30" y="75"/>
                    <a:pt x="30" y="76"/>
                    <a:pt x="30" y="77"/>
                  </a:cubicBezTo>
                  <a:cubicBezTo>
                    <a:pt x="31" y="77"/>
                    <a:pt x="32" y="77"/>
                    <a:pt x="33" y="77"/>
                  </a:cubicBezTo>
                  <a:cubicBezTo>
                    <a:pt x="33" y="76"/>
                    <a:pt x="33" y="75"/>
                    <a:pt x="33" y="75"/>
                  </a:cubicBezTo>
                  <a:cubicBezTo>
                    <a:pt x="32" y="75"/>
                    <a:pt x="31" y="75"/>
                    <a:pt x="30" y="75"/>
                  </a:cubicBezTo>
                  <a:close/>
                  <a:moveTo>
                    <a:pt x="35" y="75"/>
                  </a:moveTo>
                  <a:cubicBezTo>
                    <a:pt x="35" y="75"/>
                    <a:pt x="35" y="76"/>
                    <a:pt x="35" y="77"/>
                  </a:cubicBezTo>
                  <a:cubicBezTo>
                    <a:pt x="36" y="77"/>
                    <a:pt x="37" y="77"/>
                    <a:pt x="38" y="77"/>
                  </a:cubicBezTo>
                  <a:cubicBezTo>
                    <a:pt x="38" y="76"/>
                    <a:pt x="38" y="75"/>
                    <a:pt x="38" y="75"/>
                  </a:cubicBezTo>
                  <a:cubicBezTo>
                    <a:pt x="37" y="75"/>
                    <a:pt x="36" y="75"/>
                    <a:pt x="35" y="75"/>
                  </a:cubicBezTo>
                  <a:close/>
                  <a:moveTo>
                    <a:pt x="40" y="75"/>
                  </a:moveTo>
                  <a:cubicBezTo>
                    <a:pt x="40" y="75"/>
                    <a:pt x="40" y="76"/>
                    <a:pt x="40" y="77"/>
                  </a:cubicBezTo>
                  <a:cubicBezTo>
                    <a:pt x="41" y="77"/>
                    <a:pt x="43" y="77"/>
                    <a:pt x="44" y="77"/>
                  </a:cubicBezTo>
                  <a:cubicBezTo>
                    <a:pt x="44" y="76"/>
                    <a:pt x="44" y="75"/>
                    <a:pt x="44" y="75"/>
                  </a:cubicBezTo>
                  <a:cubicBezTo>
                    <a:pt x="43" y="75"/>
                    <a:pt x="41" y="75"/>
                    <a:pt x="40" y="75"/>
                  </a:cubicBezTo>
                  <a:close/>
                  <a:moveTo>
                    <a:pt x="51" y="70"/>
                  </a:moveTo>
                  <a:cubicBezTo>
                    <a:pt x="51" y="71"/>
                    <a:pt x="51" y="71"/>
                    <a:pt x="51" y="72"/>
                  </a:cubicBezTo>
                  <a:cubicBezTo>
                    <a:pt x="52" y="72"/>
                    <a:pt x="53" y="72"/>
                    <a:pt x="54" y="72"/>
                  </a:cubicBezTo>
                  <a:cubicBezTo>
                    <a:pt x="54" y="71"/>
                    <a:pt x="54" y="71"/>
                    <a:pt x="54" y="70"/>
                  </a:cubicBezTo>
                  <a:cubicBezTo>
                    <a:pt x="53" y="70"/>
                    <a:pt x="52" y="70"/>
                    <a:pt x="51" y="70"/>
                  </a:cubicBezTo>
                  <a:close/>
                  <a:moveTo>
                    <a:pt x="24" y="70"/>
                  </a:moveTo>
                  <a:cubicBezTo>
                    <a:pt x="24" y="71"/>
                    <a:pt x="24" y="71"/>
                    <a:pt x="24" y="72"/>
                  </a:cubicBezTo>
                  <a:cubicBezTo>
                    <a:pt x="26" y="72"/>
                    <a:pt x="27" y="72"/>
                    <a:pt x="28" y="72"/>
                  </a:cubicBezTo>
                  <a:cubicBezTo>
                    <a:pt x="28" y="71"/>
                    <a:pt x="28" y="71"/>
                    <a:pt x="28" y="70"/>
                  </a:cubicBezTo>
                  <a:cubicBezTo>
                    <a:pt x="27" y="70"/>
                    <a:pt x="26" y="70"/>
                    <a:pt x="24" y="70"/>
                  </a:cubicBezTo>
                  <a:close/>
                  <a:moveTo>
                    <a:pt x="46" y="70"/>
                  </a:moveTo>
                  <a:cubicBezTo>
                    <a:pt x="46" y="71"/>
                    <a:pt x="46" y="71"/>
                    <a:pt x="46" y="72"/>
                  </a:cubicBezTo>
                  <a:cubicBezTo>
                    <a:pt x="47" y="72"/>
                    <a:pt x="48" y="72"/>
                    <a:pt x="49" y="72"/>
                  </a:cubicBezTo>
                  <a:cubicBezTo>
                    <a:pt x="49" y="71"/>
                    <a:pt x="49" y="71"/>
                    <a:pt x="49" y="70"/>
                  </a:cubicBezTo>
                  <a:cubicBezTo>
                    <a:pt x="48" y="70"/>
                    <a:pt x="47" y="70"/>
                    <a:pt x="46" y="70"/>
                  </a:cubicBezTo>
                  <a:close/>
                  <a:moveTo>
                    <a:pt x="51" y="65"/>
                  </a:moveTo>
                  <a:cubicBezTo>
                    <a:pt x="51" y="66"/>
                    <a:pt x="51" y="67"/>
                    <a:pt x="51" y="68"/>
                  </a:cubicBezTo>
                  <a:cubicBezTo>
                    <a:pt x="52" y="68"/>
                    <a:pt x="53" y="68"/>
                    <a:pt x="54" y="68"/>
                  </a:cubicBezTo>
                  <a:cubicBezTo>
                    <a:pt x="54" y="67"/>
                    <a:pt x="54" y="66"/>
                    <a:pt x="54" y="65"/>
                  </a:cubicBezTo>
                  <a:cubicBezTo>
                    <a:pt x="53" y="65"/>
                    <a:pt x="52" y="65"/>
                    <a:pt x="51" y="65"/>
                  </a:cubicBezTo>
                  <a:close/>
                  <a:moveTo>
                    <a:pt x="30" y="65"/>
                  </a:moveTo>
                  <a:cubicBezTo>
                    <a:pt x="30" y="66"/>
                    <a:pt x="30" y="67"/>
                    <a:pt x="30" y="68"/>
                  </a:cubicBezTo>
                  <a:cubicBezTo>
                    <a:pt x="31" y="68"/>
                    <a:pt x="32" y="68"/>
                    <a:pt x="33" y="68"/>
                  </a:cubicBezTo>
                  <a:cubicBezTo>
                    <a:pt x="33" y="67"/>
                    <a:pt x="33" y="66"/>
                    <a:pt x="33" y="65"/>
                  </a:cubicBezTo>
                  <a:cubicBezTo>
                    <a:pt x="32" y="65"/>
                    <a:pt x="31" y="65"/>
                    <a:pt x="30" y="65"/>
                  </a:cubicBezTo>
                  <a:close/>
                  <a:moveTo>
                    <a:pt x="35" y="65"/>
                  </a:moveTo>
                  <a:cubicBezTo>
                    <a:pt x="35" y="66"/>
                    <a:pt x="35" y="67"/>
                    <a:pt x="35" y="68"/>
                  </a:cubicBezTo>
                  <a:cubicBezTo>
                    <a:pt x="36" y="68"/>
                    <a:pt x="37" y="68"/>
                    <a:pt x="38" y="68"/>
                  </a:cubicBezTo>
                  <a:cubicBezTo>
                    <a:pt x="38" y="67"/>
                    <a:pt x="38" y="66"/>
                    <a:pt x="38" y="65"/>
                  </a:cubicBezTo>
                  <a:cubicBezTo>
                    <a:pt x="37" y="65"/>
                    <a:pt x="36" y="65"/>
                    <a:pt x="35" y="65"/>
                  </a:cubicBezTo>
                  <a:close/>
                  <a:moveTo>
                    <a:pt x="40" y="65"/>
                  </a:moveTo>
                  <a:cubicBezTo>
                    <a:pt x="40" y="66"/>
                    <a:pt x="40" y="67"/>
                    <a:pt x="40" y="68"/>
                  </a:cubicBezTo>
                  <a:cubicBezTo>
                    <a:pt x="41" y="68"/>
                    <a:pt x="43" y="68"/>
                    <a:pt x="44" y="68"/>
                  </a:cubicBezTo>
                  <a:cubicBezTo>
                    <a:pt x="44" y="67"/>
                    <a:pt x="44" y="66"/>
                    <a:pt x="44" y="65"/>
                  </a:cubicBezTo>
                  <a:cubicBezTo>
                    <a:pt x="43" y="65"/>
                    <a:pt x="41" y="65"/>
                    <a:pt x="40" y="65"/>
                  </a:cubicBezTo>
                  <a:close/>
                  <a:moveTo>
                    <a:pt x="46" y="65"/>
                  </a:moveTo>
                  <a:cubicBezTo>
                    <a:pt x="46" y="66"/>
                    <a:pt x="46" y="67"/>
                    <a:pt x="46" y="68"/>
                  </a:cubicBezTo>
                  <a:cubicBezTo>
                    <a:pt x="47" y="68"/>
                    <a:pt x="48" y="68"/>
                    <a:pt x="49" y="68"/>
                  </a:cubicBezTo>
                  <a:cubicBezTo>
                    <a:pt x="49" y="67"/>
                    <a:pt x="49" y="66"/>
                    <a:pt x="49" y="65"/>
                  </a:cubicBezTo>
                  <a:cubicBezTo>
                    <a:pt x="48" y="65"/>
                    <a:pt x="47" y="65"/>
                    <a:pt x="46" y="65"/>
                  </a:cubicBezTo>
                  <a:close/>
                  <a:moveTo>
                    <a:pt x="51" y="60"/>
                  </a:moveTo>
                  <a:cubicBezTo>
                    <a:pt x="51" y="61"/>
                    <a:pt x="51" y="62"/>
                    <a:pt x="51" y="63"/>
                  </a:cubicBezTo>
                  <a:cubicBezTo>
                    <a:pt x="52" y="63"/>
                    <a:pt x="53" y="63"/>
                    <a:pt x="54" y="63"/>
                  </a:cubicBezTo>
                  <a:cubicBezTo>
                    <a:pt x="54" y="62"/>
                    <a:pt x="54" y="61"/>
                    <a:pt x="54" y="60"/>
                  </a:cubicBezTo>
                  <a:cubicBezTo>
                    <a:pt x="53" y="60"/>
                    <a:pt x="52" y="60"/>
                    <a:pt x="51" y="60"/>
                  </a:cubicBezTo>
                  <a:close/>
                  <a:moveTo>
                    <a:pt x="24" y="60"/>
                  </a:moveTo>
                  <a:cubicBezTo>
                    <a:pt x="24" y="61"/>
                    <a:pt x="24" y="62"/>
                    <a:pt x="24" y="63"/>
                  </a:cubicBezTo>
                  <a:cubicBezTo>
                    <a:pt x="26" y="63"/>
                    <a:pt x="27" y="63"/>
                    <a:pt x="28" y="63"/>
                  </a:cubicBezTo>
                  <a:cubicBezTo>
                    <a:pt x="28" y="62"/>
                    <a:pt x="28" y="61"/>
                    <a:pt x="28" y="60"/>
                  </a:cubicBezTo>
                  <a:cubicBezTo>
                    <a:pt x="27" y="60"/>
                    <a:pt x="26" y="60"/>
                    <a:pt x="24" y="60"/>
                  </a:cubicBezTo>
                  <a:close/>
                  <a:moveTo>
                    <a:pt x="30" y="60"/>
                  </a:moveTo>
                  <a:cubicBezTo>
                    <a:pt x="30" y="61"/>
                    <a:pt x="30" y="62"/>
                    <a:pt x="30" y="63"/>
                  </a:cubicBezTo>
                  <a:cubicBezTo>
                    <a:pt x="31" y="63"/>
                    <a:pt x="32" y="63"/>
                    <a:pt x="33" y="63"/>
                  </a:cubicBezTo>
                  <a:cubicBezTo>
                    <a:pt x="33" y="62"/>
                    <a:pt x="33" y="61"/>
                    <a:pt x="33" y="60"/>
                  </a:cubicBezTo>
                  <a:cubicBezTo>
                    <a:pt x="32" y="60"/>
                    <a:pt x="31" y="60"/>
                    <a:pt x="30" y="60"/>
                  </a:cubicBezTo>
                  <a:close/>
                  <a:moveTo>
                    <a:pt x="40" y="60"/>
                  </a:moveTo>
                  <a:cubicBezTo>
                    <a:pt x="40" y="61"/>
                    <a:pt x="40" y="62"/>
                    <a:pt x="40" y="63"/>
                  </a:cubicBezTo>
                  <a:cubicBezTo>
                    <a:pt x="41" y="63"/>
                    <a:pt x="43" y="63"/>
                    <a:pt x="44" y="63"/>
                  </a:cubicBezTo>
                  <a:cubicBezTo>
                    <a:pt x="44" y="62"/>
                    <a:pt x="44" y="61"/>
                    <a:pt x="44" y="60"/>
                  </a:cubicBezTo>
                  <a:cubicBezTo>
                    <a:pt x="43" y="60"/>
                    <a:pt x="41" y="60"/>
                    <a:pt x="40" y="60"/>
                  </a:cubicBezTo>
                  <a:close/>
                  <a:moveTo>
                    <a:pt x="46" y="60"/>
                  </a:moveTo>
                  <a:cubicBezTo>
                    <a:pt x="46" y="61"/>
                    <a:pt x="46" y="62"/>
                    <a:pt x="46" y="63"/>
                  </a:cubicBezTo>
                  <a:cubicBezTo>
                    <a:pt x="47" y="63"/>
                    <a:pt x="48" y="63"/>
                    <a:pt x="49" y="63"/>
                  </a:cubicBezTo>
                  <a:cubicBezTo>
                    <a:pt x="49" y="62"/>
                    <a:pt x="49" y="61"/>
                    <a:pt x="49" y="60"/>
                  </a:cubicBezTo>
                  <a:cubicBezTo>
                    <a:pt x="48" y="60"/>
                    <a:pt x="47" y="60"/>
                    <a:pt x="46" y="60"/>
                  </a:cubicBezTo>
                  <a:close/>
                  <a:moveTo>
                    <a:pt x="51" y="56"/>
                  </a:moveTo>
                  <a:cubicBezTo>
                    <a:pt x="51" y="56"/>
                    <a:pt x="51" y="57"/>
                    <a:pt x="51" y="58"/>
                  </a:cubicBezTo>
                  <a:cubicBezTo>
                    <a:pt x="52" y="58"/>
                    <a:pt x="53" y="58"/>
                    <a:pt x="54" y="58"/>
                  </a:cubicBezTo>
                  <a:cubicBezTo>
                    <a:pt x="54" y="57"/>
                    <a:pt x="54" y="56"/>
                    <a:pt x="54" y="56"/>
                  </a:cubicBezTo>
                  <a:cubicBezTo>
                    <a:pt x="53" y="56"/>
                    <a:pt x="52" y="56"/>
                    <a:pt x="51" y="56"/>
                  </a:cubicBezTo>
                  <a:close/>
                  <a:moveTo>
                    <a:pt x="35" y="56"/>
                  </a:moveTo>
                  <a:cubicBezTo>
                    <a:pt x="35" y="56"/>
                    <a:pt x="35" y="57"/>
                    <a:pt x="35" y="58"/>
                  </a:cubicBezTo>
                  <a:cubicBezTo>
                    <a:pt x="36" y="58"/>
                    <a:pt x="37" y="58"/>
                    <a:pt x="38" y="58"/>
                  </a:cubicBezTo>
                  <a:cubicBezTo>
                    <a:pt x="38" y="57"/>
                    <a:pt x="38" y="56"/>
                    <a:pt x="38" y="56"/>
                  </a:cubicBezTo>
                  <a:cubicBezTo>
                    <a:pt x="37" y="56"/>
                    <a:pt x="36" y="56"/>
                    <a:pt x="35" y="56"/>
                  </a:cubicBezTo>
                  <a:close/>
                  <a:moveTo>
                    <a:pt x="40" y="56"/>
                  </a:moveTo>
                  <a:cubicBezTo>
                    <a:pt x="40" y="56"/>
                    <a:pt x="40" y="57"/>
                    <a:pt x="40" y="58"/>
                  </a:cubicBezTo>
                  <a:cubicBezTo>
                    <a:pt x="41" y="58"/>
                    <a:pt x="43" y="58"/>
                    <a:pt x="44" y="58"/>
                  </a:cubicBezTo>
                  <a:cubicBezTo>
                    <a:pt x="44" y="57"/>
                    <a:pt x="44" y="56"/>
                    <a:pt x="44" y="56"/>
                  </a:cubicBezTo>
                  <a:cubicBezTo>
                    <a:pt x="43" y="56"/>
                    <a:pt x="41" y="56"/>
                    <a:pt x="40" y="56"/>
                  </a:cubicBezTo>
                  <a:close/>
                  <a:moveTo>
                    <a:pt x="46" y="56"/>
                  </a:moveTo>
                  <a:cubicBezTo>
                    <a:pt x="46" y="56"/>
                    <a:pt x="46" y="57"/>
                    <a:pt x="46" y="58"/>
                  </a:cubicBezTo>
                  <a:cubicBezTo>
                    <a:pt x="47" y="58"/>
                    <a:pt x="48" y="58"/>
                    <a:pt x="49" y="58"/>
                  </a:cubicBezTo>
                  <a:cubicBezTo>
                    <a:pt x="49" y="57"/>
                    <a:pt x="49" y="56"/>
                    <a:pt x="49" y="56"/>
                  </a:cubicBezTo>
                  <a:cubicBezTo>
                    <a:pt x="48" y="56"/>
                    <a:pt x="47" y="56"/>
                    <a:pt x="46" y="56"/>
                  </a:cubicBezTo>
                  <a:close/>
                  <a:moveTo>
                    <a:pt x="51" y="51"/>
                  </a:moveTo>
                  <a:cubicBezTo>
                    <a:pt x="51" y="52"/>
                    <a:pt x="51" y="53"/>
                    <a:pt x="51" y="53"/>
                  </a:cubicBezTo>
                  <a:cubicBezTo>
                    <a:pt x="52" y="53"/>
                    <a:pt x="53" y="53"/>
                    <a:pt x="54" y="53"/>
                  </a:cubicBezTo>
                  <a:cubicBezTo>
                    <a:pt x="54" y="53"/>
                    <a:pt x="54" y="52"/>
                    <a:pt x="54" y="51"/>
                  </a:cubicBezTo>
                  <a:cubicBezTo>
                    <a:pt x="53" y="51"/>
                    <a:pt x="52" y="51"/>
                    <a:pt x="51" y="51"/>
                  </a:cubicBezTo>
                  <a:close/>
                  <a:moveTo>
                    <a:pt x="24" y="51"/>
                  </a:moveTo>
                  <a:cubicBezTo>
                    <a:pt x="24" y="52"/>
                    <a:pt x="24" y="53"/>
                    <a:pt x="24" y="53"/>
                  </a:cubicBezTo>
                  <a:cubicBezTo>
                    <a:pt x="26" y="53"/>
                    <a:pt x="27" y="53"/>
                    <a:pt x="28" y="53"/>
                  </a:cubicBezTo>
                  <a:cubicBezTo>
                    <a:pt x="28" y="53"/>
                    <a:pt x="28" y="52"/>
                    <a:pt x="28" y="51"/>
                  </a:cubicBezTo>
                  <a:cubicBezTo>
                    <a:pt x="27" y="51"/>
                    <a:pt x="26" y="51"/>
                    <a:pt x="24" y="51"/>
                  </a:cubicBezTo>
                  <a:close/>
                  <a:moveTo>
                    <a:pt x="35" y="51"/>
                  </a:moveTo>
                  <a:cubicBezTo>
                    <a:pt x="35" y="52"/>
                    <a:pt x="35" y="53"/>
                    <a:pt x="35" y="53"/>
                  </a:cubicBezTo>
                  <a:cubicBezTo>
                    <a:pt x="36" y="53"/>
                    <a:pt x="37" y="53"/>
                    <a:pt x="38" y="53"/>
                  </a:cubicBezTo>
                  <a:cubicBezTo>
                    <a:pt x="38" y="53"/>
                    <a:pt x="38" y="52"/>
                    <a:pt x="38" y="51"/>
                  </a:cubicBezTo>
                  <a:cubicBezTo>
                    <a:pt x="37" y="51"/>
                    <a:pt x="36" y="51"/>
                    <a:pt x="35" y="51"/>
                  </a:cubicBezTo>
                  <a:close/>
                  <a:moveTo>
                    <a:pt x="40" y="51"/>
                  </a:moveTo>
                  <a:cubicBezTo>
                    <a:pt x="40" y="52"/>
                    <a:pt x="40" y="53"/>
                    <a:pt x="40" y="53"/>
                  </a:cubicBezTo>
                  <a:cubicBezTo>
                    <a:pt x="41" y="53"/>
                    <a:pt x="43" y="53"/>
                    <a:pt x="44" y="53"/>
                  </a:cubicBezTo>
                  <a:cubicBezTo>
                    <a:pt x="44" y="53"/>
                    <a:pt x="44" y="52"/>
                    <a:pt x="44" y="51"/>
                  </a:cubicBezTo>
                  <a:cubicBezTo>
                    <a:pt x="43" y="51"/>
                    <a:pt x="41" y="51"/>
                    <a:pt x="40" y="51"/>
                  </a:cubicBezTo>
                  <a:close/>
                  <a:moveTo>
                    <a:pt x="46" y="51"/>
                  </a:moveTo>
                  <a:cubicBezTo>
                    <a:pt x="46" y="52"/>
                    <a:pt x="46" y="53"/>
                    <a:pt x="46" y="53"/>
                  </a:cubicBezTo>
                  <a:cubicBezTo>
                    <a:pt x="47" y="53"/>
                    <a:pt x="48" y="53"/>
                    <a:pt x="49" y="53"/>
                  </a:cubicBezTo>
                  <a:cubicBezTo>
                    <a:pt x="49" y="53"/>
                    <a:pt x="49" y="52"/>
                    <a:pt x="49" y="51"/>
                  </a:cubicBezTo>
                  <a:cubicBezTo>
                    <a:pt x="48" y="51"/>
                    <a:pt x="47" y="51"/>
                    <a:pt x="46" y="51"/>
                  </a:cubicBezTo>
                  <a:close/>
                  <a:moveTo>
                    <a:pt x="51" y="46"/>
                  </a:moveTo>
                  <a:cubicBezTo>
                    <a:pt x="51" y="47"/>
                    <a:pt x="51" y="48"/>
                    <a:pt x="51" y="49"/>
                  </a:cubicBezTo>
                  <a:cubicBezTo>
                    <a:pt x="52" y="49"/>
                    <a:pt x="53" y="49"/>
                    <a:pt x="54" y="49"/>
                  </a:cubicBezTo>
                  <a:cubicBezTo>
                    <a:pt x="54" y="48"/>
                    <a:pt x="54" y="47"/>
                    <a:pt x="54" y="46"/>
                  </a:cubicBezTo>
                  <a:cubicBezTo>
                    <a:pt x="53" y="46"/>
                    <a:pt x="52" y="46"/>
                    <a:pt x="51" y="46"/>
                  </a:cubicBezTo>
                  <a:close/>
                  <a:moveTo>
                    <a:pt x="30" y="46"/>
                  </a:moveTo>
                  <a:cubicBezTo>
                    <a:pt x="30" y="47"/>
                    <a:pt x="30" y="48"/>
                    <a:pt x="30" y="49"/>
                  </a:cubicBezTo>
                  <a:cubicBezTo>
                    <a:pt x="31" y="49"/>
                    <a:pt x="32" y="49"/>
                    <a:pt x="33" y="49"/>
                  </a:cubicBezTo>
                  <a:cubicBezTo>
                    <a:pt x="33" y="48"/>
                    <a:pt x="33" y="47"/>
                    <a:pt x="33" y="46"/>
                  </a:cubicBezTo>
                  <a:cubicBezTo>
                    <a:pt x="32" y="46"/>
                    <a:pt x="31" y="46"/>
                    <a:pt x="30" y="46"/>
                  </a:cubicBezTo>
                  <a:close/>
                  <a:moveTo>
                    <a:pt x="40" y="46"/>
                  </a:moveTo>
                  <a:cubicBezTo>
                    <a:pt x="40" y="47"/>
                    <a:pt x="40" y="48"/>
                    <a:pt x="40" y="49"/>
                  </a:cubicBezTo>
                  <a:cubicBezTo>
                    <a:pt x="41" y="49"/>
                    <a:pt x="43" y="49"/>
                    <a:pt x="44" y="49"/>
                  </a:cubicBezTo>
                  <a:cubicBezTo>
                    <a:pt x="44" y="48"/>
                    <a:pt x="44" y="47"/>
                    <a:pt x="44" y="46"/>
                  </a:cubicBezTo>
                  <a:cubicBezTo>
                    <a:pt x="43" y="46"/>
                    <a:pt x="41" y="46"/>
                    <a:pt x="40" y="46"/>
                  </a:cubicBezTo>
                  <a:close/>
                  <a:moveTo>
                    <a:pt x="30" y="41"/>
                  </a:moveTo>
                  <a:cubicBezTo>
                    <a:pt x="30" y="42"/>
                    <a:pt x="30" y="43"/>
                    <a:pt x="30" y="44"/>
                  </a:cubicBezTo>
                  <a:cubicBezTo>
                    <a:pt x="31" y="44"/>
                    <a:pt x="32" y="44"/>
                    <a:pt x="33" y="44"/>
                  </a:cubicBezTo>
                  <a:cubicBezTo>
                    <a:pt x="33" y="43"/>
                    <a:pt x="33" y="42"/>
                    <a:pt x="33" y="41"/>
                  </a:cubicBezTo>
                  <a:cubicBezTo>
                    <a:pt x="32" y="41"/>
                    <a:pt x="31" y="41"/>
                    <a:pt x="30" y="41"/>
                  </a:cubicBezTo>
                  <a:close/>
                  <a:moveTo>
                    <a:pt x="40" y="41"/>
                  </a:moveTo>
                  <a:cubicBezTo>
                    <a:pt x="40" y="42"/>
                    <a:pt x="40" y="43"/>
                    <a:pt x="40" y="44"/>
                  </a:cubicBezTo>
                  <a:cubicBezTo>
                    <a:pt x="41" y="44"/>
                    <a:pt x="43" y="44"/>
                    <a:pt x="44" y="44"/>
                  </a:cubicBezTo>
                  <a:cubicBezTo>
                    <a:pt x="44" y="43"/>
                    <a:pt x="44" y="42"/>
                    <a:pt x="44" y="41"/>
                  </a:cubicBezTo>
                  <a:cubicBezTo>
                    <a:pt x="43" y="41"/>
                    <a:pt x="41" y="41"/>
                    <a:pt x="40" y="41"/>
                  </a:cubicBezTo>
                  <a:close/>
                  <a:moveTo>
                    <a:pt x="46" y="41"/>
                  </a:moveTo>
                  <a:cubicBezTo>
                    <a:pt x="46" y="42"/>
                    <a:pt x="46" y="43"/>
                    <a:pt x="46" y="44"/>
                  </a:cubicBezTo>
                  <a:cubicBezTo>
                    <a:pt x="47" y="44"/>
                    <a:pt x="48" y="44"/>
                    <a:pt x="49" y="44"/>
                  </a:cubicBezTo>
                  <a:cubicBezTo>
                    <a:pt x="49" y="43"/>
                    <a:pt x="49" y="42"/>
                    <a:pt x="49" y="41"/>
                  </a:cubicBezTo>
                  <a:cubicBezTo>
                    <a:pt x="48" y="41"/>
                    <a:pt x="47" y="41"/>
                    <a:pt x="46" y="41"/>
                  </a:cubicBezTo>
                  <a:close/>
                  <a:moveTo>
                    <a:pt x="19" y="37"/>
                  </a:moveTo>
                  <a:cubicBezTo>
                    <a:pt x="19" y="38"/>
                    <a:pt x="19" y="38"/>
                    <a:pt x="19" y="39"/>
                  </a:cubicBezTo>
                  <a:cubicBezTo>
                    <a:pt x="20" y="39"/>
                    <a:pt x="21" y="39"/>
                    <a:pt x="23" y="39"/>
                  </a:cubicBezTo>
                  <a:cubicBezTo>
                    <a:pt x="23" y="38"/>
                    <a:pt x="23" y="38"/>
                    <a:pt x="23" y="37"/>
                  </a:cubicBezTo>
                  <a:cubicBezTo>
                    <a:pt x="21" y="37"/>
                    <a:pt x="20" y="37"/>
                    <a:pt x="19" y="37"/>
                  </a:cubicBezTo>
                  <a:close/>
                  <a:moveTo>
                    <a:pt x="30" y="37"/>
                  </a:moveTo>
                  <a:cubicBezTo>
                    <a:pt x="30" y="38"/>
                    <a:pt x="30" y="38"/>
                    <a:pt x="30" y="39"/>
                  </a:cubicBezTo>
                  <a:cubicBezTo>
                    <a:pt x="31" y="39"/>
                    <a:pt x="32" y="39"/>
                    <a:pt x="33" y="39"/>
                  </a:cubicBezTo>
                  <a:cubicBezTo>
                    <a:pt x="33" y="38"/>
                    <a:pt x="33" y="38"/>
                    <a:pt x="33" y="37"/>
                  </a:cubicBezTo>
                  <a:cubicBezTo>
                    <a:pt x="32" y="37"/>
                    <a:pt x="31" y="37"/>
                    <a:pt x="30" y="37"/>
                  </a:cubicBezTo>
                  <a:close/>
                  <a:moveTo>
                    <a:pt x="40" y="37"/>
                  </a:moveTo>
                  <a:cubicBezTo>
                    <a:pt x="40" y="38"/>
                    <a:pt x="40" y="38"/>
                    <a:pt x="40" y="39"/>
                  </a:cubicBezTo>
                  <a:cubicBezTo>
                    <a:pt x="41" y="39"/>
                    <a:pt x="43" y="39"/>
                    <a:pt x="44" y="39"/>
                  </a:cubicBezTo>
                  <a:cubicBezTo>
                    <a:pt x="44" y="38"/>
                    <a:pt x="44" y="38"/>
                    <a:pt x="44" y="37"/>
                  </a:cubicBezTo>
                  <a:cubicBezTo>
                    <a:pt x="43" y="37"/>
                    <a:pt x="41" y="37"/>
                    <a:pt x="40" y="37"/>
                  </a:cubicBezTo>
                  <a:close/>
                  <a:moveTo>
                    <a:pt x="18" y="6"/>
                  </a:moveTo>
                  <a:cubicBezTo>
                    <a:pt x="19" y="22"/>
                    <a:pt x="19" y="22"/>
                    <a:pt x="19" y="22"/>
                  </a:cubicBezTo>
                  <a:cubicBezTo>
                    <a:pt x="49" y="22"/>
                    <a:pt x="49" y="22"/>
                    <a:pt x="49" y="22"/>
                  </a:cubicBezTo>
                  <a:cubicBezTo>
                    <a:pt x="51" y="6"/>
                    <a:pt x="51" y="6"/>
                    <a:pt x="51" y="6"/>
                  </a:cubicBezTo>
                  <a:lnTo>
                    <a:pt x="18"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64" name="Freeform 2645"/>
            <p:cNvSpPr>
              <a:spLocks noEditPoints="1"/>
            </p:cNvSpPr>
            <p:nvPr/>
          </p:nvSpPr>
          <p:spPr bwMode="auto">
            <a:xfrm>
              <a:off x="207963" y="400050"/>
              <a:ext cx="247650" cy="777875"/>
            </a:xfrm>
            <a:custGeom>
              <a:avLst/>
              <a:gdLst>
                <a:gd name="T0" fmla="*/ 0 w 76"/>
                <a:gd name="T1" fmla="*/ 79 h 239"/>
                <a:gd name="T2" fmla="*/ 8 w 76"/>
                <a:gd name="T3" fmla="*/ 28 h 239"/>
                <a:gd name="T4" fmla="*/ 66 w 76"/>
                <a:gd name="T5" fmla="*/ 28 h 239"/>
                <a:gd name="T6" fmla="*/ 76 w 76"/>
                <a:gd name="T7" fmla="*/ 96 h 239"/>
                <a:gd name="T8" fmla="*/ 18 w 76"/>
                <a:gd name="T9" fmla="*/ 79 h 239"/>
                <a:gd name="T10" fmla="*/ 18 w 76"/>
                <a:gd name="T11" fmla="*/ 64 h 239"/>
                <a:gd name="T12" fmla="*/ 11 w 76"/>
                <a:gd name="T13" fmla="*/ 64 h 239"/>
                <a:gd name="T14" fmla="*/ 25 w 76"/>
                <a:gd name="T15" fmla="*/ 64 h 239"/>
                <a:gd name="T16" fmla="*/ 32 w 76"/>
                <a:gd name="T17" fmla="*/ 64 h 239"/>
                <a:gd name="T18" fmla="*/ 39 w 76"/>
                <a:gd name="T19" fmla="*/ 64 h 239"/>
                <a:gd name="T20" fmla="*/ 47 w 76"/>
                <a:gd name="T21" fmla="*/ 64 h 239"/>
                <a:gd name="T22" fmla="*/ 54 w 76"/>
                <a:gd name="T23" fmla="*/ 64 h 239"/>
                <a:gd name="T24" fmla="*/ 61 w 76"/>
                <a:gd name="T25" fmla="*/ 64 h 239"/>
                <a:gd name="T26" fmla="*/ 68 w 76"/>
                <a:gd name="T27" fmla="*/ 64 h 239"/>
                <a:gd name="T28" fmla="*/ 11 w 76"/>
                <a:gd name="T29" fmla="*/ 79 h 239"/>
                <a:gd name="T30" fmla="*/ 25 w 76"/>
                <a:gd name="T31" fmla="*/ 79 h 239"/>
                <a:gd name="T32" fmla="*/ 32 w 76"/>
                <a:gd name="T33" fmla="*/ 79 h 239"/>
                <a:gd name="T34" fmla="*/ 39 w 76"/>
                <a:gd name="T35" fmla="*/ 79 h 239"/>
                <a:gd name="T36" fmla="*/ 47 w 76"/>
                <a:gd name="T37" fmla="*/ 79 h 239"/>
                <a:gd name="T38" fmla="*/ 54 w 76"/>
                <a:gd name="T39" fmla="*/ 79 h 239"/>
                <a:gd name="T40" fmla="*/ 61 w 76"/>
                <a:gd name="T41" fmla="*/ 79 h 239"/>
                <a:gd name="T42" fmla="*/ 68 w 76"/>
                <a:gd name="T43" fmla="*/ 79 h 239"/>
                <a:gd name="T44" fmla="*/ 52 w 76"/>
                <a:gd name="T45" fmla="*/ 107 h 239"/>
                <a:gd name="T46" fmla="*/ 21 w 76"/>
                <a:gd name="T47" fmla="*/ 107 h 239"/>
                <a:gd name="T48" fmla="*/ 21 w 76"/>
                <a:gd name="T49" fmla="*/ 101 h 239"/>
                <a:gd name="T50" fmla="*/ 68 w 76"/>
                <a:gd name="T51" fmla="*/ 101 h 239"/>
                <a:gd name="T52" fmla="*/ 21 w 76"/>
                <a:gd name="T53" fmla="*/ 112 h 239"/>
                <a:gd name="T54" fmla="*/ 21 w 76"/>
                <a:gd name="T55" fmla="*/ 118 h 239"/>
                <a:gd name="T56" fmla="*/ 21 w 76"/>
                <a:gd name="T57" fmla="*/ 129 h 239"/>
                <a:gd name="T58" fmla="*/ 21 w 76"/>
                <a:gd name="T59" fmla="*/ 134 h 239"/>
                <a:gd name="T60" fmla="*/ 21 w 76"/>
                <a:gd name="T61" fmla="*/ 140 h 239"/>
                <a:gd name="T62" fmla="*/ 21 w 76"/>
                <a:gd name="T63" fmla="*/ 145 h 239"/>
                <a:gd name="T64" fmla="*/ 21 w 76"/>
                <a:gd name="T65" fmla="*/ 151 h 239"/>
                <a:gd name="T66" fmla="*/ 21 w 76"/>
                <a:gd name="T67" fmla="*/ 167 h 239"/>
                <a:gd name="T68" fmla="*/ 68 w 76"/>
                <a:gd name="T69" fmla="*/ 167 h 239"/>
                <a:gd name="T70" fmla="*/ 52 w 76"/>
                <a:gd name="T71" fmla="*/ 167 h 239"/>
                <a:gd name="T72" fmla="*/ 37 w 76"/>
                <a:gd name="T73" fmla="*/ 167 h 239"/>
                <a:gd name="T74" fmla="*/ 52 w 76"/>
                <a:gd name="T75" fmla="*/ 162 h 239"/>
                <a:gd name="T76" fmla="*/ 37 w 76"/>
                <a:gd name="T77" fmla="*/ 162 h 239"/>
                <a:gd name="T78" fmla="*/ 68 w 76"/>
                <a:gd name="T79" fmla="*/ 156 h 239"/>
                <a:gd name="T80" fmla="*/ 52 w 76"/>
                <a:gd name="T81" fmla="*/ 156 h 239"/>
                <a:gd name="T82" fmla="*/ 37 w 76"/>
                <a:gd name="T83" fmla="*/ 156 h 239"/>
                <a:gd name="T84" fmla="*/ 52 w 76"/>
                <a:gd name="T85" fmla="*/ 151 h 239"/>
                <a:gd name="T86" fmla="*/ 37 w 76"/>
                <a:gd name="T87" fmla="*/ 151 h 239"/>
                <a:gd name="T88" fmla="*/ 68 w 76"/>
                <a:gd name="T89" fmla="*/ 145 h 239"/>
                <a:gd name="T90" fmla="*/ 52 w 76"/>
                <a:gd name="T91" fmla="*/ 145 h 239"/>
                <a:gd name="T92" fmla="*/ 37 w 76"/>
                <a:gd name="T93" fmla="*/ 145 h 239"/>
                <a:gd name="T94" fmla="*/ 68 w 76"/>
                <a:gd name="T95" fmla="*/ 140 h 239"/>
                <a:gd name="T96" fmla="*/ 37 w 76"/>
                <a:gd name="T97" fmla="*/ 140 h 239"/>
                <a:gd name="T98" fmla="*/ 52 w 76"/>
                <a:gd name="T99" fmla="*/ 134 h 239"/>
                <a:gd name="T100" fmla="*/ 37 w 76"/>
                <a:gd name="T101" fmla="*/ 134 h 239"/>
                <a:gd name="T102" fmla="*/ 68 w 76"/>
                <a:gd name="T103" fmla="*/ 129 h 239"/>
                <a:gd name="T104" fmla="*/ 52 w 76"/>
                <a:gd name="T105" fmla="*/ 129 h 239"/>
                <a:gd name="T106" fmla="*/ 37 w 76"/>
                <a:gd name="T107" fmla="*/ 129 h 239"/>
                <a:gd name="T108" fmla="*/ 68 w 76"/>
                <a:gd name="T109" fmla="*/ 123 h 239"/>
                <a:gd name="T110" fmla="*/ 52 w 76"/>
                <a:gd name="T111" fmla="*/ 123 h 239"/>
                <a:gd name="T112" fmla="*/ 68 w 76"/>
                <a:gd name="T113" fmla="*/ 118 h 239"/>
                <a:gd name="T114" fmla="*/ 37 w 76"/>
                <a:gd name="T115" fmla="*/ 118 h 239"/>
                <a:gd name="T116" fmla="*/ 68 w 76"/>
                <a:gd name="T117" fmla="*/ 112 h 239"/>
                <a:gd name="T118" fmla="*/ 52 w 76"/>
                <a:gd name="T119" fmla="*/ 112 h 239"/>
                <a:gd name="T120" fmla="*/ 37 w 76"/>
                <a:gd name="T121" fmla="*/ 112 h 239"/>
                <a:gd name="T122" fmla="*/ 68 w 76"/>
                <a:gd name="T123" fmla="*/ 107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 h="239">
                  <a:moveTo>
                    <a:pt x="73" y="239"/>
                  </a:moveTo>
                  <a:cubicBezTo>
                    <a:pt x="3" y="239"/>
                    <a:pt x="3" y="239"/>
                    <a:pt x="3" y="239"/>
                  </a:cubicBezTo>
                  <a:cubicBezTo>
                    <a:pt x="3" y="96"/>
                    <a:pt x="3" y="96"/>
                    <a:pt x="3" y="96"/>
                  </a:cubicBezTo>
                  <a:cubicBezTo>
                    <a:pt x="0" y="96"/>
                    <a:pt x="0" y="96"/>
                    <a:pt x="0" y="96"/>
                  </a:cubicBezTo>
                  <a:cubicBezTo>
                    <a:pt x="0" y="79"/>
                    <a:pt x="0" y="79"/>
                    <a:pt x="0" y="79"/>
                  </a:cubicBezTo>
                  <a:cubicBezTo>
                    <a:pt x="3" y="79"/>
                    <a:pt x="3" y="79"/>
                    <a:pt x="3" y="79"/>
                  </a:cubicBezTo>
                  <a:cubicBezTo>
                    <a:pt x="3" y="49"/>
                    <a:pt x="3" y="49"/>
                    <a:pt x="3" y="49"/>
                  </a:cubicBezTo>
                  <a:cubicBezTo>
                    <a:pt x="6" y="48"/>
                    <a:pt x="9" y="47"/>
                    <a:pt x="12" y="46"/>
                  </a:cubicBezTo>
                  <a:cubicBezTo>
                    <a:pt x="12" y="28"/>
                    <a:pt x="12" y="28"/>
                    <a:pt x="12" y="28"/>
                  </a:cubicBezTo>
                  <a:cubicBezTo>
                    <a:pt x="8" y="28"/>
                    <a:pt x="8" y="28"/>
                    <a:pt x="8" y="28"/>
                  </a:cubicBezTo>
                  <a:cubicBezTo>
                    <a:pt x="23" y="14"/>
                    <a:pt x="23" y="14"/>
                    <a:pt x="23" y="14"/>
                  </a:cubicBezTo>
                  <a:cubicBezTo>
                    <a:pt x="39" y="0"/>
                    <a:pt x="39" y="0"/>
                    <a:pt x="39" y="0"/>
                  </a:cubicBezTo>
                  <a:cubicBezTo>
                    <a:pt x="54" y="14"/>
                    <a:pt x="54" y="14"/>
                    <a:pt x="54" y="14"/>
                  </a:cubicBezTo>
                  <a:cubicBezTo>
                    <a:pt x="70" y="28"/>
                    <a:pt x="70" y="28"/>
                    <a:pt x="70" y="28"/>
                  </a:cubicBezTo>
                  <a:cubicBezTo>
                    <a:pt x="66" y="28"/>
                    <a:pt x="66" y="28"/>
                    <a:pt x="66" y="28"/>
                  </a:cubicBezTo>
                  <a:cubicBezTo>
                    <a:pt x="66" y="46"/>
                    <a:pt x="66" y="46"/>
                    <a:pt x="66" y="46"/>
                  </a:cubicBezTo>
                  <a:cubicBezTo>
                    <a:pt x="68" y="47"/>
                    <a:pt x="71" y="48"/>
                    <a:pt x="73" y="49"/>
                  </a:cubicBezTo>
                  <a:cubicBezTo>
                    <a:pt x="73" y="79"/>
                    <a:pt x="73" y="79"/>
                    <a:pt x="73" y="79"/>
                  </a:cubicBezTo>
                  <a:cubicBezTo>
                    <a:pt x="76" y="79"/>
                    <a:pt x="76" y="79"/>
                    <a:pt x="76" y="79"/>
                  </a:cubicBezTo>
                  <a:cubicBezTo>
                    <a:pt x="76" y="96"/>
                    <a:pt x="76" y="96"/>
                    <a:pt x="76" y="96"/>
                  </a:cubicBezTo>
                  <a:cubicBezTo>
                    <a:pt x="73" y="96"/>
                    <a:pt x="73" y="96"/>
                    <a:pt x="73" y="96"/>
                  </a:cubicBezTo>
                  <a:cubicBezTo>
                    <a:pt x="73" y="239"/>
                    <a:pt x="73" y="239"/>
                    <a:pt x="73" y="239"/>
                  </a:cubicBezTo>
                  <a:close/>
                  <a:moveTo>
                    <a:pt x="15" y="71"/>
                  </a:moveTo>
                  <a:cubicBezTo>
                    <a:pt x="15" y="74"/>
                    <a:pt x="15" y="76"/>
                    <a:pt x="15" y="79"/>
                  </a:cubicBezTo>
                  <a:cubicBezTo>
                    <a:pt x="16" y="79"/>
                    <a:pt x="17" y="79"/>
                    <a:pt x="18" y="79"/>
                  </a:cubicBezTo>
                  <a:cubicBezTo>
                    <a:pt x="18" y="76"/>
                    <a:pt x="18" y="74"/>
                    <a:pt x="18" y="71"/>
                  </a:cubicBezTo>
                  <a:cubicBezTo>
                    <a:pt x="17" y="71"/>
                    <a:pt x="16" y="71"/>
                    <a:pt x="15" y="71"/>
                  </a:cubicBezTo>
                  <a:close/>
                  <a:moveTo>
                    <a:pt x="15" y="57"/>
                  </a:moveTo>
                  <a:cubicBezTo>
                    <a:pt x="15" y="59"/>
                    <a:pt x="15" y="62"/>
                    <a:pt x="15" y="64"/>
                  </a:cubicBezTo>
                  <a:cubicBezTo>
                    <a:pt x="16" y="64"/>
                    <a:pt x="17" y="64"/>
                    <a:pt x="18" y="64"/>
                  </a:cubicBezTo>
                  <a:cubicBezTo>
                    <a:pt x="18" y="62"/>
                    <a:pt x="18" y="59"/>
                    <a:pt x="18" y="57"/>
                  </a:cubicBezTo>
                  <a:cubicBezTo>
                    <a:pt x="17" y="57"/>
                    <a:pt x="16" y="57"/>
                    <a:pt x="15" y="57"/>
                  </a:cubicBezTo>
                  <a:close/>
                  <a:moveTo>
                    <a:pt x="7" y="57"/>
                  </a:moveTo>
                  <a:cubicBezTo>
                    <a:pt x="7" y="64"/>
                    <a:pt x="7" y="64"/>
                    <a:pt x="7" y="64"/>
                  </a:cubicBezTo>
                  <a:cubicBezTo>
                    <a:pt x="11" y="64"/>
                    <a:pt x="11" y="64"/>
                    <a:pt x="11" y="64"/>
                  </a:cubicBezTo>
                  <a:cubicBezTo>
                    <a:pt x="11" y="57"/>
                    <a:pt x="11" y="57"/>
                    <a:pt x="11" y="57"/>
                  </a:cubicBezTo>
                  <a:cubicBezTo>
                    <a:pt x="7" y="57"/>
                    <a:pt x="7" y="57"/>
                    <a:pt x="7" y="57"/>
                  </a:cubicBezTo>
                  <a:close/>
                  <a:moveTo>
                    <a:pt x="22" y="57"/>
                  </a:moveTo>
                  <a:cubicBezTo>
                    <a:pt x="22" y="59"/>
                    <a:pt x="22" y="62"/>
                    <a:pt x="22" y="64"/>
                  </a:cubicBezTo>
                  <a:cubicBezTo>
                    <a:pt x="23" y="64"/>
                    <a:pt x="24" y="64"/>
                    <a:pt x="25" y="64"/>
                  </a:cubicBezTo>
                  <a:cubicBezTo>
                    <a:pt x="25" y="62"/>
                    <a:pt x="25" y="59"/>
                    <a:pt x="25" y="57"/>
                  </a:cubicBezTo>
                  <a:cubicBezTo>
                    <a:pt x="24" y="57"/>
                    <a:pt x="23" y="57"/>
                    <a:pt x="22" y="57"/>
                  </a:cubicBezTo>
                  <a:close/>
                  <a:moveTo>
                    <a:pt x="29" y="57"/>
                  </a:moveTo>
                  <a:cubicBezTo>
                    <a:pt x="29" y="59"/>
                    <a:pt x="29" y="62"/>
                    <a:pt x="29" y="64"/>
                  </a:cubicBezTo>
                  <a:cubicBezTo>
                    <a:pt x="30" y="64"/>
                    <a:pt x="31" y="64"/>
                    <a:pt x="32" y="64"/>
                  </a:cubicBezTo>
                  <a:cubicBezTo>
                    <a:pt x="32" y="62"/>
                    <a:pt x="32" y="59"/>
                    <a:pt x="32" y="57"/>
                  </a:cubicBezTo>
                  <a:cubicBezTo>
                    <a:pt x="31" y="57"/>
                    <a:pt x="30" y="57"/>
                    <a:pt x="29" y="57"/>
                  </a:cubicBezTo>
                  <a:close/>
                  <a:moveTo>
                    <a:pt x="36" y="57"/>
                  </a:moveTo>
                  <a:cubicBezTo>
                    <a:pt x="36" y="59"/>
                    <a:pt x="36" y="62"/>
                    <a:pt x="36" y="64"/>
                  </a:cubicBezTo>
                  <a:cubicBezTo>
                    <a:pt x="37" y="64"/>
                    <a:pt x="38" y="64"/>
                    <a:pt x="39" y="64"/>
                  </a:cubicBezTo>
                  <a:cubicBezTo>
                    <a:pt x="39" y="62"/>
                    <a:pt x="39" y="59"/>
                    <a:pt x="39" y="57"/>
                  </a:cubicBezTo>
                  <a:cubicBezTo>
                    <a:pt x="38" y="57"/>
                    <a:pt x="37" y="57"/>
                    <a:pt x="36" y="57"/>
                  </a:cubicBezTo>
                  <a:close/>
                  <a:moveTo>
                    <a:pt x="43" y="57"/>
                  </a:moveTo>
                  <a:cubicBezTo>
                    <a:pt x="43" y="59"/>
                    <a:pt x="43" y="62"/>
                    <a:pt x="43" y="64"/>
                  </a:cubicBezTo>
                  <a:cubicBezTo>
                    <a:pt x="45" y="64"/>
                    <a:pt x="46" y="64"/>
                    <a:pt x="47" y="64"/>
                  </a:cubicBezTo>
                  <a:cubicBezTo>
                    <a:pt x="47" y="62"/>
                    <a:pt x="47" y="59"/>
                    <a:pt x="47" y="57"/>
                  </a:cubicBezTo>
                  <a:cubicBezTo>
                    <a:pt x="46" y="57"/>
                    <a:pt x="45" y="57"/>
                    <a:pt x="43" y="57"/>
                  </a:cubicBezTo>
                  <a:close/>
                  <a:moveTo>
                    <a:pt x="51" y="57"/>
                  </a:moveTo>
                  <a:cubicBezTo>
                    <a:pt x="51" y="59"/>
                    <a:pt x="51" y="62"/>
                    <a:pt x="51" y="64"/>
                  </a:cubicBezTo>
                  <a:cubicBezTo>
                    <a:pt x="52" y="64"/>
                    <a:pt x="53" y="64"/>
                    <a:pt x="54" y="64"/>
                  </a:cubicBezTo>
                  <a:cubicBezTo>
                    <a:pt x="54" y="62"/>
                    <a:pt x="54" y="59"/>
                    <a:pt x="54" y="57"/>
                  </a:cubicBezTo>
                  <a:cubicBezTo>
                    <a:pt x="53" y="57"/>
                    <a:pt x="52" y="57"/>
                    <a:pt x="51" y="57"/>
                  </a:cubicBezTo>
                  <a:close/>
                  <a:moveTo>
                    <a:pt x="58" y="57"/>
                  </a:moveTo>
                  <a:cubicBezTo>
                    <a:pt x="58" y="59"/>
                    <a:pt x="58" y="62"/>
                    <a:pt x="58" y="64"/>
                  </a:cubicBezTo>
                  <a:cubicBezTo>
                    <a:pt x="59" y="64"/>
                    <a:pt x="60" y="64"/>
                    <a:pt x="61" y="64"/>
                  </a:cubicBezTo>
                  <a:cubicBezTo>
                    <a:pt x="61" y="62"/>
                    <a:pt x="61" y="59"/>
                    <a:pt x="61" y="57"/>
                  </a:cubicBezTo>
                  <a:cubicBezTo>
                    <a:pt x="60" y="57"/>
                    <a:pt x="59" y="57"/>
                    <a:pt x="58" y="57"/>
                  </a:cubicBezTo>
                  <a:close/>
                  <a:moveTo>
                    <a:pt x="65" y="57"/>
                  </a:moveTo>
                  <a:cubicBezTo>
                    <a:pt x="65" y="64"/>
                    <a:pt x="65" y="64"/>
                    <a:pt x="65" y="64"/>
                  </a:cubicBezTo>
                  <a:cubicBezTo>
                    <a:pt x="68" y="64"/>
                    <a:pt x="68" y="64"/>
                    <a:pt x="68" y="64"/>
                  </a:cubicBezTo>
                  <a:cubicBezTo>
                    <a:pt x="68" y="57"/>
                    <a:pt x="68" y="57"/>
                    <a:pt x="68" y="57"/>
                  </a:cubicBezTo>
                  <a:cubicBezTo>
                    <a:pt x="65" y="57"/>
                    <a:pt x="65" y="57"/>
                    <a:pt x="65" y="57"/>
                  </a:cubicBezTo>
                  <a:close/>
                  <a:moveTo>
                    <a:pt x="7" y="71"/>
                  </a:moveTo>
                  <a:cubicBezTo>
                    <a:pt x="7" y="79"/>
                    <a:pt x="7" y="79"/>
                    <a:pt x="7" y="79"/>
                  </a:cubicBezTo>
                  <a:cubicBezTo>
                    <a:pt x="11" y="79"/>
                    <a:pt x="11" y="79"/>
                    <a:pt x="11" y="79"/>
                  </a:cubicBezTo>
                  <a:cubicBezTo>
                    <a:pt x="11" y="71"/>
                    <a:pt x="11" y="71"/>
                    <a:pt x="11" y="71"/>
                  </a:cubicBezTo>
                  <a:cubicBezTo>
                    <a:pt x="7" y="71"/>
                    <a:pt x="7" y="71"/>
                    <a:pt x="7" y="71"/>
                  </a:cubicBezTo>
                  <a:close/>
                  <a:moveTo>
                    <a:pt x="22" y="71"/>
                  </a:moveTo>
                  <a:cubicBezTo>
                    <a:pt x="22" y="74"/>
                    <a:pt x="22" y="76"/>
                    <a:pt x="22" y="79"/>
                  </a:cubicBezTo>
                  <a:cubicBezTo>
                    <a:pt x="23" y="79"/>
                    <a:pt x="24" y="79"/>
                    <a:pt x="25" y="79"/>
                  </a:cubicBezTo>
                  <a:cubicBezTo>
                    <a:pt x="25" y="76"/>
                    <a:pt x="25" y="74"/>
                    <a:pt x="25" y="71"/>
                  </a:cubicBezTo>
                  <a:cubicBezTo>
                    <a:pt x="24" y="71"/>
                    <a:pt x="23" y="71"/>
                    <a:pt x="22" y="71"/>
                  </a:cubicBezTo>
                  <a:close/>
                  <a:moveTo>
                    <a:pt x="29" y="71"/>
                  </a:moveTo>
                  <a:cubicBezTo>
                    <a:pt x="29" y="74"/>
                    <a:pt x="29" y="76"/>
                    <a:pt x="29" y="79"/>
                  </a:cubicBezTo>
                  <a:cubicBezTo>
                    <a:pt x="30" y="79"/>
                    <a:pt x="31" y="79"/>
                    <a:pt x="32" y="79"/>
                  </a:cubicBezTo>
                  <a:cubicBezTo>
                    <a:pt x="32" y="76"/>
                    <a:pt x="32" y="74"/>
                    <a:pt x="32" y="71"/>
                  </a:cubicBezTo>
                  <a:cubicBezTo>
                    <a:pt x="31" y="71"/>
                    <a:pt x="30" y="71"/>
                    <a:pt x="29" y="71"/>
                  </a:cubicBezTo>
                  <a:close/>
                  <a:moveTo>
                    <a:pt x="36" y="71"/>
                  </a:moveTo>
                  <a:cubicBezTo>
                    <a:pt x="36" y="74"/>
                    <a:pt x="36" y="76"/>
                    <a:pt x="36" y="79"/>
                  </a:cubicBezTo>
                  <a:cubicBezTo>
                    <a:pt x="37" y="79"/>
                    <a:pt x="38" y="79"/>
                    <a:pt x="39" y="79"/>
                  </a:cubicBezTo>
                  <a:cubicBezTo>
                    <a:pt x="39" y="76"/>
                    <a:pt x="39" y="74"/>
                    <a:pt x="39" y="71"/>
                  </a:cubicBezTo>
                  <a:cubicBezTo>
                    <a:pt x="38" y="71"/>
                    <a:pt x="37" y="71"/>
                    <a:pt x="36" y="71"/>
                  </a:cubicBezTo>
                  <a:close/>
                  <a:moveTo>
                    <a:pt x="43" y="71"/>
                  </a:moveTo>
                  <a:cubicBezTo>
                    <a:pt x="43" y="74"/>
                    <a:pt x="43" y="76"/>
                    <a:pt x="43" y="79"/>
                  </a:cubicBezTo>
                  <a:cubicBezTo>
                    <a:pt x="45" y="79"/>
                    <a:pt x="46" y="79"/>
                    <a:pt x="47" y="79"/>
                  </a:cubicBezTo>
                  <a:cubicBezTo>
                    <a:pt x="47" y="76"/>
                    <a:pt x="47" y="74"/>
                    <a:pt x="47" y="71"/>
                  </a:cubicBezTo>
                  <a:cubicBezTo>
                    <a:pt x="46" y="71"/>
                    <a:pt x="45" y="71"/>
                    <a:pt x="43" y="71"/>
                  </a:cubicBezTo>
                  <a:close/>
                  <a:moveTo>
                    <a:pt x="51" y="71"/>
                  </a:moveTo>
                  <a:cubicBezTo>
                    <a:pt x="51" y="74"/>
                    <a:pt x="51" y="76"/>
                    <a:pt x="51" y="79"/>
                  </a:cubicBezTo>
                  <a:cubicBezTo>
                    <a:pt x="52" y="79"/>
                    <a:pt x="53" y="79"/>
                    <a:pt x="54" y="79"/>
                  </a:cubicBezTo>
                  <a:cubicBezTo>
                    <a:pt x="54" y="76"/>
                    <a:pt x="54" y="74"/>
                    <a:pt x="54" y="71"/>
                  </a:cubicBezTo>
                  <a:cubicBezTo>
                    <a:pt x="53" y="71"/>
                    <a:pt x="52" y="71"/>
                    <a:pt x="51" y="71"/>
                  </a:cubicBezTo>
                  <a:close/>
                  <a:moveTo>
                    <a:pt x="58" y="71"/>
                  </a:moveTo>
                  <a:cubicBezTo>
                    <a:pt x="58" y="74"/>
                    <a:pt x="58" y="76"/>
                    <a:pt x="58" y="79"/>
                  </a:cubicBezTo>
                  <a:cubicBezTo>
                    <a:pt x="59" y="79"/>
                    <a:pt x="60" y="79"/>
                    <a:pt x="61" y="79"/>
                  </a:cubicBezTo>
                  <a:cubicBezTo>
                    <a:pt x="61" y="76"/>
                    <a:pt x="61" y="74"/>
                    <a:pt x="61" y="71"/>
                  </a:cubicBezTo>
                  <a:cubicBezTo>
                    <a:pt x="60" y="71"/>
                    <a:pt x="59" y="71"/>
                    <a:pt x="58" y="71"/>
                  </a:cubicBezTo>
                  <a:close/>
                  <a:moveTo>
                    <a:pt x="65" y="71"/>
                  </a:moveTo>
                  <a:cubicBezTo>
                    <a:pt x="65" y="79"/>
                    <a:pt x="65" y="79"/>
                    <a:pt x="65" y="79"/>
                  </a:cubicBezTo>
                  <a:cubicBezTo>
                    <a:pt x="68" y="79"/>
                    <a:pt x="68" y="79"/>
                    <a:pt x="68" y="79"/>
                  </a:cubicBezTo>
                  <a:cubicBezTo>
                    <a:pt x="68" y="71"/>
                    <a:pt x="68" y="71"/>
                    <a:pt x="68" y="71"/>
                  </a:cubicBezTo>
                  <a:cubicBezTo>
                    <a:pt x="65" y="71"/>
                    <a:pt x="65" y="71"/>
                    <a:pt x="65" y="71"/>
                  </a:cubicBezTo>
                  <a:close/>
                  <a:moveTo>
                    <a:pt x="40" y="105"/>
                  </a:moveTo>
                  <a:cubicBezTo>
                    <a:pt x="40" y="105"/>
                    <a:pt x="40" y="106"/>
                    <a:pt x="40" y="107"/>
                  </a:cubicBezTo>
                  <a:cubicBezTo>
                    <a:pt x="44" y="107"/>
                    <a:pt x="48" y="107"/>
                    <a:pt x="52" y="107"/>
                  </a:cubicBezTo>
                  <a:cubicBezTo>
                    <a:pt x="52" y="106"/>
                    <a:pt x="52" y="105"/>
                    <a:pt x="52" y="105"/>
                  </a:cubicBezTo>
                  <a:cubicBezTo>
                    <a:pt x="48" y="105"/>
                    <a:pt x="44" y="105"/>
                    <a:pt x="40" y="105"/>
                  </a:cubicBezTo>
                  <a:close/>
                  <a:moveTo>
                    <a:pt x="9" y="105"/>
                  </a:moveTo>
                  <a:cubicBezTo>
                    <a:pt x="9" y="105"/>
                    <a:pt x="9" y="106"/>
                    <a:pt x="9" y="107"/>
                  </a:cubicBezTo>
                  <a:cubicBezTo>
                    <a:pt x="13" y="107"/>
                    <a:pt x="17" y="107"/>
                    <a:pt x="21" y="107"/>
                  </a:cubicBezTo>
                  <a:cubicBezTo>
                    <a:pt x="21" y="106"/>
                    <a:pt x="21" y="105"/>
                    <a:pt x="21" y="105"/>
                  </a:cubicBezTo>
                  <a:cubicBezTo>
                    <a:pt x="17" y="105"/>
                    <a:pt x="13" y="105"/>
                    <a:pt x="9" y="105"/>
                  </a:cubicBezTo>
                  <a:close/>
                  <a:moveTo>
                    <a:pt x="9" y="99"/>
                  </a:moveTo>
                  <a:cubicBezTo>
                    <a:pt x="9" y="101"/>
                    <a:pt x="9" y="101"/>
                    <a:pt x="9" y="101"/>
                  </a:cubicBezTo>
                  <a:cubicBezTo>
                    <a:pt x="21" y="101"/>
                    <a:pt x="21" y="101"/>
                    <a:pt x="21" y="101"/>
                  </a:cubicBezTo>
                  <a:cubicBezTo>
                    <a:pt x="21" y="99"/>
                    <a:pt x="21" y="99"/>
                    <a:pt x="21" y="99"/>
                  </a:cubicBezTo>
                  <a:cubicBezTo>
                    <a:pt x="9" y="99"/>
                    <a:pt x="9" y="99"/>
                    <a:pt x="9" y="99"/>
                  </a:cubicBezTo>
                  <a:close/>
                  <a:moveTo>
                    <a:pt x="56" y="99"/>
                  </a:moveTo>
                  <a:cubicBezTo>
                    <a:pt x="56" y="101"/>
                    <a:pt x="56" y="101"/>
                    <a:pt x="56" y="101"/>
                  </a:cubicBezTo>
                  <a:cubicBezTo>
                    <a:pt x="68" y="101"/>
                    <a:pt x="68" y="101"/>
                    <a:pt x="68" y="101"/>
                  </a:cubicBezTo>
                  <a:cubicBezTo>
                    <a:pt x="68" y="99"/>
                    <a:pt x="68" y="99"/>
                    <a:pt x="68" y="99"/>
                  </a:cubicBezTo>
                  <a:cubicBezTo>
                    <a:pt x="56" y="99"/>
                    <a:pt x="56" y="99"/>
                    <a:pt x="56" y="99"/>
                  </a:cubicBezTo>
                  <a:close/>
                  <a:moveTo>
                    <a:pt x="9" y="110"/>
                  </a:moveTo>
                  <a:cubicBezTo>
                    <a:pt x="9" y="111"/>
                    <a:pt x="9" y="112"/>
                    <a:pt x="9" y="112"/>
                  </a:cubicBezTo>
                  <a:cubicBezTo>
                    <a:pt x="13" y="112"/>
                    <a:pt x="17" y="112"/>
                    <a:pt x="21" y="112"/>
                  </a:cubicBezTo>
                  <a:cubicBezTo>
                    <a:pt x="21" y="112"/>
                    <a:pt x="21" y="111"/>
                    <a:pt x="21" y="110"/>
                  </a:cubicBezTo>
                  <a:cubicBezTo>
                    <a:pt x="17" y="110"/>
                    <a:pt x="13" y="110"/>
                    <a:pt x="9" y="110"/>
                  </a:cubicBezTo>
                  <a:close/>
                  <a:moveTo>
                    <a:pt x="9" y="116"/>
                  </a:moveTo>
                  <a:cubicBezTo>
                    <a:pt x="9" y="117"/>
                    <a:pt x="9" y="117"/>
                    <a:pt x="9" y="118"/>
                  </a:cubicBezTo>
                  <a:cubicBezTo>
                    <a:pt x="13" y="118"/>
                    <a:pt x="17" y="118"/>
                    <a:pt x="21" y="118"/>
                  </a:cubicBezTo>
                  <a:cubicBezTo>
                    <a:pt x="21" y="117"/>
                    <a:pt x="21" y="117"/>
                    <a:pt x="21" y="116"/>
                  </a:cubicBezTo>
                  <a:cubicBezTo>
                    <a:pt x="17" y="116"/>
                    <a:pt x="13" y="116"/>
                    <a:pt x="9" y="116"/>
                  </a:cubicBezTo>
                  <a:close/>
                  <a:moveTo>
                    <a:pt x="9" y="127"/>
                  </a:moveTo>
                  <a:cubicBezTo>
                    <a:pt x="9" y="128"/>
                    <a:pt x="9" y="128"/>
                    <a:pt x="9" y="129"/>
                  </a:cubicBezTo>
                  <a:cubicBezTo>
                    <a:pt x="13" y="129"/>
                    <a:pt x="17" y="129"/>
                    <a:pt x="21" y="129"/>
                  </a:cubicBezTo>
                  <a:cubicBezTo>
                    <a:pt x="21" y="128"/>
                    <a:pt x="21" y="128"/>
                    <a:pt x="21" y="127"/>
                  </a:cubicBezTo>
                  <a:cubicBezTo>
                    <a:pt x="17" y="127"/>
                    <a:pt x="13" y="127"/>
                    <a:pt x="9" y="127"/>
                  </a:cubicBezTo>
                  <a:close/>
                  <a:moveTo>
                    <a:pt x="9" y="132"/>
                  </a:moveTo>
                  <a:cubicBezTo>
                    <a:pt x="9" y="133"/>
                    <a:pt x="9" y="134"/>
                    <a:pt x="9" y="134"/>
                  </a:cubicBezTo>
                  <a:cubicBezTo>
                    <a:pt x="13" y="134"/>
                    <a:pt x="17" y="134"/>
                    <a:pt x="21" y="134"/>
                  </a:cubicBezTo>
                  <a:cubicBezTo>
                    <a:pt x="21" y="134"/>
                    <a:pt x="21" y="133"/>
                    <a:pt x="21" y="132"/>
                  </a:cubicBezTo>
                  <a:cubicBezTo>
                    <a:pt x="17" y="132"/>
                    <a:pt x="13" y="132"/>
                    <a:pt x="9" y="132"/>
                  </a:cubicBezTo>
                  <a:close/>
                  <a:moveTo>
                    <a:pt x="9" y="138"/>
                  </a:moveTo>
                  <a:cubicBezTo>
                    <a:pt x="9" y="139"/>
                    <a:pt x="9" y="139"/>
                    <a:pt x="9" y="140"/>
                  </a:cubicBezTo>
                  <a:cubicBezTo>
                    <a:pt x="13" y="140"/>
                    <a:pt x="17" y="140"/>
                    <a:pt x="21" y="140"/>
                  </a:cubicBezTo>
                  <a:cubicBezTo>
                    <a:pt x="21" y="139"/>
                    <a:pt x="21" y="139"/>
                    <a:pt x="21" y="138"/>
                  </a:cubicBezTo>
                  <a:cubicBezTo>
                    <a:pt x="17" y="138"/>
                    <a:pt x="13" y="138"/>
                    <a:pt x="9" y="138"/>
                  </a:cubicBezTo>
                  <a:close/>
                  <a:moveTo>
                    <a:pt x="9" y="143"/>
                  </a:moveTo>
                  <a:cubicBezTo>
                    <a:pt x="9" y="144"/>
                    <a:pt x="9" y="145"/>
                    <a:pt x="9" y="145"/>
                  </a:cubicBezTo>
                  <a:cubicBezTo>
                    <a:pt x="13" y="145"/>
                    <a:pt x="17" y="145"/>
                    <a:pt x="21" y="145"/>
                  </a:cubicBezTo>
                  <a:cubicBezTo>
                    <a:pt x="21" y="145"/>
                    <a:pt x="21" y="144"/>
                    <a:pt x="21" y="143"/>
                  </a:cubicBezTo>
                  <a:cubicBezTo>
                    <a:pt x="17" y="143"/>
                    <a:pt x="13" y="143"/>
                    <a:pt x="9" y="143"/>
                  </a:cubicBezTo>
                  <a:close/>
                  <a:moveTo>
                    <a:pt x="9" y="149"/>
                  </a:moveTo>
                  <a:cubicBezTo>
                    <a:pt x="9" y="150"/>
                    <a:pt x="9" y="150"/>
                    <a:pt x="9" y="151"/>
                  </a:cubicBezTo>
                  <a:cubicBezTo>
                    <a:pt x="13" y="151"/>
                    <a:pt x="17" y="151"/>
                    <a:pt x="21" y="151"/>
                  </a:cubicBezTo>
                  <a:cubicBezTo>
                    <a:pt x="21" y="150"/>
                    <a:pt x="21" y="150"/>
                    <a:pt x="21" y="149"/>
                  </a:cubicBezTo>
                  <a:cubicBezTo>
                    <a:pt x="17" y="149"/>
                    <a:pt x="13" y="149"/>
                    <a:pt x="9" y="149"/>
                  </a:cubicBezTo>
                  <a:close/>
                  <a:moveTo>
                    <a:pt x="9" y="165"/>
                  </a:moveTo>
                  <a:cubicBezTo>
                    <a:pt x="9" y="167"/>
                    <a:pt x="9" y="167"/>
                    <a:pt x="9" y="167"/>
                  </a:cubicBezTo>
                  <a:cubicBezTo>
                    <a:pt x="21" y="167"/>
                    <a:pt x="21" y="167"/>
                    <a:pt x="21" y="167"/>
                  </a:cubicBezTo>
                  <a:cubicBezTo>
                    <a:pt x="21" y="165"/>
                    <a:pt x="21" y="165"/>
                    <a:pt x="21" y="165"/>
                  </a:cubicBezTo>
                  <a:cubicBezTo>
                    <a:pt x="9" y="165"/>
                    <a:pt x="9" y="165"/>
                    <a:pt x="9" y="165"/>
                  </a:cubicBezTo>
                  <a:close/>
                  <a:moveTo>
                    <a:pt x="56" y="165"/>
                  </a:moveTo>
                  <a:cubicBezTo>
                    <a:pt x="56" y="167"/>
                    <a:pt x="56" y="167"/>
                    <a:pt x="56" y="167"/>
                  </a:cubicBezTo>
                  <a:cubicBezTo>
                    <a:pt x="68" y="167"/>
                    <a:pt x="68" y="167"/>
                    <a:pt x="68" y="167"/>
                  </a:cubicBezTo>
                  <a:cubicBezTo>
                    <a:pt x="68" y="165"/>
                    <a:pt x="68" y="165"/>
                    <a:pt x="68" y="165"/>
                  </a:cubicBezTo>
                  <a:cubicBezTo>
                    <a:pt x="56" y="165"/>
                    <a:pt x="56" y="165"/>
                    <a:pt x="56" y="165"/>
                  </a:cubicBezTo>
                  <a:close/>
                  <a:moveTo>
                    <a:pt x="40" y="165"/>
                  </a:moveTo>
                  <a:cubicBezTo>
                    <a:pt x="40" y="167"/>
                    <a:pt x="40" y="167"/>
                    <a:pt x="40" y="167"/>
                  </a:cubicBezTo>
                  <a:cubicBezTo>
                    <a:pt x="52" y="167"/>
                    <a:pt x="52" y="167"/>
                    <a:pt x="52" y="167"/>
                  </a:cubicBezTo>
                  <a:cubicBezTo>
                    <a:pt x="52" y="165"/>
                    <a:pt x="52" y="165"/>
                    <a:pt x="52" y="165"/>
                  </a:cubicBezTo>
                  <a:cubicBezTo>
                    <a:pt x="40" y="165"/>
                    <a:pt x="40" y="165"/>
                    <a:pt x="40" y="165"/>
                  </a:cubicBezTo>
                  <a:close/>
                  <a:moveTo>
                    <a:pt x="25" y="165"/>
                  </a:moveTo>
                  <a:cubicBezTo>
                    <a:pt x="25" y="167"/>
                    <a:pt x="25" y="167"/>
                    <a:pt x="25" y="167"/>
                  </a:cubicBezTo>
                  <a:cubicBezTo>
                    <a:pt x="37" y="167"/>
                    <a:pt x="37" y="167"/>
                    <a:pt x="37" y="167"/>
                  </a:cubicBezTo>
                  <a:cubicBezTo>
                    <a:pt x="37" y="165"/>
                    <a:pt x="37" y="165"/>
                    <a:pt x="37" y="165"/>
                  </a:cubicBezTo>
                  <a:cubicBezTo>
                    <a:pt x="25" y="165"/>
                    <a:pt x="25" y="165"/>
                    <a:pt x="25" y="165"/>
                  </a:cubicBezTo>
                  <a:close/>
                  <a:moveTo>
                    <a:pt x="40" y="160"/>
                  </a:moveTo>
                  <a:cubicBezTo>
                    <a:pt x="40" y="161"/>
                    <a:pt x="40" y="161"/>
                    <a:pt x="40" y="162"/>
                  </a:cubicBezTo>
                  <a:cubicBezTo>
                    <a:pt x="44" y="162"/>
                    <a:pt x="48" y="162"/>
                    <a:pt x="52" y="162"/>
                  </a:cubicBezTo>
                  <a:cubicBezTo>
                    <a:pt x="52" y="161"/>
                    <a:pt x="52" y="161"/>
                    <a:pt x="52" y="160"/>
                  </a:cubicBezTo>
                  <a:cubicBezTo>
                    <a:pt x="48" y="160"/>
                    <a:pt x="44" y="160"/>
                    <a:pt x="40" y="160"/>
                  </a:cubicBezTo>
                  <a:close/>
                  <a:moveTo>
                    <a:pt x="25" y="160"/>
                  </a:moveTo>
                  <a:cubicBezTo>
                    <a:pt x="25" y="161"/>
                    <a:pt x="25" y="161"/>
                    <a:pt x="25" y="162"/>
                  </a:cubicBezTo>
                  <a:cubicBezTo>
                    <a:pt x="29" y="162"/>
                    <a:pt x="33" y="162"/>
                    <a:pt x="37" y="162"/>
                  </a:cubicBezTo>
                  <a:cubicBezTo>
                    <a:pt x="37" y="161"/>
                    <a:pt x="37" y="161"/>
                    <a:pt x="37" y="160"/>
                  </a:cubicBezTo>
                  <a:cubicBezTo>
                    <a:pt x="33" y="160"/>
                    <a:pt x="29" y="160"/>
                    <a:pt x="25" y="160"/>
                  </a:cubicBezTo>
                  <a:close/>
                  <a:moveTo>
                    <a:pt x="56" y="154"/>
                  </a:moveTo>
                  <a:cubicBezTo>
                    <a:pt x="56" y="155"/>
                    <a:pt x="56" y="156"/>
                    <a:pt x="56" y="156"/>
                  </a:cubicBezTo>
                  <a:cubicBezTo>
                    <a:pt x="60" y="156"/>
                    <a:pt x="64" y="156"/>
                    <a:pt x="68" y="156"/>
                  </a:cubicBezTo>
                  <a:cubicBezTo>
                    <a:pt x="68" y="156"/>
                    <a:pt x="68" y="155"/>
                    <a:pt x="68" y="154"/>
                  </a:cubicBezTo>
                  <a:cubicBezTo>
                    <a:pt x="64" y="154"/>
                    <a:pt x="60" y="154"/>
                    <a:pt x="56" y="154"/>
                  </a:cubicBezTo>
                  <a:close/>
                  <a:moveTo>
                    <a:pt x="40" y="154"/>
                  </a:moveTo>
                  <a:cubicBezTo>
                    <a:pt x="40" y="155"/>
                    <a:pt x="40" y="156"/>
                    <a:pt x="40" y="156"/>
                  </a:cubicBezTo>
                  <a:cubicBezTo>
                    <a:pt x="44" y="156"/>
                    <a:pt x="48" y="156"/>
                    <a:pt x="52" y="156"/>
                  </a:cubicBezTo>
                  <a:cubicBezTo>
                    <a:pt x="52" y="156"/>
                    <a:pt x="52" y="155"/>
                    <a:pt x="52" y="154"/>
                  </a:cubicBezTo>
                  <a:cubicBezTo>
                    <a:pt x="48" y="154"/>
                    <a:pt x="44" y="154"/>
                    <a:pt x="40" y="154"/>
                  </a:cubicBezTo>
                  <a:close/>
                  <a:moveTo>
                    <a:pt x="25" y="154"/>
                  </a:moveTo>
                  <a:cubicBezTo>
                    <a:pt x="25" y="155"/>
                    <a:pt x="25" y="156"/>
                    <a:pt x="25" y="156"/>
                  </a:cubicBezTo>
                  <a:cubicBezTo>
                    <a:pt x="29" y="156"/>
                    <a:pt x="33" y="156"/>
                    <a:pt x="37" y="156"/>
                  </a:cubicBezTo>
                  <a:cubicBezTo>
                    <a:pt x="37" y="156"/>
                    <a:pt x="37" y="155"/>
                    <a:pt x="37" y="154"/>
                  </a:cubicBezTo>
                  <a:cubicBezTo>
                    <a:pt x="33" y="154"/>
                    <a:pt x="29" y="154"/>
                    <a:pt x="25" y="154"/>
                  </a:cubicBezTo>
                  <a:close/>
                  <a:moveTo>
                    <a:pt x="40" y="149"/>
                  </a:moveTo>
                  <a:cubicBezTo>
                    <a:pt x="40" y="150"/>
                    <a:pt x="40" y="150"/>
                    <a:pt x="40" y="151"/>
                  </a:cubicBezTo>
                  <a:cubicBezTo>
                    <a:pt x="44" y="151"/>
                    <a:pt x="48" y="151"/>
                    <a:pt x="52" y="151"/>
                  </a:cubicBezTo>
                  <a:cubicBezTo>
                    <a:pt x="52" y="150"/>
                    <a:pt x="52" y="150"/>
                    <a:pt x="52" y="149"/>
                  </a:cubicBezTo>
                  <a:cubicBezTo>
                    <a:pt x="48" y="149"/>
                    <a:pt x="44" y="149"/>
                    <a:pt x="40" y="149"/>
                  </a:cubicBezTo>
                  <a:close/>
                  <a:moveTo>
                    <a:pt x="25" y="149"/>
                  </a:moveTo>
                  <a:cubicBezTo>
                    <a:pt x="25" y="150"/>
                    <a:pt x="25" y="150"/>
                    <a:pt x="25" y="151"/>
                  </a:cubicBezTo>
                  <a:cubicBezTo>
                    <a:pt x="29" y="151"/>
                    <a:pt x="33" y="151"/>
                    <a:pt x="37" y="151"/>
                  </a:cubicBezTo>
                  <a:cubicBezTo>
                    <a:pt x="37" y="150"/>
                    <a:pt x="37" y="150"/>
                    <a:pt x="37" y="149"/>
                  </a:cubicBezTo>
                  <a:cubicBezTo>
                    <a:pt x="33" y="149"/>
                    <a:pt x="29" y="149"/>
                    <a:pt x="25" y="149"/>
                  </a:cubicBezTo>
                  <a:close/>
                  <a:moveTo>
                    <a:pt x="56" y="143"/>
                  </a:moveTo>
                  <a:cubicBezTo>
                    <a:pt x="56" y="144"/>
                    <a:pt x="56" y="145"/>
                    <a:pt x="56" y="145"/>
                  </a:cubicBezTo>
                  <a:cubicBezTo>
                    <a:pt x="60" y="145"/>
                    <a:pt x="64" y="145"/>
                    <a:pt x="68" y="145"/>
                  </a:cubicBezTo>
                  <a:cubicBezTo>
                    <a:pt x="68" y="145"/>
                    <a:pt x="68" y="144"/>
                    <a:pt x="68" y="143"/>
                  </a:cubicBezTo>
                  <a:cubicBezTo>
                    <a:pt x="64" y="143"/>
                    <a:pt x="60" y="143"/>
                    <a:pt x="56" y="143"/>
                  </a:cubicBezTo>
                  <a:close/>
                  <a:moveTo>
                    <a:pt x="40" y="143"/>
                  </a:moveTo>
                  <a:cubicBezTo>
                    <a:pt x="40" y="144"/>
                    <a:pt x="40" y="145"/>
                    <a:pt x="40" y="145"/>
                  </a:cubicBezTo>
                  <a:cubicBezTo>
                    <a:pt x="44" y="145"/>
                    <a:pt x="48" y="145"/>
                    <a:pt x="52" y="145"/>
                  </a:cubicBezTo>
                  <a:cubicBezTo>
                    <a:pt x="52" y="145"/>
                    <a:pt x="52" y="144"/>
                    <a:pt x="52" y="143"/>
                  </a:cubicBezTo>
                  <a:cubicBezTo>
                    <a:pt x="48" y="143"/>
                    <a:pt x="44" y="143"/>
                    <a:pt x="40" y="143"/>
                  </a:cubicBezTo>
                  <a:close/>
                  <a:moveTo>
                    <a:pt x="25" y="143"/>
                  </a:moveTo>
                  <a:cubicBezTo>
                    <a:pt x="25" y="144"/>
                    <a:pt x="25" y="145"/>
                    <a:pt x="25" y="145"/>
                  </a:cubicBezTo>
                  <a:cubicBezTo>
                    <a:pt x="29" y="145"/>
                    <a:pt x="33" y="145"/>
                    <a:pt x="37" y="145"/>
                  </a:cubicBezTo>
                  <a:cubicBezTo>
                    <a:pt x="37" y="145"/>
                    <a:pt x="37" y="144"/>
                    <a:pt x="37" y="143"/>
                  </a:cubicBezTo>
                  <a:cubicBezTo>
                    <a:pt x="33" y="143"/>
                    <a:pt x="29" y="143"/>
                    <a:pt x="25" y="143"/>
                  </a:cubicBezTo>
                  <a:close/>
                  <a:moveTo>
                    <a:pt x="56" y="138"/>
                  </a:moveTo>
                  <a:cubicBezTo>
                    <a:pt x="56" y="139"/>
                    <a:pt x="56" y="139"/>
                    <a:pt x="56" y="140"/>
                  </a:cubicBezTo>
                  <a:cubicBezTo>
                    <a:pt x="60" y="140"/>
                    <a:pt x="64" y="140"/>
                    <a:pt x="68" y="140"/>
                  </a:cubicBezTo>
                  <a:cubicBezTo>
                    <a:pt x="68" y="139"/>
                    <a:pt x="68" y="139"/>
                    <a:pt x="68" y="138"/>
                  </a:cubicBezTo>
                  <a:cubicBezTo>
                    <a:pt x="64" y="138"/>
                    <a:pt x="60" y="138"/>
                    <a:pt x="56" y="138"/>
                  </a:cubicBezTo>
                  <a:close/>
                  <a:moveTo>
                    <a:pt x="25" y="138"/>
                  </a:moveTo>
                  <a:cubicBezTo>
                    <a:pt x="25" y="139"/>
                    <a:pt x="25" y="139"/>
                    <a:pt x="25" y="140"/>
                  </a:cubicBezTo>
                  <a:cubicBezTo>
                    <a:pt x="29" y="140"/>
                    <a:pt x="33" y="140"/>
                    <a:pt x="37" y="140"/>
                  </a:cubicBezTo>
                  <a:cubicBezTo>
                    <a:pt x="37" y="139"/>
                    <a:pt x="37" y="139"/>
                    <a:pt x="37" y="138"/>
                  </a:cubicBezTo>
                  <a:cubicBezTo>
                    <a:pt x="33" y="138"/>
                    <a:pt x="29" y="138"/>
                    <a:pt x="25" y="138"/>
                  </a:cubicBezTo>
                  <a:close/>
                  <a:moveTo>
                    <a:pt x="40" y="132"/>
                  </a:moveTo>
                  <a:cubicBezTo>
                    <a:pt x="40" y="133"/>
                    <a:pt x="40" y="134"/>
                    <a:pt x="40" y="134"/>
                  </a:cubicBezTo>
                  <a:cubicBezTo>
                    <a:pt x="44" y="134"/>
                    <a:pt x="48" y="134"/>
                    <a:pt x="52" y="134"/>
                  </a:cubicBezTo>
                  <a:cubicBezTo>
                    <a:pt x="52" y="134"/>
                    <a:pt x="52" y="133"/>
                    <a:pt x="52" y="132"/>
                  </a:cubicBezTo>
                  <a:cubicBezTo>
                    <a:pt x="48" y="132"/>
                    <a:pt x="44" y="132"/>
                    <a:pt x="40" y="132"/>
                  </a:cubicBezTo>
                  <a:close/>
                  <a:moveTo>
                    <a:pt x="25" y="132"/>
                  </a:moveTo>
                  <a:cubicBezTo>
                    <a:pt x="25" y="133"/>
                    <a:pt x="25" y="134"/>
                    <a:pt x="25" y="134"/>
                  </a:cubicBezTo>
                  <a:cubicBezTo>
                    <a:pt x="29" y="134"/>
                    <a:pt x="33" y="134"/>
                    <a:pt x="37" y="134"/>
                  </a:cubicBezTo>
                  <a:cubicBezTo>
                    <a:pt x="37" y="134"/>
                    <a:pt x="37" y="133"/>
                    <a:pt x="37" y="132"/>
                  </a:cubicBezTo>
                  <a:cubicBezTo>
                    <a:pt x="33" y="132"/>
                    <a:pt x="29" y="132"/>
                    <a:pt x="25" y="132"/>
                  </a:cubicBezTo>
                  <a:close/>
                  <a:moveTo>
                    <a:pt x="56" y="127"/>
                  </a:moveTo>
                  <a:cubicBezTo>
                    <a:pt x="56" y="128"/>
                    <a:pt x="56" y="128"/>
                    <a:pt x="56" y="129"/>
                  </a:cubicBezTo>
                  <a:cubicBezTo>
                    <a:pt x="60" y="129"/>
                    <a:pt x="64" y="129"/>
                    <a:pt x="68" y="129"/>
                  </a:cubicBezTo>
                  <a:cubicBezTo>
                    <a:pt x="68" y="128"/>
                    <a:pt x="68" y="128"/>
                    <a:pt x="68" y="127"/>
                  </a:cubicBezTo>
                  <a:cubicBezTo>
                    <a:pt x="64" y="127"/>
                    <a:pt x="60" y="127"/>
                    <a:pt x="56" y="127"/>
                  </a:cubicBezTo>
                  <a:close/>
                  <a:moveTo>
                    <a:pt x="40" y="127"/>
                  </a:moveTo>
                  <a:cubicBezTo>
                    <a:pt x="40" y="128"/>
                    <a:pt x="40" y="128"/>
                    <a:pt x="40" y="129"/>
                  </a:cubicBezTo>
                  <a:cubicBezTo>
                    <a:pt x="44" y="129"/>
                    <a:pt x="48" y="129"/>
                    <a:pt x="52" y="129"/>
                  </a:cubicBezTo>
                  <a:cubicBezTo>
                    <a:pt x="52" y="128"/>
                    <a:pt x="52" y="128"/>
                    <a:pt x="52" y="127"/>
                  </a:cubicBezTo>
                  <a:cubicBezTo>
                    <a:pt x="48" y="127"/>
                    <a:pt x="44" y="127"/>
                    <a:pt x="40" y="127"/>
                  </a:cubicBezTo>
                  <a:close/>
                  <a:moveTo>
                    <a:pt x="25" y="127"/>
                  </a:moveTo>
                  <a:cubicBezTo>
                    <a:pt x="25" y="128"/>
                    <a:pt x="25" y="128"/>
                    <a:pt x="25" y="129"/>
                  </a:cubicBezTo>
                  <a:cubicBezTo>
                    <a:pt x="29" y="129"/>
                    <a:pt x="33" y="129"/>
                    <a:pt x="37" y="129"/>
                  </a:cubicBezTo>
                  <a:cubicBezTo>
                    <a:pt x="37" y="128"/>
                    <a:pt x="37" y="128"/>
                    <a:pt x="37" y="127"/>
                  </a:cubicBezTo>
                  <a:cubicBezTo>
                    <a:pt x="33" y="127"/>
                    <a:pt x="29" y="127"/>
                    <a:pt x="25" y="127"/>
                  </a:cubicBezTo>
                  <a:close/>
                  <a:moveTo>
                    <a:pt x="56" y="121"/>
                  </a:moveTo>
                  <a:cubicBezTo>
                    <a:pt x="56" y="122"/>
                    <a:pt x="56" y="123"/>
                    <a:pt x="56" y="123"/>
                  </a:cubicBezTo>
                  <a:cubicBezTo>
                    <a:pt x="60" y="123"/>
                    <a:pt x="64" y="123"/>
                    <a:pt x="68" y="123"/>
                  </a:cubicBezTo>
                  <a:cubicBezTo>
                    <a:pt x="68" y="123"/>
                    <a:pt x="68" y="122"/>
                    <a:pt x="68" y="121"/>
                  </a:cubicBezTo>
                  <a:cubicBezTo>
                    <a:pt x="64" y="121"/>
                    <a:pt x="60" y="121"/>
                    <a:pt x="56" y="121"/>
                  </a:cubicBezTo>
                  <a:close/>
                  <a:moveTo>
                    <a:pt x="40" y="121"/>
                  </a:moveTo>
                  <a:cubicBezTo>
                    <a:pt x="40" y="122"/>
                    <a:pt x="40" y="123"/>
                    <a:pt x="40" y="123"/>
                  </a:cubicBezTo>
                  <a:cubicBezTo>
                    <a:pt x="44" y="123"/>
                    <a:pt x="48" y="123"/>
                    <a:pt x="52" y="123"/>
                  </a:cubicBezTo>
                  <a:cubicBezTo>
                    <a:pt x="52" y="123"/>
                    <a:pt x="52" y="122"/>
                    <a:pt x="52" y="121"/>
                  </a:cubicBezTo>
                  <a:cubicBezTo>
                    <a:pt x="48" y="121"/>
                    <a:pt x="44" y="121"/>
                    <a:pt x="40" y="121"/>
                  </a:cubicBezTo>
                  <a:close/>
                  <a:moveTo>
                    <a:pt x="56" y="116"/>
                  </a:moveTo>
                  <a:cubicBezTo>
                    <a:pt x="56" y="117"/>
                    <a:pt x="56" y="117"/>
                    <a:pt x="56" y="118"/>
                  </a:cubicBezTo>
                  <a:cubicBezTo>
                    <a:pt x="60" y="118"/>
                    <a:pt x="64" y="118"/>
                    <a:pt x="68" y="118"/>
                  </a:cubicBezTo>
                  <a:cubicBezTo>
                    <a:pt x="68" y="117"/>
                    <a:pt x="68" y="117"/>
                    <a:pt x="68" y="116"/>
                  </a:cubicBezTo>
                  <a:cubicBezTo>
                    <a:pt x="64" y="116"/>
                    <a:pt x="60" y="116"/>
                    <a:pt x="56" y="116"/>
                  </a:cubicBezTo>
                  <a:close/>
                  <a:moveTo>
                    <a:pt x="25" y="116"/>
                  </a:moveTo>
                  <a:cubicBezTo>
                    <a:pt x="25" y="117"/>
                    <a:pt x="25" y="117"/>
                    <a:pt x="25" y="118"/>
                  </a:cubicBezTo>
                  <a:cubicBezTo>
                    <a:pt x="29" y="118"/>
                    <a:pt x="33" y="118"/>
                    <a:pt x="37" y="118"/>
                  </a:cubicBezTo>
                  <a:cubicBezTo>
                    <a:pt x="37" y="117"/>
                    <a:pt x="37" y="117"/>
                    <a:pt x="37" y="116"/>
                  </a:cubicBezTo>
                  <a:cubicBezTo>
                    <a:pt x="33" y="116"/>
                    <a:pt x="29" y="116"/>
                    <a:pt x="25" y="116"/>
                  </a:cubicBezTo>
                  <a:close/>
                  <a:moveTo>
                    <a:pt x="56" y="110"/>
                  </a:moveTo>
                  <a:cubicBezTo>
                    <a:pt x="56" y="111"/>
                    <a:pt x="56" y="112"/>
                    <a:pt x="56" y="112"/>
                  </a:cubicBezTo>
                  <a:cubicBezTo>
                    <a:pt x="60" y="112"/>
                    <a:pt x="64" y="112"/>
                    <a:pt x="68" y="112"/>
                  </a:cubicBezTo>
                  <a:cubicBezTo>
                    <a:pt x="68" y="112"/>
                    <a:pt x="68" y="111"/>
                    <a:pt x="68" y="110"/>
                  </a:cubicBezTo>
                  <a:cubicBezTo>
                    <a:pt x="64" y="110"/>
                    <a:pt x="60" y="110"/>
                    <a:pt x="56" y="110"/>
                  </a:cubicBezTo>
                  <a:close/>
                  <a:moveTo>
                    <a:pt x="40" y="110"/>
                  </a:moveTo>
                  <a:cubicBezTo>
                    <a:pt x="40" y="111"/>
                    <a:pt x="40" y="112"/>
                    <a:pt x="40" y="112"/>
                  </a:cubicBezTo>
                  <a:cubicBezTo>
                    <a:pt x="44" y="112"/>
                    <a:pt x="48" y="112"/>
                    <a:pt x="52" y="112"/>
                  </a:cubicBezTo>
                  <a:cubicBezTo>
                    <a:pt x="52" y="112"/>
                    <a:pt x="52" y="111"/>
                    <a:pt x="52" y="110"/>
                  </a:cubicBezTo>
                  <a:cubicBezTo>
                    <a:pt x="48" y="110"/>
                    <a:pt x="44" y="110"/>
                    <a:pt x="40" y="110"/>
                  </a:cubicBezTo>
                  <a:close/>
                  <a:moveTo>
                    <a:pt x="25" y="110"/>
                  </a:moveTo>
                  <a:cubicBezTo>
                    <a:pt x="25" y="111"/>
                    <a:pt x="25" y="112"/>
                    <a:pt x="25" y="112"/>
                  </a:cubicBezTo>
                  <a:cubicBezTo>
                    <a:pt x="29" y="112"/>
                    <a:pt x="33" y="112"/>
                    <a:pt x="37" y="112"/>
                  </a:cubicBezTo>
                  <a:cubicBezTo>
                    <a:pt x="37" y="112"/>
                    <a:pt x="37" y="111"/>
                    <a:pt x="37" y="110"/>
                  </a:cubicBezTo>
                  <a:cubicBezTo>
                    <a:pt x="33" y="110"/>
                    <a:pt x="29" y="110"/>
                    <a:pt x="25" y="110"/>
                  </a:cubicBezTo>
                  <a:close/>
                  <a:moveTo>
                    <a:pt x="56" y="105"/>
                  </a:moveTo>
                  <a:cubicBezTo>
                    <a:pt x="56" y="105"/>
                    <a:pt x="56" y="106"/>
                    <a:pt x="56" y="107"/>
                  </a:cubicBezTo>
                  <a:cubicBezTo>
                    <a:pt x="60" y="107"/>
                    <a:pt x="64" y="107"/>
                    <a:pt x="68" y="107"/>
                  </a:cubicBezTo>
                  <a:cubicBezTo>
                    <a:pt x="68" y="106"/>
                    <a:pt x="68" y="105"/>
                    <a:pt x="68" y="105"/>
                  </a:cubicBezTo>
                  <a:cubicBezTo>
                    <a:pt x="64" y="105"/>
                    <a:pt x="60" y="105"/>
                    <a:pt x="56"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66" name="Rectangle 2647"/>
            <p:cNvSpPr>
              <a:spLocks noChangeArrowheads="1"/>
            </p:cNvSpPr>
            <p:nvPr/>
          </p:nvSpPr>
          <p:spPr bwMode="auto">
            <a:xfrm>
              <a:off x="158751" y="957262"/>
              <a:ext cx="401638" cy="211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grpSp>
      <p:pic>
        <p:nvPicPr>
          <p:cNvPr id="99" name="图片 98"/>
          <p:cNvPicPr>
            <a:picLocks noChangeAspect="1"/>
          </p:cNvPicPr>
          <p:nvPr/>
        </p:nvPicPr>
        <p:blipFill rotWithShape="1">
          <a:blip r:embed="rId4" cstate="print">
            <a:extLst>
              <a:ext uri="{28A0092B-C50C-407E-A947-70E740481C1C}">
                <a14:useLocalDpi xmlns:a14="http://schemas.microsoft.com/office/drawing/2010/main" val="0"/>
              </a:ext>
            </a:extLst>
          </a:blip>
          <a:srcRect l="-2"/>
          <a:stretch>
            <a:fillRect/>
          </a:stretch>
        </p:blipFill>
        <p:spPr>
          <a:xfrm>
            <a:off x="8940250" y="87003"/>
            <a:ext cx="3096419" cy="905185"/>
          </a:xfrm>
          <a:prstGeom prst="rect">
            <a:avLst/>
          </a:prstGeom>
        </p:spPr>
      </p:pic>
      <p:grpSp>
        <p:nvGrpSpPr>
          <p:cNvPr id="103" name="组合 102"/>
          <p:cNvGrpSpPr/>
          <p:nvPr/>
        </p:nvGrpSpPr>
        <p:grpSpPr>
          <a:xfrm>
            <a:off x="403982" y="6190451"/>
            <a:ext cx="378088" cy="268439"/>
            <a:chOff x="10004425" y="1971676"/>
            <a:chExt cx="1593850" cy="1211262"/>
          </a:xfrm>
          <a:solidFill>
            <a:srgbClr val="005D98"/>
          </a:solidFill>
        </p:grpSpPr>
        <p:sp>
          <p:nvSpPr>
            <p:cNvPr id="104" name="Freeform 267"/>
            <p:cNvSpPr/>
            <p:nvPr/>
          </p:nvSpPr>
          <p:spPr bwMode="auto">
            <a:xfrm>
              <a:off x="10004425" y="1971676"/>
              <a:ext cx="1535113" cy="688975"/>
            </a:xfrm>
            <a:custGeom>
              <a:avLst/>
              <a:gdLst>
                <a:gd name="T0" fmla="*/ 480 w 967"/>
                <a:gd name="T1" fmla="*/ 434 h 434"/>
                <a:gd name="T2" fmla="*/ 0 w 967"/>
                <a:gd name="T3" fmla="*/ 217 h 434"/>
                <a:gd name="T4" fmla="*/ 492 w 967"/>
                <a:gd name="T5" fmla="*/ 0 h 434"/>
                <a:gd name="T6" fmla="*/ 967 w 967"/>
                <a:gd name="T7" fmla="*/ 212 h 434"/>
                <a:gd name="T8" fmla="*/ 480 w 967"/>
                <a:gd name="T9" fmla="*/ 434 h 434"/>
              </a:gdLst>
              <a:ahLst/>
              <a:cxnLst>
                <a:cxn ang="0">
                  <a:pos x="T0" y="T1"/>
                </a:cxn>
                <a:cxn ang="0">
                  <a:pos x="T2" y="T3"/>
                </a:cxn>
                <a:cxn ang="0">
                  <a:pos x="T4" y="T5"/>
                </a:cxn>
                <a:cxn ang="0">
                  <a:pos x="T6" y="T7"/>
                </a:cxn>
                <a:cxn ang="0">
                  <a:pos x="T8" y="T9"/>
                </a:cxn>
              </a:cxnLst>
              <a:rect l="0" t="0" r="r" b="b"/>
              <a:pathLst>
                <a:path w="967" h="434">
                  <a:moveTo>
                    <a:pt x="480" y="434"/>
                  </a:moveTo>
                  <a:lnTo>
                    <a:pt x="0" y="217"/>
                  </a:lnTo>
                  <a:lnTo>
                    <a:pt x="492" y="0"/>
                  </a:lnTo>
                  <a:lnTo>
                    <a:pt x="967" y="212"/>
                  </a:lnTo>
                  <a:lnTo>
                    <a:pt x="480" y="4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5" name="Rectangle 268"/>
            <p:cNvSpPr>
              <a:spLocks noChangeArrowheads="1"/>
            </p:cNvSpPr>
            <p:nvPr/>
          </p:nvSpPr>
          <p:spPr bwMode="auto">
            <a:xfrm>
              <a:off x="11474450" y="2297113"/>
              <a:ext cx="46038" cy="503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6" name="Oval 269"/>
            <p:cNvSpPr>
              <a:spLocks noChangeArrowheads="1"/>
            </p:cNvSpPr>
            <p:nvPr/>
          </p:nvSpPr>
          <p:spPr bwMode="auto">
            <a:xfrm>
              <a:off x="11422063" y="2743201"/>
              <a:ext cx="150813" cy="1508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7" name="Freeform 270"/>
            <p:cNvSpPr/>
            <p:nvPr/>
          </p:nvSpPr>
          <p:spPr bwMode="auto">
            <a:xfrm>
              <a:off x="11404600" y="2822576"/>
              <a:ext cx="107950" cy="336550"/>
            </a:xfrm>
            <a:custGeom>
              <a:avLst/>
              <a:gdLst>
                <a:gd name="T0" fmla="*/ 16 w 29"/>
                <a:gd name="T1" fmla="*/ 5 h 90"/>
                <a:gd name="T2" fmla="*/ 6 w 29"/>
                <a:gd name="T3" fmla="*/ 90 h 90"/>
                <a:gd name="T4" fmla="*/ 29 w 29"/>
                <a:gd name="T5" fmla="*/ 90 h 90"/>
                <a:gd name="T6" fmla="*/ 29 w 29"/>
                <a:gd name="T7" fmla="*/ 0 h 90"/>
                <a:gd name="T8" fmla="*/ 16 w 29"/>
                <a:gd name="T9" fmla="*/ 5 h 90"/>
              </a:gdLst>
              <a:ahLst/>
              <a:cxnLst>
                <a:cxn ang="0">
                  <a:pos x="T0" y="T1"/>
                </a:cxn>
                <a:cxn ang="0">
                  <a:pos x="T2" y="T3"/>
                </a:cxn>
                <a:cxn ang="0">
                  <a:pos x="T4" y="T5"/>
                </a:cxn>
                <a:cxn ang="0">
                  <a:pos x="T6" y="T7"/>
                </a:cxn>
                <a:cxn ang="0">
                  <a:pos x="T8" y="T9"/>
                </a:cxn>
              </a:cxnLst>
              <a:rect l="0" t="0" r="r" b="b"/>
              <a:pathLst>
                <a:path w="29" h="90">
                  <a:moveTo>
                    <a:pt x="16" y="5"/>
                  </a:moveTo>
                  <a:cubicBezTo>
                    <a:pt x="16" y="5"/>
                    <a:pt x="0" y="39"/>
                    <a:pt x="6" y="90"/>
                  </a:cubicBezTo>
                  <a:cubicBezTo>
                    <a:pt x="29" y="90"/>
                    <a:pt x="29" y="90"/>
                    <a:pt x="29" y="90"/>
                  </a:cubicBezTo>
                  <a:cubicBezTo>
                    <a:pt x="29" y="0"/>
                    <a:pt x="29" y="0"/>
                    <a:pt x="29" y="0"/>
                  </a:cubicBezTo>
                  <a:cubicBezTo>
                    <a:pt x="29" y="0"/>
                    <a:pt x="16" y="8"/>
                    <a:pt x="1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8" name="Freeform 271"/>
            <p:cNvSpPr/>
            <p:nvPr/>
          </p:nvSpPr>
          <p:spPr bwMode="auto">
            <a:xfrm>
              <a:off x="11490325" y="2822576"/>
              <a:ext cx="107950" cy="336550"/>
            </a:xfrm>
            <a:custGeom>
              <a:avLst/>
              <a:gdLst>
                <a:gd name="T0" fmla="*/ 13 w 29"/>
                <a:gd name="T1" fmla="*/ 5 h 90"/>
                <a:gd name="T2" fmla="*/ 23 w 29"/>
                <a:gd name="T3" fmla="*/ 90 h 90"/>
                <a:gd name="T4" fmla="*/ 0 w 29"/>
                <a:gd name="T5" fmla="*/ 90 h 90"/>
                <a:gd name="T6" fmla="*/ 0 w 29"/>
                <a:gd name="T7" fmla="*/ 0 h 90"/>
                <a:gd name="T8" fmla="*/ 13 w 29"/>
                <a:gd name="T9" fmla="*/ 5 h 90"/>
              </a:gdLst>
              <a:ahLst/>
              <a:cxnLst>
                <a:cxn ang="0">
                  <a:pos x="T0" y="T1"/>
                </a:cxn>
                <a:cxn ang="0">
                  <a:pos x="T2" y="T3"/>
                </a:cxn>
                <a:cxn ang="0">
                  <a:pos x="T4" y="T5"/>
                </a:cxn>
                <a:cxn ang="0">
                  <a:pos x="T6" y="T7"/>
                </a:cxn>
                <a:cxn ang="0">
                  <a:pos x="T8" y="T9"/>
                </a:cxn>
              </a:cxnLst>
              <a:rect l="0" t="0" r="r" b="b"/>
              <a:pathLst>
                <a:path w="29" h="90">
                  <a:moveTo>
                    <a:pt x="13" y="5"/>
                  </a:moveTo>
                  <a:cubicBezTo>
                    <a:pt x="13" y="5"/>
                    <a:pt x="29" y="39"/>
                    <a:pt x="23" y="90"/>
                  </a:cubicBezTo>
                  <a:cubicBezTo>
                    <a:pt x="0" y="90"/>
                    <a:pt x="0" y="90"/>
                    <a:pt x="0" y="90"/>
                  </a:cubicBezTo>
                  <a:cubicBezTo>
                    <a:pt x="0" y="0"/>
                    <a:pt x="0" y="0"/>
                    <a:pt x="0" y="0"/>
                  </a:cubicBezTo>
                  <a:cubicBezTo>
                    <a:pt x="0" y="0"/>
                    <a:pt x="13" y="8"/>
                    <a:pt x="1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9" name="Freeform 272"/>
            <p:cNvSpPr/>
            <p:nvPr/>
          </p:nvSpPr>
          <p:spPr bwMode="auto">
            <a:xfrm>
              <a:off x="10309225" y="2522538"/>
              <a:ext cx="889000" cy="660400"/>
            </a:xfrm>
            <a:custGeom>
              <a:avLst/>
              <a:gdLst>
                <a:gd name="T0" fmla="*/ 237 w 237"/>
                <a:gd name="T1" fmla="*/ 0 h 176"/>
                <a:gd name="T2" fmla="*/ 118 w 237"/>
                <a:gd name="T3" fmla="*/ 55 h 176"/>
                <a:gd name="T4" fmla="*/ 0 w 237"/>
                <a:gd name="T5" fmla="*/ 0 h 176"/>
                <a:gd name="T6" fmla="*/ 0 w 237"/>
                <a:gd name="T7" fmla="*/ 136 h 176"/>
                <a:gd name="T8" fmla="*/ 115 w 237"/>
                <a:gd name="T9" fmla="*/ 176 h 176"/>
                <a:gd name="T10" fmla="*/ 115 w 237"/>
                <a:gd name="T11" fmla="*/ 176 h 176"/>
                <a:gd name="T12" fmla="*/ 118 w 237"/>
                <a:gd name="T13" fmla="*/ 176 h 176"/>
                <a:gd name="T14" fmla="*/ 122 w 237"/>
                <a:gd name="T15" fmla="*/ 176 h 176"/>
                <a:gd name="T16" fmla="*/ 122 w 237"/>
                <a:gd name="T17" fmla="*/ 176 h 176"/>
                <a:gd name="T18" fmla="*/ 237 w 237"/>
                <a:gd name="T19" fmla="*/ 136 h 176"/>
                <a:gd name="T20" fmla="*/ 237 w 237"/>
                <a:gd name="T2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176">
                  <a:moveTo>
                    <a:pt x="237" y="0"/>
                  </a:moveTo>
                  <a:cubicBezTo>
                    <a:pt x="237" y="1"/>
                    <a:pt x="138" y="47"/>
                    <a:pt x="118" y="55"/>
                  </a:cubicBezTo>
                  <a:cubicBezTo>
                    <a:pt x="99" y="47"/>
                    <a:pt x="0" y="1"/>
                    <a:pt x="0" y="0"/>
                  </a:cubicBezTo>
                  <a:cubicBezTo>
                    <a:pt x="0" y="136"/>
                    <a:pt x="0" y="136"/>
                    <a:pt x="0" y="136"/>
                  </a:cubicBezTo>
                  <a:cubicBezTo>
                    <a:pt x="32" y="170"/>
                    <a:pt x="95" y="175"/>
                    <a:pt x="115" y="176"/>
                  </a:cubicBezTo>
                  <a:cubicBezTo>
                    <a:pt x="115" y="176"/>
                    <a:pt x="115" y="176"/>
                    <a:pt x="115" y="176"/>
                  </a:cubicBezTo>
                  <a:cubicBezTo>
                    <a:pt x="115" y="176"/>
                    <a:pt x="116" y="176"/>
                    <a:pt x="118" y="176"/>
                  </a:cubicBezTo>
                  <a:cubicBezTo>
                    <a:pt x="121" y="176"/>
                    <a:pt x="122" y="176"/>
                    <a:pt x="122" y="176"/>
                  </a:cubicBezTo>
                  <a:cubicBezTo>
                    <a:pt x="122" y="176"/>
                    <a:pt x="122" y="176"/>
                    <a:pt x="122" y="176"/>
                  </a:cubicBezTo>
                  <a:cubicBezTo>
                    <a:pt x="142" y="175"/>
                    <a:pt x="205" y="170"/>
                    <a:pt x="237" y="136"/>
                  </a:cubicBezTo>
                  <a:lnTo>
                    <a:pt x="23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7"/>
          <p:cNvSpPr>
            <a:spLocks noChangeArrowheads="1"/>
          </p:cNvSpPr>
          <p:nvPr/>
        </p:nvSpPr>
        <p:spPr bwMode="auto">
          <a:xfrm>
            <a:off x="860425" y="2136775"/>
            <a:ext cx="10469563"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sz="5400" b="1" dirty="0">
                <a:solidFill>
                  <a:srgbClr val="005D98"/>
                </a:solidFill>
                <a:latin typeface="微软雅黑" panose="020B0503020204020204" pitchFamily="34" charset="-122"/>
                <a:ea typeface="微软雅黑" panose="020B0503020204020204" pitchFamily="34" charset="-122"/>
              </a:rPr>
              <a:t>Part 2</a:t>
            </a:r>
          </a:p>
          <a:p>
            <a:pPr algn="ctr" eaLnBrk="1" hangingPunct="1"/>
            <a:r>
              <a:rPr lang="en-US" altLang="zh-CN" sz="5400" b="1" dirty="0">
                <a:solidFill>
                  <a:srgbClr val="005D98"/>
                </a:solidFill>
                <a:latin typeface="微软雅黑" panose="020B0503020204020204" pitchFamily="34" charset="-122"/>
                <a:ea typeface="微软雅黑" panose="020B0503020204020204" pitchFamily="34" charset="-122"/>
                <a:sym typeface="等线" panose="02010600030101010101" pitchFamily="2" charset="-122"/>
              </a:rPr>
              <a:t>“</a:t>
            </a:r>
            <a:r>
              <a:rPr lang="zh-CN" altLang="en-US" sz="5400" b="1" dirty="0">
                <a:solidFill>
                  <a:srgbClr val="005D98"/>
                </a:solidFill>
                <a:latin typeface="微软雅黑" panose="020B0503020204020204" pitchFamily="34" charset="-122"/>
                <a:ea typeface="微软雅黑" panose="020B0503020204020204" pitchFamily="34" charset="-122"/>
                <a:sym typeface="等线" panose="02010600030101010101" pitchFamily="2" charset="-122"/>
              </a:rPr>
              <a:t>突破</a:t>
            </a:r>
            <a:r>
              <a:rPr lang="en-US" altLang="zh-CN" sz="5400" b="1" dirty="0">
                <a:solidFill>
                  <a:srgbClr val="005D98"/>
                </a:solidFill>
                <a:latin typeface="微软雅黑" panose="020B0503020204020204" pitchFamily="34" charset="-122"/>
                <a:ea typeface="微软雅黑" panose="020B0503020204020204" pitchFamily="34" charset="-122"/>
                <a:sym typeface="等线" panose="02010600030101010101" pitchFamily="2" charset="-122"/>
              </a:rPr>
              <a:t>”</a:t>
            </a:r>
            <a:r>
              <a:rPr lang="zh-CN" altLang="en-US" sz="5400" b="1" dirty="0">
                <a:solidFill>
                  <a:srgbClr val="005D98"/>
                </a:solidFill>
                <a:latin typeface="微软雅黑" panose="020B0503020204020204" pitchFamily="34" charset="-122"/>
                <a:ea typeface="微软雅黑" panose="020B0503020204020204" pitchFamily="34" charset="-122"/>
                <a:sym typeface="等线" panose="02010600030101010101" pitchFamily="2" charset="-122"/>
              </a:rPr>
              <a:t>光学显微成像的衍射极限</a:t>
            </a:r>
            <a:endParaRPr lang="zh-CN" altLang="en-US" sz="5400" b="1" dirty="0">
              <a:solidFill>
                <a:srgbClr val="005D98"/>
              </a:solidFill>
              <a:latin typeface="微软雅黑" panose="020B0503020204020204" pitchFamily="34" charset="-122"/>
              <a:ea typeface="微软雅黑" panose="020B0503020204020204" pitchFamily="34" charset="-122"/>
            </a:endParaRPr>
          </a:p>
          <a:p>
            <a:pPr algn="ctr" eaLnBrk="1" hangingPunct="1"/>
            <a:endParaRPr lang="en-US" altLang="zh-CN" sz="5400" b="1" dirty="0">
              <a:solidFill>
                <a:srgbClr val="005D98"/>
              </a:solidFill>
              <a:latin typeface="微软雅黑" panose="020B0503020204020204" pitchFamily="34" charset="-122"/>
              <a:ea typeface="微软雅黑" panose="020B0503020204020204" pitchFamily="34" charset="-122"/>
            </a:endParaRPr>
          </a:p>
        </p:txBody>
      </p:sp>
      <p:pic>
        <p:nvPicPr>
          <p:cNvPr id="9219" name="图片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795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直角三角形 22"/>
          <p:cNvSpPr/>
          <p:nvPr/>
        </p:nvSpPr>
        <p:spPr>
          <a:xfrm rot="16200000">
            <a:off x="11112500" y="5780088"/>
            <a:ext cx="1079500" cy="1079500"/>
          </a:xfrm>
          <a:prstGeom prst="rtTriangl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文本框 7"/>
          <p:cNvSpPr txBox="1"/>
          <p:nvPr/>
        </p:nvSpPr>
        <p:spPr>
          <a:xfrm>
            <a:off x="11762740" y="6520815"/>
            <a:ext cx="307340" cy="337185"/>
          </a:xfrm>
          <a:prstGeom prst="rect">
            <a:avLst/>
          </a:prstGeom>
          <a:noFill/>
        </p:spPr>
        <p:txBody>
          <a:bodyPr wrap="square" rtlCol="0">
            <a:spAutoFit/>
          </a:bodyPr>
          <a:lstStyle/>
          <a:p>
            <a:r>
              <a:rPr lang="en-US" altLang="zh-CN" sz="1600" b="1">
                <a:solidFill>
                  <a:schemeClr val="bg1"/>
                </a:solidFill>
                <a:latin typeface="微软雅黑" panose="020B0503020204020204" pitchFamily="34" charset="-122"/>
                <a:ea typeface="微软雅黑" panose="020B0503020204020204" pitchFamily="34" charset="-122"/>
              </a:rPr>
              <a:t>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框 7"/>
          <p:cNvSpPr txBox="1">
            <a:spLocks noChangeArrowheads="1"/>
          </p:cNvSpPr>
          <p:nvPr/>
        </p:nvSpPr>
        <p:spPr bwMode="auto">
          <a:xfrm>
            <a:off x="11643360" y="6521450"/>
            <a:ext cx="45656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1600" b="1">
                <a:solidFill>
                  <a:schemeClr val="bg1"/>
                </a:solidFill>
                <a:latin typeface="微软雅黑" panose="020B0503020204020204" pitchFamily="34" charset="-122"/>
                <a:ea typeface="微软雅黑" panose="020B0503020204020204" pitchFamily="34" charset="-122"/>
              </a:rPr>
              <a:t>10</a:t>
            </a:r>
          </a:p>
        </p:txBody>
      </p:sp>
      <p:sp>
        <p:nvSpPr>
          <p:cNvPr id="9" name="文本框 8"/>
          <p:cNvSpPr txBox="1"/>
          <p:nvPr/>
        </p:nvSpPr>
        <p:spPr>
          <a:xfrm>
            <a:off x="1383665" y="160149"/>
            <a:ext cx="9657715" cy="646331"/>
          </a:xfrm>
          <a:prstGeom prst="rect">
            <a:avLst/>
          </a:prstGeom>
          <a:noFill/>
          <a:effectLst>
            <a:innerShdw blurRad="114300">
              <a:prstClr val="black"/>
            </a:innerShdw>
          </a:effectLst>
        </p:spPr>
        <p:txBody>
          <a:bodyPr>
            <a:spAutoFit/>
          </a:bodyPr>
          <a:lstStyle/>
          <a:p>
            <a:pPr eaLnBrk="1" fontAlgn="auto" hangingPunct="1">
              <a:defRPr/>
            </a:pPr>
            <a:r>
              <a:rPr lang="zh-CN" altLang="en-US" sz="3600" b="1" noProof="1">
                <a:solidFill>
                  <a:srgbClr val="005D98"/>
                </a:solidFill>
                <a:latin typeface="微软雅黑" panose="020B0503020204020204" pitchFamily="34" charset="-122"/>
                <a:ea typeface="微软雅黑" panose="020B0503020204020204" pitchFamily="34" charset="-122"/>
              </a:rPr>
              <a:t>早期尝试和瓶颈</a:t>
            </a:r>
          </a:p>
        </p:txBody>
      </p:sp>
      <p:sp>
        <p:nvSpPr>
          <p:cNvPr id="10246" name="文本框 2"/>
          <p:cNvSpPr txBox="1">
            <a:spLocks noChangeArrowheads="1"/>
          </p:cNvSpPr>
          <p:nvPr/>
        </p:nvSpPr>
        <p:spPr bwMode="auto">
          <a:xfrm>
            <a:off x="820738" y="1906588"/>
            <a:ext cx="16144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zh-CN" sz="2800" b="1">
                <a:solidFill>
                  <a:srgbClr val="005D98"/>
                </a:solidFill>
                <a:latin typeface="微软雅黑" panose="020B0503020204020204" pitchFamily="34" charset="-122"/>
                <a:ea typeface="微软雅黑" panose="020B0503020204020204" pitchFamily="34" charset="-122"/>
                <a:sym typeface="黑体" panose="02010609060101010101" pitchFamily="49" charset="-122"/>
              </a:rPr>
              <a:t>早期尝试</a:t>
            </a:r>
          </a:p>
        </p:txBody>
      </p:sp>
      <p:pic>
        <p:nvPicPr>
          <p:cNvPr id="10247" name="图片 1"/>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r="63251"/>
          <a:stretch>
            <a:fillRect/>
          </a:stretch>
        </p:blipFill>
        <p:spPr bwMode="auto">
          <a:xfrm>
            <a:off x="635000" y="2413000"/>
            <a:ext cx="2493963"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8" name="文本框 10"/>
          <p:cNvSpPr txBox="1">
            <a:spLocks noChangeArrowheads="1"/>
          </p:cNvSpPr>
          <p:nvPr/>
        </p:nvSpPr>
        <p:spPr bwMode="auto">
          <a:xfrm>
            <a:off x="2792413" y="2730500"/>
            <a:ext cx="3849687"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lnSpc>
                <a:spcPct val="120000"/>
              </a:lnSpc>
            </a:pPr>
            <a:r>
              <a:rPr lang="zh-CN" altLang="en-US" sz="2000" b="1">
                <a:solidFill>
                  <a:srgbClr val="FF0000"/>
                </a:solidFill>
                <a:latin typeface="黑体" panose="02010609060101010101" pitchFamily="49" charset="-122"/>
                <a:ea typeface="黑体" panose="02010609060101010101" pitchFamily="49" charset="-122"/>
                <a:sym typeface="黑体" panose="02010609060101010101" pitchFamily="49" charset="-122"/>
              </a:rPr>
              <a:t>早期努力</a:t>
            </a:r>
            <a:r>
              <a:rPr lang="en-US" altLang="zh-CN" sz="2000">
                <a:latin typeface="黑体" panose="02010609060101010101" pitchFamily="49" charset="-122"/>
                <a:sym typeface="黑体" panose="02010609060101010101" pitchFamily="49" charset="-122"/>
              </a:rPr>
              <a:t>——</a:t>
            </a:r>
            <a:r>
              <a:rPr lang="zh-CN" altLang="en-US" sz="2000">
                <a:latin typeface="黑体" panose="02010609060101010101" pitchFamily="49" charset="-122"/>
                <a:ea typeface="黑体" panose="02010609060101010101" pitchFamily="49" charset="-122"/>
                <a:sym typeface="黑体" panose="02010609060101010101" pitchFamily="49" charset="-122"/>
              </a:rPr>
              <a:t>基于近场光学成像</a:t>
            </a:r>
          </a:p>
          <a:p>
            <a:pPr algn="ctr" eaLnBrk="1" hangingPunct="1">
              <a:lnSpc>
                <a:spcPct val="120000"/>
              </a:lnSpc>
            </a:pPr>
            <a:r>
              <a:rPr lang="zh-CN" altLang="en-US" sz="2000" b="1">
                <a:latin typeface="黑体" panose="02010609060101010101" pitchFamily="49" charset="-122"/>
                <a:ea typeface="黑体" panose="02010609060101010101" pitchFamily="49" charset="-122"/>
                <a:sym typeface="黑体" panose="02010609060101010101" pitchFamily="49" charset="-122"/>
              </a:rPr>
              <a:t>诺贝尔奖得主 Eric Betzig </a:t>
            </a:r>
          </a:p>
          <a:p>
            <a:pPr eaLnBrk="1" hangingPunct="1">
              <a:lnSpc>
                <a:spcPct val="120000"/>
              </a:lnSpc>
            </a:pPr>
            <a:r>
              <a:rPr lang="en-US" altLang="zh-CN" sz="2000" b="1">
                <a:latin typeface="黑体" panose="02010609060101010101" pitchFamily="49" charset="-122"/>
                <a:sym typeface="黑体" panose="02010609060101010101" pitchFamily="49" charset="-122"/>
              </a:rPr>
              <a:t>·</a:t>
            </a:r>
            <a:r>
              <a:rPr lang="zh-CN" altLang="en-US" sz="2000">
                <a:latin typeface="黑体" panose="02010609060101010101" pitchFamily="49" charset="-122"/>
                <a:ea typeface="黑体" panose="02010609060101010101" pitchFamily="49" charset="-122"/>
                <a:sym typeface="黑体" panose="02010609060101010101" pitchFamily="49" charset="-122"/>
              </a:rPr>
              <a:t>早在1993年发展了扫描近场光学显微镜</a:t>
            </a:r>
          </a:p>
          <a:p>
            <a:pPr eaLnBrk="1" hangingPunct="1">
              <a:lnSpc>
                <a:spcPct val="120000"/>
              </a:lnSpc>
            </a:pPr>
            <a:r>
              <a:rPr lang="en-US" altLang="zh-CN" sz="2000">
                <a:latin typeface="黑体" panose="02010609060101010101" pitchFamily="49" charset="-122"/>
                <a:sym typeface="黑体" panose="02010609060101010101" pitchFamily="49" charset="-122"/>
              </a:rPr>
              <a:t>·</a:t>
            </a:r>
            <a:r>
              <a:rPr lang="zh-CN" altLang="en-US" sz="2000">
                <a:latin typeface="黑体" panose="02010609060101010101" pitchFamily="49" charset="-122"/>
                <a:ea typeface="黑体" panose="02010609060101010101" pitchFamily="49" charset="-122"/>
                <a:sym typeface="黑体" panose="02010609060101010101" pitchFamily="49" charset="-122"/>
              </a:rPr>
              <a:t>首次实现了室温下的单分子超分辨率成像</a:t>
            </a:r>
            <a:endParaRPr lang="zh-CN" altLang="en-US" sz="2000">
              <a:latin typeface="黑体" panose="02010609060101010101" pitchFamily="49" charset="-122"/>
              <a:ea typeface="黑体" panose="02010609060101010101" pitchFamily="49" charset="-122"/>
            </a:endParaRPr>
          </a:p>
          <a:p>
            <a:pPr eaLnBrk="1" hangingPunct="1">
              <a:lnSpc>
                <a:spcPct val="120000"/>
              </a:lnSpc>
            </a:pPr>
            <a:endParaRPr lang="zh-CN" altLang="en-US" sz="2000">
              <a:latin typeface="黑体" panose="02010609060101010101" pitchFamily="49" charset="-122"/>
              <a:ea typeface="黑体" panose="02010609060101010101" pitchFamily="49" charset="-122"/>
            </a:endParaRPr>
          </a:p>
        </p:txBody>
      </p:sp>
      <p:sp>
        <p:nvSpPr>
          <p:cNvPr id="10249" name="文本框 12"/>
          <p:cNvSpPr txBox="1">
            <a:spLocks noChangeArrowheads="1"/>
          </p:cNvSpPr>
          <p:nvPr/>
        </p:nvSpPr>
        <p:spPr bwMode="auto">
          <a:xfrm>
            <a:off x="8872538" y="1906588"/>
            <a:ext cx="9794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zh-CN" sz="2800" b="1">
                <a:solidFill>
                  <a:srgbClr val="005D98"/>
                </a:solidFill>
                <a:latin typeface="微软雅黑" panose="020B0503020204020204" pitchFamily="34" charset="-122"/>
                <a:ea typeface="微软雅黑" panose="020B0503020204020204" pitchFamily="34" charset="-122"/>
                <a:sym typeface="黑体" panose="02010609060101010101" pitchFamily="49" charset="-122"/>
              </a:rPr>
              <a:t>瓶颈</a:t>
            </a:r>
            <a:endParaRPr lang="zh-CN" altLang="en-US" sz="2800" b="1">
              <a:solidFill>
                <a:srgbClr val="005D98"/>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10250" name="文本框 14"/>
          <p:cNvSpPr txBox="1">
            <a:spLocks noChangeArrowheads="1"/>
          </p:cNvSpPr>
          <p:nvPr/>
        </p:nvSpPr>
        <p:spPr bwMode="auto">
          <a:xfrm>
            <a:off x="6932613" y="2559050"/>
            <a:ext cx="5167312"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2000" b="1">
                <a:solidFill>
                  <a:srgbClr val="FF0000"/>
                </a:solidFill>
                <a:latin typeface="黑体" panose="02010609060101010101" pitchFamily="49" charset="-122"/>
                <a:ea typeface="黑体" panose="02010609060101010101" pitchFamily="49" charset="-122"/>
              </a:rPr>
              <a:t>衍射极限</a:t>
            </a:r>
            <a:r>
              <a:rPr lang="en-US" altLang="zh-CN" sz="2000" b="1">
                <a:solidFill>
                  <a:srgbClr val="FF0000"/>
                </a:solidFill>
                <a:latin typeface="黑体" panose="02010609060101010101" pitchFamily="49" charset="-122"/>
              </a:rPr>
              <a:t>——</a:t>
            </a:r>
            <a:r>
              <a:rPr lang="zh-CN" altLang="en-US" sz="2000">
                <a:latin typeface="黑体" panose="02010609060101010101" pitchFamily="49" charset="-122"/>
                <a:ea typeface="黑体" panose="02010609060101010101" pitchFamily="49" charset="-122"/>
              </a:rPr>
              <a:t>远场效应，在近场条件下无效</a:t>
            </a:r>
          </a:p>
          <a:p>
            <a:pPr eaLnBrk="1" hangingPunct="1"/>
            <a:endParaRPr lang="zh-CN" altLang="en-US" sz="2000">
              <a:latin typeface="黑体" panose="02010609060101010101" pitchFamily="49" charset="-122"/>
              <a:ea typeface="黑体" panose="02010609060101010101" pitchFamily="49" charset="-122"/>
            </a:endParaRPr>
          </a:p>
          <a:p>
            <a:pPr algn="ctr" eaLnBrk="1" hangingPunct="1"/>
            <a:r>
              <a:rPr lang="zh-CN" altLang="en-US" sz="2000">
                <a:latin typeface="黑体" panose="02010609060101010101" pitchFamily="49" charset="-122"/>
                <a:ea typeface="黑体" panose="02010609060101010101" pitchFamily="49" charset="-122"/>
              </a:rPr>
              <a:t>近场光学显微镜无法用于细胞内部的成像</a:t>
            </a:r>
          </a:p>
          <a:p>
            <a:pPr eaLnBrk="1" hangingPunct="1"/>
            <a:endParaRPr lang="zh-CN" altLang="en-US" sz="2000">
              <a:latin typeface="黑体" panose="02010609060101010101" pitchFamily="49" charset="-122"/>
              <a:ea typeface="黑体" panose="02010609060101010101" pitchFamily="49" charset="-122"/>
            </a:endParaRPr>
          </a:p>
          <a:p>
            <a:pPr eaLnBrk="1" hangingPunct="1"/>
            <a:endParaRPr lang="zh-CN" altLang="en-US" sz="2000">
              <a:latin typeface="黑体" panose="02010609060101010101" pitchFamily="49" charset="-122"/>
              <a:ea typeface="黑体" panose="02010609060101010101" pitchFamily="49" charset="-122"/>
            </a:endParaRPr>
          </a:p>
          <a:p>
            <a:pPr algn="ctr" eaLnBrk="1" hangingPunct="1"/>
            <a:r>
              <a:rPr lang="zh-CN" altLang="en-US" sz="2000">
                <a:latin typeface="黑体" panose="02010609060101010101" pitchFamily="49" charset="-122"/>
                <a:ea typeface="黑体" panose="02010609060101010101" pitchFamily="49" charset="-122"/>
              </a:rPr>
              <a:t>在生物领域的应用一直没有发展</a:t>
            </a:r>
          </a:p>
          <a:p>
            <a:pPr algn="ctr" eaLnBrk="1" hangingPunct="1"/>
            <a:endParaRPr lang="zh-CN" altLang="en-US" sz="2000">
              <a:latin typeface="黑体" panose="02010609060101010101" pitchFamily="49" charset="-122"/>
              <a:ea typeface="黑体" panose="02010609060101010101" pitchFamily="49" charset="-122"/>
            </a:endParaRPr>
          </a:p>
          <a:p>
            <a:pPr algn="ctr" eaLnBrk="1" hangingPunct="1"/>
            <a:endParaRPr lang="zh-CN" altLang="en-US" sz="2000">
              <a:latin typeface="黑体" panose="02010609060101010101" pitchFamily="49" charset="-122"/>
              <a:ea typeface="黑体" panose="02010609060101010101" pitchFamily="49" charset="-122"/>
            </a:endParaRPr>
          </a:p>
          <a:p>
            <a:pPr algn="ctr" eaLnBrk="1" hangingPunct="1"/>
            <a:r>
              <a:rPr lang="zh-CN" altLang="en-US" sz="2000">
                <a:latin typeface="黑体" panose="02010609060101010101" pitchFamily="49" charset="-122"/>
                <a:ea typeface="黑体" panose="02010609060101010101" pitchFamily="49" charset="-122"/>
              </a:rPr>
              <a:t>后期努力均在远场条件下发展</a:t>
            </a:r>
          </a:p>
        </p:txBody>
      </p:sp>
      <p:sp>
        <p:nvSpPr>
          <p:cNvPr id="17" name="下箭头 16"/>
          <p:cNvSpPr/>
          <p:nvPr/>
        </p:nvSpPr>
        <p:spPr>
          <a:xfrm>
            <a:off x="9324975" y="3578225"/>
            <a:ext cx="74613" cy="538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下箭头 19"/>
          <p:cNvSpPr/>
          <p:nvPr/>
        </p:nvSpPr>
        <p:spPr>
          <a:xfrm>
            <a:off x="9324975" y="4471988"/>
            <a:ext cx="74613" cy="5381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7"/>
          <p:cNvSpPr txBox="1">
            <a:spLocks noChangeArrowheads="1"/>
          </p:cNvSpPr>
          <p:nvPr/>
        </p:nvSpPr>
        <p:spPr bwMode="auto">
          <a:xfrm>
            <a:off x="11572875" y="6521450"/>
            <a:ext cx="52705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1600" b="1">
                <a:solidFill>
                  <a:schemeClr val="bg1"/>
                </a:solidFill>
                <a:latin typeface="微软雅黑" panose="020B0503020204020204" pitchFamily="34" charset="-122"/>
                <a:ea typeface="微软雅黑" panose="020B0503020204020204" pitchFamily="34" charset="-122"/>
              </a:rPr>
              <a:t>11</a:t>
            </a:r>
          </a:p>
        </p:txBody>
      </p:sp>
      <p:sp>
        <p:nvSpPr>
          <p:cNvPr id="9" name="文本框 8"/>
          <p:cNvSpPr txBox="1"/>
          <p:nvPr/>
        </p:nvSpPr>
        <p:spPr>
          <a:xfrm>
            <a:off x="1383665" y="189259"/>
            <a:ext cx="9657715" cy="646331"/>
          </a:xfrm>
          <a:prstGeom prst="rect">
            <a:avLst/>
          </a:prstGeom>
          <a:noFill/>
          <a:effectLst>
            <a:innerShdw blurRad="114300">
              <a:prstClr val="black"/>
            </a:innerShdw>
          </a:effectLst>
        </p:spPr>
        <p:txBody>
          <a:bodyPr>
            <a:spAutoFit/>
          </a:bodyPr>
          <a:lstStyle>
            <a:defPPr>
              <a:defRPr lang="zh-CN"/>
            </a:defPPr>
            <a:lvl1pPr fontAlgn="auto">
              <a:defRPr sz="3600" b="1">
                <a:solidFill>
                  <a:srgbClr val="005D98"/>
                </a:solidFill>
                <a:latin typeface="微软雅黑" panose="020B0503020204020204" pitchFamily="34" charset="-122"/>
                <a:ea typeface="微软雅黑" panose="020B0503020204020204" pitchFamily="34" charset="-122"/>
              </a:defRPr>
            </a:lvl1pPr>
          </a:lstStyle>
          <a:p>
            <a:pPr eaLnBrk="1" hangingPunct="1">
              <a:defRPr/>
            </a:pPr>
            <a:r>
              <a:rPr lang="zh-CN" altLang="en-US" noProof="1"/>
              <a:t>超高分辨率显微成像</a:t>
            </a:r>
          </a:p>
        </p:txBody>
      </p:sp>
      <p:pic>
        <p:nvPicPr>
          <p:cNvPr id="11270"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63" y="1349375"/>
            <a:ext cx="4210050" cy="435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文本框 3"/>
          <p:cNvSpPr txBox="1">
            <a:spLocks noChangeArrowheads="1"/>
          </p:cNvSpPr>
          <p:nvPr/>
        </p:nvSpPr>
        <p:spPr bwMode="auto">
          <a:xfrm>
            <a:off x="5434013" y="1397000"/>
            <a:ext cx="560705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2000">
                <a:solidFill>
                  <a:srgbClr val="FF0000"/>
                </a:solidFill>
                <a:latin typeface="黑体" panose="02010609060101010101" pitchFamily="49" charset="-122"/>
                <a:ea typeface="黑体" panose="02010609060101010101" pitchFamily="49" charset="-122"/>
              </a:rPr>
              <a:t>超高分辨率显微成像</a:t>
            </a:r>
            <a:r>
              <a:rPr lang="en-US" altLang="zh-CN" sz="2000">
                <a:latin typeface="黑体" panose="02010609060101010101" pitchFamily="49" charset="-122"/>
              </a:rPr>
              <a:t>——一般指在远场条件下基于荧光的、“突破”衍射极限的光学显微成像技术</a:t>
            </a:r>
          </a:p>
          <a:p>
            <a:pPr eaLnBrk="1" hangingPunct="1"/>
            <a:r>
              <a:rPr lang="en-US" altLang="zh-CN" sz="2000">
                <a:solidFill>
                  <a:srgbClr val="FF0000"/>
                </a:solidFill>
                <a:latin typeface="黑体" panose="02010609060101010101" pitchFamily="49" charset="-122"/>
              </a:rPr>
              <a:t>荧光</a:t>
            </a:r>
            <a:r>
              <a:rPr lang="en-US" altLang="zh-CN" sz="2000">
                <a:latin typeface="黑体" panose="02010609060101010101" pitchFamily="49" charset="-122"/>
              </a:rPr>
              <a:t>——物质吸收光照后发出的一类光</a:t>
            </a:r>
          </a:p>
          <a:p>
            <a:pPr eaLnBrk="1" hangingPunct="1"/>
            <a:endParaRPr lang="en-US" altLang="zh-CN" sz="2000">
              <a:latin typeface="黑体" panose="02010609060101010101" pitchFamily="49" charset="-122"/>
            </a:endParaRPr>
          </a:p>
          <a:p>
            <a:pPr eaLnBrk="1" hangingPunct="1"/>
            <a:r>
              <a:rPr lang="zh-CN" altLang="en-US" sz="2000">
                <a:solidFill>
                  <a:srgbClr val="FF0000"/>
                </a:solidFill>
                <a:latin typeface="黑体" panose="02010609060101010101" pitchFamily="49" charset="-122"/>
                <a:ea typeface="黑体" panose="02010609060101010101" pitchFamily="49" charset="-122"/>
              </a:rPr>
              <a:t>低背景</a:t>
            </a: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rPr>
              <a:t>利用了荧光发射光波长比吸收光波长较长这一重要原理，通过光路设计，分开激发光和发射光</a:t>
            </a: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rPr>
              <a:t>大幅降低了成像的背景</a:t>
            </a:r>
          </a:p>
          <a:p>
            <a:pPr eaLnBrk="1" hangingPunct="1"/>
            <a:r>
              <a:rPr lang="zh-CN" altLang="en-US" sz="2000">
                <a:solidFill>
                  <a:srgbClr val="FF0000"/>
                </a:solidFill>
                <a:latin typeface="黑体" panose="02010609060101010101" pitchFamily="49" charset="-122"/>
                <a:ea typeface="黑体" panose="02010609060101010101" pitchFamily="49" charset="-122"/>
              </a:rPr>
              <a:t>高灵敏度</a:t>
            </a: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rPr>
              <a:t>结合灵敏的检测器件，在优化条件下，荧光显微镜还可以检测单个荧光分子发出的极其微弱的荧光，成为单分子成像的最佳选择，其发展也奠定了这次诺贝尔化学奖的半壁江山</a:t>
            </a:r>
          </a:p>
          <a:p>
            <a:pPr eaLnBrk="1" hangingPunct="1"/>
            <a:r>
              <a:rPr lang="zh-CN" altLang="en-US" sz="2000">
                <a:solidFill>
                  <a:srgbClr val="FF0000"/>
                </a:solidFill>
                <a:latin typeface="黑体" panose="02010609060101010101" pitchFamily="49" charset="-122"/>
                <a:ea typeface="黑体" panose="02010609060101010101" pitchFamily="49" charset="-122"/>
              </a:rPr>
              <a:t>高特异性</a:t>
            </a:r>
            <a:r>
              <a:rPr lang="zh-CN" altLang="en-US" sz="2000">
                <a:latin typeface="黑体" panose="02010609060101010101" pitchFamily="49" charset="-122"/>
                <a:ea typeface="黑体" panose="02010609060101010101" pitchFamily="49" charset="-122"/>
              </a:rPr>
              <a:t>：对特定分子进行标记</a:t>
            </a:r>
          </a:p>
        </p:txBody>
      </p:sp>
      <p:graphicFrame>
        <p:nvGraphicFramePr>
          <p:cNvPr id="11272" name="对象 6"/>
          <p:cNvGraphicFramePr/>
          <p:nvPr/>
        </p:nvGraphicFramePr>
        <p:xfrm>
          <a:off x="5100638" y="3005138"/>
          <a:ext cx="571500" cy="2432050"/>
        </p:xfrm>
        <a:graphic>
          <a:graphicData uri="http://schemas.openxmlformats.org/presentationml/2006/ole">
            <mc:AlternateContent xmlns:mc="http://schemas.openxmlformats.org/markup-compatibility/2006">
              <mc:Choice xmlns:v="urn:schemas-microsoft-com:vml" Requires="v">
                <p:oleObj spid="_x0000_s1047" r:id="rId4" imgW="570865" imgH="2432050" progId="Equation.KSEE3">
                  <p:embed/>
                </p:oleObj>
              </mc:Choice>
              <mc:Fallback>
                <p:oleObj r:id="rId4" imgW="570865" imgH="2432050" progId="Equation.KSEE3">
                  <p:embed/>
                  <p:pic>
                    <p:nvPicPr>
                      <p:cNvPr id="0" name="对象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0638" y="3005138"/>
                        <a:ext cx="5715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3" name="文本框 11"/>
          <p:cNvSpPr txBox="1">
            <a:spLocks noChangeArrowheads="1"/>
          </p:cNvSpPr>
          <p:nvPr/>
        </p:nvSpPr>
        <p:spPr bwMode="auto">
          <a:xfrm>
            <a:off x="709613" y="5810250"/>
            <a:ext cx="335915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zh-CN" altLang="en-US">
                <a:latin typeface="黑体" panose="02010609060101010101" pitchFamily="49" charset="-122"/>
                <a:ea typeface="黑体" panose="02010609060101010101" pitchFamily="49" charset="-122"/>
              </a:rPr>
              <a:t>几种超高分辨显微成像技术原理示意及成像结果</a:t>
            </a:r>
          </a:p>
        </p:txBody>
      </p:sp>
      <p:sp>
        <p:nvSpPr>
          <p:cNvPr id="15" name="矩形 14"/>
          <p:cNvSpPr/>
          <p:nvPr/>
        </p:nvSpPr>
        <p:spPr>
          <a:xfrm>
            <a:off x="4767263" y="3482975"/>
            <a:ext cx="333375" cy="1477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noProof="1"/>
              <a:t>荧光显微镜</a:t>
            </a:r>
          </a:p>
        </p:txBody>
      </p:sp>
      <p:graphicFrame>
        <p:nvGraphicFramePr>
          <p:cNvPr id="11275" name="对象 17"/>
          <p:cNvGraphicFramePr/>
          <p:nvPr/>
        </p:nvGraphicFramePr>
        <p:xfrm>
          <a:off x="10612438" y="2863850"/>
          <a:ext cx="558800" cy="2509838"/>
        </p:xfrm>
        <a:graphic>
          <a:graphicData uri="http://schemas.openxmlformats.org/presentationml/2006/ole">
            <mc:AlternateContent xmlns:mc="http://schemas.openxmlformats.org/markup-compatibility/2006">
              <mc:Choice xmlns:v="urn:schemas-microsoft-com:vml" Requires="v">
                <p:oleObj spid="_x0000_s1048" r:id="rId6" imgW="462280" imgH="2391410" progId="Equation.KSEE3">
                  <p:embed/>
                </p:oleObj>
              </mc:Choice>
              <mc:Fallback>
                <p:oleObj r:id="rId6" imgW="462280" imgH="2391410" progId="Equation.KSEE3">
                  <p:embed/>
                  <p:pic>
                    <p:nvPicPr>
                      <p:cNvPr id="0" name="对象 1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12438" y="2863850"/>
                        <a:ext cx="558800" cy="250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矩形 19"/>
          <p:cNvSpPr/>
          <p:nvPr/>
        </p:nvSpPr>
        <p:spPr>
          <a:xfrm>
            <a:off x="11187113" y="3008313"/>
            <a:ext cx="711200" cy="2122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noProof="1"/>
              <a:t>成为生物学研究中最常用的一种光学显微镜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383665" y="113030"/>
            <a:ext cx="9657715" cy="646331"/>
          </a:xfrm>
          <a:prstGeom prst="rect">
            <a:avLst/>
          </a:prstGeom>
          <a:noFill/>
          <a:effectLst>
            <a:innerShdw blurRad="114300">
              <a:prstClr val="black"/>
            </a:innerShdw>
          </a:effectLst>
        </p:spPr>
        <p:txBody>
          <a:bodyPr>
            <a:spAutoFit/>
          </a:bodyPr>
          <a:lstStyle>
            <a:defPPr>
              <a:defRPr lang="zh-CN"/>
            </a:defPPr>
            <a:lvl1pPr fontAlgn="auto">
              <a:defRPr sz="3600" b="1">
                <a:solidFill>
                  <a:srgbClr val="005D98"/>
                </a:solidFill>
                <a:latin typeface="微软雅黑" panose="020B0503020204020204" pitchFamily="34" charset="-122"/>
                <a:ea typeface="微软雅黑" panose="020B0503020204020204" pitchFamily="34" charset="-122"/>
              </a:defRPr>
            </a:lvl1pPr>
          </a:lstStyle>
          <a:p>
            <a:pPr eaLnBrk="1" hangingPunct="1">
              <a:defRPr/>
            </a:pPr>
            <a:r>
              <a:rPr lang="en-US" altLang="zh-CN" noProof="1"/>
              <a:t>PE-STED</a:t>
            </a:r>
            <a:r>
              <a:rPr lang="zh-CN" altLang="en-US" noProof="1"/>
              <a:t>显微技术基本原理</a:t>
            </a:r>
          </a:p>
        </p:txBody>
      </p:sp>
      <p:pic>
        <p:nvPicPr>
          <p:cNvPr id="12294" name="图片 4"/>
          <p:cNvPicPr>
            <a:picLocks noChangeAspect="1" noChangeArrowheads="1"/>
          </p:cNvPicPr>
          <p:nvPr/>
        </p:nvPicPr>
        <p:blipFill>
          <a:blip r:embed="rId2">
            <a:extLst>
              <a:ext uri="{28A0092B-C50C-407E-A947-70E740481C1C}">
                <a14:useLocalDpi xmlns:a14="http://schemas.microsoft.com/office/drawing/2010/main" val="0"/>
              </a:ext>
            </a:extLst>
          </a:blip>
          <a:srcRect t="54128"/>
          <a:stretch>
            <a:fillRect/>
          </a:stretch>
        </p:blipFill>
        <p:spPr bwMode="auto">
          <a:xfrm>
            <a:off x="7918450" y="669925"/>
            <a:ext cx="36353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图片 4"/>
          <p:cNvPicPr>
            <a:picLocks noChangeAspect="1" noChangeArrowheads="1"/>
          </p:cNvPicPr>
          <p:nvPr/>
        </p:nvPicPr>
        <p:blipFill>
          <a:blip r:embed="rId2">
            <a:extLst>
              <a:ext uri="{28A0092B-C50C-407E-A947-70E740481C1C}">
                <a14:useLocalDpi xmlns:a14="http://schemas.microsoft.com/office/drawing/2010/main" val="0"/>
              </a:ext>
            </a:extLst>
          </a:blip>
          <a:srcRect b="72643"/>
          <a:stretch>
            <a:fillRect/>
          </a:stretch>
        </p:blipFill>
        <p:spPr bwMode="auto">
          <a:xfrm>
            <a:off x="523875" y="2219325"/>
            <a:ext cx="3744913"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图片 4"/>
          <p:cNvPicPr>
            <a:picLocks noChangeAspect="1" noChangeArrowheads="1"/>
          </p:cNvPicPr>
          <p:nvPr/>
        </p:nvPicPr>
        <p:blipFill>
          <a:blip r:embed="rId2">
            <a:extLst>
              <a:ext uri="{28A0092B-C50C-407E-A947-70E740481C1C}">
                <a14:useLocalDpi xmlns:a14="http://schemas.microsoft.com/office/drawing/2010/main" val="0"/>
              </a:ext>
            </a:extLst>
          </a:blip>
          <a:srcRect t="25639" b="45769"/>
          <a:stretch>
            <a:fillRect/>
          </a:stretch>
        </p:blipFill>
        <p:spPr bwMode="auto">
          <a:xfrm>
            <a:off x="4151313" y="1974850"/>
            <a:ext cx="3889375"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7" name="文本框 5"/>
          <p:cNvSpPr txBox="1">
            <a:spLocks noChangeArrowheads="1"/>
          </p:cNvSpPr>
          <p:nvPr/>
        </p:nvSpPr>
        <p:spPr bwMode="auto">
          <a:xfrm>
            <a:off x="3983038" y="5132388"/>
            <a:ext cx="422592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zh-CN" altLang="en-US" sz="2000" b="1">
                <a:latin typeface="黑体" panose="02010609060101010101" pitchFamily="49" charset="-122"/>
                <a:ea typeface="黑体" panose="02010609060101010101" pitchFamily="49" charset="-122"/>
              </a:rPr>
              <a:t>PE-STED显微技术的基本原理</a:t>
            </a:r>
          </a:p>
        </p:txBody>
      </p:sp>
      <p:sp>
        <p:nvSpPr>
          <p:cNvPr id="10242" name="文本框 7"/>
          <p:cNvSpPr txBox="1">
            <a:spLocks noChangeArrowheads="1"/>
          </p:cNvSpPr>
          <p:nvPr/>
        </p:nvSpPr>
        <p:spPr bwMode="auto">
          <a:xfrm>
            <a:off x="11643360" y="6521450"/>
            <a:ext cx="45656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1600" b="1">
                <a:solidFill>
                  <a:schemeClr val="bg1"/>
                </a:solidFill>
                <a:latin typeface="微软雅黑" panose="020B0503020204020204" pitchFamily="34" charset="-122"/>
                <a:ea typeface="微软雅黑" panose="020B0503020204020204" pitchFamily="34" charset="-122"/>
              </a:rPr>
              <a:t>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7"/>
          <p:cNvSpPr txBox="1">
            <a:spLocks noChangeArrowheads="1"/>
          </p:cNvSpPr>
          <p:nvPr/>
        </p:nvSpPr>
        <p:spPr bwMode="auto">
          <a:xfrm>
            <a:off x="11660505" y="6521450"/>
            <a:ext cx="43942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1600" b="1">
                <a:solidFill>
                  <a:schemeClr val="bg1"/>
                </a:solidFill>
                <a:latin typeface="微软雅黑" panose="020B0503020204020204" pitchFamily="34" charset="-122"/>
                <a:ea typeface="微软雅黑" panose="020B0503020204020204" pitchFamily="34" charset="-122"/>
              </a:rPr>
              <a:t>13</a:t>
            </a:r>
          </a:p>
        </p:txBody>
      </p:sp>
      <p:sp>
        <p:nvSpPr>
          <p:cNvPr id="9" name="文本框 8"/>
          <p:cNvSpPr txBox="1"/>
          <p:nvPr/>
        </p:nvSpPr>
        <p:spPr>
          <a:xfrm>
            <a:off x="1383665" y="121920"/>
            <a:ext cx="9657715" cy="645160"/>
          </a:xfrm>
          <a:prstGeom prst="rect">
            <a:avLst/>
          </a:prstGeom>
          <a:noFill/>
          <a:effectLst>
            <a:innerShdw blurRad="114300">
              <a:prstClr val="black"/>
            </a:innerShdw>
          </a:effectLst>
        </p:spPr>
        <p:txBody>
          <a:bodyPr>
            <a:spAutoFit/>
          </a:bodyPr>
          <a:lstStyle>
            <a:defPPr>
              <a:defRPr lang="zh-CN"/>
            </a:defPPr>
            <a:lvl1pPr fontAlgn="auto">
              <a:defRPr sz="3600" b="1">
                <a:solidFill>
                  <a:srgbClr val="005D98"/>
                </a:solidFill>
                <a:latin typeface="微软雅黑" panose="020B0503020204020204" pitchFamily="34" charset="-122"/>
                <a:ea typeface="微软雅黑" panose="020B0503020204020204" pitchFamily="34" charset="-122"/>
              </a:defRPr>
            </a:lvl1pPr>
          </a:lstStyle>
          <a:p>
            <a:pPr eaLnBrk="1" hangingPunct="1">
              <a:defRPr/>
            </a:pPr>
            <a:r>
              <a:rPr lang="zh-CN" altLang="en-US" noProof="1"/>
              <a:t>超高分辨率荧光显微技术意义</a:t>
            </a:r>
          </a:p>
        </p:txBody>
      </p:sp>
      <p:sp>
        <p:nvSpPr>
          <p:cNvPr id="13318" name="文本框 2"/>
          <p:cNvSpPr txBox="1">
            <a:spLocks noChangeArrowheads="1"/>
          </p:cNvSpPr>
          <p:nvPr/>
        </p:nvSpPr>
        <p:spPr bwMode="auto">
          <a:xfrm>
            <a:off x="1152525" y="3303588"/>
            <a:ext cx="25114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zh-CN" altLang="en-US" sz="2400">
                <a:latin typeface="黑体" panose="02010609060101010101" pitchFamily="49" charset="-122"/>
                <a:ea typeface="黑体" panose="02010609060101010101" pitchFamily="49" charset="-122"/>
              </a:rPr>
              <a:t>超高分辨率荧光显微技术</a:t>
            </a:r>
          </a:p>
        </p:txBody>
      </p:sp>
      <p:sp>
        <p:nvSpPr>
          <p:cNvPr id="4" name="下箭头 3"/>
          <p:cNvSpPr/>
          <p:nvPr/>
        </p:nvSpPr>
        <p:spPr>
          <a:xfrm>
            <a:off x="2149475" y="2095500"/>
            <a:ext cx="388938" cy="112077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defRPr/>
            </a:pPr>
            <a:endParaRPr lang="zh-CN" altLang="en-US" noProof="1"/>
          </a:p>
        </p:txBody>
      </p:sp>
      <p:graphicFrame>
        <p:nvGraphicFramePr>
          <p:cNvPr id="13320" name="对象 4">
            <a:hlinkClick r:id="" action="ppaction://ole?verb=1"/>
          </p:cNvPr>
          <p:cNvGraphicFramePr>
            <a:graphicFrameLocks noChangeAspect="1"/>
          </p:cNvGraphicFramePr>
          <p:nvPr/>
        </p:nvGraphicFramePr>
        <p:xfrm>
          <a:off x="5710238" y="2517775"/>
          <a:ext cx="914400" cy="215900"/>
        </p:xfrm>
        <a:graphic>
          <a:graphicData uri="http://schemas.openxmlformats.org/presentationml/2006/ole">
            <mc:AlternateContent xmlns:mc="http://schemas.openxmlformats.org/markup-compatibility/2006">
              <mc:Choice xmlns:v="urn:schemas-microsoft-com:vml" Requires="v">
                <p:oleObj spid="_x0000_s2060" r:id="rId3" imgW="914400" imgH="215900" progId="Equation.KSEE3">
                  <p:embed/>
                </p:oleObj>
              </mc:Choice>
              <mc:Fallback>
                <p:oleObj r:id="rId3" imgW="914400" imgH="215900" progId="Equation.KSEE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0238" y="2517775"/>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1" name="文本框 5"/>
          <p:cNvSpPr txBox="1">
            <a:spLocks noChangeArrowheads="1"/>
          </p:cNvSpPr>
          <p:nvPr/>
        </p:nvSpPr>
        <p:spPr bwMode="auto">
          <a:xfrm>
            <a:off x="1152525" y="1227138"/>
            <a:ext cx="30845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zh-CN" altLang="en-US" sz="2400">
                <a:solidFill>
                  <a:srgbClr val="FF0000"/>
                </a:solidFill>
                <a:latin typeface="黑体" panose="02010609060101010101" pitchFamily="49" charset="-122"/>
                <a:ea typeface="黑体" panose="02010609060101010101" pitchFamily="49" charset="-122"/>
              </a:rPr>
              <a:t>应用一系列物理原理、化学机制和算法</a:t>
            </a:r>
          </a:p>
        </p:txBody>
      </p:sp>
      <p:sp>
        <p:nvSpPr>
          <p:cNvPr id="7" name="燕尾形箭头 6"/>
          <p:cNvSpPr/>
          <p:nvPr/>
        </p:nvSpPr>
        <p:spPr>
          <a:xfrm>
            <a:off x="3811588" y="3406775"/>
            <a:ext cx="1089025" cy="62388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3323" name="文本框 9"/>
          <p:cNvSpPr txBox="1">
            <a:spLocks noChangeArrowheads="1"/>
          </p:cNvSpPr>
          <p:nvPr/>
        </p:nvSpPr>
        <p:spPr bwMode="auto">
          <a:xfrm>
            <a:off x="4832350" y="3519488"/>
            <a:ext cx="3330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2400">
                <a:latin typeface="黑体" panose="02010609060101010101" pitchFamily="49" charset="-122"/>
                <a:ea typeface="黑体" panose="02010609060101010101" pitchFamily="49" charset="-122"/>
              </a:rPr>
              <a:t>“突破”光学衍射极限</a:t>
            </a:r>
          </a:p>
        </p:txBody>
      </p:sp>
      <p:sp>
        <p:nvSpPr>
          <p:cNvPr id="11" name="燕尾形箭头 10"/>
          <p:cNvSpPr/>
          <p:nvPr/>
        </p:nvSpPr>
        <p:spPr>
          <a:xfrm>
            <a:off x="8162925" y="3448050"/>
            <a:ext cx="1089025" cy="62388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3325" name="文本框 11"/>
          <p:cNvSpPr txBox="1">
            <a:spLocks noChangeArrowheads="1"/>
          </p:cNvSpPr>
          <p:nvPr/>
        </p:nvSpPr>
        <p:spPr bwMode="auto">
          <a:xfrm>
            <a:off x="9399588" y="3357563"/>
            <a:ext cx="25114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2400">
                <a:latin typeface="黑体" panose="02010609060101010101" pitchFamily="49" charset="-122"/>
                <a:ea typeface="黑体" panose="02010609060101010101" pitchFamily="49" charset="-122"/>
              </a:rPr>
              <a:t>光学显微镜的分辨率提高几十倍</a:t>
            </a:r>
          </a:p>
        </p:txBody>
      </p:sp>
      <p:sp>
        <p:nvSpPr>
          <p:cNvPr id="13" name="爆炸形 1 12"/>
          <p:cNvSpPr/>
          <p:nvPr/>
        </p:nvSpPr>
        <p:spPr>
          <a:xfrm>
            <a:off x="3990975" y="4246563"/>
            <a:ext cx="4818063" cy="218757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2400" noProof="1"/>
              <a:t>以前所未有的视角观察生物微观世界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7"/>
          <p:cNvSpPr txBox="1">
            <a:spLocks noChangeArrowheads="1"/>
          </p:cNvSpPr>
          <p:nvPr/>
        </p:nvSpPr>
        <p:spPr bwMode="auto">
          <a:xfrm>
            <a:off x="11580495" y="6521450"/>
            <a:ext cx="51943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1600" b="1">
                <a:solidFill>
                  <a:schemeClr val="bg1"/>
                </a:solidFill>
                <a:latin typeface="微软雅黑" panose="020B0503020204020204" pitchFamily="34" charset="-122"/>
                <a:ea typeface="微软雅黑" panose="020B0503020204020204" pitchFamily="34" charset="-122"/>
              </a:rPr>
              <a:t>14</a:t>
            </a:r>
          </a:p>
        </p:txBody>
      </p:sp>
      <p:sp>
        <p:nvSpPr>
          <p:cNvPr id="9" name="文本框 8"/>
          <p:cNvSpPr txBox="1"/>
          <p:nvPr/>
        </p:nvSpPr>
        <p:spPr>
          <a:xfrm>
            <a:off x="1383665" y="121920"/>
            <a:ext cx="9657715" cy="646331"/>
          </a:xfrm>
          <a:prstGeom prst="rect">
            <a:avLst/>
          </a:prstGeom>
          <a:noFill/>
          <a:effectLst>
            <a:innerShdw blurRad="114300">
              <a:prstClr val="black"/>
            </a:innerShdw>
          </a:effectLst>
        </p:spPr>
        <p:txBody>
          <a:bodyPr>
            <a:spAutoFit/>
          </a:bodyPr>
          <a:lstStyle>
            <a:defPPr>
              <a:defRPr lang="zh-CN"/>
            </a:defPPr>
            <a:lvl1pPr fontAlgn="auto">
              <a:defRPr sz="3600" b="1">
                <a:solidFill>
                  <a:srgbClr val="005D98"/>
                </a:solidFill>
                <a:latin typeface="微软雅黑" panose="020B0503020204020204" pitchFamily="34" charset="-122"/>
                <a:ea typeface="微软雅黑" panose="020B0503020204020204" pitchFamily="34" charset="-122"/>
              </a:defRPr>
            </a:lvl1pPr>
          </a:lstStyle>
          <a:p>
            <a:pPr eaLnBrk="1" hangingPunct="1">
              <a:defRPr/>
            </a:pPr>
            <a:r>
              <a:rPr lang="zh-CN" altLang="en-US" noProof="1"/>
              <a:t>超高分辨率荧光显微技术</a:t>
            </a:r>
          </a:p>
        </p:txBody>
      </p:sp>
      <p:sp>
        <p:nvSpPr>
          <p:cNvPr id="2" name="文本框 1"/>
          <p:cNvSpPr txBox="1"/>
          <p:nvPr/>
        </p:nvSpPr>
        <p:spPr>
          <a:xfrm>
            <a:off x="1098550" y="2578100"/>
            <a:ext cx="980440" cy="2306955"/>
          </a:xfrm>
          <a:prstGeom prst="rect">
            <a:avLst/>
          </a:prstGeom>
          <a:noFill/>
        </p:spPr>
        <p:txBody>
          <a:bodyPr>
            <a:spAutoFit/>
            <a:scene3d>
              <a:camera prst="orthographicFront"/>
              <a:lightRig rig="threePt" dir="t"/>
            </a:scene3d>
          </a:bodyPr>
          <a:lstStyle/>
          <a:p>
            <a:pPr eaLnBrk="1" fontAlgn="auto" hangingPunct="1">
              <a:defRPr/>
            </a:pPr>
            <a:r>
              <a:rPr lang="zh-CN" altLang="en-US" sz="2400" b="1" noProof="1">
                <a:gradFill>
                  <a:gsLst>
                    <a:gs pos="21000">
                      <a:srgbClr val="53575C"/>
                    </a:gs>
                    <a:gs pos="88000">
                      <a:srgbClr val="C5C7CA"/>
                    </a:gs>
                  </a:gsLst>
                  <a:lin ang="5400000"/>
                </a:gradFill>
                <a:latin typeface="+mn-lt"/>
                <a:ea typeface="+mn-ea"/>
              </a:rPr>
              <a:t>超高分辨率荧光显微技术</a:t>
            </a:r>
            <a:endParaRPr lang="zh-CN" altLang="en-US" sz="2400" b="1" noProof="1">
              <a:gradFill>
                <a:gsLst>
                  <a:gs pos="21000">
                    <a:srgbClr val="53575C"/>
                  </a:gs>
                  <a:gs pos="88000">
                    <a:srgbClr val="C5C7CA"/>
                  </a:gs>
                </a:gsLst>
                <a:lin ang="5400000"/>
              </a:gradFill>
            </a:endParaRPr>
          </a:p>
        </p:txBody>
      </p:sp>
      <p:sp>
        <p:nvSpPr>
          <p:cNvPr id="3" name="左大括号 2"/>
          <p:cNvSpPr/>
          <p:nvPr/>
        </p:nvSpPr>
        <p:spPr>
          <a:xfrm>
            <a:off x="2079625" y="2422525"/>
            <a:ext cx="398463" cy="261937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defRPr/>
            </a:pPr>
            <a:endParaRPr lang="zh-CN" altLang="en-US" noProof="1"/>
          </a:p>
        </p:txBody>
      </p:sp>
      <p:sp>
        <p:nvSpPr>
          <p:cNvPr id="14344" name="文本框 3"/>
          <p:cNvSpPr txBox="1">
            <a:spLocks noChangeArrowheads="1"/>
          </p:cNvSpPr>
          <p:nvPr/>
        </p:nvSpPr>
        <p:spPr bwMode="auto">
          <a:xfrm>
            <a:off x="2640013" y="1974850"/>
            <a:ext cx="15097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2000">
                <a:latin typeface="黑体" panose="02010609060101010101" pitchFamily="49" charset="-122"/>
                <a:ea typeface="黑体" panose="02010609060101010101" pitchFamily="49" charset="-122"/>
              </a:rPr>
              <a:t>基于点扩散函数调制的超分辨技术</a:t>
            </a:r>
          </a:p>
        </p:txBody>
      </p:sp>
      <p:sp>
        <p:nvSpPr>
          <p:cNvPr id="14345" name="文本框 4"/>
          <p:cNvSpPr txBox="1">
            <a:spLocks noChangeArrowheads="1"/>
          </p:cNvSpPr>
          <p:nvPr/>
        </p:nvSpPr>
        <p:spPr bwMode="auto">
          <a:xfrm>
            <a:off x="2640013" y="4573588"/>
            <a:ext cx="16160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2000">
                <a:latin typeface="黑体" panose="02010609060101010101" pitchFamily="49" charset="-122"/>
                <a:ea typeface="黑体" panose="02010609060101010101" pitchFamily="49" charset="-122"/>
              </a:rPr>
              <a:t>基于单分子定位的超分辨技术</a:t>
            </a:r>
          </a:p>
        </p:txBody>
      </p:sp>
      <p:pic>
        <p:nvPicPr>
          <p:cNvPr id="14346" name="图片 1"/>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r="63251"/>
          <a:stretch>
            <a:fillRect/>
          </a:stretch>
        </p:blipFill>
        <p:spPr bwMode="auto">
          <a:xfrm>
            <a:off x="4148138" y="3867150"/>
            <a:ext cx="1844675"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7" name="图片 1"/>
          <p:cNvPicPr>
            <a:picLocks noChangeAspect="1" noChangeArrowheads="1"/>
          </p:cNvPicPr>
          <p:nvPr/>
        </p:nvPicPr>
        <p:blipFill>
          <a:blip r:embed="rId3">
            <a:extLst>
              <a:ext uri="{28A0092B-C50C-407E-A947-70E740481C1C}">
                <a14:useLocalDpi xmlns:a14="http://schemas.microsoft.com/office/drawing/2010/main" val="0"/>
              </a:ext>
            </a:extLst>
          </a:blip>
          <a:srcRect l="65402"/>
          <a:stretch>
            <a:fillRect/>
          </a:stretch>
        </p:blipFill>
        <p:spPr bwMode="auto">
          <a:xfrm>
            <a:off x="5886450" y="3867150"/>
            <a:ext cx="1736725"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8" name="图片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8423" y="3922387"/>
            <a:ext cx="2890227" cy="1925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9" name="图片 1"/>
          <p:cNvPicPr>
            <a:picLocks noChangeAspect="1" noChangeArrowheads="1"/>
          </p:cNvPicPr>
          <p:nvPr/>
        </p:nvPicPr>
        <p:blipFill>
          <a:blip r:embed="rId3">
            <a:extLst>
              <a:ext uri="{28A0092B-C50C-407E-A947-70E740481C1C}">
                <a14:useLocalDpi xmlns:a14="http://schemas.microsoft.com/office/drawing/2010/main" val="0"/>
              </a:ext>
            </a:extLst>
          </a:blip>
          <a:srcRect l="33144" r="32385"/>
          <a:stretch>
            <a:fillRect/>
          </a:stretch>
        </p:blipFill>
        <p:spPr bwMode="auto">
          <a:xfrm>
            <a:off x="4205288" y="1314450"/>
            <a:ext cx="1730375"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7"/>
          <p:cNvSpPr txBox="1">
            <a:spLocks noChangeArrowheads="1"/>
          </p:cNvSpPr>
          <p:nvPr/>
        </p:nvSpPr>
        <p:spPr bwMode="auto">
          <a:xfrm>
            <a:off x="11650980" y="6521450"/>
            <a:ext cx="44894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1600" b="1">
                <a:solidFill>
                  <a:schemeClr val="bg1"/>
                </a:solidFill>
                <a:latin typeface="微软雅黑" panose="020B0503020204020204" pitchFamily="34" charset="-122"/>
                <a:ea typeface="微软雅黑" panose="020B0503020204020204" pitchFamily="34" charset="-122"/>
              </a:rPr>
              <a:t>15</a:t>
            </a:r>
          </a:p>
        </p:txBody>
      </p:sp>
      <p:sp>
        <p:nvSpPr>
          <p:cNvPr id="9" name="文本框 8"/>
          <p:cNvSpPr txBox="1"/>
          <p:nvPr/>
        </p:nvSpPr>
        <p:spPr>
          <a:xfrm>
            <a:off x="1383665" y="121920"/>
            <a:ext cx="9657715" cy="646331"/>
          </a:xfrm>
          <a:prstGeom prst="rect">
            <a:avLst/>
          </a:prstGeom>
          <a:noFill/>
          <a:effectLst>
            <a:innerShdw blurRad="114300">
              <a:prstClr val="black"/>
            </a:innerShdw>
          </a:effectLst>
        </p:spPr>
        <p:txBody>
          <a:bodyPr>
            <a:spAutoFit/>
          </a:bodyPr>
          <a:lstStyle>
            <a:defPPr>
              <a:defRPr lang="zh-CN"/>
            </a:defPPr>
            <a:lvl1pPr fontAlgn="auto">
              <a:defRPr sz="3600" b="1">
                <a:solidFill>
                  <a:srgbClr val="005D98"/>
                </a:solidFill>
                <a:latin typeface="微软雅黑" panose="020B0503020204020204" pitchFamily="34" charset="-122"/>
                <a:ea typeface="微软雅黑" panose="020B0503020204020204" pitchFamily="34" charset="-122"/>
              </a:defRPr>
            </a:lvl1pPr>
          </a:lstStyle>
          <a:p>
            <a:pPr eaLnBrk="1" hangingPunct="1">
              <a:defRPr/>
            </a:pPr>
            <a:r>
              <a:rPr lang="zh-CN" altLang="en-US" noProof="1"/>
              <a:t>基于点扩散函数调制的超分辨技术</a:t>
            </a:r>
          </a:p>
        </p:txBody>
      </p:sp>
      <p:sp>
        <p:nvSpPr>
          <p:cNvPr id="15366" name="文本框 1"/>
          <p:cNvSpPr txBox="1">
            <a:spLocks noChangeArrowheads="1"/>
          </p:cNvSpPr>
          <p:nvPr/>
        </p:nvSpPr>
        <p:spPr bwMode="auto">
          <a:xfrm>
            <a:off x="666750" y="1146175"/>
            <a:ext cx="49498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2400">
                <a:latin typeface="黑体" panose="02010609060101010101" pitchFamily="49" charset="-122"/>
                <a:ea typeface="黑体" panose="02010609060101010101" pitchFamily="49" charset="-122"/>
                <a:sym typeface="黑体" panose="02010609060101010101" pitchFamily="49" charset="-122"/>
              </a:rPr>
              <a:t>基于点扩散函数调制的超分辨技术</a:t>
            </a:r>
          </a:p>
        </p:txBody>
      </p:sp>
      <p:pic>
        <p:nvPicPr>
          <p:cNvPr id="15367" name="图片 1"/>
          <p:cNvPicPr>
            <a:picLocks noChangeAspect="1" noChangeArrowheads="1"/>
          </p:cNvPicPr>
          <p:nvPr/>
        </p:nvPicPr>
        <p:blipFill>
          <a:blip r:embed="rId2">
            <a:extLst>
              <a:ext uri="{28A0092B-C50C-407E-A947-70E740481C1C}">
                <a14:useLocalDpi xmlns:a14="http://schemas.microsoft.com/office/drawing/2010/main" val="0"/>
              </a:ext>
            </a:extLst>
          </a:blip>
          <a:srcRect l="33144" r="32385"/>
          <a:stretch>
            <a:fillRect/>
          </a:stretch>
        </p:blipFill>
        <p:spPr bwMode="auto">
          <a:xfrm>
            <a:off x="666750" y="2243138"/>
            <a:ext cx="2592388" cy="349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文本框 2"/>
          <p:cNvSpPr txBox="1">
            <a:spLocks noChangeArrowheads="1"/>
          </p:cNvSpPr>
          <p:nvPr/>
        </p:nvSpPr>
        <p:spPr bwMode="auto">
          <a:xfrm>
            <a:off x="3663950" y="1541463"/>
            <a:ext cx="81280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2000" b="1" dirty="0">
                <a:latin typeface="黑体" panose="02010609060101010101" pitchFamily="49" charset="-122"/>
                <a:ea typeface="黑体" panose="02010609060101010101" pitchFamily="49" charset="-122"/>
              </a:rPr>
              <a:t>德国科学家</a:t>
            </a:r>
          </a:p>
          <a:p>
            <a:pPr eaLnBrk="1" hangingPunct="1"/>
            <a:r>
              <a:rPr lang="zh-CN" altLang="en-US" sz="2000" b="1" dirty="0">
                <a:latin typeface="黑体" panose="02010609060101010101" pitchFamily="49" charset="-122"/>
                <a:ea typeface="黑体" panose="02010609060101010101" pitchFamily="49" charset="-122"/>
              </a:rPr>
              <a:t>德国哥廷根大学教授</a:t>
            </a:r>
          </a:p>
          <a:p>
            <a:pPr eaLnBrk="1" hangingPunct="1"/>
            <a:r>
              <a:rPr lang="zh-CN" altLang="en-US" sz="2000" b="1" dirty="0">
                <a:latin typeface="黑体" panose="02010609060101010101" pitchFamily="49" charset="-122"/>
                <a:ea typeface="黑体" panose="02010609060101010101" pitchFamily="49" charset="-122"/>
              </a:rPr>
              <a:t>德国马克斯·普朗克生物物理化学研究所所长</a:t>
            </a:r>
          </a:p>
          <a:p>
            <a:pPr eaLnBrk="1" hangingPunct="1"/>
            <a:r>
              <a:rPr lang="zh-CN" altLang="en-US" sz="2000" dirty="0">
                <a:solidFill>
                  <a:srgbClr val="FF0000"/>
                </a:solidFill>
                <a:latin typeface="黑体" panose="02010609060101010101" pitchFamily="49" charset="-122"/>
                <a:ea typeface="黑体" panose="02010609060101010101" pitchFamily="49" charset="-122"/>
              </a:rPr>
              <a:t>1994</a:t>
            </a:r>
            <a:r>
              <a:rPr lang="zh-CN" altLang="en-US" sz="2000" dirty="0">
                <a:latin typeface="黑体" panose="02010609060101010101" pitchFamily="49" charset="-122"/>
                <a:ea typeface="黑体" panose="02010609060101010101" pitchFamily="49" charset="-122"/>
              </a:rPr>
              <a:t> 年还在做</a:t>
            </a:r>
            <a:r>
              <a:rPr lang="zh-CN" altLang="en-US" sz="2000" dirty="0">
                <a:solidFill>
                  <a:srgbClr val="FF0000"/>
                </a:solidFill>
                <a:latin typeface="黑体" panose="02010609060101010101" pitchFamily="49" charset="-122"/>
                <a:ea typeface="黑体" panose="02010609060101010101" pitchFamily="49" charset="-122"/>
              </a:rPr>
              <a:t>博士后</a:t>
            </a:r>
            <a:r>
              <a:rPr lang="zh-CN" altLang="en-US" sz="2000" dirty="0">
                <a:latin typeface="黑体" panose="02010609060101010101" pitchFamily="49" charset="-122"/>
                <a:ea typeface="黑体" panose="02010609060101010101" pitchFamily="49" charset="-122"/>
              </a:rPr>
              <a:t>的时候就最先提出了</a:t>
            </a:r>
            <a:r>
              <a:rPr lang="zh-CN" altLang="en-US" sz="2000" dirty="0">
                <a:solidFill>
                  <a:srgbClr val="FF0000"/>
                </a:solidFill>
                <a:latin typeface="黑体" panose="02010609060101010101" pitchFamily="49" charset="-122"/>
                <a:ea typeface="黑体" panose="02010609060101010101" pitchFamily="49" charset="-122"/>
              </a:rPr>
              <a:t>受激发射损耗</a:t>
            </a:r>
            <a:r>
              <a:rPr lang="zh-CN" altLang="en-US" sz="2000" dirty="0">
                <a:latin typeface="黑体" panose="02010609060101010101" pitchFamily="49" charset="-122"/>
                <a:ea typeface="黑体" panose="02010609060101010101" pitchFamily="49" charset="-122"/>
              </a:rPr>
              <a:t>的方法(简称 STED) 来打破光学衍射极限</a:t>
            </a:r>
          </a:p>
          <a:p>
            <a:pPr eaLnBrk="1" hangingPunct="1"/>
            <a:endParaRPr lang="zh-CN" altLang="en-US" sz="2000" dirty="0">
              <a:latin typeface="黑体" panose="02010609060101010101" pitchFamily="49" charset="-122"/>
              <a:ea typeface="黑体" panose="02010609060101010101" pitchFamily="49" charset="-122"/>
            </a:endParaRPr>
          </a:p>
          <a:p>
            <a:pPr eaLnBrk="1" hangingPunct="1"/>
            <a:r>
              <a:rPr lang="zh-CN" altLang="en-US" sz="2000" dirty="0">
                <a:latin typeface="黑体" panose="02010609060101010101" pitchFamily="49" charset="-122"/>
                <a:ea typeface="黑体" panose="02010609060101010101" pitchFamily="49" charset="-122"/>
              </a:rPr>
              <a:t>由于衍射极限的存在，光束聚焦的光斑尺寸不能无穷小，而是限定为光的波长的一半，这对应了荧光显微镜中聚焦激光光斑的点扩散函数。理论上，如果能缩小激光光斑就可以实现超分辨成像。</a:t>
            </a:r>
          </a:p>
          <a:p>
            <a:pPr eaLnBrk="1" hangingPunct="1"/>
            <a:r>
              <a:rPr lang="zh-CN" altLang="en-US" sz="2000" b="1" dirty="0">
                <a:latin typeface="黑体" panose="02010609060101010101" pitchFamily="49" charset="-122"/>
                <a:ea typeface="黑体" panose="02010609060101010101" pitchFamily="49" charset="-122"/>
              </a:rPr>
              <a:t>Hell 的基本想法：</a:t>
            </a:r>
            <a:r>
              <a:rPr lang="zh-CN" altLang="en-US" sz="2000" dirty="0">
                <a:latin typeface="黑体" panose="02010609060101010101" pitchFamily="49" charset="-122"/>
                <a:ea typeface="黑体" panose="02010609060101010101" pitchFamily="49" charset="-122"/>
              </a:rPr>
              <a:t>在激发光斑点扩散函数周围套上一个环形点扩散函数，以“擦除”激发光斑的外围，从而使得激发光斑“变小”。利用了产生激光的受激辐射原理，用位相板产生环状的激光光斑并套在激发光斑外。这个环状光的波长匹配激发态到基态的能量差，同时功率够高，使得其区域内处在激发态的荧光分子在环状光照射下会发生整齐划一的饱和受激辐射。因为受激辐射波长与自发辐射( 荧光) 不同，所以环状光覆盖的受激辐射可以被挡住，而环内的自发辐射则是我们需要的荧光。</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7"/>
          <p:cNvSpPr txBox="1">
            <a:spLocks noChangeArrowheads="1"/>
          </p:cNvSpPr>
          <p:nvPr/>
        </p:nvSpPr>
        <p:spPr bwMode="auto">
          <a:xfrm>
            <a:off x="11638280" y="6521450"/>
            <a:ext cx="46164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1600" b="1">
                <a:solidFill>
                  <a:schemeClr val="bg1"/>
                </a:solidFill>
                <a:latin typeface="微软雅黑" panose="020B0503020204020204" pitchFamily="34" charset="-122"/>
                <a:ea typeface="微软雅黑" panose="020B0503020204020204" pitchFamily="34" charset="-122"/>
              </a:rPr>
              <a:t>16</a:t>
            </a:r>
          </a:p>
        </p:txBody>
      </p:sp>
      <p:sp>
        <p:nvSpPr>
          <p:cNvPr id="9" name="文本框 8"/>
          <p:cNvSpPr txBox="1"/>
          <p:nvPr/>
        </p:nvSpPr>
        <p:spPr>
          <a:xfrm>
            <a:off x="1383665" y="121920"/>
            <a:ext cx="9657715" cy="646331"/>
          </a:xfrm>
          <a:prstGeom prst="rect">
            <a:avLst/>
          </a:prstGeom>
          <a:noFill/>
          <a:effectLst>
            <a:innerShdw blurRad="114300">
              <a:prstClr val="black"/>
            </a:innerShdw>
          </a:effectLst>
        </p:spPr>
        <p:txBody>
          <a:bodyPr>
            <a:spAutoFit/>
          </a:bodyPr>
          <a:lstStyle>
            <a:defPPr>
              <a:defRPr lang="zh-CN"/>
            </a:defPPr>
            <a:lvl1pPr fontAlgn="auto">
              <a:defRPr sz="3600" b="1">
                <a:solidFill>
                  <a:srgbClr val="005D98"/>
                </a:solidFill>
                <a:latin typeface="微软雅黑" panose="020B0503020204020204" pitchFamily="34" charset="-122"/>
                <a:ea typeface="微软雅黑" panose="020B0503020204020204" pitchFamily="34" charset="-122"/>
              </a:defRPr>
            </a:lvl1pPr>
          </a:lstStyle>
          <a:p>
            <a:pPr eaLnBrk="1" hangingPunct="1">
              <a:defRPr/>
            </a:pPr>
            <a:r>
              <a:rPr lang="zh-CN" altLang="en-US" noProof="1"/>
              <a:t>基于点扩散函数调制的超分辨技术</a:t>
            </a:r>
          </a:p>
        </p:txBody>
      </p:sp>
      <p:sp>
        <p:nvSpPr>
          <p:cNvPr id="16390" name="文本框 1"/>
          <p:cNvSpPr txBox="1">
            <a:spLocks noChangeArrowheads="1"/>
          </p:cNvSpPr>
          <p:nvPr/>
        </p:nvSpPr>
        <p:spPr bwMode="auto">
          <a:xfrm>
            <a:off x="336550" y="1444625"/>
            <a:ext cx="8396288"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zh-CN" altLang="en-US" sz="2400">
                <a:latin typeface="黑体" panose="02010609060101010101" pitchFamily="49" charset="-122"/>
                <a:ea typeface="黑体" panose="02010609060101010101" pitchFamily="49" charset="-122"/>
              </a:rPr>
              <a:t>环状光的孔径理论上可以通过增加激光强度无限缩小</a:t>
            </a:r>
          </a:p>
          <a:p>
            <a:pPr algn="ctr" eaLnBrk="1" hangingPunct="1"/>
            <a:endParaRPr lang="zh-CN" altLang="en-US" sz="2000">
              <a:latin typeface="黑体" panose="02010609060101010101" pitchFamily="49" charset="-122"/>
              <a:ea typeface="黑体" panose="02010609060101010101" pitchFamily="49" charset="-122"/>
            </a:endParaRPr>
          </a:p>
          <a:p>
            <a:pPr algn="ctr" eaLnBrk="1" hangingPunct="1"/>
            <a:endParaRPr lang="zh-CN" altLang="en-US" sz="2000">
              <a:latin typeface="黑体" panose="02010609060101010101" pitchFamily="49" charset="-122"/>
              <a:ea typeface="黑体" panose="02010609060101010101" pitchFamily="49" charset="-122"/>
            </a:endParaRPr>
          </a:p>
          <a:p>
            <a:pPr algn="ctr" eaLnBrk="1" hangingPunct="1"/>
            <a:r>
              <a:rPr lang="zh-CN" altLang="en-US" sz="2400">
                <a:latin typeface="黑体" panose="02010609060101010101" pitchFamily="49" charset="-122"/>
                <a:ea typeface="黑体" panose="02010609060101010101" pitchFamily="49" charset="-122"/>
              </a:rPr>
              <a:t>获得一个小于衍射极限的荧光激发点</a:t>
            </a:r>
          </a:p>
          <a:p>
            <a:pPr algn="ctr" eaLnBrk="1" hangingPunct="1"/>
            <a:endParaRPr lang="zh-CN" altLang="en-US" sz="2000">
              <a:latin typeface="黑体" panose="02010609060101010101" pitchFamily="49" charset="-122"/>
              <a:ea typeface="黑体" panose="02010609060101010101" pitchFamily="49" charset="-122"/>
            </a:endParaRPr>
          </a:p>
          <a:p>
            <a:pPr algn="ctr" eaLnBrk="1" hangingPunct="1"/>
            <a:endParaRPr lang="zh-CN" altLang="en-US" sz="2000">
              <a:latin typeface="黑体" panose="02010609060101010101" pitchFamily="49" charset="-122"/>
              <a:ea typeface="黑体" panose="02010609060101010101" pitchFamily="49" charset="-122"/>
            </a:endParaRPr>
          </a:p>
          <a:p>
            <a:pPr algn="ctr" eaLnBrk="1" hangingPunct="1"/>
            <a:endParaRPr lang="zh-CN" altLang="en-US" sz="2000">
              <a:latin typeface="黑体" panose="02010609060101010101" pitchFamily="49" charset="-122"/>
              <a:ea typeface="黑体" panose="02010609060101010101" pitchFamily="49" charset="-122"/>
            </a:endParaRPr>
          </a:p>
          <a:p>
            <a:pPr algn="ctr" eaLnBrk="1" hangingPunct="1"/>
            <a:r>
              <a:rPr lang="zh-CN" altLang="en-US" sz="2400">
                <a:latin typeface="黑体" panose="02010609060101010101" pitchFamily="49" charset="-122"/>
                <a:ea typeface="黑体" panose="02010609060101010101" pitchFamily="49" charset="-122"/>
              </a:rPr>
              <a:t>更改了阿贝的衍射极限公式:</a:t>
            </a:r>
          </a:p>
          <a:p>
            <a:pPr algn="ctr" eaLnBrk="1" hangingPunct="1"/>
            <a:endParaRPr lang="zh-CN" altLang="en-US" sz="2400">
              <a:latin typeface="黑体" panose="02010609060101010101" pitchFamily="49" charset="-122"/>
              <a:ea typeface="黑体" panose="02010609060101010101" pitchFamily="49" charset="-122"/>
            </a:endParaRPr>
          </a:p>
        </p:txBody>
      </p:sp>
      <p:sp>
        <p:nvSpPr>
          <p:cNvPr id="3" name="下箭头 2"/>
          <p:cNvSpPr/>
          <p:nvPr/>
        </p:nvSpPr>
        <p:spPr>
          <a:xfrm>
            <a:off x="4405313" y="1939925"/>
            <a:ext cx="258762" cy="5492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 name="下箭头 3"/>
          <p:cNvSpPr/>
          <p:nvPr/>
        </p:nvSpPr>
        <p:spPr>
          <a:xfrm>
            <a:off x="4405313" y="3049588"/>
            <a:ext cx="258762" cy="5492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aphicFrame>
        <p:nvGraphicFramePr>
          <p:cNvPr id="16393" name="对象 -2147482623"/>
          <p:cNvGraphicFramePr>
            <a:graphicFrameLocks noChangeAspect="1"/>
          </p:cNvGraphicFramePr>
          <p:nvPr/>
        </p:nvGraphicFramePr>
        <p:xfrm>
          <a:off x="3268663" y="4137025"/>
          <a:ext cx="2401887" cy="777875"/>
        </p:xfrm>
        <a:graphic>
          <a:graphicData uri="http://schemas.openxmlformats.org/presentationml/2006/ole">
            <mc:AlternateContent xmlns:mc="http://schemas.openxmlformats.org/markup-compatibility/2006">
              <mc:Choice xmlns:v="urn:schemas-microsoft-com:vml" Requires="v">
                <p:oleObj spid="_x0000_s3084" r:id="rId3" imgW="1079500" imgH="368300" progId="Equation.DSMT4">
                  <p:embed/>
                </p:oleObj>
              </mc:Choice>
              <mc:Fallback>
                <p:oleObj r:id="rId3" imgW="1079500" imgH="368300" progId="Equation.DSMT4">
                  <p:embed/>
                  <p:pic>
                    <p:nvPicPr>
                      <p:cNvPr id="0" name="对象 -21474826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8663" y="4137025"/>
                        <a:ext cx="240188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394" name="文本框 5"/>
          <p:cNvSpPr txBox="1">
            <a:spLocks noChangeArrowheads="1"/>
          </p:cNvSpPr>
          <p:nvPr/>
        </p:nvSpPr>
        <p:spPr bwMode="auto">
          <a:xfrm>
            <a:off x="1549400" y="5592763"/>
            <a:ext cx="5842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zh-CN" altLang="zh-CN" sz="2400" b="1">
                <a:latin typeface="黑体" panose="02010609060101010101" pitchFamily="49" charset="-122"/>
                <a:ea typeface="黑体" panose="02010609060101010101" pitchFamily="49" charset="-122"/>
              </a:rPr>
              <a:t>可见，随着 I 的增加，STED 技术的分辨率可以无穷小</a:t>
            </a:r>
          </a:p>
        </p:txBody>
      </p:sp>
      <p:sp>
        <p:nvSpPr>
          <p:cNvPr id="7" name="下箭头 6"/>
          <p:cNvSpPr/>
          <p:nvPr/>
        </p:nvSpPr>
        <p:spPr>
          <a:xfrm>
            <a:off x="4405313" y="5043488"/>
            <a:ext cx="258762" cy="5492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729" name="组合 728"/>
          <p:cNvGrpSpPr/>
          <p:nvPr/>
        </p:nvGrpSpPr>
        <p:grpSpPr>
          <a:xfrm>
            <a:off x="7601060" y="1329757"/>
            <a:ext cx="4464000" cy="2160000"/>
            <a:chOff x="-3133724" y="-598196"/>
            <a:chExt cx="3694113" cy="1786915"/>
          </a:xfrm>
          <a:solidFill>
            <a:srgbClr val="005D98"/>
          </a:solidFill>
        </p:grpSpPr>
        <p:sp>
          <p:nvSpPr>
            <p:cNvPr id="733" name="Freeform 2597"/>
            <p:cNvSpPr>
              <a:spLocks noEditPoints="1"/>
            </p:cNvSpPr>
            <p:nvPr/>
          </p:nvSpPr>
          <p:spPr bwMode="auto">
            <a:xfrm>
              <a:off x="-1695118" y="158728"/>
              <a:ext cx="447013" cy="996972"/>
            </a:xfrm>
            <a:custGeom>
              <a:avLst/>
              <a:gdLst>
                <a:gd name="T0" fmla="*/ 58 w 80"/>
                <a:gd name="T1" fmla="*/ 47 h 179"/>
                <a:gd name="T2" fmla="*/ 16 w 80"/>
                <a:gd name="T3" fmla="*/ 38 h 179"/>
                <a:gd name="T4" fmla="*/ 64 w 80"/>
                <a:gd name="T5" fmla="*/ 38 h 179"/>
                <a:gd name="T6" fmla="*/ 47 w 80"/>
                <a:gd name="T7" fmla="*/ 41 h 179"/>
                <a:gd name="T8" fmla="*/ 54 w 80"/>
                <a:gd name="T9" fmla="*/ 38 h 179"/>
                <a:gd name="T10" fmla="*/ 20 w 80"/>
                <a:gd name="T11" fmla="*/ 103 h 179"/>
                <a:gd name="T12" fmla="*/ 16 w 80"/>
                <a:gd name="T13" fmla="*/ 122 h 179"/>
                <a:gd name="T14" fmla="*/ 20 w 80"/>
                <a:gd name="T15" fmla="*/ 128 h 179"/>
                <a:gd name="T16" fmla="*/ 16 w 80"/>
                <a:gd name="T17" fmla="*/ 147 h 179"/>
                <a:gd name="T18" fmla="*/ 16 w 80"/>
                <a:gd name="T19" fmla="*/ 150 h 179"/>
                <a:gd name="T20" fmla="*/ 64 w 80"/>
                <a:gd name="T21" fmla="*/ 158 h 179"/>
                <a:gd name="T22" fmla="*/ 54 w 80"/>
                <a:gd name="T23" fmla="*/ 155 h 179"/>
                <a:gd name="T24" fmla="*/ 64 w 80"/>
                <a:gd name="T25" fmla="*/ 150 h 179"/>
                <a:gd name="T26" fmla="*/ 54 w 80"/>
                <a:gd name="T27" fmla="*/ 153 h 179"/>
                <a:gd name="T28" fmla="*/ 60 w 80"/>
                <a:gd name="T29" fmla="*/ 144 h 179"/>
                <a:gd name="T30" fmla="*/ 39 w 80"/>
                <a:gd name="T31" fmla="*/ 147 h 179"/>
                <a:gd name="T32" fmla="*/ 47 w 80"/>
                <a:gd name="T33" fmla="*/ 144 h 179"/>
                <a:gd name="T34" fmla="*/ 64 w 80"/>
                <a:gd name="T35" fmla="*/ 139 h 179"/>
                <a:gd name="T36" fmla="*/ 29 w 80"/>
                <a:gd name="T37" fmla="*/ 142 h 179"/>
                <a:gd name="T38" fmla="*/ 41 w 80"/>
                <a:gd name="T39" fmla="*/ 139 h 179"/>
                <a:gd name="T40" fmla="*/ 33 w 80"/>
                <a:gd name="T41" fmla="*/ 136 h 179"/>
                <a:gd name="T42" fmla="*/ 41 w 80"/>
                <a:gd name="T43" fmla="*/ 133 h 179"/>
                <a:gd name="T44" fmla="*/ 51 w 80"/>
                <a:gd name="T45" fmla="*/ 133 h 179"/>
                <a:gd name="T46" fmla="*/ 29 w 80"/>
                <a:gd name="T47" fmla="*/ 130 h 179"/>
                <a:gd name="T48" fmla="*/ 35 w 80"/>
                <a:gd name="T49" fmla="*/ 128 h 179"/>
                <a:gd name="T50" fmla="*/ 58 w 80"/>
                <a:gd name="T51" fmla="*/ 130 h 179"/>
                <a:gd name="T52" fmla="*/ 22 w 80"/>
                <a:gd name="T53" fmla="*/ 122 h 179"/>
                <a:gd name="T54" fmla="*/ 39 w 80"/>
                <a:gd name="T55" fmla="*/ 122 h 179"/>
                <a:gd name="T56" fmla="*/ 54 w 80"/>
                <a:gd name="T57" fmla="*/ 125 h 179"/>
                <a:gd name="T58" fmla="*/ 22 w 80"/>
                <a:gd name="T59" fmla="*/ 116 h 179"/>
                <a:gd name="T60" fmla="*/ 58 w 80"/>
                <a:gd name="T61" fmla="*/ 119 h 179"/>
                <a:gd name="T62" fmla="*/ 60 w 80"/>
                <a:gd name="T63" fmla="*/ 105 h 179"/>
                <a:gd name="T64" fmla="*/ 51 w 80"/>
                <a:gd name="T65" fmla="*/ 105 h 179"/>
                <a:gd name="T66" fmla="*/ 22 w 80"/>
                <a:gd name="T67" fmla="*/ 103 h 179"/>
                <a:gd name="T68" fmla="*/ 29 w 80"/>
                <a:gd name="T69" fmla="*/ 100 h 179"/>
                <a:gd name="T70" fmla="*/ 51 w 80"/>
                <a:gd name="T71" fmla="*/ 103 h 179"/>
                <a:gd name="T72" fmla="*/ 60 w 80"/>
                <a:gd name="T73" fmla="*/ 94 h 179"/>
                <a:gd name="T74" fmla="*/ 26 w 80"/>
                <a:gd name="T75" fmla="*/ 94 h 179"/>
                <a:gd name="T76" fmla="*/ 35 w 80"/>
                <a:gd name="T77" fmla="*/ 97 h 179"/>
                <a:gd name="T78" fmla="*/ 41 w 80"/>
                <a:gd name="T79" fmla="*/ 94 h 179"/>
                <a:gd name="T80" fmla="*/ 64 w 80"/>
                <a:gd name="T81" fmla="*/ 91 h 179"/>
                <a:gd name="T82" fmla="*/ 35 w 80"/>
                <a:gd name="T83" fmla="*/ 88 h 179"/>
                <a:gd name="T84" fmla="*/ 45 w 80"/>
                <a:gd name="T85" fmla="*/ 88 h 179"/>
                <a:gd name="T86" fmla="*/ 60 w 80"/>
                <a:gd name="T87" fmla="*/ 86 h 179"/>
                <a:gd name="T88" fmla="*/ 29 w 80"/>
                <a:gd name="T89" fmla="*/ 83 h 179"/>
                <a:gd name="T90" fmla="*/ 64 w 80"/>
                <a:gd name="T91" fmla="*/ 80 h 179"/>
                <a:gd name="T92" fmla="*/ 41 w 80"/>
                <a:gd name="T93" fmla="*/ 77 h 179"/>
                <a:gd name="T94" fmla="*/ 51 w 80"/>
                <a:gd name="T95" fmla="*/ 77 h 179"/>
                <a:gd name="T96" fmla="*/ 60 w 80"/>
                <a:gd name="T97" fmla="*/ 75 h 179"/>
                <a:gd name="T98" fmla="*/ 29 w 80"/>
                <a:gd name="T99" fmla="*/ 72 h 179"/>
                <a:gd name="T100" fmla="*/ 51 w 80"/>
                <a:gd name="T101" fmla="*/ 75 h 179"/>
                <a:gd name="T102" fmla="*/ 60 w 80"/>
                <a:gd name="T103" fmla="*/ 66 h 179"/>
                <a:gd name="T104" fmla="*/ 45 w 80"/>
                <a:gd name="T105" fmla="*/ 66 h 179"/>
                <a:gd name="T106" fmla="*/ 54 w 80"/>
                <a:gd name="T107" fmla="*/ 69 h 179"/>
                <a:gd name="T108" fmla="*/ 60 w 80"/>
                <a:gd name="T109" fmla="*/ 60 h 179"/>
                <a:gd name="T110" fmla="*/ 45 w 80"/>
                <a:gd name="T111" fmla="*/ 63 h 179"/>
                <a:gd name="T112" fmla="*/ 54 w 80"/>
                <a:gd name="T113" fmla="*/ 60 h 179"/>
                <a:gd name="T114" fmla="*/ 64 w 80"/>
                <a:gd name="T115" fmla="*/ 55 h 179"/>
                <a:gd name="T116" fmla="*/ 47 w 80"/>
                <a:gd name="T117" fmla="*/ 58 h 179"/>
                <a:gd name="T118" fmla="*/ 35 w 80"/>
                <a:gd name="T119" fmla="*/ 49 h 179"/>
                <a:gd name="T120" fmla="*/ 58 w 80"/>
                <a:gd name="T121" fmla="*/ 52 h 179"/>
                <a:gd name="T122" fmla="*/ 35 w 80"/>
                <a:gd name="T123" fmla="*/ 44 h 179"/>
                <a:gd name="T124" fmla="*/ 51 w 80"/>
                <a:gd name="T125" fmla="*/ 4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0" h="179">
                  <a:moveTo>
                    <a:pt x="80" y="179"/>
                  </a:moveTo>
                  <a:cubicBezTo>
                    <a:pt x="0" y="179"/>
                    <a:pt x="0" y="179"/>
                    <a:pt x="0" y="179"/>
                  </a:cubicBezTo>
                  <a:cubicBezTo>
                    <a:pt x="11" y="0"/>
                    <a:pt x="11" y="0"/>
                    <a:pt x="11" y="0"/>
                  </a:cubicBezTo>
                  <a:cubicBezTo>
                    <a:pt x="69" y="0"/>
                    <a:pt x="69" y="0"/>
                    <a:pt x="69" y="0"/>
                  </a:cubicBezTo>
                  <a:cubicBezTo>
                    <a:pt x="80" y="179"/>
                    <a:pt x="80" y="179"/>
                    <a:pt x="80" y="179"/>
                  </a:cubicBezTo>
                  <a:close/>
                  <a:moveTo>
                    <a:pt x="54" y="44"/>
                  </a:moveTo>
                  <a:cubicBezTo>
                    <a:pt x="54" y="45"/>
                    <a:pt x="54" y="46"/>
                    <a:pt x="54" y="47"/>
                  </a:cubicBezTo>
                  <a:cubicBezTo>
                    <a:pt x="55" y="47"/>
                    <a:pt x="56" y="47"/>
                    <a:pt x="58" y="47"/>
                  </a:cubicBezTo>
                  <a:cubicBezTo>
                    <a:pt x="58" y="46"/>
                    <a:pt x="58" y="45"/>
                    <a:pt x="58" y="44"/>
                  </a:cubicBezTo>
                  <a:cubicBezTo>
                    <a:pt x="56" y="44"/>
                    <a:pt x="55" y="44"/>
                    <a:pt x="54" y="44"/>
                  </a:cubicBezTo>
                  <a:close/>
                  <a:moveTo>
                    <a:pt x="16" y="44"/>
                  </a:moveTo>
                  <a:cubicBezTo>
                    <a:pt x="16" y="45"/>
                    <a:pt x="16" y="46"/>
                    <a:pt x="16" y="47"/>
                  </a:cubicBezTo>
                  <a:cubicBezTo>
                    <a:pt x="18" y="47"/>
                    <a:pt x="19" y="47"/>
                    <a:pt x="20" y="47"/>
                  </a:cubicBezTo>
                  <a:cubicBezTo>
                    <a:pt x="20" y="46"/>
                    <a:pt x="20" y="45"/>
                    <a:pt x="20" y="44"/>
                  </a:cubicBezTo>
                  <a:cubicBezTo>
                    <a:pt x="19" y="44"/>
                    <a:pt x="18" y="44"/>
                    <a:pt x="16" y="44"/>
                  </a:cubicBezTo>
                  <a:close/>
                  <a:moveTo>
                    <a:pt x="16" y="38"/>
                  </a:moveTo>
                  <a:cubicBezTo>
                    <a:pt x="16" y="41"/>
                    <a:pt x="16" y="41"/>
                    <a:pt x="16" y="41"/>
                  </a:cubicBezTo>
                  <a:cubicBezTo>
                    <a:pt x="20" y="41"/>
                    <a:pt x="20" y="41"/>
                    <a:pt x="20" y="41"/>
                  </a:cubicBezTo>
                  <a:cubicBezTo>
                    <a:pt x="20" y="38"/>
                    <a:pt x="20" y="38"/>
                    <a:pt x="20" y="38"/>
                  </a:cubicBezTo>
                  <a:cubicBezTo>
                    <a:pt x="16" y="38"/>
                    <a:pt x="16" y="38"/>
                    <a:pt x="16" y="38"/>
                  </a:cubicBezTo>
                  <a:close/>
                  <a:moveTo>
                    <a:pt x="60" y="38"/>
                  </a:moveTo>
                  <a:cubicBezTo>
                    <a:pt x="60" y="41"/>
                    <a:pt x="60" y="41"/>
                    <a:pt x="60" y="41"/>
                  </a:cubicBezTo>
                  <a:cubicBezTo>
                    <a:pt x="64" y="41"/>
                    <a:pt x="64" y="41"/>
                    <a:pt x="64" y="41"/>
                  </a:cubicBezTo>
                  <a:cubicBezTo>
                    <a:pt x="64" y="38"/>
                    <a:pt x="64" y="38"/>
                    <a:pt x="64" y="38"/>
                  </a:cubicBezTo>
                  <a:cubicBezTo>
                    <a:pt x="60" y="38"/>
                    <a:pt x="60" y="38"/>
                    <a:pt x="60" y="38"/>
                  </a:cubicBezTo>
                  <a:close/>
                  <a:moveTo>
                    <a:pt x="22" y="38"/>
                  </a:moveTo>
                  <a:cubicBezTo>
                    <a:pt x="22" y="39"/>
                    <a:pt x="22" y="40"/>
                    <a:pt x="22" y="41"/>
                  </a:cubicBezTo>
                  <a:cubicBezTo>
                    <a:pt x="24" y="41"/>
                    <a:pt x="25" y="41"/>
                    <a:pt x="26" y="41"/>
                  </a:cubicBezTo>
                  <a:cubicBezTo>
                    <a:pt x="26" y="40"/>
                    <a:pt x="26" y="39"/>
                    <a:pt x="26" y="38"/>
                  </a:cubicBezTo>
                  <a:cubicBezTo>
                    <a:pt x="25" y="38"/>
                    <a:pt x="24" y="38"/>
                    <a:pt x="22" y="38"/>
                  </a:cubicBezTo>
                  <a:close/>
                  <a:moveTo>
                    <a:pt x="47" y="38"/>
                  </a:moveTo>
                  <a:cubicBezTo>
                    <a:pt x="47" y="39"/>
                    <a:pt x="47" y="40"/>
                    <a:pt x="47" y="41"/>
                  </a:cubicBezTo>
                  <a:cubicBezTo>
                    <a:pt x="49" y="41"/>
                    <a:pt x="50" y="41"/>
                    <a:pt x="51" y="41"/>
                  </a:cubicBezTo>
                  <a:cubicBezTo>
                    <a:pt x="51" y="40"/>
                    <a:pt x="51" y="39"/>
                    <a:pt x="51" y="38"/>
                  </a:cubicBezTo>
                  <a:cubicBezTo>
                    <a:pt x="50" y="38"/>
                    <a:pt x="49" y="38"/>
                    <a:pt x="47" y="38"/>
                  </a:cubicBezTo>
                  <a:close/>
                  <a:moveTo>
                    <a:pt x="54" y="38"/>
                  </a:moveTo>
                  <a:cubicBezTo>
                    <a:pt x="54" y="39"/>
                    <a:pt x="54" y="40"/>
                    <a:pt x="54" y="41"/>
                  </a:cubicBezTo>
                  <a:cubicBezTo>
                    <a:pt x="55" y="41"/>
                    <a:pt x="56" y="41"/>
                    <a:pt x="58" y="41"/>
                  </a:cubicBezTo>
                  <a:cubicBezTo>
                    <a:pt x="58" y="40"/>
                    <a:pt x="58" y="39"/>
                    <a:pt x="58" y="38"/>
                  </a:cubicBezTo>
                  <a:cubicBezTo>
                    <a:pt x="56" y="38"/>
                    <a:pt x="55" y="38"/>
                    <a:pt x="54" y="38"/>
                  </a:cubicBezTo>
                  <a:close/>
                  <a:moveTo>
                    <a:pt x="16" y="94"/>
                  </a:moveTo>
                  <a:cubicBezTo>
                    <a:pt x="16" y="95"/>
                    <a:pt x="16" y="96"/>
                    <a:pt x="16" y="97"/>
                  </a:cubicBezTo>
                  <a:cubicBezTo>
                    <a:pt x="18" y="97"/>
                    <a:pt x="19" y="97"/>
                    <a:pt x="20" y="97"/>
                  </a:cubicBezTo>
                  <a:cubicBezTo>
                    <a:pt x="20" y="96"/>
                    <a:pt x="20" y="95"/>
                    <a:pt x="20" y="94"/>
                  </a:cubicBezTo>
                  <a:cubicBezTo>
                    <a:pt x="19" y="94"/>
                    <a:pt x="18" y="94"/>
                    <a:pt x="16" y="94"/>
                  </a:cubicBezTo>
                  <a:close/>
                  <a:moveTo>
                    <a:pt x="16" y="100"/>
                  </a:moveTo>
                  <a:cubicBezTo>
                    <a:pt x="16" y="101"/>
                    <a:pt x="16" y="102"/>
                    <a:pt x="16" y="103"/>
                  </a:cubicBezTo>
                  <a:cubicBezTo>
                    <a:pt x="18" y="103"/>
                    <a:pt x="19" y="103"/>
                    <a:pt x="20" y="103"/>
                  </a:cubicBezTo>
                  <a:cubicBezTo>
                    <a:pt x="20" y="102"/>
                    <a:pt x="20" y="101"/>
                    <a:pt x="20" y="100"/>
                  </a:cubicBezTo>
                  <a:cubicBezTo>
                    <a:pt x="19" y="100"/>
                    <a:pt x="18" y="100"/>
                    <a:pt x="16" y="100"/>
                  </a:cubicBezTo>
                  <a:close/>
                  <a:moveTo>
                    <a:pt x="16" y="116"/>
                  </a:moveTo>
                  <a:cubicBezTo>
                    <a:pt x="16" y="117"/>
                    <a:pt x="16" y="118"/>
                    <a:pt x="16" y="119"/>
                  </a:cubicBezTo>
                  <a:cubicBezTo>
                    <a:pt x="18" y="119"/>
                    <a:pt x="19" y="119"/>
                    <a:pt x="20" y="119"/>
                  </a:cubicBezTo>
                  <a:cubicBezTo>
                    <a:pt x="20" y="118"/>
                    <a:pt x="20" y="117"/>
                    <a:pt x="20" y="116"/>
                  </a:cubicBezTo>
                  <a:cubicBezTo>
                    <a:pt x="19" y="116"/>
                    <a:pt x="18" y="116"/>
                    <a:pt x="16" y="116"/>
                  </a:cubicBezTo>
                  <a:close/>
                  <a:moveTo>
                    <a:pt x="16" y="122"/>
                  </a:moveTo>
                  <a:cubicBezTo>
                    <a:pt x="16" y="123"/>
                    <a:pt x="16" y="124"/>
                    <a:pt x="16" y="125"/>
                  </a:cubicBezTo>
                  <a:cubicBezTo>
                    <a:pt x="18" y="125"/>
                    <a:pt x="19" y="125"/>
                    <a:pt x="20" y="125"/>
                  </a:cubicBezTo>
                  <a:cubicBezTo>
                    <a:pt x="20" y="124"/>
                    <a:pt x="20" y="123"/>
                    <a:pt x="20" y="122"/>
                  </a:cubicBezTo>
                  <a:cubicBezTo>
                    <a:pt x="19" y="122"/>
                    <a:pt x="18" y="122"/>
                    <a:pt x="16" y="122"/>
                  </a:cubicBezTo>
                  <a:close/>
                  <a:moveTo>
                    <a:pt x="16" y="128"/>
                  </a:moveTo>
                  <a:cubicBezTo>
                    <a:pt x="16" y="128"/>
                    <a:pt x="16" y="129"/>
                    <a:pt x="16" y="130"/>
                  </a:cubicBezTo>
                  <a:cubicBezTo>
                    <a:pt x="18" y="130"/>
                    <a:pt x="19" y="130"/>
                    <a:pt x="20" y="130"/>
                  </a:cubicBezTo>
                  <a:cubicBezTo>
                    <a:pt x="20" y="129"/>
                    <a:pt x="20" y="128"/>
                    <a:pt x="20" y="128"/>
                  </a:cubicBezTo>
                  <a:cubicBezTo>
                    <a:pt x="19" y="128"/>
                    <a:pt x="18" y="128"/>
                    <a:pt x="16" y="128"/>
                  </a:cubicBezTo>
                  <a:close/>
                  <a:moveTo>
                    <a:pt x="16" y="139"/>
                  </a:moveTo>
                  <a:cubicBezTo>
                    <a:pt x="16" y="140"/>
                    <a:pt x="16" y="141"/>
                    <a:pt x="16" y="142"/>
                  </a:cubicBezTo>
                  <a:cubicBezTo>
                    <a:pt x="18" y="142"/>
                    <a:pt x="19" y="142"/>
                    <a:pt x="20" y="142"/>
                  </a:cubicBezTo>
                  <a:cubicBezTo>
                    <a:pt x="20" y="141"/>
                    <a:pt x="20" y="140"/>
                    <a:pt x="20" y="139"/>
                  </a:cubicBezTo>
                  <a:cubicBezTo>
                    <a:pt x="19" y="139"/>
                    <a:pt x="18" y="139"/>
                    <a:pt x="16" y="139"/>
                  </a:cubicBezTo>
                  <a:close/>
                  <a:moveTo>
                    <a:pt x="16" y="144"/>
                  </a:moveTo>
                  <a:cubicBezTo>
                    <a:pt x="16" y="145"/>
                    <a:pt x="16" y="146"/>
                    <a:pt x="16" y="147"/>
                  </a:cubicBezTo>
                  <a:cubicBezTo>
                    <a:pt x="18" y="147"/>
                    <a:pt x="19" y="147"/>
                    <a:pt x="20" y="147"/>
                  </a:cubicBezTo>
                  <a:cubicBezTo>
                    <a:pt x="20" y="146"/>
                    <a:pt x="20" y="145"/>
                    <a:pt x="20" y="144"/>
                  </a:cubicBezTo>
                  <a:cubicBezTo>
                    <a:pt x="19" y="144"/>
                    <a:pt x="18" y="144"/>
                    <a:pt x="16" y="144"/>
                  </a:cubicBezTo>
                  <a:close/>
                  <a:moveTo>
                    <a:pt x="16" y="150"/>
                  </a:moveTo>
                  <a:cubicBezTo>
                    <a:pt x="16" y="151"/>
                    <a:pt x="16" y="152"/>
                    <a:pt x="16" y="153"/>
                  </a:cubicBezTo>
                  <a:cubicBezTo>
                    <a:pt x="18" y="153"/>
                    <a:pt x="19" y="153"/>
                    <a:pt x="20" y="153"/>
                  </a:cubicBezTo>
                  <a:cubicBezTo>
                    <a:pt x="20" y="152"/>
                    <a:pt x="20" y="151"/>
                    <a:pt x="20" y="150"/>
                  </a:cubicBezTo>
                  <a:cubicBezTo>
                    <a:pt x="19" y="150"/>
                    <a:pt x="18" y="150"/>
                    <a:pt x="16" y="150"/>
                  </a:cubicBezTo>
                  <a:close/>
                  <a:moveTo>
                    <a:pt x="16" y="155"/>
                  </a:moveTo>
                  <a:cubicBezTo>
                    <a:pt x="16" y="158"/>
                    <a:pt x="16" y="158"/>
                    <a:pt x="16" y="158"/>
                  </a:cubicBezTo>
                  <a:cubicBezTo>
                    <a:pt x="20" y="158"/>
                    <a:pt x="20" y="158"/>
                    <a:pt x="20" y="158"/>
                  </a:cubicBezTo>
                  <a:cubicBezTo>
                    <a:pt x="20" y="155"/>
                    <a:pt x="20" y="155"/>
                    <a:pt x="20" y="155"/>
                  </a:cubicBezTo>
                  <a:cubicBezTo>
                    <a:pt x="16" y="155"/>
                    <a:pt x="16" y="155"/>
                    <a:pt x="16" y="155"/>
                  </a:cubicBezTo>
                  <a:close/>
                  <a:moveTo>
                    <a:pt x="60" y="155"/>
                  </a:moveTo>
                  <a:cubicBezTo>
                    <a:pt x="60" y="158"/>
                    <a:pt x="60" y="158"/>
                    <a:pt x="60" y="158"/>
                  </a:cubicBezTo>
                  <a:cubicBezTo>
                    <a:pt x="64" y="158"/>
                    <a:pt x="64" y="158"/>
                    <a:pt x="64" y="158"/>
                  </a:cubicBezTo>
                  <a:cubicBezTo>
                    <a:pt x="64" y="155"/>
                    <a:pt x="64" y="155"/>
                    <a:pt x="64" y="155"/>
                  </a:cubicBezTo>
                  <a:cubicBezTo>
                    <a:pt x="60" y="155"/>
                    <a:pt x="60" y="155"/>
                    <a:pt x="60" y="155"/>
                  </a:cubicBezTo>
                  <a:close/>
                  <a:moveTo>
                    <a:pt x="47" y="155"/>
                  </a:moveTo>
                  <a:cubicBezTo>
                    <a:pt x="47" y="156"/>
                    <a:pt x="47" y="157"/>
                    <a:pt x="47" y="158"/>
                  </a:cubicBezTo>
                  <a:cubicBezTo>
                    <a:pt x="49" y="158"/>
                    <a:pt x="50" y="158"/>
                    <a:pt x="51" y="158"/>
                  </a:cubicBezTo>
                  <a:cubicBezTo>
                    <a:pt x="51" y="157"/>
                    <a:pt x="51" y="156"/>
                    <a:pt x="51" y="155"/>
                  </a:cubicBezTo>
                  <a:cubicBezTo>
                    <a:pt x="50" y="155"/>
                    <a:pt x="49" y="155"/>
                    <a:pt x="47" y="155"/>
                  </a:cubicBezTo>
                  <a:close/>
                  <a:moveTo>
                    <a:pt x="54" y="155"/>
                  </a:moveTo>
                  <a:cubicBezTo>
                    <a:pt x="54" y="156"/>
                    <a:pt x="54" y="157"/>
                    <a:pt x="54" y="158"/>
                  </a:cubicBezTo>
                  <a:cubicBezTo>
                    <a:pt x="55" y="158"/>
                    <a:pt x="56" y="158"/>
                    <a:pt x="58" y="158"/>
                  </a:cubicBezTo>
                  <a:cubicBezTo>
                    <a:pt x="58" y="157"/>
                    <a:pt x="58" y="156"/>
                    <a:pt x="58" y="155"/>
                  </a:cubicBezTo>
                  <a:cubicBezTo>
                    <a:pt x="56" y="155"/>
                    <a:pt x="55" y="155"/>
                    <a:pt x="54" y="155"/>
                  </a:cubicBezTo>
                  <a:close/>
                  <a:moveTo>
                    <a:pt x="60" y="150"/>
                  </a:moveTo>
                  <a:cubicBezTo>
                    <a:pt x="60" y="151"/>
                    <a:pt x="60" y="152"/>
                    <a:pt x="60" y="153"/>
                  </a:cubicBezTo>
                  <a:cubicBezTo>
                    <a:pt x="61" y="153"/>
                    <a:pt x="63" y="153"/>
                    <a:pt x="64" y="153"/>
                  </a:cubicBezTo>
                  <a:cubicBezTo>
                    <a:pt x="64" y="152"/>
                    <a:pt x="64" y="151"/>
                    <a:pt x="64" y="150"/>
                  </a:cubicBezTo>
                  <a:cubicBezTo>
                    <a:pt x="63" y="150"/>
                    <a:pt x="61" y="150"/>
                    <a:pt x="60" y="150"/>
                  </a:cubicBezTo>
                  <a:close/>
                  <a:moveTo>
                    <a:pt x="47" y="150"/>
                  </a:moveTo>
                  <a:cubicBezTo>
                    <a:pt x="47" y="151"/>
                    <a:pt x="47" y="152"/>
                    <a:pt x="47" y="153"/>
                  </a:cubicBezTo>
                  <a:cubicBezTo>
                    <a:pt x="49" y="153"/>
                    <a:pt x="50" y="153"/>
                    <a:pt x="51" y="153"/>
                  </a:cubicBezTo>
                  <a:cubicBezTo>
                    <a:pt x="51" y="152"/>
                    <a:pt x="51" y="151"/>
                    <a:pt x="51" y="150"/>
                  </a:cubicBezTo>
                  <a:cubicBezTo>
                    <a:pt x="50" y="150"/>
                    <a:pt x="49" y="150"/>
                    <a:pt x="47" y="150"/>
                  </a:cubicBezTo>
                  <a:close/>
                  <a:moveTo>
                    <a:pt x="54" y="150"/>
                  </a:moveTo>
                  <a:cubicBezTo>
                    <a:pt x="54" y="151"/>
                    <a:pt x="54" y="152"/>
                    <a:pt x="54" y="153"/>
                  </a:cubicBezTo>
                  <a:cubicBezTo>
                    <a:pt x="55" y="153"/>
                    <a:pt x="56" y="153"/>
                    <a:pt x="58" y="153"/>
                  </a:cubicBezTo>
                  <a:cubicBezTo>
                    <a:pt x="58" y="152"/>
                    <a:pt x="58" y="151"/>
                    <a:pt x="58" y="150"/>
                  </a:cubicBezTo>
                  <a:cubicBezTo>
                    <a:pt x="56" y="150"/>
                    <a:pt x="55" y="150"/>
                    <a:pt x="54" y="150"/>
                  </a:cubicBezTo>
                  <a:close/>
                  <a:moveTo>
                    <a:pt x="60" y="144"/>
                  </a:moveTo>
                  <a:cubicBezTo>
                    <a:pt x="60" y="145"/>
                    <a:pt x="60" y="146"/>
                    <a:pt x="60" y="147"/>
                  </a:cubicBezTo>
                  <a:cubicBezTo>
                    <a:pt x="61" y="147"/>
                    <a:pt x="63" y="147"/>
                    <a:pt x="64" y="147"/>
                  </a:cubicBezTo>
                  <a:cubicBezTo>
                    <a:pt x="64" y="146"/>
                    <a:pt x="64" y="145"/>
                    <a:pt x="64" y="144"/>
                  </a:cubicBezTo>
                  <a:cubicBezTo>
                    <a:pt x="63" y="144"/>
                    <a:pt x="61" y="144"/>
                    <a:pt x="60" y="144"/>
                  </a:cubicBezTo>
                  <a:close/>
                  <a:moveTo>
                    <a:pt x="22" y="144"/>
                  </a:moveTo>
                  <a:cubicBezTo>
                    <a:pt x="22" y="145"/>
                    <a:pt x="22" y="146"/>
                    <a:pt x="22" y="147"/>
                  </a:cubicBezTo>
                  <a:cubicBezTo>
                    <a:pt x="24" y="147"/>
                    <a:pt x="25" y="147"/>
                    <a:pt x="26" y="147"/>
                  </a:cubicBezTo>
                  <a:cubicBezTo>
                    <a:pt x="26" y="146"/>
                    <a:pt x="26" y="145"/>
                    <a:pt x="26" y="144"/>
                  </a:cubicBezTo>
                  <a:cubicBezTo>
                    <a:pt x="25" y="144"/>
                    <a:pt x="24" y="144"/>
                    <a:pt x="22" y="144"/>
                  </a:cubicBezTo>
                  <a:close/>
                  <a:moveTo>
                    <a:pt x="35" y="144"/>
                  </a:moveTo>
                  <a:cubicBezTo>
                    <a:pt x="35" y="145"/>
                    <a:pt x="35" y="146"/>
                    <a:pt x="35" y="147"/>
                  </a:cubicBezTo>
                  <a:cubicBezTo>
                    <a:pt x="36" y="147"/>
                    <a:pt x="38" y="147"/>
                    <a:pt x="39" y="147"/>
                  </a:cubicBezTo>
                  <a:cubicBezTo>
                    <a:pt x="39" y="146"/>
                    <a:pt x="39" y="145"/>
                    <a:pt x="39" y="144"/>
                  </a:cubicBezTo>
                  <a:cubicBezTo>
                    <a:pt x="38" y="144"/>
                    <a:pt x="36" y="144"/>
                    <a:pt x="35" y="144"/>
                  </a:cubicBezTo>
                  <a:close/>
                  <a:moveTo>
                    <a:pt x="41" y="144"/>
                  </a:moveTo>
                  <a:cubicBezTo>
                    <a:pt x="41" y="145"/>
                    <a:pt x="41" y="146"/>
                    <a:pt x="41" y="147"/>
                  </a:cubicBezTo>
                  <a:cubicBezTo>
                    <a:pt x="42" y="147"/>
                    <a:pt x="44" y="147"/>
                    <a:pt x="45" y="147"/>
                  </a:cubicBezTo>
                  <a:cubicBezTo>
                    <a:pt x="45" y="146"/>
                    <a:pt x="45" y="145"/>
                    <a:pt x="45" y="144"/>
                  </a:cubicBezTo>
                  <a:cubicBezTo>
                    <a:pt x="44" y="144"/>
                    <a:pt x="42" y="144"/>
                    <a:pt x="41" y="144"/>
                  </a:cubicBezTo>
                  <a:close/>
                  <a:moveTo>
                    <a:pt x="47" y="144"/>
                  </a:moveTo>
                  <a:cubicBezTo>
                    <a:pt x="47" y="145"/>
                    <a:pt x="47" y="146"/>
                    <a:pt x="47" y="147"/>
                  </a:cubicBezTo>
                  <a:cubicBezTo>
                    <a:pt x="49" y="147"/>
                    <a:pt x="50" y="147"/>
                    <a:pt x="51" y="147"/>
                  </a:cubicBezTo>
                  <a:cubicBezTo>
                    <a:pt x="51" y="146"/>
                    <a:pt x="51" y="145"/>
                    <a:pt x="51" y="144"/>
                  </a:cubicBezTo>
                  <a:cubicBezTo>
                    <a:pt x="50" y="144"/>
                    <a:pt x="49" y="144"/>
                    <a:pt x="47" y="144"/>
                  </a:cubicBezTo>
                  <a:close/>
                  <a:moveTo>
                    <a:pt x="60" y="139"/>
                  </a:moveTo>
                  <a:cubicBezTo>
                    <a:pt x="60" y="140"/>
                    <a:pt x="60" y="141"/>
                    <a:pt x="60" y="142"/>
                  </a:cubicBezTo>
                  <a:cubicBezTo>
                    <a:pt x="61" y="142"/>
                    <a:pt x="63" y="142"/>
                    <a:pt x="64" y="142"/>
                  </a:cubicBezTo>
                  <a:cubicBezTo>
                    <a:pt x="64" y="141"/>
                    <a:pt x="64" y="140"/>
                    <a:pt x="64" y="139"/>
                  </a:cubicBezTo>
                  <a:cubicBezTo>
                    <a:pt x="63" y="139"/>
                    <a:pt x="61" y="139"/>
                    <a:pt x="60" y="139"/>
                  </a:cubicBezTo>
                  <a:close/>
                  <a:moveTo>
                    <a:pt x="22" y="139"/>
                  </a:moveTo>
                  <a:cubicBezTo>
                    <a:pt x="22" y="140"/>
                    <a:pt x="22" y="141"/>
                    <a:pt x="22" y="142"/>
                  </a:cubicBezTo>
                  <a:cubicBezTo>
                    <a:pt x="24" y="142"/>
                    <a:pt x="25" y="142"/>
                    <a:pt x="26" y="142"/>
                  </a:cubicBezTo>
                  <a:cubicBezTo>
                    <a:pt x="26" y="141"/>
                    <a:pt x="26" y="140"/>
                    <a:pt x="26" y="139"/>
                  </a:cubicBezTo>
                  <a:cubicBezTo>
                    <a:pt x="25" y="139"/>
                    <a:pt x="24" y="139"/>
                    <a:pt x="22" y="139"/>
                  </a:cubicBezTo>
                  <a:close/>
                  <a:moveTo>
                    <a:pt x="29" y="139"/>
                  </a:moveTo>
                  <a:cubicBezTo>
                    <a:pt x="29" y="140"/>
                    <a:pt x="29" y="141"/>
                    <a:pt x="29" y="142"/>
                  </a:cubicBezTo>
                  <a:cubicBezTo>
                    <a:pt x="30" y="142"/>
                    <a:pt x="31" y="142"/>
                    <a:pt x="33" y="142"/>
                  </a:cubicBezTo>
                  <a:cubicBezTo>
                    <a:pt x="33" y="141"/>
                    <a:pt x="33" y="140"/>
                    <a:pt x="33" y="139"/>
                  </a:cubicBezTo>
                  <a:cubicBezTo>
                    <a:pt x="31" y="139"/>
                    <a:pt x="30" y="139"/>
                    <a:pt x="29" y="139"/>
                  </a:cubicBezTo>
                  <a:close/>
                  <a:moveTo>
                    <a:pt x="41" y="139"/>
                  </a:moveTo>
                  <a:cubicBezTo>
                    <a:pt x="41" y="140"/>
                    <a:pt x="41" y="141"/>
                    <a:pt x="41" y="142"/>
                  </a:cubicBezTo>
                  <a:cubicBezTo>
                    <a:pt x="42" y="142"/>
                    <a:pt x="44" y="142"/>
                    <a:pt x="45" y="142"/>
                  </a:cubicBezTo>
                  <a:cubicBezTo>
                    <a:pt x="45" y="141"/>
                    <a:pt x="45" y="140"/>
                    <a:pt x="45" y="139"/>
                  </a:cubicBezTo>
                  <a:cubicBezTo>
                    <a:pt x="44" y="139"/>
                    <a:pt x="42" y="139"/>
                    <a:pt x="41" y="139"/>
                  </a:cubicBezTo>
                  <a:close/>
                  <a:moveTo>
                    <a:pt x="47" y="139"/>
                  </a:moveTo>
                  <a:cubicBezTo>
                    <a:pt x="47" y="140"/>
                    <a:pt x="47" y="141"/>
                    <a:pt x="47" y="142"/>
                  </a:cubicBezTo>
                  <a:cubicBezTo>
                    <a:pt x="49" y="142"/>
                    <a:pt x="50" y="142"/>
                    <a:pt x="51" y="142"/>
                  </a:cubicBezTo>
                  <a:cubicBezTo>
                    <a:pt x="51" y="141"/>
                    <a:pt x="51" y="140"/>
                    <a:pt x="51" y="139"/>
                  </a:cubicBezTo>
                  <a:cubicBezTo>
                    <a:pt x="50" y="139"/>
                    <a:pt x="49" y="139"/>
                    <a:pt x="47" y="139"/>
                  </a:cubicBezTo>
                  <a:close/>
                  <a:moveTo>
                    <a:pt x="29" y="133"/>
                  </a:moveTo>
                  <a:cubicBezTo>
                    <a:pt x="29" y="134"/>
                    <a:pt x="29" y="135"/>
                    <a:pt x="29" y="136"/>
                  </a:cubicBezTo>
                  <a:cubicBezTo>
                    <a:pt x="30" y="136"/>
                    <a:pt x="31" y="136"/>
                    <a:pt x="33" y="136"/>
                  </a:cubicBezTo>
                  <a:cubicBezTo>
                    <a:pt x="33" y="135"/>
                    <a:pt x="33" y="134"/>
                    <a:pt x="33" y="133"/>
                  </a:cubicBezTo>
                  <a:cubicBezTo>
                    <a:pt x="31" y="133"/>
                    <a:pt x="30" y="133"/>
                    <a:pt x="29" y="133"/>
                  </a:cubicBezTo>
                  <a:close/>
                  <a:moveTo>
                    <a:pt x="35" y="133"/>
                  </a:moveTo>
                  <a:cubicBezTo>
                    <a:pt x="35" y="134"/>
                    <a:pt x="35" y="135"/>
                    <a:pt x="35" y="136"/>
                  </a:cubicBezTo>
                  <a:cubicBezTo>
                    <a:pt x="36" y="136"/>
                    <a:pt x="38" y="136"/>
                    <a:pt x="39" y="136"/>
                  </a:cubicBezTo>
                  <a:cubicBezTo>
                    <a:pt x="39" y="135"/>
                    <a:pt x="39" y="134"/>
                    <a:pt x="39" y="133"/>
                  </a:cubicBezTo>
                  <a:cubicBezTo>
                    <a:pt x="38" y="133"/>
                    <a:pt x="36" y="133"/>
                    <a:pt x="35" y="133"/>
                  </a:cubicBezTo>
                  <a:close/>
                  <a:moveTo>
                    <a:pt x="41" y="133"/>
                  </a:moveTo>
                  <a:cubicBezTo>
                    <a:pt x="41" y="134"/>
                    <a:pt x="41" y="135"/>
                    <a:pt x="41" y="136"/>
                  </a:cubicBezTo>
                  <a:cubicBezTo>
                    <a:pt x="42" y="136"/>
                    <a:pt x="44" y="136"/>
                    <a:pt x="45" y="136"/>
                  </a:cubicBezTo>
                  <a:cubicBezTo>
                    <a:pt x="45" y="135"/>
                    <a:pt x="45" y="134"/>
                    <a:pt x="45" y="133"/>
                  </a:cubicBezTo>
                  <a:cubicBezTo>
                    <a:pt x="44" y="133"/>
                    <a:pt x="42" y="133"/>
                    <a:pt x="41" y="133"/>
                  </a:cubicBezTo>
                  <a:close/>
                  <a:moveTo>
                    <a:pt x="47" y="133"/>
                  </a:moveTo>
                  <a:cubicBezTo>
                    <a:pt x="47" y="134"/>
                    <a:pt x="47" y="135"/>
                    <a:pt x="47" y="136"/>
                  </a:cubicBezTo>
                  <a:cubicBezTo>
                    <a:pt x="49" y="136"/>
                    <a:pt x="50" y="136"/>
                    <a:pt x="51" y="136"/>
                  </a:cubicBezTo>
                  <a:cubicBezTo>
                    <a:pt x="51" y="135"/>
                    <a:pt x="51" y="134"/>
                    <a:pt x="51" y="133"/>
                  </a:cubicBezTo>
                  <a:cubicBezTo>
                    <a:pt x="50" y="133"/>
                    <a:pt x="49" y="133"/>
                    <a:pt x="47" y="133"/>
                  </a:cubicBezTo>
                  <a:close/>
                  <a:moveTo>
                    <a:pt x="54" y="133"/>
                  </a:moveTo>
                  <a:cubicBezTo>
                    <a:pt x="54" y="134"/>
                    <a:pt x="54" y="135"/>
                    <a:pt x="54" y="136"/>
                  </a:cubicBezTo>
                  <a:cubicBezTo>
                    <a:pt x="55" y="136"/>
                    <a:pt x="56" y="136"/>
                    <a:pt x="58" y="136"/>
                  </a:cubicBezTo>
                  <a:cubicBezTo>
                    <a:pt x="58" y="135"/>
                    <a:pt x="58" y="134"/>
                    <a:pt x="58" y="133"/>
                  </a:cubicBezTo>
                  <a:cubicBezTo>
                    <a:pt x="56" y="133"/>
                    <a:pt x="55" y="133"/>
                    <a:pt x="54" y="133"/>
                  </a:cubicBezTo>
                  <a:close/>
                  <a:moveTo>
                    <a:pt x="29" y="128"/>
                  </a:moveTo>
                  <a:cubicBezTo>
                    <a:pt x="29" y="128"/>
                    <a:pt x="29" y="129"/>
                    <a:pt x="29" y="130"/>
                  </a:cubicBezTo>
                  <a:cubicBezTo>
                    <a:pt x="30" y="130"/>
                    <a:pt x="31" y="130"/>
                    <a:pt x="33" y="130"/>
                  </a:cubicBezTo>
                  <a:cubicBezTo>
                    <a:pt x="33" y="129"/>
                    <a:pt x="33" y="128"/>
                    <a:pt x="33" y="128"/>
                  </a:cubicBezTo>
                  <a:cubicBezTo>
                    <a:pt x="31" y="128"/>
                    <a:pt x="30" y="128"/>
                    <a:pt x="29" y="128"/>
                  </a:cubicBezTo>
                  <a:close/>
                  <a:moveTo>
                    <a:pt x="35" y="128"/>
                  </a:moveTo>
                  <a:cubicBezTo>
                    <a:pt x="35" y="128"/>
                    <a:pt x="35" y="129"/>
                    <a:pt x="35" y="130"/>
                  </a:cubicBezTo>
                  <a:cubicBezTo>
                    <a:pt x="36" y="130"/>
                    <a:pt x="38" y="130"/>
                    <a:pt x="39" y="130"/>
                  </a:cubicBezTo>
                  <a:cubicBezTo>
                    <a:pt x="39" y="129"/>
                    <a:pt x="39" y="128"/>
                    <a:pt x="39" y="128"/>
                  </a:cubicBezTo>
                  <a:cubicBezTo>
                    <a:pt x="38" y="128"/>
                    <a:pt x="36" y="128"/>
                    <a:pt x="35" y="128"/>
                  </a:cubicBezTo>
                  <a:close/>
                  <a:moveTo>
                    <a:pt x="47" y="128"/>
                  </a:moveTo>
                  <a:cubicBezTo>
                    <a:pt x="47" y="128"/>
                    <a:pt x="47" y="129"/>
                    <a:pt x="47" y="130"/>
                  </a:cubicBezTo>
                  <a:cubicBezTo>
                    <a:pt x="49" y="130"/>
                    <a:pt x="50" y="130"/>
                    <a:pt x="51" y="130"/>
                  </a:cubicBezTo>
                  <a:cubicBezTo>
                    <a:pt x="51" y="129"/>
                    <a:pt x="51" y="128"/>
                    <a:pt x="51" y="128"/>
                  </a:cubicBezTo>
                  <a:cubicBezTo>
                    <a:pt x="50" y="128"/>
                    <a:pt x="49" y="128"/>
                    <a:pt x="47" y="128"/>
                  </a:cubicBezTo>
                  <a:close/>
                  <a:moveTo>
                    <a:pt x="54" y="128"/>
                  </a:moveTo>
                  <a:cubicBezTo>
                    <a:pt x="54" y="128"/>
                    <a:pt x="54" y="129"/>
                    <a:pt x="54" y="130"/>
                  </a:cubicBezTo>
                  <a:cubicBezTo>
                    <a:pt x="55" y="130"/>
                    <a:pt x="56" y="130"/>
                    <a:pt x="58" y="130"/>
                  </a:cubicBezTo>
                  <a:cubicBezTo>
                    <a:pt x="58" y="129"/>
                    <a:pt x="58" y="128"/>
                    <a:pt x="58" y="128"/>
                  </a:cubicBezTo>
                  <a:cubicBezTo>
                    <a:pt x="56" y="128"/>
                    <a:pt x="55" y="128"/>
                    <a:pt x="54" y="128"/>
                  </a:cubicBezTo>
                  <a:close/>
                  <a:moveTo>
                    <a:pt x="60" y="122"/>
                  </a:moveTo>
                  <a:cubicBezTo>
                    <a:pt x="60" y="123"/>
                    <a:pt x="60" y="124"/>
                    <a:pt x="60" y="125"/>
                  </a:cubicBezTo>
                  <a:cubicBezTo>
                    <a:pt x="61" y="125"/>
                    <a:pt x="63" y="125"/>
                    <a:pt x="64" y="125"/>
                  </a:cubicBezTo>
                  <a:cubicBezTo>
                    <a:pt x="64" y="124"/>
                    <a:pt x="64" y="123"/>
                    <a:pt x="64" y="122"/>
                  </a:cubicBezTo>
                  <a:cubicBezTo>
                    <a:pt x="63" y="122"/>
                    <a:pt x="61" y="122"/>
                    <a:pt x="60" y="122"/>
                  </a:cubicBezTo>
                  <a:close/>
                  <a:moveTo>
                    <a:pt x="22" y="122"/>
                  </a:moveTo>
                  <a:cubicBezTo>
                    <a:pt x="22" y="123"/>
                    <a:pt x="22" y="124"/>
                    <a:pt x="22" y="125"/>
                  </a:cubicBezTo>
                  <a:cubicBezTo>
                    <a:pt x="24" y="125"/>
                    <a:pt x="25" y="125"/>
                    <a:pt x="26" y="125"/>
                  </a:cubicBezTo>
                  <a:cubicBezTo>
                    <a:pt x="26" y="124"/>
                    <a:pt x="26" y="123"/>
                    <a:pt x="26" y="122"/>
                  </a:cubicBezTo>
                  <a:cubicBezTo>
                    <a:pt x="25" y="122"/>
                    <a:pt x="24" y="122"/>
                    <a:pt x="22" y="122"/>
                  </a:cubicBezTo>
                  <a:close/>
                  <a:moveTo>
                    <a:pt x="35" y="122"/>
                  </a:moveTo>
                  <a:cubicBezTo>
                    <a:pt x="35" y="123"/>
                    <a:pt x="35" y="124"/>
                    <a:pt x="35" y="125"/>
                  </a:cubicBezTo>
                  <a:cubicBezTo>
                    <a:pt x="36" y="125"/>
                    <a:pt x="38" y="125"/>
                    <a:pt x="39" y="125"/>
                  </a:cubicBezTo>
                  <a:cubicBezTo>
                    <a:pt x="39" y="124"/>
                    <a:pt x="39" y="123"/>
                    <a:pt x="39" y="122"/>
                  </a:cubicBezTo>
                  <a:cubicBezTo>
                    <a:pt x="38" y="122"/>
                    <a:pt x="36" y="122"/>
                    <a:pt x="35" y="122"/>
                  </a:cubicBezTo>
                  <a:close/>
                  <a:moveTo>
                    <a:pt x="41" y="122"/>
                  </a:moveTo>
                  <a:cubicBezTo>
                    <a:pt x="41" y="123"/>
                    <a:pt x="41" y="124"/>
                    <a:pt x="41" y="125"/>
                  </a:cubicBezTo>
                  <a:cubicBezTo>
                    <a:pt x="42" y="125"/>
                    <a:pt x="44" y="125"/>
                    <a:pt x="45" y="125"/>
                  </a:cubicBezTo>
                  <a:cubicBezTo>
                    <a:pt x="45" y="124"/>
                    <a:pt x="45" y="123"/>
                    <a:pt x="45" y="122"/>
                  </a:cubicBezTo>
                  <a:cubicBezTo>
                    <a:pt x="44" y="122"/>
                    <a:pt x="42" y="122"/>
                    <a:pt x="41" y="122"/>
                  </a:cubicBezTo>
                  <a:close/>
                  <a:moveTo>
                    <a:pt x="54" y="122"/>
                  </a:moveTo>
                  <a:cubicBezTo>
                    <a:pt x="54" y="123"/>
                    <a:pt x="54" y="124"/>
                    <a:pt x="54" y="125"/>
                  </a:cubicBezTo>
                  <a:cubicBezTo>
                    <a:pt x="55" y="125"/>
                    <a:pt x="56" y="125"/>
                    <a:pt x="58" y="125"/>
                  </a:cubicBezTo>
                  <a:cubicBezTo>
                    <a:pt x="58" y="124"/>
                    <a:pt x="58" y="123"/>
                    <a:pt x="58" y="122"/>
                  </a:cubicBezTo>
                  <a:cubicBezTo>
                    <a:pt x="56" y="122"/>
                    <a:pt x="55" y="122"/>
                    <a:pt x="54" y="122"/>
                  </a:cubicBezTo>
                  <a:close/>
                  <a:moveTo>
                    <a:pt x="22" y="116"/>
                  </a:moveTo>
                  <a:cubicBezTo>
                    <a:pt x="22" y="117"/>
                    <a:pt x="22" y="118"/>
                    <a:pt x="22" y="119"/>
                  </a:cubicBezTo>
                  <a:cubicBezTo>
                    <a:pt x="24" y="119"/>
                    <a:pt x="25" y="119"/>
                    <a:pt x="26" y="119"/>
                  </a:cubicBezTo>
                  <a:cubicBezTo>
                    <a:pt x="26" y="118"/>
                    <a:pt x="26" y="117"/>
                    <a:pt x="26" y="116"/>
                  </a:cubicBezTo>
                  <a:cubicBezTo>
                    <a:pt x="25" y="116"/>
                    <a:pt x="24" y="116"/>
                    <a:pt x="22" y="116"/>
                  </a:cubicBezTo>
                  <a:close/>
                  <a:moveTo>
                    <a:pt x="47" y="116"/>
                  </a:moveTo>
                  <a:cubicBezTo>
                    <a:pt x="47" y="117"/>
                    <a:pt x="47" y="118"/>
                    <a:pt x="47" y="119"/>
                  </a:cubicBezTo>
                  <a:cubicBezTo>
                    <a:pt x="49" y="119"/>
                    <a:pt x="50" y="119"/>
                    <a:pt x="51" y="119"/>
                  </a:cubicBezTo>
                  <a:cubicBezTo>
                    <a:pt x="51" y="118"/>
                    <a:pt x="51" y="117"/>
                    <a:pt x="51" y="116"/>
                  </a:cubicBezTo>
                  <a:cubicBezTo>
                    <a:pt x="50" y="116"/>
                    <a:pt x="49" y="116"/>
                    <a:pt x="47" y="116"/>
                  </a:cubicBezTo>
                  <a:close/>
                  <a:moveTo>
                    <a:pt x="54" y="116"/>
                  </a:moveTo>
                  <a:cubicBezTo>
                    <a:pt x="54" y="117"/>
                    <a:pt x="54" y="118"/>
                    <a:pt x="54" y="119"/>
                  </a:cubicBezTo>
                  <a:cubicBezTo>
                    <a:pt x="55" y="119"/>
                    <a:pt x="56" y="119"/>
                    <a:pt x="58" y="119"/>
                  </a:cubicBezTo>
                  <a:cubicBezTo>
                    <a:pt x="58" y="118"/>
                    <a:pt x="58" y="117"/>
                    <a:pt x="58" y="116"/>
                  </a:cubicBezTo>
                  <a:cubicBezTo>
                    <a:pt x="56" y="116"/>
                    <a:pt x="55" y="116"/>
                    <a:pt x="54" y="116"/>
                  </a:cubicBezTo>
                  <a:close/>
                  <a:moveTo>
                    <a:pt x="47" y="111"/>
                  </a:moveTo>
                  <a:cubicBezTo>
                    <a:pt x="47" y="112"/>
                    <a:pt x="47" y="113"/>
                    <a:pt x="47" y="114"/>
                  </a:cubicBezTo>
                  <a:cubicBezTo>
                    <a:pt x="49" y="114"/>
                    <a:pt x="50" y="114"/>
                    <a:pt x="51" y="114"/>
                  </a:cubicBezTo>
                  <a:cubicBezTo>
                    <a:pt x="51" y="113"/>
                    <a:pt x="51" y="112"/>
                    <a:pt x="51" y="111"/>
                  </a:cubicBezTo>
                  <a:cubicBezTo>
                    <a:pt x="50" y="111"/>
                    <a:pt x="49" y="111"/>
                    <a:pt x="47" y="111"/>
                  </a:cubicBezTo>
                  <a:close/>
                  <a:moveTo>
                    <a:pt x="60" y="105"/>
                  </a:moveTo>
                  <a:cubicBezTo>
                    <a:pt x="60" y="106"/>
                    <a:pt x="60" y="107"/>
                    <a:pt x="60" y="108"/>
                  </a:cubicBezTo>
                  <a:cubicBezTo>
                    <a:pt x="61" y="108"/>
                    <a:pt x="63" y="108"/>
                    <a:pt x="64" y="108"/>
                  </a:cubicBezTo>
                  <a:cubicBezTo>
                    <a:pt x="64" y="107"/>
                    <a:pt x="64" y="106"/>
                    <a:pt x="64" y="105"/>
                  </a:cubicBezTo>
                  <a:cubicBezTo>
                    <a:pt x="63" y="105"/>
                    <a:pt x="61" y="105"/>
                    <a:pt x="60" y="105"/>
                  </a:cubicBezTo>
                  <a:close/>
                  <a:moveTo>
                    <a:pt x="47" y="105"/>
                  </a:moveTo>
                  <a:cubicBezTo>
                    <a:pt x="47" y="106"/>
                    <a:pt x="47" y="107"/>
                    <a:pt x="47" y="108"/>
                  </a:cubicBezTo>
                  <a:cubicBezTo>
                    <a:pt x="49" y="108"/>
                    <a:pt x="50" y="108"/>
                    <a:pt x="51" y="108"/>
                  </a:cubicBezTo>
                  <a:cubicBezTo>
                    <a:pt x="51" y="107"/>
                    <a:pt x="51" y="106"/>
                    <a:pt x="51" y="105"/>
                  </a:cubicBezTo>
                  <a:cubicBezTo>
                    <a:pt x="50" y="105"/>
                    <a:pt x="49" y="105"/>
                    <a:pt x="47" y="105"/>
                  </a:cubicBezTo>
                  <a:close/>
                  <a:moveTo>
                    <a:pt x="60" y="100"/>
                  </a:moveTo>
                  <a:cubicBezTo>
                    <a:pt x="60" y="101"/>
                    <a:pt x="60" y="102"/>
                    <a:pt x="60" y="103"/>
                  </a:cubicBezTo>
                  <a:cubicBezTo>
                    <a:pt x="61" y="103"/>
                    <a:pt x="63" y="103"/>
                    <a:pt x="64" y="103"/>
                  </a:cubicBezTo>
                  <a:cubicBezTo>
                    <a:pt x="64" y="102"/>
                    <a:pt x="64" y="101"/>
                    <a:pt x="64" y="100"/>
                  </a:cubicBezTo>
                  <a:cubicBezTo>
                    <a:pt x="63" y="100"/>
                    <a:pt x="61" y="100"/>
                    <a:pt x="60" y="100"/>
                  </a:cubicBezTo>
                  <a:close/>
                  <a:moveTo>
                    <a:pt x="22" y="100"/>
                  </a:moveTo>
                  <a:cubicBezTo>
                    <a:pt x="22" y="101"/>
                    <a:pt x="22" y="102"/>
                    <a:pt x="22" y="103"/>
                  </a:cubicBezTo>
                  <a:cubicBezTo>
                    <a:pt x="24" y="103"/>
                    <a:pt x="25" y="103"/>
                    <a:pt x="26" y="103"/>
                  </a:cubicBezTo>
                  <a:cubicBezTo>
                    <a:pt x="26" y="102"/>
                    <a:pt x="26" y="101"/>
                    <a:pt x="26" y="100"/>
                  </a:cubicBezTo>
                  <a:cubicBezTo>
                    <a:pt x="25" y="100"/>
                    <a:pt x="24" y="100"/>
                    <a:pt x="22" y="100"/>
                  </a:cubicBezTo>
                  <a:close/>
                  <a:moveTo>
                    <a:pt x="29" y="100"/>
                  </a:moveTo>
                  <a:cubicBezTo>
                    <a:pt x="29" y="101"/>
                    <a:pt x="29" y="102"/>
                    <a:pt x="29" y="103"/>
                  </a:cubicBezTo>
                  <a:cubicBezTo>
                    <a:pt x="30" y="103"/>
                    <a:pt x="31" y="103"/>
                    <a:pt x="33" y="103"/>
                  </a:cubicBezTo>
                  <a:cubicBezTo>
                    <a:pt x="33" y="102"/>
                    <a:pt x="33" y="101"/>
                    <a:pt x="33" y="100"/>
                  </a:cubicBezTo>
                  <a:cubicBezTo>
                    <a:pt x="31" y="100"/>
                    <a:pt x="30" y="100"/>
                    <a:pt x="29" y="100"/>
                  </a:cubicBezTo>
                  <a:close/>
                  <a:moveTo>
                    <a:pt x="35" y="100"/>
                  </a:moveTo>
                  <a:cubicBezTo>
                    <a:pt x="35" y="101"/>
                    <a:pt x="35" y="102"/>
                    <a:pt x="35" y="103"/>
                  </a:cubicBezTo>
                  <a:cubicBezTo>
                    <a:pt x="36" y="103"/>
                    <a:pt x="38" y="103"/>
                    <a:pt x="39" y="103"/>
                  </a:cubicBezTo>
                  <a:cubicBezTo>
                    <a:pt x="39" y="102"/>
                    <a:pt x="39" y="101"/>
                    <a:pt x="39" y="100"/>
                  </a:cubicBezTo>
                  <a:cubicBezTo>
                    <a:pt x="38" y="100"/>
                    <a:pt x="36" y="100"/>
                    <a:pt x="35" y="100"/>
                  </a:cubicBezTo>
                  <a:close/>
                  <a:moveTo>
                    <a:pt x="47" y="100"/>
                  </a:moveTo>
                  <a:cubicBezTo>
                    <a:pt x="47" y="101"/>
                    <a:pt x="47" y="102"/>
                    <a:pt x="47" y="103"/>
                  </a:cubicBezTo>
                  <a:cubicBezTo>
                    <a:pt x="49" y="103"/>
                    <a:pt x="50" y="103"/>
                    <a:pt x="51" y="103"/>
                  </a:cubicBezTo>
                  <a:cubicBezTo>
                    <a:pt x="51" y="102"/>
                    <a:pt x="51" y="101"/>
                    <a:pt x="51" y="100"/>
                  </a:cubicBezTo>
                  <a:cubicBezTo>
                    <a:pt x="50" y="100"/>
                    <a:pt x="49" y="100"/>
                    <a:pt x="47" y="100"/>
                  </a:cubicBezTo>
                  <a:close/>
                  <a:moveTo>
                    <a:pt x="54" y="100"/>
                  </a:moveTo>
                  <a:cubicBezTo>
                    <a:pt x="54" y="101"/>
                    <a:pt x="54" y="102"/>
                    <a:pt x="54" y="103"/>
                  </a:cubicBezTo>
                  <a:cubicBezTo>
                    <a:pt x="55" y="103"/>
                    <a:pt x="56" y="103"/>
                    <a:pt x="58" y="103"/>
                  </a:cubicBezTo>
                  <a:cubicBezTo>
                    <a:pt x="58" y="102"/>
                    <a:pt x="58" y="101"/>
                    <a:pt x="58" y="100"/>
                  </a:cubicBezTo>
                  <a:cubicBezTo>
                    <a:pt x="56" y="100"/>
                    <a:pt x="55" y="100"/>
                    <a:pt x="54" y="100"/>
                  </a:cubicBezTo>
                  <a:close/>
                  <a:moveTo>
                    <a:pt x="60" y="94"/>
                  </a:moveTo>
                  <a:cubicBezTo>
                    <a:pt x="60" y="95"/>
                    <a:pt x="60" y="96"/>
                    <a:pt x="60" y="97"/>
                  </a:cubicBezTo>
                  <a:cubicBezTo>
                    <a:pt x="61" y="97"/>
                    <a:pt x="63" y="97"/>
                    <a:pt x="64" y="97"/>
                  </a:cubicBezTo>
                  <a:cubicBezTo>
                    <a:pt x="64" y="96"/>
                    <a:pt x="64" y="95"/>
                    <a:pt x="64" y="94"/>
                  </a:cubicBezTo>
                  <a:cubicBezTo>
                    <a:pt x="63" y="94"/>
                    <a:pt x="61" y="94"/>
                    <a:pt x="60" y="94"/>
                  </a:cubicBezTo>
                  <a:close/>
                  <a:moveTo>
                    <a:pt x="22" y="94"/>
                  </a:moveTo>
                  <a:cubicBezTo>
                    <a:pt x="22" y="95"/>
                    <a:pt x="22" y="96"/>
                    <a:pt x="22" y="97"/>
                  </a:cubicBezTo>
                  <a:cubicBezTo>
                    <a:pt x="24" y="97"/>
                    <a:pt x="25" y="97"/>
                    <a:pt x="26" y="97"/>
                  </a:cubicBezTo>
                  <a:cubicBezTo>
                    <a:pt x="26" y="96"/>
                    <a:pt x="26" y="95"/>
                    <a:pt x="26" y="94"/>
                  </a:cubicBezTo>
                  <a:cubicBezTo>
                    <a:pt x="25" y="94"/>
                    <a:pt x="24" y="94"/>
                    <a:pt x="22" y="94"/>
                  </a:cubicBezTo>
                  <a:close/>
                  <a:moveTo>
                    <a:pt x="29" y="94"/>
                  </a:moveTo>
                  <a:cubicBezTo>
                    <a:pt x="29" y="95"/>
                    <a:pt x="29" y="96"/>
                    <a:pt x="29" y="97"/>
                  </a:cubicBezTo>
                  <a:cubicBezTo>
                    <a:pt x="30" y="97"/>
                    <a:pt x="31" y="97"/>
                    <a:pt x="33" y="97"/>
                  </a:cubicBezTo>
                  <a:cubicBezTo>
                    <a:pt x="33" y="96"/>
                    <a:pt x="33" y="95"/>
                    <a:pt x="33" y="94"/>
                  </a:cubicBezTo>
                  <a:cubicBezTo>
                    <a:pt x="31" y="94"/>
                    <a:pt x="30" y="94"/>
                    <a:pt x="29" y="94"/>
                  </a:cubicBezTo>
                  <a:close/>
                  <a:moveTo>
                    <a:pt x="35" y="94"/>
                  </a:moveTo>
                  <a:cubicBezTo>
                    <a:pt x="35" y="95"/>
                    <a:pt x="35" y="96"/>
                    <a:pt x="35" y="97"/>
                  </a:cubicBezTo>
                  <a:cubicBezTo>
                    <a:pt x="36" y="97"/>
                    <a:pt x="38" y="97"/>
                    <a:pt x="39" y="97"/>
                  </a:cubicBezTo>
                  <a:cubicBezTo>
                    <a:pt x="39" y="96"/>
                    <a:pt x="39" y="95"/>
                    <a:pt x="39" y="94"/>
                  </a:cubicBezTo>
                  <a:cubicBezTo>
                    <a:pt x="38" y="94"/>
                    <a:pt x="36" y="94"/>
                    <a:pt x="35" y="94"/>
                  </a:cubicBezTo>
                  <a:close/>
                  <a:moveTo>
                    <a:pt x="41" y="94"/>
                  </a:moveTo>
                  <a:cubicBezTo>
                    <a:pt x="41" y="95"/>
                    <a:pt x="41" y="96"/>
                    <a:pt x="41" y="97"/>
                  </a:cubicBezTo>
                  <a:cubicBezTo>
                    <a:pt x="42" y="97"/>
                    <a:pt x="44" y="97"/>
                    <a:pt x="45" y="97"/>
                  </a:cubicBezTo>
                  <a:cubicBezTo>
                    <a:pt x="45" y="96"/>
                    <a:pt x="45" y="95"/>
                    <a:pt x="45" y="94"/>
                  </a:cubicBezTo>
                  <a:cubicBezTo>
                    <a:pt x="44" y="94"/>
                    <a:pt x="42" y="94"/>
                    <a:pt x="41" y="94"/>
                  </a:cubicBezTo>
                  <a:close/>
                  <a:moveTo>
                    <a:pt x="47" y="94"/>
                  </a:moveTo>
                  <a:cubicBezTo>
                    <a:pt x="47" y="95"/>
                    <a:pt x="47" y="96"/>
                    <a:pt x="47" y="97"/>
                  </a:cubicBezTo>
                  <a:cubicBezTo>
                    <a:pt x="49" y="97"/>
                    <a:pt x="50" y="97"/>
                    <a:pt x="51" y="97"/>
                  </a:cubicBezTo>
                  <a:cubicBezTo>
                    <a:pt x="51" y="96"/>
                    <a:pt x="51" y="95"/>
                    <a:pt x="51" y="94"/>
                  </a:cubicBezTo>
                  <a:cubicBezTo>
                    <a:pt x="50" y="94"/>
                    <a:pt x="49" y="94"/>
                    <a:pt x="47" y="94"/>
                  </a:cubicBezTo>
                  <a:close/>
                  <a:moveTo>
                    <a:pt x="60" y="88"/>
                  </a:moveTo>
                  <a:cubicBezTo>
                    <a:pt x="60" y="89"/>
                    <a:pt x="60" y="90"/>
                    <a:pt x="60" y="91"/>
                  </a:cubicBezTo>
                  <a:cubicBezTo>
                    <a:pt x="61" y="91"/>
                    <a:pt x="63" y="91"/>
                    <a:pt x="64" y="91"/>
                  </a:cubicBezTo>
                  <a:cubicBezTo>
                    <a:pt x="64" y="90"/>
                    <a:pt x="64" y="89"/>
                    <a:pt x="64" y="88"/>
                  </a:cubicBezTo>
                  <a:cubicBezTo>
                    <a:pt x="63" y="88"/>
                    <a:pt x="61" y="88"/>
                    <a:pt x="60" y="88"/>
                  </a:cubicBezTo>
                  <a:close/>
                  <a:moveTo>
                    <a:pt x="29" y="88"/>
                  </a:moveTo>
                  <a:cubicBezTo>
                    <a:pt x="29" y="89"/>
                    <a:pt x="29" y="90"/>
                    <a:pt x="29" y="91"/>
                  </a:cubicBezTo>
                  <a:cubicBezTo>
                    <a:pt x="30" y="91"/>
                    <a:pt x="31" y="91"/>
                    <a:pt x="33" y="91"/>
                  </a:cubicBezTo>
                  <a:cubicBezTo>
                    <a:pt x="33" y="90"/>
                    <a:pt x="33" y="89"/>
                    <a:pt x="33" y="88"/>
                  </a:cubicBezTo>
                  <a:cubicBezTo>
                    <a:pt x="31" y="88"/>
                    <a:pt x="30" y="88"/>
                    <a:pt x="29" y="88"/>
                  </a:cubicBezTo>
                  <a:close/>
                  <a:moveTo>
                    <a:pt x="35" y="88"/>
                  </a:moveTo>
                  <a:cubicBezTo>
                    <a:pt x="35" y="89"/>
                    <a:pt x="35" y="90"/>
                    <a:pt x="35" y="91"/>
                  </a:cubicBezTo>
                  <a:cubicBezTo>
                    <a:pt x="36" y="91"/>
                    <a:pt x="38" y="91"/>
                    <a:pt x="39" y="91"/>
                  </a:cubicBezTo>
                  <a:cubicBezTo>
                    <a:pt x="39" y="90"/>
                    <a:pt x="39" y="89"/>
                    <a:pt x="39" y="88"/>
                  </a:cubicBezTo>
                  <a:cubicBezTo>
                    <a:pt x="38" y="88"/>
                    <a:pt x="36" y="88"/>
                    <a:pt x="35" y="88"/>
                  </a:cubicBezTo>
                  <a:close/>
                  <a:moveTo>
                    <a:pt x="41" y="88"/>
                  </a:moveTo>
                  <a:cubicBezTo>
                    <a:pt x="41" y="89"/>
                    <a:pt x="41" y="90"/>
                    <a:pt x="41" y="91"/>
                  </a:cubicBezTo>
                  <a:cubicBezTo>
                    <a:pt x="42" y="91"/>
                    <a:pt x="44" y="91"/>
                    <a:pt x="45" y="91"/>
                  </a:cubicBezTo>
                  <a:cubicBezTo>
                    <a:pt x="45" y="90"/>
                    <a:pt x="45" y="89"/>
                    <a:pt x="45" y="88"/>
                  </a:cubicBezTo>
                  <a:cubicBezTo>
                    <a:pt x="44" y="88"/>
                    <a:pt x="42" y="88"/>
                    <a:pt x="41" y="88"/>
                  </a:cubicBezTo>
                  <a:close/>
                  <a:moveTo>
                    <a:pt x="47" y="88"/>
                  </a:moveTo>
                  <a:cubicBezTo>
                    <a:pt x="47" y="89"/>
                    <a:pt x="47" y="90"/>
                    <a:pt x="47" y="91"/>
                  </a:cubicBezTo>
                  <a:cubicBezTo>
                    <a:pt x="49" y="91"/>
                    <a:pt x="50" y="91"/>
                    <a:pt x="51" y="91"/>
                  </a:cubicBezTo>
                  <a:cubicBezTo>
                    <a:pt x="51" y="90"/>
                    <a:pt x="51" y="89"/>
                    <a:pt x="51" y="88"/>
                  </a:cubicBezTo>
                  <a:cubicBezTo>
                    <a:pt x="50" y="88"/>
                    <a:pt x="49" y="88"/>
                    <a:pt x="47" y="88"/>
                  </a:cubicBezTo>
                  <a:close/>
                  <a:moveTo>
                    <a:pt x="60" y="83"/>
                  </a:moveTo>
                  <a:cubicBezTo>
                    <a:pt x="60" y="84"/>
                    <a:pt x="60" y="85"/>
                    <a:pt x="60" y="86"/>
                  </a:cubicBezTo>
                  <a:cubicBezTo>
                    <a:pt x="61" y="86"/>
                    <a:pt x="63" y="86"/>
                    <a:pt x="64" y="86"/>
                  </a:cubicBezTo>
                  <a:cubicBezTo>
                    <a:pt x="64" y="85"/>
                    <a:pt x="64" y="84"/>
                    <a:pt x="64" y="83"/>
                  </a:cubicBezTo>
                  <a:cubicBezTo>
                    <a:pt x="63" y="83"/>
                    <a:pt x="61" y="83"/>
                    <a:pt x="60" y="83"/>
                  </a:cubicBezTo>
                  <a:close/>
                  <a:moveTo>
                    <a:pt x="29" y="83"/>
                  </a:moveTo>
                  <a:cubicBezTo>
                    <a:pt x="29" y="84"/>
                    <a:pt x="29" y="85"/>
                    <a:pt x="29" y="86"/>
                  </a:cubicBezTo>
                  <a:cubicBezTo>
                    <a:pt x="30" y="86"/>
                    <a:pt x="31" y="86"/>
                    <a:pt x="33" y="86"/>
                  </a:cubicBezTo>
                  <a:cubicBezTo>
                    <a:pt x="33" y="85"/>
                    <a:pt x="33" y="84"/>
                    <a:pt x="33" y="83"/>
                  </a:cubicBezTo>
                  <a:cubicBezTo>
                    <a:pt x="31" y="83"/>
                    <a:pt x="30" y="83"/>
                    <a:pt x="29" y="83"/>
                  </a:cubicBezTo>
                  <a:close/>
                  <a:moveTo>
                    <a:pt x="54" y="83"/>
                  </a:moveTo>
                  <a:cubicBezTo>
                    <a:pt x="54" y="84"/>
                    <a:pt x="54" y="85"/>
                    <a:pt x="54" y="86"/>
                  </a:cubicBezTo>
                  <a:cubicBezTo>
                    <a:pt x="55" y="86"/>
                    <a:pt x="56" y="86"/>
                    <a:pt x="58" y="86"/>
                  </a:cubicBezTo>
                  <a:cubicBezTo>
                    <a:pt x="58" y="85"/>
                    <a:pt x="58" y="84"/>
                    <a:pt x="58" y="83"/>
                  </a:cubicBezTo>
                  <a:cubicBezTo>
                    <a:pt x="56" y="83"/>
                    <a:pt x="55" y="83"/>
                    <a:pt x="54" y="83"/>
                  </a:cubicBezTo>
                  <a:close/>
                  <a:moveTo>
                    <a:pt x="60" y="77"/>
                  </a:moveTo>
                  <a:cubicBezTo>
                    <a:pt x="60" y="78"/>
                    <a:pt x="60" y="79"/>
                    <a:pt x="60" y="80"/>
                  </a:cubicBezTo>
                  <a:cubicBezTo>
                    <a:pt x="61" y="80"/>
                    <a:pt x="63" y="80"/>
                    <a:pt x="64" y="80"/>
                  </a:cubicBezTo>
                  <a:cubicBezTo>
                    <a:pt x="64" y="79"/>
                    <a:pt x="64" y="78"/>
                    <a:pt x="64" y="77"/>
                  </a:cubicBezTo>
                  <a:cubicBezTo>
                    <a:pt x="63" y="77"/>
                    <a:pt x="61" y="77"/>
                    <a:pt x="60" y="77"/>
                  </a:cubicBezTo>
                  <a:close/>
                  <a:moveTo>
                    <a:pt x="35" y="77"/>
                  </a:moveTo>
                  <a:cubicBezTo>
                    <a:pt x="35" y="78"/>
                    <a:pt x="35" y="79"/>
                    <a:pt x="35" y="80"/>
                  </a:cubicBezTo>
                  <a:cubicBezTo>
                    <a:pt x="36" y="80"/>
                    <a:pt x="38" y="80"/>
                    <a:pt x="39" y="80"/>
                  </a:cubicBezTo>
                  <a:cubicBezTo>
                    <a:pt x="39" y="79"/>
                    <a:pt x="39" y="78"/>
                    <a:pt x="39" y="77"/>
                  </a:cubicBezTo>
                  <a:cubicBezTo>
                    <a:pt x="38" y="77"/>
                    <a:pt x="36" y="77"/>
                    <a:pt x="35" y="77"/>
                  </a:cubicBezTo>
                  <a:close/>
                  <a:moveTo>
                    <a:pt x="41" y="77"/>
                  </a:moveTo>
                  <a:cubicBezTo>
                    <a:pt x="41" y="78"/>
                    <a:pt x="41" y="79"/>
                    <a:pt x="41" y="80"/>
                  </a:cubicBezTo>
                  <a:cubicBezTo>
                    <a:pt x="42" y="80"/>
                    <a:pt x="44" y="80"/>
                    <a:pt x="45" y="80"/>
                  </a:cubicBezTo>
                  <a:cubicBezTo>
                    <a:pt x="45" y="79"/>
                    <a:pt x="45" y="78"/>
                    <a:pt x="45" y="77"/>
                  </a:cubicBezTo>
                  <a:cubicBezTo>
                    <a:pt x="44" y="77"/>
                    <a:pt x="42" y="77"/>
                    <a:pt x="41" y="77"/>
                  </a:cubicBezTo>
                  <a:close/>
                  <a:moveTo>
                    <a:pt x="47" y="77"/>
                  </a:moveTo>
                  <a:cubicBezTo>
                    <a:pt x="47" y="78"/>
                    <a:pt x="47" y="79"/>
                    <a:pt x="47" y="80"/>
                  </a:cubicBezTo>
                  <a:cubicBezTo>
                    <a:pt x="49" y="80"/>
                    <a:pt x="50" y="80"/>
                    <a:pt x="51" y="80"/>
                  </a:cubicBezTo>
                  <a:cubicBezTo>
                    <a:pt x="51" y="79"/>
                    <a:pt x="51" y="78"/>
                    <a:pt x="51" y="77"/>
                  </a:cubicBezTo>
                  <a:cubicBezTo>
                    <a:pt x="50" y="77"/>
                    <a:pt x="49" y="77"/>
                    <a:pt x="47" y="77"/>
                  </a:cubicBezTo>
                  <a:close/>
                  <a:moveTo>
                    <a:pt x="54" y="77"/>
                  </a:moveTo>
                  <a:cubicBezTo>
                    <a:pt x="54" y="78"/>
                    <a:pt x="54" y="79"/>
                    <a:pt x="54" y="80"/>
                  </a:cubicBezTo>
                  <a:cubicBezTo>
                    <a:pt x="55" y="80"/>
                    <a:pt x="56" y="80"/>
                    <a:pt x="58" y="80"/>
                  </a:cubicBezTo>
                  <a:cubicBezTo>
                    <a:pt x="58" y="79"/>
                    <a:pt x="58" y="78"/>
                    <a:pt x="58" y="77"/>
                  </a:cubicBezTo>
                  <a:cubicBezTo>
                    <a:pt x="56" y="77"/>
                    <a:pt x="55" y="77"/>
                    <a:pt x="54" y="77"/>
                  </a:cubicBezTo>
                  <a:close/>
                  <a:moveTo>
                    <a:pt x="60" y="72"/>
                  </a:moveTo>
                  <a:cubicBezTo>
                    <a:pt x="60" y="73"/>
                    <a:pt x="60" y="74"/>
                    <a:pt x="60" y="75"/>
                  </a:cubicBezTo>
                  <a:cubicBezTo>
                    <a:pt x="61" y="75"/>
                    <a:pt x="63" y="75"/>
                    <a:pt x="64" y="75"/>
                  </a:cubicBezTo>
                  <a:cubicBezTo>
                    <a:pt x="64" y="74"/>
                    <a:pt x="64" y="73"/>
                    <a:pt x="64" y="72"/>
                  </a:cubicBezTo>
                  <a:cubicBezTo>
                    <a:pt x="63" y="72"/>
                    <a:pt x="61" y="72"/>
                    <a:pt x="60" y="72"/>
                  </a:cubicBezTo>
                  <a:close/>
                  <a:moveTo>
                    <a:pt x="29" y="72"/>
                  </a:moveTo>
                  <a:cubicBezTo>
                    <a:pt x="29" y="73"/>
                    <a:pt x="29" y="74"/>
                    <a:pt x="29" y="75"/>
                  </a:cubicBezTo>
                  <a:cubicBezTo>
                    <a:pt x="30" y="75"/>
                    <a:pt x="31" y="75"/>
                    <a:pt x="33" y="75"/>
                  </a:cubicBezTo>
                  <a:cubicBezTo>
                    <a:pt x="33" y="74"/>
                    <a:pt x="33" y="73"/>
                    <a:pt x="33" y="72"/>
                  </a:cubicBezTo>
                  <a:cubicBezTo>
                    <a:pt x="31" y="72"/>
                    <a:pt x="30" y="72"/>
                    <a:pt x="29" y="72"/>
                  </a:cubicBezTo>
                  <a:close/>
                  <a:moveTo>
                    <a:pt x="35" y="72"/>
                  </a:moveTo>
                  <a:cubicBezTo>
                    <a:pt x="35" y="73"/>
                    <a:pt x="35" y="74"/>
                    <a:pt x="35" y="75"/>
                  </a:cubicBezTo>
                  <a:cubicBezTo>
                    <a:pt x="36" y="75"/>
                    <a:pt x="38" y="75"/>
                    <a:pt x="39" y="75"/>
                  </a:cubicBezTo>
                  <a:cubicBezTo>
                    <a:pt x="39" y="74"/>
                    <a:pt x="39" y="73"/>
                    <a:pt x="39" y="72"/>
                  </a:cubicBezTo>
                  <a:cubicBezTo>
                    <a:pt x="38" y="72"/>
                    <a:pt x="36" y="72"/>
                    <a:pt x="35" y="72"/>
                  </a:cubicBezTo>
                  <a:close/>
                  <a:moveTo>
                    <a:pt x="47" y="72"/>
                  </a:moveTo>
                  <a:cubicBezTo>
                    <a:pt x="47" y="73"/>
                    <a:pt x="47" y="74"/>
                    <a:pt x="47" y="75"/>
                  </a:cubicBezTo>
                  <a:cubicBezTo>
                    <a:pt x="49" y="75"/>
                    <a:pt x="50" y="75"/>
                    <a:pt x="51" y="75"/>
                  </a:cubicBezTo>
                  <a:cubicBezTo>
                    <a:pt x="51" y="74"/>
                    <a:pt x="51" y="73"/>
                    <a:pt x="51" y="72"/>
                  </a:cubicBezTo>
                  <a:cubicBezTo>
                    <a:pt x="50" y="72"/>
                    <a:pt x="49" y="72"/>
                    <a:pt x="47" y="72"/>
                  </a:cubicBezTo>
                  <a:close/>
                  <a:moveTo>
                    <a:pt x="54" y="72"/>
                  </a:moveTo>
                  <a:cubicBezTo>
                    <a:pt x="54" y="73"/>
                    <a:pt x="54" y="74"/>
                    <a:pt x="54" y="75"/>
                  </a:cubicBezTo>
                  <a:cubicBezTo>
                    <a:pt x="55" y="75"/>
                    <a:pt x="56" y="75"/>
                    <a:pt x="58" y="75"/>
                  </a:cubicBezTo>
                  <a:cubicBezTo>
                    <a:pt x="58" y="74"/>
                    <a:pt x="58" y="73"/>
                    <a:pt x="58" y="72"/>
                  </a:cubicBezTo>
                  <a:cubicBezTo>
                    <a:pt x="56" y="72"/>
                    <a:pt x="55" y="72"/>
                    <a:pt x="54" y="72"/>
                  </a:cubicBezTo>
                  <a:close/>
                  <a:moveTo>
                    <a:pt x="60" y="66"/>
                  </a:moveTo>
                  <a:cubicBezTo>
                    <a:pt x="60" y="67"/>
                    <a:pt x="60" y="68"/>
                    <a:pt x="60" y="69"/>
                  </a:cubicBezTo>
                  <a:cubicBezTo>
                    <a:pt x="61" y="69"/>
                    <a:pt x="63" y="69"/>
                    <a:pt x="64" y="69"/>
                  </a:cubicBezTo>
                  <a:cubicBezTo>
                    <a:pt x="64" y="68"/>
                    <a:pt x="64" y="67"/>
                    <a:pt x="64" y="66"/>
                  </a:cubicBezTo>
                  <a:cubicBezTo>
                    <a:pt x="63" y="66"/>
                    <a:pt x="61" y="66"/>
                    <a:pt x="60" y="66"/>
                  </a:cubicBezTo>
                  <a:close/>
                  <a:moveTo>
                    <a:pt x="41" y="66"/>
                  </a:moveTo>
                  <a:cubicBezTo>
                    <a:pt x="41" y="67"/>
                    <a:pt x="41" y="68"/>
                    <a:pt x="41" y="69"/>
                  </a:cubicBezTo>
                  <a:cubicBezTo>
                    <a:pt x="42" y="69"/>
                    <a:pt x="44" y="69"/>
                    <a:pt x="45" y="69"/>
                  </a:cubicBezTo>
                  <a:cubicBezTo>
                    <a:pt x="45" y="68"/>
                    <a:pt x="45" y="67"/>
                    <a:pt x="45" y="66"/>
                  </a:cubicBezTo>
                  <a:cubicBezTo>
                    <a:pt x="44" y="66"/>
                    <a:pt x="42" y="66"/>
                    <a:pt x="41" y="66"/>
                  </a:cubicBezTo>
                  <a:close/>
                  <a:moveTo>
                    <a:pt x="47" y="66"/>
                  </a:moveTo>
                  <a:cubicBezTo>
                    <a:pt x="47" y="67"/>
                    <a:pt x="47" y="68"/>
                    <a:pt x="47" y="69"/>
                  </a:cubicBezTo>
                  <a:cubicBezTo>
                    <a:pt x="49" y="69"/>
                    <a:pt x="50" y="69"/>
                    <a:pt x="51" y="69"/>
                  </a:cubicBezTo>
                  <a:cubicBezTo>
                    <a:pt x="51" y="68"/>
                    <a:pt x="51" y="67"/>
                    <a:pt x="51" y="66"/>
                  </a:cubicBezTo>
                  <a:cubicBezTo>
                    <a:pt x="50" y="66"/>
                    <a:pt x="49" y="66"/>
                    <a:pt x="47" y="66"/>
                  </a:cubicBezTo>
                  <a:close/>
                  <a:moveTo>
                    <a:pt x="54" y="66"/>
                  </a:moveTo>
                  <a:cubicBezTo>
                    <a:pt x="54" y="67"/>
                    <a:pt x="54" y="68"/>
                    <a:pt x="54" y="69"/>
                  </a:cubicBezTo>
                  <a:cubicBezTo>
                    <a:pt x="55" y="69"/>
                    <a:pt x="56" y="69"/>
                    <a:pt x="58" y="69"/>
                  </a:cubicBezTo>
                  <a:cubicBezTo>
                    <a:pt x="58" y="68"/>
                    <a:pt x="58" y="67"/>
                    <a:pt x="58" y="66"/>
                  </a:cubicBezTo>
                  <a:cubicBezTo>
                    <a:pt x="56" y="66"/>
                    <a:pt x="55" y="66"/>
                    <a:pt x="54" y="66"/>
                  </a:cubicBezTo>
                  <a:close/>
                  <a:moveTo>
                    <a:pt x="60" y="60"/>
                  </a:moveTo>
                  <a:cubicBezTo>
                    <a:pt x="60" y="61"/>
                    <a:pt x="60" y="62"/>
                    <a:pt x="60" y="63"/>
                  </a:cubicBezTo>
                  <a:cubicBezTo>
                    <a:pt x="61" y="63"/>
                    <a:pt x="63" y="63"/>
                    <a:pt x="64" y="63"/>
                  </a:cubicBezTo>
                  <a:cubicBezTo>
                    <a:pt x="64" y="62"/>
                    <a:pt x="64" y="61"/>
                    <a:pt x="64" y="60"/>
                  </a:cubicBezTo>
                  <a:cubicBezTo>
                    <a:pt x="63" y="60"/>
                    <a:pt x="61" y="60"/>
                    <a:pt x="60" y="60"/>
                  </a:cubicBezTo>
                  <a:close/>
                  <a:moveTo>
                    <a:pt x="29" y="60"/>
                  </a:moveTo>
                  <a:cubicBezTo>
                    <a:pt x="29" y="61"/>
                    <a:pt x="29" y="62"/>
                    <a:pt x="29" y="63"/>
                  </a:cubicBezTo>
                  <a:cubicBezTo>
                    <a:pt x="30" y="63"/>
                    <a:pt x="31" y="63"/>
                    <a:pt x="33" y="63"/>
                  </a:cubicBezTo>
                  <a:cubicBezTo>
                    <a:pt x="33" y="62"/>
                    <a:pt x="33" y="61"/>
                    <a:pt x="33" y="60"/>
                  </a:cubicBezTo>
                  <a:cubicBezTo>
                    <a:pt x="31" y="60"/>
                    <a:pt x="30" y="60"/>
                    <a:pt x="29" y="60"/>
                  </a:cubicBezTo>
                  <a:close/>
                  <a:moveTo>
                    <a:pt x="41" y="60"/>
                  </a:moveTo>
                  <a:cubicBezTo>
                    <a:pt x="41" y="61"/>
                    <a:pt x="41" y="62"/>
                    <a:pt x="41" y="63"/>
                  </a:cubicBezTo>
                  <a:cubicBezTo>
                    <a:pt x="42" y="63"/>
                    <a:pt x="44" y="63"/>
                    <a:pt x="45" y="63"/>
                  </a:cubicBezTo>
                  <a:cubicBezTo>
                    <a:pt x="45" y="62"/>
                    <a:pt x="45" y="61"/>
                    <a:pt x="45" y="60"/>
                  </a:cubicBezTo>
                  <a:cubicBezTo>
                    <a:pt x="44" y="60"/>
                    <a:pt x="42" y="60"/>
                    <a:pt x="41" y="60"/>
                  </a:cubicBezTo>
                  <a:close/>
                  <a:moveTo>
                    <a:pt x="47" y="60"/>
                  </a:moveTo>
                  <a:cubicBezTo>
                    <a:pt x="47" y="61"/>
                    <a:pt x="47" y="62"/>
                    <a:pt x="47" y="63"/>
                  </a:cubicBezTo>
                  <a:cubicBezTo>
                    <a:pt x="49" y="63"/>
                    <a:pt x="50" y="63"/>
                    <a:pt x="51" y="63"/>
                  </a:cubicBezTo>
                  <a:cubicBezTo>
                    <a:pt x="51" y="62"/>
                    <a:pt x="51" y="61"/>
                    <a:pt x="51" y="60"/>
                  </a:cubicBezTo>
                  <a:cubicBezTo>
                    <a:pt x="50" y="60"/>
                    <a:pt x="49" y="60"/>
                    <a:pt x="47" y="60"/>
                  </a:cubicBezTo>
                  <a:close/>
                  <a:moveTo>
                    <a:pt x="54" y="60"/>
                  </a:moveTo>
                  <a:cubicBezTo>
                    <a:pt x="54" y="61"/>
                    <a:pt x="54" y="62"/>
                    <a:pt x="54" y="63"/>
                  </a:cubicBezTo>
                  <a:cubicBezTo>
                    <a:pt x="55" y="63"/>
                    <a:pt x="56" y="63"/>
                    <a:pt x="58" y="63"/>
                  </a:cubicBezTo>
                  <a:cubicBezTo>
                    <a:pt x="58" y="62"/>
                    <a:pt x="58" y="61"/>
                    <a:pt x="58" y="60"/>
                  </a:cubicBezTo>
                  <a:cubicBezTo>
                    <a:pt x="56" y="60"/>
                    <a:pt x="55" y="60"/>
                    <a:pt x="54" y="60"/>
                  </a:cubicBezTo>
                  <a:close/>
                  <a:moveTo>
                    <a:pt x="60" y="55"/>
                  </a:moveTo>
                  <a:cubicBezTo>
                    <a:pt x="60" y="56"/>
                    <a:pt x="60" y="57"/>
                    <a:pt x="60" y="58"/>
                  </a:cubicBezTo>
                  <a:cubicBezTo>
                    <a:pt x="61" y="58"/>
                    <a:pt x="63" y="58"/>
                    <a:pt x="64" y="58"/>
                  </a:cubicBezTo>
                  <a:cubicBezTo>
                    <a:pt x="64" y="57"/>
                    <a:pt x="64" y="56"/>
                    <a:pt x="64" y="55"/>
                  </a:cubicBezTo>
                  <a:cubicBezTo>
                    <a:pt x="63" y="55"/>
                    <a:pt x="61" y="55"/>
                    <a:pt x="60" y="55"/>
                  </a:cubicBezTo>
                  <a:close/>
                  <a:moveTo>
                    <a:pt x="35" y="55"/>
                  </a:moveTo>
                  <a:cubicBezTo>
                    <a:pt x="35" y="56"/>
                    <a:pt x="35" y="57"/>
                    <a:pt x="35" y="58"/>
                  </a:cubicBezTo>
                  <a:cubicBezTo>
                    <a:pt x="36" y="58"/>
                    <a:pt x="38" y="58"/>
                    <a:pt x="39" y="58"/>
                  </a:cubicBezTo>
                  <a:cubicBezTo>
                    <a:pt x="39" y="57"/>
                    <a:pt x="39" y="56"/>
                    <a:pt x="39" y="55"/>
                  </a:cubicBezTo>
                  <a:cubicBezTo>
                    <a:pt x="38" y="55"/>
                    <a:pt x="36" y="55"/>
                    <a:pt x="35" y="55"/>
                  </a:cubicBezTo>
                  <a:close/>
                  <a:moveTo>
                    <a:pt x="47" y="55"/>
                  </a:moveTo>
                  <a:cubicBezTo>
                    <a:pt x="47" y="56"/>
                    <a:pt x="47" y="57"/>
                    <a:pt x="47" y="58"/>
                  </a:cubicBezTo>
                  <a:cubicBezTo>
                    <a:pt x="49" y="58"/>
                    <a:pt x="50" y="58"/>
                    <a:pt x="51" y="58"/>
                  </a:cubicBezTo>
                  <a:cubicBezTo>
                    <a:pt x="51" y="57"/>
                    <a:pt x="51" y="56"/>
                    <a:pt x="51" y="55"/>
                  </a:cubicBezTo>
                  <a:cubicBezTo>
                    <a:pt x="50" y="55"/>
                    <a:pt x="49" y="55"/>
                    <a:pt x="47" y="55"/>
                  </a:cubicBezTo>
                  <a:close/>
                  <a:moveTo>
                    <a:pt x="35" y="49"/>
                  </a:moveTo>
                  <a:cubicBezTo>
                    <a:pt x="35" y="50"/>
                    <a:pt x="35" y="51"/>
                    <a:pt x="35" y="52"/>
                  </a:cubicBezTo>
                  <a:cubicBezTo>
                    <a:pt x="36" y="52"/>
                    <a:pt x="38" y="52"/>
                    <a:pt x="39" y="52"/>
                  </a:cubicBezTo>
                  <a:cubicBezTo>
                    <a:pt x="39" y="51"/>
                    <a:pt x="39" y="50"/>
                    <a:pt x="39" y="49"/>
                  </a:cubicBezTo>
                  <a:cubicBezTo>
                    <a:pt x="38" y="49"/>
                    <a:pt x="36" y="49"/>
                    <a:pt x="35" y="49"/>
                  </a:cubicBezTo>
                  <a:close/>
                  <a:moveTo>
                    <a:pt x="47" y="49"/>
                  </a:moveTo>
                  <a:cubicBezTo>
                    <a:pt x="47" y="50"/>
                    <a:pt x="47" y="51"/>
                    <a:pt x="47" y="52"/>
                  </a:cubicBezTo>
                  <a:cubicBezTo>
                    <a:pt x="49" y="52"/>
                    <a:pt x="50" y="52"/>
                    <a:pt x="51" y="52"/>
                  </a:cubicBezTo>
                  <a:cubicBezTo>
                    <a:pt x="51" y="51"/>
                    <a:pt x="51" y="50"/>
                    <a:pt x="51" y="49"/>
                  </a:cubicBezTo>
                  <a:cubicBezTo>
                    <a:pt x="50" y="49"/>
                    <a:pt x="49" y="49"/>
                    <a:pt x="47" y="49"/>
                  </a:cubicBezTo>
                  <a:close/>
                  <a:moveTo>
                    <a:pt x="54" y="49"/>
                  </a:moveTo>
                  <a:cubicBezTo>
                    <a:pt x="54" y="50"/>
                    <a:pt x="54" y="51"/>
                    <a:pt x="54" y="52"/>
                  </a:cubicBezTo>
                  <a:cubicBezTo>
                    <a:pt x="55" y="52"/>
                    <a:pt x="56" y="52"/>
                    <a:pt x="58" y="52"/>
                  </a:cubicBezTo>
                  <a:cubicBezTo>
                    <a:pt x="58" y="51"/>
                    <a:pt x="58" y="50"/>
                    <a:pt x="58" y="49"/>
                  </a:cubicBezTo>
                  <a:cubicBezTo>
                    <a:pt x="56" y="49"/>
                    <a:pt x="55" y="49"/>
                    <a:pt x="54" y="49"/>
                  </a:cubicBezTo>
                  <a:close/>
                  <a:moveTo>
                    <a:pt x="22" y="44"/>
                  </a:moveTo>
                  <a:cubicBezTo>
                    <a:pt x="22" y="45"/>
                    <a:pt x="22" y="46"/>
                    <a:pt x="22" y="47"/>
                  </a:cubicBezTo>
                  <a:cubicBezTo>
                    <a:pt x="24" y="47"/>
                    <a:pt x="25" y="47"/>
                    <a:pt x="26" y="47"/>
                  </a:cubicBezTo>
                  <a:cubicBezTo>
                    <a:pt x="26" y="46"/>
                    <a:pt x="26" y="45"/>
                    <a:pt x="26" y="44"/>
                  </a:cubicBezTo>
                  <a:cubicBezTo>
                    <a:pt x="25" y="44"/>
                    <a:pt x="24" y="44"/>
                    <a:pt x="22" y="44"/>
                  </a:cubicBezTo>
                  <a:close/>
                  <a:moveTo>
                    <a:pt x="35" y="44"/>
                  </a:moveTo>
                  <a:cubicBezTo>
                    <a:pt x="35" y="45"/>
                    <a:pt x="35" y="46"/>
                    <a:pt x="35" y="47"/>
                  </a:cubicBezTo>
                  <a:cubicBezTo>
                    <a:pt x="36" y="47"/>
                    <a:pt x="38" y="47"/>
                    <a:pt x="39" y="47"/>
                  </a:cubicBezTo>
                  <a:cubicBezTo>
                    <a:pt x="39" y="46"/>
                    <a:pt x="39" y="45"/>
                    <a:pt x="39" y="44"/>
                  </a:cubicBezTo>
                  <a:cubicBezTo>
                    <a:pt x="38" y="44"/>
                    <a:pt x="36" y="44"/>
                    <a:pt x="35" y="44"/>
                  </a:cubicBezTo>
                  <a:close/>
                  <a:moveTo>
                    <a:pt x="47" y="44"/>
                  </a:moveTo>
                  <a:cubicBezTo>
                    <a:pt x="47" y="45"/>
                    <a:pt x="47" y="46"/>
                    <a:pt x="47" y="47"/>
                  </a:cubicBezTo>
                  <a:cubicBezTo>
                    <a:pt x="49" y="47"/>
                    <a:pt x="50" y="47"/>
                    <a:pt x="51" y="47"/>
                  </a:cubicBezTo>
                  <a:cubicBezTo>
                    <a:pt x="51" y="46"/>
                    <a:pt x="51" y="45"/>
                    <a:pt x="51" y="44"/>
                  </a:cubicBezTo>
                  <a:cubicBezTo>
                    <a:pt x="50" y="44"/>
                    <a:pt x="49" y="44"/>
                    <a:pt x="47" y="44"/>
                  </a:cubicBezTo>
                  <a:close/>
                  <a:moveTo>
                    <a:pt x="21" y="7"/>
                  </a:moveTo>
                  <a:cubicBezTo>
                    <a:pt x="23" y="27"/>
                    <a:pt x="23" y="27"/>
                    <a:pt x="23" y="27"/>
                  </a:cubicBezTo>
                  <a:cubicBezTo>
                    <a:pt x="58" y="27"/>
                    <a:pt x="58" y="27"/>
                    <a:pt x="58" y="27"/>
                  </a:cubicBezTo>
                  <a:cubicBezTo>
                    <a:pt x="60" y="7"/>
                    <a:pt x="60" y="7"/>
                    <a:pt x="60" y="7"/>
                  </a:cubicBezTo>
                  <a:lnTo>
                    <a:pt x="21" y="7"/>
                  </a:ln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30" name="Rectangle 2594"/>
            <p:cNvSpPr>
              <a:spLocks noChangeArrowheads="1"/>
            </p:cNvSpPr>
            <p:nvPr/>
          </p:nvSpPr>
          <p:spPr bwMode="auto">
            <a:xfrm>
              <a:off x="-3133724" y="1143000"/>
              <a:ext cx="3694113" cy="45719"/>
            </a:xfrm>
            <a:prstGeom prst="rect">
              <a:avLst/>
            </a:pr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31" name="Freeform 2595"/>
            <p:cNvSpPr>
              <a:spLocks noEditPoints="1"/>
            </p:cNvSpPr>
            <p:nvPr/>
          </p:nvSpPr>
          <p:spPr bwMode="auto">
            <a:xfrm>
              <a:off x="-1325563" y="-598196"/>
              <a:ext cx="239714" cy="1753896"/>
            </a:xfrm>
            <a:custGeom>
              <a:avLst/>
              <a:gdLst>
                <a:gd name="T0" fmla="*/ 26 w 29"/>
                <a:gd name="T1" fmla="*/ 88 h 283"/>
                <a:gd name="T2" fmla="*/ 29 w 29"/>
                <a:gd name="T3" fmla="*/ 101 h 283"/>
                <a:gd name="T4" fmla="*/ 28 w 29"/>
                <a:gd name="T5" fmla="*/ 283 h 283"/>
                <a:gd name="T6" fmla="*/ 4 w 29"/>
                <a:gd name="T7" fmla="*/ 101 h 283"/>
                <a:gd name="T8" fmla="*/ 0 w 29"/>
                <a:gd name="T9" fmla="*/ 88 h 283"/>
                <a:gd name="T10" fmla="*/ 11 w 29"/>
                <a:gd name="T11" fmla="*/ 81 h 283"/>
                <a:gd name="T12" fmla="*/ 10 w 29"/>
                <a:gd name="T13" fmla="*/ 43 h 283"/>
                <a:gd name="T14" fmla="*/ 11 w 29"/>
                <a:gd name="T15" fmla="*/ 36 h 283"/>
                <a:gd name="T16" fmla="*/ 14 w 29"/>
                <a:gd name="T17" fmla="*/ 34 h 283"/>
                <a:gd name="T18" fmla="*/ 13 w 29"/>
                <a:gd name="T19" fmla="*/ 31 h 283"/>
                <a:gd name="T20" fmla="*/ 14 w 29"/>
                <a:gd name="T21" fmla="*/ 28 h 283"/>
                <a:gd name="T22" fmla="*/ 13 w 29"/>
                <a:gd name="T23" fmla="*/ 15 h 283"/>
                <a:gd name="T24" fmla="*/ 14 w 29"/>
                <a:gd name="T25" fmla="*/ 12 h 283"/>
                <a:gd name="T26" fmla="*/ 15 w 29"/>
                <a:gd name="T27" fmla="*/ 0 h 283"/>
                <a:gd name="T28" fmla="*/ 17 w 29"/>
                <a:gd name="T29" fmla="*/ 12 h 283"/>
                <a:gd name="T30" fmla="*/ 16 w 29"/>
                <a:gd name="T31" fmla="*/ 15 h 283"/>
                <a:gd name="T32" fmla="*/ 17 w 29"/>
                <a:gd name="T33" fmla="*/ 28 h 283"/>
                <a:gd name="T34" fmla="*/ 16 w 29"/>
                <a:gd name="T35" fmla="*/ 31 h 283"/>
                <a:gd name="T36" fmla="*/ 19 w 29"/>
                <a:gd name="T37" fmla="*/ 34 h 283"/>
                <a:gd name="T38" fmla="*/ 20 w 29"/>
                <a:gd name="T39" fmla="*/ 36 h 283"/>
                <a:gd name="T40" fmla="*/ 17 w 29"/>
                <a:gd name="T41" fmla="*/ 43 h 283"/>
                <a:gd name="T42" fmla="*/ 8 w 29"/>
                <a:gd name="T43" fmla="*/ 135 h 283"/>
                <a:gd name="T44" fmla="*/ 21 w 29"/>
                <a:gd name="T45" fmla="*/ 143 h 283"/>
                <a:gd name="T46" fmla="*/ 8 w 29"/>
                <a:gd name="T47" fmla="*/ 135 h 283"/>
                <a:gd name="T48" fmla="*/ 8 w 29"/>
                <a:gd name="T49" fmla="*/ 120 h 283"/>
                <a:gd name="T50" fmla="*/ 21 w 29"/>
                <a:gd name="T51" fmla="*/ 111 h 283"/>
                <a:gd name="T52" fmla="*/ 8 w 29"/>
                <a:gd name="T53" fmla="*/ 158 h 283"/>
                <a:gd name="T54" fmla="*/ 21 w 29"/>
                <a:gd name="T55" fmla="*/ 167 h 283"/>
                <a:gd name="T56" fmla="*/ 8 w 29"/>
                <a:gd name="T57" fmla="*/ 158 h 283"/>
                <a:gd name="T58" fmla="*/ 8 w 29"/>
                <a:gd name="T59" fmla="*/ 190 h 283"/>
                <a:gd name="T60" fmla="*/ 21 w 29"/>
                <a:gd name="T61" fmla="*/ 181 h 283"/>
                <a:gd name="T62" fmla="*/ 8 w 29"/>
                <a:gd name="T63" fmla="*/ 204 h 283"/>
                <a:gd name="T64" fmla="*/ 21 w 29"/>
                <a:gd name="T65" fmla="*/ 213 h 283"/>
                <a:gd name="T66" fmla="*/ 8 w 29"/>
                <a:gd name="T67" fmla="*/ 204 h 283"/>
                <a:gd name="T68" fmla="*/ 8 w 29"/>
                <a:gd name="T69" fmla="*/ 236 h 283"/>
                <a:gd name="T70" fmla="*/ 21 w 29"/>
                <a:gd name="T71" fmla="*/ 227 h 283"/>
                <a:gd name="T72" fmla="*/ 8 w 29"/>
                <a:gd name="T73" fmla="*/ 251 h 283"/>
                <a:gd name="T74" fmla="*/ 21 w 29"/>
                <a:gd name="T75" fmla="*/ 260 h 283"/>
                <a:gd name="T76" fmla="*/ 8 w 29"/>
                <a:gd name="T77" fmla="*/ 251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283">
                  <a:moveTo>
                    <a:pt x="18" y="81"/>
                  </a:moveTo>
                  <a:cubicBezTo>
                    <a:pt x="22" y="82"/>
                    <a:pt x="25" y="84"/>
                    <a:pt x="26" y="88"/>
                  </a:cubicBezTo>
                  <a:cubicBezTo>
                    <a:pt x="29" y="88"/>
                    <a:pt x="29" y="88"/>
                    <a:pt x="29" y="88"/>
                  </a:cubicBezTo>
                  <a:cubicBezTo>
                    <a:pt x="29" y="101"/>
                    <a:pt x="29" y="101"/>
                    <a:pt x="29" y="101"/>
                  </a:cubicBezTo>
                  <a:cubicBezTo>
                    <a:pt x="26" y="101"/>
                    <a:pt x="26" y="101"/>
                    <a:pt x="26" y="101"/>
                  </a:cubicBezTo>
                  <a:cubicBezTo>
                    <a:pt x="28" y="283"/>
                    <a:pt x="28" y="283"/>
                    <a:pt x="28" y="283"/>
                  </a:cubicBezTo>
                  <a:cubicBezTo>
                    <a:pt x="1" y="283"/>
                    <a:pt x="1" y="283"/>
                    <a:pt x="1" y="283"/>
                  </a:cubicBezTo>
                  <a:cubicBezTo>
                    <a:pt x="4" y="101"/>
                    <a:pt x="4" y="101"/>
                    <a:pt x="4" y="101"/>
                  </a:cubicBezTo>
                  <a:cubicBezTo>
                    <a:pt x="0" y="101"/>
                    <a:pt x="0" y="101"/>
                    <a:pt x="0" y="101"/>
                  </a:cubicBezTo>
                  <a:cubicBezTo>
                    <a:pt x="0" y="88"/>
                    <a:pt x="0" y="88"/>
                    <a:pt x="0" y="88"/>
                  </a:cubicBezTo>
                  <a:cubicBezTo>
                    <a:pt x="3" y="88"/>
                    <a:pt x="3" y="88"/>
                    <a:pt x="3" y="88"/>
                  </a:cubicBezTo>
                  <a:cubicBezTo>
                    <a:pt x="5" y="84"/>
                    <a:pt x="8" y="82"/>
                    <a:pt x="11" y="81"/>
                  </a:cubicBezTo>
                  <a:cubicBezTo>
                    <a:pt x="12" y="43"/>
                    <a:pt x="12" y="43"/>
                    <a:pt x="12" y="43"/>
                  </a:cubicBezTo>
                  <a:cubicBezTo>
                    <a:pt x="10" y="43"/>
                    <a:pt x="10" y="43"/>
                    <a:pt x="10" y="43"/>
                  </a:cubicBezTo>
                  <a:cubicBezTo>
                    <a:pt x="10" y="36"/>
                    <a:pt x="10" y="36"/>
                    <a:pt x="10" y="36"/>
                  </a:cubicBezTo>
                  <a:cubicBezTo>
                    <a:pt x="11" y="36"/>
                    <a:pt x="11" y="36"/>
                    <a:pt x="11" y="36"/>
                  </a:cubicBezTo>
                  <a:cubicBezTo>
                    <a:pt x="11" y="34"/>
                    <a:pt x="11" y="34"/>
                    <a:pt x="11" y="34"/>
                  </a:cubicBezTo>
                  <a:cubicBezTo>
                    <a:pt x="14" y="34"/>
                    <a:pt x="14" y="34"/>
                    <a:pt x="14" y="34"/>
                  </a:cubicBezTo>
                  <a:cubicBezTo>
                    <a:pt x="14" y="31"/>
                    <a:pt x="14" y="31"/>
                    <a:pt x="14" y="31"/>
                  </a:cubicBezTo>
                  <a:cubicBezTo>
                    <a:pt x="13" y="31"/>
                    <a:pt x="13" y="31"/>
                    <a:pt x="13" y="31"/>
                  </a:cubicBezTo>
                  <a:cubicBezTo>
                    <a:pt x="13" y="28"/>
                    <a:pt x="13" y="28"/>
                    <a:pt x="13" y="28"/>
                  </a:cubicBezTo>
                  <a:cubicBezTo>
                    <a:pt x="14" y="28"/>
                    <a:pt x="14" y="28"/>
                    <a:pt x="14" y="28"/>
                  </a:cubicBezTo>
                  <a:cubicBezTo>
                    <a:pt x="14" y="15"/>
                    <a:pt x="14" y="15"/>
                    <a:pt x="14" y="15"/>
                  </a:cubicBezTo>
                  <a:cubicBezTo>
                    <a:pt x="13" y="15"/>
                    <a:pt x="13" y="15"/>
                    <a:pt x="13" y="15"/>
                  </a:cubicBezTo>
                  <a:cubicBezTo>
                    <a:pt x="13" y="12"/>
                    <a:pt x="13" y="12"/>
                    <a:pt x="13" y="12"/>
                  </a:cubicBezTo>
                  <a:cubicBezTo>
                    <a:pt x="14" y="12"/>
                    <a:pt x="14" y="12"/>
                    <a:pt x="14" y="12"/>
                  </a:cubicBezTo>
                  <a:cubicBezTo>
                    <a:pt x="15" y="0"/>
                    <a:pt x="15" y="0"/>
                    <a:pt x="15" y="0"/>
                  </a:cubicBezTo>
                  <a:cubicBezTo>
                    <a:pt x="15" y="0"/>
                    <a:pt x="15" y="0"/>
                    <a:pt x="15" y="0"/>
                  </a:cubicBezTo>
                  <a:cubicBezTo>
                    <a:pt x="16" y="12"/>
                    <a:pt x="16" y="12"/>
                    <a:pt x="16" y="12"/>
                  </a:cubicBezTo>
                  <a:cubicBezTo>
                    <a:pt x="17" y="12"/>
                    <a:pt x="17" y="12"/>
                    <a:pt x="17" y="12"/>
                  </a:cubicBezTo>
                  <a:cubicBezTo>
                    <a:pt x="17" y="15"/>
                    <a:pt x="17" y="15"/>
                    <a:pt x="17" y="15"/>
                  </a:cubicBezTo>
                  <a:cubicBezTo>
                    <a:pt x="16" y="15"/>
                    <a:pt x="16" y="15"/>
                    <a:pt x="16" y="15"/>
                  </a:cubicBezTo>
                  <a:cubicBezTo>
                    <a:pt x="16" y="28"/>
                    <a:pt x="16" y="28"/>
                    <a:pt x="16" y="28"/>
                  </a:cubicBezTo>
                  <a:cubicBezTo>
                    <a:pt x="17" y="28"/>
                    <a:pt x="17" y="28"/>
                    <a:pt x="17" y="28"/>
                  </a:cubicBezTo>
                  <a:cubicBezTo>
                    <a:pt x="17" y="31"/>
                    <a:pt x="17" y="31"/>
                    <a:pt x="17" y="31"/>
                  </a:cubicBezTo>
                  <a:cubicBezTo>
                    <a:pt x="16" y="31"/>
                    <a:pt x="16" y="31"/>
                    <a:pt x="16" y="31"/>
                  </a:cubicBezTo>
                  <a:cubicBezTo>
                    <a:pt x="16" y="34"/>
                    <a:pt x="16" y="34"/>
                    <a:pt x="16" y="34"/>
                  </a:cubicBezTo>
                  <a:cubicBezTo>
                    <a:pt x="19" y="34"/>
                    <a:pt x="19" y="34"/>
                    <a:pt x="19" y="34"/>
                  </a:cubicBezTo>
                  <a:cubicBezTo>
                    <a:pt x="19" y="36"/>
                    <a:pt x="19" y="36"/>
                    <a:pt x="19" y="36"/>
                  </a:cubicBezTo>
                  <a:cubicBezTo>
                    <a:pt x="20" y="36"/>
                    <a:pt x="20" y="36"/>
                    <a:pt x="20" y="36"/>
                  </a:cubicBezTo>
                  <a:cubicBezTo>
                    <a:pt x="20" y="43"/>
                    <a:pt x="20" y="43"/>
                    <a:pt x="20" y="43"/>
                  </a:cubicBezTo>
                  <a:cubicBezTo>
                    <a:pt x="17" y="43"/>
                    <a:pt x="17" y="43"/>
                    <a:pt x="17" y="43"/>
                  </a:cubicBezTo>
                  <a:cubicBezTo>
                    <a:pt x="18" y="81"/>
                    <a:pt x="18" y="81"/>
                    <a:pt x="18" y="81"/>
                  </a:cubicBezTo>
                  <a:close/>
                  <a:moveTo>
                    <a:pt x="8" y="135"/>
                  </a:moveTo>
                  <a:cubicBezTo>
                    <a:pt x="8" y="138"/>
                    <a:pt x="8" y="140"/>
                    <a:pt x="8" y="143"/>
                  </a:cubicBezTo>
                  <a:cubicBezTo>
                    <a:pt x="13" y="143"/>
                    <a:pt x="17" y="143"/>
                    <a:pt x="21" y="143"/>
                  </a:cubicBezTo>
                  <a:cubicBezTo>
                    <a:pt x="21" y="140"/>
                    <a:pt x="21" y="138"/>
                    <a:pt x="21" y="135"/>
                  </a:cubicBezTo>
                  <a:cubicBezTo>
                    <a:pt x="17" y="135"/>
                    <a:pt x="13" y="135"/>
                    <a:pt x="8" y="135"/>
                  </a:cubicBezTo>
                  <a:close/>
                  <a:moveTo>
                    <a:pt x="8" y="111"/>
                  </a:moveTo>
                  <a:cubicBezTo>
                    <a:pt x="8" y="120"/>
                    <a:pt x="8" y="120"/>
                    <a:pt x="8" y="120"/>
                  </a:cubicBezTo>
                  <a:cubicBezTo>
                    <a:pt x="21" y="120"/>
                    <a:pt x="21" y="120"/>
                    <a:pt x="21" y="120"/>
                  </a:cubicBezTo>
                  <a:cubicBezTo>
                    <a:pt x="21" y="111"/>
                    <a:pt x="21" y="111"/>
                    <a:pt x="21" y="111"/>
                  </a:cubicBezTo>
                  <a:cubicBezTo>
                    <a:pt x="8" y="111"/>
                    <a:pt x="8" y="111"/>
                    <a:pt x="8" y="111"/>
                  </a:cubicBezTo>
                  <a:close/>
                  <a:moveTo>
                    <a:pt x="8" y="158"/>
                  </a:moveTo>
                  <a:cubicBezTo>
                    <a:pt x="8" y="161"/>
                    <a:pt x="8" y="164"/>
                    <a:pt x="8" y="167"/>
                  </a:cubicBezTo>
                  <a:cubicBezTo>
                    <a:pt x="13" y="167"/>
                    <a:pt x="17" y="167"/>
                    <a:pt x="21" y="167"/>
                  </a:cubicBezTo>
                  <a:cubicBezTo>
                    <a:pt x="21" y="164"/>
                    <a:pt x="21" y="161"/>
                    <a:pt x="21" y="158"/>
                  </a:cubicBezTo>
                  <a:cubicBezTo>
                    <a:pt x="17" y="158"/>
                    <a:pt x="13" y="158"/>
                    <a:pt x="8" y="158"/>
                  </a:cubicBezTo>
                  <a:close/>
                  <a:moveTo>
                    <a:pt x="8" y="181"/>
                  </a:moveTo>
                  <a:cubicBezTo>
                    <a:pt x="8" y="184"/>
                    <a:pt x="8" y="187"/>
                    <a:pt x="8" y="190"/>
                  </a:cubicBezTo>
                  <a:cubicBezTo>
                    <a:pt x="13" y="190"/>
                    <a:pt x="17" y="190"/>
                    <a:pt x="21" y="190"/>
                  </a:cubicBezTo>
                  <a:cubicBezTo>
                    <a:pt x="21" y="187"/>
                    <a:pt x="21" y="184"/>
                    <a:pt x="21" y="181"/>
                  </a:cubicBezTo>
                  <a:cubicBezTo>
                    <a:pt x="17" y="181"/>
                    <a:pt x="13" y="181"/>
                    <a:pt x="8" y="181"/>
                  </a:cubicBezTo>
                  <a:close/>
                  <a:moveTo>
                    <a:pt x="8" y="204"/>
                  </a:moveTo>
                  <a:cubicBezTo>
                    <a:pt x="8" y="207"/>
                    <a:pt x="8" y="210"/>
                    <a:pt x="8" y="213"/>
                  </a:cubicBezTo>
                  <a:cubicBezTo>
                    <a:pt x="13" y="213"/>
                    <a:pt x="17" y="213"/>
                    <a:pt x="21" y="213"/>
                  </a:cubicBezTo>
                  <a:cubicBezTo>
                    <a:pt x="21" y="210"/>
                    <a:pt x="21" y="207"/>
                    <a:pt x="21" y="204"/>
                  </a:cubicBezTo>
                  <a:cubicBezTo>
                    <a:pt x="17" y="204"/>
                    <a:pt x="13" y="204"/>
                    <a:pt x="8" y="204"/>
                  </a:cubicBezTo>
                  <a:close/>
                  <a:moveTo>
                    <a:pt x="8" y="227"/>
                  </a:moveTo>
                  <a:cubicBezTo>
                    <a:pt x="8" y="230"/>
                    <a:pt x="8" y="233"/>
                    <a:pt x="8" y="236"/>
                  </a:cubicBezTo>
                  <a:cubicBezTo>
                    <a:pt x="13" y="236"/>
                    <a:pt x="17" y="236"/>
                    <a:pt x="21" y="236"/>
                  </a:cubicBezTo>
                  <a:cubicBezTo>
                    <a:pt x="21" y="233"/>
                    <a:pt x="21" y="230"/>
                    <a:pt x="21" y="227"/>
                  </a:cubicBezTo>
                  <a:cubicBezTo>
                    <a:pt x="17" y="227"/>
                    <a:pt x="13" y="227"/>
                    <a:pt x="8" y="227"/>
                  </a:cubicBezTo>
                  <a:close/>
                  <a:moveTo>
                    <a:pt x="8" y="251"/>
                  </a:moveTo>
                  <a:cubicBezTo>
                    <a:pt x="8" y="260"/>
                    <a:pt x="8" y="260"/>
                    <a:pt x="8" y="260"/>
                  </a:cubicBezTo>
                  <a:cubicBezTo>
                    <a:pt x="21" y="260"/>
                    <a:pt x="21" y="260"/>
                    <a:pt x="21" y="260"/>
                  </a:cubicBezTo>
                  <a:cubicBezTo>
                    <a:pt x="21" y="251"/>
                    <a:pt x="21" y="251"/>
                    <a:pt x="21" y="251"/>
                  </a:cubicBezTo>
                  <a:lnTo>
                    <a:pt x="8" y="251"/>
                  </a:ln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32" name="Freeform 2596"/>
            <p:cNvSpPr>
              <a:spLocks noEditPoints="1"/>
            </p:cNvSpPr>
            <p:nvPr/>
          </p:nvSpPr>
          <p:spPr bwMode="auto">
            <a:xfrm>
              <a:off x="-1223962" y="320675"/>
              <a:ext cx="241944" cy="835025"/>
            </a:xfrm>
            <a:custGeom>
              <a:avLst/>
              <a:gdLst>
                <a:gd name="T0" fmla="*/ 40 w 55"/>
                <a:gd name="T1" fmla="*/ 30 h 190"/>
                <a:gd name="T2" fmla="*/ 29 w 55"/>
                <a:gd name="T3" fmla="*/ 8 h 190"/>
                <a:gd name="T4" fmla="*/ 25 w 55"/>
                <a:gd name="T5" fmla="*/ 58 h 190"/>
                <a:gd name="T6" fmla="*/ 48 w 55"/>
                <a:gd name="T7" fmla="*/ 53 h 190"/>
                <a:gd name="T8" fmla="*/ 39 w 55"/>
                <a:gd name="T9" fmla="*/ 56 h 190"/>
                <a:gd name="T10" fmla="*/ 25 w 55"/>
                <a:gd name="T11" fmla="*/ 56 h 190"/>
                <a:gd name="T12" fmla="*/ 8 w 55"/>
                <a:gd name="T13" fmla="*/ 168 h 190"/>
                <a:gd name="T14" fmla="*/ 34 w 55"/>
                <a:gd name="T15" fmla="*/ 168 h 190"/>
                <a:gd name="T16" fmla="*/ 31 w 55"/>
                <a:gd name="T17" fmla="*/ 168 h 190"/>
                <a:gd name="T18" fmla="*/ 22 w 55"/>
                <a:gd name="T19" fmla="*/ 172 h 190"/>
                <a:gd name="T20" fmla="*/ 8 w 55"/>
                <a:gd name="T21" fmla="*/ 166 h 190"/>
                <a:gd name="T22" fmla="*/ 43 w 55"/>
                <a:gd name="T23" fmla="*/ 162 h 190"/>
                <a:gd name="T24" fmla="*/ 16 w 55"/>
                <a:gd name="T25" fmla="*/ 162 h 190"/>
                <a:gd name="T26" fmla="*/ 13 w 55"/>
                <a:gd name="T27" fmla="*/ 157 h 190"/>
                <a:gd name="T28" fmla="*/ 48 w 55"/>
                <a:gd name="T29" fmla="*/ 160 h 190"/>
                <a:gd name="T30" fmla="*/ 34 w 55"/>
                <a:gd name="T31" fmla="*/ 160 h 190"/>
                <a:gd name="T32" fmla="*/ 16 w 55"/>
                <a:gd name="T33" fmla="*/ 157 h 190"/>
                <a:gd name="T34" fmla="*/ 34 w 55"/>
                <a:gd name="T35" fmla="*/ 151 h 190"/>
                <a:gd name="T36" fmla="*/ 22 w 55"/>
                <a:gd name="T37" fmla="*/ 151 h 190"/>
                <a:gd name="T38" fmla="*/ 39 w 55"/>
                <a:gd name="T39" fmla="*/ 149 h 190"/>
                <a:gd name="T40" fmla="*/ 25 w 55"/>
                <a:gd name="T41" fmla="*/ 149 h 190"/>
                <a:gd name="T42" fmla="*/ 16 w 55"/>
                <a:gd name="T43" fmla="*/ 145 h 190"/>
                <a:gd name="T44" fmla="*/ 16 w 55"/>
                <a:gd name="T45" fmla="*/ 139 h 190"/>
                <a:gd name="T46" fmla="*/ 48 w 55"/>
                <a:gd name="T47" fmla="*/ 134 h 190"/>
                <a:gd name="T48" fmla="*/ 39 w 55"/>
                <a:gd name="T49" fmla="*/ 137 h 190"/>
                <a:gd name="T50" fmla="*/ 25 w 55"/>
                <a:gd name="T51" fmla="*/ 137 h 190"/>
                <a:gd name="T52" fmla="*/ 34 w 55"/>
                <a:gd name="T53" fmla="*/ 128 h 190"/>
                <a:gd name="T54" fmla="*/ 8 w 55"/>
                <a:gd name="T55" fmla="*/ 122 h 190"/>
                <a:gd name="T56" fmla="*/ 48 w 55"/>
                <a:gd name="T57" fmla="*/ 122 h 190"/>
                <a:gd name="T58" fmla="*/ 39 w 55"/>
                <a:gd name="T59" fmla="*/ 125 h 190"/>
                <a:gd name="T60" fmla="*/ 25 w 55"/>
                <a:gd name="T61" fmla="*/ 125 h 190"/>
                <a:gd name="T62" fmla="*/ 16 w 55"/>
                <a:gd name="T63" fmla="*/ 122 h 190"/>
                <a:gd name="T64" fmla="*/ 43 w 55"/>
                <a:gd name="T65" fmla="*/ 116 h 190"/>
                <a:gd name="T66" fmla="*/ 39 w 55"/>
                <a:gd name="T67" fmla="*/ 116 h 190"/>
                <a:gd name="T68" fmla="*/ 31 w 55"/>
                <a:gd name="T69" fmla="*/ 120 h 190"/>
                <a:gd name="T70" fmla="*/ 8 w 55"/>
                <a:gd name="T71" fmla="*/ 114 h 190"/>
                <a:gd name="T72" fmla="*/ 25 w 55"/>
                <a:gd name="T73" fmla="*/ 110 h 190"/>
                <a:gd name="T74" fmla="*/ 8 w 55"/>
                <a:gd name="T75" fmla="*/ 105 h 190"/>
                <a:gd name="T76" fmla="*/ 31 w 55"/>
                <a:gd name="T77" fmla="*/ 105 h 190"/>
                <a:gd name="T78" fmla="*/ 13 w 55"/>
                <a:gd name="T79" fmla="*/ 102 h 190"/>
                <a:gd name="T80" fmla="*/ 25 w 55"/>
                <a:gd name="T81" fmla="*/ 102 h 190"/>
                <a:gd name="T82" fmla="*/ 16 w 55"/>
                <a:gd name="T83" fmla="*/ 99 h 190"/>
                <a:gd name="T84" fmla="*/ 25 w 55"/>
                <a:gd name="T85" fmla="*/ 93 h 190"/>
                <a:gd name="T86" fmla="*/ 22 w 55"/>
                <a:gd name="T87" fmla="*/ 93 h 190"/>
                <a:gd name="T88" fmla="*/ 13 w 55"/>
                <a:gd name="T89" fmla="*/ 91 h 190"/>
                <a:gd name="T90" fmla="*/ 43 w 55"/>
                <a:gd name="T91" fmla="*/ 91 h 190"/>
                <a:gd name="T92" fmla="*/ 34 w 55"/>
                <a:gd name="T93" fmla="*/ 87 h 190"/>
                <a:gd name="T94" fmla="*/ 16 w 55"/>
                <a:gd name="T95" fmla="*/ 87 h 190"/>
                <a:gd name="T96" fmla="*/ 13 w 55"/>
                <a:gd name="T97" fmla="*/ 82 h 190"/>
                <a:gd name="T98" fmla="*/ 48 w 55"/>
                <a:gd name="T99" fmla="*/ 85 h 190"/>
                <a:gd name="T100" fmla="*/ 34 w 55"/>
                <a:gd name="T101" fmla="*/ 85 h 190"/>
                <a:gd name="T102" fmla="*/ 25 w 55"/>
                <a:gd name="T103" fmla="*/ 82 h 190"/>
                <a:gd name="T104" fmla="*/ 43 w 55"/>
                <a:gd name="T105" fmla="*/ 76 h 190"/>
                <a:gd name="T106" fmla="*/ 39 w 55"/>
                <a:gd name="T107" fmla="*/ 76 h 190"/>
                <a:gd name="T108" fmla="*/ 31 w 55"/>
                <a:gd name="T109" fmla="*/ 79 h 190"/>
                <a:gd name="T110" fmla="*/ 16 w 55"/>
                <a:gd name="T111" fmla="*/ 79 h 190"/>
                <a:gd name="T112" fmla="*/ 25 w 55"/>
                <a:gd name="T113" fmla="*/ 70 h 190"/>
                <a:gd name="T114" fmla="*/ 25 w 55"/>
                <a:gd name="T115" fmla="*/ 64 h 190"/>
                <a:gd name="T116" fmla="*/ 48 w 55"/>
                <a:gd name="T117" fmla="*/ 58 h 190"/>
                <a:gd name="T118" fmla="*/ 39 w 55"/>
                <a:gd name="T119" fmla="*/ 6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 h="190">
                  <a:moveTo>
                    <a:pt x="0" y="190"/>
                  </a:moveTo>
                  <a:cubicBezTo>
                    <a:pt x="55" y="190"/>
                    <a:pt x="55" y="190"/>
                    <a:pt x="55" y="190"/>
                  </a:cubicBezTo>
                  <a:cubicBezTo>
                    <a:pt x="55" y="29"/>
                    <a:pt x="55" y="29"/>
                    <a:pt x="55" y="29"/>
                  </a:cubicBezTo>
                  <a:cubicBezTo>
                    <a:pt x="50" y="29"/>
                    <a:pt x="46" y="29"/>
                    <a:pt x="42" y="30"/>
                  </a:cubicBezTo>
                  <a:cubicBezTo>
                    <a:pt x="42" y="30"/>
                    <a:pt x="42" y="30"/>
                    <a:pt x="42" y="30"/>
                  </a:cubicBezTo>
                  <a:cubicBezTo>
                    <a:pt x="40" y="30"/>
                    <a:pt x="40" y="30"/>
                    <a:pt x="40" y="30"/>
                  </a:cubicBezTo>
                  <a:cubicBezTo>
                    <a:pt x="40" y="0"/>
                    <a:pt x="40" y="0"/>
                    <a:pt x="40" y="0"/>
                  </a:cubicBezTo>
                  <a:cubicBezTo>
                    <a:pt x="37" y="0"/>
                    <a:pt x="37" y="0"/>
                    <a:pt x="37" y="0"/>
                  </a:cubicBezTo>
                  <a:cubicBezTo>
                    <a:pt x="37" y="30"/>
                    <a:pt x="37" y="30"/>
                    <a:pt x="37" y="30"/>
                  </a:cubicBezTo>
                  <a:cubicBezTo>
                    <a:pt x="30" y="30"/>
                    <a:pt x="30" y="30"/>
                    <a:pt x="30" y="30"/>
                  </a:cubicBezTo>
                  <a:cubicBezTo>
                    <a:pt x="30" y="8"/>
                    <a:pt x="30" y="8"/>
                    <a:pt x="30" y="8"/>
                  </a:cubicBezTo>
                  <a:cubicBezTo>
                    <a:pt x="29" y="8"/>
                    <a:pt x="29" y="8"/>
                    <a:pt x="29" y="8"/>
                  </a:cubicBezTo>
                  <a:cubicBezTo>
                    <a:pt x="29" y="30"/>
                    <a:pt x="29" y="30"/>
                    <a:pt x="29" y="30"/>
                  </a:cubicBezTo>
                  <a:cubicBezTo>
                    <a:pt x="23" y="30"/>
                    <a:pt x="23" y="30"/>
                    <a:pt x="23" y="30"/>
                  </a:cubicBezTo>
                  <a:cubicBezTo>
                    <a:pt x="23" y="38"/>
                    <a:pt x="23" y="38"/>
                    <a:pt x="23" y="38"/>
                  </a:cubicBezTo>
                  <a:cubicBezTo>
                    <a:pt x="14" y="44"/>
                    <a:pt x="6" y="54"/>
                    <a:pt x="0" y="68"/>
                  </a:cubicBezTo>
                  <a:cubicBezTo>
                    <a:pt x="0" y="190"/>
                    <a:pt x="0" y="190"/>
                    <a:pt x="0" y="190"/>
                  </a:cubicBezTo>
                  <a:close/>
                  <a:moveTo>
                    <a:pt x="25" y="58"/>
                  </a:moveTo>
                  <a:cubicBezTo>
                    <a:pt x="27" y="58"/>
                    <a:pt x="29" y="58"/>
                    <a:pt x="31" y="58"/>
                  </a:cubicBezTo>
                  <a:cubicBezTo>
                    <a:pt x="31" y="60"/>
                    <a:pt x="31" y="61"/>
                    <a:pt x="31" y="62"/>
                  </a:cubicBezTo>
                  <a:cubicBezTo>
                    <a:pt x="29" y="62"/>
                    <a:pt x="27" y="62"/>
                    <a:pt x="25" y="62"/>
                  </a:cubicBezTo>
                  <a:cubicBezTo>
                    <a:pt x="25" y="61"/>
                    <a:pt x="25" y="60"/>
                    <a:pt x="25" y="58"/>
                  </a:cubicBezTo>
                  <a:close/>
                  <a:moveTo>
                    <a:pt x="43" y="53"/>
                  </a:moveTo>
                  <a:cubicBezTo>
                    <a:pt x="48" y="53"/>
                    <a:pt x="48" y="53"/>
                    <a:pt x="48" y="53"/>
                  </a:cubicBezTo>
                  <a:cubicBezTo>
                    <a:pt x="48" y="56"/>
                    <a:pt x="48" y="56"/>
                    <a:pt x="48" y="56"/>
                  </a:cubicBezTo>
                  <a:cubicBezTo>
                    <a:pt x="43" y="56"/>
                    <a:pt x="43" y="56"/>
                    <a:pt x="43" y="56"/>
                  </a:cubicBezTo>
                  <a:cubicBezTo>
                    <a:pt x="43" y="53"/>
                    <a:pt x="43" y="53"/>
                    <a:pt x="43" y="53"/>
                  </a:cubicBezTo>
                  <a:close/>
                  <a:moveTo>
                    <a:pt x="34" y="53"/>
                  </a:moveTo>
                  <a:cubicBezTo>
                    <a:pt x="36" y="53"/>
                    <a:pt x="38" y="53"/>
                    <a:pt x="39" y="53"/>
                  </a:cubicBezTo>
                  <a:cubicBezTo>
                    <a:pt x="39" y="54"/>
                    <a:pt x="39" y="55"/>
                    <a:pt x="39" y="56"/>
                  </a:cubicBezTo>
                  <a:cubicBezTo>
                    <a:pt x="38" y="56"/>
                    <a:pt x="36" y="56"/>
                    <a:pt x="34" y="56"/>
                  </a:cubicBezTo>
                  <a:cubicBezTo>
                    <a:pt x="34" y="55"/>
                    <a:pt x="34" y="54"/>
                    <a:pt x="34" y="53"/>
                  </a:cubicBezTo>
                  <a:close/>
                  <a:moveTo>
                    <a:pt x="25" y="53"/>
                  </a:moveTo>
                  <a:cubicBezTo>
                    <a:pt x="27" y="53"/>
                    <a:pt x="29" y="53"/>
                    <a:pt x="31" y="53"/>
                  </a:cubicBezTo>
                  <a:cubicBezTo>
                    <a:pt x="31" y="54"/>
                    <a:pt x="31" y="55"/>
                    <a:pt x="31" y="56"/>
                  </a:cubicBezTo>
                  <a:cubicBezTo>
                    <a:pt x="29" y="56"/>
                    <a:pt x="27" y="56"/>
                    <a:pt x="25" y="56"/>
                  </a:cubicBezTo>
                  <a:cubicBezTo>
                    <a:pt x="25" y="55"/>
                    <a:pt x="25" y="54"/>
                    <a:pt x="25" y="53"/>
                  </a:cubicBezTo>
                  <a:close/>
                  <a:moveTo>
                    <a:pt x="8" y="168"/>
                  </a:moveTo>
                  <a:cubicBezTo>
                    <a:pt x="13" y="168"/>
                    <a:pt x="13" y="168"/>
                    <a:pt x="13" y="168"/>
                  </a:cubicBezTo>
                  <a:cubicBezTo>
                    <a:pt x="13" y="172"/>
                    <a:pt x="13" y="172"/>
                    <a:pt x="13" y="172"/>
                  </a:cubicBezTo>
                  <a:cubicBezTo>
                    <a:pt x="8" y="172"/>
                    <a:pt x="8" y="172"/>
                    <a:pt x="8" y="172"/>
                  </a:cubicBezTo>
                  <a:cubicBezTo>
                    <a:pt x="8" y="168"/>
                    <a:pt x="8" y="168"/>
                    <a:pt x="8" y="168"/>
                  </a:cubicBezTo>
                  <a:close/>
                  <a:moveTo>
                    <a:pt x="43" y="168"/>
                  </a:moveTo>
                  <a:cubicBezTo>
                    <a:pt x="48" y="168"/>
                    <a:pt x="48" y="168"/>
                    <a:pt x="48" y="168"/>
                  </a:cubicBezTo>
                  <a:cubicBezTo>
                    <a:pt x="48" y="172"/>
                    <a:pt x="48" y="172"/>
                    <a:pt x="48" y="172"/>
                  </a:cubicBezTo>
                  <a:cubicBezTo>
                    <a:pt x="43" y="172"/>
                    <a:pt x="43" y="172"/>
                    <a:pt x="43" y="172"/>
                  </a:cubicBezTo>
                  <a:cubicBezTo>
                    <a:pt x="43" y="168"/>
                    <a:pt x="43" y="168"/>
                    <a:pt x="43" y="168"/>
                  </a:cubicBezTo>
                  <a:close/>
                  <a:moveTo>
                    <a:pt x="34" y="168"/>
                  </a:moveTo>
                  <a:cubicBezTo>
                    <a:pt x="36" y="168"/>
                    <a:pt x="38" y="168"/>
                    <a:pt x="39" y="168"/>
                  </a:cubicBezTo>
                  <a:cubicBezTo>
                    <a:pt x="39" y="169"/>
                    <a:pt x="39" y="171"/>
                    <a:pt x="39" y="172"/>
                  </a:cubicBezTo>
                  <a:cubicBezTo>
                    <a:pt x="38" y="172"/>
                    <a:pt x="36" y="172"/>
                    <a:pt x="34" y="172"/>
                  </a:cubicBezTo>
                  <a:cubicBezTo>
                    <a:pt x="34" y="171"/>
                    <a:pt x="34" y="169"/>
                    <a:pt x="34" y="168"/>
                  </a:cubicBezTo>
                  <a:close/>
                  <a:moveTo>
                    <a:pt x="25" y="168"/>
                  </a:moveTo>
                  <a:cubicBezTo>
                    <a:pt x="27" y="168"/>
                    <a:pt x="29" y="168"/>
                    <a:pt x="31" y="168"/>
                  </a:cubicBezTo>
                  <a:cubicBezTo>
                    <a:pt x="31" y="169"/>
                    <a:pt x="31" y="171"/>
                    <a:pt x="31" y="172"/>
                  </a:cubicBezTo>
                  <a:cubicBezTo>
                    <a:pt x="29" y="172"/>
                    <a:pt x="27" y="172"/>
                    <a:pt x="25" y="172"/>
                  </a:cubicBezTo>
                  <a:cubicBezTo>
                    <a:pt x="25" y="171"/>
                    <a:pt x="25" y="169"/>
                    <a:pt x="25" y="168"/>
                  </a:cubicBezTo>
                  <a:close/>
                  <a:moveTo>
                    <a:pt x="16" y="168"/>
                  </a:moveTo>
                  <a:cubicBezTo>
                    <a:pt x="18" y="168"/>
                    <a:pt x="20" y="168"/>
                    <a:pt x="22" y="168"/>
                  </a:cubicBezTo>
                  <a:cubicBezTo>
                    <a:pt x="22" y="169"/>
                    <a:pt x="22" y="171"/>
                    <a:pt x="22" y="172"/>
                  </a:cubicBezTo>
                  <a:cubicBezTo>
                    <a:pt x="20" y="172"/>
                    <a:pt x="18" y="172"/>
                    <a:pt x="16" y="172"/>
                  </a:cubicBezTo>
                  <a:cubicBezTo>
                    <a:pt x="16" y="171"/>
                    <a:pt x="16" y="169"/>
                    <a:pt x="16" y="168"/>
                  </a:cubicBezTo>
                  <a:close/>
                  <a:moveTo>
                    <a:pt x="8" y="162"/>
                  </a:moveTo>
                  <a:cubicBezTo>
                    <a:pt x="9" y="162"/>
                    <a:pt x="11" y="162"/>
                    <a:pt x="13" y="162"/>
                  </a:cubicBezTo>
                  <a:cubicBezTo>
                    <a:pt x="13" y="164"/>
                    <a:pt x="13" y="165"/>
                    <a:pt x="13" y="166"/>
                  </a:cubicBezTo>
                  <a:cubicBezTo>
                    <a:pt x="11" y="166"/>
                    <a:pt x="9" y="166"/>
                    <a:pt x="8" y="166"/>
                  </a:cubicBezTo>
                  <a:cubicBezTo>
                    <a:pt x="8" y="165"/>
                    <a:pt x="8" y="164"/>
                    <a:pt x="8" y="162"/>
                  </a:cubicBezTo>
                  <a:close/>
                  <a:moveTo>
                    <a:pt x="43" y="162"/>
                  </a:moveTo>
                  <a:cubicBezTo>
                    <a:pt x="45" y="162"/>
                    <a:pt x="47" y="162"/>
                    <a:pt x="48" y="162"/>
                  </a:cubicBezTo>
                  <a:cubicBezTo>
                    <a:pt x="48" y="164"/>
                    <a:pt x="48" y="165"/>
                    <a:pt x="48" y="166"/>
                  </a:cubicBezTo>
                  <a:cubicBezTo>
                    <a:pt x="47" y="166"/>
                    <a:pt x="45" y="166"/>
                    <a:pt x="43" y="166"/>
                  </a:cubicBezTo>
                  <a:cubicBezTo>
                    <a:pt x="43" y="165"/>
                    <a:pt x="43" y="164"/>
                    <a:pt x="43" y="162"/>
                  </a:cubicBezTo>
                  <a:close/>
                  <a:moveTo>
                    <a:pt x="34" y="162"/>
                  </a:moveTo>
                  <a:cubicBezTo>
                    <a:pt x="36" y="162"/>
                    <a:pt x="38" y="162"/>
                    <a:pt x="39" y="162"/>
                  </a:cubicBezTo>
                  <a:cubicBezTo>
                    <a:pt x="39" y="164"/>
                    <a:pt x="39" y="165"/>
                    <a:pt x="39" y="166"/>
                  </a:cubicBezTo>
                  <a:cubicBezTo>
                    <a:pt x="38" y="166"/>
                    <a:pt x="36" y="166"/>
                    <a:pt x="34" y="166"/>
                  </a:cubicBezTo>
                  <a:cubicBezTo>
                    <a:pt x="34" y="165"/>
                    <a:pt x="34" y="164"/>
                    <a:pt x="34" y="162"/>
                  </a:cubicBezTo>
                  <a:close/>
                  <a:moveTo>
                    <a:pt x="16" y="162"/>
                  </a:moveTo>
                  <a:cubicBezTo>
                    <a:pt x="18" y="162"/>
                    <a:pt x="20" y="162"/>
                    <a:pt x="22" y="162"/>
                  </a:cubicBezTo>
                  <a:cubicBezTo>
                    <a:pt x="22" y="164"/>
                    <a:pt x="22" y="165"/>
                    <a:pt x="22" y="166"/>
                  </a:cubicBezTo>
                  <a:cubicBezTo>
                    <a:pt x="20" y="166"/>
                    <a:pt x="18" y="166"/>
                    <a:pt x="16" y="166"/>
                  </a:cubicBezTo>
                  <a:cubicBezTo>
                    <a:pt x="16" y="165"/>
                    <a:pt x="16" y="164"/>
                    <a:pt x="16" y="162"/>
                  </a:cubicBezTo>
                  <a:close/>
                  <a:moveTo>
                    <a:pt x="8" y="157"/>
                  </a:moveTo>
                  <a:cubicBezTo>
                    <a:pt x="9" y="157"/>
                    <a:pt x="11" y="157"/>
                    <a:pt x="13" y="157"/>
                  </a:cubicBezTo>
                  <a:cubicBezTo>
                    <a:pt x="13" y="158"/>
                    <a:pt x="13" y="159"/>
                    <a:pt x="13" y="160"/>
                  </a:cubicBezTo>
                  <a:cubicBezTo>
                    <a:pt x="11" y="160"/>
                    <a:pt x="9" y="160"/>
                    <a:pt x="8" y="160"/>
                  </a:cubicBezTo>
                  <a:cubicBezTo>
                    <a:pt x="8" y="159"/>
                    <a:pt x="8" y="158"/>
                    <a:pt x="8" y="157"/>
                  </a:cubicBezTo>
                  <a:close/>
                  <a:moveTo>
                    <a:pt x="43" y="157"/>
                  </a:moveTo>
                  <a:cubicBezTo>
                    <a:pt x="45" y="157"/>
                    <a:pt x="47" y="157"/>
                    <a:pt x="48" y="157"/>
                  </a:cubicBezTo>
                  <a:cubicBezTo>
                    <a:pt x="48" y="158"/>
                    <a:pt x="48" y="159"/>
                    <a:pt x="48" y="160"/>
                  </a:cubicBezTo>
                  <a:cubicBezTo>
                    <a:pt x="47" y="160"/>
                    <a:pt x="45" y="160"/>
                    <a:pt x="43" y="160"/>
                  </a:cubicBezTo>
                  <a:cubicBezTo>
                    <a:pt x="43" y="159"/>
                    <a:pt x="43" y="158"/>
                    <a:pt x="43" y="157"/>
                  </a:cubicBezTo>
                  <a:close/>
                  <a:moveTo>
                    <a:pt x="34" y="157"/>
                  </a:moveTo>
                  <a:cubicBezTo>
                    <a:pt x="36" y="157"/>
                    <a:pt x="38" y="157"/>
                    <a:pt x="39" y="157"/>
                  </a:cubicBezTo>
                  <a:cubicBezTo>
                    <a:pt x="39" y="158"/>
                    <a:pt x="39" y="159"/>
                    <a:pt x="39" y="160"/>
                  </a:cubicBezTo>
                  <a:cubicBezTo>
                    <a:pt x="38" y="160"/>
                    <a:pt x="36" y="160"/>
                    <a:pt x="34" y="160"/>
                  </a:cubicBezTo>
                  <a:cubicBezTo>
                    <a:pt x="34" y="159"/>
                    <a:pt x="34" y="158"/>
                    <a:pt x="34" y="157"/>
                  </a:cubicBezTo>
                  <a:close/>
                  <a:moveTo>
                    <a:pt x="16" y="157"/>
                  </a:moveTo>
                  <a:cubicBezTo>
                    <a:pt x="18" y="157"/>
                    <a:pt x="20" y="157"/>
                    <a:pt x="22" y="157"/>
                  </a:cubicBezTo>
                  <a:cubicBezTo>
                    <a:pt x="22" y="158"/>
                    <a:pt x="22" y="159"/>
                    <a:pt x="22" y="160"/>
                  </a:cubicBezTo>
                  <a:cubicBezTo>
                    <a:pt x="20" y="160"/>
                    <a:pt x="18" y="160"/>
                    <a:pt x="16" y="160"/>
                  </a:cubicBezTo>
                  <a:cubicBezTo>
                    <a:pt x="16" y="159"/>
                    <a:pt x="16" y="158"/>
                    <a:pt x="16" y="157"/>
                  </a:cubicBezTo>
                  <a:close/>
                  <a:moveTo>
                    <a:pt x="43" y="151"/>
                  </a:moveTo>
                  <a:cubicBezTo>
                    <a:pt x="45" y="151"/>
                    <a:pt x="47" y="151"/>
                    <a:pt x="48" y="151"/>
                  </a:cubicBezTo>
                  <a:cubicBezTo>
                    <a:pt x="48" y="152"/>
                    <a:pt x="48" y="153"/>
                    <a:pt x="48" y="154"/>
                  </a:cubicBezTo>
                  <a:cubicBezTo>
                    <a:pt x="47" y="154"/>
                    <a:pt x="45" y="154"/>
                    <a:pt x="43" y="154"/>
                  </a:cubicBezTo>
                  <a:cubicBezTo>
                    <a:pt x="43" y="153"/>
                    <a:pt x="43" y="152"/>
                    <a:pt x="43" y="151"/>
                  </a:cubicBezTo>
                  <a:close/>
                  <a:moveTo>
                    <a:pt x="34" y="151"/>
                  </a:moveTo>
                  <a:cubicBezTo>
                    <a:pt x="36" y="151"/>
                    <a:pt x="38" y="151"/>
                    <a:pt x="39" y="151"/>
                  </a:cubicBezTo>
                  <a:cubicBezTo>
                    <a:pt x="39" y="152"/>
                    <a:pt x="39" y="153"/>
                    <a:pt x="39" y="154"/>
                  </a:cubicBezTo>
                  <a:cubicBezTo>
                    <a:pt x="38" y="154"/>
                    <a:pt x="36" y="154"/>
                    <a:pt x="34" y="154"/>
                  </a:cubicBezTo>
                  <a:cubicBezTo>
                    <a:pt x="34" y="153"/>
                    <a:pt x="34" y="152"/>
                    <a:pt x="34" y="151"/>
                  </a:cubicBezTo>
                  <a:close/>
                  <a:moveTo>
                    <a:pt x="16" y="151"/>
                  </a:moveTo>
                  <a:cubicBezTo>
                    <a:pt x="18" y="151"/>
                    <a:pt x="20" y="151"/>
                    <a:pt x="22" y="151"/>
                  </a:cubicBezTo>
                  <a:cubicBezTo>
                    <a:pt x="22" y="152"/>
                    <a:pt x="22" y="153"/>
                    <a:pt x="22" y="154"/>
                  </a:cubicBezTo>
                  <a:cubicBezTo>
                    <a:pt x="20" y="154"/>
                    <a:pt x="18" y="154"/>
                    <a:pt x="16" y="154"/>
                  </a:cubicBezTo>
                  <a:cubicBezTo>
                    <a:pt x="16" y="153"/>
                    <a:pt x="16" y="152"/>
                    <a:pt x="16" y="151"/>
                  </a:cubicBezTo>
                  <a:close/>
                  <a:moveTo>
                    <a:pt x="34" y="145"/>
                  </a:moveTo>
                  <a:cubicBezTo>
                    <a:pt x="36" y="145"/>
                    <a:pt x="38" y="145"/>
                    <a:pt x="39" y="145"/>
                  </a:cubicBezTo>
                  <a:cubicBezTo>
                    <a:pt x="39" y="146"/>
                    <a:pt x="39" y="147"/>
                    <a:pt x="39" y="149"/>
                  </a:cubicBezTo>
                  <a:cubicBezTo>
                    <a:pt x="38" y="149"/>
                    <a:pt x="36" y="149"/>
                    <a:pt x="34" y="149"/>
                  </a:cubicBezTo>
                  <a:cubicBezTo>
                    <a:pt x="34" y="147"/>
                    <a:pt x="34" y="146"/>
                    <a:pt x="34" y="145"/>
                  </a:cubicBezTo>
                  <a:close/>
                  <a:moveTo>
                    <a:pt x="25" y="145"/>
                  </a:moveTo>
                  <a:cubicBezTo>
                    <a:pt x="27" y="145"/>
                    <a:pt x="29" y="145"/>
                    <a:pt x="31" y="145"/>
                  </a:cubicBezTo>
                  <a:cubicBezTo>
                    <a:pt x="31" y="146"/>
                    <a:pt x="31" y="147"/>
                    <a:pt x="31" y="149"/>
                  </a:cubicBezTo>
                  <a:cubicBezTo>
                    <a:pt x="29" y="149"/>
                    <a:pt x="27" y="149"/>
                    <a:pt x="25" y="149"/>
                  </a:cubicBezTo>
                  <a:cubicBezTo>
                    <a:pt x="25" y="147"/>
                    <a:pt x="25" y="146"/>
                    <a:pt x="25" y="145"/>
                  </a:cubicBezTo>
                  <a:close/>
                  <a:moveTo>
                    <a:pt x="16" y="145"/>
                  </a:moveTo>
                  <a:cubicBezTo>
                    <a:pt x="18" y="145"/>
                    <a:pt x="20" y="145"/>
                    <a:pt x="22" y="145"/>
                  </a:cubicBezTo>
                  <a:cubicBezTo>
                    <a:pt x="22" y="146"/>
                    <a:pt x="22" y="147"/>
                    <a:pt x="22" y="149"/>
                  </a:cubicBezTo>
                  <a:cubicBezTo>
                    <a:pt x="20" y="149"/>
                    <a:pt x="18" y="149"/>
                    <a:pt x="16" y="149"/>
                  </a:cubicBezTo>
                  <a:cubicBezTo>
                    <a:pt x="16" y="147"/>
                    <a:pt x="16" y="146"/>
                    <a:pt x="16" y="145"/>
                  </a:cubicBezTo>
                  <a:close/>
                  <a:moveTo>
                    <a:pt x="34" y="139"/>
                  </a:moveTo>
                  <a:cubicBezTo>
                    <a:pt x="36" y="139"/>
                    <a:pt x="38" y="139"/>
                    <a:pt x="39" y="139"/>
                  </a:cubicBezTo>
                  <a:cubicBezTo>
                    <a:pt x="39" y="140"/>
                    <a:pt x="39" y="142"/>
                    <a:pt x="39" y="143"/>
                  </a:cubicBezTo>
                  <a:cubicBezTo>
                    <a:pt x="38" y="143"/>
                    <a:pt x="36" y="143"/>
                    <a:pt x="34" y="143"/>
                  </a:cubicBezTo>
                  <a:cubicBezTo>
                    <a:pt x="34" y="142"/>
                    <a:pt x="34" y="140"/>
                    <a:pt x="34" y="139"/>
                  </a:cubicBezTo>
                  <a:close/>
                  <a:moveTo>
                    <a:pt x="16" y="139"/>
                  </a:moveTo>
                  <a:cubicBezTo>
                    <a:pt x="18" y="139"/>
                    <a:pt x="20" y="139"/>
                    <a:pt x="22" y="139"/>
                  </a:cubicBezTo>
                  <a:cubicBezTo>
                    <a:pt x="22" y="140"/>
                    <a:pt x="22" y="142"/>
                    <a:pt x="22" y="143"/>
                  </a:cubicBezTo>
                  <a:cubicBezTo>
                    <a:pt x="20" y="143"/>
                    <a:pt x="18" y="143"/>
                    <a:pt x="16" y="143"/>
                  </a:cubicBezTo>
                  <a:cubicBezTo>
                    <a:pt x="16" y="142"/>
                    <a:pt x="16" y="140"/>
                    <a:pt x="16" y="139"/>
                  </a:cubicBezTo>
                  <a:close/>
                  <a:moveTo>
                    <a:pt x="43" y="134"/>
                  </a:moveTo>
                  <a:cubicBezTo>
                    <a:pt x="45" y="134"/>
                    <a:pt x="47" y="134"/>
                    <a:pt x="48" y="134"/>
                  </a:cubicBezTo>
                  <a:cubicBezTo>
                    <a:pt x="48" y="135"/>
                    <a:pt x="48" y="136"/>
                    <a:pt x="48" y="137"/>
                  </a:cubicBezTo>
                  <a:cubicBezTo>
                    <a:pt x="47" y="137"/>
                    <a:pt x="45" y="137"/>
                    <a:pt x="43" y="137"/>
                  </a:cubicBezTo>
                  <a:cubicBezTo>
                    <a:pt x="43" y="136"/>
                    <a:pt x="43" y="135"/>
                    <a:pt x="43" y="134"/>
                  </a:cubicBezTo>
                  <a:close/>
                  <a:moveTo>
                    <a:pt x="34" y="134"/>
                  </a:moveTo>
                  <a:cubicBezTo>
                    <a:pt x="36" y="134"/>
                    <a:pt x="38" y="134"/>
                    <a:pt x="39" y="134"/>
                  </a:cubicBezTo>
                  <a:cubicBezTo>
                    <a:pt x="39" y="135"/>
                    <a:pt x="39" y="136"/>
                    <a:pt x="39" y="137"/>
                  </a:cubicBezTo>
                  <a:cubicBezTo>
                    <a:pt x="38" y="137"/>
                    <a:pt x="36" y="137"/>
                    <a:pt x="34" y="137"/>
                  </a:cubicBezTo>
                  <a:cubicBezTo>
                    <a:pt x="34" y="136"/>
                    <a:pt x="34" y="135"/>
                    <a:pt x="34" y="134"/>
                  </a:cubicBezTo>
                  <a:close/>
                  <a:moveTo>
                    <a:pt x="25" y="134"/>
                  </a:moveTo>
                  <a:cubicBezTo>
                    <a:pt x="27" y="134"/>
                    <a:pt x="29" y="134"/>
                    <a:pt x="31" y="134"/>
                  </a:cubicBezTo>
                  <a:cubicBezTo>
                    <a:pt x="31" y="135"/>
                    <a:pt x="31" y="136"/>
                    <a:pt x="31" y="137"/>
                  </a:cubicBezTo>
                  <a:cubicBezTo>
                    <a:pt x="29" y="137"/>
                    <a:pt x="27" y="137"/>
                    <a:pt x="25" y="137"/>
                  </a:cubicBezTo>
                  <a:cubicBezTo>
                    <a:pt x="25" y="136"/>
                    <a:pt x="25" y="135"/>
                    <a:pt x="25" y="134"/>
                  </a:cubicBezTo>
                  <a:close/>
                  <a:moveTo>
                    <a:pt x="34" y="128"/>
                  </a:moveTo>
                  <a:cubicBezTo>
                    <a:pt x="36" y="128"/>
                    <a:pt x="38" y="128"/>
                    <a:pt x="39" y="128"/>
                  </a:cubicBezTo>
                  <a:cubicBezTo>
                    <a:pt x="39" y="129"/>
                    <a:pt x="39" y="130"/>
                    <a:pt x="39" y="131"/>
                  </a:cubicBezTo>
                  <a:cubicBezTo>
                    <a:pt x="38" y="131"/>
                    <a:pt x="36" y="131"/>
                    <a:pt x="34" y="131"/>
                  </a:cubicBezTo>
                  <a:cubicBezTo>
                    <a:pt x="34" y="130"/>
                    <a:pt x="34" y="129"/>
                    <a:pt x="34" y="128"/>
                  </a:cubicBezTo>
                  <a:close/>
                  <a:moveTo>
                    <a:pt x="16" y="128"/>
                  </a:moveTo>
                  <a:cubicBezTo>
                    <a:pt x="18" y="128"/>
                    <a:pt x="20" y="128"/>
                    <a:pt x="22" y="128"/>
                  </a:cubicBezTo>
                  <a:cubicBezTo>
                    <a:pt x="22" y="129"/>
                    <a:pt x="22" y="130"/>
                    <a:pt x="22" y="131"/>
                  </a:cubicBezTo>
                  <a:cubicBezTo>
                    <a:pt x="20" y="131"/>
                    <a:pt x="18" y="131"/>
                    <a:pt x="16" y="131"/>
                  </a:cubicBezTo>
                  <a:cubicBezTo>
                    <a:pt x="16" y="130"/>
                    <a:pt x="16" y="129"/>
                    <a:pt x="16" y="128"/>
                  </a:cubicBezTo>
                  <a:close/>
                  <a:moveTo>
                    <a:pt x="8" y="122"/>
                  </a:moveTo>
                  <a:cubicBezTo>
                    <a:pt x="9" y="122"/>
                    <a:pt x="11" y="122"/>
                    <a:pt x="13" y="122"/>
                  </a:cubicBezTo>
                  <a:cubicBezTo>
                    <a:pt x="13" y="123"/>
                    <a:pt x="13" y="124"/>
                    <a:pt x="13" y="125"/>
                  </a:cubicBezTo>
                  <a:cubicBezTo>
                    <a:pt x="11" y="125"/>
                    <a:pt x="9" y="125"/>
                    <a:pt x="8" y="125"/>
                  </a:cubicBezTo>
                  <a:cubicBezTo>
                    <a:pt x="8" y="124"/>
                    <a:pt x="8" y="123"/>
                    <a:pt x="8" y="122"/>
                  </a:cubicBezTo>
                  <a:close/>
                  <a:moveTo>
                    <a:pt x="43" y="122"/>
                  </a:moveTo>
                  <a:cubicBezTo>
                    <a:pt x="45" y="122"/>
                    <a:pt x="47" y="122"/>
                    <a:pt x="48" y="122"/>
                  </a:cubicBezTo>
                  <a:cubicBezTo>
                    <a:pt x="48" y="123"/>
                    <a:pt x="48" y="124"/>
                    <a:pt x="48" y="125"/>
                  </a:cubicBezTo>
                  <a:cubicBezTo>
                    <a:pt x="47" y="125"/>
                    <a:pt x="45" y="125"/>
                    <a:pt x="43" y="125"/>
                  </a:cubicBezTo>
                  <a:cubicBezTo>
                    <a:pt x="43" y="124"/>
                    <a:pt x="43" y="123"/>
                    <a:pt x="43" y="122"/>
                  </a:cubicBezTo>
                  <a:close/>
                  <a:moveTo>
                    <a:pt x="34" y="122"/>
                  </a:moveTo>
                  <a:cubicBezTo>
                    <a:pt x="36" y="122"/>
                    <a:pt x="38" y="122"/>
                    <a:pt x="39" y="122"/>
                  </a:cubicBezTo>
                  <a:cubicBezTo>
                    <a:pt x="39" y="123"/>
                    <a:pt x="39" y="124"/>
                    <a:pt x="39" y="125"/>
                  </a:cubicBezTo>
                  <a:cubicBezTo>
                    <a:pt x="38" y="125"/>
                    <a:pt x="36" y="125"/>
                    <a:pt x="34" y="125"/>
                  </a:cubicBezTo>
                  <a:cubicBezTo>
                    <a:pt x="34" y="124"/>
                    <a:pt x="34" y="123"/>
                    <a:pt x="34" y="122"/>
                  </a:cubicBezTo>
                  <a:close/>
                  <a:moveTo>
                    <a:pt x="25" y="122"/>
                  </a:moveTo>
                  <a:cubicBezTo>
                    <a:pt x="27" y="122"/>
                    <a:pt x="29" y="122"/>
                    <a:pt x="31" y="122"/>
                  </a:cubicBezTo>
                  <a:cubicBezTo>
                    <a:pt x="31" y="123"/>
                    <a:pt x="31" y="124"/>
                    <a:pt x="31" y="125"/>
                  </a:cubicBezTo>
                  <a:cubicBezTo>
                    <a:pt x="29" y="125"/>
                    <a:pt x="27" y="125"/>
                    <a:pt x="25" y="125"/>
                  </a:cubicBezTo>
                  <a:cubicBezTo>
                    <a:pt x="25" y="124"/>
                    <a:pt x="25" y="123"/>
                    <a:pt x="25" y="122"/>
                  </a:cubicBezTo>
                  <a:close/>
                  <a:moveTo>
                    <a:pt x="16" y="122"/>
                  </a:moveTo>
                  <a:cubicBezTo>
                    <a:pt x="18" y="122"/>
                    <a:pt x="20" y="122"/>
                    <a:pt x="22" y="122"/>
                  </a:cubicBezTo>
                  <a:cubicBezTo>
                    <a:pt x="22" y="123"/>
                    <a:pt x="22" y="124"/>
                    <a:pt x="22" y="125"/>
                  </a:cubicBezTo>
                  <a:cubicBezTo>
                    <a:pt x="20" y="125"/>
                    <a:pt x="18" y="125"/>
                    <a:pt x="16" y="125"/>
                  </a:cubicBezTo>
                  <a:cubicBezTo>
                    <a:pt x="16" y="124"/>
                    <a:pt x="16" y="123"/>
                    <a:pt x="16" y="122"/>
                  </a:cubicBezTo>
                  <a:close/>
                  <a:moveTo>
                    <a:pt x="8" y="116"/>
                  </a:moveTo>
                  <a:cubicBezTo>
                    <a:pt x="9" y="116"/>
                    <a:pt x="11" y="116"/>
                    <a:pt x="13" y="116"/>
                  </a:cubicBezTo>
                  <a:cubicBezTo>
                    <a:pt x="13" y="117"/>
                    <a:pt x="13" y="119"/>
                    <a:pt x="13" y="120"/>
                  </a:cubicBezTo>
                  <a:cubicBezTo>
                    <a:pt x="11" y="120"/>
                    <a:pt x="9" y="120"/>
                    <a:pt x="8" y="120"/>
                  </a:cubicBezTo>
                  <a:cubicBezTo>
                    <a:pt x="8" y="119"/>
                    <a:pt x="8" y="117"/>
                    <a:pt x="8" y="116"/>
                  </a:cubicBezTo>
                  <a:close/>
                  <a:moveTo>
                    <a:pt x="43" y="116"/>
                  </a:moveTo>
                  <a:cubicBezTo>
                    <a:pt x="45" y="116"/>
                    <a:pt x="47" y="116"/>
                    <a:pt x="48" y="116"/>
                  </a:cubicBezTo>
                  <a:cubicBezTo>
                    <a:pt x="48" y="117"/>
                    <a:pt x="48" y="119"/>
                    <a:pt x="48" y="120"/>
                  </a:cubicBezTo>
                  <a:cubicBezTo>
                    <a:pt x="47" y="120"/>
                    <a:pt x="45" y="120"/>
                    <a:pt x="43" y="120"/>
                  </a:cubicBezTo>
                  <a:cubicBezTo>
                    <a:pt x="43" y="119"/>
                    <a:pt x="43" y="117"/>
                    <a:pt x="43" y="116"/>
                  </a:cubicBezTo>
                  <a:close/>
                  <a:moveTo>
                    <a:pt x="34" y="116"/>
                  </a:moveTo>
                  <a:cubicBezTo>
                    <a:pt x="36" y="116"/>
                    <a:pt x="38" y="116"/>
                    <a:pt x="39" y="116"/>
                  </a:cubicBezTo>
                  <a:cubicBezTo>
                    <a:pt x="39" y="117"/>
                    <a:pt x="39" y="119"/>
                    <a:pt x="39" y="120"/>
                  </a:cubicBezTo>
                  <a:cubicBezTo>
                    <a:pt x="38" y="120"/>
                    <a:pt x="36" y="120"/>
                    <a:pt x="34" y="120"/>
                  </a:cubicBezTo>
                  <a:cubicBezTo>
                    <a:pt x="34" y="119"/>
                    <a:pt x="34" y="117"/>
                    <a:pt x="34" y="116"/>
                  </a:cubicBezTo>
                  <a:close/>
                  <a:moveTo>
                    <a:pt x="25" y="116"/>
                  </a:moveTo>
                  <a:cubicBezTo>
                    <a:pt x="27" y="116"/>
                    <a:pt x="29" y="116"/>
                    <a:pt x="31" y="116"/>
                  </a:cubicBezTo>
                  <a:cubicBezTo>
                    <a:pt x="31" y="117"/>
                    <a:pt x="31" y="119"/>
                    <a:pt x="31" y="120"/>
                  </a:cubicBezTo>
                  <a:cubicBezTo>
                    <a:pt x="29" y="120"/>
                    <a:pt x="27" y="120"/>
                    <a:pt x="25" y="120"/>
                  </a:cubicBezTo>
                  <a:cubicBezTo>
                    <a:pt x="25" y="119"/>
                    <a:pt x="25" y="117"/>
                    <a:pt x="25" y="116"/>
                  </a:cubicBezTo>
                  <a:close/>
                  <a:moveTo>
                    <a:pt x="8" y="110"/>
                  </a:moveTo>
                  <a:cubicBezTo>
                    <a:pt x="9" y="110"/>
                    <a:pt x="11" y="110"/>
                    <a:pt x="13" y="110"/>
                  </a:cubicBezTo>
                  <a:cubicBezTo>
                    <a:pt x="13" y="112"/>
                    <a:pt x="13" y="113"/>
                    <a:pt x="13" y="114"/>
                  </a:cubicBezTo>
                  <a:cubicBezTo>
                    <a:pt x="11" y="114"/>
                    <a:pt x="9" y="114"/>
                    <a:pt x="8" y="114"/>
                  </a:cubicBezTo>
                  <a:cubicBezTo>
                    <a:pt x="8" y="113"/>
                    <a:pt x="8" y="112"/>
                    <a:pt x="8" y="110"/>
                  </a:cubicBezTo>
                  <a:close/>
                  <a:moveTo>
                    <a:pt x="25" y="110"/>
                  </a:moveTo>
                  <a:cubicBezTo>
                    <a:pt x="27" y="110"/>
                    <a:pt x="29" y="110"/>
                    <a:pt x="31" y="110"/>
                  </a:cubicBezTo>
                  <a:cubicBezTo>
                    <a:pt x="31" y="112"/>
                    <a:pt x="31" y="113"/>
                    <a:pt x="31" y="114"/>
                  </a:cubicBezTo>
                  <a:cubicBezTo>
                    <a:pt x="29" y="114"/>
                    <a:pt x="27" y="114"/>
                    <a:pt x="25" y="114"/>
                  </a:cubicBezTo>
                  <a:cubicBezTo>
                    <a:pt x="25" y="113"/>
                    <a:pt x="25" y="112"/>
                    <a:pt x="25" y="110"/>
                  </a:cubicBezTo>
                  <a:close/>
                  <a:moveTo>
                    <a:pt x="16" y="110"/>
                  </a:moveTo>
                  <a:cubicBezTo>
                    <a:pt x="18" y="110"/>
                    <a:pt x="20" y="110"/>
                    <a:pt x="22" y="110"/>
                  </a:cubicBezTo>
                  <a:cubicBezTo>
                    <a:pt x="22" y="112"/>
                    <a:pt x="22" y="113"/>
                    <a:pt x="22" y="114"/>
                  </a:cubicBezTo>
                  <a:cubicBezTo>
                    <a:pt x="20" y="114"/>
                    <a:pt x="18" y="114"/>
                    <a:pt x="16" y="114"/>
                  </a:cubicBezTo>
                  <a:cubicBezTo>
                    <a:pt x="16" y="113"/>
                    <a:pt x="16" y="112"/>
                    <a:pt x="16" y="110"/>
                  </a:cubicBezTo>
                  <a:close/>
                  <a:moveTo>
                    <a:pt x="8" y="105"/>
                  </a:moveTo>
                  <a:cubicBezTo>
                    <a:pt x="9" y="105"/>
                    <a:pt x="11" y="105"/>
                    <a:pt x="13" y="105"/>
                  </a:cubicBezTo>
                  <a:cubicBezTo>
                    <a:pt x="13" y="106"/>
                    <a:pt x="13" y="107"/>
                    <a:pt x="13" y="108"/>
                  </a:cubicBezTo>
                  <a:cubicBezTo>
                    <a:pt x="11" y="108"/>
                    <a:pt x="9" y="108"/>
                    <a:pt x="8" y="108"/>
                  </a:cubicBezTo>
                  <a:cubicBezTo>
                    <a:pt x="8" y="107"/>
                    <a:pt x="8" y="106"/>
                    <a:pt x="8" y="105"/>
                  </a:cubicBezTo>
                  <a:close/>
                  <a:moveTo>
                    <a:pt x="25" y="105"/>
                  </a:moveTo>
                  <a:cubicBezTo>
                    <a:pt x="27" y="105"/>
                    <a:pt x="29" y="105"/>
                    <a:pt x="31" y="105"/>
                  </a:cubicBezTo>
                  <a:cubicBezTo>
                    <a:pt x="31" y="106"/>
                    <a:pt x="31" y="107"/>
                    <a:pt x="31" y="108"/>
                  </a:cubicBezTo>
                  <a:cubicBezTo>
                    <a:pt x="29" y="108"/>
                    <a:pt x="27" y="108"/>
                    <a:pt x="25" y="108"/>
                  </a:cubicBezTo>
                  <a:cubicBezTo>
                    <a:pt x="25" y="107"/>
                    <a:pt x="25" y="106"/>
                    <a:pt x="25" y="105"/>
                  </a:cubicBezTo>
                  <a:close/>
                  <a:moveTo>
                    <a:pt x="8" y="99"/>
                  </a:moveTo>
                  <a:cubicBezTo>
                    <a:pt x="9" y="99"/>
                    <a:pt x="11" y="99"/>
                    <a:pt x="13" y="99"/>
                  </a:cubicBezTo>
                  <a:cubicBezTo>
                    <a:pt x="13" y="100"/>
                    <a:pt x="13" y="101"/>
                    <a:pt x="13" y="102"/>
                  </a:cubicBezTo>
                  <a:cubicBezTo>
                    <a:pt x="11" y="102"/>
                    <a:pt x="9" y="102"/>
                    <a:pt x="8" y="102"/>
                  </a:cubicBezTo>
                  <a:cubicBezTo>
                    <a:pt x="8" y="101"/>
                    <a:pt x="8" y="100"/>
                    <a:pt x="8" y="99"/>
                  </a:cubicBezTo>
                  <a:close/>
                  <a:moveTo>
                    <a:pt x="25" y="99"/>
                  </a:moveTo>
                  <a:cubicBezTo>
                    <a:pt x="27" y="99"/>
                    <a:pt x="29" y="99"/>
                    <a:pt x="31" y="99"/>
                  </a:cubicBezTo>
                  <a:cubicBezTo>
                    <a:pt x="31" y="100"/>
                    <a:pt x="31" y="101"/>
                    <a:pt x="31" y="102"/>
                  </a:cubicBezTo>
                  <a:cubicBezTo>
                    <a:pt x="29" y="102"/>
                    <a:pt x="27" y="102"/>
                    <a:pt x="25" y="102"/>
                  </a:cubicBezTo>
                  <a:cubicBezTo>
                    <a:pt x="25" y="101"/>
                    <a:pt x="25" y="100"/>
                    <a:pt x="25" y="99"/>
                  </a:cubicBezTo>
                  <a:close/>
                  <a:moveTo>
                    <a:pt x="16" y="99"/>
                  </a:moveTo>
                  <a:cubicBezTo>
                    <a:pt x="18" y="99"/>
                    <a:pt x="20" y="99"/>
                    <a:pt x="22" y="99"/>
                  </a:cubicBezTo>
                  <a:cubicBezTo>
                    <a:pt x="22" y="100"/>
                    <a:pt x="22" y="101"/>
                    <a:pt x="22" y="102"/>
                  </a:cubicBezTo>
                  <a:cubicBezTo>
                    <a:pt x="20" y="102"/>
                    <a:pt x="18" y="102"/>
                    <a:pt x="16" y="102"/>
                  </a:cubicBezTo>
                  <a:cubicBezTo>
                    <a:pt x="16" y="101"/>
                    <a:pt x="16" y="100"/>
                    <a:pt x="16" y="99"/>
                  </a:cubicBezTo>
                  <a:close/>
                  <a:moveTo>
                    <a:pt x="8" y="93"/>
                  </a:moveTo>
                  <a:cubicBezTo>
                    <a:pt x="9" y="93"/>
                    <a:pt x="11" y="93"/>
                    <a:pt x="13" y="93"/>
                  </a:cubicBezTo>
                  <a:cubicBezTo>
                    <a:pt x="13" y="94"/>
                    <a:pt x="13" y="95"/>
                    <a:pt x="13" y="97"/>
                  </a:cubicBezTo>
                  <a:cubicBezTo>
                    <a:pt x="11" y="97"/>
                    <a:pt x="9" y="97"/>
                    <a:pt x="8" y="97"/>
                  </a:cubicBezTo>
                  <a:cubicBezTo>
                    <a:pt x="8" y="95"/>
                    <a:pt x="8" y="94"/>
                    <a:pt x="8" y="93"/>
                  </a:cubicBezTo>
                  <a:close/>
                  <a:moveTo>
                    <a:pt x="25" y="93"/>
                  </a:moveTo>
                  <a:cubicBezTo>
                    <a:pt x="27" y="93"/>
                    <a:pt x="29" y="93"/>
                    <a:pt x="31" y="93"/>
                  </a:cubicBezTo>
                  <a:cubicBezTo>
                    <a:pt x="31" y="94"/>
                    <a:pt x="31" y="95"/>
                    <a:pt x="31" y="97"/>
                  </a:cubicBezTo>
                  <a:cubicBezTo>
                    <a:pt x="29" y="97"/>
                    <a:pt x="27" y="97"/>
                    <a:pt x="25" y="97"/>
                  </a:cubicBezTo>
                  <a:cubicBezTo>
                    <a:pt x="25" y="95"/>
                    <a:pt x="25" y="94"/>
                    <a:pt x="25" y="93"/>
                  </a:cubicBezTo>
                  <a:close/>
                  <a:moveTo>
                    <a:pt x="16" y="93"/>
                  </a:moveTo>
                  <a:cubicBezTo>
                    <a:pt x="18" y="93"/>
                    <a:pt x="20" y="93"/>
                    <a:pt x="22" y="93"/>
                  </a:cubicBezTo>
                  <a:cubicBezTo>
                    <a:pt x="22" y="94"/>
                    <a:pt x="22" y="95"/>
                    <a:pt x="22" y="97"/>
                  </a:cubicBezTo>
                  <a:cubicBezTo>
                    <a:pt x="20" y="97"/>
                    <a:pt x="18" y="97"/>
                    <a:pt x="16" y="97"/>
                  </a:cubicBezTo>
                  <a:cubicBezTo>
                    <a:pt x="16" y="95"/>
                    <a:pt x="16" y="94"/>
                    <a:pt x="16" y="93"/>
                  </a:cubicBezTo>
                  <a:close/>
                  <a:moveTo>
                    <a:pt x="8" y="87"/>
                  </a:moveTo>
                  <a:cubicBezTo>
                    <a:pt x="9" y="87"/>
                    <a:pt x="11" y="87"/>
                    <a:pt x="13" y="87"/>
                  </a:cubicBezTo>
                  <a:cubicBezTo>
                    <a:pt x="13" y="88"/>
                    <a:pt x="13" y="90"/>
                    <a:pt x="13" y="91"/>
                  </a:cubicBezTo>
                  <a:cubicBezTo>
                    <a:pt x="11" y="91"/>
                    <a:pt x="9" y="91"/>
                    <a:pt x="8" y="91"/>
                  </a:cubicBezTo>
                  <a:cubicBezTo>
                    <a:pt x="8" y="90"/>
                    <a:pt x="8" y="88"/>
                    <a:pt x="8" y="87"/>
                  </a:cubicBezTo>
                  <a:close/>
                  <a:moveTo>
                    <a:pt x="43" y="87"/>
                  </a:moveTo>
                  <a:cubicBezTo>
                    <a:pt x="45" y="87"/>
                    <a:pt x="47" y="87"/>
                    <a:pt x="48" y="87"/>
                  </a:cubicBezTo>
                  <a:cubicBezTo>
                    <a:pt x="48" y="88"/>
                    <a:pt x="48" y="90"/>
                    <a:pt x="48" y="91"/>
                  </a:cubicBezTo>
                  <a:cubicBezTo>
                    <a:pt x="47" y="91"/>
                    <a:pt x="45" y="91"/>
                    <a:pt x="43" y="91"/>
                  </a:cubicBezTo>
                  <a:cubicBezTo>
                    <a:pt x="43" y="90"/>
                    <a:pt x="43" y="88"/>
                    <a:pt x="43" y="87"/>
                  </a:cubicBezTo>
                  <a:close/>
                  <a:moveTo>
                    <a:pt x="34" y="87"/>
                  </a:moveTo>
                  <a:cubicBezTo>
                    <a:pt x="36" y="87"/>
                    <a:pt x="38" y="87"/>
                    <a:pt x="39" y="87"/>
                  </a:cubicBezTo>
                  <a:cubicBezTo>
                    <a:pt x="39" y="88"/>
                    <a:pt x="39" y="90"/>
                    <a:pt x="39" y="91"/>
                  </a:cubicBezTo>
                  <a:cubicBezTo>
                    <a:pt x="38" y="91"/>
                    <a:pt x="36" y="91"/>
                    <a:pt x="34" y="91"/>
                  </a:cubicBezTo>
                  <a:cubicBezTo>
                    <a:pt x="34" y="90"/>
                    <a:pt x="34" y="88"/>
                    <a:pt x="34" y="87"/>
                  </a:cubicBezTo>
                  <a:close/>
                  <a:moveTo>
                    <a:pt x="25" y="87"/>
                  </a:moveTo>
                  <a:cubicBezTo>
                    <a:pt x="27" y="87"/>
                    <a:pt x="29" y="87"/>
                    <a:pt x="31" y="87"/>
                  </a:cubicBezTo>
                  <a:cubicBezTo>
                    <a:pt x="31" y="88"/>
                    <a:pt x="31" y="90"/>
                    <a:pt x="31" y="91"/>
                  </a:cubicBezTo>
                  <a:cubicBezTo>
                    <a:pt x="29" y="91"/>
                    <a:pt x="27" y="91"/>
                    <a:pt x="25" y="91"/>
                  </a:cubicBezTo>
                  <a:cubicBezTo>
                    <a:pt x="25" y="90"/>
                    <a:pt x="25" y="88"/>
                    <a:pt x="25" y="87"/>
                  </a:cubicBezTo>
                  <a:close/>
                  <a:moveTo>
                    <a:pt x="16" y="87"/>
                  </a:moveTo>
                  <a:cubicBezTo>
                    <a:pt x="18" y="87"/>
                    <a:pt x="20" y="87"/>
                    <a:pt x="22" y="87"/>
                  </a:cubicBezTo>
                  <a:cubicBezTo>
                    <a:pt x="22" y="88"/>
                    <a:pt x="22" y="90"/>
                    <a:pt x="22" y="91"/>
                  </a:cubicBezTo>
                  <a:cubicBezTo>
                    <a:pt x="20" y="91"/>
                    <a:pt x="18" y="91"/>
                    <a:pt x="16" y="91"/>
                  </a:cubicBezTo>
                  <a:cubicBezTo>
                    <a:pt x="16" y="90"/>
                    <a:pt x="16" y="88"/>
                    <a:pt x="16" y="87"/>
                  </a:cubicBezTo>
                  <a:close/>
                  <a:moveTo>
                    <a:pt x="8" y="82"/>
                  </a:moveTo>
                  <a:cubicBezTo>
                    <a:pt x="9" y="82"/>
                    <a:pt x="11" y="82"/>
                    <a:pt x="13" y="82"/>
                  </a:cubicBezTo>
                  <a:cubicBezTo>
                    <a:pt x="13" y="83"/>
                    <a:pt x="13" y="84"/>
                    <a:pt x="13" y="85"/>
                  </a:cubicBezTo>
                  <a:cubicBezTo>
                    <a:pt x="11" y="85"/>
                    <a:pt x="9" y="85"/>
                    <a:pt x="8" y="85"/>
                  </a:cubicBezTo>
                  <a:cubicBezTo>
                    <a:pt x="8" y="84"/>
                    <a:pt x="8" y="83"/>
                    <a:pt x="8" y="82"/>
                  </a:cubicBezTo>
                  <a:close/>
                  <a:moveTo>
                    <a:pt x="43" y="82"/>
                  </a:moveTo>
                  <a:cubicBezTo>
                    <a:pt x="45" y="82"/>
                    <a:pt x="47" y="82"/>
                    <a:pt x="48" y="82"/>
                  </a:cubicBezTo>
                  <a:cubicBezTo>
                    <a:pt x="48" y="83"/>
                    <a:pt x="48" y="84"/>
                    <a:pt x="48" y="85"/>
                  </a:cubicBezTo>
                  <a:cubicBezTo>
                    <a:pt x="47" y="85"/>
                    <a:pt x="45" y="85"/>
                    <a:pt x="43" y="85"/>
                  </a:cubicBezTo>
                  <a:cubicBezTo>
                    <a:pt x="43" y="84"/>
                    <a:pt x="43" y="83"/>
                    <a:pt x="43" y="82"/>
                  </a:cubicBezTo>
                  <a:close/>
                  <a:moveTo>
                    <a:pt x="34" y="82"/>
                  </a:moveTo>
                  <a:cubicBezTo>
                    <a:pt x="36" y="82"/>
                    <a:pt x="38" y="82"/>
                    <a:pt x="39" y="82"/>
                  </a:cubicBezTo>
                  <a:cubicBezTo>
                    <a:pt x="39" y="83"/>
                    <a:pt x="39" y="84"/>
                    <a:pt x="39" y="85"/>
                  </a:cubicBezTo>
                  <a:cubicBezTo>
                    <a:pt x="38" y="85"/>
                    <a:pt x="36" y="85"/>
                    <a:pt x="34" y="85"/>
                  </a:cubicBezTo>
                  <a:cubicBezTo>
                    <a:pt x="34" y="84"/>
                    <a:pt x="34" y="83"/>
                    <a:pt x="34" y="82"/>
                  </a:cubicBezTo>
                  <a:close/>
                  <a:moveTo>
                    <a:pt x="25" y="82"/>
                  </a:moveTo>
                  <a:cubicBezTo>
                    <a:pt x="27" y="82"/>
                    <a:pt x="29" y="82"/>
                    <a:pt x="31" y="82"/>
                  </a:cubicBezTo>
                  <a:cubicBezTo>
                    <a:pt x="31" y="83"/>
                    <a:pt x="31" y="84"/>
                    <a:pt x="31" y="85"/>
                  </a:cubicBezTo>
                  <a:cubicBezTo>
                    <a:pt x="29" y="85"/>
                    <a:pt x="27" y="85"/>
                    <a:pt x="25" y="85"/>
                  </a:cubicBezTo>
                  <a:cubicBezTo>
                    <a:pt x="25" y="84"/>
                    <a:pt x="25" y="83"/>
                    <a:pt x="25" y="82"/>
                  </a:cubicBezTo>
                  <a:close/>
                  <a:moveTo>
                    <a:pt x="16" y="82"/>
                  </a:moveTo>
                  <a:cubicBezTo>
                    <a:pt x="18" y="82"/>
                    <a:pt x="20" y="82"/>
                    <a:pt x="22" y="82"/>
                  </a:cubicBezTo>
                  <a:cubicBezTo>
                    <a:pt x="22" y="83"/>
                    <a:pt x="22" y="84"/>
                    <a:pt x="22" y="85"/>
                  </a:cubicBezTo>
                  <a:cubicBezTo>
                    <a:pt x="20" y="85"/>
                    <a:pt x="18" y="85"/>
                    <a:pt x="16" y="85"/>
                  </a:cubicBezTo>
                  <a:cubicBezTo>
                    <a:pt x="16" y="84"/>
                    <a:pt x="16" y="83"/>
                    <a:pt x="16" y="82"/>
                  </a:cubicBezTo>
                  <a:close/>
                  <a:moveTo>
                    <a:pt x="43" y="76"/>
                  </a:moveTo>
                  <a:cubicBezTo>
                    <a:pt x="45" y="76"/>
                    <a:pt x="47" y="76"/>
                    <a:pt x="48" y="76"/>
                  </a:cubicBezTo>
                  <a:cubicBezTo>
                    <a:pt x="48" y="77"/>
                    <a:pt x="48" y="78"/>
                    <a:pt x="48" y="79"/>
                  </a:cubicBezTo>
                  <a:cubicBezTo>
                    <a:pt x="47" y="79"/>
                    <a:pt x="45" y="79"/>
                    <a:pt x="43" y="79"/>
                  </a:cubicBezTo>
                  <a:cubicBezTo>
                    <a:pt x="43" y="78"/>
                    <a:pt x="43" y="77"/>
                    <a:pt x="43" y="76"/>
                  </a:cubicBezTo>
                  <a:close/>
                  <a:moveTo>
                    <a:pt x="34" y="76"/>
                  </a:moveTo>
                  <a:cubicBezTo>
                    <a:pt x="36" y="76"/>
                    <a:pt x="38" y="76"/>
                    <a:pt x="39" y="76"/>
                  </a:cubicBezTo>
                  <a:cubicBezTo>
                    <a:pt x="39" y="77"/>
                    <a:pt x="39" y="78"/>
                    <a:pt x="39" y="79"/>
                  </a:cubicBezTo>
                  <a:cubicBezTo>
                    <a:pt x="38" y="79"/>
                    <a:pt x="36" y="79"/>
                    <a:pt x="34" y="79"/>
                  </a:cubicBezTo>
                  <a:cubicBezTo>
                    <a:pt x="34" y="78"/>
                    <a:pt x="34" y="77"/>
                    <a:pt x="34" y="76"/>
                  </a:cubicBezTo>
                  <a:close/>
                  <a:moveTo>
                    <a:pt x="25" y="76"/>
                  </a:moveTo>
                  <a:cubicBezTo>
                    <a:pt x="27" y="76"/>
                    <a:pt x="29" y="76"/>
                    <a:pt x="31" y="76"/>
                  </a:cubicBezTo>
                  <a:cubicBezTo>
                    <a:pt x="31" y="77"/>
                    <a:pt x="31" y="78"/>
                    <a:pt x="31" y="79"/>
                  </a:cubicBezTo>
                  <a:cubicBezTo>
                    <a:pt x="29" y="79"/>
                    <a:pt x="27" y="79"/>
                    <a:pt x="25" y="79"/>
                  </a:cubicBezTo>
                  <a:cubicBezTo>
                    <a:pt x="25" y="78"/>
                    <a:pt x="25" y="77"/>
                    <a:pt x="25" y="76"/>
                  </a:cubicBezTo>
                  <a:close/>
                  <a:moveTo>
                    <a:pt x="16" y="76"/>
                  </a:moveTo>
                  <a:cubicBezTo>
                    <a:pt x="18" y="76"/>
                    <a:pt x="20" y="76"/>
                    <a:pt x="22" y="76"/>
                  </a:cubicBezTo>
                  <a:cubicBezTo>
                    <a:pt x="22" y="77"/>
                    <a:pt x="22" y="78"/>
                    <a:pt x="22" y="79"/>
                  </a:cubicBezTo>
                  <a:cubicBezTo>
                    <a:pt x="20" y="79"/>
                    <a:pt x="18" y="79"/>
                    <a:pt x="16" y="79"/>
                  </a:cubicBezTo>
                  <a:cubicBezTo>
                    <a:pt x="16" y="78"/>
                    <a:pt x="16" y="77"/>
                    <a:pt x="16" y="76"/>
                  </a:cubicBezTo>
                  <a:close/>
                  <a:moveTo>
                    <a:pt x="25" y="70"/>
                  </a:moveTo>
                  <a:cubicBezTo>
                    <a:pt x="27" y="70"/>
                    <a:pt x="29" y="70"/>
                    <a:pt x="31" y="70"/>
                  </a:cubicBezTo>
                  <a:cubicBezTo>
                    <a:pt x="31" y="71"/>
                    <a:pt x="31" y="72"/>
                    <a:pt x="31" y="73"/>
                  </a:cubicBezTo>
                  <a:cubicBezTo>
                    <a:pt x="29" y="73"/>
                    <a:pt x="27" y="73"/>
                    <a:pt x="25" y="73"/>
                  </a:cubicBezTo>
                  <a:cubicBezTo>
                    <a:pt x="25" y="72"/>
                    <a:pt x="25" y="71"/>
                    <a:pt x="25" y="70"/>
                  </a:cubicBezTo>
                  <a:close/>
                  <a:moveTo>
                    <a:pt x="16" y="70"/>
                  </a:moveTo>
                  <a:cubicBezTo>
                    <a:pt x="18" y="70"/>
                    <a:pt x="20" y="70"/>
                    <a:pt x="22" y="70"/>
                  </a:cubicBezTo>
                  <a:cubicBezTo>
                    <a:pt x="22" y="71"/>
                    <a:pt x="22" y="72"/>
                    <a:pt x="22" y="73"/>
                  </a:cubicBezTo>
                  <a:cubicBezTo>
                    <a:pt x="20" y="73"/>
                    <a:pt x="18" y="73"/>
                    <a:pt x="16" y="73"/>
                  </a:cubicBezTo>
                  <a:cubicBezTo>
                    <a:pt x="16" y="72"/>
                    <a:pt x="16" y="71"/>
                    <a:pt x="16" y="70"/>
                  </a:cubicBezTo>
                  <a:close/>
                  <a:moveTo>
                    <a:pt x="25" y="64"/>
                  </a:moveTo>
                  <a:cubicBezTo>
                    <a:pt x="27" y="64"/>
                    <a:pt x="29" y="64"/>
                    <a:pt x="31" y="64"/>
                  </a:cubicBezTo>
                  <a:cubicBezTo>
                    <a:pt x="31" y="65"/>
                    <a:pt x="31" y="67"/>
                    <a:pt x="31" y="68"/>
                  </a:cubicBezTo>
                  <a:cubicBezTo>
                    <a:pt x="29" y="68"/>
                    <a:pt x="27" y="68"/>
                    <a:pt x="25" y="68"/>
                  </a:cubicBezTo>
                  <a:cubicBezTo>
                    <a:pt x="25" y="67"/>
                    <a:pt x="25" y="65"/>
                    <a:pt x="25" y="64"/>
                  </a:cubicBezTo>
                  <a:close/>
                  <a:moveTo>
                    <a:pt x="43" y="58"/>
                  </a:moveTo>
                  <a:cubicBezTo>
                    <a:pt x="45" y="58"/>
                    <a:pt x="47" y="58"/>
                    <a:pt x="48" y="58"/>
                  </a:cubicBezTo>
                  <a:cubicBezTo>
                    <a:pt x="48" y="60"/>
                    <a:pt x="48" y="61"/>
                    <a:pt x="48" y="62"/>
                  </a:cubicBezTo>
                  <a:cubicBezTo>
                    <a:pt x="47" y="62"/>
                    <a:pt x="45" y="62"/>
                    <a:pt x="43" y="62"/>
                  </a:cubicBezTo>
                  <a:cubicBezTo>
                    <a:pt x="43" y="61"/>
                    <a:pt x="43" y="60"/>
                    <a:pt x="43" y="58"/>
                  </a:cubicBezTo>
                  <a:close/>
                  <a:moveTo>
                    <a:pt x="34" y="58"/>
                  </a:moveTo>
                  <a:cubicBezTo>
                    <a:pt x="36" y="58"/>
                    <a:pt x="38" y="58"/>
                    <a:pt x="39" y="58"/>
                  </a:cubicBezTo>
                  <a:cubicBezTo>
                    <a:pt x="39" y="60"/>
                    <a:pt x="39" y="61"/>
                    <a:pt x="39" y="62"/>
                  </a:cubicBezTo>
                  <a:cubicBezTo>
                    <a:pt x="38" y="62"/>
                    <a:pt x="36" y="62"/>
                    <a:pt x="34" y="62"/>
                  </a:cubicBezTo>
                  <a:cubicBezTo>
                    <a:pt x="34" y="61"/>
                    <a:pt x="34" y="60"/>
                    <a:pt x="34" y="58"/>
                  </a:cubicBez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34" name="Freeform 2598"/>
            <p:cNvSpPr>
              <a:spLocks noEditPoints="1"/>
            </p:cNvSpPr>
            <p:nvPr/>
          </p:nvSpPr>
          <p:spPr bwMode="auto">
            <a:xfrm>
              <a:off x="-1054099" y="744537"/>
              <a:ext cx="179388" cy="411163"/>
            </a:xfrm>
            <a:custGeom>
              <a:avLst/>
              <a:gdLst>
                <a:gd name="T0" fmla="*/ 9 w 55"/>
                <a:gd name="T1" fmla="*/ 20 h 126"/>
                <a:gd name="T2" fmla="*/ 32 w 55"/>
                <a:gd name="T3" fmla="*/ 14 h 126"/>
                <a:gd name="T4" fmla="*/ 13 w 55"/>
                <a:gd name="T5" fmla="*/ 15 h 126"/>
                <a:gd name="T6" fmla="*/ 28 w 55"/>
                <a:gd name="T7" fmla="*/ 46 h 126"/>
                <a:gd name="T8" fmla="*/ 25 w 55"/>
                <a:gd name="T9" fmla="*/ 54 h 126"/>
                <a:gd name="T10" fmla="*/ 25 w 55"/>
                <a:gd name="T11" fmla="*/ 68 h 126"/>
                <a:gd name="T12" fmla="*/ 28 w 55"/>
                <a:gd name="T13" fmla="*/ 84 h 126"/>
                <a:gd name="T14" fmla="*/ 25 w 55"/>
                <a:gd name="T15" fmla="*/ 94 h 126"/>
                <a:gd name="T16" fmla="*/ 28 w 55"/>
                <a:gd name="T17" fmla="*/ 103 h 126"/>
                <a:gd name="T18" fmla="*/ 29 w 55"/>
                <a:gd name="T19" fmla="*/ 105 h 126"/>
                <a:gd name="T20" fmla="*/ 17 w 55"/>
                <a:gd name="T21" fmla="*/ 103 h 126"/>
                <a:gd name="T22" fmla="*/ 15 w 55"/>
                <a:gd name="T23" fmla="*/ 105 h 126"/>
                <a:gd name="T24" fmla="*/ 29 w 55"/>
                <a:gd name="T25" fmla="*/ 98 h 126"/>
                <a:gd name="T26" fmla="*/ 19 w 55"/>
                <a:gd name="T27" fmla="*/ 98 h 126"/>
                <a:gd name="T28" fmla="*/ 29 w 55"/>
                <a:gd name="T29" fmla="*/ 97 h 126"/>
                <a:gd name="T30" fmla="*/ 12 w 55"/>
                <a:gd name="T31" fmla="*/ 94 h 126"/>
                <a:gd name="T32" fmla="*/ 11 w 55"/>
                <a:gd name="T33" fmla="*/ 97 h 126"/>
                <a:gd name="T34" fmla="*/ 29 w 55"/>
                <a:gd name="T35" fmla="*/ 90 h 126"/>
                <a:gd name="T36" fmla="*/ 15 w 55"/>
                <a:gd name="T37" fmla="*/ 90 h 126"/>
                <a:gd name="T38" fmla="*/ 21 w 55"/>
                <a:gd name="T39" fmla="*/ 88 h 126"/>
                <a:gd name="T40" fmla="*/ 12 w 55"/>
                <a:gd name="T41" fmla="*/ 86 h 126"/>
                <a:gd name="T42" fmla="*/ 32 w 55"/>
                <a:gd name="T43" fmla="*/ 84 h 126"/>
                <a:gd name="T44" fmla="*/ 21 w 55"/>
                <a:gd name="T45" fmla="*/ 81 h 126"/>
                <a:gd name="T46" fmla="*/ 15 w 55"/>
                <a:gd name="T47" fmla="*/ 82 h 126"/>
                <a:gd name="T48" fmla="*/ 9 w 55"/>
                <a:gd name="T49" fmla="*/ 76 h 126"/>
                <a:gd name="T50" fmla="*/ 21 w 55"/>
                <a:gd name="T51" fmla="*/ 69 h 126"/>
                <a:gd name="T52" fmla="*/ 19 w 55"/>
                <a:gd name="T53" fmla="*/ 72 h 126"/>
                <a:gd name="T54" fmla="*/ 13 w 55"/>
                <a:gd name="T55" fmla="*/ 69 h 126"/>
                <a:gd name="T56" fmla="*/ 32 w 55"/>
                <a:gd name="T57" fmla="*/ 63 h 126"/>
                <a:gd name="T58" fmla="*/ 21 w 55"/>
                <a:gd name="T59" fmla="*/ 67 h 126"/>
                <a:gd name="T60" fmla="*/ 13 w 55"/>
                <a:gd name="T61" fmla="*/ 65 h 126"/>
                <a:gd name="T62" fmla="*/ 11 w 55"/>
                <a:gd name="T63" fmla="*/ 68 h 126"/>
                <a:gd name="T64" fmla="*/ 29 w 55"/>
                <a:gd name="T65" fmla="*/ 59 h 126"/>
                <a:gd name="T66" fmla="*/ 19 w 55"/>
                <a:gd name="T67" fmla="*/ 60 h 126"/>
                <a:gd name="T68" fmla="*/ 13 w 55"/>
                <a:gd name="T69" fmla="*/ 64 h 126"/>
                <a:gd name="T70" fmla="*/ 17 w 55"/>
                <a:gd name="T71" fmla="*/ 56 h 126"/>
                <a:gd name="T72" fmla="*/ 15 w 55"/>
                <a:gd name="T73" fmla="*/ 59 h 126"/>
                <a:gd name="T74" fmla="*/ 17 w 55"/>
                <a:gd name="T75" fmla="*/ 52 h 126"/>
                <a:gd name="T76" fmla="*/ 11 w 55"/>
                <a:gd name="T77" fmla="*/ 53 h 126"/>
                <a:gd name="T78" fmla="*/ 29 w 55"/>
                <a:gd name="T79" fmla="*/ 49 h 126"/>
                <a:gd name="T80" fmla="*/ 17 w 55"/>
                <a:gd name="T81" fmla="*/ 48 h 126"/>
                <a:gd name="T82" fmla="*/ 11 w 55"/>
                <a:gd name="T83" fmla="*/ 51 h 126"/>
                <a:gd name="T84" fmla="*/ 29 w 55"/>
                <a:gd name="T85" fmla="*/ 42 h 126"/>
                <a:gd name="T86" fmla="*/ 15 w 55"/>
                <a:gd name="T87" fmla="*/ 44 h 126"/>
                <a:gd name="T88" fmla="*/ 29 w 55"/>
                <a:gd name="T89" fmla="*/ 41 h 126"/>
                <a:gd name="T90" fmla="*/ 9 w 55"/>
                <a:gd name="T91" fmla="*/ 40 h 126"/>
                <a:gd name="T92" fmla="*/ 32 w 55"/>
                <a:gd name="T93" fmla="*/ 36 h 126"/>
                <a:gd name="T94" fmla="*/ 13 w 55"/>
                <a:gd name="T95" fmla="*/ 36 h 126"/>
                <a:gd name="T96" fmla="*/ 15 w 55"/>
                <a:gd name="T97" fmla="*/ 31 h 126"/>
                <a:gd name="T98" fmla="*/ 29 w 55"/>
                <a:gd name="T99" fmla="*/ 28 h 126"/>
                <a:gd name="T100" fmla="*/ 9 w 55"/>
                <a:gd name="T101" fmla="*/ 28 h 126"/>
                <a:gd name="T102" fmla="*/ 32 w 55"/>
                <a:gd name="T103" fmla="*/ 23 h 126"/>
                <a:gd name="T104" fmla="*/ 13 w 55"/>
                <a:gd name="T105" fmla="*/ 23 h 126"/>
                <a:gd name="T106" fmla="*/ 32 w 55"/>
                <a:gd name="T107" fmla="*/ 15 h 126"/>
                <a:gd name="T108" fmla="*/ 13 w 55"/>
                <a:gd name="T109" fmla="*/ 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5" h="126">
                  <a:moveTo>
                    <a:pt x="0" y="126"/>
                  </a:moveTo>
                  <a:cubicBezTo>
                    <a:pt x="55" y="126"/>
                    <a:pt x="55" y="126"/>
                    <a:pt x="55" y="126"/>
                  </a:cubicBezTo>
                  <a:cubicBezTo>
                    <a:pt x="55" y="8"/>
                    <a:pt x="55" y="8"/>
                    <a:pt x="55" y="8"/>
                  </a:cubicBezTo>
                  <a:cubicBezTo>
                    <a:pt x="38" y="0"/>
                    <a:pt x="38" y="0"/>
                    <a:pt x="38" y="0"/>
                  </a:cubicBezTo>
                  <a:cubicBezTo>
                    <a:pt x="0" y="8"/>
                    <a:pt x="0" y="8"/>
                    <a:pt x="0" y="8"/>
                  </a:cubicBezTo>
                  <a:cubicBezTo>
                    <a:pt x="0" y="126"/>
                    <a:pt x="0" y="126"/>
                    <a:pt x="0" y="126"/>
                  </a:cubicBezTo>
                  <a:close/>
                  <a:moveTo>
                    <a:pt x="9" y="20"/>
                  </a:moveTo>
                  <a:cubicBezTo>
                    <a:pt x="9" y="19"/>
                    <a:pt x="10" y="19"/>
                    <a:pt x="11" y="19"/>
                  </a:cubicBezTo>
                  <a:cubicBezTo>
                    <a:pt x="11" y="20"/>
                    <a:pt x="11" y="21"/>
                    <a:pt x="11" y="22"/>
                  </a:cubicBezTo>
                  <a:cubicBezTo>
                    <a:pt x="10" y="22"/>
                    <a:pt x="9" y="22"/>
                    <a:pt x="9" y="23"/>
                  </a:cubicBezTo>
                  <a:cubicBezTo>
                    <a:pt x="9" y="22"/>
                    <a:pt x="9" y="21"/>
                    <a:pt x="9" y="20"/>
                  </a:cubicBezTo>
                  <a:close/>
                  <a:moveTo>
                    <a:pt x="29" y="12"/>
                  </a:moveTo>
                  <a:cubicBezTo>
                    <a:pt x="30" y="11"/>
                    <a:pt x="31" y="11"/>
                    <a:pt x="32" y="11"/>
                  </a:cubicBezTo>
                  <a:cubicBezTo>
                    <a:pt x="32" y="12"/>
                    <a:pt x="32" y="13"/>
                    <a:pt x="32" y="14"/>
                  </a:cubicBezTo>
                  <a:cubicBezTo>
                    <a:pt x="31" y="14"/>
                    <a:pt x="30" y="14"/>
                    <a:pt x="29" y="15"/>
                  </a:cubicBezTo>
                  <a:cubicBezTo>
                    <a:pt x="29" y="14"/>
                    <a:pt x="29" y="13"/>
                    <a:pt x="29" y="12"/>
                  </a:cubicBezTo>
                  <a:close/>
                  <a:moveTo>
                    <a:pt x="13" y="15"/>
                  </a:moveTo>
                  <a:cubicBezTo>
                    <a:pt x="13" y="15"/>
                    <a:pt x="14" y="14"/>
                    <a:pt x="15" y="14"/>
                  </a:cubicBezTo>
                  <a:cubicBezTo>
                    <a:pt x="15" y="15"/>
                    <a:pt x="15" y="16"/>
                    <a:pt x="15" y="17"/>
                  </a:cubicBezTo>
                  <a:cubicBezTo>
                    <a:pt x="14" y="17"/>
                    <a:pt x="13" y="17"/>
                    <a:pt x="13" y="18"/>
                  </a:cubicBezTo>
                  <a:cubicBezTo>
                    <a:pt x="13" y="17"/>
                    <a:pt x="13" y="16"/>
                    <a:pt x="13" y="15"/>
                  </a:cubicBezTo>
                  <a:close/>
                  <a:moveTo>
                    <a:pt x="9" y="15"/>
                  </a:moveTo>
                  <a:cubicBezTo>
                    <a:pt x="9" y="15"/>
                    <a:pt x="10" y="15"/>
                    <a:pt x="11" y="15"/>
                  </a:cubicBezTo>
                  <a:cubicBezTo>
                    <a:pt x="11" y="16"/>
                    <a:pt x="11" y="17"/>
                    <a:pt x="11" y="18"/>
                  </a:cubicBezTo>
                  <a:cubicBezTo>
                    <a:pt x="10" y="18"/>
                    <a:pt x="9" y="18"/>
                    <a:pt x="9" y="18"/>
                  </a:cubicBezTo>
                  <a:cubicBezTo>
                    <a:pt x="9" y="17"/>
                    <a:pt x="9" y="16"/>
                    <a:pt x="9" y="15"/>
                  </a:cubicBezTo>
                  <a:close/>
                  <a:moveTo>
                    <a:pt x="25" y="47"/>
                  </a:moveTo>
                  <a:cubicBezTo>
                    <a:pt x="26" y="47"/>
                    <a:pt x="27" y="47"/>
                    <a:pt x="28" y="46"/>
                  </a:cubicBezTo>
                  <a:cubicBezTo>
                    <a:pt x="28" y="47"/>
                    <a:pt x="28" y="48"/>
                    <a:pt x="28" y="49"/>
                  </a:cubicBezTo>
                  <a:cubicBezTo>
                    <a:pt x="27" y="50"/>
                    <a:pt x="26" y="50"/>
                    <a:pt x="25" y="50"/>
                  </a:cubicBezTo>
                  <a:cubicBezTo>
                    <a:pt x="25" y="49"/>
                    <a:pt x="25" y="48"/>
                    <a:pt x="25" y="47"/>
                  </a:cubicBezTo>
                  <a:close/>
                  <a:moveTo>
                    <a:pt x="25" y="51"/>
                  </a:moveTo>
                  <a:cubicBezTo>
                    <a:pt x="26" y="51"/>
                    <a:pt x="27" y="51"/>
                    <a:pt x="28" y="51"/>
                  </a:cubicBezTo>
                  <a:cubicBezTo>
                    <a:pt x="28" y="52"/>
                    <a:pt x="28" y="53"/>
                    <a:pt x="28" y="54"/>
                  </a:cubicBezTo>
                  <a:cubicBezTo>
                    <a:pt x="27" y="54"/>
                    <a:pt x="26" y="54"/>
                    <a:pt x="25" y="54"/>
                  </a:cubicBezTo>
                  <a:cubicBezTo>
                    <a:pt x="25" y="53"/>
                    <a:pt x="25" y="52"/>
                    <a:pt x="25" y="51"/>
                  </a:cubicBezTo>
                  <a:close/>
                  <a:moveTo>
                    <a:pt x="25" y="55"/>
                  </a:moveTo>
                  <a:cubicBezTo>
                    <a:pt x="26" y="55"/>
                    <a:pt x="27" y="55"/>
                    <a:pt x="28" y="55"/>
                  </a:cubicBezTo>
                  <a:cubicBezTo>
                    <a:pt x="28" y="56"/>
                    <a:pt x="28" y="57"/>
                    <a:pt x="28" y="58"/>
                  </a:cubicBezTo>
                  <a:cubicBezTo>
                    <a:pt x="27" y="58"/>
                    <a:pt x="26" y="58"/>
                    <a:pt x="25" y="58"/>
                  </a:cubicBezTo>
                  <a:cubicBezTo>
                    <a:pt x="25" y="57"/>
                    <a:pt x="25" y="56"/>
                    <a:pt x="25" y="55"/>
                  </a:cubicBezTo>
                  <a:close/>
                  <a:moveTo>
                    <a:pt x="25" y="68"/>
                  </a:moveTo>
                  <a:cubicBezTo>
                    <a:pt x="26" y="68"/>
                    <a:pt x="27" y="68"/>
                    <a:pt x="28" y="68"/>
                  </a:cubicBezTo>
                  <a:cubicBezTo>
                    <a:pt x="28" y="69"/>
                    <a:pt x="28" y="70"/>
                    <a:pt x="28" y="71"/>
                  </a:cubicBezTo>
                  <a:cubicBezTo>
                    <a:pt x="27" y="71"/>
                    <a:pt x="26" y="71"/>
                    <a:pt x="25" y="71"/>
                  </a:cubicBezTo>
                  <a:cubicBezTo>
                    <a:pt x="25" y="70"/>
                    <a:pt x="25" y="69"/>
                    <a:pt x="25" y="68"/>
                  </a:cubicBezTo>
                  <a:close/>
                  <a:moveTo>
                    <a:pt x="25" y="81"/>
                  </a:moveTo>
                  <a:cubicBezTo>
                    <a:pt x="26" y="81"/>
                    <a:pt x="27" y="81"/>
                    <a:pt x="28" y="81"/>
                  </a:cubicBezTo>
                  <a:cubicBezTo>
                    <a:pt x="28" y="82"/>
                    <a:pt x="28" y="83"/>
                    <a:pt x="28" y="84"/>
                  </a:cubicBezTo>
                  <a:cubicBezTo>
                    <a:pt x="27" y="84"/>
                    <a:pt x="26" y="84"/>
                    <a:pt x="25" y="84"/>
                  </a:cubicBezTo>
                  <a:cubicBezTo>
                    <a:pt x="25" y="83"/>
                    <a:pt x="25" y="82"/>
                    <a:pt x="25" y="81"/>
                  </a:cubicBezTo>
                  <a:close/>
                  <a:moveTo>
                    <a:pt x="25" y="94"/>
                  </a:moveTo>
                  <a:cubicBezTo>
                    <a:pt x="26" y="94"/>
                    <a:pt x="27" y="94"/>
                    <a:pt x="28" y="94"/>
                  </a:cubicBezTo>
                  <a:cubicBezTo>
                    <a:pt x="28" y="95"/>
                    <a:pt x="28" y="96"/>
                    <a:pt x="28" y="97"/>
                  </a:cubicBezTo>
                  <a:cubicBezTo>
                    <a:pt x="27" y="97"/>
                    <a:pt x="26" y="97"/>
                    <a:pt x="25" y="97"/>
                  </a:cubicBezTo>
                  <a:cubicBezTo>
                    <a:pt x="25" y="96"/>
                    <a:pt x="25" y="95"/>
                    <a:pt x="25" y="94"/>
                  </a:cubicBezTo>
                  <a:close/>
                  <a:moveTo>
                    <a:pt x="25" y="98"/>
                  </a:moveTo>
                  <a:cubicBezTo>
                    <a:pt x="26" y="98"/>
                    <a:pt x="27" y="98"/>
                    <a:pt x="28" y="98"/>
                  </a:cubicBezTo>
                  <a:cubicBezTo>
                    <a:pt x="28" y="99"/>
                    <a:pt x="28" y="100"/>
                    <a:pt x="28" y="101"/>
                  </a:cubicBezTo>
                  <a:cubicBezTo>
                    <a:pt x="27" y="101"/>
                    <a:pt x="26" y="101"/>
                    <a:pt x="25" y="101"/>
                  </a:cubicBezTo>
                  <a:cubicBezTo>
                    <a:pt x="25" y="100"/>
                    <a:pt x="25" y="99"/>
                    <a:pt x="25" y="98"/>
                  </a:cubicBezTo>
                  <a:close/>
                  <a:moveTo>
                    <a:pt x="25" y="103"/>
                  </a:moveTo>
                  <a:cubicBezTo>
                    <a:pt x="26" y="103"/>
                    <a:pt x="27" y="103"/>
                    <a:pt x="28" y="103"/>
                  </a:cubicBezTo>
                  <a:cubicBezTo>
                    <a:pt x="28" y="104"/>
                    <a:pt x="28" y="105"/>
                    <a:pt x="28" y="105"/>
                  </a:cubicBezTo>
                  <a:cubicBezTo>
                    <a:pt x="27" y="105"/>
                    <a:pt x="26" y="105"/>
                    <a:pt x="25" y="105"/>
                  </a:cubicBezTo>
                  <a:cubicBezTo>
                    <a:pt x="25" y="105"/>
                    <a:pt x="25" y="104"/>
                    <a:pt x="25" y="103"/>
                  </a:cubicBezTo>
                  <a:close/>
                  <a:moveTo>
                    <a:pt x="29" y="102"/>
                  </a:moveTo>
                  <a:cubicBezTo>
                    <a:pt x="30" y="102"/>
                    <a:pt x="31" y="102"/>
                    <a:pt x="32" y="102"/>
                  </a:cubicBezTo>
                  <a:cubicBezTo>
                    <a:pt x="32" y="103"/>
                    <a:pt x="32" y="105"/>
                    <a:pt x="32" y="105"/>
                  </a:cubicBezTo>
                  <a:cubicBezTo>
                    <a:pt x="31" y="105"/>
                    <a:pt x="30" y="105"/>
                    <a:pt x="29" y="105"/>
                  </a:cubicBezTo>
                  <a:cubicBezTo>
                    <a:pt x="29" y="105"/>
                    <a:pt x="29" y="104"/>
                    <a:pt x="29" y="102"/>
                  </a:cubicBezTo>
                  <a:close/>
                  <a:moveTo>
                    <a:pt x="21" y="103"/>
                  </a:moveTo>
                  <a:cubicBezTo>
                    <a:pt x="22" y="103"/>
                    <a:pt x="22" y="103"/>
                    <a:pt x="23" y="103"/>
                  </a:cubicBezTo>
                  <a:cubicBezTo>
                    <a:pt x="23" y="104"/>
                    <a:pt x="23" y="105"/>
                    <a:pt x="23" y="105"/>
                  </a:cubicBezTo>
                  <a:cubicBezTo>
                    <a:pt x="22" y="105"/>
                    <a:pt x="22" y="105"/>
                    <a:pt x="21" y="105"/>
                  </a:cubicBezTo>
                  <a:cubicBezTo>
                    <a:pt x="21" y="105"/>
                    <a:pt x="21" y="104"/>
                    <a:pt x="21" y="103"/>
                  </a:cubicBezTo>
                  <a:close/>
                  <a:moveTo>
                    <a:pt x="17" y="103"/>
                  </a:moveTo>
                  <a:cubicBezTo>
                    <a:pt x="17" y="103"/>
                    <a:pt x="18" y="103"/>
                    <a:pt x="19" y="103"/>
                  </a:cubicBezTo>
                  <a:cubicBezTo>
                    <a:pt x="19" y="104"/>
                    <a:pt x="19" y="105"/>
                    <a:pt x="19" y="105"/>
                  </a:cubicBezTo>
                  <a:cubicBezTo>
                    <a:pt x="18" y="105"/>
                    <a:pt x="17" y="105"/>
                    <a:pt x="17" y="105"/>
                  </a:cubicBezTo>
                  <a:cubicBezTo>
                    <a:pt x="17" y="105"/>
                    <a:pt x="17" y="104"/>
                    <a:pt x="17" y="103"/>
                  </a:cubicBezTo>
                  <a:close/>
                  <a:moveTo>
                    <a:pt x="12" y="103"/>
                  </a:moveTo>
                  <a:cubicBezTo>
                    <a:pt x="13" y="103"/>
                    <a:pt x="14" y="103"/>
                    <a:pt x="15" y="103"/>
                  </a:cubicBezTo>
                  <a:cubicBezTo>
                    <a:pt x="15" y="104"/>
                    <a:pt x="15" y="105"/>
                    <a:pt x="15" y="105"/>
                  </a:cubicBezTo>
                  <a:cubicBezTo>
                    <a:pt x="14" y="105"/>
                    <a:pt x="13" y="105"/>
                    <a:pt x="12" y="105"/>
                  </a:cubicBezTo>
                  <a:cubicBezTo>
                    <a:pt x="12" y="105"/>
                    <a:pt x="12" y="104"/>
                    <a:pt x="12" y="103"/>
                  </a:cubicBezTo>
                  <a:close/>
                  <a:moveTo>
                    <a:pt x="29" y="98"/>
                  </a:moveTo>
                  <a:cubicBezTo>
                    <a:pt x="30" y="98"/>
                    <a:pt x="31" y="98"/>
                    <a:pt x="32" y="98"/>
                  </a:cubicBezTo>
                  <a:cubicBezTo>
                    <a:pt x="32" y="99"/>
                    <a:pt x="32" y="100"/>
                    <a:pt x="32" y="101"/>
                  </a:cubicBezTo>
                  <a:cubicBezTo>
                    <a:pt x="31" y="101"/>
                    <a:pt x="30" y="101"/>
                    <a:pt x="29" y="101"/>
                  </a:cubicBezTo>
                  <a:cubicBezTo>
                    <a:pt x="29" y="100"/>
                    <a:pt x="29" y="99"/>
                    <a:pt x="29" y="98"/>
                  </a:cubicBezTo>
                  <a:close/>
                  <a:moveTo>
                    <a:pt x="21" y="98"/>
                  </a:moveTo>
                  <a:cubicBezTo>
                    <a:pt x="22" y="98"/>
                    <a:pt x="22" y="98"/>
                    <a:pt x="23" y="98"/>
                  </a:cubicBezTo>
                  <a:cubicBezTo>
                    <a:pt x="23" y="99"/>
                    <a:pt x="23" y="100"/>
                    <a:pt x="23" y="101"/>
                  </a:cubicBezTo>
                  <a:cubicBezTo>
                    <a:pt x="22" y="101"/>
                    <a:pt x="22" y="101"/>
                    <a:pt x="21" y="101"/>
                  </a:cubicBezTo>
                  <a:cubicBezTo>
                    <a:pt x="21" y="100"/>
                    <a:pt x="21" y="99"/>
                    <a:pt x="21" y="98"/>
                  </a:cubicBezTo>
                  <a:close/>
                  <a:moveTo>
                    <a:pt x="17" y="98"/>
                  </a:moveTo>
                  <a:cubicBezTo>
                    <a:pt x="17" y="98"/>
                    <a:pt x="18" y="98"/>
                    <a:pt x="19" y="98"/>
                  </a:cubicBezTo>
                  <a:cubicBezTo>
                    <a:pt x="19" y="99"/>
                    <a:pt x="19" y="100"/>
                    <a:pt x="19" y="101"/>
                  </a:cubicBezTo>
                  <a:cubicBezTo>
                    <a:pt x="18" y="101"/>
                    <a:pt x="17" y="101"/>
                    <a:pt x="17" y="101"/>
                  </a:cubicBezTo>
                  <a:cubicBezTo>
                    <a:pt x="17" y="100"/>
                    <a:pt x="17" y="99"/>
                    <a:pt x="17" y="98"/>
                  </a:cubicBezTo>
                  <a:close/>
                  <a:moveTo>
                    <a:pt x="29" y="94"/>
                  </a:moveTo>
                  <a:cubicBezTo>
                    <a:pt x="30" y="94"/>
                    <a:pt x="31" y="94"/>
                    <a:pt x="32" y="94"/>
                  </a:cubicBezTo>
                  <a:cubicBezTo>
                    <a:pt x="32" y="95"/>
                    <a:pt x="32" y="96"/>
                    <a:pt x="32" y="97"/>
                  </a:cubicBezTo>
                  <a:cubicBezTo>
                    <a:pt x="31" y="97"/>
                    <a:pt x="30" y="97"/>
                    <a:pt x="29" y="97"/>
                  </a:cubicBezTo>
                  <a:cubicBezTo>
                    <a:pt x="29" y="96"/>
                    <a:pt x="29" y="95"/>
                    <a:pt x="29" y="94"/>
                  </a:cubicBezTo>
                  <a:close/>
                  <a:moveTo>
                    <a:pt x="21" y="94"/>
                  </a:moveTo>
                  <a:cubicBezTo>
                    <a:pt x="22" y="94"/>
                    <a:pt x="22" y="94"/>
                    <a:pt x="23" y="94"/>
                  </a:cubicBezTo>
                  <a:cubicBezTo>
                    <a:pt x="23" y="95"/>
                    <a:pt x="23" y="96"/>
                    <a:pt x="23" y="97"/>
                  </a:cubicBezTo>
                  <a:cubicBezTo>
                    <a:pt x="22" y="97"/>
                    <a:pt x="22" y="97"/>
                    <a:pt x="21" y="97"/>
                  </a:cubicBezTo>
                  <a:cubicBezTo>
                    <a:pt x="21" y="96"/>
                    <a:pt x="21" y="95"/>
                    <a:pt x="21" y="94"/>
                  </a:cubicBezTo>
                  <a:close/>
                  <a:moveTo>
                    <a:pt x="12" y="94"/>
                  </a:moveTo>
                  <a:cubicBezTo>
                    <a:pt x="13" y="94"/>
                    <a:pt x="14" y="94"/>
                    <a:pt x="15" y="94"/>
                  </a:cubicBezTo>
                  <a:cubicBezTo>
                    <a:pt x="15" y="95"/>
                    <a:pt x="15" y="96"/>
                    <a:pt x="15" y="97"/>
                  </a:cubicBezTo>
                  <a:cubicBezTo>
                    <a:pt x="14" y="97"/>
                    <a:pt x="13" y="97"/>
                    <a:pt x="12" y="97"/>
                  </a:cubicBezTo>
                  <a:cubicBezTo>
                    <a:pt x="12" y="96"/>
                    <a:pt x="12" y="95"/>
                    <a:pt x="12" y="94"/>
                  </a:cubicBezTo>
                  <a:close/>
                  <a:moveTo>
                    <a:pt x="9" y="94"/>
                  </a:moveTo>
                  <a:cubicBezTo>
                    <a:pt x="9" y="94"/>
                    <a:pt x="10" y="94"/>
                    <a:pt x="11" y="94"/>
                  </a:cubicBezTo>
                  <a:cubicBezTo>
                    <a:pt x="11" y="95"/>
                    <a:pt x="11" y="96"/>
                    <a:pt x="11" y="97"/>
                  </a:cubicBezTo>
                  <a:cubicBezTo>
                    <a:pt x="10" y="97"/>
                    <a:pt x="9" y="97"/>
                    <a:pt x="9" y="97"/>
                  </a:cubicBezTo>
                  <a:cubicBezTo>
                    <a:pt x="9" y="96"/>
                    <a:pt x="9" y="95"/>
                    <a:pt x="9" y="94"/>
                  </a:cubicBezTo>
                  <a:close/>
                  <a:moveTo>
                    <a:pt x="29" y="90"/>
                  </a:moveTo>
                  <a:cubicBezTo>
                    <a:pt x="30" y="89"/>
                    <a:pt x="31" y="89"/>
                    <a:pt x="32" y="89"/>
                  </a:cubicBezTo>
                  <a:cubicBezTo>
                    <a:pt x="32" y="90"/>
                    <a:pt x="32" y="91"/>
                    <a:pt x="32" y="92"/>
                  </a:cubicBezTo>
                  <a:cubicBezTo>
                    <a:pt x="31" y="92"/>
                    <a:pt x="30" y="93"/>
                    <a:pt x="29" y="93"/>
                  </a:cubicBezTo>
                  <a:cubicBezTo>
                    <a:pt x="29" y="92"/>
                    <a:pt x="29" y="91"/>
                    <a:pt x="29" y="90"/>
                  </a:cubicBezTo>
                  <a:close/>
                  <a:moveTo>
                    <a:pt x="21" y="90"/>
                  </a:moveTo>
                  <a:cubicBezTo>
                    <a:pt x="22" y="90"/>
                    <a:pt x="22" y="90"/>
                    <a:pt x="23" y="90"/>
                  </a:cubicBezTo>
                  <a:cubicBezTo>
                    <a:pt x="23" y="91"/>
                    <a:pt x="23" y="92"/>
                    <a:pt x="23" y="93"/>
                  </a:cubicBezTo>
                  <a:cubicBezTo>
                    <a:pt x="22" y="93"/>
                    <a:pt x="22" y="93"/>
                    <a:pt x="21" y="93"/>
                  </a:cubicBezTo>
                  <a:cubicBezTo>
                    <a:pt x="21" y="92"/>
                    <a:pt x="21" y="91"/>
                    <a:pt x="21" y="90"/>
                  </a:cubicBezTo>
                  <a:close/>
                  <a:moveTo>
                    <a:pt x="12" y="90"/>
                  </a:moveTo>
                  <a:cubicBezTo>
                    <a:pt x="13" y="90"/>
                    <a:pt x="14" y="90"/>
                    <a:pt x="15" y="90"/>
                  </a:cubicBezTo>
                  <a:cubicBezTo>
                    <a:pt x="15" y="91"/>
                    <a:pt x="15" y="92"/>
                    <a:pt x="15" y="93"/>
                  </a:cubicBezTo>
                  <a:cubicBezTo>
                    <a:pt x="14" y="93"/>
                    <a:pt x="13" y="93"/>
                    <a:pt x="12" y="93"/>
                  </a:cubicBezTo>
                  <a:cubicBezTo>
                    <a:pt x="12" y="92"/>
                    <a:pt x="12" y="91"/>
                    <a:pt x="12" y="90"/>
                  </a:cubicBezTo>
                  <a:close/>
                  <a:moveTo>
                    <a:pt x="21" y="86"/>
                  </a:moveTo>
                  <a:cubicBezTo>
                    <a:pt x="22" y="86"/>
                    <a:pt x="22" y="85"/>
                    <a:pt x="23" y="85"/>
                  </a:cubicBezTo>
                  <a:cubicBezTo>
                    <a:pt x="23" y="86"/>
                    <a:pt x="23" y="87"/>
                    <a:pt x="23" y="88"/>
                  </a:cubicBezTo>
                  <a:cubicBezTo>
                    <a:pt x="22" y="88"/>
                    <a:pt x="22" y="88"/>
                    <a:pt x="21" y="88"/>
                  </a:cubicBezTo>
                  <a:cubicBezTo>
                    <a:pt x="21" y="88"/>
                    <a:pt x="21" y="87"/>
                    <a:pt x="21" y="86"/>
                  </a:cubicBezTo>
                  <a:close/>
                  <a:moveTo>
                    <a:pt x="17" y="86"/>
                  </a:moveTo>
                  <a:cubicBezTo>
                    <a:pt x="17" y="86"/>
                    <a:pt x="18" y="86"/>
                    <a:pt x="19" y="86"/>
                  </a:cubicBezTo>
                  <a:cubicBezTo>
                    <a:pt x="19" y="87"/>
                    <a:pt x="19" y="88"/>
                    <a:pt x="19" y="89"/>
                  </a:cubicBezTo>
                  <a:cubicBezTo>
                    <a:pt x="18" y="89"/>
                    <a:pt x="17" y="89"/>
                    <a:pt x="17" y="89"/>
                  </a:cubicBezTo>
                  <a:cubicBezTo>
                    <a:pt x="17" y="88"/>
                    <a:pt x="17" y="87"/>
                    <a:pt x="17" y="86"/>
                  </a:cubicBezTo>
                  <a:close/>
                  <a:moveTo>
                    <a:pt x="12" y="86"/>
                  </a:moveTo>
                  <a:cubicBezTo>
                    <a:pt x="13" y="86"/>
                    <a:pt x="14" y="86"/>
                    <a:pt x="15" y="86"/>
                  </a:cubicBezTo>
                  <a:cubicBezTo>
                    <a:pt x="15" y="87"/>
                    <a:pt x="15" y="88"/>
                    <a:pt x="15" y="89"/>
                  </a:cubicBezTo>
                  <a:cubicBezTo>
                    <a:pt x="14" y="89"/>
                    <a:pt x="13" y="89"/>
                    <a:pt x="12" y="89"/>
                  </a:cubicBezTo>
                  <a:cubicBezTo>
                    <a:pt x="12" y="88"/>
                    <a:pt x="12" y="87"/>
                    <a:pt x="12" y="86"/>
                  </a:cubicBezTo>
                  <a:close/>
                  <a:moveTo>
                    <a:pt x="29" y="81"/>
                  </a:moveTo>
                  <a:cubicBezTo>
                    <a:pt x="30" y="81"/>
                    <a:pt x="31" y="81"/>
                    <a:pt x="32" y="81"/>
                  </a:cubicBezTo>
                  <a:cubicBezTo>
                    <a:pt x="32" y="82"/>
                    <a:pt x="32" y="83"/>
                    <a:pt x="32" y="84"/>
                  </a:cubicBezTo>
                  <a:cubicBezTo>
                    <a:pt x="31" y="84"/>
                    <a:pt x="30" y="84"/>
                    <a:pt x="29" y="84"/>
                  </a:cubicBezTo>
                  <a:cubicBezTo>
                    <a:pt x="29" y="83"/>
                    <a:pt x="29" y="82"/>
                    <a:pt x="29" y="81"/>
                  </a:cubicBezTo>
                  <a:close/>
                  <a:moveTo>
                    <a:pt x="21" y="81"/>
                  </a:moveTo>
                  <a:cubicBezTo>
                    <a:pt x="22" y="81"/>
                    <a:pt x="22" y="81"/>
                    <a:pt x="23" y="81"/>
                  </a:cubicBezTo>
                  <a:cubicBezTo>
                    <a:pt x="23" y="82"/>
                    <a:pt x="23" y="83"/>
                    <a:pt x="23" y="84"/>
                  </a:cubicBezTo>
                  <a:cubicBezTo>
                    <a:pt x="22" y="84"/>
                    <a:pt x="22" y="84"/>
                    <a:pt x="21" y="84"/>
                  </a:cubicBezTo>
                  <a:cubicBezTo>
                    <a:pt x="21" y="83"/>
                    <a:pt x="21" y="82"/>
                    <a:pt x="21" y="81"/>
                  </a:cubicBezTo>
                  <a:close/>
                  <a:moveTo>
                    <a:pt x="17" y="81"/>
                  </a:moveTo>
                  <a:cubicBezTo>
                    <a:pt x="17" y="81"/>
                    <a:pt x="18" y="81"/>
                    <a:pt x="19" y="81"/>
                  </a:cubicBezTo>
                  <a:cubicBezTo>
                    <a:pt x="19" y="82"/>
                    <a:pt x="19" y="83"/>
                    <a:pt x="19" y="84"/>
                  </a:cubicBezTo>
                  <a:cubicBezTo>
                    <a:pt x="18" y="84"/>
                    <a:pt x="17" y="84"/>
                    <a:pt x="17" y="84"/>
                  </a:cubicBezTo>
                  <a:cubicBezTo>
                    <a:pt x="17" y="83"/>
                    <a:pt x="17" y="82"/>
                    <a:pt x="17" y="81"/>
                  </a:cubicBezTo>
                  <a:close/>
                  <a:moveTo>
                    <a:pt x="13" y="82"/>
                  </a:moveTo>
                  <a:cubicBezTo>
                    <a:pt x="13" y="82"/>
                    <a:pt x="14" y="82"/>
                    <a:pt x="15" y="82"/>
                  </a:cubicBezTo>
                  <a:cubicBezTo>
                    <a:pt x="15" y="83"/>
                    <a:pt x="15" y="83"/>
                    <a:pt x="15" y="84"/>
                  </a:cubicBezTo>
                  <a:cubicBezTo>
                    <a:pt x="14" y="85"/>
                    <a:pt x="13" y="85"/>
                    <a:pt x="12" y="85"/>
                  </a:cubicBezTo>
                  <a:cubicBezTo>
                    <a:pt x="13" y="84"/>
                    <a:pt x="13" y="83"/>
                    <a:pt x="13" y="82"/>
                  </a:cubicBezTo>
                  <a:close/>
                  <a:moveTo>
                    <a:pt x="9" y="74"/>
                  </a:moveTo>
                  <a:cubicBezTo>
                    <a:pt x="9" y="74"/>
                    <a:pt x="10" y="73"/>
                    <a:pt x="11" y="73"/>
                  </a:cubicBezTo>
                  <a:cubicBezTo>
                    <a:pt x="11" y="74"/>
                    <a:pt x="11" y="75"/>
                    <a:pt x="11" y="76"/>
                  </a:cubicBezTo>
                  <a:cubicBezTo>
                    <a:pt x="10" y="76"/>
                    <a:pt x="9" y="76"/>
                    <a:pt x="9" y="76"/>
                  </a:cubicBezTo>
                  <a:cubicBezTo>
                    <a:pt x="9" y="76"/>
                    <a:pt x="9" y="75"/>
                    <a:pt x="9" y="74"/>
                  </a:cubicBezTo>
                  <a:close/>
                  <a:moveTo>
                    <a:pt x="29" y="68"/>
                  </a:moveTo>
                  <a:cubicBezTo>
                    <a:pt x="30" y="68"/>
                    <a:pt x="31" y="68"/>
                    <a:pt x="32" y="68"/>
                  </a:cubicBezTo>
                  <a:cubicBezTo>
                    <a:pt x="32" y="69"/>
                    <a:pt x="32" y="70"/>
                    <a:pt x="32" y="71"/>
                  </a:cubicBezTo>
                  <a:cubicBezTo>
                    <a:pt x="31" y="71"/>
                    <a:pt x="30" y="71"/>
                    <a:pt x="29" y="71"/>
                  </a:cubicBezTo>
                  <a:cubicBezTo>
                    <a:pt x="29" y="70"/>
                    <a:pt x="29" y="69"/>
                    <a:pt x="29" y="68"/>
                  </a:cubicBezTo>
                  <a:close/>
                  <a:moveTo>
                    <a:pt x="21" y="69"/>
                  </a:moveTo>
                  <a:cubicBezTo>
                    <a:pt x="22" y="68"/>
                    <a:pt x="22" y="68"/>
                    <a:pt x="23" y="68"/>
                  </a:cubicBezTo>
                  <a:cubicBezTo>
                    <a:pt x="23" y="69"/>
                    <a:pt x="23" y="70"/>
                    <a:pt x="23" y="71"/>
                  </a:cubicBezTo>
                  <a:cubicBezTo>
                    <a:pt x="22" y="71"/>
                    <a:pt x="22" y="71"/>
                    <a:pt x="21" y="71"/>
                  </a:cubicBezTo>
                  <a:cubicBezTo>
                    <a:pt x="21" y="70"/>
                    <a:pt x="21" y="70"/>
                    <a:pt x="21" y="69"/>
                  </a:cubicBezTo>
                  <a:close/>
                  <a:moveTo>
                    <a:pt x="17" y="69"/>
                  </a:moveTo>
                  <a:cubicBezTo>
                    <a:pt x="17" y="69"/>
                    <a:pt x="18" y="69"/>
                    <a:pt x="19" y="69"/>
                  </a:cubicBezTo>
                  <a:cubicBezTo>
                    <a:pt x="19" y="70"/>
                    <a:pt x="19" y="71"/>
                    <a:pt x="19" y="72"/>
                  </a:cubicBezTo>
                  <a:cubicBezTo>
                    <a:pt x="18" y="72"/>
                    <a:pt x="17" y="72"/>
                    <a:pt x="17" y="72"/>
                  </a:cubicBezTo>
                  <a:cubicBezTo>
                    <a:pt x="17" y="71"/>
                    <a:pt x="17" y="70"/>
                    <a:pt x="17" y="69"/>
                  </a:cubicBezTo>
                  <a:close/>
                  <a:moveTo>
                    <a:pt x="13" y="69"/>
                  </a:moveTo>
                  <a:cubicBezTo>
                    <a:pt x="13" y="69"/>
                    <a:pt x="14" y="69"/>
                    <a:pt x="15" y="69"/>
                  </a:cubicBezTo>
                  <a:cubicBezTo>
                    <a:pt x="15" y="70"/>
                    <a:pt x="15" y="71"/>
                    <a:pt x="15" y="72"/>
                  </a:cubicBezTo>
                  <a:cubicBezTo>
                    <a:pt x="14" y="72"/>
                    <a:pt x="13" y="72"/>
                    <a:pt x="13" y="72"/>
                  </a:cubicBezTo>
                  <a:cubicBezTo>
                    <a:pt x="13" y="71"/>
                    <a:pt x="13" y="70"/>
                    <a:pt x="13" y="69"/>
                  </a:cubicBezTo>
                  <a:close/>
                  <a:moveTo>
                    <a:pt x="9" y="69"/>
                  </a:moveTo>
                  <a:cubicBezTo>
                    <a:pt x="9" y="69"/>
                    <a:pt x="10" y="69"/>
                    <a:pt x="11" y="69"/>
                  </a:cubicBezTo>
                  <a:cubicBezTo>
                    <a:pt x="11" y="70"/>
                    <a:pt x="11" y="71"/>
                    <a:pt x="11" y="72"/>
                  </a:cubicBezTo>
                  <a:cubicBezTo>
                    <a:pt x="10" y="72"/>
                    <a:pt x="9" y="72"/>
                    <a:pt x="9" y="72"/>
                  </a:cubicBezTo>
                  <a:cubicBezTo>
                    <a:pt x="9" y="71"/>
                    <a:pt x="9" y="70"/>
                    <a:pt x="9" y="69"/>
                  </a:cubicBezTo>
                  <a:close/>
                  <a:moveTo>
                    <a:pt x="29" y="64"/>
                  </a:moveTo>
                  <a:cubicBezTo>
                    <a:pt x="30" y="63"/>
                    <a:pt x="31" y="63"/>
                    <a:pt x="32" y="63"/>
                  </a:cubicBezTo>
                  <a:cubicBezTo>
                    <a:pt x="32" y="64"/>
                    <a:pt x="32" y="65"/>
                    <a:pt x="32" y="66"/>
                  </a:cubicBezTo>
                  <a:cubicBezTo>
                    <a:pt x="31" y="66"/>
                    <a:pt x="30" y="66"/>
                    <a:pt x="29" y="67"/>
                  </a:cubicBezTo>
                  <a:cubicBezTo>
                    <a:pt x="29" y="66"/>
                    <a:pt x="29" y="65"/>
                    <a:pt x="29" y="64"/>
                  </a:cubicBezTo>
                  <a:close/>
                  <a:moveTo>
                    <a:pt x="21" y="64"/>
                  </a:moveTo>
                  <a:cubicBezTo>
                    <a:pt x="22" y="64"/>
                    <a:pt x="22" y="64"/>
                    <a:pt x="23" y="64"/>
                  </a:cubicBezTo>
                  <a:cubicBezTo>
                    <a:pt x="23" y="65"/>
                    <a:pt x="23" y="66"/>
                    <a:pt x="23" y="67"/>
                  </a:cubicBezTo>
                  <a:cubicBezTo>
                    <a:pt x="22" y="67"/>
                    <a:pt x="22" y="67"/>
                    <a:pt x="21" y="67"/>
                  </a:cubicBezTo>
                  <a:cubicBezTo>
                    <a:pt x="21" y="66"/>
                    <a:pt x="21" y="65"/>
                    <a:pt x="21" y="64"/>
                  </a:cubicBezTo>
                  <a:close/>
                  <a:moveTo>
                    <a:pt x="17" y="65"/>
                  </a:moveTo>
                  <a:cubicBezTo>
                    <a:pt x="17" y="65"/>
                    <a:pt x="18" y="64"/>
                    <a:pt x="19" y="64"/>
                  </a:cubicBezTo>
                  <a:cubicBezTo>
                    <a:pt x="19" y="65"/>
                    <a:pt x="19" y="66"/>
                    <a:pt x="19" y="67"/>
                  </a:cubicBezTo>
                  <a:cubicBezTo>
                    <a:pt x="18" y="67"/>
                    <a:pt x="17" y="67"/>
                    <a:pt x="17" y="68"/>
                  </a:cubicBezTo>
                  <a:cubicBezTo>
                    <a:pt x="17" y="67"/>
                    <a:pt x="17" y="66"/>
                    <a:pt x="17" y="65"/>
                  </a:cubicBezTo>
                  <a:close/>
                  <a:moveTo>
                    <a:pt x="13" y="65"/>
                  </a:moveTo>
                  <a:cubicBezTo>
                    <a:pt x="13" y="65"/>
                    <a:pt x="14" y="65"/>
                    <a:pt x="15" y="65"/>
                  </a:cubicBezTo>
                  <a:cubicBezTo>
                    <a:pt x="15" y="66"/>
                    <a:pt x="15" y="67"/>
                    <a:pt x="15" y="68"/>
                  </a:cubicBezTo>
                  <a:cubicBezTo>
                    <a:pt x="14" y="68"/>
                    <a:pt x="13" y="68"/>
                    <a:pt x="13" y="68"/>
                  </a:cubicBezTo>
                  <a:cubicBezTo>
                    <a:pt x="13" y="67"/>
                    <a:pt x="13" y="66"/>
                    <a:pt x="13" y="65"/>
                  </a:cubicBezTo>
                  <a:close/>
                  <a:moveTo>
                    <a:pt x="9" y="65"/>
                  </a:moveTo>
                  <a:cubicBezTo>
                    <a:pt x="9" y="65"/>
                    <a:pt x="10" y="65"/>
                    <a:pt x="11" y="65"/>
                  </a:cubicBezTo>
                  <a:cubicBezTo>
                    <a:pt x="11" y="66"/>
                    <a:pt x="11" y="67"/>
                    <a:pt x="11" y="68"/>
                  </a:cubicBezTo>
                  <a:cubicBezTo>
                    <a:pt x="10" y="68"/>
                    <a:pt x="9" y="68"/>
                    <a:pt x="9" y="68"/>
                  </a:cubicBezTo>
                  <a:cubicBezTo>
                    <a:pt x="9" y="67"/>
                    <a:pt x="9" y="66"/>
                    <a:pt x="9" y="65"/>
                  </a:cubicBezTo>
                  <a:close/>
                  <a:moveTo>
                    <a:pt x="29" y="59"/>
                  </a:moveTo>
                  <a:cubicBezTo>
                    <a:pt x="30" y="59"/>
                    <a:pt x="31" y="59"/>
                    <a:pt x="32" y="59"/>
                  </a:cubicBezTo>
                  <a:cubicBezTo>
                    <a:pt x="32" y="60"/>
                    <a:pt x="32" y="61"/>
                    <a:pt x="32" y="62"/>
                  </a:cubicBezTo>
                  <a:cubicBezTo>
                    <a:pt x="31" y="62"/>
                    <a:pt x="30" y="62"/>
                    <a:pt x="29" y="62"/>
                  </a:cubicBezTo>
                  <a:cubicBezTo>
                    <a:pt x="29" y="61"/>
                    <a:pt x="29" y="60"/>
                    <a:pt x="29" y="59"/>
                  </a:cubicBezTo>
                  <a:close/>
                  <a:moveTo>
                    <a:pt x="21" y="60"/>
                  </a:moveTo>
                  <a:cubicBezTo>
                    <a:pt x="22" y="60"/>
                    <a:pt x="22" y="60"/>
                    <a:pt x="23" y="60"/>
                  </a:cubicBezTo>
                  <a:cubicBezTo>
                    <a:pt x="23" y="61"/>
                    <a:pt x="23" y="62"/>
                    <a:pt x="23" y="63"/>
                  </a:cubicBezTo>
                  <a:cubicBezTo>
                    <a:pt x="22" y="63"/>
                    <a:pt x="22" y="63"/>
                    <a:pt x="21" y="63"/>
                  </a:cubicBezTo>
                  <a:cubicBezTo>
                    <a:pt x="21" y="62"/>
                    <a:pt x="21" y="61"/>
                    <a:pt x="21" y="60"/>
                  </a:cubicBezTo>
                  <a:close/>
                  <a:moveTo>
                    <a:pt x="17" y="60"/>
                  </a:moveTo>
                  <a:cubicBezTo>
                    <a:pt x="17" y="60"/>
                    <a:pt x="18" y="60"/>
                    <a:pt x="19" y="60"/>
                  </a:cubicBezTo>
                  <a:cubicBezTo>
                    <a:pt x="19" y="61"/>
                    <a:pt x="19" y="62"/>
                    <a:pt x="19" y="63"/>
                  </a:cubicBezTo>
                  <a:cubicBezTo>
                    <a:pt x="18" y="63"/>
                    <a:pt x="17" y="63"/>
                    <a:pt x="17" y="63"/>
                  </a:cubicBezTo>
                  <a:cubicBezTo>
                    <a:pt x="17" y="62"/>
                    <a:pt x="17" y="61"/>
                    <a:pt x="17" y="60"/>
                  </a:cubicBezTo>
                  <a:close/>
                  <a:moveTo>
                    <a:pt x="13" y="61"/>
                  </a:moveTo>
                  <a:cubicBezTo>
                    <a:pt x="13" y="61"/>
                    <a:pt x="14" y="61"/>
                    <a:pt x="15" y="61"/>
                  </a:cubicBezTo>
                  <a:cubicBezTo>
                    <a:pt x="15" y="61"/>
                    <a:pt x="15" y="62"/>
                    <a:pt x="15" y="63"/>
                  </a:cubicBezTo>
                  <a:cubicBezTo>
                    <a:pt x="14" y="64"/>
                    <a:pt x="13" y="64"/>
                    <a:pt x="13" y="64"/>
                  </a:cubicBezTo>
                  <a:cubicBezTo>
                    <a:pt x="13" y="63"/>
                    <a:pt x="13" y="62"/>
                    <a:pt x="13" y="61"/>
                  </a:cubicBezTo>
                  <a:close/>
                  <a:moveTo>
                    <a:pt x="29" y="55"/>
                  </a:moveTo>
                  <a:cubicBezTo>
                    <a:pt x="30" y="55"/>
                    <a:pt x="31" y="55"/>
                    <a:pt x="32" y="55"/>
                  </a:cubicBezTo>
                  <a:cubicBezTo>
                    <a:pt x="32" y="56"/>
                    <a:pt x="32" y="57"/>
                    <a:pt x="32" y="58"/>
                  </a:cubicBezTo>
                  <a:cubicBezTo>
                    <a:pt x="31" y="58"/>
                    <a:pt x="30" y="58"/>
                    <a:pt x="29" y="58"/>
                  </a:cubicBezTo>
                  <a:cubicBezTo>
                    <a:pt x="29" y="57"/>
                    <a:pt x="29" y="56"/>
                    <a:pt x="29" y="55"/>
                  </a:cubicBezTo>
                  <a:close/>
                  <a:moveTo>
                    <a:pt x="17" y="56"/>
                  </a:moveTo>
                  <a:cubicBezTo>
                    <a:pt x="17" y="56"/>
                    <a:pt x="18" y="56"/>
                    <a:pt x="19" y="56"/>
                  </a:cubicBezTo>
                  <a:cubicBezTo>
                    <a:pt x="19" y="57"/>
                    <a:pt x="19" y="58"/>
                    <a:pt x="19" y="59"/>
                  </a:cubicBezTo>
                  <a:cubicBezTo>
                    <a:pt x="18" y="59"/>
                    <a:pt x="17" y="59"/>
                    <a:pt x="17" y="59"/>
                  </a:cubicBezTo>
                  <a:cubicBezTo>
                    <a:pt x="17" y="58"/>
                    <a:pt x="17" y="57"/>
                    <a:pt x="17" y="56"/>
                  </a:cubicBezTo>
                  <a:close/>
                  <a:moveTo>
                    <a:pt x="13" y="57"/>
                  </a:moveTo>
                  <a:cubicBezTo>
                    <a:pt x="13" y="56"/>
                    <a:pt x="14" y="56"/>
                    <a:pt x="15" y="56"/>
                  </a:cubicBezTo>
                  <a:cubicBezTo>
                    <a:pt x="15" y="57"/>
                    <a:pt x="15" y="58"/>
                    <a:pt x="15" y="59"/>
                  </a:cubicBezTo>
                  <a:cubicBezTo>
                    <a:pt x="14" y="59"/>
                    <a:pt x="13" y="59"/>
                    <a:pt x="13" y="59"/>
                  </a:cubicBezTo>
                  <a:cubicBezTo>
                    <a:pt x="13" y="59"/>
                    <a:pt x="13" y="58"/>
                    <a:pt x="13" y="57"/>
                  </a:cubicBezTo>
                  <a:close/>
                  <a:moveTo>
                    <a:pt x="17" y="52"/>
                  </a:moveTo>
                  <a:cubicBezTo>
                    <a:pt x="17" y="52"/>
                    <a:pt x="18" y="52"/>
                    <a:pt x="19" y="52"/>
                  </a:cubicBezTo>
                  <a:cubicBezTo>
                    <a:pt x="19" y="53"/>
                    <a:pt x="19" y="54"/>
                    <a:pt x="19" y="55"/>
                  </a:cubicBezTo>
                  <a:cubicBezTo>
                    <a:pt x="18" y="55"/>
                    <a:pt x="17" y="55"/>
                    <a:pt x="17" y="55"/>
                  </a:cubicBezTo>
                  <a:cubicBezTo>
                    <a:pt x="17" y="54"/>
                    <a:pt x="17" y="53"/>
                    <a:pt x="17" y="52"/>
                  </a:cubicBezTo>
                  <a:close/>
                  <a:moveTo>
                    <a:pt x="13" y="52"/>
                  </a:moveTo>
                  <a:cubicBezTo>
                    <a:pt x="13" y="52"/>
                    <a:pt x="14" y="52"/>
                    <a:pt x="15" y="52"/>
                  </a:cubicBezTo>
                  <a:cubicBezTo>
                    <a:pt x="15" y="53"/>
                    <a:pt x="15" y="54"/>
                    <a:pt x="15" y="55"/>
                  </a:cubicBezTo>
                  <a:cubicBezTo>
                    <a:pt x="14" y="55"/>
                    <a:pt x="13" y="55"/>
                    <a:pt x="13" y="55"/>
                  </a:cubicBezTo>
                  <a:cubicBezTo>
                    <a:pt x="13" y="54"/>
                    <a:pt x="13" y="53"/>
                    <a:pt x="13" y="52"/>
                  </a:cubicBezTo>
                  <a:close/>
                  <a:moveTo>
                    <a:pt x="9" y="53"/>
                  </a:moveTo>
                  <a:cubicBezTo>
                    <a:pt x="9" y="53"/>
                    <a:pt x="10" y="53"/>
                    <a:pt x="11" y="53"/>
                  </a:cubicBezTo>
                  <a:cubicBezTo>
                    <a:pt x="11" y="54"/>
                    <a:pt x="11" y="54"/>
                    <a:pt x="11" y="55"/>
                  </a:cubicBezTo>
                  <a:cubicBezTo>
                    <a:pt x="10" y="56"/>
                    <a:pt x="9" y="56"/>
                    <a:pt x="9" y="56"/>
                  </a:cubicBezTo>
                  <a:cubicBezTo>
                    <a:pt x="9" y="55"/>
                    <a:pt x="9" y="54"/>
                    <a:pt x="9" y="53"/>
                  </a:cubicBezTo>
                  <a:close/>
                  <a:moveTo>
                    <a:pt x="29" y="46"/>
                  </a:moveTo>
                  <a:cubicBezTo>
                    <a:pt x="30" y="46"/>
                    <a:pt x="31" y="46"/>
                    <a:pt x="32" y="46"/>
                  </a:cubicBezTo>
                  <a:cubicBezTo>
                    <a:pt x="32" y="47"/>
                    <a:pt x="32" y="48"/>
                    <a:pt x="32" y="49"/>
                  </a:cubicBezTo>
                  <a:cubicBezTo>
                    <a:pt x="31" y="49"/>
                    <a:pt x="30" y="49"/>
                    <a:pt x="29" y="49"/>
                  </a:cubicBezTo>
                  <a:cubicBezTo>
                    <a:pt x="29" y="48"/>
                    <a:pt x="29" y="47"/>
                    <a:pt x="29" y="46"/>
                  </a:cubicBezTo>
                  <a:close/>
                  <a:moveTo>
                    <a:pt x="21" y="47"/>
                  </a:moveTo>
                  <a:cubicBezTo>
                    <a:pt x="22" y="47"/>
                    <a:pt x="22" y="47"/>
                    <a:pt x="23" y="47"/>
                  </a:cubicBezTo>
                  <a:cubicBezTo>
                    <a:pt x="23" y="48"/>
                    <a:pt x="23" y="49"/>
                    <a:pt x="23" y="50"/>
                  </a:cubicBezTo>
                  <a:cubicBezTo>
                    <a:pt x="22" y="50"/>
                    <a:pt x="22" y="50"/>
                    <a:pt x="21" y="50"/>
                  </a:cubicBezTo>
                  <a:cubicBezTo>
                    <a:pt x="21" y="49"/>
                    <a:pt x="21" y="48"/>
                    <a:pt x="21" y="47"/>
                  </a:cubicBezTo>
                  <a:close/>
                  <a:moveTo>
                    <a:pt x="17" y="48"/>
                  </a:moveTo>
                  <a:cubicBezTo>
                    <a:pt x="17" y="48"/>
                    <a:pt x="18" y="48"/>
                    <a:pt x="19" y="47"/>
                  </a:cubicBezTo>
                  <a:cubicBezTo>
                    <a:pt x="19" y="48"/>
                    <a:pt x="19" y="49"/>
                    <a:pt x="19" y="50"/>
                  </a:cubicBezTo>
                  <a:cubicBezTo>
                    <a:pt x="18" y="50"/>
                    <a:pt x="17" y="51"/>
                    <a:pt x="17" y="51"/>
                  </a:cubicBezTo>
                  <a:cubicBezTo>
                    <a:pt x="17" y="50"/>
                    <a:pt x="17" y="49"/>
                    <a:pt x="17" y="48"/>
                  </a:cubicBezTo>
                  <a:close/>
                  <a:moveTo>
                    <a:pt x="9" y="49"/>
                  </a:moveTo>
                  <a:cubicBezTo>
                    <a:pt x="9" y="49"/>
                    <a:pt x="10" y="48"/>
                    <a:pt x="11" y="48"/>
                  </a:cubicBezTo>
                  <a:cubicBezTo>
                    <a:pt x="11" y="49"/>
                    <a:pt x="11" y="50"/>
                    <a:pt x="11" y="51"/>
                  </a:cubicBezTo>
                  <a:cubicBezTo>
                    <a:pt x="10" y="51"/>
                    <a:pt x="9" y="51"/>
                    <a:pt x="9" y="52"/>
                  </a:cubicBezTo>
                  <a:cubicBezTo>
                    <a:pt x="9" y="51"/>
                    <a:pt x="9" y="50"/>
                    <a:pt x="9" y="49"/>
                  </a:cubicBezTo>
                  <a:close/>
                  <a:moveTo>
                    <a:pt x="29" y="42"/>
                  </a:moveTo>
                  <a:cubicBezTo>
                    <a:pt x="30" y="42"/>
                    <a:pt x="31" y="42"/>
                    <a:pt x="32" y="42"/>
                  </a:cubicBezTo>
                  <a:cubicBezTo>
                    <a:pt x="32" y="43"/>
                    <a:pt x="32" y="44"/>
                    <a:pt x="32" y="45"/>
                  </a:cubicBezTo>
                  <a:cubicBezTo>
                    <a:pt x="31" y="45"/>
                    <a:pt x="30" y="45"/>
                    <a:pt x="29" y="45"/>
                  </a:cubicBezTo>
                  <a:cubicBezTo>
                    <a:pt x="29" y="44"/>
                    <a:pt x="29" y="43"/>
                    <a:pt x="29" y="42"/>
                  </a:cubicBezTo>
                  <a:close/>
                  <a:moveTo>
                    <a:pt x="17" y="44"/>
                  </a:moveTo>
                  <a:cubicBezTo>
                    <a:pt x="17" y="43"/>
                    <a:pt x="18" y="43"/>
                    <a:pt x="19" y="43"/>
                  </a:cubicBezTo>
                  <a:cubicBezTo>
                    <a:pt x="19" y="44"/>
                    <a:pt x="19" y="45"/>
                    <a:pt x="19" y="46"/>
                  </a:cubicBezTo>
                  <a:cubicBezTo>
                    <a:pt x="18" y="46"/>
                    <a:pt x="17" y="46"/>
                    <a:pt x="17" y="46"/>
                  </a:cubicBezTo>
                  <a:cubicBezTo>
                    <a:pt x="17" y="45"/>
                    <a:pt x="17" y="44"/>
                    <a:pt x="17" y="44"/>
                  </a:cubicBezTo>
                  <a:close/>
                  <a:moveTo>
                    <a:pt x="13" y="44"/>
                  </a:moveTo>
                  <a:cubicBezTo>
                    <a:pt x="13" y="44"/>
                    <a:pt x="14" y="44"/>
                    <a:pt x="15" y="44"/>
                  </a:cubicBezTo>
                  <a:cubicBezTo>
                    <a:pt x="15" y="45"/>
                    <a:pt x="15" y="46"/>
                    <a:pt x="15" y="47"/>
                  </a:cubicBezTo>
                  <a:cubicBezTo>
                    <a:pt x="14" y="47"/>
                    <a:pt x="13" y="47"/>
                    <a:pt x="13" y="47"/>
                  </a:cubicBezTo>
                  <a:cubicBezTo>
                    <a:pt x="13" y="46"/>
                    <a:pt x="13" y="45"/>
                    <a:pt x="13" y="44"/>
                  </a:cubicBezTo>
                  <a:close/>
                  <a:moveTo>
                    <a:pt x="29" y="38"/>
                  </a:moveTo>
                  <a:cubicBezTo>
                    <a:pt x="30" y="37"/>
                    <a:pt x="31" y="37"/>
                    <a:pt x="32" y="37"/>
                  </a:cubicBezTo>
                  <a:cubicBezTo>
                    <a:pt x="32" y="38"/>
                    <a:pt x="32" y="39"/>
                    <a:pt x="32" y="40"/>
                  </a:cubicBezTo>
                  <a:cubicBezTo>
                    <a:pt x="31" y="40"/>
                    <a:pt x="30" y="40"/>
                    <a:pt x="29" y="41"/>
                  </a:cubicBezTo>
                  <a:cubicBezTo>
                    <a:pt x="29" y="40"/>
                    <a:pt x="29" y="39"/>
                    <a:pt x="29" y="38"/>
                  </a:cubicBezTo>
                  <a:close/>
                  <a:moveTo>
                    <a:pt x="13" y="40"/>
                  </a:moveTo>
                  <a:cubicBezTo>
                    <a:pt x="13" y="40"/>
                    <a:pt x="14" y="40"/>
                    <a:pt x="15" y="39"/>
                  </a:cubicBezTo>
                  <a:cubicBezTo>
                    <a:pt x="15" y="40"/>
                    <a:pt x="15" y="41"/>
                    <a:pt x="15" y="42"/>
                  </a:cubicBezTo>
                  <a:cubicBezTo>
                    <a:pt x="14" y="43"/>
                    <a:pt x="13" y="43"/>
                    <a:pt x="13" y="43"/>
                  </a:cubicBezTo>
                  <a:cubicBezTo>
                    <a:pt x="13" y="42"/>
                    <a:pt x="13" y="41"/>
                    <a:pt x="13" y="40"/>
                  </a:cubicBezTo>
                  <a:close/>
                  <a:moveTo>
                    <a:pt x="9" y="40"/>
                  </a:moveTo>
                  <a:cubicBezTo>
                    <a:pt x="9" y="40"/>
                    <a:pt x="10" y="40"/>
                    <a:pt x="11" y="40"/>
                  </a:cubicBezTo>
                  <a:cubicBezTo>
                    <a:pt x="11" y="41"/>
                    <a:pt x="11" y="42"/>
                    <a:pt x="11" y="43"/>
                  </a:cubicBezTo>
                  <a:cubicBezTo>
                    <a:pt x="10" y="43"/>
                    <a:pt x="9" y="43"/>
                    <a:pt x="9" y="43"/>
                  </a:cubicBezTo>
                  <a:cubicBezTo>
                    <a:pt x="9" y="42"/>
                    <a:pt x="9" y="41"/>
                    <a:pt x="9" y="40"/>
                  </a:cubicBezTo>
                  <a:close/>
                  <a:moveTo>
                    <a:pt x="29" y="33"/>
                  </a:moveTo>
                  <a:cubicBezTo>
                    <a:pt x="30" y="33"/>
                    <a:pt x="31" y="33"/>
                    <a:pt x="32" y="33"/>
                  </a:cubicBezTo>
                  <a:cubicBezTo>
                    <a:pt x="32" y="34"/>
                    <a:pt x="32" y="35"/>
                    <a:pt x="32" y="36"/>
                  </a:cubicBezTo>
                  <a:cubicBezTo>
                    <a:pt x="31" y="36"/>
                    <a:pt x="30" y="36"/>
                    <a:pt x="29" y="36"/>
                  </a:cubicBezTo>
                  <a:cubicBezTo>
                    <a:pt x="29" y="35"/>
                    <a:pt x="29" y="34"/>
                    <a:pt x="29" y="33"/>
                  </a:cubicBezTo>
                  <a:close/>
                  <a:moveTo>
                    <a:pt x="13" y="36"/>
                  </a:moveTo>
                  <a:cubicBezTo>
                    <a:pt x="13" y="36"/>
                    <a:pt x="14" y="35"/>
                    <a:pt x="15" y="35"/>
                  </a:cubicBezTo>
                  <a:cubicBezTo>
                    <a:pt x="15" y="36"/>
                    <a:pt x="15" y="37"/>
                    <a:pt x="15" y="38"/>
                  </a:cubicBezTo>
                  <a:cubicBezTo>
                    <a:pt x="14" y="38"/>
                    <a:pt x="13" y="38"/>
                    <a:pt x="13" y="39"/>
                  </a:cubicBezTo>
                  <a:cubicBezTo>
                    <a:pt x="13" y="38"/>
                    <a:pt x="13" y="37"/>
                    <a:pt x="13" y="36"/>
                  </a:cubicBezTo>
                  <a:close/>
                  <a:moveTo>
                    <a:pt x="29" y="29"/>
                  </a:moveTo>
                  <a:cubicBezTo>
                    <a:pt x="30" y="29"/>
                    <a:pt x="31" y="29"/>
                    <a:pt x="32" y="29"/>
                  </a:cubicBezTo>
                  <a:cubicBezTo>
                    <a:pt x="32" y="30"/>
                    <a:pt x="32" y="31"/>
                    <a:pt x="32" y="32"/>
                  </a:cubicBezTo>
                  <a:cubicBezTo>
                    <a:pt x="31" y="32"/>
                    <a:pt x="30" y="32"/>
                    <a:pt x="29" y="32"/>
                  </a:cubicBezTo>
                  <a:cubicBezTo>
                    <a:pt x="29" y="31"/>
                    <a:pt x="29" y="30"/>
                    <a:pt x="29" y="29"/>
                  </a:cubicBezTo>
                  <a:close/>
                  <a:moveTo>
                    <a:pt x="13" y="31"/>
                  </a:moveTo>
                  <a:cubicBezTo>
                    <a:pt x="13" y="31"/>
                    <a:pt x="14" y="31"/>
                    <a:pt x="15" y="31"/>
                  </a:cubicBezTo>
                  <a:cubicBezTo>
                    <a:pt x="15" y="32"/>
                    <a:pt x="15" y="33"/>
                    <a:pt x="15" y="34"/>
                  </a:cubicBezTo>
                  <a:cubicBezTo>
                    <a:pt x="14" y="34"/>
                    <a:pt x="13" y="34"/>
                    <a:pt x="13" y="34"/>
                  </a:cubicBezTo>
                  <a:cubicBezTo>
                    <a:pt x="13" y="33"/>
                    <a:pt x="13" y="32"/>
                    <a:pt x="13" y="31"/>
                  </a:cubicBezTo>
                  <a:close/>
                  <a:moveTo>
                    <a:pt x="29" y="25"/>
                  </a:moveTo>
                  <a:cubicBezTo>
                    <a:pt x="30" y="24"/>
                    <a:pt x="31" y="24"/>
                    <a:pt x="32" y="24"/>
                  </a:cubicBezTo>
                  <a:cubicBezTo>
                    <a:pt x="32" y="25"/>
                    <a:pt x="32" y="26"/>
                    <a:pt x="32" y="27"/>
                  </a:cubicBezTo>
                  <a:cubicBezTo>
                    <a:pt x="31" y="27"/>
                    <a:pt x="30" y="27"/>
                    <a:pt x="29" y="28"/>
                  </a:cubicBezTo>
                  <a:cubicBezTo>
                    <a:pt x="29" y="27"/>
                    <a:pt x="29" y="26"/>
                    <a:pt x="29" y="25"/>
                  </a:cubicBezTo>
                  <a:close/>
                  <a:moveTo>
                    <a:pt x="13" y="27"/>
                  </a:moveTo>
                  <a:cubicBezTo>
                    <a:pt x="13" y="27"/>
                    <a:pt x="14" y="27"/>
                    <a:pt x="15" y="27"/>
                  </a:cubicBezTo>
                  <a:cubicBezTo>
                    <a:pt x="15" y="28"/>
                    <a:pt x="15" y="29"/>
                    <a:pt x="15" y="30"/>
                  </a:cubicBezTo>
                  <a:cubicBezTo>
                    <a:pt x="14" y="30"/>
                    <a:pt x="13" y="30"/>
                    <a:pt x="13" y="30"/>
                  </a:cubicBezTo>
                  <a:cubicBezTo>
                    <a:pt x="13" y="29"/>
                    <a:pt x="13" y="28"/>
                    <a:pt x="13" y="27"/>
                  </a:cubicBezTo>
                  <a:close/>
                  <a:moveTo>
                    <a:pt x="9" y="28"/>
                  </a:moveTo>
                  <a:cubicBezTo>
                    <a:pt x="9" y="28"/>
                    <a:pt x="10" y="28"/>
                    <a:pt x="11" y="28"/>
                  </a:cubicBezTo>
                  <a:cubicBezTo>
                    <a:pt x="11" y="28"/>
                    <a:pt x="11" y="29"/>
                    <a:pt x="11" y="30"/>
                  </a:cubicBezTo>
                  <a:cubicBezTo>
                    <a:pt x="10" y="31"/>
                    <a:pt x="9" y="31"/>
                    <a:pt x="9" y="31"/>
                  </a:cubicBezTo>
                  <a:cubicBezTo>
                    <a:pt x="9" y="30"/>
                    <a:pt x="9" y="29"/>
                    <a:pt x="9" y="28"/>
                  </a:cubicBezTo>
                  <a:close/>
                  <a:moveTo>
                    <a:pt x="29" y="20"/>
                  </a:moveTo>
                  <a:cubicBezTo>
                    <a:pt x="30" y="20"/>
                    <a:pt x="31" y="20"/>
                    <a:pt x="32" y="20"/>
                  </a:cubicBezTo>
                  <a:cubicBezTo>
                    <a:pt x="32" y="21"/>
                    <a:pt x="32" y="22"/>
                    <a:pt x="32" y="23"/>
                  </a:cubicBezTo>
                  <a:cubicBezTo>
                    <a:pt x="31" y="23"/>
                    <a:pt x="30" y="23"/>
                    <a:pt x="29" y="23"/>
                  </a:cubicBezTo>
                  <a:cubicBezTo>
                    <a:pt x="29" y="22"/>
                    <a:pt x="29" y="21"/>
                    <a:pt x="29" y="20"/>
                  </a:cubicBezTo>
                  <a:close/>
                  <a:moveTo>
                    <a:pt x="13" y="23"/>
                  </a:moveTo>
                  <a:cubicBezTo>
                    <a:pt x="13" y="23"/>
                    <a:pt x="14" y="23"/>
                    <a:pt x="15" y="23"/>
                  </a:cubicBezTo>
                  <a:cubicBezTo>
                    <a:pt x="15" y="24"/>
                    <a:pt x="15" y="25"/>
                    <a:pt x="15" y="26"/>
                  </a:cubicBezTo>
                  <a:cubicBezTo>
                    <a:pt x="14" y="26"/>
                    <a:pt x="13" y="26"/>
                    <a:pt x="13" y="26"/>
                  </a:cubicBezTo>
                  <a:cubicBezTo>
                    <a:pt x="13" y="25"/>
                    <a:pt x="13" y="24"/>
                    <a:pt x="13" y="23"/>
                  </a:cubicBezTo>
                  <a:close/>
                  <a:moveTo>
                    <a:pt x="9" y="24"/>
                  </a:moveTo>
                  <a:cubicBezTo>
                    <a:pt x="9" y="24"/>
                    <a:pt x="10" y="23"/>
                    <a:pt x="11" y="23"/>
                  </a:cubicBezTo>
                  <a:cubicBezTo>
                    <a:pt x="11" y="24"/>
                    <a:pt x="11" y="25"/>
                    <a:pt x="11" y="26"/>
                  </a:cubicBezTo>
                  <a:cubicBezTo>
                    <a:pt x="10" y="26"/>
                    <a:pt x="9" y="27"/>
                    <a:pt x="9" y="27"/>
                  </a:cubicBezTo>
                  <a:cubicBezTo>
                    <a:pt x="9" y="26"/>
                    <a:pt x="9" y="25"/>
                    <a:pt x="9" y="24"/>
                  </a:cubicBezTo>
                  <a:close/>
                  <a:moveTo>
                    <a:pt x="29" y="16"/>
                  </a:moveTo>
                  <a:cubicBezTo>
                    <a:pt x="30" y="16"/>
                    <a:pt x="31" y="16"/>
                    <a:pt x="32" y="15"/>
                  </a:cubicBezTo>
                  <a:cubicBezTo>
                    <a:pt x="32" y="16"/>
                    <a:pt x="32" y="17"/>
                    <a:pt x="32" y="18"/>
                  </a:cubicBezTo>
                  <a:cubicBezTo>
                    <a:pt x="31" y="19"/>
                    <a:pt x="30" y="19"/>
                    <a:pt x="29" y="19"/>
                  </a:cubicBezTo>
                  <a:cubicBezTo>
                    <a:pt x="29" y="18"/>
                    <a:pt x="29" y="17"/>
                    <a:pt x="29" y="16"/>
                  </a:cubicBezTo>
                  <a:close/>
                  <a:moveTo>
                    <a:pt x="13" y="19"/>
                  </a:moveTo>
                  <a:cubicBezTo>
                    <a:pt x="13" y="19"/>
                    <a:pt x="14" y="19"/>
                    <a:pt x="15" y="18"/>
                  </a:cubicBezTo>
                  <a:cubicBezTo>
                    <a:pt x="15" y="19"/>
                    <a:pt x="15" y="20"/>
                    <a:pt x="15" y="21"/>
                  </a:cubicBezTo>
                  <a:cubicBezTo>
                    <a:pt x="14" y="22"/>
                    <a:pt x="13" y="22"/>
                    <a:pt x="13" y="22"/>
                  </a:cubicBezTo>
                  <a:cubicBezTo>
                    <a:pt x="13" y="21"/>
                    <a:pt x="13" y="20"/>
                    <a:pt x="13" y="19"/>
                  </a:cubicBez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35" name="Freeform 2599"/>
            <p:cNvSpPr>
              <a:spLocks noEditPoints="1"/>
            </p:cNvSpPr>
            <p:nvPr/>
          </p:nvSpPr>
          <p:spPr bwMode="auto">
            <a:xfrm>
              <a:off x="-898524" y="623887"/>
              <a:ext cx="228600" cy="531813"/>
            </a:xfrm>
            <a:custGeom>
              <a:avLst/>
              <a:gdLst>
                <a:gd name="T0" fmla="*/ 51 w 70"/>
                <a:gd name="T1" fmla="*/ 55 h 163"/>
                <a:gd name="T2" fmla="*/ 49 w 70"/>
                <a:gd name="T3" fmla="*/ 14 h 163"/>
                <a:gd name="T4" fmla="*/ 20 w 70"/>
                <a:gd name="T5" fmla="*/ 14 h 163"/>
                <a:gd name="T6" fmla="*/ 19 w 70"/>
                <a:gd name="T7" fmla="*/ 55 h 163"/>
                <a:gd name="T8" fmla="*/ 58 w 70"/>
                <a:gd name="T9" fmla="*/ 77 h 163"/>
                <a:gd name="T10" fmla="*/ 15 w 70"/>
                <a:gd name="T11" fmla="*/ 74 h 163"/>
                <a:gd name="T12" fmla="*/ 24 w 70"/>
                <a:gd name="T13" fmla="*/ 74 h 163"/>
                <a:gd name="T14" fmla="*/ 30 w 70"/>
                <a:gd name="T15" fmla="*/ 70 h 163"/>
                <a:gd name="T16" fmla="*/ 42 w 70"/>
                <a:gd name="T17" fmla="*/ 70 h 163"/>
                <a:gd name="T18" fmla="*/ 52 w 70"/>
                <a:gd name="T19" fmla="*/ 70 h 163"/>
                <a:gd name="T20" fmla="*/ 58 w 70"/>
                <a:gd name="T21" fmla="*/ 74 h 163"/>
                <a:gd name="T22" fmla="*/ 18 w 70"/>
                <a:gd name="T23" fmla="*/ 87 h 163"/>
                <a:gd name="T24" fmla="*/ 18 w 70"/>
                <a:gd name="T25" fmla="*/ 90 h 163"/>
                <a:gd name="T26" fmla="*/ 18 w 70"/>
                <a:gd name="T27" fmla="*/ 110 h 163"/>
                <a:gd name="T28" fmla="*/ 21 w 70"/>
                <a:gd name="T29" fmla="*/ 117 h 163"/>
                <a:gd name="T30" fmla="*/ 40 w 70"/>
                <a:gd name="T31" fmla="*/ 148 h 163"/>
                <a:gd name="T32" fmla="*/ 54 w 70"/>
                <a:gd name="T33" fmla="*/ 148 h 163"/>
                <a:gd name="T34" fmla="*/ 24 w 70"/>
                <a:gd name="T35" fmla="*/ 137 h 163"/>
                <a:gd name="T36" fmla="*/ 42 w 70"/>
                <a:gd name="T37" fmla="*/ 137 h 163"/>
                <a:gd name="T38" fmla="*/ 52 w 70"/>
                <a:gd name="T39" fmla="*/ 137 h 163"/>
                <a:gd name="T40" fmla="*/ 58 w 70"/>
                <a:gd name="T41" fmla="*/ 141 h 163"/>
                <a:gd name="T42" fmla="*/ 11 w 70"/>
                <a:gd name="T43" fmla="*/ 134 h 163"/>
                <a:gd name="T44" fmla="*/ 24 w 70"/>
                <a:gd name="T45" fmla="*/ 130 h 163"/>
                <a:gd name="T46" fmla="*/ 42 w 70"/>
                <a:gd name="T47" fmla="*/ 130 h 163"/>
                <a:gd name="T48" fmla="*/ 52 w 70"/>
                <a:gd name="T49" fmla="*/ 130 h 163"/>
                <a:gd name="T50" fmla="*/ 58 w 70"/>
                <a:gd name="T51" fmla="*/ 134 h 163"/>
                <a:gd name="T52" fmla="*/ 24 w 70"/>
                <a:gd name="T53" fmla="*/ 128 h 163"/>
                <a:gd name="T54" fmla="*/ 30 w 70"/>
                <a:gd name="T55" fmla="*/ 124 h 163"/>
                <a:gd name="T56" fmla="*/ 48 w 70"/>
                <a:gd name="T57" fmla="*/ 124 h 163"/>
                <a:gd name="T58" fmla="*/ 15 w 70"/>
                <a:gd name="T59" fmla="*/ 117 h 163"/>
                <a:gd name="T60" fmla="*/ 34 w 70"/>
                <a:gd name="T61" fmla="*/ 121 h 163"/>
                <a:gd name="T62" fmla="*/ 36 w 70"/>
                <a:gd name="T63" fmla="*/ 121 h 163"/>
                <a:gd name="T64" fmla="*/ 48 w 70"/>
                <a:gd name="T65" fmla="*/ 117 h 163"/>
                <a:gd name="T66" fmla="*/ 24 w 70"/>
                <a:gd name="T67" fmla="*/ 110 h 163"/>
                <a:gd name="T68" fmla="*/ 34 w 70"/>
                <a:gd name="T69" fmla="*/ 110 h 163"/>
                <a:gd name="T70" fmla="*/ 40 w 70"/>
                <a:gd name="T71" fmla="*/ 114 h 163"/>
                <a:gd name="T72" fmla="*/ 48 w 70"/>
                <a:gd name="T73" fmla="*/ 114 h 163"/>
                <a:gd name="T74" fmla="*/ 54 w 70"/>
                <a:gd name="T75" fmla="*/ 110 h 163"/>
                <a:gd name="T76" fmla="*/ 42 w 70"/>
                <a:gd name="T77" fmla="*/ 104 h 163"/>
                <a:gd name="T78" fmla="*/ 58 w 70"/>
                <a:gd name="T79" fmla="*/ 104 h 163"/>
                <a:gd name="T80" fmla="*/ 34 w 70"/>
                <a:gd name="T81" fmla="*/ 101 h 163"/>
                <a:gd name="T82" fmla="*/ 36 w 70"/>
                <a:gd name="T83" fmla="*/ 101 h 163"/>
                <a:gd name="T84" fmla="*/ 54 w 70"/>
                <a:gd name="T85" fmla="*/ 97 h 163"/>
                <a:gd name="T86" fmla="*/ 30 w 70"/>
                <a:gd name="T87" fmla="*/ 90 h 163"/>
                <a:gd name="T88" fmla="*/ 40 w 70"/>
                <a:gd name="T89" fmla="*/ 90 h 163"/>
                <a:gd name="T90" fmla="*/ 46 w 70"/>
                <a:gd name="T91" fmla="*/ 94 h 163"/>
                <a:gd name="T92" fmla="*/ 54 w 70"/>
                <a:gd name="T93" fmla="*/ 94 h 163"/>
                <a:gd name="T94" fmla="*/ 11 w 70"/>
                <a:gd name="T95" fmla="*/ 83 h 163"/>
                <a:gd name="T96" fmla="*/ 36 w 70"/>
                <a:gd name="T97" fmla="*/ 83 h 163"/>
                <a:gd name="T98" fmla="*/ 46 w 70"/>
                <a:gd name="T99" fmla="*/ 83 h 163"/>
                <a:gd name="T100" fmla="*/ 52 w 70"/>
                <a:gd name="T101" fmla="*/ 87 h 163"/>
                <a:gd name="T102" fmla="*/ 30 w 70"/>
                <a:gd name="T103" fmla="*/ 81 h 163"/>
                <a:gd name="T104" fmla="*/ 42 w 70"/>
                <a:gd name="T105" fmla="*/ 77 h 163"/>
                <a:gd name="T106" fmla="*/ 25 w 70"/>
                <a:gd name="T107" fmla="*/ 15 h 163"/>
                <a:gd name="T108" fmla="*/ 34 w 70"/>
                <a:gd name="T109" fmla="*/ 15 h 163"/>
                <a:gd name="T110" fmla="*/ 38 w 70"/>
                <a:gd name="T111" fmla="*/ 22 h 163"/>
                <a:gd name="T112" fmla="*/ 39 w 70"/>
                <a:gd name="T113" fmla="*/ 22 h 163"/>
                <a:gd name="T114" fmla="*/ 42 w 70"/>
                <a:gd name="T115" fmla="*/ 1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 h="163">
                  <a:moveTo>
                    <a:pt x="5" y="163"/>
                  </a:moveTo>
                  <a:cubicBezTo>
                    <a:pt x="64" y="163"/>
                    <a:pt x="64" y="163"/>
                    <a:pt x="64" y="163"/>
                  </a:cubicBezTo>
                  <a:cubicBezTo>
                    <a:pt x="64" y="69"/>
                    <a:pt x="64" y="69"/>
                    <a:pt x="64" y="69"/>
                  </a:cubicBezTo>
                  <a:cubicBezTo>
                    <a:pt x="70" y="69"/>
                    <a:pt x="70" y="69"/>
                    <a:pt x="70" y="69"/>
                  </a:cubicBezTo>
                  <a:cubicBezTo>
                    <a:pt x="70" y="55"/>
                    <a:pt x="70" y="55"/>
                    <a:pt x="70" y="55"/>
                  </a:cubicBezTo>
                  <a:cubicBezTo>
                    <a:pt x="51" y="55"/>
                    <a:pt x="51" y="55"/>
                    <a:pt x="51" y="55"/>
                  </a:cubicBezTo>
                  <a:cubicBezTo>
                    <a:pt x="51" y="35"/>
                    <a:pt x="51" y="35"/>
                    <a:pt x="51" y="35"/>
                  </a:cubicBezTo>
                  <a:cubicBezTo>
                    <a:pt x="52" y="35"/>
                    <a:pt x="52" y="35"/>
                    <a:pt x="52" y="35"/>
                  </a:cubicBezTo>
                  <a:cubicBezTo>
                    <a:pt x="52" y="31"/>
                    <a:pt x="52" y="31"/>
                    <a:pt x="52" y="31"/>
                  </a:cubicBezTo>
                  <a:cubicBezTo>
                    <a:pt x="48" y="31"/>
                    <a:pt x="48" y="31"/>
                    <a:pt x="48" y="31"/>
                  </a:cubicBezTo>
                  <a:cubicBezTo>
                    <a:pt x="48" y="14"/>
                    <a:pt x="48" y="14"/>
                    <a:pt x="48" y="14"/>
                  </a:cubicBezTo>
                  <a:cubicBezTo>
                    <a:pt x="49" y="14"/>
                    <a:pt x="49" y="14"/>
                    <a:pt x="49" y="14"/>
                  </a:cubicBezTo>
                  <a:cubicBezTo>
                    <a:pt x="49" y="9"/>
                    <a:pt x="49" y="9"/>
                    <a:pt x="49" y="9"/>
                  </a:cubicBezTo>
                  <a:cubicBezTo>
                    <a:pt x="46" y="9"/>
                    <a:pt x="46" y="9"/>
                    <a:pt x="46" y="9"/>
                  </a:cubicBezTo>
                  <a:cubicBezTo>
                    <a:pt x="35" y="0"/>
                    <a:pt x="35" y="0"/>
                    <a:pt x="35" y="0"/>
                  </a:cubicBezTo>
                  <a:cubicBezTo>
                    <a:pt x="24" y="9"/>
                    <a:pt x="24" y="9"/>
                    <a:pt x="24" y="9"/>
                  </a:cubicBezTo>
                  <a:cubicBezTo>
                    <a:pt x="20" y="9"/>
                    <a:pt x="20" y="9"/>
                    <a:pt x="20" y="9"/>
                  </a:cubicBezTo>
                  <a:cubicBezTo>
                    <a:pt x="20" y="14"/>
                    <a:pt x="20" y="14"/>
                    <a:pt x="20" y="14"/>
                  </a:cubicBezTo>
                  <a:cubicBezTo>
                    <a:pt x="21" y="14"/>
                    <a:pt x="21" y="14"/>
                    <a:pt x="21" y="14"/>
                  </a:cubicBezTo>
                  <a:cubicBezTo>
                    <a:pt x="21" y="31"/>
                    <a:pt x="21" y="31"/>
                    <a:pt x="21" y="31"/>
                  </a:cubicBezTo>
                  <a:cubicBezTo>
                    <a:pt x="17" y="31"/>
                    <a:pt x="17" y="31"/>
                    <a:pt x="17" y="31"/>
                  </a:cubicBezTo>
                  <a:cubicBezTo>
                    <a:pt x="17" y="35"/>
                    <a:pt x="17" y="35"/>
                    <a:pt x="17" y="35"/>
                  </a:cubicBezTo>
                  <a:cubicBezTo>
                    <a:pt x="19" y="35"/>
                    <a:pt x="19" y="35"/>
                    <a:pt x="19" y="35"/>
                  </a:cubicBezTo>
                  <a:cubicBezTo>
                    <a:pt x="19" y="55"/>
                    <a:pt x="19" y="55"/>
                    <a:pt x="19" y="55"/>
                  </a:cubicBezTo>
                  <a:cubicBezTo>
                    <a:pt x="0" y="55"/>
                    <a:pt x="0" y="55"/>
                    <a:pt x="0" y="55"/>
                  </a:cubicBezTo>
                  <a:cubicBezTo>
                    <a:pt x="0" y="69"/>
                    <a:pt x="0" y="69"/>
                    <a:pt x="0" y="69"/>
                  </a:cubicBezTo>
                  <a:cubicBezTo>
                    <a:pt x="5" y="69"/>
                    <a:pt x="5" y="69"/>
                    <a:pt x="5" y="69"/>
                  </a:cubicBezTo>
                  <a:cubicBezTo>
                    <a:pt x="5" y="163"/>
                    <a:pt x="5" y="163"/>
                    <a:pt x="5" y="163"/>
                  </a:cubicBezTo>
                  <a:close/>
                  <a:moveTo>
                    <a:pt x="54" y="77"/>
                  </a:moveTo>
                  <a:cubicBezTo>
                    <a:pt x="55" y="77"/>
                    <a:pt x="57" y="77"/>
                    <a:pt x="58" y="77"/>
                  </a:cubicBezTo>
                  <a:cubicBezTo>
                    <a:pt x="58" y="78"/>
                    <a:pt x="58" y="79"/>
                    <a:pt x="58" y="81"/>
                  </a:cubicBezTo>
                  <a:cubicBezTo>
                    <a:pt x="57" y="81"/>
                    <a:pt x="55" y="81"/>
                    <a:pt x="54" y="81"/>
                  </a:cubicBezTo>
                  <a:cubicBezTo>
                    <a:pt x="54" y="79"/>
                    <a:pt x="54" y="78"/>
                    <a:pt x="54" y="77"/>
                  </a:cubicBezTo>
                  <a:close/>
                  <a:moveTo>
                    <a:pt x="11" y="70"/>
                  </a:moveTo>
                  <a:cubicBezTo>
                    <a:pt x="15" y="70"/>
                    <a:pt x="15" y="70"/>
                    <a:pt x="15" y="70"/>
                  </a:cubicBezTo>
                  <a:cubicBezTo>
                    <a:pt x="15" y="74"/>
                    <a:pt x="15" y="74"/>
                    <a:pt x="15" y="74"/>
                  </a:cubicBezTo>
                  <a:cubicBezTo>
                    <a:pt x="11" y="74"/>
                    <a:pt x="11" y="74"/>
                    <a:pt x="11" y="74"/>
                  </a:cubicBezTo>
                  <a:cubicBezTo>
                    <a:pt x="11" y="70"/>
                    <a:pt x="11" y="70"/>
                    <a:pt x="11" y="70"/>
                  </a:cubicBezTo>
                  <a:close/>
                  <a:moveTo>
                    <a:pt x="24" y="70"/>
                  </a:moveTo>
                  <a:cubicBezTo>
                    <a:pt x="25" y="70"/>
                    <a:pt x="26" y="70"/>
                    <a:pt x="28" y="70"/>
                  </a:cubicBezTo>
                  <a:cubicBezTo>
                    <a:pt x="28" y="71"/>
                    <a:pt x="28" y="73"/>
                    <a:pt x="28" y="74"/>
                  </a:cubicBezTo>
                  <a:cubicBezTo>
                    <a:pt x="26" y="74"/>
                    <a:pt x="25" y="74"/>
                    <a:pt x="24" y="74"/>
                  </a:cubicBezTo>
                  <a:cubicBezTo>
                    <a:pt x="24" y="73"/>
                    <a:pt x="24" y="71"/>
                    <a:pt x="24" y="70"/>
                  </a:cubicBezTo>
                  <a:close/>
                  <a:moveTo>
                    <a:pt x="30" y="70"/>
                  </a:moveTo>
                  <a:cubicBezTo>
                    <a:pt x="31" y="70"/>
                    <a:pt x="32" y="70"/>
                    <a:pt x="34" y="70"/>
                  </a:cubicBezTo>
                  <a:cubicBezTo>
                    <a:pt x="34" y="71"/>
                    <a:pt x="34" y="73"/>
                    <a:pt x="34" y="74"/>
                  </a:cubicBezTo>
                  <a:cubicBezTo>
                    <a:pt x="32" y="74"/>
                    <a:pt x="31" y="74"/>
                    <a:pt x="30" y="74"/>
                  </a:cubicBezTo>
                  <a:cubicBezTo>
                    <a:pt x="30" y="73"/>
                    <a:pt x="30" y="71"/>
                    <a:pt x="30" y="70"/>
                  </a:cubicBezTo>
                  <a:close/>
                  <a:moveTo>
                    <a:pt x="36" y="70"/>
                  </a:moveTo>
                  <a:cubicBezTo>
                    <a:pt x="37" y="70"/>
                    <a:pt x="38" y="70"/>
                    <a:pt x="40" y="70"/>
                  </a:cubicBezTo>
                  <a:cubicBezTo>
                    <a:pt x="40" y="71"/>
                    <a:pt x="40" y="73"/>
                    <a:pt x="40" y="74"/>
                  </a:cubicBezTo>
                  <a:cubicBezTo>
                    <a:pt x="38" y="74"/>
                    <a:pt x="37" y="74"/>
                    <a:pt x="36" y="74"/>
                  </a:cubicBezTo>
                  <a:cubicBezTo>
                    <a:pt x="36" y="73"/>
                    <a:pt x="36" y="71"/>
                    <a:pt x="36" y="70"/>
                  </a:cubicBezTo>
                  <a:close/>
                  <a:moveTo>
                    <a:pt x="42" y="70"/>
                  </a:moveTo>
                  <a:cubicBezTo>
                    <a:pt x="43" y="70"/>
                    <a:pt x="45" y="70"/>
                    <a:pt x="46" y="70"/>
                  </a:cubicBezTo>
                  <a:cubicBezTo>
                    <a:pt x="46" y="71"/>
                    <a:pt x="46" y="73"/>
                    <a:pt x="46" y="74"/>
                  </a:cubicBezTo>
                  <a:cubicBezTo>
                    <a:pt x="45" y="74"/>
                    <a:pt x="43" y="74"/>
                    <a:pt x="42" y="74"/>
                  </a:cubicBezTo>
                  <a:cubicBezTo>
                    <a:pt x="42" y="73"/>
                    <a:pt x="42" y="71"/>
                    <a:pt x="42" y="70"/>
                  </a:cubicBezTo>
                  <a:close/>
                  <a:moveTo>
                    <a:pt x="48" y="70"/>
                  </a:moveTo>
                  <a:cubicBezTo>
                    <a:pt x="49" y="70"/>
                    <a:pt x="51" y="70"/>
                    <a:pt x="52" y="70"/>
                  </a:cubicBezTo>
                  <a:cubicBezTo>
                    <a:pt x="52" y="71"/>
                    <a:pt x="52" y="73"/>
                    <a:pt x="52" y="74"/>
                  </a:cubicBezTo>
                  <a:cubicBezTo>
                    <a:pt x="51" y="74"/>
                    <a:pt x="49" y="74"/>
                    <a:pt x="48" y="74"/>
                  </a:cubicBezTo>
                  <a:cubicBezTo>
                    <a:pt x="48" y="73"/>
                    <a:pt x="48" y="71"/>
                    <a:pt x="48" y="70"/>
                  </a:cubicBezTo>
                  <a:close/>
                  <a:moveTo>
                    <a:pt x="54" y="70"/>
                  </a:moveTo>
                  <a:cubicBezTo>
                    <a:pt x="58" y="70"/>
                    <a:pt x="58" y="70"/>
                    <a:pt x="58" y="70"/>
                  </a:cubicBezTo>
                  <a:cubicBezTo>
                    <a:pt x="58" y="74"/>
                    <a:pt x="58" y="74"/>
                    <a:pt x="58" y="74"/>
                  </a:cubicBezTo>
                  <a:cubicBezTo>
                    <a:pt x="54" y="74"/>
                    <a:pt x="54" y="74"/>
                    <a:pt x="54" y="74"/>
                  </a:cubicBezTo>
                  <a:cubicBezTo>
                    <a:pt x="54" y="70"/>
                    <a:pt x="54" y="70"/>
                    <a:pt x="54" y="70"/>
                  </a:cubicBezTo>
                  <a:close/>
                  <a:moveTo>
                    <a:pt x="18" y="83"/>
                  </a:moveTo>
                  <a:cubicBezTo>
                    <a:pt x="19" y="83"/>
                    <a:pt x="20" y="83"/>
                    <a:pt x="21" y="83"/>
                  </a:cubicBezTo>
                  <a:cubicBezTo>
                    <a:pt x="21" y="85"/>
                    <a:pt x="21" y="86"/>
                    <a:pt x="21" y="87"/>
                  </a:cubicBezTo>
                  <a:cubicBezTo>
                    <a:pt x="20" y="87"/>
                    <a:pt x="19" y="87"/>
                    <a:pt x="18" y="87"/>
                  </a:cubicBezTo>
                  <a:cubicBezTo>
                    <a:pt x="18" y="86"/>
                    <a:pt x="18" y="85"/>
                    <a:pt x="18" y="83"/>
                  </a:cubicBezTo>
                  <a:close/>
                  <a:moveTo>
                    <a:pt x="18" y="90"/>
                  </a:moveTo>
                  <a:cubicBezTo>
                    <a:pt x="19" y="90"/>
                    <a:pt x="20" y="90"/>
                    <a:pt x="21" y="90"/>
                  </a:cubicBezTo>
                  <a:cubicBezTo>
                    <a:pt x="21" y="91"/>
                    <a:pt x="21" y="93"/>
                    <a:pt x="21" y="94"/>
                  </a:cubicBezTo>
                  <a:cubicBezTo>
                    <a:pt x="20" y="94"/>
                    <a:pt x="19" y="94"/>
                    <a:pt x="18" y="94"/>
                  </a:cubicBezTo>
                  <a:cubicBezTo>
                    <a:pt x="18" y="93"/>
                    <a:pt x="18" y="91"/>
                    <a:pt x="18" y="90"/>
                  </a:cubicBezTo>
                  <a:close/>
                  <a:moveTo>
                    <a:pt x="18" y="104"/>
                  </a:moveTo>
                  <a:cubicBezTo>
                    <a:pt x="19" y="104"/>
                    <a:pt x="20" y="104"/>
                    <a:pt x="21" y="104"/>
                  </a:cubicBezTo>
                  <a:cubicBezTo>
                    <a:pt x="21" y="105"/>
                    <a:pt x="21" y="106"/>
                    <a:pt x="21" y="107"/>
                  </a:cubicBezTo>
                  <a:cubicBezTo>
                    <a:pt x="20" y="107"/>
                    <a:pt x="19" y="107"/>
                    <a:pt x="18" y="107"/>
                  </a:cubicBezTo>
                  <a:cubicBezTo>
                    <a:pt x="18" y="106"/>
                    <a:pt x="18" y="105"/>
                    <a:pt x="18" y="104"/>
                  </a:cubicBezTo>
                  <a:close/>
                  <a:moveTo>
                    <a:pt x="18" y="110"/>
                  </a:moveTo>
                  <a:cubicBezTo>
                    <a:pt x="19" y="110"/>
                    <a:pt x="20" y="110"/>
                    <a:pt x="21" y="110"/>
                  </a:cubicBezTo>
                  <a:cubicBezTo>
                    <a:pt x="21" y="112"/>
                    <a:pt x="21" y="113"/>
                    <a:pt x="21" y="114"/>
                  </a:cubicBezTo>
                  <a:cubicBezTo>
                    <a:pt x="20" y="114"/>
                    <a:pt x="19" y="114"/>
                    <a:pt x="18" y="114"/>
                  </a:cubicBezTo>
                  <a:cubicBezTo>
                    <a:pt x="18" y="113"/>
                    <a:pt x="18" y="112"/>
                    <a:pt x="18" y="110"/>
                  </a:cubicBezTo>
                  <a:close/>
                  <a:moveTo>
                    <a:pt x="18" y="117"/>
                  </a:moveTo>
                  <a:cubicBezTo>
                    <a:pt x="19" y="117"/>
                    <a:pt x="20" y="117"/>
                    <a:pt x="21" y="117"/>
                  </a:cubicBezTo>
                  <a:cubicBezTo>
                    <a:pt x="21" y="118"/>
                    <a:pt x="21" y="120"/>
                    <a:pt x="21" y="121"/>
                  </a:cubicBezTo>
                  <a:cubicBezTo>
                    <a:pt x="20" y="121"/>
                    <a:pt x="19" y="121"/>
                    <a:pt x="18" y="121"/>
                  </a:cubicBezTo>
                  <a:cubicBezTo>
                    <a:pt x="18" y="120"/>
                    <a:pt x="18" y="118"/>
                    <a:pt x="18" y="117"/>
                  </a:cubicBezTo>
                  <a:close/>
                  <a:moveTo>
                    <a:pt x="36" y="144"/>
                  </a:moveTo>
                  <a:cubicBezTo>
                    <a:pt x="37" y="144"/>
                    <a:pt x="38" y="144"/>
                    <a:pt x="40" y="144"/>
                  </a:cubicBezTo>
                  <a:cubicBezTo>
                    <a:pt x="40" y="145"/>
                    <a:pt x="40" y="146"/>
                    <a:pt x="40" y="148"/>
                  </a:cubicBezTo>
                  <a:cubicBezTo>
                    <a:pt x="38" y="148"/>
                    <a:pt x="37" y="148"/>
                    <a:pt x="36" y="148"/>
                  </a:cubicBezTo>
                  <a:cubicBezTo>
                    <a:pt x="36" y="146"/>
                    <a:pt x="36" y="145"/>
                    <a:pt x="36" y="144"/>
                  </a:cubicBezTo>
                  <a:close/>
                  <a:moveTo>
                    <a:pt x="54" y="144"/>
                  </a:moveTo>
                  <a:cubicBezTo>
                    <a:pt x="58" y="144"/>
                    <a:pt x="58" y="144"/>
                    <a:pt x="58" y="144"/>
                  </a:cubicBezTo>
                  <a:cubicBezTo>
                    <a:pt x="58" y="148"/>
                    <a:pt x="58" y="148"/>
                    <a:pt x="58" y="148"/>
                  </a:cubicBezTo>
                  <a:cubicBezTo>
                    <a:pt x="54" y="148"/>
                    <a:pt x="54" y="148"/>
                    <a:pt x="54" y="148"/>
                  </a:cubicBezTo>
                  <a:cubicBezTo>
                    <a:pt x="54" y="144"/>
                    <a:pt x="54" y="144"/>
                    <a:pt x="54" y="144"/>
                  </a:cubicBezTo>
                  <a:close/>
                  <a:moveTo>
                    <a:pt x="24" y="137"/>
                  </a:moveTo>
                  <a:cubicBezTo>
                    <a:pt x="25" y="137"/>
                    <a:pt x="26" y="137"/>
                    <a:pt x="28" y="137"/>
                  </a:cubicBezTo>
                  <a:cubicBezTo>
                    <a:pt x="28" y="138"/>
                    <a:pt x="28" y="140"/>
                    <a:pt x="28" y="141"/>
                  </a:cubicBezTo>
                  <a:cubicBezTo>
                    <a:pt x="26" y="141"/>
                    <a:pt x="25" y="141"/>
                    <a:pt x="24" y="141"/>
                  </a:cubicBezTo>
                  <a:cubicBezTo>
                    <a:pt x="24" y="140"/>
                    <a:pt x="24" y="138"/>
                    <a:pt x="24" y="137"/>
                  </a:cubicBezTo>
                  <a:close/>
                  <a:moveTo>
                    <a:pt x="36" y="137"/>
                  </a:moveTo>
                  <a:cubicBezTo>
                    <a:pt x="37" y="137"/>
                    <a:pt x="38" y="137"/>
                    <a:pt x="40" y="137"/>
                  </a:cubicBezTo>
                  <a:cubicBezTo>
                    <a:pt x="40" y="138"/>
                    <a:pt x="40" y="140"/>
                    <a:pt x="40" y="141"/>
                  </a:cubicBezTo>
                  <a:cubicBezTo>
                    <a:pt x="38" y="141"/>
                    <a:pt x="37" y="141"/>
                    <a:pt x="36" y="141"/>
                  </a:cubicBezTo>
                  <a:cubicBezTo>
                    <a:pt x="36" y="140"/>
                    <a:pt x="36" y="138"/>
                    <a:pt x="36" y="137"/>
                  </a:cubicBezTo>
                  <a:close/>
                  <a:moveTo>
                    <a:pt x="42" y="137"/>
                  </a:moveTo>
                  <a:cubicBezTo>
                    <a:pt x="43" y="137"/>
                    <a:pt x="45" y="137"/>
                    <a:pt x="46" y="137"/>
                  </a:cubicBezTo>
                  <a:cubicBezTo>
                    <a:pt x="46" y="138"/>
                    <a:pt x="46" y="140"/>
                    <a:pt x="46" y="141"/>
                  </a:cubicBezTo>
                  <a:cubicBezTo>
                    <a:pt x="45" y="141"/>
                    <a:pt x="43" y="141"/>
                    <a:pt x="42" y="141"/>
                  </a:cubicBezTo>
                  <a:cubicBezTo>
                    <a:pt x="42" y="140"/>
                    <a:pt x="42" y="138"/>
                    <a:pt x="42" y="137"/>
                  </a:cubicBezTo>
                  <a:close/>
                  <a:moveTo>
                    <a:pt x="48" y="137"/>
                  </a:moveTo>
                  <a:cubicBezTo>
                    <a:pt x="49" y="137"/>
                    <a:pt x="51" y="137"/>
                    <a:pt x="52" y="137"/>
                  </a:cubicBezTo>
                  <a:cubicBezTo>
                    <a:pt x="52" y="138"/>
                    <a:pt x="52" y="140"/>
                    <a:pt x="52" y="141"/>
                  </a:cubicBezTo>
                  <a:cubicBezTo>
                    <a:pt x="51" y="141"/>
                    <a:pt x="49" y="141"/>
                    <a:pt x="48" y="141"/>
                  </a:cubicBezTo>
                  <a:cubicBezTo>
                    <a:pt x="48" y="140"/>
                    <a:pt x="48" y="138"/>
                    <a:pt x="48" y="137"/>
                  </a:cubicBezTo>
                  <a:close/>
                  <a:moveTo>
                    <a:pt x="54" y="137"/>
                  </a:moveTo>
                  <a:cubicBezTo>
                    <a:pt x="55" y="137"/>
                    <a:pt x="57" y="137"/>
                    <a:pt x="58" y="137"/>
                  </a:cubicBezTo>
                  <a:cubicBezTo>
                    <a:pt x="58" y="138"/>
                    <a:pt x="58" y="140"/>
                    <a:pt x="58" y="141"/>
                  </a:cubicBezTo>
                  <a:cubicBezTo>
                    <a:pt x="57" y="141"/>
                    <a:pt x="55" y="141"/>
                    <a:pt x="54" y="141"/>
                  </a:cubicBezTo>
                  <a:cubicBezTo>
                    <a:pt x="54" y="140"/>
                    <a:pt x="54" y="138"/>
                    <a:pt x="54" y="137"/>
                  </a:cubicBezTo>
                  <a:close/>
                  <a:moveTo>
                    <a:pt x="11" y="130"/>
                  </a:moveTo>
                  <a:cubicBezTo>
                    <a:pt x="13" y="130"/>
                    <a:pt x="14" y="130"/>
                    <a:pt x="15" y="130"/>
                  </a:cubicBezTo>
                  <a:cubicBezTo>
                    <a:pt x="15" y="132"/>
                    <a:pt x="15" y="133"/>
                    <a:pt x="15" y="134"/>
                  </a:cubicBezTo>
                  <a:cubicBezTo>
                    <a:pt x="14" y="134"/>
                    <a:pt x="13" y="134"/>
                    <a:pt x="11" y="134"/>
                  </a:cubicBezTo>
                  <a:cubicBezTo>
                    <a:pt x="11" y="133"/>
                    <a:pt x="11" y="132"/>
                    <a:pt x="11" y="130"/>
                  </a:cubicBezTo>
                  <a:close/>
                  <a:moveTo>
                    <a:pt x="24" y="130"/>
                  </a:moveTo>
                  <a:cubicBezTo>
                    <a:pt x="25" y="130"/>
                    <a:pt x="26" y="130"/>
                    <a:pt x="28" y="130"/>
                  </a:cubicBezTo>
                  <a:cubicBezTo>
                    <a:pt x="28" y="132"/>
                    <a:pt x="28" y="133"/>
                    <a:pt x="28" y="134"/>
                  </a:cubicBezTo>
                  <a:cubicBezTo>
                    <a:pt x="26" y="134"/>
                    <a:pt x="25" y="134"/>
                    <a:pt x="24" y="134"/>
                  </a:cubicBezTo>
                  <a:cubicBezTo>
                    <a:pt x="24" y="133"/>
                    <a:pt x="24" y="132"/>
                    <a:pt x="24" y="130"/>
                  </a:cubicBezTo>
                  <a:close/>
                  <a:moveTo>
                    <a:pt x="30" y="130"/>
                  </a:moveTo>
                  <a:cubicBezTo>
                    <a:pt x="31" y="130"/>
                    <a:pt x="32" y="130"/>
                    <a:pt x="34" y="130"/>
                  </a:cubicBezTo>
                  <a:cubicBezTo>
                    <a:pt x="34" y="132"/>
                    <a:pt x="34" y="133"/>
                    <a:pt x="34" y="134"/>
                  </a:cubicBezTo>
                  <a:cubicBezTo>
                    <a:pt x="32" y="134"/>
                    <a:pt x="31" y="134"/>
                    <a:pt x="30" y="134"/>
                  </a:cubicBezTo>
                  <a:cubicBezTo>
                    <a:pt x="30" y="133"/>
                    <a:pt x="30" y="132"/>
                    <a:pt x="30" y="130"/>
                  </a:cubicBezTo>
                  <a:close/>
                  <a:moveTo>
                    <a:pt x="42" y="130"/>
                  </a:moveTo>
                  <a:cubicBezTo>
                    <a:pt x="43" y="130"/>
                    <a:pt x="45" y="130"/>
                    <a:pt x="46" y="130"/>
                  </a:cubicBezTo>
                  <a:cubicBezTo>
                    <a:pt x="46" y="132"/>
                    <a:pt x="46" y="133"/>
                    <a:pt x="46" y="134"/>
                  </a:cubicBezTo>
                  <a:cubicBezTo>
                    <a:pt x="45" y="134"/>
                    <a:pt x="43" y="134"/>
                    <a:pt x="42" y="134"/>
                  </a:cubicBezTo>
                  <a:cubicBezTo>
                    <a:pt x="42" y="133"/>
                    <a:pt x="42" y="132"/>
                    <a:pt x="42" y="130"/>
                  </a:cubicBezTo>
                  <a:close/>
                  <a:moveTo>
                    <a:pt x="48" y="130"/>
                  </a:moveTo>
                  <a:cubicBezTo>
                    <a:pt x="49" y="130"/>
                    <a:pt x="51" y="130"/>
                    <a:pt x="52" y="130"/>
                  </a:cubicBezTo>
                  <a:cubicBezTo>
                    <a:pt x="52" y="132"/>
                    <a:pt x="52" y="133"/>
                    <a:pt x="52" y="134"/>
                  </a:cubicBezTo>
                  <a:cubicBezTo>
                    <a:pt x="51" y="134"/>
                    <a:pt x="49" y="134"/>
                    <a:pt x="48" y="134"/>
                  </a:cubicBezTo>
                  <a:cubicBezTo>
                    <a:pt x="48" y="133"/>
                    <a:pt x="48" y="132"/>
                    <a:pt x="48" y="130"/>
                  </a:cubicBezTo>
                  <a:close/>
                  <a:moveTo>
                    <a:pt x="54" y="130"/>
                  </a:moveTo>
                  <a:cubicBezTo>
                    <a:pt x="55" y="130"/>
                    <a:pt x="57" y="130"/>
                    <a:pt x="58" y="130"/>
                  </a:cubicBezTo>
                  <a:cubicBezTo>
                    <a:pt x="58" y="132"/>
                    <a:pt x="58" y="133"/>
                    <a:pt x="58" y="134"/>
                  </a:cubicBezTo>
                  <a:cubicBezTo>
                    <a:pt x="57" y="134"/>
                    <a:pt x="55" y="134"/>
                    <a:pt x="54" y="134"/>
                  </a:cubicBezTo>
                  <a:cubicBezTo>
                    <a:pt x="54" y="133"/>
                    <a:pt x="54" y="132"/>
                    <a:pt x="54" y="130"/>
                  </a:cubicBezTo>
                  <a:close/>
                  <a:moveTo>
                    <a:pt x="24" y="124"/>
                  </a:moveTo>
                  <a:cubicBezTo>
                    <a:pt x="25" y="124"/>
                    <a:pt x="26" y="124"/>
                    <a:pt x="28" y="124"/>
                  </a:cubicBezTo>
                  <a:cubicBezTo>
                    <a:pt x="28" y="125"/>
                    <a:pt x="28" y="126"/>
                    <a:pt x="28" y="128"/>
                  </a:cubicBezTo>
                  <a:cubicBezTo>
                    <a:pt x="26" y="128"/>
                    <a:pt x="25" y="128"/>
                    <a:pt x="24" y="128"/>
                  </a:cubicBezTo>
                  <a:cubicBezTo>
                    <a:pt x="24" y="126"/>
                    <a:pt x="24" y="125"/>
                    <a:pt x="24" y="124"/>
                  </a:cubicBezTo>
                  <a:close/>
                  <a:moveTo>
                    <a:pt x="30" y="124"/>
                  </a:moveTo>
                  <a:cubicBezTo>
                    <a:pt x="31" y="124"/>
                    <a:pt x="32" y="124"/>
                    <a:pt x="34" y="124"/>
                  </a:cubicBezTo>
                  <a:cubicBezTo>
                    <a:pt x="34" y="125"/>
                    <a:pt x="34" y="126"/>
                    <a:pt x="34" y="128"/>
                  </a:cubicBezTo>
                  <a:cubicBezTo>
                    <a:pt x="32" y="128"/>
                    <a:pt x="31" y="128"/>
                    <a:pt x="30" y="128"/>
                  </a:cubicBezTo>
                  <a:cubicBezTo>
                    <a:pt x="30" y="126"/>
                    <a:pt x="30" y="125"/>
                    <a:pt x="30" y="124"/>
                  </a:cubicBezTo>
                  <a:close/>
                  <a:moveTo>
                    <a:pt x="36" y="124"/>
                  </a:moveTo>
                  <a:cubicBezTo>
                    <a:pt x="37" y="124"/>
                    <a:pt x="38" y="124"/>
                    <a:pt x="40" y="124"/>
                  </a:cubicBezTo>
                  <a:cubicBezTo>
                    <a:pt x="40" y="125"/>
                    <a:pt x="40" y="126"/>
                    <a:pt x="40" y="128"/>
                  </a:cubicBezTo>
                  <a:cubicBezTo>
                    <a:pt x="38" y="128"/>
                    <a:pt x="37" y="128"/>
                    <a:pt x="36" y="128"/>
                  </a:cubicBezTo>
                  <a:cubicBezTo>
                    <a:pt x="36" y="126"/>
                    <a:pt x="36" y="125"/>
                    <a:pt x="36" y="124"/>
                  </a:cubicBezTo>
                  <a:close/>
                  <a:moveTo>
                    <a:pt x="48" y="124"/>
                  </a:moveTo>
                  <a:cubicBezTo>
                    <a:pt x="49" y="124"/>
                    <a:pt x="51" y="124"/>
                    <a:pt x="52" y="124"/>
                  </a:cubicBezTo>
                  <a:cubicBezTo>
                    <a:pt x="52" y="125"/>
                    <a:pt x="52" y="126"/>
                    <a:pt x="52" y="128"/>
                  </a:cubicBezTo>
                  <a:cubicBezTo>
                    <a:pt x="51" y="128"/>
                    <a:pt x="49" y="128"/>
                    <a:pt x="48" y="128"/>
                  </a:cubicBezTo>
                  <a:cubicBezTo>
                    <a:pt x="48" y="126"/>
                    <a:pt x="48" y="125"/>
                    <a:pt x="48" y="124"/>
                  </a:cubicBezTo>
                  <a:close/>
                  <a:moveTo>
                    <a:pt x="11" y="117"/>
                  </a:moveTo>
                  <a:cubicBezTo>
                    <a:pt x="13" y="117"/>
                    <a:pt x="14" y="117"/>
                    <a:pt x="15" y="117"/>
                  </a:cubicBezTo>
                  <a:cubicBezTo>
                    <a:pt x="15" y="118"/>
                    <a:pt x="15" y="120"/>
                    <a:pt x="15" y="121"/>
                  </a:cubicBezTo>
                  <a:cubicBezTo>
                    <a:pt x="14" y="121"/>
                    <a:pt x="13" y="121"/>
                    <a:pt x="11" y="121"/>
                  </a:cubicBezTo>
                  <a:cubicBezTo>
                    <a:pt x="11" y="120"/>
                    <a:pt x="11" y="118"/>
                    <a:pt x="11" y="117"/>
                  </a:cubicBezTo>
                  <a:close/>
                  <a:moveTo>
                    <a:pt x="30" y="117"/>
                  </a:moveTo>
                  <a:cubicBezTo>
                    <a:pt x="31" y="117"/>
                    <a:pt x="32" y="117"/>
                    <a:pt x="34" y="117"/>
                  </a:cubicBezTo>
                  <a:cubicBezTo>
                    <a:pt x="34" y="118"/>
                    <a:pt x="34" y="120"/>
                    <a:pt x="34" y="121"/>
                  </a:cubicBezTo>
                  <a:cubicBezTo>
                    <a:pt x="32" y="121"/>
                    <a:pt x="31" y="121"/>
                    <a:pt x="30" y="121"/>
                  </a:cubicBezTo>
                  <a:cubicBezTo>
                    <a:pt x="30" y="120"/>
                    <a:pt x="30" y="118"/>
                    <a:pt x="30" y="117"/>
                  </a:cubicBezTo>
                  <a:close/>
                  <a:moveTo>
                    <a:pt x="36" y="117"/>
                  </a:moveTo>
                  <a:cubicBezTo>
                    <a:pt x="37" y="117"/>
                    <a:pt x="38" y="117"/>
                    <a:pt x="40" y="117"/>
                  </a:cubicBezTo>
                  <a:cubicBezTo>
                    <a:pt x="40" y="118"/>
                    <a:pt x="40" y="120"/>
                    <a:pt x="40" y="121"/>
                  </a:cubicBezTo>
                  <a:cubicBezTo>
                    <a:pt x="38" y="121"/>
                    <a:pt x="37" y="121"/>
                    <a:pt x="36" y="121"/>
                  </a:cubicBezTo>
                  <a:cubicBezTo>
                    <a:pt x="36" y="120"/>
                    <a:pt x="36" y="118"/>
                    <a:pt x="36" y="117"/>
                  </a:cubicBezTo>
                  <a:close/>
                  <a:moveTo>
                    <a:pt x="48" y="117"/>
                  </a:moveTo>
                  <a:cubicBezTo>
                    <a:pt x="49" y="117"/>
                    <a:pt x="51" y="117"/>
                    <a:pt x="52" y="117"/>
                  </a:cubicBezTo>
                  <a:cubicBezTo>
                    <a:pt x="52" y="118"/>
                    <a:pt x="52" y="120"/>
                    <a:pt x="52" y="121"/>
                  </a:cubicBezTo>
                  <a:cubicBezTo>
                    <a:pt x="51" y="121"/>
                    <a:pt x="49" y="121"/>
                    <a:pt x="48" y="121"/>
                  </a:cubicBezTo>
                  <a:cubicBezTo>
                    <a:pt x="48" y="120"/>
                    <a:pt x="48" y="118"/>
                    <a:pt x="48" y="117"/>
                  </a:cubicBezTo>
                  <a:close/>
                  <a:moveTo>
                    <a:pt x="54" y="117"/>
                  </a:moveTo>
                  <a:cubicBezTo>
                    <a:pt x="55" y="117"/>
                    <a:pt x="57" y="117"/>
                    <a:pt x="58" y="117"/>
                  </a:cubicBezTo>
                  <a:cubicBezTo>
                    <a:pt x="58" y="118"/>
                    <a:pt x="58" y="120"/>
                    <a:pt x="58" y="121"/>
                  </a:cubicBezTo>
                  <a:cubicBezTo>
                    <a:pt x="57" y="121"/>
                    <a:pt x="55" y="121"/>
                    <a:pt x="54" y="121"/>
                  </a:cubicBezTo>
                  <a:cubicBezTo>
                    <a:pt x="54" y="120"/>
                    <a:pt x="54" y="118"/>
                    <a:pt x="54" y="117"/>
                  </a:cubicBezTo>
                  <a:close/>
                  <a:moveTo>
                    <a:pt x="24" y="110"/>
                  </a:moveTo>
                  <a:cubicBezTo>
                    <a:pt x="25" y="110"/>
                    <a:pt x="26" y="110"/>
                    <a:pt x="28" y="110"/>
                  </a:cubicBezTo>
                  <a:cubicBezTo>
                    <a:pt x="28" y="112"/>
                    <a:pt x="28" y="113"/>
                    <a:pt x="28" y="114"/>
                  </a:cubicBezTo>
                  <a:cubicBezTo>
                    <a:pt x="26" y="114"/>
                    <a:pt x="25" y="114"/>
                    <a:pt x="24" y="114"/>
                  </a:cubicBezTo>
                  <a:cubicBezTo>
                    <a:pt x="24" y="113"/>
                    <a:pt x="24" y="112"/>
                    <a:pt x="24" y="110"/>
                  </a:cubicBezTo>
                  <a:close/>
                  <a:moveTo>
                    <a:pt x="30" y="110"/>
                  </a:moveTo>
                  <a:cubicBezTo>
                    <a:pt x="31" y="110"/>
                    <a:pt x="32" y="110"/>
                    <a:pt x="34" y="110"/>
                  </a:cubicBezTo>
                  <a:cubicBezTo>
                    <a:pt x="34" y="112"/>
                    <a:pt x="34" y="113"/>
                    <a:pt x="34" y="114"/>
                  </a:cubicBezTo>
                  <a:cubicBezTo>
                    <a:pt x="32" y="114"/>
                    <a:pt x="31" y="114"/>
                    <a:pt x="30" y="114"/>
                  </a:cubicBezTo>
                  <a:cubicBezTo>
                    <a:pt x="30" y="113"/>
                    <a:pt x="30" y="112"/>
                    <a:pt x="30" y="110"/>
                  </a:cubicBezTo>
                  <a:close/>
                  <a:moveTo>
                    <a:pt x="36" y="110"/>
                  </a:moveTo>
                  <a:cubicBezTo>
                    <a:pt x="37" y="110"/>
                    <a:pt x="38" y="110"/>
                    <a:pt x="40" y="110"/>
                  </a:cubicBezTo>
                  <a:cubicBezTo>
                    <a:pt x="40" y="112"/>
                    <a:pt x="40" y="113"/>
                    <a:pt x="40" y="114"/>
                  </a:cubicBezTo>
                  <a:cubicBezTo>
                    <a:pt x="38" y="114"/>
                    <a:pt x="37" y="114"/>
                    <a:pt x="36" y="114"/>
                  </a:cubicBezTo>
                  <a:cubicBezTo>
                    <a:pt x="36" y="113"/>
                    <a:pt x="36" y="112"/>
                    <a:pt x="36" y="110"/>
                  </a:cubicBezTo>
                  <a:close/>
                  <a:moveTo>
                    <a:pt x="48" y="110"/>
                  </a:moveTo>
                  <a:cubicBezTo>
                    <a:pt x="49" y="110"/>
                    <a:pt x="51" y="110"/>
                    <a:pt x="52" y="110"/>
                  </a:cubicBezTo>
                  <a:cubicBezTo>
                    <a:pt x="52" y="112"/>
                    <a:pt x="52" y="113"/>
                    <a:pt x="52" y="114"/>
                  </a:cubicBezTo>
                  <a:cubicBezTo>
                    <a:pt x="51" y="114"/>
                    <a:pt x="49" y="114"/>
                    <a:pt x="48" y="114"/>
                  </a:cubicBezTo>
                  <a:cubicBezTo>
                    <a:pt x="48" y="113"/>
                    <a:pt x="48" y="112"/>
                    <a:pt x="48" y="110"/>
                  </a:cubicBezTo>
                  <a:close/>
                  <a:moveTo>
                    <a:pt x="54" y="110"/>
                  </a:moveTo>
                  <a:cubicBezTo>
                    <a:pt x="55" y="110"/>
                    <a:pt x="57" y="110"/>
                    <a:pt x="58" y="110"/>
                  </a:cubicBezTo>
                  <a:cubicBezTo>
                    <a:pt x="58" y="112"/>
                    <a:pt x="58" y="113"/>
                    <a:pt x="58" y="114"/>
                  </a:cubicBezTo>
                  <a:cubicBezTo>
                    <a:pt x="57" y="114"/>
                    <a:pt x="55" y="114"/>
                    <a:pt x="54" y="114"/>
                  </a:cubicBezTo>
                  <a:cubicBezTo>
                    <a:pt x="54" y="113"/>
                    <a:pt x="54" y="112"/>
                    <a:pt x="54" y="110"/>
                  </a:cubicBezTo>
                  <a:close/>
                  <a:moveTo>
                    <a:pt x="24" y="104"/>
                  </a:moveTo>
                  <a:cubicBezTo>
                    <a:pt x="25" y="104"/>
                    <a:pt x="26" y="104"/>
                    <a:pt x="28" y="104"/>
                  </a:cubicBezTo>
                  <a:cubicBezTo>
                    <a:pt x="28" y="105"/>
                    <a:pt x="28" y="106"/>
                    <a:pt x="28" y="107"/>
                  </a:cubicBezTo>
                  <a:cubicBezTo>
                    <a:pt x="26" y="107"/>
                    <a:pt x="25" y="107"/>
                    <a:pt x="24" y="107"/>
                  </a:cubicBezTo>
                  <a:cubicBezTo>
                    <a:pt x="24" y="106"/>
                    <a:pt x="24" y="105"/>
                    <a:pt x="24" y="104"/>
                  </a:cubicBezTo>
                  <a:close/>
                  <a:moveTo>
                    <a:pt x="42" y="104"/>
                  </a:moveTo>
                  <a:cubicBezTo>
                    <a:pt x="43" y="104"/>
                    <a:pt x="45" y="104"/>
                    <a:pt x="46" y="104"/>
                  </a:cubicBezTo>
                  <a:cubicBezTo>
                    <a:pt x="46" y="105"/>
                    <a:pt x="46" y="106"/>
                    <a:pt x="46" y="107"/>
                  </a:cubicBezTo>
                  <a:cubicBezTo>
                    <a:pt x="45" y="107"/>
                    <a:pt x="43" y="107"/>
                    <a:pt x="42" y="107"/>
                  </a:cubicBezTo>
                  <a:cubicBezTo>
                    <a:pt x="42" y="106"/>
                    <a:pt x="42" y="105"/>
                    <a:pt x="42" y="104"/>
                  </a:cubicBezTo>
                  <a:close/>
                  <a:moveTo>
                    <a:pt x="54" y="104"/>
                  </a:moveTo>
                  <a:cubicBezTo>
                    <a:pt x="55" y="104"/>
                    <a:pt x="57" y="104"/>
                    <a:pt x="58" y="104"/>
                  </a:cubicBezTo>
                  <a:cubicBezTo>
                    <a:pt x="58" y="105"/>
                    <a:pt x="58" y="106"/>
                    <a:pt x="58" y="107"/>
                  </a:cubicBezTo>
                  <a:cubicBezTo>
                    <a:pt x="57" y="107"/>
                    <a:pt x="55" y="107"/>
                    <a:pt x="54" y="107"/>
                  </a:cubicBezTo>
                  <a:cubicBezTo>
                    <a:pt x="54" y="106"/>
                    <a:pt x="54" y="105"/>
                    <a:pt x="54" y="104"/>
                  </a:cubicBezTo>
                  <a:close/>
                  <a:moveTo>
                    <a:pt x="30" y="97"/>
                  </a:moveTo>
                  <a:cubicBezTo>
                    <a:pt x="31" y="97"/>
                    <a:pt x="32" y="97"/>
                    <a:pt x="34" y="97"/>
                  </a:cubicBezTo>
                  <a:cubicBezTo>
                    <a:pt x="34" y="98"/>
                    <a:pt x="34" y="99"/>
                    <a:pt x="34" y="101"/>
                  </a:cubicBezTo>
                  <a:cubicBezTo>
                    <a:pt x="32" y="101"/>
                    <a:pt x="31" y="101"/>
                    <a:pt x="30" y="101"/>
                  </a:cubicBezTo>
                  <a:cubicBezTo>
                    <a:pt x="30" y="99"/>
                    <a:pt x="30" y="98"/>
                    <a:pt x="30" y="97"/>
                  </a:cubicBezTo>
                  <a:close/>
                  <a:moveTo>
                    <a:pt x="36" y="97"/>
                  </a:moveTo>
                  <a:cubicBezTo>
                    <a:pt x="37" y="97"/>
                    <a:pt x="38" y="97"/>
                    <a:pt x="40" y="97"/>
                  </a:cubicBezTo>
                  <a:cubicBezTo>
                    <a:pt x="40" y="98"/>
                    <a:pt x="40" y="99"/>
                    <a:pt x="40" y="101"/>
                  </a:cubicBezTo>
                  <a:cubicBezTo>
                    <a:pt x="38" y="101"/>
                    <a:pt x="37" y="101"/>
                    <a:pt x="36" y="101"/>
                  </a:cubicBezTo>
                  <a:cubicBezTo>
                    <a:pt x="36" y="99"/>
                    <a:pt x="36" y="98"/>
                    <a:pt x="36" y="97"/>
                  </a:cubicBezTo>
                  <a:close/>
                  <a:moveTo>
                    <a:pt x="54" y="97"/>
                  </a:moveTo>
                  <a:cubicBezTo>
                    <a:pt x="55" y="97"/>
                    <a:pt x="57" y="97"/>
                    <a:pt x="58" y="97"/>
                  </a:cubicBezTo>
                  <a:cubicBezTo>
                    <a:pt x="58" y="98"/>
                    <a:pt x="58" y="99"/>
                    <a:pt x="58" y="101"/>
                  </a:cubicBezTo>
                  <a:cubicBezTo>
                    <a:pt x="57" y="101"/>
                    <a:pt x="55" y="101"/>
                    <a:pt x="54" y="101"/>
                  </a:cubicBezTo>
                  <a:cubicBezTo>
                    <a:pt x="54" y="99"/>
                    <a:pt x="54" y="98"/>
                    <a:pt x="54" y="97"/>
                  </a:cubicBezTo>
                  <a:close/>
                  <a:moveTo>
                    <a:pt x="11" y="90"/>
                  </a:moveTo>
                  <a:cubicBezTo>
                    <a:pt x="13" y="90"/>
                    <a:pt x="14" y="90"/>
                    <a:pt x="15" y="90"/>
                  </a:cubicBezTo>
                  <a:cubicBezTo>
                    <a:pt x="15" y="91"/>
                    <a:pt x="15" y="93"/>
                    <a:pt x="15" y="94"/>
                  </a:cubicBezTo>
                  <a:cubicBezTo>
                    <a:pt x="14" y="94"/>
                    <a:pt x="13" y="94"/>
                    <a:pt x="11" y="94"/>
                  </a:cubicBezTo>
                  <a:cubicBezTo>
                    <a:pt x="11" y="93"/>
                    <a:pt x="11" y="91"/>
                    <a:pt x="11" y="90"/>
                  </a:cubicBezTo>
                  <a:close/>
                  <a:moveTo>
                    <a:pt x="30" y="90"/>
                  </a:moveTo>
                  <a:cubicBezTo>
                    <a:pt x="31" y="90"/>
                    <a:pt x="32" y="90"/>
                    <a:pt x="34" y="90"/>
                  </a:cubicBezTo>
                  <a:cubicBezTo>
                    <a:pt x="34" y="91"/>
                    <a:pt x="34" y="93"/>
                    <a:pt x="34" y="94"/>
                  </a:cubicBezTo>
                  <a:cubicBezTo>
                    <a:pt x="32" y="94"/>
                    <a:pt x="31" y="94"/>
                    <a:pt x="30" y="94"/>
                  </a:cubicBezTo>
                  <a:cubicBezTo>
                    <a:pt x="30" y="93"/>
                    <a:pt x="30" y="91"/>
                    <a:pt x="30" y="90"/>
                  </a:cubicBezTo>
                  <a:close/>
                  <a:moveTo>
                    <a:pt x="36" y="90"/>
                  </a:moveTo>
                  <a:cubicBezTo>
                    <a:pt x="37" y="90"/>
                    <a:pt x="38" y="90"/>
                    <a:pt x="40" y="90"/>
                  </a:cubicBezTo>
                  <a:cubicBezTo>
                    <a:pt x="40" y="91"/>
                    <a:pt x="40" y="93"/>
                    <a:pt x="40" y="94"/>
                  </a:cubicBezTo>
                  <a:cubicBezTo>
                    <a:pt x="38" y="94"/>
                    <a:pt x="37" y="94"/>
                    <a:pt x="36" y="94"/>
                  </a:cubicBezTo>
                  <a:cubicBezTo>
                    <a:pt x="36" y="93"/>
                    <a:pt x="36" y="91"/>
                    <a:pt x="36" y="90"/>
                  </a:cubicBezTo>
                  <a:close/>
                  <a:moveTo>
                    <a:pt x="42" y="90"/>
                  </a:moveTo>
                  <a:cubicBezTo>
                    <a:pt x="43" y="90"/>
                    <a:pt x="45" y="90"/>
                    <a:pt x="46" y="90"/>
                  </a:cubicBezTo>
                  <a:cubicBezTo>
                    <a:pt x="46" y="91"/>
                    <a:pt x="46" y="93"/>
                    <a:pt x="46" y="94"/>
                  </a:cubicBezTo>
                  <a:cubicBezTo>
                    <a:pt x="45" y="94"/>
                    <a:pt x="43" y="94"/>
                    <a:pt x="42" y="94"/>
                  </a:cubicBezTo>
                  <a:cubicBezTo>
                    <a:pt x="42" y="93"/>
                    <a:pt x="42" y="91"/>
                    <a:pt x="42" y="90"/>
                  </a:cubicBezTo>
                  <a:close/>
                  <a:moveTo>
                    <a:pt x="54" y="90"/>
                  </a:moveTo>
                  <a:cubicBezTo>
                    <a:pt x="55" y="90"/>
                    <a:pt x="57" y="90"/>
                    <a:pt x="58" y="90"/>
                  </a:cubicBezTo>
                  <a:cubicBezTo>
                    <a:pt x="58" y="91"/>
                    <a:pt x="58" y="93"/>
                    <a:pt x="58" y="94"/>
                  </a:cubicBezTo>
                  <a:cubicBezTo>
                    <a:pt x="57" y="94"/>
                    <a:pt x="55" y="94"/>
                    <a:pt x="54" y="94"/>
                  </a:cubicBezTo>
                  <a:cubicBezTo>
                    <a:pt x="54" y="93"/>
                    <a:pt x="54" y="91"/>
                    <a:pt x="54" y="90"/>
                  </a:cubicBezTo>
                  <a:close/>
                  <a:moveTo>
                    <a:pt x="11" y="83"/>
                  </a:moveTo>
                  <a:cubicBezTo>
                    <a:pt x="13" y="83"/>
                    <a:pt x="14" y="83"/>
                    <a:pt x="15" y="83"/>
                  </a:cubicBezTo>
                  <a:cubicBezTo>
                    <a:pt x="15" y="85"/>
                    <a:pt x="15" y="86"/>
                    <a:pt x="15" y="87"/>
                  </a:cubicBezTo>
                  <a:cubicBezTo>
                    <a:pt x="14" y="87"/>
                    <a:pt x="13" y="87"/>
                    <a:pt x="11" y="87"/>
                  </a:cubicBezTo>
                  <a:cubicBezTo>
                    <a:pt x="11" y="86"/>
                    <a:pt x="11" y="85"/>
                    <a:pt x="11" y="83"/>
                  </a:cubicBezTo>
                  <a:close/>
                  <a:moveTo>
                    <a:pt x="24" y="83"/>
                  </a:moveTo>
                  <a:cubicBezTo>
                    <a:pt x="25" y="83"/>
                    <a:pt x="26" y="83"/>
                    <a:pt x="28" y="83"/>
                  </a:cubicBezTo>
                  <a:cubicBezTo>
                    <a:pt x="28" y="85"/>
                    <a:pt x="28" y="86"/>
                    <a:pt x="28" y="87"/>
                  </a:cubicBezTo>
                  <a:cubicBezTo>
                    <a:pt x="26" y="87"/>
                    <a:pt x="25" y="87"/>
                    <a:pt x="24" y="87"/>
                  </a:cubicBezTo>
                  <a:cubicBezTo>
                    <a:pt x="24" y="86"/>
                    <a:pt x="24" y="85"/>
                    <a:pt x="24" y="83"/>
                  </a:cubicBezTo>
                  <a:close/>
                  <a:moveTo>
                    <a:pt x="36" y="83"/>
                  </a:moveTo>
                  <a:cubicBezTo>
                    <a:pt x="37" y="83"/>
                    <a:pt x="38" y="83"/>
                    <a:pt x="40" y="83"/>
                  </a:cubicBezTo>
                  <a:cubicBezTo>
                    <a:pt x="40" y="85"/>
                    <a:pt x="40" y="86"/>
                    <a:pt x="40" y="87"/>
                  </a:cubicBezTo>
                  <a:cubicBezTo>
                    <a:pt x="38" y="87"/>
                    <a:pt x="37" y="87"/>
                    <a:pt x="36" y="87"/>
                  </a:cubicBezTo>
                  <a:cubicBezTo>
                    <a:pt x="36" y="86"/>
                    <a:pt x="36" y="85"/>
                    <a:pt x="36" y="83"/>
                  </a:cubicBezTo>
                  <a:close/>
                  <a:moveTo>
                    <a:pt x="42" y="83"/>
                  </a:moveTo>
                  <a:cubicBezTo>
                    <a:pt x="43" y="83"/>
                    <a:pt x="45" y="83"/>
                    <a:pt x="46" y="83"/>
                  </a:cubicBezTo>
                  <a:cubicBezTo>
                    <a:pt x="46" y="85"/>
                    <a:pt x="46" y="86"/>
                    <a:pt x="46" y="87"/>
                  </a:cubicBezTo>
                  <a:cubicBezTo>
                    <a:pt x="45" y="87"/>
                    <a:pt x="43" y="87"/>
                    <a:pt x="42" y="87"/>
                  </a:cubicBezTo>
                  <a:cubicBezTo>
                    <a:pt x="42" y="86"/>
                    <a:pt x="42" y="85"/>
                    <a:pt x="42" y="83"/>
                  </a:cubicBezTo>
                  <a:close/>
                  <a:moveTo>
                    <a:pt x="48" y="83"/>
                  </a:moveTo>
                  <a:cubicBezTo>
                    <a:pt x="49" y="83"/>
                    <a:pt x="51" y="83"/>
                    <a:pt x="52" y="83"/>
                  </a:cubicBezTo>
                  <a:cubicBezTo>
                    <a:pt x="52" y="85"/>
                    <a:pt x="52" y="86"/>
                    <a:pt x="52" y="87"/>
                  </a:cubicBezTo>
                  <a:cubicBezTo>
                    <a:pt x="51" y="87"/>
                    <a:pt x="49" y="87"/>
                    <a:pt x="48" y="87"/>
                  </a:cubicBezTo>
                  <a:cubicBezTo>
                    <a:pt x="48" y="86"/>
                    <a:pt x="48" y="85"/>
                    <a:pt x="48" y="83"/>
                  </a:cubicBezTo>
                  <a:close/>
                  <a:moveTo>
                    <a:pt x="30" y="77"/>
                  </a:moveTo>
                  <a:cubicBezTo>
                    <a:pt x="31" y="77"/>
                    <a:pt x="32" y="77"/>
                    <a:pt x="34" y="77"/>
                  </a:cubicBezTo>
                  <a:cubicBezTo>
                    <a:pt x="34" y="78"/>
                    <a:pt x="34" y="79"/>
                    <a:pt x="34" y="81"/>
                  </a:cubicBezTo>
                  <a:cubicBezTo>
                    <a:pt x="32" y="81"/>
                    <a:pt x="31" y="81"/>
                    <a:pt x="30" y="81"/>
                  </a:cubicBezTo>
                  <a:cubicBezTo>
                    <a:pt x="30" y="79"/>
                    <a:pt x="30" y="78"/>
                    <a:pt x="30" y="77"/>
                  </a:cubicBezTo>
                  <a:close/>
                  <a:moveTo>
                    <a:pt x="42" y="77"/>
                  </a:moveTo>
                  <a:cubicBezTo>
                    <a:pt x="43" y="77"/>
                    <a:pt x="45" y="77"/>
                    <a:pt x="46" y="77"/>
                  </a:cubicBezTo>
                  <a:cubicBezTo>
                    <a:pt x="46" y="78"/>
                    <a:pt x="46" y="79"/>
                    <a:pt x="46" y="81"/>
                  </a:cubicBezTo>
                  <a:cubicBezTo>
                    <a:pt x="45" y="81"/>
                    <a:pt x="43" y="81"/>
                    <a:pt x="42" y="81"/>
                  </a:cubicBezTo>
                  <a:cubicBezTo>
                    <a:pt x="42" y="79"/>
                    <a:pt x="42" y="78"/>
                    <a:pt x="42" y="77"/>
                  </a:cubicBezTo>
                  <a:close/>
                  <a:moveTo>
                    <a:pt x="29" y="15"/>
                  </a:moveTo>
                  <a:cubicBezTo>
                    <a:pt x="30" y="15"/>
                    <a:pt x="30" y="15"/>
                    <a:pt x="31" y="15"/>
                  </a:cubicBezTo>
                  <a:cubicBezTo>
                    <a:pt x="31" y="17"/>
                    <a:pt x="31" y="20"/>
                    <a:pt x="31" y="22"/>
                  </a:cubicBezTo>
                  <a:cubicBezTo>
                    <a:pt x="30" y="22"/>
                    <a:pt x="30" y="22"/>
                    <a:pt x="29" y="22"/>
                  </a:cubicBezTo>
                  <a:cubicBezTo>
                    <a:pt x="29" y="20"/>
                    <a:pt x="29" y="17"/>
                    <a:pt x="29" y="15"/>
                  </a:cubicBezTo>
                  <a:close/>
                  <a:moveTo>
                    <a:pt x="25" y="15"/>
                  </a:moveTo>
                  <a:cubicBezTo>
                    <a:pt x="27" y="15"/>
                    <a:pt x="27" y="15"/>
                    <a:pt x="27" y="15"/>
                  </a:cubicBezTo>
                  <a:cubicBezTo>
                    <a:pt x="27" y="22"/>
                    <a:pt x="27" y="22"/>
                    <a:pt x="27" y="22"/>
                  </a:cubicBezTo>
                  <a:cubicBezTo>
                    <a:pt x="25" y="22"/>
                    <a:pt x="25" y="22"/>
                    <a:pt x="25" y="22"/>
                  </a:cubicBezTo>
                  <a:cubicBezTo>
                    <a:pt x="25" y="15"/>
                    <a:pt x="25" y="15"/>
                    <a:pt x="25" y="15"/>
                  </a:cubicBezTo>
                  <a:close/>
                  <a:moveTo>
                    <a:pt x="32" y="15"/>
                  </a:moveTo>
                  <a:cubicBezTo>
                    <a:pt x="33" y="15"/>
                    <a:pt x="34" y="15"/>
                    <a:pt x="34" y="15"/>
                  </a:cubicBezTo>
                  <a:cubicBezTo>
                    <a:pt x="34" y="17"/>
                    <a:pt x="34" y="20"/>
                    <a:pt x="34" y="22"/>
                  </a:cubicBezTo>
                  <a:cubicBezTo>
                    <a:pt x="34" y="22"/>
                    <a:pt x="33" y="22"/>
                    <a:pt x="32" y="22"/>
                  </a:cubicBezTo>
                  <a:cubicBezTo>
                    <a:pt x="32" y="20"/>
                    <a:pt x="32" y="17"/>
                    <a:pt x="32" y="15"/>
                  </a:cubicBezTo>
                  <a:close/>
                  <a:moveTo>
                    <a:pt x="36" y="15"/>
                  </a:moveTo>
                  <a:cubicBezTo>
                    <a:pt x="36" y="15"/>
                    <a:pt x="37" y="15"/>
                    <a:pt x="38" y="15"/>
                  </a:cubicBezTo>
                  <a:cubicBezTo>
                    <a:pt x="38" y="17"/>
                    <a:pt x="38" y="20"/>
                    <a:pt x="38" y="22"/>
                  </a:cubicBezTo>
                  <a:cubicBezTo>
                    <a:pt x="37" y="22"/>
                    <a:pt x="36" y="22"/>
                    <a:pt x="36" y="22"/>
                  </a:cubicBezTo>
                  <a:cubicBezTo>
                    <a:pt x="36" y="20"/>
                    <a:pt x="36" y="17"/>
                    <a:pt x="36" y="15"/>
                  </a:cubicBezTo>
                  <a:close/>
                  <a:moveTo>
                    <a:pt x="39" y="15"/>
                  </a:moveTo>
                  <a:cubicBezTo>
                    <a:pt x="40" y="15"/>
                    <a:pt x="40" y="15"/>
                    <a:pt x="41" y="15"/>
                  </a:cubicBezTo>
                  <a:cubicBezTo>
                    <a:pt x="41" y="17"/>
                    <a:pt x="41" y="20"/>
                    <a:pt x="41" y="22"/>
                  </a:cubicBezTo>
                  <a:cubicBezTo>
                    <a:pt x="40" y="22"/>
                    <a:pt x="40" y="22"/>
                    <a:pt x="39" y="22"/>
                  </a:cubicBezTo>
                  <a:cubicBezTo>
                    <a:pt x="39" y="20"/>
                    <a:pt x="39" y="17"/>
                    <a:pt x="39" y="15"/>
                  </a:cubicBezTo>
                  <a:close/>
                  <a:moveTo>
                    <a:pt x="42" y="15"/>
                  </a:moveTo>
                  <a:cubicBezTo>
                    <a:pt x="44" y="15"/>
                    <a:pt x="44" y="15"/>
                    <a:pt x="44" y="15"/>
                  </a:cubicBezTo>
                  <a:cubicBezTo>
                    <a:pt x="44" y="22"/>
                    <a:pt x="44" y="22"/>
                    <a:pt x="44" y="22"/>
                  </a:cubicBezTo>
                  <a:cubicBezTo>
                    <a:pt x="42" y="22"/>
                    <a:pt x="42" y="22"/>
                    <a:pt x="42" y="22"/>
                  </a:cubicBezTo>
                  <a:lnTo>
                    <a:pt x="42" y="15"/>
                  </a:ln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36" name="Freeform 2600"/>
            <p:cNvSpPr>
              <a:spLocks noEditPoints="1"/>
            </p:cNvSpPr>
            <p:nvPr/>
          </p:nvSpPr>
          <p:spPr bwMode="auto">
            <a:xfrm>
              <a:off x="-1903409" y="362784"/>
              <a:ext cx="261936" cy="646866"/>
            </a:xfrm>
            <a:custGeom>
              <a:avLst/>
              <a:gdLst>
                <a:gd name="T0" fmla="*/ 24 w 56"/>
                <a:gd name="T1" fmla="*/ 12 h 138"/>
                <a:gd name="T2" fmla="*/ 34 w 56"/>
                <a:gd name="T3" fmla="*/ 16 h 138"/>
                <a:gd name="T4" fmla="*/ 47 w 56"/>
                <a:gd name="T5" fmla="*/ 32 h 138"/>
                <a:gd name="T6" fmla="*/ 40 w 56"/>
                <a:gd name="T7" fmla="*/ 26 h 138"/>
                <a:gd name="T8" fmla="*/ 47 w 56"/>
                <a:gd name="T9" fmla="*/ 30 h 138"/>
                <a:gd name="T10" fmla="*/ 31 w 56"/>
                <a:gd name="T11" fmla="*/ 63 h 138"/>
                <a:gd name="T12" fmla="*/ 28 w 56"/>
                <a:gd name="T13" fmla="*/ 70 h 138"/>
                <a:gd name="T14" fmla="*/ 31 w 56"/>
                <a:gd name="T15" fmla="*/ 80 h 138"/>
                <a:gd name="T16" fmla="*/ 28 w 56"/>
                <a:gd name="T17" fmla="*/ 106 h 138"/>
                <a:gd name="T18" fmla="*/ 31 w 56"/>
                <a:gd name="T19" fmla="*/ 113 h 138"/>
                <a:gd name="T20" fmla="*/ 27 w 56"/>
                <a:gd name="T21" fmla="*/ 115 h 138"/>
                <a:gd name="T22" fmla="*/ 32 w 56"/>
                <a:gd name="T23" fmla="*/ 118 h 138"/>
                <a:gd name="T24" fmla="*/ 39 w 56"/>
                <a:gd name="T25" fmla="*/ 115 h 138"/>
                <a:gd name="T26" fmla="*/ 24 w 56"/>
                <a:gd name="T27" fmla="*/ 110 h 138"/>
                <a:gd name="T28" fmla="*/ 35 w 56"/>
                <a:gd name="T29" fmla="*/ 113 h 138"/>
                <a:gd name="T30" fmla="*/ 27 w 56"/>
                <a:gd name="T31" fmla="*/ 106 h 138"/>
                <a:gd name="T32" fmla="*/ 32 w 56"/>
                <a:gd name="T33" fmla="*/ 109 h 138"/>
                <a:gd name="T34" fmla="*/ 43 w 56"/>
                <a:gd name="T35" fmla="*/ 106 h 138"/>
                <a:gd name="T36" fmla="*/ 24 w 56"/>
                <a:gd name="T37" fmla="*/ 102 h 138"/>
                <a:gd name="T38" fmla="*/ 35 w 56"/>
                <a:gd name="T39" fmla="*/ 105 h 138"/>
                <a:gd name="T40" fmla="*/ 35 w 56"/>
                <a:gd name="T41" fmla="*/ 98 h 138"/>
                <a:gd name="T42" fmla="*/ 36 w 56"/>
                <a:gd name="T43" fmla="*/ 101 h 138"/>
                <a:gd name="T44" fmla="*/ 43 w 56"/>
                <a:gd name="T45" fmla="*/ 98 h 138"/>
                <a:gd name="T46" fmla="*/ 32 w 56"/>
                <a:gd name="T47" fmla="*/ 93 h 138"/>
                <a:gd name="T48" fmla="*/ 39 w 56"/>
                <a:gd name="T49" fmla="*/ 97 h 138"/>
                <a:gd name="T50" fmla="*/ 47 w 56"/>
                <a:gd name="T51" fmla="*/ 86 h 138"/>
                <a:gd name="T52" fmla="*/ 24 w 56"/>
                <a:gd name="T53" fmla="*/ 83 h 138"/>
                <a:gd name="T54" fmla="*/ 35 w 56"/>
                <a:gd name="T55" fmla="*/ 81 h 138"/>
                <a:gd name="T56" fmla="*/ 40 w 56"/>
                <a:gd name="T57" fmla="*/ 81 h 138"/>
                <a:gd name="T58" fmla="*/ 47 w 56"/>
                <a:gd name="T59" fmla="*/ 84 h 138"/>
                <a:gd name="T60" fmla="*/ 35 w 56"/>
                <a:gd name="T61" fmla="*/ 76 h 138"/>
                <a:gd name="T62" fmla="*/ 36 w 56"/>
                <a:gd name="T63" fmla="*/ 79 h 138"/>
                <a:gd name="T64" fmla="*/ 43 w 56"/>
                <a:gd name="T65" fmla="*/ 77 h 138"/>
                <a:gd name="T66" fmla="*/ 24 w 56"/>
                <a:gd name="T67" fmla="*/ 71 h 138"/>
                <a:gd name="T68" fmla="*/ 35 w 56"/>
                <a:gd name="T69" fmla="*/ 75 h 138"/>
                <a:gd name="T70" fmla="*/ 43 w 56"/>
                <a:gd name="T71" fmla="*/ 73 h 138"/>
                <a:gd name="T72" fmla="*/ 24 w 56"/>
                <a:gd name="T73" fmla="*/ 70 h 138"/>
                <a:gd name="T74" fmla="*/ 39 w 56"/>
                <a:gd name="T75" fmla="*/ 68 h 138"/>
                <a:gd name="T76" fmla="*/ 36 w 56"/>
                <a:gd name="T77" fmla="*/ 64 h 138"/>
                <a:gd name="T78" fmla="*/ 43 w 56"/>
                <a:gd name="T79" fmla="*/ 67 h 138"/>
                <a:gd name="T80" fmla="*/ 27 w 56"/>
                <a:gd name="T81" fmla="*/ 58 h 138"/>
                <a:gd name="T82" fmla="*/ 32 w 56"/>
                <a:gd name="T83" fmla="*/ 62 h 138"/>
                <a:gd name="T84" fmla="*/ 39 w 56"/>
                <a:gd name="T85" fmla="*/ 60 h 138"/>
                <a:gd name="T86" fmla="*/ 24 w 56"/>
                <a:gd name="T87" fmla="*/ 54 h 138"/>
                <a:gd name="T88" fmla="*/ 39 w 56"/>
                <a:gd name="T89" fmla="*/ 59 h 138"/>
                <a:gd name="T90" fmla="*/ 27 w 56"/>
                <a:gd name="T91" fmla="*/ 50 h 138"/>
                <a:gd name="T92" fmla="*/ 40 w 56"/>
                <a:gd name="T93" fmla="*/ 55 h 138"/>
                <a:gd name="T94" fmla="*/ 47 w 56"/>
                <a:gd name="T95" fmla="*/ 52 h 138"/>
                <a:gd name="T96" fmla="*/ 40 w 56"/>
                <a:gd name="T97" fmla="*/ 47 h 138"/>
                <a:gd name="T98" fmla="*/ 27 w 56"/>
                <a:gd name="T99" fmla="*/ 44 h 138"/>
                <a:gd name="T100" fmla="*/ 27 w 56"/>
                <a:gd name="T101" fmla="*/ 37 h 138"/>
                <a:gd name="T102" fmla="*/ 40 w 56"/>
                <a:gd name="T103" fmla="*/ 42 h 138"/>
                <a:gd name="T104" fmla="*/ 47 w 56"/>
                <a:gd name="T105" fmla="*/ 40 h 138"/>
                <a:gd name="T106" fmla="*/ 40 w 56"/>
                <a:gd name="T107" fmla="*/ 35 h 138"/>
                <a:gd name="T108" fmla="*/ 47 w 56"/>
                <a:gd name="T109" fmla="*/ 39 h 138"/>
                <a:gd name="T110" fmla="*/ 43 w 56"/>
                <a:gd name="T111" fmla="*/ 3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6" h="138">
                  <a:moveTo>
                    <a:pt x="56" y="138"/>
                  </a:moveTo>
                  <a:cubicBezTo>
                    <a:pt x="0" y="138"/>
                    <a:pt x="0" y="138"/>
                    <a:pt x="0" y="138"/>
                  </a:cubicBezTo>
                  <a:cubicBezTo>
                    <a:pt x="0" y="20"/>
                    <a:pt x="0" y="20"/>
                    <a:pt x="0" y="20"/>
                  </a:cubicBezTo>
                  <a:cubicBezTo>
                    <a:pt x="18" y="12"/>
                    <a:pt x="18" y="12"/>
                    <a:pt x="18" y="12"/>
                  </a:cubicBezTo>
                  <a:cubicBezTo>
                    <a:pt x="21" y="13"/>
                    <a:pt x="21" y="13"/>
                    <a:pt x="21" y="13"/>
                  </a:cubicBezTo>
                  <a:cubicBezTo>
                    <a:pt x="21" y="12"/>
                    <a:pt x="21" y="12"/>
                    <a:pt x="21" y="12"/>
                  </a:cubicBezTo>
                  <a:cubicBezTo>
                    <a:pt x="24" y="12"/>
                    <a:pt x="24" y="12"/>
                    <a:pt x="24" y="12"/>
                  </a:cubicBezTo>
                  <a:cubicBezTo>
                    <a:pt x="24" y="5"/>
                    <a:pt x="24" y="5"/>
                    <a:pt x="24" y="5"/>
                  </a:cubicBezTo>
                  <a:cubicBezTo>
                    <a:pt x="25" y="5"/>
                    <a:pt x="25" y="5"/>
                    <a:pt x="25" y="5"/>
                  </a:cubicBezTo>
                  <a:cubicBezTo>
                    <a:pt x="25" y="12"/>
                    <a:pt x="25" y="12"/>
                    <a:pt x="25" y="12"/>
                  </a:cubicBezTo>
                  <a:cubicBezTo>
                    <a:pt x="32" y="12"/>
                    <a:pt x="32" y="12"/>
                    <a:pt x="32" y="12"/>
                  </a:cubicBezTo>
                  <a:cubicBezTo>
                    <a:pt x="32" y="0"/>
                    <a:pt x="32" y="0"/>
                    <a:pt x="32" y="0"/>
                  </a:cubicBezTo>
                  <a:cubicBezTo>
                    <a:pt x="34" y="0"/>
                    <a:pt x="34" y="0"/>
                    <a:pt x="34" y="0"/>
                  </a:cubicBezTo>
                  <a:cubicBezTo>
                    <a:pt x="34" y="16"/>
                    <a:pt x="34" y="16"/>
                    <a:pt x="34" y="16"/>
                  </a:cubicBezTo>
                  <a:cubicBezTo>
                    <a:pt x="56" y="20"/>
                    <a:pt x="56" y="20"/>
                    <a:pt x="56" y="20"/>
                  </a:cubicBezTo>
                  <a:cubicBezTo>
                    <a:pt x="56" y="138"/>
                    <a:pt x="56" y="138"/>
                    <a:pt x="56" y="138"/>
                  </a:cubicBezTo>
                  <a:close/>
                  <a:moveTo>
                    <a:pt x="47" y="32"/>
                  </a:moveTo>
                  <a:cubicBezTo>
                    <a:pt x="46" y="32"/>
                    <a:pt x="45" y="31"/>
                    <a:pt x="44" y="31"/>
                  </a:cubicBezTo>
                  <a:cubicBezTo>
                    <a:pt x="44" y="32"/>
                    <a:pt x="44" y="33"/>
                    <a:pt x="44" y="34"/>
                  </a:cubicBezTo>
                  <a:cubicBezTo>
                    <a:pt x="45" y="34"/>
                    <a:pt x="46" y="34"/>
                    <a:pt x="47" y="35"/>
                  </a:cubicBezTo>
                  <a:cubicBezTo>
                    <a:pt x="47" y="34"/>
                    <a:pt x="47" y="33"/>
                    <a:pt x="47" y="32"/>
                  </a:cubicBezTo>
                  <a:close/>
                  <a:moveTo>
                    <a:pt x="27" y="24"/>
                  </a:moveTo>
                  <a:cubicBezTo>
                    <a:pt x="26" y="24"/>
                    <a:pt x="25" y="23"/>
                    <a:pt x="24" y="23"/>
                  </a:cubicBezTo>
                  <a:cubicBezTo>
                    <a:pt x="24" y="24"/>
                    <a:pt x="24" y="25"/>
                    <a:pt x="24" y="26"/>
                  </a:cubicBezTo>
                  <a:cubicBezTo>
                    <a:pt x="25" y="26"/>
                    <a:pt x="26" y="27"/>
                    <a:pt x="27" y="27"/>
                  </a:cubicBezTo>
                  <a:cubicBezTo>
                    <a:pt x="27" y="26"/>
                    <a:pt x="27" y="25"/>
                    <a:pt x="27" y="24"/>
                  </a:cubicBezTo>
                  <a:close/>
                  <a:moveTo>
                    <a:pt x="43" y="27"/>
                  </a:moveTo>
                  <a:cubicBezTo>
                    <a:pt x="42" y="27"/>
                    <a:pt x="41" y="26"/>
                    <a:pt x="40" y="26"/>
                  </a:cubicBezTo>
                  <a:cubicBezTo>
                    <a:pt x="40" y="27"/>
                    <a:pt x="40" y="28"/>
                    <a:pt x="40" y="29"/>
                  </a:cubicBezTo>
                  <a:cubicBezTo>
                    <a:pt x="41" y="29"/>
                    <a:pt x="42" y="30"/>
                    <a:pt x="43" y="30"/>
                  </a:cubicBezTo>
                  <a:cubicBezTo>
                    <a:pt x="43" y="29"/>
                    <a:pt x="43" y="28"/>
                    <a:pt x="43" y="27"/>
                  </a:cubicBezTo>
                  <a:close/>
                  <a:moveTo>
                    <a:pt x="47" y="28"/>
                  </a:moveTo>
                  <a:cubicBezTo>
                    <a:pt x="46" y="27"/>
                    <a:pt x="45" y="27"/>
                    <a:pt x="44" y="27"/>
                  </a:cubicBezTo>
                  <a:cubicBezTo>
                    <a:pt x="44" y="28"/>
                    <a:pt x="44" y="29"/>
                    <a:pt x="44" y="30"/>
                  </a:cubicBezTo>
                  <a:cubicBezTo>
                    <a:pt x="45" y="30"/>
                    <a:pt x="46" y="30"/>
                    <a:pt x="47" y="30"/>
                  </a:cubicBezTo>
                  <a:cubicBezTo>
                    <a:pt x="47" y="30"/>
                    <a:pt x="47" y="29"/>
                    <a:pt x="47" y="28"/>
                  </a:cubicBezTo>
                  <a:close/>
                  <a:moveTo>
                    <a:pt x="31" y="59"/>
                  </a:moveTo>
                  <a:cubicBezTo>
                    <a:pt x="30" y="59"/>
                    <a:pt x="29" y="59"/>
                    <a:pt x="28" y="59"/>
                  </a:cubicBezTo>
                  <a:cubicBezTo>
                    <a:pt x="28" y="60"/>
                    <a:pt x="28" y="61"/>
                    <a:pt x="28" y="62"/>
                  </a:cubicBezTo>
                  <a:cubicBezTo>
                    <a:pt x="29" y="62"/>
                    <a:pt x="30" y="62"/>
                    <a:pt x="31" y="62"/>
                  </a:cubicBezTo>
                  <a:cubicBezTo>
                    <a:pt x="31" y="61"/>
                    <a:pt x="31" y="60"/>
                    <a:pt x="31" y="59"/>
                  </a:cubicBezTo>
                  <a:close/>
                  <a:moveTo>
                    <a:pt x="31" y="63"/>
                  </a:moveTo>
                  <a:cubicBezTo>
                    <a:pt x="30" y="63"/>
                    <a:pt x="29" y="63"/>
                    <a:pt x="28" y="63"/>
                  </a:cubicBezTo>
                  <a:cubicBezTo>
                    <a:pt x="28" y="64"/>
                    <a:pt x="28" y="65"/>
                    <a:pt x="28" y="66"/>
                  </a:cubicBezTo>
                  <a:cubicBezTo>
                    <a:pt x="29" y="66"/>
                    <a:pt x="30" y="66"/>
                    <a:pt x="31" y="66"/>
                  </a:cubicBezTo>
                  <a:cubicBezTo>
                    <a:pt x="31" y="65"/>
                    <a:pt x="31" y="64"/>
                    <a:pt x="31" y="63"/>
                  </a:cubicBezTo>
                  <a:close/>
                  <a:moveTo>
                    <a:pt x="31" y="67"/>
                  </a:moveTo>
                  <a:cubicBezTo>
                    <a:pt x="30" y="67"/>
                    <a:pt x="29" y="67"/>
                    <a:pt x="28" y="67"/>
                  </a:cubicBezTo>
                  <a:cubicBezTo>
                    <a:pt x="28" y="68"/>
                    <a:pt x="28" y="69"/>
                    <a:pt x="28" y="70"/>
                  </a:cubicBezTo>
                  <a:cubicBezTo>
                    <a:pt x="29" y="70"/>
                    <a:pt x="30" y="70"/>
                    <a:pt x="31" y="70"/>
                  </a:cubicBezTo>
                  <a:cubicBezTo>
                    <a:pt x="31" y="69"/>
                    <a:pt x="31" y="68"/>
                    <a:pt x="31" y="67"/>
                  </a:cubicBezTo>
                  <a:close/>
                  <a:moveTo>
                    <a:pt x="31" y="80"/>
                  </a:moveTo>
                  <a:cubicBezTo>
                    <a:pt x="30" y="80"/>
                    <a:pt x="29" y="80"/>
                    <a:pt x="28" y="80"/>
                  </a:cubicBezTo>
                  <a:cubicBezTo>
                    <a:pt x="28" y="81"/>
                    <a:pt x="28" y="82"/>
                    <a:pt x="28" y="83"/>
                  </a:cubicBezTo>
                  <a:cubicBezTo>
                    <a:pt x="29" y="83"/>
                    <a:pt x="30" y="83"/>
                    <a:pt x="31" y="83"/>
                  </a:cubicBezTo>
                  <a:cubicBezTo>
                    <a:pt x="31" y="82"/>
                    <a:pt x="31" y="81"/>
                    <a:pt x="31" y="80"/>
                  </a:cubicBezTo>
                  <a:close/>
                  <a:moveTo>
                    <a:pt x="31" y="93"/>
                  </a:moveTo>
                  <a:cubicBezTo>
                    <a:pt x="30" y="93"/>
                    <a:pt x="29" y="93"/>
                    <a:pt x="28" y="93"/>
                  </a:cubicBezTo>
                  <a:cubicBezTo>
                    <a:pt x="28" y="94"/>
                    <a:pt x="28" y="95"/>
                    <a:pt x="28" y="96"/>
                  </a:cubicBezTo>
                  <a:cubicBezTo>
                    <a:pt x="29" y="96"/>
                    <a:pt x="30" y="96"/>
                    <a:pt x="31" y="96"/>
                  </a:cubicBezTo>
                  <a:cubicBezTo>
                    <a:pt x="31" y="95"/>
                    <a:pt x="31" y="94"/>
                    <a:pt x="31" y="93"/>
                  </a:cubicBezTo>
                  <a:close/>
                  <a:moveTo>
                    <a:pt x="31" y="106"/>
                  </a:moveTo>
                  <a:cubicBezTo>
                    <a:pt x="30" y="106"/>
                    <a:pt x="29" y="106"/>
                    <a:pt x="28" y="106"/>
                  </a:cubicBezTo>
                  <a:cubicBezTo>
                    <a:pt x="28" y="107"/>
                    <a:pt x="28" y="108"/>
                    <a:pt x="28" y="109"/>
                  </a:cubicBezTo>
                  <a:cubicBezTo>
                    <a:pt x="29" y="109"/>
                    <a:pt x="30" y="109"/>
                    <a:pt x="31" y="109"/>
                  </a:cubicBezTo>
                  <a:cubicBezTo>
                    <a:pt x="31" y="108"/>
                    <a:pt x="31" y="107"/>
                    <a:pt x="31" y="106"/>
                  </a:cubicBezTo>
                  <a:close/>
                  <a:moveTo>
                    <a:pt x="31" y="110"/>
                  </a:moveTo>
                  <a:cubicBezTo>
                    <a:pt x="30" y="110"/>
                    <a:pt x="29" y="110"/>
                    <a:pt x="28" y="110"/>
                  </a:cubicBezTo>
                  <a:cubicBezTo>
                    <a:pt x="28" y="111"/>
                    <a:pt x="28" y="112"/>
                    <a:pt x="28" y="113"/>
                  </a:cubicBezTo>
                  <a:cubicBezTo>
                    <a:pt x="29" y="113"/>
                    <a:pt x="30" y="113"/>
                    <a:pt x="31" y="113"/>
                  </a:cubicBezTo>
                  <a:cubicBezTo>
                    <a:pt x="31" y="112"/>
                    <a:pt x="31" y="111"/>
                    <a:pt x="31" y="110"/>
                  </a:cubicBezTo>
                  <a:close/>
                  <a:moveTo>
                    <a:pt x="31" y="115"/>
                  </a:moveTo>
                  <a:cubicBezTo>
                    <a:pt x="30" y="115"/>
                    <a:pt x="29" y="115"/>
                    <a:pt x="28" y="115"/>
                  </a:cubicBezTo>
                  <a:cubicBezTo>
                    <a:pt x="28" y="116"/>
                    <a:pt x="28" y="117"/>
                    <a:pt x="28" y="118"/>
                  </a:cubicBezTo>
                  <a:cubicBezTo>
                    <a:pt x="29" y="118"/>
                    <a:pt x="30" y="118"/>
                    <a:pt x="31" y="118"/>
                  </a:cubicBezTo>
                  <a:cubicBezTo>
                    <a:pt x="31" y="117"/>
                    <a:pt x="31" y="116"/>
                    <a:pt x="31" y="115"/>
                  </a:cubicBezTo>
                  <a:close/>
                  <a:moveTo>
                    <a:pt x="27" y="115"/>
                  </a:moveTo>
                  <a:cubicBezTo>
                    <a:pt x="26" y="115"/>
                    <a:pt x="25" y="115"/>
                    <a:pt x="24" y="115"/>
                  </a:cubicBezTo>
                  <a:cubicBezTo>
                    <a:pt x="24" y="116"/>
                    <a:pt x="24" y="117"/>
                    <a:pt x="24" y="118"/>
                  </a:cubicBezTo>
                  <a:cubicBezTo>
                    <a:pt x="25" y="118"/>
                    <a:pt x="26" y="118"/>
                    <a:pt x="27" y="118"/>
                  </a:cubicBezTo>
                  <a:cubicBezTo>
                    <a:pt x="27" y="117"/>
                    <a:pt x="27" y="116"/>
                    <a:pt x="27" y="115"/>
                  </a:cubicBezTo>
                  <a:close/>
                  <a:moveTo>
                    <a:pt x="35" y="115"/>
                  </a:moveTo>
                  <a:cubicBezTo>
                    <a:pt x="34" y="115"/>
                    <a:pt x="33" y="115"/>
                    <a:pt x="32" y="115"/>
                  </a:cubicBezTo>
                  <a:cubicBezTo>
                    <a:pt x="32" y="116"/>
                    <a:pt x="32" y="117"/>
                    <a:pt x="32" y="118"/>
                  </a:cubicBezTo>
                  <a:cubicBezTo>
                    <a:pt x="33" y="118"/>
                    <a:pt x="34" y="118"/>
                    <a:pt x="35" y="118"/>
                  </a:cubicBezTo>
                  <a:cubicBezTo>
                    <a:pt x="35" y="117"/>
                    <a:pt x="35" y="116"/>
                    <a:pt x="35" y="115"/>
                  </a:cubicBezTo>
                  <a:close/>
                  <a:moveTo>
                    <a:pt x="39" y="115"/>
                  </a:moveTo>
                  <a:cubicBezTo>
                    <a:pt x="38" y="115"/>
                    <a:pt x="37" y="115"/>
                    <a:pt x="36" y="115"/>
                  </a:cubicBezTo>
                  <a:cubicBezTo>
                    <a:pt x="36" y="116"/>
                    <a:pt x="36" y="117"/>
                    <a:pt x="36" y="118"/>
                  </a:cubicBezTo>
                  <a:cubicBezTo>
                    <a:pt x="37" y="118"/>
                    <a:pt x="38" y="118"/>
                    <a:pt x="39" y="118"/>
                  </a:cubicBezTo>
                  <a:cubicBezTo>
                    <a:pt x="39" y="117"/>
                    <a:pt x="39" y="116"/>
                    <a:pt x="39" y="115"/>
                  </a:cubicBezTo>
                  <a:close/>
                  <a:moveTo>
                    <a:pt x="43" y="115"/>
                  </a:moveTo>
                  <a:cubicBezTo>
                    <a:pt x="42" y="115"/>
                    <a:pt x="41" y="115"/>
                    <a:pt x="40" y="115"/>
                  </a:cubicBezTo>
                  <a:cubicBezTo>
                    <a:pt x="40" y="116"/>
                    <a:pt x="40" y="117"/>
                    <a:pt x="40" y="118"/>
                  </a:cubicBezTo>
                  <a:cubicBezTo>
                    <a:pt x="41" y="118"/>
                    <a:pt x="42" y="118"/>
                    <a:pt x="43" y="118"/>
                  </a:cubicBezTo>
                  <a:cubicBezTo>
                    <a:pt x="43" y="117"/>
                    <a:pt x="43" y="116"/>
                    <a:pt x="43" y="115"/>
                  </a:cubicBezTo>
                  <a:close/>
                  <a:moveTo>
                    <a:pt x="27" y="110"/>
                  </a:moveTo>
                  <a:cubicBezTo>
                    <a:pt x="26" y="110"/>
                    <a:pt x="25" y="110"/>
                    <a:pt x="24" y="110"/>
                  </a:cubicBezTo>
                  <a:cubicBezTo>
                    <a:pt x="24" y="111"/>
                    <a:pt x="24" y="112"/>
                    <a:pt x="24" y="113"/>
                  </a:cubicBezTo>
                  <a:cubicBezTo>
                    <a:pt x="25" y="113"/>
                    <a:pt x="26" y="113"/>
                    <a:pt x="27" y="113"/>
                  </a:cubicBezTo>
                  <a:cubicBezTo>
                    <a:pt x="27" y="112"/>
                    <a:pt x="27" y="111"/>
                    <a:pt x="27" y="110"/>
                  </a:cubicBezTo>
                  <a:close/>
                  <a:moveTo>
                    <a:pt x="35" y="110"/>
                  </a:moveTo>
                  <a:cubicBezTo>
                    <a:pt x="34" y="110"/>
                    <a:pt x="33" y="110"/>
                    <a:pt x="32" y="110"/>
                  </a:cubicBezTo>
                  <a:cubicBezTo>
                    <a:pt x="32" y="111"/>
                    <a:pt x="32" y="112"/>
                    <a:pt x="32" y="113"/>
                  </a:cubicBezTo>
                  <a:cubicBezTo>
                    <a:pt x="33" y="113"/>
                    <a:pt x="34" y="113"/>
                    <a:pt x="35" y="113"/>
                  </a:cubicBezTo>
                  <a:cubicBezTo>
                    <a:pt x="35" y="112"/>
                    <a:pt x="35" y="111"/>
                    <a:pt x="35" y="110"/>
                  </a:cubicBezTo>
                  <a:close/>
                  <a:moveTo>
                    <a:pt x="39" y="110"/>
                  </a:moveTo>
                  <a:cubicBezTo>
                    <a:pt x="38" y="110"/>
                    <a:pt x="37" y="110"/>
                    <a:pt x="36" y="110"/>
                  </a:cubicBezTo>
                  <a:cubicBezTo>
                    <a:pt x="36" y="111"/>
                    <a:pt x="36" y="112"/>
                    <a:pt x="36" y="113"/>
                  </a:cubicBezTo>
                  <a:cubicBezTo>
                    <a:pt x="37" y="113"/>
                    <a:pt x="38" y="113"/>
                    <a:pt x="39" y="113"/>
                  </a:cubicBezTo>
                  <a:cubicBezTo>
                    <a:pt x="39" y="112"/>
                    <a:pt x="39" y="111"/>
                    <a:pt x="39" y="110"/>
                  </a:cubicBezTo>
                  <a:close/>
                  <a:moveTo>
                    <a:pt x="27" y="106"/>
                  </a:moveTo>
                  <a:cubicBezTo>
                    <a:pt x="26" y="106"/>
                    <a:pt x="25" y="106"/>
                    <a:pt x="24" y="106"/>
                  </a:cubicBezTo>
                  <a:cubicBezTo>
                    <a:pt x="24" y="107"/>
                    <a:pt x="24" y="108"/>
                    <a:pt x="24" y="109"/>
                  </a:cubicBezTo>
                  <a:cubicBezTo>
                    <a:pt x="25" y="109"/>
                    <a:pt x="26" y="109"/>
                    <a:pt x="27" y="109"/>
                  </a:cubicBezTo>
                  <a:cubicBezTo>
                    <a:pt x="27" y="108"/>
                    <a:pt x="27" y="107"/>
                    <a:pt x="27" y="106"/>
                  </a:cubicBezTo>
                  <a:close/>
                  <a:moveTo>
                    <a:pt x="35" y="106"/>
                  </a:moveTo>
                  <a:cubicBezTo>
                    <a:pt x="34" y="106"/>
                    <a:pt x="33" y="106"/>
                    <a:pt x="32" y="106"/>
                  </a:cubicBezTo>
                  <a:cubicBezTo>
                    <a:pt x="32" y="107"/>
                    <a:pt x="32" y="108"/>
                    <a:pt x="32" y="109"/>
                  </a:cubicBezTo>
                  <a:cubicBezTo>
                    <a:pt x="33" y="109"/>
                    <a:pt x="34" y="109"/>
                    <a:pt x="35" y="109"/>
                  </a:cubicBezTo>
                  <a:cubicBezTo>
                    <a:pt x="35" y="108"/>
                    <a:pt x="35" y="107"/>
                    <a:pt x="35" y="106"/>
                  </a:cubicBezTo>
                  <a:close/>
                  <a:moveTo>
                    <a:pt x="43" y="106"/>
                  </a:moveTo>
                  <a:cubicBezTo>
                    <a:pt x="42" y="106"/>
                    <a:pt x="41" y="106"/>
                    <a:pt x="40" y="106"/>
                  </a:cubicBezTo>
                  <a:cubicBezTo>
                    <a:pt x="40" y="107"/>
                    <a:pt x="40" y="108"/>
                    <a:pt x="40" y="109"/>
                  </a:cubicBezTo>
                  <a:cubicBezTo>
                    <a:pt x="41" y="109"/>
                    <a:pt x="42" y="109"/>
                    <a:pt x="43" y="109"/>
                  </a:cubicBezTo>
                  <a:cubicBezTo>
                    <a:pt x="43" y="108"/>
                    <a:pt x="43" y="107"/>
                    <a:pt x="43" y="106"/>
                  </a:cubicBezTo>
                  <a:close/>
                  <a:moveTo>
                    <a:pt x="47" y="106"/>
                  </a:moveTo>
                  <a:cubicBezTo>
                    <a:pt x="46" y="106"/>
                    <a:pt x="45" y="106"/>
                    <a:pt x="44" y="106"/>
                  </a:cubicBezTo>
                  <a:cubicBezTo>
                    <a:pt x="44" y="107"/>
                    <a:pt x="44" y="108"/>
                    <a:pt x="44" y="109"/>
                  </a:cubicBezTo>
                  <a:cubicBezTo>
                    <a:pt x="45" y="109"/>
                    <a:pt x="46" y="109"/>
                    <a:pt x="47" y="109"/>
                  </a:cubicBezTo>
                  <a:cubicBezTo>
                    <a:pt x="47" y="108"/>
                    <a:pt x="47" y="107"/>
                    <a:pt x="47" y="106"/>
                  </a:cubicBezTo>
                  <a:close/>
                  <a:moveTo>
                    <a:pt x="27" y="102"/>
                  </a:moveTo>
                  <a:cubicBezTo>
                    <a:pt x="26" y="102"/>
                    <a:pt x="25" y="102"/>
                    <a:pt x="24" y="102"/>
                  </a:cubicBezTo>
                  <a:cubicBezTo>
                    <a:pt x="24" y="103"/>
                    <a:pt x="24" y="104"/>
                    <a:pt x="24" y="105"/>
                  </a:cubicBezTo>
                  <a:cubicBezTo>
                    <a:pt x="25" y="105"/>
                    <a:pt x="26" y="105"/>
                    <a:pt x="27" y="105"/>
                  </a:cubicBezTo>
                  <a:cubicBezTo>
                    <a:pt x="27" y="104"/>
                    <a:pt x="27" y="103"/>
                    <a:pt x="27" y="102"/>
                  </a:cubicBezTo>
                  <a:close/>
                  <a:moveTo>
                    <a:pt x="35" y="102"/>
                  </a:moveTo>
                  <a:cubicBezTo>
                    <a:pt x="34" y="102"/>
                    <a:pt x="33" y="102"/>
                    <a:pt x="32" y="102"/>
                  </a:cubicBezTo>
                  <a:cubicBezTo>
                    <a:pt x="32" y="103"/>
                    <a:pt x="32" y="104"/>
                    <a:pt x="32" y="105"/>
                  </a:cubicBezTo>
                  <a:cubicBezTo>
                    <a:pt x="33" y="105"/>
                    <a:pt x="34" y="105"/>
                    <a:pt x="35" y="105"/>
                  </a:cubicBezTo>
                  <a:cubicBezTo>
                    <a:pt x="35" y="104"/>
                    <a:pt x="35" y="103"/>
                    <a:pt x="35" y="102"/>
                  </a:cubicBezTo>
                  <a:close/>
                  <a:moveTo>
                    <a:pt x="43" y="102"/>
                  </a:moveTo>
                  <a:cubicBezTo>
                    <a:pt x="42" y="102"/>
                    <a:pt x="41" y="102"/>
                    <a:pt x="40" y="102"/>
                  </a:cubicBezTo>
                  <a:cubicBezTo>
                    <a:pt x="40" y="103"/>
                    <a:pt x="40" y="104"/>
                    <a:pt x="40" y="105"/>
                  </a:cubicBezTo>
                  <a:cubicBezTo>
                    <a:pt x="41" y="105"/>
                    <a:pt x="42" y="105"/>
                    <a:pt x="43" y="105"/>
                  </a:cubicBezTo>
                  <a:cubicBezTo>
                    <a:pt x="43" y="104"/>
                    <a:pt x="43" y="103"/>
                    <a:pt x="43" y="102"/>
                  </a:cubicBezTo>
                  <a:close/>
                  <a:moveTo>
                    <a:pt x="35" y="98"/>
                  </a:moveTo>
                  <a:cubicBezTo>
                    <a:pt x="34" y="98"/>
                    <a:pt x="33" y="98"/>
                    <a:pt x="32" y="98"/>
                  </a:cubicBezTo>
                  <a:cubicBezTo>
                    <a:pt x="32" y="99"/>
                    <a:pt x="32" y="100"/>
                    <a:pt x="32" y="101"/>
                  </a:cubicBezTo>
                  <a:cubicBezTo>
                    <a:pt x="33" y="101"/>
                    <a:pt x="34" y="101"/>
                    <a:pt x="35" y="101"/>
                  </a:cubicBezTo>
                  <a:cubicBezTo>
                    <a:pt x="35" y="100"/>
                    <a:pt x="35" y="99"/>
                    <a:pt x="35" y="98"/>
                  </a:cubicBezTo>
                  <a:close/>
                  <a:moveTo>
                    <a:pt x="39" y="98"/>
                  </a:moveTo>
                  <a:cubicBezTo>
                    <a:pt x="38" y="98"/>
                    <a:pt x="37" y="98"/>
                    <a:pt x="36" y="98"/>
                  </a:cubicBezTo>
                  <a:cubicBezTo>
                    <a:pt x="36" y="99"/>
                    <a:pt x="36" y="100"/>
                    <a:pt x="36" y="101"/>
                  </a:cubicBezTo>
                  <a:cubicBezTo>
                    <a:pt x="37" y="101"/>
                    <a:pt x="38" y="101"/>
                    <a:pt x="39" y="101"/>
                  </a:cubicBezTo>
                  <a:cubicBezTo>
                    <a:pt x="39" y="100"/>
                    <a:pt x="39" y="99"/>
                    <a:pt x="39" y="98"/>
                  </a:cubicBezTo>
                  <a:close/>
                  <a:moveTo>
                    <a:pt x="43" y="98"/>
                  </a:moveTo>
                  <a:cubicBezTo>
                    <a:pt x="42" y="98"/>
                    <a:pt x="41" y="98"/>
                    <a:pt x="40" y="98"/>
                  </a:cubicBezTo>
                  <a:cubicBezTo>
                    <a:pt x="40" y="99"/>
                    <a:pt x="40" y="100"/>
                    <a:pt x="40" y="101"/>
                  </a:cubicBezTo>
                  <a:cubicBezTo>
                    <a:pt x="41" y="101"/>
                    <a:pt x="42" y="101"/>
                    <a:pt x="43" y="101"/>
                  </a:cubicBezTo>
                  <a:cubicBezTo>
                    <a:pt x="43" y="100"/>
                    <a:pt x="43" y="99"/>
                    <a:pt x="43" y="98"/>
                  </a:cubicBezTo>
                  <a:close/>
                  <a:moveTo>
                    <a:pt x="27" y="93"/>
                  </a:moveTo>
                  <a:cubicBezTo>
                    <a:pt x="26" y="93"/>
                    <a:pt x="25" y="93"/>
                    <a:pt x="24" y="93"/>
                  </a:cubicBezTo>
                  <a:cubicBezTo>
                    <a:pt x="24" y="94"/>
                    <a:pt x="24" y="95"/>
                    <a:pt x="24" y="96"/>
                  </a:cubicBezTo>
                  <a:cubicBezTo>
                    <a:pt x="25" y="96"/>
                    <a:pt x="26" y="96"/>
                    <a:pt x="27" y="96"/>
                  </a:cubicBezTo>
                  <a:cubicBezTo>
                    <a:pt x="27" y="95"/>
                    <a:pt x="27" y="94"/>
                    <a:pt x="27" y="93"/>
                  </a:cubicBezTo>
                  <a:close/>
                  <a:moveTo>
                    <a:pt x="35" y="93"/>
                  </a:moveTo>
                  <a:cubicBezTo>
                    <a:pt x="34" y="93"/>
                    <a:pt x="33" y="93"/>
                    <a:pt x="32" y="93"/>
                  </a:cubicBezTo>
                  <a:cubicBezTo>
                    <a:pt x="32" y="94"/>
                    <a:pt x="32" y="95"/>
                    <a:pt x="32" y="96"/>
                  </a:cubicBezTo>
                  <a:cubicBezTo>
                    <a:pt x="33" y="96"/>
                    <a:pt x="34" y="96"/>
                    <a:pt x="35" y="96"/>
                  </a:cubicBezTo>
                  <a:cubicBezTo>
                    <a:pt x="35" y="95"/>
                    <a:pt x="35" y="94"/>
                    <a:pt x="35" y="93"/>
                  </a:cubicBezTo>
                  <a:close/>
                  <a:moveTo>
                    <a:pt x="39" y="94"/>
                  </a:moveTo>
                  <a:cubicBezTo>
                    <a:pt x="38" y="94"/>
                    <a:pt x="37" y="94"/>
                    <a:pt x="36" y="93"/>
                  </a:cubicBezTo>
                  <a:cubicBezTo>
                    <a:pt x="36" y="94"/>
                    <a:pt x="36" y="95"/>
                    <a:pt x="36" y="96"/>
                  </a:cubicBezTo>
                  <a:cubicBezTo>
                    <a:pt x="37" y="96"/>
                    <a:pt x="38" y="96"/>
                    <a:pt x="39" y="97"/>
                  </a:cubicBezTo>
                  <a:cubicBezTo>
                    <a:pt x="39" y="96"/>
                    <a:pt x="39" y="95"/>
                    <a:pt x="39" y="94"/>
                  </a:cubicBezTo>
                  <a:close/>
                  <a:moveTo>
                    <a:pt x="43" y="94"/>
                  </a:moveTo>
                  <a:cubicBezTo>
                    <a:pt x="42" y="94"/>
                    <a:pt x="41" y="94"/>
                    <a:pt x="40" y="94"/>
                  </a:cubicBezTo>
                  <a:cubicBezTo>
                    <a:pt x="40" y="95"/>
                    <a:pt x="40" y="96"/>
                    <a:pt x="40" y="97"/>
                  </a:cubicBezTo>
                  <a:cubicBezTo>
                    <a:pt x="41" y="97"/>
                    <a:pt x="42" y="97"/>
                    <a:pt x="43" y="97"/>
                  </a:cubicBezTo>
                  <a:cubicBezTo>
                    <a:pt x="43" y="96"/>
                    <a:pt x="43" y="95"/>
                    <a:pt x="43" y="94"/>
                  </a:cubicBezTo>
                  <a:close/>
                  <a:moveTo>
                    <a:pt x="47" y="86"/>
                  </a:moveTo>
                  <a:cubicBezTo>
                    <a:pt x="46" y="86"/>
                    <a:pt x="45" y="86"/>
                    <a:pt x="44" y="86"/>
                  </a:cubicBezTo>
                  <a:cubicBezTo>
                    <a:pt x="44" y="86"/>
                    <a:pt x="44" y="87"/>
                    <a:pt x="44" y="88"/>
                  </a:cubicBezTo>
                  <a:cubicBezTo>
                    <a:pt x="45" y="88"/>
                    <a:pt x="46" y="89"/>
                    <a:pt x="47" y="89"/>
                  </a:cubicBezTo>
                  <a:cubicBezTo>
                    <a:pt x="47" y="88"/>
                    <a:pt x="47" y="87"/>
                    <a:pt x="47" y="86"/>
                  </a:cubicBezTo>
                  <a:close/>
                  <a:moveTo>
                    <a:pt x="27" y="80"/>
                  </a:moveTo>
                  <a:cubicBezTo>
                    <a:pt x="26" y="80"/>
                    <a:pt x="25" y="80"/>
                    <a:pt x="24" y="80"/>
                  </a:cubicBezTo>
                  <a:cubicBezTo>
                    <a:pt x="24" y="81"/>
                    <a:pt x="24" y="82"/>
                    <a:pt x="24" y="83"/>
                  </a:cubicBezTo>
                  <a:cubicBezTo>
                    <a:pt x="25" y="83"/>
                    <a:pt x="26" y="83"/>
                    <a:pt x="27" y="83"/>
                  </a:cubicBezTo>
                  <a:cubicBezTo>
                    <a:pt x="27" y="82"/>
                    <a:pt x="27" y="81"/>
                    <a:pt x="27" y="80"/>
                  </a:cubicBezTo>
                  <a:close/>
                  <a:moveTo>
                    <a:pt x="35" y="81"/>
                  </a:moveTo>
                  <a:cubicBezTo>
                    <a:pt x="34" y="81"/>
                    <a:pt x="33" y="80"/>
                    <a:pt x="32" y="80"/>
                  </a:cubicBezTo>
                  <a:cubicBezTo>
                    <a:pt x="32" y="81"/>
                    <a:pt x="32" y="82"/>
                    <a:pt x="32" y="83"/>
                  </a:cubicBezTo>
                  <a:cubicBezTo>
                    <a:pt x="33" y="83"/>
                    <a:pt x="34" y="84"/>
                    <a:pt x="35" y="84"/>
                  </a:cubicBezTo>
                  <a:cubicBezTo>
                    <a:pt x="35" y="83"/>
                    <a:pt x="35" y="82"/>
                    <a:pt x="35" y="81"/>
                  </a:cubicBezTo>
                  <a:close/>
                  <a:moveTo>
                    <a:pt x="39" y="81"/>
                  </a:moveTo>
                  <a:cubicBezTo>
                    <a:pt x="38" y="81"/>
                    <a:pt x="37" y="81"/>
                    <a:pt x="36" y="81"/>
                  </a:cubicBezTo>
                  <a:cubicBezTo>
                    <a:pt x="36" y="82"/>
                    <a:pt x="36" y="83"/>
                    <a:pt x="36" y="84"/>
                  </a:cubicBezTo>
                  <a:cubicBezTo>
                    <a:pt x="37" y="84"/>
                    <a:pt x="38" y="84"/>
                    <a:pt x="39" y="84"/>
                  </a:cubicBezTo>
                  <a:cubicBezTo>
                    <a:pt x="39" y="83"/>
                    <a:pt x="39" y="82"/>
                    <a:pt x="39" y="81"/>
                  </a:cubicBezTo>
                  <a:close/>
                  <a:moveTo>
                    <a:pt x="43" y="81"/>
                  </a:moveTo>
                  <a:cubicBezTo>
                    <a:pt x="42" y="81"/>
                    <a:pt x="41" y="81"/>
                    <a:pt x="40" y="81"/>
                  </a:cubicBezTo>
                  <a:cubicBezTo>
                    <a:pt x="40" y="82"/>
                    <a:pt x="40" y="83"/>
                    <a:pt x="40" y="84"/>
                  </a:cubicBezTo>
                  <a:cubicBezTo>
                    <a:pt x="41" y="84"/>
                    <a:pt x="42" y="84"/>
                    <a:pt x="43" y="84"/>
                  </a:cubicBezTo>
                  <a:cubicBezTo>
                    <a:pt x="43" y="83"/>
                    <a:pt x="43" y="82"/>
                    <a:pt x="43" y="81"/>
                  </a:cubicBezTo>
                  <a:close/>
                  <a:moveTo>
                    <a:pt x="47" y="82"/>
                  </a:moveTo>
                  <a:cubicBezTo>
                    <a:pt x="46" y="81"/>
                    <a:pt x="45" y="81"/>
                    <a:pt x="44" y="81"/>
                  </a:cubicBezTo>
                  <a:cubicBezTo>
                    <a:pt x="44" y="82"/>
                    <a:pt x="44" y="83"/>
                    <a:pt x="44" y="84"/>
                  </a:cubicBezTo>
                  <a:cubicBezTo>
                    <a:pt x="45" y="84"/>
                    <a:pt x="46" y="84"/>
                    <a:pt x="47" y="84"/>
                  </a:cubicBezTo>
                  <a:cubicBezTo>
                    <a:pt x="47" y="83"/>
                    <a:pt x="47" y="83"/>
                    <a:pt x="47" y="82"/>
                  </a:cubicBezTo>
                  <a:close/>
                  <a:moveTo>
                    <a:pt x="27" y="76"/>
                  </a:moveTo>
                  <a:cubicBezTo>
                    <a:pt x="26" y="76"/>
                    <a:pt x="25" y="76"/>
                    <a:pt x="24" y="75"/>
                  </a:cubicBezTo>
                  <a:cubicBezTo>
                    <a:pt x="24" y="76"/>
                    <a:pt x="24" y="77"/>
                    <a:pt x="24" y="78"/>
                  </a:cubicBezTo>
                  <a:cubicBezTo>
                    <a:pt x="25" y="79"/>
                    <a:pt x="26" y="79"/>
                    <a:pt x="27" y="79"/>
                  </a:cubicBezTo>
                  <a:cubicBezTo>
                    <a:pt x="27" y="78"/>
                    <a:pt x="27" y="77"/>
                    <a:pt x="27" y="76"/>
                  </a:cubicBezTo>
                  <a:close/>
                  <a:moveTo>
                    <a:pt x="35" y="76"/>
                  </a:moveTo>
                  <a:cubicBezTo>
                    <a:pt x="34" y="76"/>
                    <a:pt x="33" y="76"/>
                    <a:pt x="32" y="76"/>
                  </a:cubicBezTo>
                  <a:cubicBezTo>
                    <a:pt x="32" y="77"/>
                    <a:pt x="32" y="78"/>
                    <a:pt x="32" y="79"/>
                  </a:cubicBezTo>
                  <a:cubicBezTo>
                    <a:pt x="33" y="79"/>
                    <a:pt x="34" y="79"/>
                    <a:pt x="35" y="79"/>
                  </a:cubicBezTo>
                  <a:cubicBezTo>
                    <a:pt x="35" y="78"/>
                    <a:pt x="35" y="77"/>
                    <a:pt x="35" y="76"/>
                  </a:cubicBezTo>
                  <a:close/>
                  <a:moveTo>
                    <a:pt x="39" y="77"/>
                  </a:moveTo>
                  <a:cubicBezTo>
                    <a:pt x="38" y="77"/>
                    <a:pt x="37" y="77"/>
                    <a:pt x="36" y="76"/>
                  </a:cubicBezTo>
                  <a:cubicBezTo>
                    <a:pt x="36" y="77"/>
                    <a:pt x="36" y="78"/>
                    <a:pt x="36" y="79"/>
                  </a:cubicBezTo>
                  <a:cubicBezTo>
                    <a:pt x="37" y="80"/>
                    <a:pt x="38" y="80"/>
                    <a:pt x="39" y="80"/>
                  </a:cubicBezTo>
                  <a:cubicBezTo>
                    <a:pt x="39" y="79"/>
                    <a:pt x="39" y="78"/>
                    <a:pt x="39" y="77"/>
                  </a:cubicBezTo>
                  <a:close/>
                  <a:moveTo>
                    <a:pt x="43" y="77"/>
                  </a:moveTo>
                  <a:cubicBezTo>
                    <a:pt x="42" y="77"/>
                    <a:pt x="41" y="77"/>
                    <a:pt x="40" y="77"/>
                  </a:cubicBezTo>
                  <a:cubicBezTo>
                    <a:pt x="40" y="78"/>
                    <a:pt x="40" y="79"/>
                    <a:pt x="40" y="80"/>
                  </a:cubicBezTo>
                  <a:cubicBezTo>
                    <a:pt x="41" y="80"/>
                    <a:pt x="42" y="80"/>
                    <a:pt x="43" y="80"/>
                  </a:cubicBezTo>
                  <a:cubicBezTo>
                    <a:pt x="43" y="79"/>
                    <a:pt x="43" y="78"/>
                    <a:pt x="43" y="77"/>
                  </a:cubicBezTo>
                  <a:close/>
                  <a:moveTo>
                    <a:pt x="47" y="77"/>
                  </a:moveTo>
                  <a:cubicBezTo>
                    <a:pt x="46" y="77"/>
                    <a:pt x="45" y="77"/>
                    <a:pt x="44" y="77"/>
                  </a:cubicBezTo>
                  <a:cubicBezTo>
                    <a:pt x="44" y="78"/>
                    <a:pt x="44" y="79"/>
                    <a:pt x="44" y="80"/>
                  </a:cubicBezTo>
                  <a:cubicBezTo>
                    <a:pt x="45" y="80"/>
                    <a:pt x="46" y="80"/>
                    <a:pt x="47" y="80"/>
                  </a:cubicBezTo>
                  <a:cubicBezTo>
                    <a:pt x="47" y="79"/>
                    <a:pt x="47" y="78"/>
                    <a:pt x="47" y="77"/>
                  </a:cubicBezTo>
                  <a:close/>
                  <a:moveTo>
                    <a:pt x="27" y="71"/>
                  </a:moveTo>
                  <a:cubicBezTo>
                    <a:pt x="26" y="71"/>
                    <a:pt x="25" y="71"/>
                    <a:pt x="24" y="71"/>
                  </a:cubicBezTo>
                  <a:cubicBezTo>
                    <a:pt x="24" y="72"/>
                    <a:pt x="24" y="73"/>
                    <a:pt x="24" y="74"/>
                  </a:cubicBezTo>
                  <a:cubicBezTo>
                    <a:pt x="25" y="74"/>
                    <a:pt x="26" y="74"/>
                    <a:pt x="27" y="74"/>
                  </a:cubicBezTo>
                  <a:cubicBezTo>
                    <a:pt x="27" y="73"/>
                    <a:pt x="27" y="72"/>
                    <a:pt x="27" y="71"/>
                  </a:cubicBezTo>
                  <a:close/>
                  <a:moveTo>
                    <a:pt x="35" y="72"/>
                  </a:moveTo>
                  <a:cubicBezTo>
                    <a:pt x="34" y="72"/>
                    <a:pt x="33" y="72"/>
                    <a:pt x="32" y="72"/>
                  </a:cubicBezTo>
                  <a:cubicBezTo>
                    <a:pt x="32" y="73"/>
                    <a:pt x="32" y="74"/>
                    <a:pt x="32" y="75"/>
                  </a:cubicBezTo>
                  <a:cubicBezTo>
                    <a:pt x="33" y="75"/>
                    <a:pt x="34" y="75"/>
                    <a:pt x="35" y="75"/>
                  </a:cubicBezTo>
                  <a:cubicBezTo>
                    <a:pt x="35" y="74"/>
                    <a:pt x="35" y="73"/>
                    <a:pt x="35" y="72"/>
                  </a:cubicBezTo>
                  <a:close/>
                  <a:moveTo>
                    <a:pt x="39" y="72"/>
                  </a:moveTo>
                  <a:cubicBezTo>
                    <a:pt x="38" y="72"/>
                    <a:pt x="37" y="72"/>
                    <a:pt x="36" y="72"/>
                  </a:cubicBezTo>
                  <a:cubicBezTo>
                    <a:pt x="36" y="73"/>
                    <a:pt x="36" y="74"/>
                    <a:pt x="36" y="75"/>
                  </a:cubicBezTo>
                  <a:cubicBezTo>
                    <a:pt x="37" y="75"/>
                    <a:pt x="38" y="75"/>
                    <a:pt x="39" y="75"/>
                  </a:cubicBezTo>
                  <a:cubicBezTo>
                    <a:pt x="39" y="74"/>
                    <a:pt x="39" y="73"/>
                    <a:pt x="39" y="72"/>
                  </a:cubicBezTo>
                  <a:close/>
                  <a:moveTo>
                    <a:pt x="43" y="73"/>
                  </a:moveTo>
                  <a:cubicBezTo>
                    <a:pt x="42" y="73"/>
                    <a:pt x="41" y="73"/>
                    <a:pt x="40" y="73"/>
                  </a:cubicBezTo>
                  <a:cubicBezTo>
                    <a:pt x="40" y="74"/>
                    <a:pt x="40" y="75"/>
                    <a:pt x="40" y="76"/>
                  </a:cubicBezTo>
                  <a:cubicBezTo>
                    <a:pt x="41" y="76"/>
                    <a:pt x="42" y="76"/>
                    <a:pt x="43" y="76"/>
                  </a:cubicBezTo>
                  <a:cubicBezTo>
                    <a:pt x="43" y="75"/>
                    <a:pt x="43" y="74"/>
                    <a:pt x="43" y="73"/>
                  </a:cubicBezTo>
                  <a:close/>
                  <a:moveTo>
                    <a:pt x="27" y="67"/>
                  </a:moveTo>
                  <a:cubicBezTo>
                    <a:pt x="26" y="67"/>
                    <a:pt x="25" y="67"/>
                    <a:pt x="24" y="67"/>
                  </a:cubicBezTo>
                  <a:cubicBezTo>
                    <a:pt x="24" y="68"/>
                    <a:pt x="24" y="69"/>
                    <a:pt x="24" y="70"/>
                  </a:cubicBezTo>
                  <a:cubicBezTo>
                    <a:pt x="25" y="70"/>
                    <a:pt x="26" y="70"/>
                    <a:pt x="27" y="70"/>
                  </a:cubicBezTo>
                  <a:cubicBezTo>
                    <a:pt x="27" y="69"/>
                    <a:pt x="27" y="68"/>
                    <a:pt x="27" y="67"/>
                  </a:cubicBezTo>
                  <a:close/>
                  <a:moveTo>
                    <a:pt x="39" y="68"/>
                  </a:moveTo>
                  <a:cubicBezTo>
                    <a:pt x="38" y="68"/>
                    <a:pt x="37" y="68"/>
                    <a:pt x="36" y="68"/>
                  </a:cubicBezTo>
                  <a:cubicBezTo>
                    <a:pt x="36" y="69"/>
                    <a:pt x="36" y="70"/>
                    <a:pt x="36" y="71"/>
                  </a:cubicBezTo>
                  <a:cubicBezTo>
                    <a:pt x="37" y="71"/>
                    <a:pt x="38" y="71"/>
                    <a:pt x="39" y="71"/>
                  </a:cubicBezTo>
                  <a:cubicBezTo>
                    <a:pt x="39" y="70"/>
                    <a:pt x="39" y="69"/>
                    <a:pt x="39" y="68"/>
                  </a:cubicBezTo>
                  <a:close/>
                  <a:moveTo>
                    <a:pt x="43" y="69"/>
                  </a:moveTo>
                  <a:cubicBezTo>
                    <a:pt x="42" y="69"/>
                    <a:pt x="41" y="69"/>
                    <a:pt x="40" y="68"/>
                  </a:cubicBezTo>
                  <a:cubicBezTo>
                    <a:pt x="40" y="69"/>
                    <a:pt x="40" y="70"/>
                    <a:pt x="40" y="71"/>
                  </a:cubicBezTo>
                  <a:cubicBezTo>
                    <a:pt x="41" y="71"/>
                    <a:pt x="42" y="72"/>
                    <a:pt x="43" y="72"/>
                  </a:cubicBezTo>
                  <a:cubicBezTo>
                    <a:pt x="43" y="71"/>
                    <a:pt x="43" y="70"/>
                    <a:pt x="43" y="69"/>
                  </a:cubicBezTo>
                  <a:close/>
                  <a:moveTo>
                    <a:pt x="39" y="64"/>
                  </a:moveTo>
                  <a:cubicBezTo>
                    <a:pt x="38" y="64"/>
                    <a:pt x="37" y="64"/>
                    <a:pt x="36" y="64"/>
                  </a:cubicBezTo>
                  <a:cubicBezTo>
                    <a:pt x="36" y="65"/>
                    <a:pt x="36" y="66"/>
                    <a:pt x="36" y="67"/>
                  </a:cubicBezTo>
                  <a:cubicBezTo>
                    <a:pt x="37" y="67"/>
                    <a:pt x="38" y="67"/>
                    <a:pt x="39" y="67"/>
                  </a:cubicBezTo>
                  <a:cubicBezTo>
                    <a:pt x="39" y="66"/>
                    <a:pt x="39" y="65"/>
                    <a:pt x="39" y="64"/>
                  </a:cubicBezTo>
                  <a:close/>
                  <a:moveTo>
                    <a:pt x="43" y="65"/>
                  </a:moveTo>
                  <a:cubicBezTo>
                    <a:pt x="42" y="64"/>
                    <a:pt x="41" y="64"/>
                    <a:pt x="40" y="64"/>
                  </a:cubicBezTo>
                  <a:cubicBezTo>
                    <a:pt x="40" y="65"/>
                    <a:pt x="40" y="66"/>
                    <a:pt x="40" y="67"/>
                  </a:cubicBezTo>
                  <a:cubicBezTo>
                    <a:pt x="41" y="67"/>
                    <a:pt x="42" y="67"/>
                    <a:pt x="43" y="67"/>
                  </a:cubicBezTo>
                  <a:cubicBezTo>
                    <a:pt x="43" y="66"/>
                    <a:pt x="43" y="65"/>
                    <a:pt x="43" y="65"/>
                  </a:cubicBezTo>
                  <a:close/>
                  <a:moveTo>
                    <a:pt x="47" y="65"/>
                  </a:moveTo>
                  <a:cubicBezTo>
                    <a:pt x="46" y="65"/>
                    <a:pt x="45" y="65"/>
                    <a:pt x="44" y="65"/>
                  </a:cubicBezTo>
                  <a:cubicBezTo>
                    <a:pt x="44" y="66"/>
                    <a:pt x="44" y="67"/>
                    <a:pt x="44" y="68"/>
                  </a:cubicBezTo>
                  <a:cubicBezTo>
                    <a:pt x="45" y="68"/>
                    <a:pt x="46" y="68"/>
                    <a:pt x="47" y="68"/>
                  </a:cubicBezTo>
                  <a:cubicBezTo>
                    <a:pt x="47" y="67"/>
                    <a:pt x="47" y="66"/>
                    <a:pt x="47" y="65"/>
                  </a:cubicBezTo>
                  <a:close/>
                  <a:moveTo>
                    <a:pt x="27" y="58"/>
                  </a:moveTo>
                  <a:cubicBezTo>
                    <a:pt x="26" y="58"/>
                    <a:pt x="25" y="58"/>
                    <a:pt x="24" y="58"/>
                  </a:cubicBezTo>
                  <a:cubicBezTo>
                    <a:pt x="24" y="59"/>
                    <a:pt x="24" y="60"/>
                    <a:pt x="24" y="61"/>
                  </a:cubicBezTo>
                  <a:cubicBezTo>
                    <a:pt x="25" y="61"/>
                    <a:pt x="26" y="61"/>
                    <a:pt x="27" y="61"/>
                  </a:cubicBezTo>
                  <a:cubicBezTo>
                    <a:pt x="27" y="60"/>
                    <a:pt x="27" y="59"/>
                    <a:pt x="27" y="58"/>
                  </a:cubicBezTo>
                  <a:close/>
                  <a:moveTo>
                    <a:pt x="35" y="59"/>
                  </a:moveTo>
                  <a:cubicBezTo>
                    <a:pt x="34" y="59"/>
                    <a:pt x="33" y="59"/>
                    <a:pt x="32" y="59"/>
                  </a:cubicBezTo>
                  <a:cubicBezTo>
                    <a:pt x="32" y="60"/>
                    <a:pt x="32" y="61"/>
                    <a:pt x="32" y="62"/>
                  </a:cubicBezTo>
                  <a:cubicBezTo>
                    <a:pt x="33" y="62"/>
                    <a:pt x="34" y="62"/>
                    <a:pt x="35" y="62"/>
                  </a:cubicBezTo>
                  <a:cubicBezTo>
                    <a:pt x="35" y="61"/>
                    <a:pt x="35" y="60"/>
                    <a:pt x="35" y="59"/>
                  </a:cubicBezTo>
                  <a:close/>
                  <a:moveTo>
                    <a:pt x="39" y="60"/>
                  </a:moveTo>
                  <a:cubicBezTo>
                    <a:pt x="38" y="60"/>
                    <a:pt x="37" y="60"/>
                    <a:pt x="36" y="60"/>
                  </a:cubicBezTo>
                  <a:cubicBezTo>
                    <a:pt x="36" y="61"/>
                    <a:pt x="36" y="61"/>
                    <a:pt x="36" y="62"/>
                  </a:cubicBezTo>
                  <a:cubicBezTo>
                    <a:pt x="37" y="63"/>
                    <a:pt x="38" y="63"/>
                    <a:pt x="39" y="63"/>
                  </a:cubicBezTo>
                  <a:cubicBezTo>
                    <a:pt x="39" y="62"/>
                    <a:pt x="39" y="61"/>
                    <a:pt x="39" y="60"/>
                  </a:cubicBezTo>
                  <a:close/>
                  <a:moveTo>
                    <a:pt x="47" y="61"/>
                  </a:moveTo>
                  <a:cubicBezTo>
                    <a:pt x="46" y="61"/>
                    <a:pt x="45" y="61"/>
                    <a:pt x="44" y="60"/>
                  </a:cubicBezTo>
                  <a:cubicBezTo>
                    <a:pt x="44" y="61"/>
                    <a:pt x="44" y="62"/>
                    <a:pt x="44" y="63"/>
                  </a:cubicBezTo>
                  <a:cubicBezTo>
                    <a:pt x="45" y="63"/>
                    <a:pt x="46" y="64"/>
                    <a:pt x="47" y="64"/>
                  </a:cubicBezTo>
                  <a:cubicBezTo>
                    <a:pt x="47" y="63"/>
                    <a:pt x="47" y="62"/>
                    <a:pt x="47" y="61"/>
                  </a:cubicBezTo>
                  <a:close/>
                  <a:moveTo>
                    <a:pt x="27" y="54"/>
                  </a:moveTo>
                  <a:cubicBezTo>
                    <a:pt x="26" y="54"/>
                    <a:pt x="25" y="54"/>
                    <a:pt x="24" y="54"/>
                  </a:cubicBezTo>
                  <a:cubicBezTo>
                    <a:pt x="24" y="55"/>
                    <a:pt x="24" y="56"/>
                    <a:pt x="24" y="57"/>
                  </a:cubicBezTo>
                  <a:cubicBezTo>
                    <a:pt x="25" y="57"/>
                    <a:pt x="26" y="57"/>
                    <a:pt x="27" y="57"/>
                  </a:cubicBezTo>
                  <a:cubicBezTo>
                    <a:pt x="27" y="56"/>
                    <a:pt x="27" y="55"/>
                    <a:pt x="27" y="54"/>
                  </a:cubicBezTo>
                  <a:close/>
                  <a:moveTo>
                    <a:pt x="39" y="56"/>
                  </a:moveTo>
                  <a:cubicBezTo>
                    <a:pt x="38" y="56"/>
                    <a:pt x="37" y="55"/>
                    <a:pt x="36" y="55"/>
                  </a:cubicBezTo>
                  <a:cubicBezTo>
                    <a:pt x="36" y="56"/>
                    <a:pt x="36" y="57"/>
                    <a:pt x="36" y="58"/>
                  </a:cubicBezTo>
                  <a:cubicBezTo>
                    <a:pt x="37" y="58"/>
                    <a:pt x="38" y="58"/>
                    <a:pt x="39" y="59"/>
                  </a:cubicBezTo>
                  <a:cubicBezTo>
                    <a:pt x="39" y="58"/>
                    <a:pt x="39" y="57"/>
                    <a:pt x="39" y="56"/>
                  </a:cubicBezTo>
                  <a:close/>
                  <a:moveTo>
                    <a:pt x="43" y="56"/>
                  </a:moveTo>
                  <a:cubicBezTo>
                    <a:pt x="42" y="56"/>
                    <a:pt x="41" y="56"/>
                    <a:pt x="40" y="56"/>
                  </a:cubicBezTo>
                  <a:cubicBezTo>
                    <a:pt x="40" y="57"/>
                    <a:pt x="40" y="58"/>
                    <a:pt x="40" y="59"/>
                  </a:cubicBezTo>
                  <a:cubicBezTo>
                    <a:pt x="41" y="59"/>
                    <a:pt x="42" y="59"/>
                    <a:pt x="43" y="59"/>
                  </a:cubicBezTo>
                  <a:cubicBezTo>
                    <a:pt x="43" y="58"/>
                    <a:pt x="43" y="57"/>
                    <a:pt x="43" y="56"/>
                  </a:cubicBezTo>
                  <a:close/>
                  <a:moveTo>
                    <a:pt x="27" y="50"/>
                  </a:moveTo>
                  <a:cubicBezTo>
                    <a:pt x="26" y="50"/>
                    <a:pt x="25" y="49"/>
                    <a:pt x="24" y="49"/>
                  </a:cubicBezTo>
                  <a:cubicBezTo>
                    <a:pt x="24" y="50"/>
                    <a:pt x="24" y="51"/>
                    <a:pt x="24" y="52"/>
                  </a:cubicBezTo>
                  <a:cubicBezTo>
                    <a:pt x="25" y="52"/>
                    <a:pt x="26" y="53"/>
                    <a:pt x="27" y="53"/>
                  </a:cubicBezTo>
                  <a:cubicBezTo>
                    <a:pt x="27" y="52"/>
                    <a:pt x="27" y="51"/>
                    <a:pt x="27" y="50"/>
                  </a:cubicBezTo>
                  <a:close/>
                  <a:moveTo>
                    <a:pt x="43" y="52"/>
                  </a:moveTo>
                  <a:cubicBezTo>
                    <a:pt x="42" y="52"/>
                    <a:pt x="41" y="52"/>
                    <a:pt x="40" y="52"/>
                  </a:cubicBezTo>
                  <a:cubicBezTo>
                    <a:pt x="40" y="53"/>
                    <a:pt x="40" y="54"/>
                    <a:pt x="40" y="55"/>
                  </a:cubicBezTo>
                  <a:cubicBezTo>
                    <a:pt x="41" y="55"/>
                    <a:pt x="42" y="55"/>
                    <a:pt x="43" y="55"/>
                  </a:cubicBezTo>
                  <a:cubicBezTo>
                    <a:pt x="43" y="54"/>
                    <a:pt x="43" y="53"/>
                    <a:pt x="43" y="52"/>
                  </a:cubicBezTo>
                  <a:close/>
                  <a:moveTo>
                    <a:pt x="47" y="52"/>
                  </a:moveTo>
                  <a:cubicBezTo>
                    <a:pt x="46" y="52"/>
                    <a:pt x="45" y="52"/>
                    <a:pt x="44" y="52"/>
                  </a:cubicBezTo>
                  <a:cubicBezTo>
                    <a:pt x="44" y="53"/>
                    <a:pt x="44" y="54"/>
                    <a:pt x="44" y="55"/>
                  </a:cubicBezTo>
                  <a:cubicBezTo>
                    <a:pt x="45" y="55"/>
                    <a:pt x="46" y="55"/>
                    <a:pt x="47" y="55"/>
                  </a:cubicBezTo>
                  <a:cubicBezTo>
                    <a:pt x="47" y="54"/>
                    <a:pt x="47" y="53"/>
                    <a:pt x="47" y="52"/>
                  </a:cubicBezTo>
                  <a:close/>
                  <a:moveTo>
                    <a:pt x="27" y="45"/>
                  </a:moveTo>
                  <a:cubicBezTo>
                    <a:pt x="26" y="45"/>
                    <a:pt x="25" y="45"/>
                    <a:pt x="24" y="45"/>
                  </a:cubicBezTo>
                  <a:cubicBezTo>
                    <a:pt x="24" y="46"/>
                    <a:pt x="24" y="47"/>
                    <a:pt x="24" y="48"/>
                  </a:cubicBezTo>
                  <a:cubicBezTo>
                    <a:pt x="25" y="48"/>
                    <a:pt x="26" y="48"/>
                    <a:pt x="27" y="48"/>
                  </a:cubicBezTo>
                  <a:cubicBezTo>
                    <a:pt x="27" y="47"/>
                    <a:pt x="27" y="46"/>
                    <a:pt x="27" y="45"/>
                  </a:cubicBezTo>
                  <a:close/>
                  <a:moveTo>
                    <a:pt x="43" y="48"/>
                  </a:moveTo>
                  <a:cubicBezTo>
                    <a:pt x="42" y="48"/>
                    <a:pt x="41" y="48"/>
                    <a:pt x="40" y="47"/>
                  </a:cubicBezTo>
                  <a:cubicBezTo>
                    <a:pt x="40" y="48"/>
                    <a:pt x="40" y="49"/>
                    <a:pt x="40" y="50"/>
                  </a:cubicBezTo>
                  <a:cubicBezTo>
                    <a:pt x="41" y="50"/>
                    <a:pt x="42" y="51"/>
                    <a:pt x="43" y="51"/>
                  </a:cubicBezTo>
                  <a:cubicBezTo>
                    <a:pt x="43" y="50"/>
                    <a:pt x="43" y="49"/>
                    <a:pt x="43" y="48"/>
                  </a:cubicBezTo>
                  <a:close/>
                  <a:moveTo>
                    <a:pt x="27" y="41"/>
                  </a:moveTo>
                  <a:cubicBezTo>
                    <a:pt x="26" y="41"/>
                    <a:pt x="25" y="41"/>
                    <a:pt x="24" y="41"/>
                  </a:cubicBezTo>
                  <a:cubicBezTo>
                    <a:pt x="24" y="42"/>
                    <a:pt x="24" y="43"/>
                    <a:pt x="24" y="44"/>
                  </a:cubicBezTo>
                  <a:cubicBezTo>
                    <a:pt x="25" y="44"/>
                    <a:pt x="26" y="44"/>
                    <a:pt x="27" y="44"/>
                  </a:cubicBezTo>
                  <a:cubicBezTo>
                    <a:pt x="27" y="43"/>
                    <a:pt x="27" y="42"/>
                    <a:pt x="27" y="41"/>
                  </a:cubicBezTo>
                  <a:close/>
                  <a:moveTo>
                    <a:pt x="43" y="44"/>
                  </a:moveTo>
                  <a:cubicBezTo>
                    <a:pt x="42" y="43"/>
                    <a:pt x="41" y="43"/>
                    <a:pt x="40" y="43"/>
                  </a:cubicBezTo>
                  <a:cubicBezTo>
                    <a:pt x="40" y="44"/>
                    <a:pt x="40" y="45"/>
                    <a:pt x="40" y="46"/>
                  </a:cubicBezTo>
                  <a:cubicBezTo>
                    <a:pt x="41" y="46"/>
                    <a:pt x="42" y="46"/>
                    <a:pt x="43" y="46"/>
                  </a:cubicBezTo>
                  <a:cubicBezTo>
                    <a:pt x="43" y="46"/>
                    <a:pt x="43" y="45"/>
                    <a:pt x="43" y="44"/>
                  </a:cubicBezTo>
                  <a:close/>
                  <a:moveTo>
                    <a:pt x="27" y="37"/>
                  </a:moveTo>
                  <a:cubicBezTo>
                    <a:pt x="26" y="37"/>
                    <a:pt x="25" y="36"/>
                    <a:pt x="24" y="36"/>
                  </a:cubicBezTo>
                  <a:cubicBezTo>
                    <a:pt x="24" y="37"/>
                    <a:pt x="24" y="38"/>
                    <a:pt x="24" y="39"/>
                  </a:cubicBezTo>
                  <a:cubicBezTo>
                    <a:pt x="25" y="39"/>
                    <a:pt x="26" y="40"/>
                    <a:pt x="27" y="40"/>
                  </a:cubicBezTo>
                  <a:cubicBezTo>
                    <a:pt x="27" y="39"/>
                    <a:pt x="27" y="38"/>
                    <a:pt x="27" y="37"/>
                  </a:cubicBezTo>
                  <a:close/>
                  <a:moveTo>
                    <a:pt x="43" y="39"/>
                  </a:moveTo>
                  <a:cubicBezTo>
                    <a:pt x="42" y="39"/>
                    <a:pt x="41" y="39"/>
                    <a:pt x="40" y="39"/>
                  </a:cubicBezTo>
                  <a:cubicBezTo>
                    <a:pt x="40" y="40"/>
                    <a:pt x="40" y="41"/>
                    <a:pt x="40" y="42"/>
                  </a:cubicBezTo>
                  <a:cubicBezTo>
                    <a:pt x="41" y="42"/>
                    <a:pt x="42" y="42"/>
                    <a:pt x="43" y="42"/>
                  </a:cubicBezTo>
                  <a:cubicBezTo>
                    <a:pt x="43" y="41"/>
                    <a:pt x="43" y="40"/>
                    <a:pt x="43" y="39"/>
                  </a:cubicBezTo>
                  <a:close/>
                  <a:moveTo>
                    <a:pt x="47" y="40"/>
                  </a:moveTo>
                  <a:cubicBezTo>
                    <a:pt x="46" y="40"/>
                    <a:pt x="45" y="40"/>
                    <a:pt x="44" y="40"/>
                  </a:cubicBezTo>
                  <a:cubicBezTo>
                    <a:pt x="44" y="41"/>
                    <a:pt x="44" y="42"/>
                    <a:pt x="44" y="43"/>
                  </a:cubicBezTo>
                  <a:cubicBezTo>
                    <a:pt x="45" y="43"/>
                    <a:pt x="46" y="43"/>
                    <a:pt x="47" y="43"/>
                  </a:cubicBezTo>
                  <a:cubicBezTo>
                    <a:pt x="47" y="42"/>
                    <a:pt x="47" y="41"/>
                    <a:pt x="47" y="40"/>
                  </a:cubicBezTo>
                  <a:close/>
                  <a:moveTo>
                    <a:pt x="27" y="32"/>
                  </a:moveTo>
                  <a:cubicBezTo>
                    <a:pt x="26" y="32"/>
                    <a:pt x="25" y="32"/>
                    <a:pt x="24" y="32"/>
                  </a:cubicBezTo>
                  <a:cubicBezTo>
                    <a:pt x="24" y="33"/>
                    <a:pt x="24" y="34"/>
                    <a:pt x="24" y="35"/>
                  </a:cubicBezTo>
                  <a:cubicBezTo>
                    <a:pt x="25" y="35"/>
                    <a:pt x="26" y="35"/>
                    <a:pt x="27" y="35"/>
                  </a:cubicBezTo>
                  <a:cubicBezTo>
                    <a:pt x="27" y="34"/>
                    <a:pt x="27" y="33"/>
                    <a:pt x="27" y="32"/>
                  </a:cubicBezTo>
                  <a:close/>
                  <a:moveTo>
                    <a:pt x="43" y="35"/>
                  </a:moveTo>
                  <a:cubicBezTo>
                    <a:pt x="42" y="35"/>
                    <a:pt x="41" y="35"/>
                    <a:pt x="40" y="35"/>
                  </a:cubicBezTo>
                  <a:cubicBezTo>
                    <a:pt x="40" y="36"/>
                    <a:pt x="40" y="37"/>
                    <a:pt x="40" y="38"/>
                  </a:cubicBezTo>
                  <a:cubicBezTo>
                    <a:pt x="41" y="38"/>
                    <a:pt x="42" y="38"/>
                    <a:pt x="43" y="38"/>
                  </a:cubicBezTo>
                  <a:cubicBezTo>
                    <a:pt x="43" y="37"/>
                    <a:pt x="43" y="36"/>
                    <a:pt x="43" y="35"/>
                  </a:cubicBezTo>
                  <a:close/>
                  <a:moveTo>
                    <a:pt x="47" y="36"/>
                  </a:moveTo>
                  <a:cubicBezTo>
                    <a:pt x="46" y="36"/>
                    <a:pt x="45" y="36"/>
                    <a:pt x="44" y="35"/>
                  </a:cubicBezTo>
                  <a:cubicBezTo>
                    <a:pt x="44" y="36"/>
                    <a:pt x="44" y="37"/>
                    <a:pt x="44" y="38"/>
                  </a:cubicBezTo>
                  <a:cubicBezTo>
                    <a:pt x="45" y="38"/>
                    <a:pt x="46" y="39"/>
                    <a:pt x="47" y="39"/>
                  </a:cubicBezTo>
                  <a:cubicBezTo>
                    <a:pt x="47" y="38"/>
                    <a:pt x="47" y="37"/>
                    <a:pt x="47" y="36"/>
                  </a:cubicBezTo>
                  <a:close/>
                  <a:moveTo>
                    <a:pt x="27" y="28"/>
                  </a:moveTo>
                  <a:cubicBezTo>
                    <a:pt x="26" y="28"/>
                    <a:pt x="25" y="28"/>
                    <a:pt x="24" y="28"/>
                  </a:cubicBezTo>
                  <a:cubicBezTo>
                    <a:pt x="24" y="29"/>
                    <a:pt x="24" y="30"/>
                    <a:pt x="24" y="31"/>
                  </a:cubicBezTo>
                  <a:cubicBezTo>
                    <a:pt x="25" y="31"/>
                    <a:pt x="26" y="31"/>
                    <a:pt x="27" y="31"/>
                  </a:cubicBezTo>
                  <a:cubicBezTo>
                    <a:pt x="27" y="30"/>
                    <a:pt x="27" y="29"/>
                    <a:pt x="27" y="28"/>
                  </a:cubicBezTo>
                  <a:close/>
                  <a:moveTo>
                    <a:pt x="43" y="31"/>
                  </a:moveTo>
                  <a:cubicBezTo>
                    <a:pt x="42" y="31"/>
                    <a:pt x="41" y="31"/>
                    <a:pt x="40" y="31"/>
                  </a:cubicBezTo>
                  <a:cubicBezTo>
                    <a:pt x="40" y="32"/>
                    <a:pt x="40" y="33"/>
                    <a:pt x="40" y="33"/>
                  </a:cubicBezTo>
                  <a:cubicBezTo>
                    <a:pt x="41" y="34"/>
                    <a:pt x="42" y="34"/>
                    <a:pt x="43" y="34"/>
                  </a:cubicBezTo>
                  <a:cubicBezTo>
                    <a:pt x="43" y="33"/>
                    <a:pt x="43" y="32"/>
                    <a:pt x="43" y="31"/>
                  </a:cubicBez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37" name="Rectangle 2601"/>
            <p:cNvSpPr>
              <a:spLocks noChangeArrowheads="1"/>
            </p:cNvSpPr>
            <p:nvPr/>
          </p:nvSpPr>
          <p:spPr bwMode="auto">
            <a:xfrm>
              <a:off x="-1919287" y="944562"/>
              <a:ext cx="333375" cy="211138"/>
            </a:xfrm>
            <a:prstGeom prst="rect">
              <a:avLst/>
            </a:pr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38" name="Freeform 2602"/>
            <p:cNvSpPr>
              <a:spLocks noEditPoints="1"/>
            </p:cNvSpPr>
            <p:nvPr/>
          </p:nvSpPr>
          <p:spPr bwMode="auto">
            <a:xfrm>
              <a:off x="-650874" y="673100"/>
              <a:ext cx="128588" cy="482600"/>
            </a:xfrm>
            <a:custGeom>
              <a:avLst/>
              <a:gdLst>
                <a:gd name="T0" fmla="*/ 24 w 39"/>
                <a:gd name="T1" fmla="*/ 7 h 148"/>
                <a:gd name="T2" fmla="*/ 17 w 39"/>
                <a:gd name="T3" fmla="*/ 7 h 148"/>
                <a:gd name="T4" fmla="*/ 21 w 39"/>
                <a:gd name="T5" fmla="*/ 19 h 148"/>
                <a:gd name="T6" fmla="*/ 3 w 39"/>
                <a:gd name="T7" fmla="*/ 17 h 148"/>
                <a:gd name="T8" fmla="*/ 20 w 39"/>
                <a:gd name="T9" fmla="*/ 15 h 148"/>
                <a:gd name="T10" fmla="*/ 5 w 39"/>
                <a:gd name="T11" fmla="*/ 24 h 148"/>
                <a:gd name="T12" fmla="*/ 8 w 39"/>
                <a:gd name="T13" fmla="*/ 39 h 148"/>
                <a:gd name="T14" fmla="*/ 5 w 39"/>
                <a:gd name="T15" fmla="*/ 49 h 148"/>
                <a:gd name="T16" fmla="*/ 5 w 39"/>
                <a:gd name="T17" fmla="*/ 59 h 148"/>
                <a:gd name="T18" fmla="*/ 8 w 39"/>
                <a:gd name="T19" fmla="*/ 69 h 148"/>
                <a:gd name="T20" fmla="*/ 5 w 39"/>
                <a:gd name="T21" fmla="*/ 75 h 148"/>
                <a:gd name="T22" fmla="*/ 8 w 39"/>
                <a:gd name="T23" fmla="*/ 86 h 148"/>
                <a:gd name="T24" fmla="*/ 5 w 39"/>
                <a:gd name="T25" fmla="*/ 100 h 148"/>
                <a:gd name="T26" fmla="*/ 5 w 39"/>
                <a:gd name="T27" fmla="*/ 110 h 148"/>
                <a:gd name="T28" fmla="*/ 5 w 39"/>
                <a:gd name="T29" fmla="*/ 115 h 148"/>
                <a:gd name="T30" fmla="*/ 3 w 39"/>
                <a:gd name="T31" fmla="*/ 106 h 148"/>
                <a:gd name="T32" fmla="*/ 11 w 39"/>
                <a:gd name="T33" fmla="*/ 98 h 148"/>
                <a:gd name="T34" fmla="*/ 14 w 39"/>
                <a:gd name="T35" fmla="*/ 100 h 148"/>
                <a:gd name="T36" fmla="*/ 3 w 39"/>
                <a:gd name="T37" fmla="*/ 94 h 148"/>
                <a:gd name="T38" fmla="*/ 14 w 39"/>
                <a:gd name="T39" fmla="*/ 96 h 148"/>
                <a:gd name="T40" fmla="*/ 17 w 39"/>
                <a:gd name="T41" fmla="*/ 93 h 148"/>
                <a:gd name="T42" fmla="*/ 11 w 39"/>
                <a:gd name="T43" fmla="*/ 90 h 148"/>
                <a:gd name="T44" fmla="*/ 14 w 39"/>
                <a:gd name="T45" fmla="*/ 92 h 148"/>
                <a:gd name="T46" fmla="*/ 3 w 39"/>
                <a:gd name="T47" fmla="*/ 86 h 148"/>
                <a:gd name="T48" fmla="*/ 14 w 39"/>
                <a:gd name="T49" fmla="*/ 88 h 148"/>
                <a:gd name="T50" fmla="*/ 17 w 39"/>
                <a:gd name="T51" fmla="*/ 85 h 148"/>
                <a:gd name="T52" fmla="*/ 11 w 39"/>
                <a:gd name="T53" fmla="*/ 82 h 148"/>
                <a:gd name="T54" fmla="*/ 14 w 39"/>
                <a:gd name="T55" fmla="*/ 84 h 148"/>
                <a:gd name="T56" fmla="*/ 3 w 39"/>
                <a:gd name="T57" fmla="*/ 79 h 148"/>
                <a:gd name="T58" fmla="*/ 14 w 39"/>
                <a:gd name="T59" fmla="*/ 80 h 148"/>
                <a:gd name="T60" fmla="*/ 17 w 39"/>
                <a:gd name="T61" fmla="*/ 77 h 148"/>
                <a:gd name="T62" fmla="*/ 11 w 39"/>
                <a:gd name="T63" fmla="*/ 74 h 148"/>
                <a:gd name="T64" fmla="*/ 14 w 39"/>
                <a:gd name="T65" fmla="*/ 76 h 148"/>
                <a:gd name="T66" fmla="*/ 3 w 39"/>
                <a:gd name="T67" fmla="*/ 71 h 148"/>
                <a:gd name="T68" fmla="*/ 5 w 39"/>
                <a:gd name="T69" fmla="*/ 69 h 148"/>
                <a:gd name="T70" fmla="*/ 11 w 39"/>
                <a:gd name="T71" fmla="*/ 66 h 148"/>
                <a:gd name="T72" fmla="*/ 14 w 39"/>
                <a:gd name="T73" fmla="*/ 62 h 148"/>
                <a:gd name="T74" fmla="*/ 8 w 39"/>
                <a:gd name="T75" fmla="*/ 61 h 148"/>
                <a:gd name="T76" fmla="*/ 8 w 39"/>
                <a:gd name="T77" fmla="*/ 55 h 148"/>
                <a:gd name="T78" fmla="*/ 23 w 39"/>
                <a:gd name="T79" fmla="*/ 55 h 148"/>
                <a:gd name="T80" fmla="*/ 11 w 39"/>
                <a:gd name="T81" fmla="*/ 50 h 148"/>
                <a:gd name="T82" fmla="*/ 23 w 39"/>
                <a:gd name="T83" fmla="*/ 49 h 148"/>
                <a:gd name="T84" fmla="*/ 11 w 39"/>
                <a:gd name="T85" fmla="*/ 48 h 148"/>
                <a:gd name="T86" fmla="*/ 21 w 39"/>
                <a:gd name="T87" fmla="*/ 45 h 148"/>
                <a:gd name="T88" fmla="*/ 11 w 39"/>
                <a:gd name="T89" fmla="*/ 45 h 148"/>
                <a:gd name="T90" fmla="*/ 14 w 39"/>
                <a:gd name="T91" fmla="*/ 42 h 148"/>
                <a:gd name="T92" fmla="*/ 5 w 39"/>
                <a:gd name="T93" fmla="*/ 40 h 148"/>
                <a:gd name="T94" fmla="*/ 11 w 39"/>
                <a:gd name="T95" fmla="*/ 41 h 148"/>
                <a:gd name="T96" fmla="*/ 21 w 39"/>
                <a:gd name="T97" fmla="*/ 37 h 148"/>
                <a:gd name="T98" fmla="*/ 11 w 39"/>
                <a:gd name="T99" fmla="*/ 37 h 148"/>
                <a:gd name="T100" fmla="*/ 14 w 39"/>
                <a:gd name="T101" fmla="*/ 34 h 148"/>
                <a:gd name="T102" fmla="*/ 11 w 39"/>
                <a:gd name="T103" fmla="*/ 31 h 148"/>
                <a:gd name="T104" fmla="*/ 14 w 39"/>
                <a:gd name="T105" fmla="*/ 32 h 148"/>
                <a:gd name="T106" fmla="*/ 3 w 39"/>
                <a:gd name="T107" fmla="*/ 29 h 148"/>
                <a:gd name="T108" fmla="*/ 17 w 39"/>
                <a:gd name="T109" fmla="*/ 28 h 148"/>
                <a:gd name="T110" fmla="*/ 21 w 39"/>
                <a:gd name="T111" fmla="*/ 25 h 148"/>
                <a:gd name="T112" fmla="*/ 17 w 39"/>
                <a:gd name="T113" fmla="*/ 22 h 148"/>
                <a:gd name="T114" fmla="*/ 21 w 39"/>
                <a:gd name="T115" fmla="*/ 23 h 148"/>
                <a:gd name="T116" fmla="*/ 14 w 39"/>
                <a:gd name="T117" fmla="*/ 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 h="148">
                  <a:moveTo>
                    <a:pt x="0" y="148"/>
                  </a:moveTo>
                  <a:cubicBezTo>
                    <a:pt x="39" y="148"/>
                    <a:pt x="39" y="148"/>
                    <a:pt x="39" y="148"/>
                  </a:cubicBezTo>
                  <a:cubicBezTo>
                    <a:pt x="39" y="15"/>
                    <a:pt x="39" y="15"/>
                    <a:pt x="39" y="15"/>
                  </a:cubicBezTo>
                  <a:cubicBezTo>
                    <a:pt x="31" y="9"/>
                    <a:pt x="31" y="9"/>
                    <a:pt x="31" y="9"/>
                  </a:cubicBezTo>
                  <a:cubicBezTo>
                    <a:pt x="31" y="0"/>
                    <a:pt x="31" y="0"/>
                    <a:pt x="31" y="0"/>
                  </a:cubicBezTo>
                  <a:cubicBezTo>
                    <a:pt x="29" y="0"/>
                    <a:pt x="29" y="0"/>
                    <a:pt x="29" y="0"/>
                  </a:cubicBezTo>
                  <a:cubicBezTo>
                    <a:pt x="29" y="3"/>
                    <a:pt x="29" y="3"/>
                    <a:pt x="29" y="3"/>
                  </a:cubicBezTo>
                  <a:cubicBezTo>
                    <a:pt x="28" y="3"/>
                    <a:pt x="28" y="3"/>
                    <a:pt x="28" y="3"/>
                  </a:cubicBezTo>
                  <a:cubicBezTo>
                    <a:pt x="28" y="7"/>
                    <a:pt x="28" y="7"/>
                    <a:pt x="28" y="7"/>
                  </a:cubicBezTo>
                  <a:cubicBezTo>
                    <a:pt x="27" y="7"/>
                    <a:pt x="27" y="7"/>
                    <a:pt x="27" y="7"/>
                  </a:cubicBezTo>
                  <a:cubicBezTo>
                    <a:pt x="24" y="8"/>
                    <a:pt x="24" y="8"/>
                    <a:pt x="24" y="8"/>
                  </a:cubicBezTo>
                  <a:cubicBezTo>
                    <a:pt x="24" y="7"/>
                    <a:pt x="24" y="7"/>
                    <a:pt x="24" y="7"/>
                  </a:cubicBezTo>
                  <a:cubicBezTo>
                    <a:pt x="24" y="1"/>
                    <a:pt x="24" y="1"/>
                    <a:pt x="24" y="1"/>
                  </a:cubicBezTo>
                  <a:cubicBezTo>
                    <a:pt x="23" y="1"/>
                    <a:pt x="23" y="1"/>
                    <a:pt x="23" y="1"/>
                  </a:cubicBezTo>
                  <a:cubicBezTo>
                    <a:pt x="23" y="7"/>
                    <a:pt x="23" y="7"/>
                    <a:pt x="23" y="7"/>
                  </a:cubicBezTo>
                  <a:cubicBezTo>
                    <a:pt x="22" y="7"/>
                    <a:pt x="22" y="7"/>
                    <a:pt x="22" y="7"/>
                  </a:cubicBezTo>
                  <a:cubicBezTo>
                    <a:pt x="22" y="2"/>
                    <a:pt x="22" y="2"/>
                    <a:pt x="22" y="2"/>
                  </a:cubicBezTo>
                  <a:cubicBezTo>
                    <a:pt x="21" y="2"/>
                    <a:pt x="21" y="2"/>
                    <a:pt x="21" y="2"/>
                  </a:cubicBezTo>
                  <a:cubicBezTo>
                    <a:pt x="21" y="7"/>
                    <a:pt x="21" y="7"/>
                    <a:pt x="21" y="7"/>
                  </a:cubicBezTo>
                  <a:cubicBezTo>
                    <a:pt x="20" y="7"/>
                    <a:pt x="20" y="7"/>
                    <a:pt x="20" y="7"/>
                  </a:cubicBezTo>
                  <a:cubicBezTo>
                    <a:pt x="20" y="2"/>
                    <a:pt x="20" y="2"/>
                    <a:pt x="20" y="2"/>
                  </a:cubicBezTo>
                  <a:cubicBezTo>
                    <a:pt x="18" y="2"/>
                    <a:pt x="18" y="2"/>
                    <a:pt x="18" y="2"/>
                  </a:cubicBezTo>
                  <a:cubicBezTo>
                    <a:pt x="18" y="7"/>
                    <a:pt x="18" y="7"/>
                    <a:pt x="18" y="7"/>
                  </a:cubicBezTo>
                  <a:cubicBezTo>
                    <a:pt x="17" y="7"/>
                    <a:pt x="17" y="7"/>
                    <a:pt x="17" y="7"/>
                  </a:cubicBezTo>
                  <a:cubicBezTo>
                    <a:pt x="17" y="10"/>
                    <a:pt x="17" y="10"/>
                    <a:pt x="17" y="10"/>
                  </a:cubicBezTo>
                  <a:cubicBezTo>
                    <a:pt x="0" y="15"/>
                    <a:pt x="0" y="15"/>
                    <a:pt x="0" y="15"/>
                  </a:cubicBezTo>
                  <a:cubicBezTo>
                    <a:pt x="0" y="148"/>
                    <a:pt x="0" y="148"/>
                    <a:pt x="0" y="148"/>
                  </a:cubicBezTo>
                  <a:close/>
                  <a:moveTo>
                    <a:pt x="17" y="17"/>
                  </a:moveTo>
                  <a:cubicBezTo>
                    <a:pt x="18" y="17"/>
                    <a:pt x="19" y="17"/>
                    <a:pt x="20" y="17"/>
                  </a:cubicBezTo>
                  <a:cubicBezTo>
                    <a:pt x="20" y="17"/>
                    <a:pt x="20" y="18"/>
                    <a:pt x="20" y="19"/>
                  </a:cubicBezTo>
                  <a:cubicBezTo>
                    <a:pt x="19" y="19"/>
                    <a:pt x="18" y="19"/>
                    <a:pt x="17" y="19"/>
                  </a:cubicBezTo>
                  <a:cubicBezTo>
                    <a:pt x="17" y="19"/>
                    <a:pt x="17" y="18"/>
                    <a:pt x="17" y="17"/>
                  </a:cubicBezTo>
                  <a:close/>
                  <a:moveTo>
                    <a:pt x="21" y="17"/>
                  </a:moveTo>
                  <a:cubicBezTo>
                    <a:pt x="21" y="16"/>
                    <a:pt x="22" y="16"/>
                    <a:pt x="23" y="16"/>
                  </a:cubicBezTo>
                  <a:cubicBezTo>
                    <a:pt x="23" y="17"/>
                    <a:pt x="23" y="17"/>
                    <a:pt x="23" y="18"/>
                  </a:cubicBezTo>
                  <a:cubicBezTo>
                    <a:pt x="22" y="18"/>
                    <a:pt x="21" y="19"/>
                    <a:pt x="21" y="19"/>
                  </a:cubicBezTo>
                  <a:cubicBezTo>
                    <a:pt x="21" y="18"/>
                    <a:pt x="21" y="17"/>
                    <a:pt x="21" y="17"/>
                  </a:cubicBezTo>
                  <a:close/>
                  <a:moveTo>
                    <a:pt x="5" y="20"/>
                  </a:moveTo>
                  <a:cubicBezTo>
                    <a:pt x="6" y="20"/>
                    <a:pt x="7" y="20"/>
                    <a:pt x="8" y="20"/>
                  </a:cubicBezTo>
                  <a:cubicBezTo>
                    <a:pt x="8" y="20"/>
                    <a:pt x="8" y="21"/>
                    <a:pt x="8" y="22"/>
                  </a:cubicBezTo>
                  <a:cubicBezTo>
                    <a:pt x="7" y="22"/>
                    <a:pt x="6" y="22"/>
                    <a:pt x="5" y="22"/>
                  </a:cubicBezTo>
                  <a:cubicBezTo>
                    <a:pt x="5" y="21"/>
                    <a:pt x="5" y="21"/>
                    <a:pt x="5" y="20"/>
                  </a:cubicBezTo>
                  <a:close/>
                  <a:moveTo>
                    <a:pt x="5" y="16"/>
                  </a:moveTo>
                  <a:cubicBezTo>
                    <a:pt x="6" y="16"/>
                    <a:pt x="7" y="16"/>
                    <a:pt x="8" y="16"/>
                  </a:cubicBezTo>
                  <a:cubicBezTo>
                    <a:pt x="8" y="16"/>
                    <a:pt x="8" y="17"/>
                    <a:pt x="8" y="18"/>
                  </a:cubicBezTo>
                  <a:cubicBezTo>
                    <a:pt x="7" y="18"/>
                    <a:pt x="6" y="18"/>
                    <a:pt x="5" y="18"/>
                  </a:cubicBezTo>
                  <a:cubicBezTo>
                    <a:pt x="5" y="18"/>
                    <a:pt x="5" y="17"/>
                    <a:pt x="5" y="16"/>
                  </a:cubicBezTo>
                  <a:close/>
                  <a:moveTo>
                    <a:pt x="3" y="17"/>
                  </a:moveTo>
                  <a:cubicBezTo>
                    <a:pt x="3" y="17"/>
                    <a:pt x="4" y="17"/>
                    <a:pt x="5" y="16"/>
                  </a:cubicBezTo>
                  <a:cubicBezTo>
                    <a:pt x="5" y="17"/>
                    <a:pt x="5" y="18"/>
                    <a:pt x="5" y="18"/>
                  </a:cubicBezTo>
                  <a:cubicBezTo>
                    <a:pt x="4" y="19"/>
                    <a:pt x="3" y="19"/>
                    <a:pt x="3" y="19"/>
                  </a:cubicBezTo>
                  <a:cubicBezTo>
                    <a:pt x="3" y="18"/>
                    <a:pt x="3" y="18"/>
                    <a:pt x="3" y="17"/>
                  </a:cubicBezTo>
                  <a:close/>
                  <a:moveTo>
                    <a:pt x="14" y="14"/>
                  </a:moveTo>
                  <a:cubicBezTo>
                    <a:pt x="15" y="14"/>
                    <a:pt x="16" y="14"/>
                    <a:pt x="17" y="13"/>
                  </a:cubicBezTo>
                  <a:cubicBezTo>
                    <a:pt x="17" y="14"/>
                    <a:pt x="17" y="15"/>
                    <a:pt x="17" y="16"/>
                  </a:cubicBezTo>
                  <a:cubicBezTo>
                    <a:pt x="16" y="16"/>
                    <a:pt x="15" y="16"/>
                    <a:pt x="14" y="16"/>
                  </a:cubicBezTo>
                  <a:cubicBezTo>
                    <a:pt x="14" y="15"/>
                    <a:pt x="14" y="15"/>
                    <a:pt x="14" y="14"/>
                  </a:cubicBezTo>
                  <a:close/>
                  <a:moveTo>
                    <a:pt x="17" y="13"/>
                  </a:moveTo>
                  <a:cubicBezTo>
                    <a:pt x="18" y="13"/>
                    <a:pt x="19" y="13"/>
                    <a:pt x="20" y="13"/>
                  </a:cubicBezTo>
                  <a:cubicBezTo>
                    <a:pt x="20" y="13"/>
                    <a:pt x="20" y="14"/>
                    <a:pt x="20" y="15"/>
                  </a:cubicBezTo>
                  <a:cubicBezTo>
                    <a:pt x="19" y="15"/>
                    <a:pt x="18" y="15"/>
                    <a:pt x="17" y="15"/>
                  </a:cubicBezTo>
                  <a:cubicBezTo>
                    <a:pt x="17" y="15"/>
                    <a:pt x="17" y="14"/>
                    <a:pt x="17" y="13"/>
                  </a:cubicBezTo>
                  <a:close/>
                  <a:moveTo>
                    <a:pt x="21" y="13"/>
                  </a:moveTo>
                  <a:cubicBezTo>
                    <a:pt x="21" y="12"/>
                    <a:pt x="22" y="12"/>
                    <a:pt x="23" y="12"/>
                  </a:cubicBezTo>
                  <a:cubicBezTo>
                    <a:pt x="23" y="13"/>
                    <a:pt x="23" y="13"/>
                    <a:pt x="23" y="14"/>
                  </a:cubicBezTo>
                  <a:cubicBezTo>
                    <a:pt x="22" y="14"/>
                    <a:pt x="21" y="14"/>
                    <a:pt x="21" y="15"/>
                  </a:cubicBezTo>
                  <a:cubicBezTo>
                    <a:pt x="21" y="14"/>
                    <a:pt x="21" y="13"/>
                    <a:pt x="21" y="13"/>
                  </a:cubicBezTo>
                  <a:close/>
                  <a:moveTo>
                    <a:pt x="5" y="24"/>
                  </a:moveTo>
                  <a:cubicBezTo>
                    <a:pt x="6" y="24"/>
                    <a:pt x="7" y="24"/>
                    <a:pt x="8" y="23"/>
                  </a:cubicBezTo>
                  <a:cubicBezTo>
                    <a:pt x="8" y="24"/>
                    <a:pt x="8" y="25"/>
                    <a:pt x="8" y="26"/>
                  </a:cubicBezTo>
                  <a:cubicBezTo>
                    <a:pt x="7" y="26"/>
                    <a:pt x="6" y="26"/>
                    <a:pt x="5" y="26"/>
                  </a:cubicBezTo>
                  <a:cubicBezTo>
                    <a:pt x="5" y="25"/>
                    <a:pt x="5" y="25"/>
                    <a:pt x="5" y="24"/>
                  </a:cubicBezTo>
                  <a:close/>
                  <a:moveTo>
                    <a:pt x="5" y="28"/>
                  </a:moveTo>
                  <a:cubicBezTo>
                    <a:pt x="6" y="28"/>
                    <a:pt x="7" y="28"/>
                    <a:pt x="8" y="27"/>
                  </a:cubicBezTo>
                  <a:cubicBezTo>
                    <a:pt x="8" y="28"/>
                    <a:pt x="8" y="29"/>
                    <a:pt x="8" y="29"/>
                  </a:cubicBezTo>
                  <a:cubicBezTo>
                    <a:pt x="7" y="30"/>
                    <a:pt x="6" y="30"/>
                    <a:pt x="5" y="30"/>
                  </a:cubicBezTo>
                  <a:cubicBezTo>
                    <a:pt x="5" y="29"/>
                    <a:pt x="5" y="29"/>
                    <a:pt x="5" y="28"/>
                  </a:cubicBezTo>
                  <a:close/>
                  <a:moveTo>
                    <a:pt x="5" y="36"/>
                  </a:moveTo>
                  <a:cubicBezTo>
                    <a:pt x="6" y="36"/>
                    <a:pt x="7" y="35"/>
                    <a:pt x="8" y="35"/>
                  </a:cubicBezTo>
                  <a:cubicBezTo>
                    <a:pt x="8" y="36"/>
                    <a:pt x="8" y="37"/>
                    <a:pt x="8" y="37"/>
                  </a:cubicBezTo>
                  <a:cubicBezTo>
                    <a:pt x="7" y="37"/>
                    <a:pt x="6" y="38"/>
                    <a:pt x="5" y="38"/>
                  </a:cubicBezTo>
                  <a:cubicBezTo>
                    <a:pt x="5" y="37"/>
                    <a:pt x="5" y="36"/>
                    <a:pt x="5" y="36"/>
                  </a:cubicBezTo>
                  <a:close/>
                  <a:moveTo>
                    <a:pt x="5" y="40"/>
                  </a:moveTo>
                  <a:cubicBezTo>
                    <a:pt x="6" y="39"/>
                    <a:pt x="7" y="39"/>
                    <a:pt x="8" y="39"/>
                  </a:cubicBezTo>
                  <a:cubicBezTo>
                    <a:pt x="8" y="40"/>
                    <a:pt x="8" y="40"/>
                    <a:pt x="8" y="41"/>
                  </a:cubicBezTo>
                  <a:cubicBezTo>
                    <a:pt x="7" y="41"/>
                    <a:pt x="6" y="41"/>
                    <a:pt x="5" y="42"/>
                  </a:cubicBezTo>
                  <a:cubicBezTo>
                    <a:pt x="5" y="41"/>
                    <a:pt x="5" y="40"/>
                    <a:pt x="5" y="40"/>
                  </a:cubicBezTo>
                  <a:close/>
                  <a:moveTo>
                    <a:pt x="5" y="43"/>
                  </a:moveTo>
                  <a:cubicBezTo>
                    <a:pt x="6" y="43"/>
                    <a:pt x="7" y="43"/>
                    <a:pt x="8" y="43"/>
                  </a:cubicBezTo>
                  <a:cubicBezTo>
                    <a:pt x="8" y="44"/>
                    <a:pt x="8" y="44"/>
                    <a:pt x="8" y="45"/>
                  </a:cubicBezTo>
                  <a:cubicBezTo>
                    <a:pt x="7" y="45"/>
                    <a:pt x="6" y="45"/>
                    <a:pt x="5" y="45"/>
                  </a:cubicBezTo>
                  <a:cubicBezTo>
                    <a:pt x="5" y="45"/>
                    <a:pt x="5" y="44"/>
                    <a:pt x="5" y="43"/>
                  </a:cubicBezTo>
                  <a:close/>
                  <a:moveTo>
                    <a:pt x="5" y="47"/>
                  </a:moveTo>
                  <a:cubicBezTo>
                    <a:pt x="6" y="47"/>
                    <a:pt x="7" y="47"/>
                    <a:pt x="8" y="47"/>
                  </a:cubicBezTo>
                  <a:cubicBezTo>
                    <a:pt x="8" y="48"/>
                    <a:pt x="8" y="48"/>
                    <a:pt x="8" y="49"/>
                  </a:cubicBezTo>
                  <a:cubicBezTo>
                    <a:pt x="7" y="49"/>
                    <a:pt x="6" y="49"/>
                    <a:pt x="5" y="49"/>
                  </a:cubicBezTo>
                  <a:cubicBezTo>
                    <a:pt x="5" y="49"/>
                    <a:pt x="5" y="48"/>
                    <a:pt x="5" y="47"/>
                  </a:cubicBezTo>
                  <a:close/>
                  <a:moveTo>
                    <a:pt x="5" y="51"/>
                  </a:moveTo>
                  <a:cubicBezTo>
                    <a:pt x="6" y="51"/>
                    <a:pt x="7" y="51"/>
                    <a:pt x="8" y="51"/>
                  </a:cubicBezTo>
                  <a:cubicBezTo>
                    <a:pt x="8" y="52"/>
                    <a:pt x="8" y="52"/>
                    <a:pt x="8" y="53"/>
                  </a:cubicBezTo>
                  <a:cubicBezTo>
                    <a:pt x="7" y="53"/>
                    <a:pt x="6" y="53"/>
                    <a:pt x="5" y="53"/>
                  </a:cubicBezTo>
                  <a:cubicBezTo>
                    <a:pt x="5" y="53"/>
                    <a:pt x="5" y="52"/>
                    <a:pt x="5" y="51"/>
                  </a:cubicBezTo>
                  <a:close/>
                  <a:moveTo>
                    <a:pt x="5" y="55"/>
                  </a:moveTo>
                  <a:cubicBezTo>
                    <a:pt x="6" y="55"/>
                    <a:pt x="7" y="55"/>
                    <a:pt x="8" y="55"/>
                  </a:cubicBezTo>
                  <a:cubicBezTo>
                    <a:pt x="8" y="55"/>
                    <a:pt x="8" y="56"/>
                    <a:pt x="8" y="57"/>
                  </a:cubicBezTo>
                  <a:cubicBezTo>
                    <a:pt x="7" y="57"/>
                    <a:pt x="6" y="57"/>
                    <a:pt x="5" y="57"/>
                  </a:cubicBezTo>
                  <a:cubicBezTo>
                    <a:pt x="5" y="56"/>
                    <a:pt x="5" y="56"/>
                    <a:pt x="5" y="55"/>
                  </a:cubicBezTo>
                  <a:close/>
                  <a:moveTo>
                    <a:pt x="5" y="59"/>
                  </a:moveTo>
                  <a:cubicBezTo>
                    <a:pt x="6" y="59"/>
                    <a:pt x="7" y="59"/>
                    <a:pt x="8" y="59"/>
                  </a:cubicBezTo>
                  <a:cubicBezTo>
                    <a:pt x="8" y="59"/>
                    <a:pt x="8" y="60"/>
                    <a:pt x="8" y="61"/>
                  </a:cubicBezTo>
                  <a:cubicBezTo>
                    <a:pt x="7" y="61"/>
                    <a:pt x="6" y="61"/>
                    <a:pt x="5" y="61"/>
                  </a:cubicBezTo>
                  <a:cubicBezTo>
                    <a:pt x="5" y="60"/>
                    <a:pt x="5" y="60"/>
                    <a:pt x="5" y="59"/>
                  </a:cubicBezTo>
                  <a:close/>
                  <a:moveTo>
                    <a:pt x="5" y="63"/>
                  </a:moveTo>
                  <a:cubicBezTo>
                    <a:pt x="6" y="63"/>
                    <a:pt x="7" y="63"/>
                    <a:pt x="8" y="63"/>
                  </a:cubicBezTo>
                  <a:cubicBezTo>
                    <a:pt x="8" y="63"/>
                    <a:pt x="8" y="64"/>
                    <a:pt x="8" y="65"/>
                  </a:cubicBezTo>
                  <a:cubicBezTo>
                    <a:pt x="7" y="65"/>
                    <a:pt x="6" y="65"/>
                    <a:pt x="5" y="65"/>
                  </a:cubicBezTo>
                  <a:cubicBezTo>
                    <a:pt x="5" y="64"/>
                    <a:pt x="5" y="64"/>
                    <a:pt x="5" y="63"/>
                  </a:cubicBezTo>
                  <a:close/>
                  <a:moveTo>
                    <a:pt x="5" y="67"/>
                  </a:moveTo>
                  <a:cubicBezTo>
                    <a:pt x="6" y="67"/>
                    <a:pt x="7" y="67"/>
                    <a:pt x="8" y="67"/>
                  </a:cubicBezTo>
                  <a:cubicBezTo>
                    <a:pt x="8" y="67"/>
                    <a:pt x="8" y="68"/>
                    <a:pt x="8" y="69"/>
                  </a:cubicBezTo>
                  <a:cubicBezTo>
                    <a:pt x="7" y="69"/>
                    <a:pt x="6" y="69"/>
                    <a:pt x="5" y="69"/>
                  </a:cubicBezTo>
                  <a:cubicBezTo>
                    <a:pt x="5" y="68"/>
                    <a:pt x="5" y="67"/>
                    <a:pt x="5" y="67"/>
                  </a:cubicBezTo>
                  <a:close/>
                  <a:moveTo>
                    <a:pt x="5" y="71"/>
                  </a:moveTo>
                  <a:cubicBezTo>
                    <a:pt x="6" y="71"/>
                    <a:pt x="7" y="71"/>
                    <a:pt x="8" y="70"/>
                  </a:cubicBezTo>
                  <a:cubicBezTo>
                    <a:pt x="8" y="71"/>
                    <a:pt x="8" y="72"/>
                    <a:pt x="8" y="72"/>
                  </a:cubicBezTo>
                  <a:cubicBezTo>
                    <a:pt x="7" y="73"/>
                    <a:pt x="6" y="73"/>
                    <a:pt x="5" y="73"/>
                  </a:cubicBezTo>
                  <a:cubicBezTo>
                    <a:pt x="5" y="72"/>
                    <a:pt x="5" y="71"/>
                    <a:pt x="5" y="71"/>
                  </a:cubicBezTo>
                  <a:close/>
                  <a:moveTo>
                    <a:pt x="5" y="75"/>
                  </a:moveTo>
                  <a:cubicBezTo>
                    <a:pt x="6" y="75"/>
                    <a:pt x="7" y="74"/>
                    <a:pt x="8" y="74"/>
                  </a:cubicBezTo>
                  <a:cubicBezTo>
                    <a:pt x="8" y="75"/>
                    <a:pt x="8" y="76"/>
                    <a:pt x="8" y="76"/>
                  </a:cubicBezTo>
                  <a:cubicBezTo>
                    <a:pt x="7" y="76"/>
                    <a:pt x="6" y="77"/>
                    <a:pt x="5" y="77"/>
                  </a:cubicBezTo>
                  <a:cubicBezTo>
                    <a:pt x="5" y="76"/>
                    <a:pt x="5" y="75"/>
                    <a:pt x="5" y="75"/>
                  </a:cubicBezTo>
                  <a:close/>
                  <a:moveTo>
                    <a:pt x="5" y="78"/>
                  </a:moveTo>
                  <a:cubicBezTo>
                    <a:pt x="6" y="78"/>
                    <a:pt x="7" y="78"/>
                    <a:pt x="8" y="78"/>
                  </a:cubicBezTo>
                  <a:cubicBezTo>
                    <a:pt x="8" y="79"/>
                    <a:pt x="8" y="80"/>
                    <a:pt x="8" y="80"/>
                  </a:cubicBezTo>
                  <a:cubicBezTo>
                    <a:pt x="7" y="80"/>
                    <a:pt x="6" y="80"/>
                    <a:pt x="5" y="80"/>
                  </a:cubicBezTo>
                  <a:cubicBezTo>
                    <a:pt x="5" y="80"/>
                    <a:pt x="5" y="79"/>
                    <a:pt x="5" y="78"/>
                  </a:cubicBezTo>
                  <a:close/>
                  <a:moveTo>
                    <a:pt x="5" y="82"/>
                  </a:moveTo>
                  <a:cubicBezTo>
                    <a:pt x="6" y="82"/>
                    <a:pt x="7" y="82"/>
                    <a:pt x="8" y="82"/>
                  </a:cubicBezTo>
                  <a:cubicBezTo>
                    <a:pt x="8" y="83"/>
                    <a:pt x="8" y="84"/>
                    <a:pt x="8" y="84"/>
                  </a:cubicBezTo>
                  <a:cubicBezTo>
                    <a:pt x="7" y="84"/>
                    <a:pt x="6" y="84"/>
                    <a:pt x="5" y="84"/>
                  </a:cubicBezTo>
                  <a:cubicBezTo>
                    <a:pt x="5" y="84"/>
                    <a:pt x="5" y="83"/>
                    <a:pt x="5" y="82"/>
                  </a:cubicBezTo>
                  <a:close/>
                  <a:moveTo>
                    <a:pt x="5" y="86"/>
                  </a:moveTo>
                  <a:cubicBezTo>
                    <a:pt x="6" y="86"/>
                    <a:pt x="7" y="86"/>
                    <a:pt x="8" y="86"/>
                  </a:cubicBezTo>
                  <a:cubicBezTo>
                    <a:pt x="8" y="87"/>
                    <a:pt x="8" y="87"/>
                    <a:pt x="8" y="88"/>
                  </a:cubicBezTo>
                  <a:cubicBezTo>
                    <a:pt x="7" y="88"/>
                    <a:pt x="6" y="88"/>
                    <a:pt x="5" y="88"/>
                  </a:cubicBezTo>
                  <a:cubicBezTo>
                    <a:pt x="5" y="88"/>
                    <a:pt x="5" y="87"/>
                    <a:pt x="5" y="86"/>
                  </a:cubicBezTo>
                  <a:close/>
                  <a:moveTo>
                    <a:pt x="5" y="90"/>
                  </a:moveTo>
                  <a:cubicBezTo>
                    <a:pt x="6" y="90"/>
                    <a:pt x="7" y="90"/>
                    <a:pt x="8" y="90"/>
                  </a:cubicBezTo>
                  <a:cubicBezTo>
                    <a:pt x="8" y="91"/>
                    <a:pt x="8" y="91"/>
                    <a:pt x="8" y="92"/>
                  </a:cubicBezTo>
                  <a:cubicBezTo>
                    <a:pt x="7" y="92"/>
                    <a:pt x="6" y="92"/>
                    <a:pt x="5" y="92"/>
                  </a:cubicBezTo>
                  <a:cubicBezTo>
                    <a:pt x="5" y="91"/>
                    <a:pt x="5" y="91"/>
                    <a:pt x="5" y="90"/>
                  </a:cubicBezTo>
                  <a:close/>
                  <a:moveTo>
                    <a:pt x="5" y="98"/>
                  </a:moveTo>
                  <a:cubicBezTo>
                    <a:pt x="6" y="98"/>
                    <a:pt x="7" y="98"/>
                    <a:pt x="8" y="98"/>
                  </a:cubicBezTo>
                  <a:cubicBezTo>
                    <a:pt x="8" y="98"/>
                    <a:pt x="8" y="99"/>
                    <a:pt x="8" y="100"/>
                  </a:cubicBezTo>
                  <a:cubicBezTo>
                    <a:pt x="7" y="100"/>
                    <a:pt x="6" y="100"/>
                    <a:pt x="5" y="100"/>
                  </a:cubicBezTo>
                  <a:cubicBezTo>
                    <a:pt x="5" y="99"/>
                    <a:pt x="5" y="99"/>
                    <a:pt x="5" y="98"/>
                  </a:cubicBezTo>
                  <a:close/>
                  <a:moveTo>
                    <a:pt x="5" y="102"/>
                  </a:moveTo>
                  <a:cubicBezTo>
                    <a:pt x="6" y="102"/>
                    <a:pt x="7" y="102"/>
                    <a:pt x="8" y="102"/>
                  </a:cubicBezTo>
                  <a:cubicBezTo>
                    <a:pt x="8" y="102"/>
                    <a:pt x="8" y="103"/>
                    <a:pt x="8" y="104"/>
                  </a:cubicBezTo>
                  <a:cubicBezTo>
                    <a:pt x="7" y="104"/>
                    <a:pt x="6" y="104"/>
                    <a:pt x="5" y="104"/>
                  </a:cubicBezTo>
                  <a:cubicBezTo>
                    <a:pt x="5" y="103"/>
                    <a:pt x="5" y="102"/>
                    <a:pt x="5" y="102"/>
                  </a:cubicBezTo>
                  <a:close/>
                  <a:moveTo>
                    <a:pt x="5" y="106"/>
                  </a:moveTo>
                  <a:cubicBezTo>
                    <a:pt x="6" y="106"/>
                    <a:pt x="7" y="106"/>
                    <a:pt x="8" y="106"/>
                  </a:cubicBezTo>
                  <a:cubicBezTo>
                    <a:pt x="8" y="106"/>
                    <a:pt x="8" y="107"/>
                    <a:pt x="8" y="108"/>
                  </a:cubicBezTo>
                  <a:cubicBezTo>
                    <a:pt x="7" y="108"/>
                    <a:pt x="6" y="108"/>
                    <a:pt x="5" y="108"/>
                  </a:cubicBezTo>
                  <a:cubicBezTo>
                    <a:pt x="5" y="107"/>
                    <a:pt x="5" y="106"/>
                    <a:pt x="5" y="106"/>
                  </a:cubicBezTo>
                  <a:close/>
                  <a:moveTo>
                    <a:pt x="5" y="110"/>
                  </a:moveTo>
                  <a:cubicBezTo>
                    <a:pt x="6" y="110"/>
                    <a:pt x="7" y="110"/>
                    <a:pt x="8" y="110"/>
                  </a:cubicBezTo>
                  <a:cubicBezTo>
                    <a:pt x="8" y="110"/>
                    <a:pt x="8" y="111"/>
                    <a:pt x="8" y="112"/>
                  </a:cubicBezTo>
                  <a:cubicBezTo>
                    <a:pt x="7" y="112"/>
                    <a:pt x="6" y="112"/>
                    <a:pt x="5" y="112"/>
                  </a:cubicBezTo>
                  <a:cubicBezTo>
                    <a:pt x="5" y="111"/>
                    <a:pt x="5" y="110"/>
                    <a:pt x="5" y="110"/>
                  </a:cubicBezTo>
                  <a:close/>
                  <a:moveTo>
                    <a:pt x="5" y="113"/>
                  </a:moveTo>
                  <a:cubicBezTo>
                    <a:pt x="6" y="113"/>
                    <a:pt x="7" y="113"/>
                    <a:pt x="8" y="113"/>
                  </a:cubicBezTo>
                  <a:cubicBezTo>
                    <a:pt x="8" y="114"/>
                    <a:pt x="8" y="115"/>
                    <a:pt x="8" y="115"/>
                  </a:cubicBezTo>
                  <a:cubicBezTo>
                    <a:pt x="7" y="115"/>
                    <a:pt x="6" y="115"/>
                    <a:pt x="5" y="115"/>
                  </a:cubicBezTo>
                  <a:cubicBezTo>
                    <a:pt x="5" y="115"/>
                    <a:pt x="5" y="114"/>
                    <a:pt x="5" y="113"/>
                  </a:cubicBezTo>
                  <a:close/>
                  <a:moveTo>
                    <a:pt x="3" y="113"/>
                  </a:moveTo>
                  <a:cubicBezTo>
                    <a:pt x="3" y="113"/>
                    <a:pt x="4" y="113"/>
                    <a:pt x="5" y="113"/>
                  </a:cubicBezTo>
                  <a:cubicBezTo>
                    <a:pt x="5" y="114"/>
                    <a:pt x="5" y="115"/>
                    <a:pt x="5" y="115"/>
                  </a:cubicBezTo>
                  <a:cubicBezTo>
                    <a:pt x="4" y="115"/>
                    <a:pt x="3" y="115"/>
                    <a:pt x="3" y="115"/>
                  </a:cubicBezTo>
                  <a:cubicBezTo>
                    <a:pt x="3" y="115"/>
                    <a:pt x="3" y="114"/>
                    <a:pt x="3" y="113"/>
                  </a:cubicBezTo>
                  <a:close/>
                  <a:moveTo>
                    <a:pt x="3" y="110"/>
                  </a:moveTo>
                  <a:cubicBezTo>
                    <a:pt x="3" y="110"/>
                    <a:pt x="4" y="110"/>
                    <a:pt x="5" y="110"/>
                  </a:cubicBezTo>
                  <a:cubicBezTo>
                    <a:pt x="5" y="110"/>
                    <a:pt x="5" y="111"/>
                    <a:pt x="5" y="112"/>
                  </a:cubicBezTo>
                  <a:cubicBezTo>
                    <a:pt x="4" y="112"/>
                    <a:pt x="3" y="112"/>
                    <a:pt x="3" y="112"/>
                  </a:cubicBezTo>
                  <a:cubicBezTo>
                    <a:pt x="3" y="111"/>
                    <a:pt x="3" y="110"/>
                    <a:pt x="3" y="110"/>
                  </a:cubicBezTo>
                  <a:close/>
                  <a:moveTo>
                    <a:pt x="3" y="106"/>
                  </a:moveTo>
                  <a:cubicBezTo>
                    <a:pt x="3" y="106"/>
                    <a:pt x="4" y="106"/>
                    <a:pt x="5" y="106"/>
                  </a:cubicBezTo>
                  <a:cubicBezTo>
                    <a:pt x="5" y="106"/>
                    <a:pt x="5" y="107"/>
                    <a:pt x="5" y="108"/>
                  </a:cubicBezTo>
                  <a:cubicBezTo>
                    <a:pt x="4" y="108"/>
                    <a:pt x="3" y="108"/>
                    <a:pt x="3" y="108"/>
                  </a:cubicBezTo>
                  <a:cubicBezTo>
                    <a:pt x="3" y="107"/>
                    <a:pt x="3" y="106"/>
                    <a:pt x="3" y="106"/>
                  </a:cubicBezTo>
                  <a:close/>
                  <a:moveTo>
                    <a:pt x="3" y="102"/>
                  </a:moveTo>
                  <a:cubicBezTo>
                    <a:pt x="3" y="102"/>
                    <a:pt x="4" y="102"/>
                    <a:pt x="5" y="102"/>
                  </a:cubicBezTo>
                  <a:cubicBezTo>
                    <a:pt x="5" y="102"/>
                    <a:pt x="5" y="103"/>
                    <a:pt x="5" y="104"/>
                  </a:cubicBezTo>
                  <a:cubicBezTo>
                    <a:pt x="4" y="104"/>
                    <a:pt x="3" y="104"/>
                    <a:pt x="3" y="104"/>
                  </a:cubicBezTo>
                  <a:cubicBezTo>
                    <a:pt x="3" y="103"/>
                    <a:pt x="3" y="103"/>
                    <a:pt x="3" y="102"/>
                  </a:cubicBezTo>
                  <a:close/>
                  <a:moveTo>
                    <a:pt x="3" y="98"/>
                  </a:moveTo>
                  <a:cubicBezTo>
                    <a:pt x="3" y="98"/>
                    <a:pt x="4" y="98"/>
                    <a:pt x="5" y="98"/>
                  </a:cubicBezTo>
                  <a:cubicBezTo>
                    <a:pt x="5" y="99"/>
                    <a:pt x="5" y="99"/>
                    <a:pt x="5" y="100"/>
                  </a:cubicBezTo>
                  <a:cubicBezTo>
                    <a:pt x="4" y="100"/>
                    <a:pt x="3" y="100"/>
                    <a:pt x="3" y="100"/>
                  </a:cubicBezTo>
                  <a:cubicBezTo>
                    <a:pt x="3" y="99"/>
                    <a:pt x="3" y="99"/>
                    <a:pt x="3" y="98"/>
                  </a:cubicBezTo>
                  <a:close/>
                  <a:moveTo>
                    <a:pt x="8" y="98"/>
                  </a:moveTo>
                  <a:cubicBezTo>
                    <a:pt x="9" y="98"/>
                    <a:pt x="10" y="98"/>
                    <a:pt x="11" y="98"/>
                  </a:cubicBezTo>
                  <a:cubicBezTo>
                    <a:pt x="11" y="98"/>
                    <a:pt x="11" y="99"/>
                    <a:pt x="11" y="100"/>
                  </a:cubicBezTo>
                  <a:cubicBezTo>
                    <a:pt x="10" y="100"/>
                    <a:pt x="9" y="100"/>
                    <a:pt x="8" y="100"/>
                  </a:cubicBezTo>
                  <a:cubicBezTo>
                    <a:pt x="8" y="99"/>
                    <a:pt x="8" y="98"/>
                    <a:pt x="8" y="98"/>
                  </a:cubicBezTo>
                  <a:close/>
                  <a:moveTo>
                    <a:pt x="11" y="98"/>
                  </a:moveTo>
                  <a:cubicBezTo>
                    <a:pt x="12" y="98"/>
                    <a:pt x="13" y="98"/>
                    <a:pt x="14" y="98"/>
                  </a:cubicBezTo>
                  <a:cubicBezTo>
                    <a:pt x="14" y="98"/>
                    <a:pt x="14" y="99"/>
                    <a:pt x="14" y="100"/>
                  </a:cubicBezTo>
                  <a:cubicBezTo>
                    <a:pt x="13" y="100"/>
                    <a:pt x="12" y="100"/>
                    <a:pt x="11" y="100"/>
                  </a:cubicBezTo>
                  <a:cubicBezTo>
                    <a:pt x="11" y="99"/>
                    <a:pt x="11" y="98"/>
                    <a:pt x="11" y="98"/>
                  </a:cubicBezTo>
                  <a:close/>
                  <a:moveTo>
                    <a:pt x="14" y="98"/>
                  </a:moveTo>
                  <a:cubicBezTo>
                    <a:pt x="15" y="97"/>
                    <a:pt x="16" y="97"/>
                    <a:pt x="17" y="97"/>
                  </a:cubicBezTo>
                  <a:cubicBezTo>
                    <a:pt x="17" y="98"/>
                    <a:pt x="17" y="99"/>
                    <a:pt x="17" y="99"/>
                  </a:cubicBezTo>
                  <a:cubicBezTo>
                    <a:pt x="16" y="100"/>
                    <a:pt x="15" y="100"/>
                    <a:pt x="14" y="100"/>
                  </a:cubicBezTo>
                  <a:cubicBezTo>
                    <a:pt x="14" y="99"/>
                    <a:pt x="14" y="98"/>
                    <a:pt x="14" y="98"/>
                  </a:cubicBezTo>
                  <a:close/>
                  <a:moveTo>
                    <a:pt x="17" y="97"/>
                  </a:moveTo>
                  <a:cubicBezTo>
                    <a:pt x="18" y="97"/>
                    <a:pt x="19" y="97"/>
                    <a:pt x="20" y="97"/>
                  </a:cubicBezTo>
                  <a:cubicBezTo>
                    <a:pt x="20" y="98"/>
                    <a:pt x="20" y="99"/>
                    <a:pt x="20" y="99"/>
                  </a:cubicBezTo>
                  <a:cubicBezTo>
                    <a:pt x="19" y="99"/>
                    <a:pt x="18" y="99"/>
                    <a:pt x="17" y="99"/>
                  </a:cubicBezTo>
                  <a:cubicBezTo>
                    <a:pt x="17" y="99"/>
                    <a:pt x="17" y="98"/>
                    <a:pt x="17" y="97"/>
                  </a:cubicBezTo>
                  <a:close/>
                  <a:moveTo>
                    <a:pt x="21" y="97"/>
                  </a:moveTo>
                  <a:cubicBezTo>
                    <a:pt x="21" y="97"/>
                    <a:pt x="22" y="97"/>
                    <a:pt x="23" y="97"/>
                  </a:cubicBezTo>
                  <a:cubicBezTo>
                    <a:pt x="23" y="98"/>
                    <a:pt x="23" y="99"/>
                    <a:pt x="23" y="99"/>
                  </a:cubicBezTo>
                  <a:cubicBezTo>
                    <a:pt x="22" y="99"/>
                    <a:pt x="21" y="99"/>
                    <a:pt x="21" y="99"/>
                  </a:cubicBezTo>
                  <a:cubicBezTo>
                    <a:pt x="21" y="99"/>
                    <a:pt x="21" y="98"/>
                    <a:pt x="21" y="97"/>
                  </a:cubicBezTo>
                  <a:close/>
                  <a:moveTo>
                    <a:pt x="3" y="94"/>
                  </a:moveTo>
                  <a:cubicBezTo>
                    <a:pt x="3" y="94"/>
                    <a:pt x="4" y="94"/>
                    <a:pt x="5" y="94"/>
                  </a:cubicBezTo>
                  <a:cubicBezTo>
                    <a:pt x="5" y="95"/>
                    <a:pt x="5" y="95"/>
                    <a:pt x="5" y="96"/>
                  </a:cubicBezTo>
                  <a:cubicBezTo>
                    <a:pt x="4" y="96"/>
                    <a:pt x="3" y="96"/>
                    <a:pt x="3" y="96"/>
                  </a:cubicBezTo>
                  <a:cubicBezTo>
                    <a:pt x="3" y="95"/>
                    <a:pt x="3" y="95"/>
                    <a:pt x="3" y="94"/>
                  </a:cubicBezTo>
                  <a:close/>
                  <a:moveTo>
                    <a:pt x="8" y="94"/>
                  </a:moveTo>
                  <a:cubicBezTo>
                    <a:pt x="9" y="94"/>
                    <a:pt x="10" y="94"/>
                    <a:pt x="11" y="94"/>
                  </a:cubicBezTo>
                  <a:cubicBezTo>
                    <a:pt x="11" y="94"/>
                    <a:pt x="11" y="95"/>
                    <a:pt x="11" y="96"/>
                  </a:cubicBezTo>
                  <a:cubicBezTo>
                    <a:pt x="10" y="96"/>
                    <a:pt x="9" y="96"/>
                    <a:pt x="8" y="96"/>
                  </a:cubicBezTo>
                  <a:cubicBezTo>
                    <a:pt x="8" y="95"/>
                    <a:pt x="8" y="95"/>
                    <a:pt x="8" y="94"/>
                  </a:cubicBezTo>
                  <a:close/>
                  <a:moveTo>
                    <a:pt x="11" y="94"/>
                  </a:moveTo>
                  <a:cubicBezTo>
                    <a:pt x="12" y="94"/>
                    <a:pt x="13" y="94"/>
                    <a:pt x="14" y="94"/>
                  </a:cubicBezTo>
                  <a:cubicBezTo>
                    <a:pt x="14" y="94"/>
                    <a:pt x="14" y="95"/>
                    <a:pt x="14" y="96"/>
                  </a:cubicBezTo>
                  <a:cubicBezTo>
                    <a:pt x="13" y="96"/>
                    <a:pt x="12" y="96"/>
                    <a:pt x="11" y="96"/>
                  </a:cubicBezTo>
                  <a:cubicBezTo>
                    <a:pt x="11" y="95"/>
                    <a:pt x="11" y="94"/>
                    <a:pt x="11" y="94"/>
                  </a:cubicBezTo>
                  <a:close/>
                  <a:moveTo>
                    <a:pt x="14" y="94"/>
                  </a:moveTo>
                  <a:cubicBezTo>
                    <a:pt x="15" y="94"/>
                    <a:pt x="16" y="93"/>
                    <a:pt x="17" y="93"/>
                  </a:cubicBezTo>
                  <a:cubicBezTo>
                    <a:pt x="17" y="94"/>
                    <a:pt x="17" y="95"/>
                    <a:pt x="17" y="95"/>
                  </a:cubicBezTo>
                  <a:cubicBezTo>
                    <a:pt x="16" y="96"/>
                    <a:pt x="15" y="96"/>
                    <a:pt x="14" y="96"/>
                  </a:cubicBezTo>
                  <a:cubicBezTo>
                    <a:pt x="14" y="95"/>
                    <a:pt x="14" y="94"/>
                    <a:pt x="14" y="94"/>
                  </a:cubicBezTo>
                  <a:close/>
                  <a:moveTo>
                    <a:pt x="17" y="93"/>
                  </a:moveTo>
                  <a:cubicBezTo>
                    <a:pt x="18" y="93"/>
                    <a:pt x="19" y="93"/>
                    <a:pt x="20" y="93"/>
                  </a:cubicBezTo>
                  <a:cubicBezTo>
                    <a:pt x="20" y="94"/>
                    <a:pt x="20" y="95"/>
                    <a:pt x="20" y="95"/>
                  </a:cubicBezTo>
                  <a:cubicBezTo>
                    <a:pt x="19" y="95"/>
                    <a:pt x="18" y="95"/>
                    <a:pt x="17" y="95"/>
                  </a:cubicBezTo>
                  <a:cubicBezTo>
                    <a:pt x="17" y="95"/>
                    <a:pt x="17" y="94"/>
                    <a:pt x="17" y="93"/>
                  </a:cubicBezTo>
                  <a:close/>
                  <a:moveTo>
                    <a:pt x="21" y="93"/>
                  </a:moveTo>
                  <a:cubicBezTo>
                    <a:pt x="21" y="93"/>
                    <a:pt x="22" y="93"/>
                    <a:pt x="23" y="93"/>
                  </a:cubicBezTo>
                  <a:cubicBezTo>
                    <a:pt x="23" y="94"/>
                    <a:pt x="23" y="94"/>
                    <a:pt x="23" y="95"/>
                  </a:cubicBezTo>
                  <a:cubicBezTo>
                    <a:pt x="22" y="95"/>
                    <a:pt x="21" y="95"/>
                    <a:pt x="21" y="95"/>
                  </a:cubicBezTo>
                  <a:cubicBezTo>
                    <a:pt x="21" y="95"/>
                    <a:pt x="21" y="94"/>
                    <a:pt x="21" y="93"/>
                  </a:cubicBezTo>
                  <a:close/>
                  <a:moveTo>
                    <a:pt x="3" y="90"/>
                  </a:moveTo>
                  <a:cubicBezTo>
                    <a:pt x="3" y="90"/>
                    <a:pt x="4" y="90"/>
                    <a:pt x="5" y="90"/>
                  </a:cubicBezTo>
                  <a:cubicBezTo>
                    <a:pt x="5" y="91"/>
                    <a:pt x="5" y="91"/>
                    <a:pt x="5" y="92"/>
                  </a:cubicBezTo>
                  <a:cubicBezTo>
                    <a:pt x="4" y="92"/>
                    <a:pt x="3" y="92"/>
                    <a:pt x="3" y="92"/>
                  </a:cubicBezTo>
                  <a:cubicBezTo>
                    <a:pt x="3" y="92"/>
                    <a:pt x="3" y="91"/>
                    <a:pt x="3" y="90"/>
                  </a:cubicBezTo>
                  <a:close/>
                  <a:moveTo>
                    <a:pt x="8" y="90"/>
                  </a:moveTo>
                  <a:cubicBezTo>
                    <a:pt x="9" y="90"/>
                    <a:pt x="10" y="90"/>
                    <a:pt x="11" y="90"/>
                  </a:cubicBezTo>
                  <a:cubicBezTo>
                    <a:pt x="11" y="90"/>
                    <a:pt x="11" y="91"/>
                    <a:pt x="11" y="92"/>
                  </a:cubicBezTo>
                  <a:cubicBezTo>
                    <a:pt x="10" y="92"/>
                    <a:pt x="9" y="92"/>
                    <a:pt x="8" y="92"/>
                  </a:cubicBezTo>
                  <a:cubicBezTo>
                    <a:pt x="8" y="91"/>
                    <a:pt x="8" y="91"/>
                    <a:pt x="8" y="90"/>
                  </a:cubicBezTo>
                  <a:close/>
                  <a:moveTo>
                    <a:pt x="11" y="90"/>
                  </a:moveTo>
                  <a:cubicBezTo>
                    <a:pt x="12" y="90"/>
                    <a:pt x="13" y="90"/>
                    <a:pt x="14" y="90"/>
                  </a:cubicBezTo>
                  <a:cubicBezTo>
                    <a:pt x="14" y="90"/>
                    <a:pt x="14" y="91"/>
                    <a:pt x="14" y="92"/>
                  </a:cubicBezTo>
                  <a:cubicBezTo>
                    <a:pt x="13" y="92"/>
                    <a:pt x="12" y="92"/>
                    <a:pt x="11" y="92"/>
                  </a:cubicBezTo>
                  <a:cubicBezTo>
                    <a:pt x="11" y="91"/>
                    <a:pt x="11" y="90"/>
                    <a:pt x="11" y="90"/>
                  </a:cubicBezTo>
                  <a:close/>
                  <a:moveTo>
                    <a:pt x="14" y="90"/>
                  </a:moveTo>
                  <a:cubicBezTo>
                    <a:pt x="15" y="90"/>
                    <a:pt x="16" y="89"/>
                    <a:pt x="17" y="89"/>
                  </a:cubicBezTo>
                  <a:cubicBezTo>
                    <a:pt x="17" y="90"/>
                    <a:pt x="17" y="91"/>
                    <a:pt x="17" y="91"/>
                  </a:cubicBezTo>
                  <a:cubicBezTo>
                    <a:pt x="16" y="92"/>
                    <a:pt x="15" y="92"/>
                    <a:pt x="14" y="92"/>
                  </a:cubicBezTo>
                  <a:cubicBezTo>
                    <a:pt x="14" y="91"/>
                    <a:pt x="14" y="90"/>
                    <a:pt x="14" y="90"/>
                  </a:cubicBezTo>
                  <a:close/>
                  <a:moveTo>
                    <a:pt x="17" y="89"/>
                  </a:moveTo>
                  <a:cubicBezTo>
                    <a:pt x="18" y="89"/>
                    <a:pt x="19" y="89"/>
                    <a:pt x="20" y="89"/>
                  </a:cubicBezTo>
                  <a:cubicBezTo>
                    <a:pt x="20" y="90"/>
                    <a:pt x="20" y="91"/>
                    <a:pt x="20" y="91"/>
                  </a:cubicBezTo>
                  <a:cubicBezTo>
                    <a:pt x="19" y="91"/>
                    <a:pt x="18" y="91"/>
                    <a:pt x="17" y="91"/>
                  </a:cubicBezTo>
                  <a:cubicBezTo>
                    <a:pt x="17" y="91"/>
                    <a:pt x="17" y="90"/>
                    <a:pt x="17" y="89"/>
                  </a:cubicBezTo>
                  <a:close/>
                  <a:moveTo>
                    <a:pt x="21" y="89"/>
                  </a:moveTo>
                  <a:cubicBezTo>
                    <a:pt x="21" y="89"/>
                    <a:pt x="22" y="89"/>
                    <a:pt x="23" y="89"/>
                  </a:cubicBezTo>
                  <a:cubicBezTo>
                    <a:pt x="23" y="90"/>
                    <a:pt x="23" y="90"/>
                    <a:pt x="23" y="91"/>
                  </a:cubicBezTo>
                  <a:cubicBezTo>
                    <a:pt x="22" y="91"/>
                    <a:pt x="21" y="91"/>
                    <a:pt x="21" y="91"/>
                  </a:cubicBezTo>
                  <a:cubicBezTo>
                    <a:pt x="21" y="91"/>
                    <a:pt x="21" y="90"/>
                    <a:pt x="21" y="89"/>
                  </a:cubicBezTo>
                  <a:close/>
                  <a:moveTo>
                    <a:pt x="3" y="86"/>
                  </a:moveTo>
                  <a:cubicBezTo>
                    <a:pt x="3" y="86"/>
                    <a:pt x="4" y="86"/>
                    <a:pt x="5" y="86"/>
                  </a:cubicBezTo>
                  <a:cubicBezTo>
                    <a:pt x="5" y="87"/>
                    <a:pt x="5" y="88"/>
                    <a:pt x="5" y="88"/>
                  </a:cubicBezTo>
                  <a:cubicBezTo>
                    <a:pt x="4" y="88"/>
                    <a:pt x="3" y="88"/>
                    <a:pt x="3" y="88"/>
                  </a:cubicBezTo>
                  <a:cubicBezTo>
                    <a:pt x="3" y="88"/>
                    <a:pt x="3" y="87"/>
                    <a:pt x="3" y="86"/>
                  </a:cubicBezTo>
                  <a:close/>
                  <a:moveTo>
                    <a:pt x="8" y="86"/>
                  </a:moveTo>
                  <a:cubicBezTo>
                    <a:pt x="9" y="86"/>
                    <a:pt x="10" y="86"/>
                    <a:pt x="11" y="86"/>
                  </a:cubicBezTo>
                  <a:cubicBezTo>
                    <a:pt x="11" y="87"/>
                    <a:pt x="11" y="87"/>
                    <a:pt x="11" y="88"/>
                  </a:cubicBezTo>
                  <a:cubicBezTo>
                    <a:pt x="10" y="88"/>
                    <a:pt x="9" y="88"/>
                    <a:pt x="8" y="88"/>
                  </a:cubicBezTo>
                  <a:cubicBezTo>
                    <a:pt x="8" y="87"/>
                    <a:pt x="8" y="87"/>
                    <a:pt x="8" y="86"/>
                  </a:cubicBezTo>
                  <a:close/>
                  <a:moveTo>
                    <a:pt x="11" y="86"/>
                  </a:moveTo>
                  <a:cubicBezTo>
                    <a:pt x="12" y="86"/>
                    <a:pt x="13" y="86"/>
                    <a:pt x="14" y="86"/>
                  </a:cubicBezTo>
                  <a:cubicBezTo>
                    <a:pt x="14" y="86"/>
                    <a:pt x="14" y="87"/>
                    <a:pt x="14" y="88"/>
                  </a:cubicBezTo>
                  <a:cubicBezTo>
                    <a:pt x="13" y="88"/>
                    <a:pt x="12" y="88"/>
                    <a:pt x="11" y="88"/>
                  </a:cubicBezTo>
                  <a:cubicBezTo>
                    <a:pt x="11" y="87"/>
                    <a:pt x="11" y="87"/>
                    <a:pt x="11" y="86"/>
                  </a:cubicBezTo>
                  <a:close/>
                  <a:moveTo>
                    <a:pt x="14" y="86"/>
                  </a:moveTo>
                  <a:cubicBezTo>
                    <a:pt x="15" y="86"/>
                    <a:pt x="16" y="85"/>
                    <a:pt x="17" y="85"/>
                  </a:cubicBezTo>
                  <a:cubicBezTo>
                    <a:pt x="17" y="86"/>
                    <a:pt x="17" y="87"/>
                    <a:pt x="17" y="87"/>
                  </a:cubicBezTo>
                  <a:cubicBezTo>
                    <a:pt x="16" y="88"/>
                    <a:pt x="15" y="88"/>
                    <a:pt x="14" y="88"/>
                  </a:cubicBezTo>
                  <a:cubicBezTo>
                    <a:pt x="14" y="87"/>
                    <a:pt x="14" y="86"/>
                    <a:pt x="14" y="86"/>
                  </a:cubicBezTo>
                  <a:close/>
                  <a:moveTo>
                    <a:pt x="17" y="85"/>
                  </a:moveTo>
                  <a:cubicBezTo>
                    <a:pt x="18" y="85"/>
                    <a:pt x="19" y="85"/>
                    <a:pt x="20" y="85"/>
                  </a:cubicBezTo>
                  <a:cubicBezTo>
                    <a:pt x="20" y="86"/>
                    <a:pt x="20" y="87"/>
                    <a:pt x="20" y="87"/>
                  </a:cubicBezTo>
                  <a:cubicBezTo>
                    <a:pt x="19" y="87"/>
                    <a:pt x="18" y="87"/>
                    <a:pt x="17" y="87"/>
                  </a:cubicBezTo>
                  <a:cubicBezTo>
                    <a:pt x="17" y="87"/>
                    <a:pt x="17" y="86"/>
                    <a:pt x="17" y="85"/>
                  </a:cubicBezTo>
                  <a:close/>
                  <a:moveTo>
                    <a:pt x="21" y="85"/>
                  </a:moveTo>
                  <a:cubicBezTo>
                    <a:pt x="21" y="85"/>
                    <a:pt x="22" y="85"/>
                    <a:pt x="23" y="85"/>
                  </a:cubicBezTo>
                  <a:cubicBezTo>
                    <a:pt x="23" y="86"/>
                    <a:pt x="23" y="86"/>
                    <a:pt x="23" y="87"/>
                  </a:cubicBezTo>
                  <a:cubicBezTo>
                    <a:pt x="22" y="87"/>
                    <a:pt x="21" y="87"/>
                    <a:pt x="21" y="87"/>
                  </a:cubicBezTo>
                  <a:cubicBezTo>
                    <a:pt x="21" y="87"/>
                    <a:pt x="21" y="86"/>
                    <a:pt x="21" y="85"/>
                  </a:cubicBezTo>
                  <a:close/>
                  <a:moveTo>
                    <a:pt x="3" y="83"/>
                  </a:moveTo>
                  <a:cubicBezTo>
                    <a:pt x="3" y="83"/>
                    <a:pt x="4" y="82"/>
                    <a:pt x="5" y="82"/>
                  </a:cubicBezTo>
                  <a:cubicBezTo>
                    <a:pt x="5" y="83"/>
                    <a:pt x="5" y="84"/>
                    <a:pt x="5" y="84"/>
                  </a:cubicBezTo>
                  <a:cubicBezTo>
                    <a:pt x="4" y="84"/>
                    <a:pt x="3" y="85"/>
                    <a:pt x="3" y="85"/>
                  </a:cubicBezTo>
                  <a:cubicBezTo>
                    <a:pt x="3" y="84"/>
                    <a:pt x="3" y="83"/>
                    <a:pt x="3" y="83"/>
                  </a:cubicBezTo>
                  <a:close/>
                  <a:moveTo>
                    <a:pt x="8" y="82"/>
                  </a:moveTo>
                  <a:cubicBezTo>
                    <a:pt x="9" y="82"/>
                    <a:pt x="10" y="82"/>
                    <a:pt x="11" y="82"/>
                  </a:cubicBezTo>
                  <a:cubicBezTo>
                    <a:pt x="11" y="83"/>
                    <a:pt x="11" y="83"/>
                    <a:pt x="11" y="84"/>
                  </a:cubicBezTo>
                  <a:cubicBezTo>
                    <a:pt x="10" y="84"/>
                    <a:pt x="9" y="84"/>
                    <a:pt x="8" y="84"/>
                  </a:cubicBezTo>
                  <a:cubicBezTo>
                    <a:pt x="8" y="83"/>
                    <a:pt x="8" y="83"/>
                    <a:pt x="8" y="82"/>
                  </a:cubicBezTo>
                  <a:close/>
                  <a:moveTo>
                    <a:pt x="11" y="82"/>
                  </a:moveTo>
                  <a:cubicBezTo>
                    <a:pt x="12" y="82"/>
                    <a:pt x="13" y="82"/>
                    <a:pt x="14" y="82"/>
                  </a:cubicBezTo>
                  <a:cubicBezTo>
                    <a:pt x="14" y="82"/>
                    <a:pt x="14" y="83"/>
                    <a:pt x="14" y="84"/>
                  </a:cubicBezTo>
                  <a:cubicBezTo>
                    <a:pt x="13" y="84"/>
                    <a:pt x="12" y="84"/>
                    <a:pt x="11" y="84"/>
                  </a:cubicBezTo>
                  <a:cubicBezTo>
                    <a:pt x="11" y="83"/>
                    <a:pt x="11" y="83"/>
                    <a:pt x="11" y="82"/>
                  </a:cubicBezTo>
                  <a:close/>
                  <a:moveTo>
                    <a:pt x="14" y="82"/>
                  </a:moveTo>
                  <a:cubicBezTo>
                    <a:pt x="15" y="82"/>
                    <a:pt x="16" y="82"/>
                    <a:pt x="17" y="81"/>
                  </a:cubicBezTo>
                  <a:cubicBezTo>
                    <a:pt x="17" y="82"/>
                    <a:pt x="17" y="83"/>
                    <a:pt x="17" y="84"/>
                  </a:cubicBezTo>
                  <a:cubicBezTo>
                    <a:pt x="16" y="84"/>
                    <a:pt x="15" y="84"/>
                    <a:pt x="14" y="84"/>
                  </a:cubicBezTo>
                  <a:cubicBezTo>
                    <a:pt x="14" y="83"/>
                    <a:pt x="14" y="82"/>
                    <a:pt x="14" y="82"/>
                  </a:cubicBezTo>
                  <a:close/>
                  <a:moveTo>
                    <a:pt x="17" y="81"/>
                  </a:moveTo>
                  <a:cubicBezTo>
                    <a:pt x="18" y="81"/>
                    <a:pt x="19" y="81"/>
                    <a:pt x="20" y="81"/>
                  </a:cubicBezTo>
                  <a:cubicBezTo>
                    <a:pt x="20" y="82"/>
                    <a:pt x="20" y="83"/>
                    <a:pt x="20" y="83"/>
                  </a:cubicBezTo>
                  <a:cubicBezTo>
                    <a:pt x="19" y="83"/>
                    <a:pt x="18" y="83"/>
                    <a:pt x="17" y="83"/>
                  </a:cubicBezTo>
                  <a:cubicBezTo>
                    <a:pt x="17" y="83"/>
                    <a:pt x="17" y="82"/>
                    <a:pt x="17" y="81"/>
                  </a:cubicBezTo>
                  <a:close/>
                  <a:moveTo>
                    <a:pt x="21" y="81"/>
                  </a:moveTo>
                  <a:cubicBezTo>
                    <a:pt x="21" y="81"/>
                    <a:pt x="22" y="81"/>
                    <a:pt x="23" y="81"/>
                  </a:cubicBezTo>
                  <a:cubicBezTo>
                    <a:pt x="23" y="82"/>
                    <a:pt x="23" y="82"/>
                    <a:pt x="23" y="83"/>
                  </a:cubicBezTo>
                  <a:cubicBezTo>
                    <a:pt x="22" y="83"/>
                    <a:pt x="21" y="83"/>
                    <a:pt x="21" y="83"/>
                  </a:cubicBezTo>
                  <a:cubicBezTo>
                    <a:pt x="21" y="83"/>
                    <a:pt x="21" y="82"/>
                    <a:pt x="21" y="81"/>
                  </a:cubicBezTo>
                  <a:close/>
                  <a:moveTo>
                    <a:pt x="3" y="79"/>
                  </a:moveTo>
                  <a:cubicBezTo>
                    <a:pt x="3" y="79"/>
                    <a:pt x="4" y="79"/>
                    <a:pt x="5" y="79"/>
                  </a:cubicBezTo>
                  <a:cubicBezTo>
                    <a:pt x="5" y="79"/>
                    <a:pt x="5" y="80"/>
                    <a:pt x="5" y="81"/>
                  </a:cubicBezTo>
                  <a:cubicBezTo>
                    <a:pt x="4" y="81"/>
                    <a:pt x="3" y="81"/>
                    <a:pt x="3" y="81"/>
                  </a:cubicBezTo>
                  <a:cubicBezTo>
                    <a:pt x="3" y="80"/>
                    <a:pt x="3" y="79"/>
                    <a:pt x="3" y="79"/>
                  </a:cubicBezTo>
                  <a:close/>
                  <a:moveTo>
                    <a:pt x="8" y="78"/>
                  </a:moveTo>
                  <a:cubicBezTo>
                    <a:pt x="9" y="78"/>
                    <a:pt x="10" y="78"/>
                    <a:pt x="11" y="78"/>
                  </a:cubicBezTo>
                  <a:cubicBezTo>
                    <a:pt x="11" y="79"/>
                    <a:pt x="11" y="79"/>
                    <a:pt x="11" y="80"/>
                  </a:cubicBezTo>
                  <a:cubicBezTo>
                    <a:pt x="10" y="80"/>
                    <a:pt x="9" y="80"/>
                    <a:pt x="8" y="80"/>
                  </a:cubicBezTo>
                  <a:cubicBezTo>
                    <a:pt x="8" y="80"/>
                    <a:pt x="8" y="79"/>
                    <a:pt x="8" y="78"/>
                  </a:cubicBezTo>
                  <a:close/>
                  <a:moveTo>
                    <a:pt x="11" y="78"/>
                  </a:moveTo>
                  <a:cubicBezTo>
                    <a:pt x="12" y="78"/>
                    <a:pt x="13" y="78"/>
                    <a:pt x="14" y="78"/>
                  </a:cubicBezTo>
                  <a:cubicBezTo>
                    <a:pt x="14" y="78"/>
                    <a:pt x="14" y="79"/>
                    <a:pt x="14" y="80"/>
                  </a:cubicBezTo>
                  <a:cubicBezTo>
                    <a:pt x="13" y="80"/>
                    <a:pt x="12" y="80"/>
                    <a:pt x="11" y="80"/>
                  </a:cubicBezTo>
                  <a:cubicBezTo>
                    <a:pt x="11" y="79"/>
                    <a:pt x="11" y="79"/>
                    <a:pt x="11" y="78"/>
                  </a:cubicBezTo>
                  <a:close/>
                  <a:moveTo>
                    <a:pt x="14" y="78"/>
                  </a:moveTo>
                  <a:cubicBezTo>
                    <a:pt x="15" y="78"/>
                    <a:pt x="16" y="78"/>
                    <a:pt x="17" y="77"/>
                  </a:cubicBezTo>
                  <a:cubicBezTo>
                    <a:pt x="17" y="78"/>
                    <a:pt x="17" y="79"/>
                    <a:pt x="17" y="80"/>
                  </a:cubicBezTo>
                  <a:cubicBezTo>
                    <a:pt x="16" y="80"/>
                    <a:pt x="15" y="80"/>
                    <a:pt x="14" y="80"/>
                  </a:cubicBezTo>
                  <a:cubicBezTo>
                    <a:pt x="14" y="79"/>
                    <a:pt x="14" y="78"/>
                    <a:pt x="14" y="78"/>
                  </a:cubicBezTo>
                  <a:close/>
                  <a:moveTo>
                    <a:pt x="17" y="77"/>
                  </a:moveTo>
                  <a:cubicBezTo>
                    <a:pt x="18" y="77"/>
                    <a:pt x="19" y="77"/>
                    <a:pt x="20" y="77"/>
                  </a:cubicBezTo>
                  <a:cubicBezTo>
                    <a:pt x="20" y="78"/>
                    <a:pt x="20" y="79"/>
                    <a:pt x="20" y="79"/>
                  </a:cubicBezTo>
                  <a:cubicBezTo>
                    <a:pt x="19" y="79"/>
                    <a:pt x="18" y="79"/>
                    <a:pt x="17" y="79"/>
                  </a:cubicBezTo>
                  <a:cubicBezTo>
                    <a:pt x="17" y="79"/>
                    <a:pt x="17" y="78"/>
                    <a:pt x="17" y="77"/>
                  </a:cubicBezTo>
                  <a:close/>
                  <a:moveTo>
                    <a:pt x="21" y="77"/>
                  </a:moveTo>
                  <a:cubicBezTo>
                    <a:pt x="21" y="77"/>
                    <a:pt x="22" y="77"/>
                    <a:pt x="23" y="77"/>
                  </a:cubicBezTo>
                  <a:cubicBezTo>
                    <a:pt x="23" y="78"/>
                    <a:pt x="23" y="78"/>
                    <a:pt x="23" y="79"/>
                  </a:cubicBezTo>
                  <a:cubicBezTo>
                    <a:pt x="22" y="79"/>
                    <a:pt x="21" y="79"/>
                    <a:pt x="21" y="79"/>
                  </a:cubicBezTo>
                  <a:cubicBezTo>
                    <a:pt x="21" y="79"/>
                    <a:pt x="21" y="78"/>
                    <a:pt x="21" y="77"/>
                  </a:cubicBezTo>
                  <a:close/>
                  <a:moveTo>
                    <a:pt x="3" y="75"/>
                  </a:moveTo>
                  <a:cubicBezTo>
                    <a:pt x="3" y="75"/>
                    <a:pt x="4" y="75"/>
                    <a:pt x="5" y="75"/>
                  </a:cubicBezTo>
                  <a:cubicBezTo>
                    <a:pt x="5" y="75"/>
                    <a:pt x="5" y="76"/>
                    <a:pt x="5" y="77"/>
                  </a:cubicBezTo>
                  <a:cubicBezTo>
                    <a:pt x="4" y="77"/>
                    <a:pt x="3" y="77"/>
                    <a:pt x="3" y="77"/>
                  </a:cubicBezTo>
                  <a:cubicBezTo>
                    <a:pt x="3" y="76"/>
                    <a:pt x="3" y="76"/>
                    <a:pt x="3" y="75"/>
                  </a:cubicBezTo>
                  <a:close/>
                  <a:moveTo>
                    <a:pt x="8" y="74"/>
                  </a:moveTo>
                  <a:cubicBezTo>
                    <a:pt x="9" y="74"/>
                    <a:pt x="10" y="74"/>
                    <a:pt x="11" y="74"/>
                  </a:cubicBezTo>
                  <a:cubicBezTo>
                    <a:pt x="11" y="75"/>
                    <a:pt x="11" y="75"/>
                    <a:pt x="11" y="76"/>
                  </a:cubicBezTo>
                  <a:cubicBezTo>
                    <a:pt x="10" y="76"/>
                    <a:pt x="9" y="76"/>
                    <a:pt x="8" y="76"/>
                  </a:cubicBezTo>
                  <a:cubicBezTo>
                    <a:pt x="8" y="76"/>
                    <a:pt x="8" y="75"/>
                    <a:pt x="8" y="74"/>
                  </a:cubicBezTo>
                  <a:close/>
                  <a:moveTo>
                    <a:pt x="11" y="74"/>
                  </a:moveTo>
                  <a:cubicBezTo>
                    <a:pt x="12" y="74"/>
                    <a:pt x="13" y="74"/>
                    <a:pt x="14" y="74"/>
                  </a:cubicBezTo>
                  <a:cubicBezTo>
                    <a:pt x="14" y="74"/>
                    <a:pt x="14" y="75"/>
                    <a:pt x="14" y="76"/>
                  </a:cubicBezTo>
                  <a:cubicBezTo>
                    <a:pt x="13" y="76"/>
                    <a:pt x="12" y="76"/>
                    <a:pt x="11" y="76"/>
                  </a:cubicBezTo>
                  <a:cubicBezTo>
                    <a:pt x="11" y="75"/>
                    <a:pt x="11" y="75"/>
                    <a:pt x="11" y="74"/>
                  </a:cubicBezTo>
                  <a:close/>
                  <a:moveTo>
                    <a:pt x="14" y="74"/>
                  </a:moveTo>
                  <a:cubicBezTo>
                    <a:pt x="15" y="74"/>
                    <a:pt x="16" y="74"/>
                    <a:pt x="17" y="73"/>
                  </a:cubicBezTo>
                  <a:cubicBezTo>
                    <a:pt x="17" y="74"/>
                    <a:pt x="17" y="75"/>
                    <a:pt x="17" y="76"/>
                  </a:cubicBezTo>
                  <a:cubicBezTo>
                    <a:pt x="16" y="76"/>
                    <a:pt x="15" y="76"/>
                    <a:pt x="14" y="76"/>
                  </a:cubicBezTo>
                  <a:cubicBezTo>
                    <a:pt x="14" y="75"/>
                    <a:pt x="14" y="74"/>
                    <a:pt x="14" y="74"/>
                  </a:cubicBezTo>
                  <a:close/>
                  <a:moveTo>
                    <a:pt x="17" y="73"/>
                  </a:moveTo>
                  <a:cubicBezTo>
                    <a:pt x="18" y="73"/>
                    <a:pt x="19" y="73"/>
                    <a:pt x="20" y="73"/>
                  </a:cubicBezTo>
                  <a:cubicBezTo>
                    <a:pt x="20" y="74"/>
                    <a:pt x="20" y="75"/>
                    <a:pt x="20" y="75"/>
                  </a:cubicBezTo>
                  <a:cubicBezTo>
                    <a:pt x="19" y="75"/>
                    <a:pt x="18" y="75"/>
                    <a:pt x="17" y="75"/>
                  </a:cubicBezTo>
                  <a:cubicBezTo>
                    <a:pt x="17" y="75"/>
                    <a:pt x="17" y="74"/>
                    <a:pt x="17" y="73"/>
                  </a:cubicBezTo>
                  <a:close/>
                  <a:moveTo>
                    <a:pt x="21" y="73"/>
                  </a:moveTo>
                  <a:cubicBezTo>
                    <a:pt x="21" y="73"/>
                    <a:pt x="22" y="73"/>
                    <a:pt x="23" y="73"/>
                  </a:cubicBezTo>
                  <a:cubicBezTo>
                    <a:pt x="23" y="74"/>
                    <a:pt x="23" y="74"/>
                    <a:pt x="23" y="75"/>
                  </a:cubicBezTo>
                  <a:cubicBezTo>
                    <a:pt x="22" y="75"/>
                    <a:pt x="21" y="75"/>
                    <a:pt x="21" y="75"/>
                  </a:cubicBezTo>
                  <a:cubicBezTo>
                    <a:pt x="21" y="74"/>
                    <a:pt x="21" y="74"/>
                    <a:pt x="21" y="73"/>
                  </a:cubicBezTo>
                  <a:close/>
                  <a:moveTo>
                    <a:pt x="3" y="71"/>
                  </a:moveTo>
                  <a:cubicBezTo>
                    <a:pt x="3" y="71"/>
                    <a:pt x="4" y="71"/>
                    <a:pt x="5" y="71"/>
                  </a:cubicBezTo>
                  <a:cubicBezTo>
                    <a:pt x="5" y="71"/>
                    <a:pt x="5" y="72"/>
                    <a:pt x="5" y="73"/>
                  </a:cubicBezTo>
                  <a:cubicBezTo>
                    <a:pt x="4" y="73"/>
                    <a:pt x="3" y="73"/>
                    <a:pt x="3" y="73"/>
                  </a:cubicBezTo>
                  <a:cubicBezTo>
                    <a:pt x="3" y="72"/>
                    <a:pt x="3" y="72"/>
                    <a:pt x="3" y="71"/>
                  </a:cubicBezTo>
                  <a:close/>
                  <a:moveTo>
                    <a:pt x="11" y="70"/>
                  </a:moveTo>
                  <a:cubicBezTo>
                    <a:pt x="12" y="70"/>
                    <a:pt x="13" y="70"/>
                    <a:pt x="14" y="70"/>
                  </a:cubicBezTo>
                  <a:cubicBezTo>
                    <a:pt x="14" y="70"/>
                    <a:pt x="14" y="71"/>
                    <a:pt x="14" y="72"/>
                  </a:cubicBezTo>
                  <a:cubicBezTo>
                    <a:pt x="13" y="72"/>
                    <a:pt x="12" y="72"/>
                    <a:pt x="11" y="72"/>
                  </a:cubicBezTo>
                  <a:cubicBezTo>
                    <a:pt x="11" y="71"/>
                    <a:pt x="11" y="71"/>
                    <a:pt x="11" y="70"/>
                  </a:cubicBezTo>
                  <a:close/>
                  <a:moveTo>
                    <a:pt x="3" y="67"/>
                  </a:moveTo>
                  <a:cubicBezTo>
                    <a:pt x="3" y="67"/>
                    <a:pt x="4" y="67"/>
                    <a:pt x="5" y="67"/>
                  </a:cubicBezTo>
                  <a:cubicBezTo>
                    <a:pt x="5" y="68"/>
                    <a:pt x="5" y="68"/>
                    <a:pt x="5" y="69"/>
                  </a:cubicBezTo>
                  <a:cubicBezTo>
                    <a:pt x="4" y="69"/>
                    <a:pt x="3" y="69"/>
                    <a:pt x="3" y="69"/>
                  </a:cubicBezTo>
                  <a:cubicBezTo>
                    <a:pt x="3" y="68"/>
                    <a:pt x="3" y="68"/>
                    <a:pt x="3" y="67"/>
                  </a:cubicBezTo>
                  <a:close/>
                  <a:moveTo>
                    <a:pt x="8" y="66"/>
                  </a:moveTo>
                  <a:cubicBezTo>
                    <a:pt x="9" y="66"/>
                    <a:pt x="10" y="66"/>
                    <a:pt x="11" y="66"/>
                  </a:cubicBezTo>
                  <a:cubicBezTo>
                    <a:pt x="11" y="67"/>
                    <a:pt x="11" y="68"/>
                    <a:pt x="11" y="68"/>
                  </a:cubicBezTo>
                  <a:cubicBezTo>
                    <a:pt x="10" y="68"/>
                    <a:pt x="9" y="68"/>
                    <a:pt x="8" y="68"/>
                  </a:cubicBezTo>
                  <a:cubicBezTo>
                    <a:pt x="8" y="68"/>
                    <a:pt x="8" y="67"/>
                    <a:pt x="8" y="66"/>
                  </a:cubicBezTo>
                  <a:close/>
                  <a:moveTo>
                    <a:pt x="11" y="66"/>
                  </a:moveTo>
                  <a:cubicBezTo>
                    <a:pt x="12" y="66"/>
                    <a:pt x="13" y="66"/>
                    <a:pt x="14" y="66"/>
                  </a:cubicBezTo>
                  <a:cubicBezTo>
                    <a:pt x="14" y="66"/>
                    <a:pt x="14" y="67"/>
                    <a:pt x="14" y="68"/>
                  </a:cubicBezTo>
                  <a:cubicBezTo>
                    <a:pt x="13" y="68"/>
                    <a:pt x="12" y="68"/>
                    <a:pt x="11" y="68"/>
                  </a:cubicBezTo>
                  <a:cubicBezTo>
                    <a:pt x="11" y="67"/>
                    <a:pt x="11" y="67"/>
                    <a:pt x="11" y="66"/>
                  </a:cubicBezTo>
                  <a:close/>
                  <a:moveTo>
                    <a:pt x="3" y="63"/>
                  </a:moveTo>
                  <a:cubicBezTo>
                    <a:pt x="3" y="63"/>
                    <a:pt x="4" y="63"/>
                    <a:pt x="5" y="63"/>
                  </a:cubicBezTo>
                  <a:cubicBezTo>
                    <a:pt x="5" y="64"/>
                    <a:pt x="5" y="64"/>
                    <a:pt x="5" y="65"/>
                  </a:cubicBezTo>
                  <a:cubicBezTo>
                    <a:pt x="4" y="65"/>
                    <a:pt x="3" y="65"/>
                    <a:pt x="3" y="65"/>
                  </a:cubicBezTo>
                  <a:cubicBezTo>
                    <a:pt x="3" y="65"/>
                    <a:pt x="3" y="64"/>
                    <a:pt x="3" y="63"/>
                  </a:cubicBezTo>
                  <a:close/>
                  <a:moveTo>
                    <a:pt x="8" y="63"/>
                  </a:moveTo>
                  <a:cubicBezTo>
                    <a:pt x="9" y="62"/>
                    <a:pt x="10" y="62"/>
                    <a:pt x="11" y="62"/>
                  </a:cubicBezTo>
                  <a:cubicBezTo>
                    <a:pt x="11" y="63"/>
                    <a:pt x="11" y="64"/>
                    <a:pt x="11" y="64"/>
                  </a:cubicBezTo>
                  <a:cubicBezTo>
                    <a:pt x="10" y="64"/>
                    <a:pt x="9" y="64"/>
                    <a:pt x="8" y="65"/>
                  </a:cubicBezTo>
                  <a:cubicBezTo>
                    <a:pt x="8" y="64"/>
                    <a:pt x="8" y="63"/>
                    <a:pt x="8" y="63"/>
                  </a:cubicBezTo>
                  <a:close/>
                  <a:moveTo>
                    <a:pt x="11" y="62"/>
                  </a:moveTo>
                  <a:cubicBezTo>
                    <a:pt x="12" y="62"/>
                    <a:pt x="13" y="62"/>
                    <a:pt x="14" y="62"/>
                  </a:cubicBezTo>
                  <a:cubicBezTo>
                    <a:pt x="14" y="63"/>
                    <a:pt x="14" y="63"/>
                    <a:pt x="14" y="64"/>
                  </a:cubicBezTo>
                  <a:cubicBezTo>
                    <a:pt x="13" y="64"/>
                    <a:pt x="12" y="64"/>
                    <a:pt x="11" y="64"/>
                  </a:cubicBezTo>
                  <a:cubicBezTo>
                    <a:pt x="11" y="64"/>
                    <a:pt x="11" y="63"/>
                    <a:pt x="11" y="62"/>
                  </a:cubicBezTo>
                  <a:close/>
                  <a:moveTo>
                    <a:pt x="3" y="59"/>
                  </a:moveTo>
                  <a:cubicBezTo>
                    <a:pt x="3" y="59"/>
                    <a:pt x="4" y="59"/>
                    <a:pt x="5" y="59"/>
                  </a:cubicBezTo>
                  <a:cubicBezTo>
                    <a:pt x="5" y="60"/>
                    <a:pt x="5" y="60"/>
                    <a:pt x="5" y="61"/>
                  </a:cubicBezTo>
                  <a:cubicBezTo>
                    <a:pt x="4" y="61"/>
                    <a:pt x="3" y="61"/>
                    <a:pt x="3" y="61"/>
                  </a:cubicBezTo>
                  <a:cubicBezTo>
                    <a:pt x="3" y="61"/>
                    <a:pt x="3" y="60"/>
                    <a:pt x="3" y="59"/>
                  </a:cubicBezTo>
                  <a:close/>
                  <a:moveTo>
                    <a:pt x="8" y="59"/>
                  </a:moveTo>
                  <a:cubicBezTo>
                    <a:pt x="9" y="59"/>
                    <a:pt x="10" y="58"/>
                    <a:pt x="11" y="58"/>
                  </a:cubicBezTo>
                  <a:cubicBezTo>
                    <a:pt x="11" y="59"/>
                    <a:pt x="11" y="60"/>
                    <a:pt x="11" y="60"/>
                  </a:cubicBezTo>
                  <a:cubicBezTo>
                    <a:pt x="10" y="60"/>
                    <a:pt x="9" y="61"/>
                    <a:pt x="8" y="61"/>
                  </a:cubicBezTo>
                  <a:cubicBezTo>
                    <a:pt x="8" y="60"/>
                    <a:pt x="8" y="59"/>
                    <a:pt x="8" y="59"/>
                  </a:cubicBezTo>
                  <a:close/>
                  <a:moveTo>
                    <a:pt x="11" y="58"/>
                  </a:moveTo>
                  <a:cubicBezTo>
                    <a:pt x="12" y="58"/>
                    <a:pt x="13" y="58"/>
                    <a:pt x="14" y="58"/>
                  </a:cubicBezTo>
                  <a:cubicBezTo>
                    <a:pt x="14" y="59"/>
                    <a:pt x="14" y="59"/>
                    <a:pt x="14" y="60"/>
                  </a:cubicBezTo>
                  <a:cubicBezTo>
                    <a:pt x="13" y="60"/>
                    <a:pt x="12" y="60"/>
                    <a:pt x="11" y="60"/>
                  </a:cubicBezTo>
                  <a:cubicBezTo>
                    <a:pt x="11" y="60"/>
                    <a:pt x="11" y="59"/>
                    <a:pt x="11" y="58"/>
                  </a:cubicBezTo>
                  <a:close/>
                  <a:moveTo>
                    <a:pt x="3" y="56"/>
                  </a:moveTo>
                  <a:cubicBezTo>
                    <a:pt x="3" y="55"/>
                    <a:pt x="4" y="55"/>
                    <a:pt x="5" y="55"/>
                  </a:cubicBezTo>
                  <a:cubicBezTo>
                    <a:pt x="5" y="56"/>
                    <a:pt x="5" y="57"/>
                    <a:pt x="5" y="57"/>
                  </a:cubicBezTo>
                  <a:cubicBezTo>
                    <a:pt x="4" y="57"/>
                    <a:pt x="3" y="57"/>
                    <a:pt x="3" y="58"/>
                  </a:cubicBezTo>
                  <a:cubicBezTo>
                    <a:pt x="3" y="57"/>
                    <a:pt x="3" y="56"/>
                    <a:pt x="3" y="56"/>
                  </a:cubicBezTo>
                  <a:close/>
                  <a:moveTo>
                    <a:pt x="8" y="55"/>
                  </a:moveTo>
                  <a:cubicBezTo>
                    <a:pt x="9" y="55"/>
                    <a:pt x="10" y="54"/>
                    <a:pt x="11" y="54"/>
                  </a:cubicBezTo>
                  <a:cubicBezTo>
                    <a:pt x="11" y="55"/>
                    <a:pt x="11" y="56"/>
                    <a:pt x="11" y="56"/>
                  </a:cubicBezTo>
                  <a:cubicBezTo>
                    <a:pt x="10" y="56"/>
                    <a:pt x="9" y="57"/>
                    <a:pt x="8" y="57"/>
                  </a:cubicBezTo>
                  <a:cubicBezTo>
                    <a:pt x="8" y="56"/>
                    <a:pt x="8" y="55"/>
                    <a:pt x="8" y="55"/>
                  </a:cubicBezTo>
                  <a:close/>
                  <a:moveTo>
                    <a:pt x="11" y="54"/>
                  </a:moveTo>
                  <a:cubicBezTo>
                    <a:pt x="12" y="54"/>
                    <a:pt x="13" y="54"/>
                    <a:pt x="14" y="54"/>
                  </a:cubicBezTo>
                  <a:cubicBezTo>
                    <a:pt x="14" y="55"/>
                    <a:pt x="14" y="55"/>
                    <a:pt x="14" y="56"/>
                  </a:cubicBezTo>
                  <a:cubicBezTo>
                    <a:pt x="13" y="56"/>
                    <a:pt x="12" y="56"/>
                    <a:pt x="11" y="56"/>
                  </a:cubicBezTo>
                  <a:cubicBezTo>
                    <a:pt x="11" y="56"/>
                    <a:pt x="11" y="55"/>
                    <a:pt x="11" y="54"/>
                  </a:cubicBezTo>
                  <a:close/>
                  <a:moveTo>
                    <a:pt x="21" y="53"/>
                  </a:moveTo>
                  <a:cubicBezTo>
                    <a:pt x="21" y="53"/>
                    <a:pt x="22" y="53"/>
                    <a:pt x="23" y="53"/>
                  </a:cubicBezTo>
                  <a:cubicBezTo>
                    <a:pt x="23" y="53"/>
                    <a:pt x="23" y="54"/>
                    <a:pt x="23" y="55"/>
                  </a:cubicBezTo>
                  <a:cubicBezTo>
                    <a:pt x="22" y="55"/>
                    <a:pt x="21" y="55"/>
                    <a:pt x="21" y="55"/>
                  </a:cubicBezTo>
                  <a:cubicBezTo>
                    <a:pt x="21" y="54"/>
                    <a:pt x="21" y="54"/>
                    <a:pt x="21" y="53"/>
                  </a:cubicBezTo>
                  <a:close/>
                  <a:moveTo>
                    <a:pt x="8" y="51"/>
                  </a:moveTo>
                  <a:cubicBezTo>
                    <a:pt x="9" y="51"/>
                    <a:pt x="10" y="51"/>
                    <a:pt x="11" y="50"/>
                  </a:cubicBezTo>
                  <a:cubicBezTo>
                    <a:pt x="11" y="51"/>
                    <a:pt x="11" y="52"/>
                    <a:pt x="11" y="52"/>
                  </a:cubicBezTo>
                  <a:cubicBezTo>
                    <a:pt x="10" y="53"/>
                    <a:pt x="9" y="53"/>
                    <a:pt x="8" y="53"/>
                  </a:cubicBezTo>
                  <a:cubicBezTo>
                    <a:pt x="8" y="52"/>
                    <a:pt x="8" y="51"/>
                    <a:pt x="8" y="51"/>
                  </a:cubicBezTo>
                  <a:close/>
                  <a:moveTo>
                    <a:pt x="11" y="50"/>
                  </a:moveTo>
                  <a:cubicBezTo>
                    <a:pt x="12" y="50"/>
                    <a:pt x="13" y="50"/>
                    <a:pt x="14" y="50"/>
                  </a:cubicBezTo>
                  <a:cubicBezTo>
                    <a:pt x="14" y="51"/>
                    <a:pt x="14" y="51"/>
                    <a:pt x="14" y="52"/>
                  </a:cubicBezTo>
                  <a:cubicBezTo>
                    <a:pt x="13" y="52"/>
                    <a:pt x="12" y="52"/>
                    <a:pt x="11" y="52"/>
                  </a:cubicBezTo>
                  <a:cubicBezTo>
                    <a:pt x="11" y="52"/>
                    <a:pt x="11" y="51"/>
                    <a:pt x="11" y="50"/>
                  </a:cubicBezTo>
                  <a:close/>
                  <a:moveTo>
                    <a:pt x="14" y="50"/>
                  </a:moveTo>
                  <a:cubicBezTo>
                    <a:pt x="15" y="50"/>
                    <a:pt x="16" y="50"/>
                    <a:pt x="17" y="49"/>
                  </a:cubicBezTo>
                  <a:cubicBezTo>
                    <a:pt x="17" y="50"/>
                    <a:pt x="17" y="51"/>
                    <a:pt x="17" y="52"/>
                  </a:cubicBezTo>
                  <a:cubicBezTo>
                    <a:pt x="16" y="52"/>
                    <a:pt x="15" y="52"/>
                    <a:pt x="14" y="52"/>
                  </a:cubicBezTo>
                  <a:cubicBezTo>
                    <a:pt x="14" y="51"/>
                    <a:pt x="14" y="51"/>
                    <a:pt x="14" y="50"/>
                  </a:cubicBezTo>
                  <a:close/>
                  <a:moveTo>
                    <a:pt x="17" y="49"/>
                  </a:moveTo>
                  <a:cubicBezTo>
                    <a:pt x="18" y="49"/>
                    <a:pt x="19" y="49"/>
                    <a:pt x="20" y="49"/>
                  </a:cubicBezTo>
                  <a:cubicBezTo>
                    <a:pt x="20" y="50"/>
                    <a:pt x="20" y="50"/>
                    <a:pt x="20" y="51"/>
                  </a:cubicBezTo>
                  <a:cubicBezTo>
                    <a:pt x="19" y="51"/>
                    <a:pt x="18" y="51"/>
                    <a:pt x="17" y="51"/>
                  </a:cubicBezTo>
                  <a:cubicBezTo>
                    <a:pt x="17" y="51"/>
                    <a:pt x="17" y="50"/>
                    <a:pt x="17" y="49"/>
                  </a:cubicBezTo>
                  <a:close/>
                  <a:moveTo>
                    <a:pt x="21" y="49"/>
                  </a:moveTo>
                  <a:cubicBezTo>
                    <a:pt x="21" y="49"/>
                    <a:pt x="22" y="49"/>
                    <a:pt x="23" y="49"/>
                  </a:cubicBezTo>
                  <a:cubicBezTo>
                    <a:pt x="23" y="49"/>
                    <a:pt x="23" y="50"/>
                    <a:pt x="23" y="51"/>
                  </a:cubicBezTo>
                  <a:cubicBezTo>
                    <a:pt x="22" y="51"/>
                    <a:pt x="21" y="51"/>
                    <a:pt x="21" y="51"/>
                  </a:cubicBezTo>
                  <a:cubicBezTo>
                    <a:pt x="21" y="50"/>
                    <a:pt x="21" y="50"/>
                    <a:pt x="21" y="49"/>
                  </a:cubicBezTo>
                  <a:close/>
                  <a:moveTo>
                    <a:pt x="8" y="47"/>
                  </a:moveTo>
                  <a:cubicBezTo>
                    <a:pt x="9" y="47"/>
                    <a:pt x="10" y="47"/>
                    <a:pt x="11" y="46"/>
                  </a:cubicBezTo>
                  <a:cubicBezTo>
                    <a:pt x="11" y="47"/>
                    <a:pt x="11" y="48"/>
                    <a:pt x="11" y="49"/>
                  </a:cubicBezTo>
                  <a:cubicBezTo>
                    <a:pt x="10" y="49"/>
                    <a:pt x="9" y="49"/>
                    <a:pt x="8" y="49"/>
                  </a:cubicBezTo>
                  <a:cubicBezTo>
                    <a:pt x="8" y="48"/>
                    <a:pt x="8" y="48"/>
                    <a:pt x="8" y="47"/>
                  </a:cubicBezTo>
                  <a:close/>
                  <a:moveTo>
                    <a:pt x="11" y="46"/>
                  </a:moveTo>
                  <a:cubicBezTo>
                    <a:pt x="12" y="46"/>
                    <a:pt x="13" y="46"/>
                    <a:pt x="14" y="46"/>
                  </a:cubicBezTo>
                  <a:cubicBezTo>
                    <a:pt x="14" y="47"/>
                    <a:pt x="14" y="47"/>
                    <a:pt x="14" y="48"/>
                  </a:cubicBezTo>
                  <a:cubicBezTo>
                    <a:pt x="13" y="48"/>
                    <a:pt x="12" y="48"/>
                    <a:pt x="11" y="48"/>
                  </a:cubicBezTo>
                  <a:cubicBezTo>
                    <a:pt x="11" y="48"/>
                    <a:pt x="11" y="47"/>
                    <a:pt x="11" y="46"/>
                  </a:cubicBezTo>
                  <a:close/>
                  <a:moveTo>
                    <a:pt x="14" y="46"/>
                  </a:moveTo>
                  <a:cubicBezTo>
                    <a:pt x="15" y="46"/>
                    <a:pt x="16" y="46"/>
                    <a:pt x="17" y="45"/>
                  </a:cubicBezTo>
                  <a:cubicBezTo>
                    <a:pt x="17" y="46"/>
                    <a:pt x="17" y="47"/>
                    <a:pt x="17" y="48"/>
                  </a:cubicBezTo>
                  <a:cubicBezTo>
                    <a:pt x="16" y="48"/>
                    <a:pt x="15" y="48"/>
                    <a:pt x="14" y="48"/>
                  </a:cubicBezTo>
                  <a:cubicBezTo>
                    <a:pt x="14" y="47"/>
                    <a:pt x="14" y="47"/>
                    <a:pt x="14" y="46"/>
                  </a:cubicBezTo>
                  <a:close/>
                  <a:moveTo>
                    <a:pt x="17" y="45"/>
                  </a:moveTo>
                  <a:cubicBezTo>
                    <a:pt x="18" y="45"/>
                    <a:pt x="19" y="45"/>
                    <a:pt x="20" y="45"/>
                  </a:cubicBezTo>
                  <a:cubicBezTo>
                    <a:pt x="20" y="46"/>
                    <a:pt x="20" y="46"/>
                    <a:pt x="20" y="47"/>
                  </a:cubicBezTo>
                  <a:cubicBezTo>
                    <a:pt x="19" y="47"/>
                    <a:pt x="18" y="47"/>
                    <a:pt x="17" y="47"/>
                  </a:cubicBezTo>
                  <a:cubicBezTo>
                    <a:pt x="17" y="47"/>
                    <a:pt x="17" y="46"/>
                    <a:pt x="17" y="45"/>
                  </a:cubicBezTo>
                  <a:close/>
                  <a:moveTo>
                    <a:pt x="21" y="45"/>
                  </a:moveTo>
                  <a:cubicBezTo>
                    <a:pt x="21" y="45"/>
                    <a:pt x="22" y="45"/>
                    <a:pt x="23" y="44"/>
                  </a:cubicBezTo>
                  <a:cubicBezTo>
                    <a:pt x="23" y="45"/>
                    <a:pt x="23" y="46"/>
                    <a:pt x="23" y="47"/>
                  </a:cubicBezTo>
                  <a:cubicBezTo>
                    <a:pt x="22" y="47"/>
                    <a:pt x="21" y="47"/>
                    <a:pt x="21" y="47"/>
                  </a:cubicBezTo>
                  <a:cubicBezTo>
                    <a:pt x="21" y="46"/>
                    <a:pt x="21" y="46"/>
                    <a:pt x="21" y="45"/>
                  </a:cubicBezTo>
                  <a:close/>
                  <a:moveTo>
                    <a:pt x="3" y="44"/>
                  </a:moveTo>
                  <a:cubicBezTo>
                    <a:pt x="3" y="44"/>
                    <a:pt x="4" y="44"/>
                    <a:pt x="5" y="44"/>
                  </a:cubicBezTo>
                  <a:cubicBezTo>
                    <a:pt x="5" y="44"/>
                    <a:pt x="5" y="45"/>
                    <a:pt x="5" y="46"/>
                  </a:cubicBezTo>
                  <a:cubicBezTo>
                    <a:pt x="4" y="46"/>
                    <a:pt x="3" y="46"/>
                    <a:pt x="3" y="46"/>
                  </a:cubicBezTo>
                  <a:cubicBezTo>
                    <a:pt x="3" y="45"/>
                    <a:pt x="3" y="45"/>
                    <a:pt x="3" y="44"/>
                  </a:cubicBezTo>
                  <a:close/>
                  <a:moveTo>
                    <a:pt x="8" y="43"/>
                  </a:moveTo>
                  <a:cubicBezTo>
                    <a:pt x="9" y="43"/>
                    <a:pt x="10" y="43"/>
                    <a:pt x="11" y="43"/>
                  </a:cubicBezTo>
                  <a:cubicBezTo>
                    <a:pt x="11" y="43"/>
                    <a:pt x="11" y="44"/>
                    <a:pt x="11" y="45"/>
                  </a:cubicBezTo>
                  <a:cubicBezTo>
                    <a:pt x="10" y="45"/>
                    <a:pt x="9" y="45"/>
                    <a:pt x="8" y="45"/>
                  </a:cubicBezTo>
                  <a:cubicBezTo>
                    <a:pt x="8" y="44"/>
                    <a:pt x="8" y="44"/>
                    <a:pt x="8" y="43"/>
                  </a:cubicBezTo>
                  <a:close/>
                  <a:moveTo>
                    <a:pt x="11" y="42"/>
                  </a:moveTo>
                  <a:cubicBezTo>
                    <a:pt x="12" y="42"/>
                    <a:pt x="13" y="42"/>
                    <a:pt x="14" y="42"/>
                  </a:cubicBezTo>
                  <a:cubicBezTo>
                    <a:pt x="14" y="43"/>
                    <a:pt x="14" y="43"/>
                    <a:pt x="14" y="44"/>
                  </a:cubicBezTo>
                  <a:cubicBezTo>
                    <a:pt x="13" y="44"/>
                    <a:pt x="12" y="44"/>
                    <a:pt x="11" y="44"/>
                  </a:cubicBezTo>
                  <a:cubicBezTo>
                    <a:pt x="11" y="44"/>
                    <a:pt x="11" y="43"/>
                    <a:pt x="11" y="42"/>
                  </a:cubicBezTo>
                  <a:close/>
                  <a:moveTo>
                    <a:pt x="14" y="42"/>
                  </a:moveTo>
                  <a:cubicBezTo>
                    <a:pt x="15" y="42"/>
                    <a:pt x="16" y="42"/>
                    <a:pt x="17" y="41"/>
                  </a:cubicBezTo>
                  <a:cubicBezTo>
                    <a:pt x="17" y="42"/>
                    <a:pt x="17" y="43"/>
                    <a:pt x="17" y="44"/>
                  </a:cubicBezTo>
                  <a:cubicBezTo>
                    <a:pt x="16" y="44"/>
                    <a:pt x="15" y="44"/>
                    <a:pt x="14" y="44"/>
                  </a:cubicBezTo>
                  <a:cubicBezTo>
                    <a:pt x="14" y="43"/>
                    <a:pt x="14" y="43"/>
                    <a:pt x="14" y="42"/>
                  </a:cubicBezTo>
                  <a:close/>
                  <a:moveTo>
                    <a:pt x="17" y="41"/>
                  </a:moveTo>
                  <a:cubicBezTo>
                    <a:pt x="18" y="41"/>
                    <a:pt x="19" y="41"/>
                    <a:pt x="20" y="41"/>
                  </a:cubicBezTo>
                  <a:cubicBezTo>
                    <a:pt x="20" y="42"/>
                    <a:pt x="20" y="42"/>
                    <a:pt x="20" y="43"/>
                  </a:cubicBezTo>
                  <a:cubicBezTo>
                    <a:pt x="19" y="43"/>
                    <a:pt x="18" y="43"/>
                    <a:pt x="17" y="43"/>
                  </a:cubicBezTo>
                  <a:cubicBezTo>
                    <a:pt x="17" y="43"/>
                    <a:pt x="17" y="42"/>
                    <a:pt x="17" y="41"/>
                  </a:cubicBezTo>
                  <a:close/>
                  <a:moveTo>
                    <a:pt x="21" y="41"/>
                  </a:moveTo>
                  <a:cubicBezTo>
                    <a:pt x="21" y="41"/>
                    <a:pt x="22" y="41"/>
                    <a:pt x="23" y="40"/>
                  </a:cubicBezTo>
                  <a:cubicBezTo>
                    <a:pt x="23" y="41"/>
                    <a:pt x="23" y="42"/>
                    <a:pt x="23" y="42"/>
                  </a:cubicBezTo>
                  <a:cubicBezTo>
                    <a:pt x="22" y="43"/>
                    <a:pt x="21" y="43"/>
                    <a:pt x="21" y="43"/>
                  </a:cubicBezTo>
                  <a:cubicBezTo>
                    <a:pt x="21" y="42"/>
                    <a:pt x="21" y="42"/>
                    <a:pt x="21" y="41"/>
                  </a:cubicBezTo>
                  <a:close/>
                  <a:moveTo>
                    <a:pt x="3" y="40"/>
                  </a:moveTo>
                  <a:cubicBezTo>
                    <a:pt x="3" y="40"/>
                    <a:pt x="4" y="40"/>
                    <a:pt x="5" y="40"/>
                  </a:cubicBezTo>
                  <a:cubicBezTo>
                    <a:pt x="5" y="40"/>
                    <a:pt x="5" y="41"/>
                    <a:pt x="5" y="42"/>
                  </a:cubicBezTo>
                  <a:cubicBezTo>
                    <a:pt x="4" y="42"/>
                    <a:pt x="3" y="42"/>
                    <a:pt x="3" y="42"/>
                  </a:cubicBezTo>
                  <a:cubicBezTo>
                    <a:pt x="3" y="41"/>
                    <a:pt x="3" y="41"/>
                    <a:pt x="3" y="40"/>
                  </a:cubicBezTo>
                  <a:close/>
                  <a:moveTo>
                    <a:pt x="8" y="39"/>
                  </a:moveTo>
                  <a:cubicBezTo>
                    <a:pt x="9" y="39"/>
                    <a:pt x="10" y="39"/>
                    <a:pt x="11" y="39"/>
                  </a:cubicBezTo>
                  <a:cubicBezTo>
                    <a:pt x="11" y="39"/>
                    <a:pt x="11" y="40"/>
                    <a:pt x="11" y="41"/>
                  </a:cubicBezTo>
                  <a:cubicBezTo>
                    <a:pt x="10" y="41"/>
                    <a:pt x="9" y="41"/>
                    <a:pt x="8" y="41"/>
                  </a:cubicBezTo>
                  <a:cubicBezTo>
                    <a:pt x="8" y="40"/>
                    <a:pt x="8" y="40"/>
                    <a:pt x="8" y="39"/>
                  </a:cubicBezTo>
                  <a:close/>
                  <a:moveTo>
                    <a:pt x="11" y="38"/>
                  </a:moveTo>
                  <a:cubicBezTo>
                    <a:pt x="12" y="38"/>
                    <a:pt x="13" y="38"/>
                    <a:pt x="14" y="38"/>
                  </a:cubicBezTo>
                  <a:cubicBezTo>
                    <a:pt x="14" y="39"/>
                    <a:pt x="14" y="39"/>
                    <a:pt x="14" y="40"/>
                  </a:cubicBezTo>
                  <a:cubicBezTo>
                    <a:pt x="13" y="40"/>
                    <a:pt x="12" y="40"/>
                    <a:pt x="11" y="41"/>
                  </a:cubicBezTo>
                  <a:cubicBezTo>
                    <a:pt x="11" y="40"/>
                    <a:pt x="11" y="39"/>
                    <a:pt x="11" y="38"/>
                  </a:cubicBezTo>
                  <a:close/>
                  <a:moveTo>
                    <a:pt x="14" y="38"/>
                  </a:moveTo>
                  <a:cubicBezTo>
                    <a:pt x="15" y="38"/>
                    <a:pt x="16" y="38"/>
                    <a:pt x="17" y="37"/>
                  </a:cubicBezTo>
                  <a:cubicBezTo>
                    <a:pt x="17" y="38"/>
                    <a:pt x="17" y="39"/>
                    <a:pt x="17" y="40"/>
                  </a:cubicBezTo>
                  <a:cubicBezTo>
                    <a:pt x="16" y="40"/>
                    <a:pt x="15" y="40"/>
                    <a:pt x="14" y="40"/>
                  </a:cubicBezTo>
                  <a:cubicBezTo>
                    <a:pt x="14" y="39"/>
                    <a:pt x="14" y="39"/>
                    <a:pt x="14" y="38"/>
                  </a:cubicBezTo>
                  <a:close/>
                  <a:moveTo>
                    <a:pt x="17" y="37"/>
                  </a:moveTo>
                  <a:cubicBezTo>
                    <a:pt x="18" y="37"/>
                    <a:pt x="19" y="37"/>
                    <a:pt x="20" y="37"/>
                  </a:cubicBezTo>
                  <a:cubicBezTo>
                    <a:pt x="20" y="38"/>
                    <a:pt x="20" y="38"/>
                    <a:pt x="20" y="39"/>
                  </a:cubicBezTo>
                  <a:cubicBezTo>
                    <a:pt x="19" y="39"/>
                    <a:pt x="18" y="39"/>
                    <a:pt x="17" y="39"/>
                  </a:cubicBezTo>
                  <a:cubicBezTo>
                    <a:pt x="17" y="39"/>
                    <a:pt x="17" y="38"/>
                    <a:pt x="17" y="37"/>
                  </a:cubicBezTo>
                  <a:close/>
                  <a:moveTo>
                    <a:pt x="21" y="37"/>
                  </a:moveTo>
                  <a:cubicBezTo>
                    <a:pt x="21" y="37"/>
                    <a:pt x="22" y="36"/>
                    <a:pt x="23" y="36"/>
                  </a:cubicBezTo>
                  <a:cubicBezTo>
                    <a:pt x="23" y="37"/>
                    <a:pt x="23" y="38"/>
                    <a:pt x="23" y="38"/>
                  </a:cubicBezTo>
                  <a:cubicBezTo>
                    <a:pt x="22" y="39"/>
                    <a:pt x="21" y="39"/>
                    <a:pt x="21" y="39"/>
                  </a:cubicBezTo>
                  <a:cubicBezTo>
                    <a:pt x="21" y="38"/>
                    <a:pt x="21" y="37"/>
                    <a:pt x="21" y="37"/>
                  </a:cubicBezTo>
                  <a:close/>
                  <a:moveTo>
                    <a:pt x="3" y="36"/>
                  </a:moveTo>
                  <a:cubicBezTo>
                    <a:pt x="3" y="36"/>
                    <a:pt x="4" y="36"/>
                    <a:pt x="5" y="36"/>
                  </a:cubicBezTo>
                  <a:cubicBezTo>
                    <a:pt x="5" y="36"/>
                    <a:pt x="5" y="37"/>
                    <a:pt x="5" y="38"/>
                  </a:cubicBezTo>
                  <a:cubicBezTo>
                    <a:pt x="4" y="38"/>
                    <a:pt x="3" y="38"/>
                    <a:pt x="3" y="38"/>
                  </a:cubicBezTo>
                  <a:cubicBezTo>
                    <a:pt x="3" y="38"/>
                    <a:pt x="3" y="37"/>
                    <a:pt x="3" y="36"/>
                  </a:cubicBezTo>
                  <a:close/>
                  <a:moveTo>
                    <a:pt x="8" y="35"/>
                  </a:moveTo>
                  <a:cubicBezTo>
                    <a:pt x="9" y="35"/>
                    <a:pt x="10" y="35"/>
                    <a:pt x="11" y="35"/>
                  </a:cubicBezTo>
                  <a:cubicBezTo>
                    <a:pt x="11" y="35"/>
                    <a:pt x="11" y="36"/>
                    <a:pt x="11" y="37"/>
                  </a:cubicBezTo>
                  <a:cubicBezTo>
                    <a:pt x="10" y="37"/>
                    <a:pt x="9" y="37"/>
                    <a:pt x="8" y="37"/>
                  </a:cubicBezTo>
                  <a:cubicBezTo>
                    <a:pt x="8" y="36"/>
                    <a:pt x="8" y="36"/>
                    <a:pt x="8" y="35"/>
                  </a:cubicBezTo>
                  <a:close/>
                  <a:moveTo>
                    <a:pt x="11" y="35"/>
                  </a:moveTo>
                  <a:cubicBezTo>
                    <a:pt x="12" y="34"/>
                    <a:pt x="13" y="34"/>
                    <a:pt x="14" y="34"/>
                  </a:cubicBezTo>
                  <a:cubicBezTo>
                    <a:pt x="14" y="35"/>
                    <a:pt x="14" y="35"/>
                    <a:pt x="14" y="36"/>
                  </a:cubicBezTo>
                  <a:cubicBezTo>
                    <a:pt x="13" y="36"/>
                    <a:pt x="12" y="36"/>
                    <a:pt x="11" y="37"/>
                  </a:cubicBezTo>
                  <a:cubicBezTo>
                    <a:pt x="11" y="36"/>
                    <a:pt x="11" y="35"/>
                    <a:pt x="11" y="35"/>
                  </a:cubicBezTo>
                  <a:close/>
                  <a:moveTo>
                    <a:pt x="14" y="34"/>
                  </a:moveTo>
                  <a:cubicBezTo>
                    <a:pt x="15" y="34"/>
                    <a:pt x="16" y="34"/>
                    <a:pt x="17" y="33"/>
                  </a:cubicBezTo>
                  <a:cubicBezTo>
                    <a:pt x="17" y="34"/>
                    <a:pt x="17" y="35"/>
                    <a:pt x="17" y="36"/>
                  </a:cubicBezTo>
                  <a:cubicBezTo>
                    <a:pt x="16" y="36"/>
                    <a:pt x="15" y="36"/>
                    <a:pt x="14" y="36"/>
                  </a:cubicBezTo>
                  <a:cubicBezTo>
                    <a:pt x="14" y="35"/>
                    <a:pt x="14" y="35"/>
                    <a:pt x="14" y="34"/>
                  </a:cubicBezTo>
                  <a:close/>
                  <a:moveTo>
                    <a:pt x="17" y="33"/>
                  </a:moveTo>
                  <a:cubicBezTo>
                    <a:pt x="18" y="33"/>
                    <a:pt x="19" y="33"/>
                    <a:pt x="20" y="33"/>
                  </a:cubicBezTo>
                  <a:cubicBezTo>
                    <a:pt x="20" y="34"/>
                    <a:pt x="20" y="34"/>
                    <a:pt x="20" y="35"/>
                  </a:cubicBezTo>
                  <a:cubicBezTo>
                    <a:pt x="19" y="35"/>
                    <a:pt x="18" y="35"/>
                    <a:pt x="17" y="35"/>
                  </a:cubicBezTo>
                  <a:cubicBezTo>
                    <a:pt x="17" y="35"/>
                    <a:pt x="17" y="34"/>
                    <a:pt x="17" y="33"/>
                  </a:cubicBezTo>
                  <a:close/>
                  <a:moveTo>
                    <a:pt x="21" y="33"/>
                  </a:moveTo>
                  <a:cubicBezTo>
                    <a:pt x="21" y="33"/>
                    <a:pt x="22" y="32"/>
                    <a:pt x="23" y="32"/>
                  </a:cubicBezTo>
                  <a:cubicBezTo>
                    <a:pt x="23" y="33"/>
                    <a:pt x="23" y="34"/>
                    <a:pt x="23" y="34"/>
                  </a:cubicBezTo>
                  <a:cubicBezTo>
                    <a:pt x="22" y="35"/>
                    <a:pt x="21" y="35"/>
                    <a:pt x="21" y="35"/>
                  </a:cubicBezTo>
                  <a:cubicBezTo>
                    <a:pt x="21" y="34"/>
                    <a:pt x="21" y="33"/>
                    <a:pt x="21" y="33"/>
                  </a:cubicBezTo>
                  <a:close/>
                  <a:moveTo>
                    <a:pt x="8" y="31"/>
                  </a:moveTo>
                  <a:cubicBezTo>
                    <a:pt x="9" y="31"/>
                    <a:pt x="10" y="31"/>
                    <a:pt x="11" y="31"/>
                  </a:cubicBezTo>
                  <a:cubicBezTo>
                    <a:pt x="11" y="31"/>
                    <a:pt x="11" y="32"/>
                    <a:pt x="11" y="33"/>
                  </a:cubicBezTo>
                  <a:cubicBezTo>
                    <a:pt x="10" y="33"/>
                    <a:pt x="9" y="33"/>
                    <a:pt x="8" y="33"/>
                  </a:cubicBezTo>
                  <a:cubicBezTo>
                    <a:pt x="8" y="33"/>
                    <a:pt x="8" y="32"/>
                    <a:pt x="8" y="31"/>
                  </a:cubicBezTo>
                  <a:close/>
                  <a:moveTo>
                    <a:pt x="11" y="31"/>
                  </a:moveTo>
                  <a:cubicBezTo>
                    <a:pt x="12" y="30"/>
                    <a:pt x="13" y="30"/>
                    <a:pt x="14" y="30"/>
                  </a:cubicBezTo>
                  <a:cubicBezTo>
                    <a:pt x="14" y="31"/>
                    <a:pt x="14" y="31"/>
                    <a:pt x="14" y="32"/>
                  </a:cubicBezTo>
                  <a:cubicBezTo>
                    <a:pt x="13" y="32"/>
                    <a:pt x="12" y="32"/>
                    <a:pt x="11" y="33"/>
                  </a:cubicBezTo>
                  <a:cubicBezTo>
                    <a:pt x="11" y="32"/>
                    <a:pt x="11" y="31"/>
                    <a:pt x="11" y="31"/>
                  </a:cubicBezTo>
                  <a:close/>
                  <a:moveTo>
                    <a:pt x="14" y="30"/>
                  </a:moveTo>
                  <a:cubicBezTo>
                    <a:pt x="15" y="30"/>
                    <a:pt x="16" y="30"/>
                    <a:pt x="17" y="29"/>
                  </a:cubicBezTo>
                  <a:cubicBezTo>
                    <a:pt x="17" y="30"/>
                    <a:pt x="17" y="31"/>
                    <a:pt x="17" y="32"/>
                  </a:cubicBezTo>
                  <a:cubicBezTo>
                    <a:pt x="16" y="32"/>
                    <a:pt x="15" y="32"/>
                    <a:pt x="14" y="32"/>
                  </a:cubicBezTo>
                  <a:cubicBezTo>
                    <a:pt x="14" y="31"/>
                    <a:pt x="14" y="31"/>
                    <a:pt x="14" y="30"/>
                  </a:cubicBezTo>
                  <a:close/>
                  <a:moveTo>
                    <a:pt x="17" y="29"/>
                  </a:moveTo>
                  <a:cubicBezTo>
                    <a:pt x="18" y="29"/>
                    <a:pt x="19" y="29"/>
                    <a:pt x="20" y="29"/>
                  </a:cubicBezTo>
                  <a:cubicBezTo>
                    <a:pt x="20" y="30"/>
                    <a:pt x="20" y="30"/>
                    <a:pt x="20" y="31"/>
                  </a:cubicBezTo>
                  <a:cubicBezTo>
                    <a:pt x="19" y="31"/>
                    <a:pt x="18" y="31"/>
                    <a:pt x="17" y="31"/>
                  </a:cubicBezTo>
                  <a:cubicBezTo>
                    <a:pt x="17" y="31"/>
                    <a:pt x="17" y="30"/>
                    <a:pt x="17" y="29"/>
                  </a:cubicBezTo>
                  <a:close/>
                  <a:moveTo>
                    <a:pt x="21" y="29"/>
                  </a:moveTo>
                  <a:cubicBezTo>
                    <a:pt x="21" y="29"/>
                    <a:pt x="22" y="28"/>
                    <a:pt x="23" y="28"/>
                  </a:cubicBezTo>
                  <a:cubicBezTo>
                    <a:pt x="23" y="29"/>
                    <a:pt x="23" y="30"/>
                    <a:pt x="23" y="30"/>
                  </a:cubicBezTo>
                  <a:cubicBezTo>
                    <a:pt x="22" y="30"/>
                    <a:pt x="21" y="31"/>
                    <a:pt x="21" y="31"/>
                  </a:cubicBezTo>
                  <a:cubicBezTo>
                    <a:pt x="21" y="30"/>
                    <a:pt x="21" y="29"/>
                    <a:pt x="21" y="29"/>
                  </a:cubicBezTo>
                  <a:close/>
                  <a:moveTo>
                    <a:pt x="3" y="29"/>
                  </a:moveTo>
                  <a:cubicBezTo>
                    <a:pt x="3" y="28"/>
                    <a:pt x="4" y="28"/>
                    <a:pt x="5" y="28"/>
                  </a:cubicBezTo>
                  <a:cubicBezTo>
                    <a:pt x="5" y="29"/>
                    <a:pt x="5" y="29"/>
                    <a:pt x="5" y="30"/>
                  </a:cubicBezTo>
                  <a:cubicBezTo>
                    <a:pt x="4" y="30"/>
                    <a:pt x="3" y="30"/>
                    <a:pt x="3" y="31"/>
                  </a:cubicBezTo>
                  <a:cubicBezTo>
                    <a:pt x="3" y="30"/>
                    <a:pt x="3" y="29"/>
                    <a:pt x="3" y="29"/>
                  </a:cubicBezTo>
                  <a:close/>
                  <a:moveTo>
                    <a:pt x="8" y="27"/>
                  </a:moveTo>
                  <a:cubicBezTo>
                    <a:pt x="9" y="27"/>
                    <a:pt x="10" y="27"/>
                    <a:pt x="11" y="27"/>
                  </a:cubicBezTo>
                  <a:cubicBezTo>
                    <a:pt x="11" y="27"/>
                    <a:pt x="11" y="28"/>
                    <a:pt x="11" y="29"/>
                  </a:cubicBezTo>
                  <a:cubicBezTo>
                    <a:pt x="10" y="29"/>
                    <a:pt x="9" y="29"/>
                    <a:pt x="8" y="29"/>
                  </a:cubicBezTo>
                  <a:cubicBezTo>
                    <a:pt x="8" y="29"/>
                    <a:pt x="8" y="28"/>
                    <a:pt x="8" y="27"/>
                  </a:cubicBezTo>
                  <a:close/>
                  <a:moveTo>
                    <a:pt x="14" y="26"/>
                  </a:moveTo>
                  <a:cubicBezTo>
                    <a:pt x="15" y="26"/>
                    <a:pt x="16" y="26"/>
                    <a:pt x="17" y="25"/>
                  </a:cubicBezTo>
                  <a:cubicBezTo>
                    <a:pt x="17" y="26"/>
                    <a:pt x="17" y="27"/>
                    <a:pt x="17" y="28"/>
                  </a:cubicBezTo>
                  <a:cubicBezTo>
                    <a:pt x="16" y="28"/>
                    <a:pt x="15" y="28"/>
                    <a:pt x="14" y="28"/>
                  </a:cubicBezTo>
                  <a:cubicBezTo>
                    <a:pt x="14" y="27"/>
                    <a:pt x="14" y="27"/>
                    <a:pt x="14" y="26"/>
                  </a:cubicBezTo>
                  <a:close/>
                  <a:moveTo>
                    <a:pt x="17" y="25"/>
                  </a:moveTo>
                  <a:cubicBezTo>
                    <a:pt x="18" y="25"/>
                    <a:pt x="19" y="25"/>
                    <a:pt x="20" y="25"/>
                  </a:cubicBezTo>
                  <a:cubicBezTo>
                    <a:pt x="20" y="26"/>
                    <a:pt x="20" y="26"/>
                    <a:pt x="20" y="27"/>
                  </a:cubicBezTo>
                  <a:cubicBezTo>
                    <a:pt x="19" y="27"/>
                    <a:pt x="18" y="27"/>
                    <a:pt x="17" y="27"/>
                  </a:cubicBezTo>
                  <a:cubicBezTo>
                    <a:pt x="17" y="27"/>
                    <a:pt x="17" y="26"/>
                    <a:pt x="17" y="25"/>
                  </a:cubicBezTo>
                  <a:close/>
                  <a:moveTo>
                    <a:pt x="21" y="25"/>
                  </a:moveTo>
                  <a:cubicBezTo>
                    <a:pt x="21" y="25"/>
                    <a:pt x="22" y="24"/>
                    <a:pt x="23" y="24"/>
                  </a:cubicBezTo>
                  <a:cubicBezTo>
                    <a:pt x="23" y="25"/>
                    <a:pt x="23" y="26"/>
                    <a:pt x="23" y="26"/>
                  </a:cubicBezTo>
                  <a:cubicBezTo>
                    <a:pt x="22" y="26"/>
                    <a:pt x="21" y="27"/>
                    <a:pt x="21" y="27"/>
                  </a:cubicBezTo>
                  <a:cubicBezTo>
                    <a:pt x="21" y="26"/>
                    <a:pt x="21" y="25"/>
                    <a:pt x="21" y="25"/>
                  </a:cubicBezTo>
                  <a:close/>
                  <a:moveTo>
                    <a:pt x="3" y="25"/>
                  </a:moveTo>
                  <a:cubicBezTo>
                    <a:pt x="3" y="24"/>
                    <a:pt x="4" y="24"/>
                    <a:pt x="5" y="24"/>
                  </a:cubicBezTo>
                  <a:cubicBezTo>
                    <a:pt x="5" y="25"/>
                    <a:pt x="5" y="25"/>
                    <a:pt x="5" y="26"/>
                  </a:cubicBezTo>
                  <a:cubicBezTo>
                    <a:pt x="4" y="26"/>
                    <a:pt x="3" y="26"/>
                    <a:pt x="3" y="27"/>
                  </a:cubicBezTo>
                  <a:cubicBezTo>
                    <a:pt x="3" y="26"/>
                    <a:pt x="3" y="25"/>
                    <a:pt x="3" y="25"/>
                  </a:cubicBezTo>
                  <a:close/>
                  <a:moveTo>
                    <a:pt x="8" y="23"/>
                  </a:moveTo>
                  <a:cubicBezTo>
                    <a:pt x="9" y="23"/>
                    <a:pt x="10" y="23"/>
                    <a:pt x="11" y="23"/>
                  </a:cubicBezTo>
                  <a:cubicBezTo>
                    <a:pt x="11" y="24"/>
                    <a:pt x="11" y="24"/>
                    <a:pt x="11" y="25"/>
                  </a:cubicBezTo>
                  <a:cubicBezTo>
                    <a:pt x="10" y="25"/>
                    <a:pt x="9" y="25"/>
                    <a:pt x="8" y="25"/>
                  </a:cubicBezTo>
                  <a:cubicBezTo>
                    <a:pt x="8" y="25"/>
                    <a:pt x="8" y="24"/>
                    <a:pt x="8" y="23"/>
                  </a:cubicBezTo>
                  <a:close/>
                  <a:moveTo>
                    <a:pt x="14" y="22"/>
                  </a:moveTo>
                  <a:cubicBezTo>
                    <a:pt x="15" y="22"/>
                    <a:pt x="16" y="22"/>
                    <a:pt x="17" y="22"/>
                  </a:cubicBezTo>
                  <a:cubicBezTo>
                    <a:pt x="17" y="22"/>
                    <a:pt x="17" y="23"/>
                    <a:pt x="17" y="24"/>
                  </a:cubicBezTo>
                  <a:cubicBezTo>
                    <a:pt x="16" y="24"/>
                    <a:pt x="15" y="24"/>
                    <a:pt x="14" y="24"/>
                  </a:cubicBezTo>
                  <a:cubicBezTo>
                    <a:pt x="14" y="23"/>
                    <a:pt x="14" y="23"/>
                    <a:pt x="14" y="22"/>
                  </a:cubicBezTo>
                  <a:close/>
                  <a:moveTo>
                    <a:pt x="17" y="21"/>
                  </a:moveTo>
                  <a:cubicBezTo>
                    <a:pt x="18" y="21"/>
                    <a:pt x="19" y="21"/>
                    <a:pt x="20" y="21"/>
                  </a:cubicBezTo>
                  <a:cubicBezTo>
                    <a:pt x="20" y="22"/>
                    <a:pt x="20" y="22"/>
                    <a:pt x="20" y="23"/>
                  </a:cubicBezTo>
                  <a:cubicBezTo>
                    <a:pt x="19" y="23"/>
                    <a:pt x="18" y="23"/>
                    <a:pt x="17" y="23"/>
                  </a:cubicBezTo>
                  <a:cubicBezTo>
                    <a:pt x="17" y="23"/>
                    <a:pt x="17" y="22"/>
                    <a:pt x="17" y="21"/>
                  </a:cubicBezTo>
                  <a:close/>
                  <a:moveTo>
                    <a:pt x="21" y="21"/>
                  </a:moveTo>
                  <a:cubicBezTo>
                    <a:pt x="21" y="21"/>
                    <a:pt x="22" y="20"/>
                    <a:pt x="23" y="20"/>
                  </a:cubicBezTo>
                  <a:cubicBezTo>
                    <a:pt x="23" y="21"/>
                    <a:pt x="23" y="22"/>
                    <a:pt x="23" y="22"/>
                  </a:cubicBezTo>
                  <a:cubicBezTo>
                    <a:pt x="22" y="22"/>
                    <a:pt x="21" y="23"/>
                    <a:pt x="21" y="23"/>
                  </a:cubicBezTo>
                  <a:cubicBezTo>
                    <a:pt x="21" y="22"/>
                    <a:pt x="21" y="21"/>
                    <a:pt x="21" y="21"/>
                  </a:cubicBezTo>
                  <a:close/>
                  <a:moveTo>
                    <a:pt x="3" y="21"/>
                  </a:moveTo>
                  <a:cubicBezTo>
                    <a:pt x="3" y="21"/>
                    <a:pt x="4" y="20"/>
                    <a:pt x="5" y="20"/>
                  </a:cubicBezTo>
                  <a:cubicBezTo>
                    <a:pt x="5" y="21"/>
                    <a:pt x="5" y="22"/>
                    <a:pt x="5" y="22"/>
                  </a:cubicBezTo>
                  <a:cubicBezTo>
                    <a:pt x="4" y="22"/>
                    <a:pt x="3" y="23"/>
                    <a:pt x="3" y="23"/>
                  </a:cubicBezTo>
                  <a:cubicBezTo>
                    <a:pt x="3" y="22"/>
                    <a:pt x="3" y="21"/>
                    <a:pt x="3" y="21"/>
                  </a:cubicBezTo>
                  <a:close/>
                  <a:moveTo>
                    <a:pt x="8" y="19"/>
                  </a:moveTo>
                  <a:cubicBezTo>
                    <a:pt x="9" y="19"/>
                    <a:pt x="10" y="19"/>
                    <a:pt x="11" y="19"/>
                  </a:cubicBezTo>
                  <a:cubicBezTo>
                    <a:pt x="11" y="20"/>
                    <a:pt x="11" y="20"/>
                    <a:pt x="11" y="21"/>
                  </a:cubicBezTo>
                  <a:cubicBezTo>
                    <a:pt x="10" y="21"/>
                    <a:pt x="9" y="21"/>
                    <a:pt x="8" y="21"/>
                  </a:cubicBezTo>
                  <a:cubicBezTo>
                    <a:pt x="8" y="21"/>
                    <a:pt x="8" y="20"/>
                    <a:pt x="8" y="19"/>
                  </a:cubicBezTo>
                  <a:close/>
                  <a:moveTo>
                    <a:pt x="14" y="18"/>
                  </a:moveTo>
                  <a:cubicBezTo>
                    <a:pt x="15" y="18"/>
                    <a:pt x="16" y="18"/>
                    <a:pt x="17" y="17"/>
                  </a:cubicBezTo>
                  <a:cubicBezTo>
                    <a:pt x="17" y="18"/>
                    <a:pt x="17" y="19"/>
                    <a:pt x="17" y="20"/>
                  </a:cubicBezTo>
                  <a:cubicBezTo>
                    <a:pt x="16" y="20"/>
                    <a:pt x="15" y="20"/>
                    <a:pt x="14" y="20"/>
                  </a:cubicBezTo>
                  <a:cubicBezTo>
                    <a:pt x="14" y="19"/>
                    <a:pt x="14" y="19"/>
                    <a:pt x="14" y="18"/>
                  </a:cubicBez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39" name="Rectangle 2603"/>
            <p:cNvSpPr>
              <a:spLocks noChangeArrowheads="1"/>
            </p:cNvSpPr>
            <p:nvPr/>
          </p:nvSpPr>
          <p:spPr bwMode="auto">
            <a:xfrm>
              <a:off x="-688974" y="944562"/>
              <a:ext cx="49213" cy="211138"/>
            </a:xfrm>
            <a:prstGeom prst="rect">
              <a:avLst/>
            </a:pr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40" name="Freeform 2604"/>
            <p:cNvSpPr>
              <a:spLocks noEditPoints="1"/>
            </p:cNvSpPr>
            <p:nvPr/>
          </p:nvSpPr>
          <p:spPr bwMode="auto">
            <a:xfrm>
              <a:off x="-506412" y="620712"/>
              <a:ext cx="155575" cy="534988"/>
            </a:xfrm>
            <a:custGeom>
              <a:avLst/>
              <a:gdLst>
                <a:gd name="T0" fmla="*/ 48 w 48"/>
                <a:gd name="T1" fmla="*/ 2 h 164"/>
                <a:gd name="T2" fmla="*/ 28 w 48"/>
                <a:gd name="T3" fmla="*/ 6 h 164"/>
                <a:gd name="T4" fmla="*/ 27 w 48"/>
                <a:gd name="T5" fmla="*/ 9 h 164"/>
                <a:gd name="T6" fmla="*/ 19 w 48"/>
                <a:gd name="T7" fmla="*/ 12 h 164"/>
                <a:gd name="T8" fmla="*/ 19 w 48"/>
                <a:gd name="T9" fmla="*/ 12 h 164"/>
                <a:gd name="T10" fmla="*/ 15 w 48"/>
                <a:gd name="T11" fmla="*/ 0 h 164"/>
                <a:gd name="T12" fmla="*/ 12 w 48"/>
                <a:gd name="T13" fmla="*/ 27 h 164"/>
                <a:gd name="T14" fmla="*/ 17 w 48"/>
                <a:gd name="T15" fmla="*/ 42 h 164"/>
                <a:gd name="T16" fmla="*/ 17 w 48"/>
                <a:gd name="T17" fmla="*/ 44 h 164"/>
                <a:gd name="T18" fmla="*/ 41 w 48"/>
                <a:gd name="T19" fmla="*/ 38 h 164"/>
                <a:gd name="T20" fmla="*/ 17 w 48"/>
                <a:gd name="T21" fmla="*/ 38 h 164"/>
                <a:gd name="T22" fmla="*/ 41 w 48"/>
                <a:gd name="T23" fmla="*/ 48 h 164"/>
                <a:gd name="T24" fmla="*/ 17 w 48"/>
                <a:gd name="T25" fmla="*/ 50 h 164"/>
                <a:gd name="T26" fmla="*/ 17 w 48"/>
                <a:gd name="T27" fmla="*/ 53 h 164"/>
                <a:gd name="T28" fmla="*/ 41 w 48"/>
                <a:gd name="T29" fmla="*/ 55 h 164"/>
                <a:gd name="T30" fmla="*/ 17 w 48"/>
                <a:gd name="T31" fmla="*/ 55 h 164"/>
                <a:gd name="T32" fmla="*/ 41 w 48"/>
                <a:gd name="T33" fmla="*/ 61 h 164"/>
                <a:gd name="T34" fmla="*/ 17 w 48"/>
                <a:gd name="T35" fmla="*/ 63 h 164"/>
                <a:gd name="T36" fmla="*/ 17 w 48"/>
                <a:gd name="T37" fmla="*/ 65 h 164"/>
                <a:gd name="T38" fmla="*/ 41 w 48"/>
                <a:gd name="T39" fmla="*/ 67 h 164"/>
                <a:gd name="T40" fmla="*/ 17 w 48"/>
                <a:gd name="T41" fmla="*/ 67 h 164"/>
                <a:gd name="T42" fmla="*/ 41 w 48"/>
                <a:gd name="T43" fmla="*/ 74 h 164"/>
                <a:gd name="T44" fmla="*/ 17 w 48"/>
                <a:gd name="T45" fmla="*/ 76 h 164"/>
                <a:gd name="T46" fmla="*/ 17 w 48"/>
                <a:gd name="T47" fmla="*/ 78 h 164"/>
                <a:gd name="T48" fmla="*/ 41 w 48"/>
                <a:gd name="T49" fmla="*/ 80 h 164"/>
                <a:gd name="T50" fmla="*/ 17 w 48"/>
                <a:gd name="T51" fmla="*/ 80 h 164"/>
                <a:gd name="T52" fmla="*/ 41 w 48"/>
                <a:gd name="T53" fmla="*/ 87 h 164"/>
                <a:gd name="T54" fmla="*/ 17 w 48"/>
                <a:gd name="T55" fmla="*/ 89 h 164"/>
                <a:gd name="T56" fmla="*/ 17 w 48"/>
                <a:gd name="T57" fmla="*/ 91 h 164"/>
                <a:gd name="T58" fmla="*/ 41 w 48"/>
                <a:gd name="T59" fmla="*/ 93 h 164"/>
                <a:gd name="T60" fmla="*/ 17 w 48"/>
                <a:gd name="T61" fmla="*/ 93 h 164"/>
                <a:gd name="T62" fmla="*/ 41 w 48"/>
                <a:gd name="T63" fmla="*/ 100 h 164"/>
                <a:gd name="T64" fmla="*/ 17 w 48"/>
                <a:gd name="T65" fmla="*/ 102 h 164"/>
                <a:gd name="T66" fmla="*/ 17 w 48"/>
                <a:gd name="T67" fmla="*/ 104 h 164"/>
                <a:gd name="T68" fmla="*/ 41 w 48"/>
                <a:gd name="T69" fmla="*/ 106 h 164"/>
                <a:gd name="T70" fmla="*/ 17 w 48"/>
                <a:gd name="T71" fmla="*/ 106 h 164"/>
                <a:gd name="T72" fmla="*/ 41 w 48"/>
                <a:gd name="T73" fmla="*/ 112 h 164"/>
                <a:gd name="T74" fmla="*/ 17 w 48"/>
                <a:gd name="T75" fmla="*/ 114 h 164"/>
                <a:gd name="T76" fmla="*/ 17 w 48"/>
                <a:gd name="T77" fmla="*/ 117 h 164"/>
                <a:gd name="T78" fmla="*/ 41 w 48"/>
                <a:gd name="T79" fmla="*/ 119 h 164"/>
                <a:gd name="T80" fmla="*/ 17 w 48"/>
                <a:gd name="T81" fmla="*/ 119 h 164"/>
                <a:gd name="T82" fmla="*/ 41 w 48"/>
                <a:gd name="T83" fmla="*/ 125 h 164"/>
                <a:gd name="T84" fmla="*/ 17 w 48"/>
                <a:gd name="T85" fmla="*/ 127 h 164"/>
                <a:gd name="T86" fmla="*/ 17 w 48"/>
                <a:gd name="T87" fmla="*/ 12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 h="164">
                  <a:moveTo>
                    <a:pt x="0" y="164"/>
                  </a:moveTo>
                  <a:cubicBezTo>
                    <a:pt x="48" y="164"/>
                    <a:pt x="48" y="164"/>
                    <a:pt x="48" y="164"/>
                  </a:cubicBezTo>
                  <a:cubicBezTo>
                    <a:pt x="48" y="2"/>
                    <a:pt x="48" y="2"/>
                    <a:pt x="48" y="2"/>
                  </a:cubicBezTo>
                  <a:cubicBezTo>
                    <a:pt x="43" y="3"/>
                    <a:pt x="38" y="4"/>
                    <a:pt x="34" y="6"/>
                  </a:cubicBezTo>
                  <a:cubicBezTo>
                    <a:pt x="34" y="6"/>
                    <a:pt x="34" y="6"/>
                    <a:pt x="34" y="6"/>
                  </a:cubicBezTo>
                  <a:cubicBezTo>
                    <a:pt x="28" y="6"/>
                    <a:pt x="28" y="6"/>
                    <a:pt x="28" y="6"/>
                  </a:cubicBezTo>
                  <a:cubicBezTo>
                    <a:pt x="28" y="1"/>
                    <a:pt x="28" y="1"/>
                    <a:pt x="28" y="1"/>
                  </a:cubicBezTo>
                  <a:cubicBezTo>
                    <a:pt x="27" y="1"/>
                    <a:pt x="27" y="1"/>
                    <a:pt x="27" y="1"/>
                  </a:cubicBezTo>
                  <a:cubicBezTo>
                    <a:pt x="27" y="9"/>
                    <a:pt x="27" y="9"/>
                    <a:pt x="27" y="9"/>
                  </a:cubicBezTo>
                  <a:cubicBezTo>
                    <a:pt x="25" y="11"/>
                    <a:pt x="23" y="12"/>
                    <a:pt x="22" y="14"/>
                  </a:cubicBezTo>
                  <a:cubicBezTo>
                    <a:pt x="19" y="14"/>
                    <a:pt x="19" y="14"/>
                    <a:pt x="19" y="14"/>
                  </a:cubicBezTo>
                  <a:cubicBezTo>
                    <a:pt x="19" y="12"/>
                    <a:pt x="19" y="12"/>
                    <a:pt x="19" y="12"/>
                  </a:cubicBezTo>
                  <a:cubicBezTo>
                    <a:pt x="19" y="5"/>
                    <a:pt x="19" y="5"/>
                    <a:pt x="19" y="5"/>
                  </a:cubicBezTo>
                  <a:cubicBezTo>
                    <a:pt x="19" y="5"/>
                    <a:pt x="19" y="5"/>
                    <a:pt x="19" y="5"/>
                  </a:cubicBezTo>
                  <a:cubicBezTo>
                    <a:pt x="19" y="12"/>
                    <a:pt x="19" y="12"/>
                    <a:pt x="19" y="12"/>
                  </a:cubicBezTo>
                  <a:cubicBezTo>
                    <a:pt x="16" y="12"/>
                    <a:pt x="16" y="12"/>
                    <a:pt x="16" y="12"/>
                  </a:cubicBezTo>
                  <a:cubicBezTo>
                    <a:pt x="16" y="0"/>
                    <a:pt x="16" y="0"/>
                    <a:pt x="16" y="0"/>
                  </a:cubicBezTo>
                  <a:cubicBezTo>
                    <a:pt x="15" y="0"/>
                    <a:pt x="15" y="0"/>
                    <a:pt x="15" y="0"/>
                  </a:cubicBezTo>
                  <a:cubicBezTo>
                    <a:pt x="15" y="14"/>
                    <a:pt x="15" y="14"/>
                    <a:pt x="15" y="14"/>
                  </a:cubicBezTo>
                  <a:cubicBezTo>
                    <a:pt x="12" y="14"/>
                    <a:pt x="12" y="14"/>
                    <a:pt x="12" y="14"/>
                  </a:cubicBezTo>
                  <a:cubicBezTo>
                    <a:pt x="12" y="27"/>
                    <a:pt x="12" y="27"/>
                    <a:pt x="12" y="27"/>
                  </a:cubicBezTo>
                  <a:cubicBezTo>
                    <a:pt x="11" y="30"/>
                    <a:pt x="10" y="33"/>
                    <a:pt x="9" y="35"/>
                  </a:cubicBezTo>
                  <a:cubicBezTo>
                    <a:pt x="0" y="164"/>
                    <a:pt x="0" y="164"/>
                    <a:pt x="0" y="164"/>
                  </a:cubicBezTo>
                  <a:close/>
                  <a:moveTo>
                    <a:pt x="17" y="42"/>
                  </a:moveTo>
                  <a:cubicBezTo>
                    <a:pt x="25" y="42"/>
                    <a:pt x="33" y="42"/>
                    <a:pt x="41" y="42"/>
                  </a:cubicBezTo>
                  <a:cubicBezTo>
                    <a:pt x="41" y="43"/>
                    <a:pt x="41" y="43"/>
                    <a:pt x="41" y="44"/>
                  </a:cubicBezTo>
                  <a:cubicBezTo>
                    <a:pt x="33" y="44"/>
                    <a:pt x="25" y="44"/>
                    <a:pt x="17" y="44"/>
                  </a:cubicBezTo>
                  <a:cubicBezTo>
                    <a:pt x="17" y="43"/>
                    <a:pt x="17" y="43"/>
                    <a:pt x="17" y="42"/>
                  </a:cubicBezTo>
                  <a:close/>
                  <a:moveTo>
                    <a:pt x="17" y="38"/>
                  </a:moveTo>
                  <a:cubicBezTo>
                    <a:pt x="41" y="38"/>
                    <a:pt x="41" y="38"/>
                    <a:pt x="41" y="38"/>
                  </a:cubicBezTo>
                  <a:cubicBezTo>
                    <a:pt x="41" y="40"/>
                    <a:pt x="41" y="40"/>
                    <a:pt x="41" y="40"/>
                  </a:cubicBezTo>
                  <a:cubicBezTo>
                    <a:pt x="17" y="40"/>
                    <a:pt x="17" y="40"/>
                    <a:pt x="17" y="40"/>
                  </a:cubicBezTo>
                  <a:cubicBezTo>
                    <a:pt x="17" y="38"/>
                    <a:pt x="17" y="38"/>
                    <a:pt x="17" y="38"/>
                  </a:cubicBezTo>
                  <a:close/>
                  <a:moveTo>
                    <a:pt x="17" y="46"/>
                  </a:moveTo>
                  <a:cubicBezTo>
                    <a:pt x="25" y="46"/>
                    <a:pt x="33" y="46"/>
                    <a:pt x="41" y="46"/>
                  </a:cubicBezTo>
                  <a:cubicBezTo>
                    <a:pt x="41" y="47"/>
                    <a:pt x="41" y="48"/>
                    <a:pt x="41" y="48"/>
                  </a:cubicBezTo>
                  <a:cubicBezTo>
                    <a:pt x="33" y="48"/>
                    <a:pt x="25" y="48"/>
                    <a:pt x="17" y="48"/>
                  </a:cubicBezTo>
                  <a:cubicBezTo>
                    <a:pt x="17" y="48"/>
                    <a:pt x="17" y="47"/>
                    <a:pt x="17" y="46"/>
                  </a:cubicBezTo>
                  <a:close/>
                  <a:moveTo>
                    <a:pt x="17" y="50"/>
                  </a:moveTo>
                  <a:cubicBezTo>
                    <a:pt x="25" y="50"/>
                    <a:pt x="33" y="50"/>
                    <a:pt x="41" y="50"/>
                  </a:cubicBezTo>
                  <a:cubicBezTo>
                    <a:pt x="41" y="51"/>
                    <a:pt x="41" y="52"/>
                    <a:pt x="41" y="53"/>
                  </a:cubicBezTo>
                  <a:cubicBezTo>
                    <a:pt x="33" y="53"/>
                    <a:pt x="25" y="53"/>
                    <a:pt x="17" y="53"/>
                  </a:cubicBezTo>
                  <a:cubicBezTo>
                    <a:pt x="17" y="52"/>
                    <a:pt x="17" y="51"/>
                    <a:pt x="17" y="50"/>
                  </a:cubicBezTo>
                  <a:close/>
                  <a:moveTo>
                    <a:pt x="17" y="55"/>
                  </a:moveTo>
                  <a:cubicBezTo>
                    <a:pt x="25" y="55"/>
                    <a:pt x="33" y="55"/>
                    <a:pt x="41" y="55"/>
                  </a:cubicBezTo>
                  <a:cubicBezTo>
                    <a:pt x="41" y="55"/>
                    <a:pt x="41" y="56"/>
                    <a:pt x="41" y="57"/>
                  </a:cubicBezTo>
                  <a:cubicBezTo>
                    <a:pt x="33" y="57"/>
                    <a:pt x="25" y="57"/>
                    <a:pt x="17" y="57"/>
                  </a:cubicBezTo>
                  <a:cubicBezTo>
                    <a:pt x="17" y="56"/>
                    <a:pt x="17" y="55"/>
                    <a:pt x="17" y="55"/>
                  </a:cubicBezTo>
                  <a:close/>
                  <a:moveTo>
                    <a:pt x="17" y="59"/>
                  </a:moveTo>
                  <a:cubicBezTo>
                    <a:pt x="25" y="59"/>
                    <a:pt x="33" y="59"/>
                    <a:pt x="41" y="59"/>
                  </a:cubicBezTo>
                  <a:cubicBezTo>
                    <a:pt x="41" y="60"/>
                    <a:pt x="41" y="60"/>
                    <a:pt x="41" y="61"/>
                  </a:cubicBezTo>
                  <a:cubicBezTo>
                    <a:pt x="33" y="61"/>
                    <a:pt x="25" y="61"/>
                    <a:pt x="17" y="61"/>
                  </a:cubicBezTo>
                  <a:cubicBezTo>
                    <a:pt x="17" y="60"/>
                    <a:pt x="17" y="60"/>
                    <a:pt x="17" y="59"/>
                  </a:cubicBezTo>
                  <a:close/>
                  <a:moveTo>
                    <a:pt x="17" y="63"/>
                  </a:moveTo>
                  <a:cubicBezTo>
                    <a:pt x="25" y="63"/>
                    <a:pt x="33" y="63"/>
                    <a:pt x="41" y="63"/>
                  </a:cubicBezTo>
                  <a:cubicBezTo>
                    <a:pt x="41" y="64"/>
                    <a:pt x="41" y="65"/>
                    <a:pt x="41" y="65"/>
                  </a:cubicBezTo>
                  <a:cubicBezTo>
                    <a:pt x="33" y="65"/>
                    <a:pt x="25" y="65"/>
                    <a:pt x="17" y="65"/>
                  </a:cubicBezTo>
                  <a:cubicBezTo>
                    <a:pt x="17" y="65"/>
                    <a:pt x="17" y="64"/>
                    <a:pt x="17" y="63"/>
                  </a:cubicBezTo>
                  <a:close/>
                  <a:moveTo>
                    <a:pt x="17" y="67"/>
                  </a:moveTo>
                  <a:cubicBezTo>
                    <a:pt x="25" y="67"/>
                    <a:pt x="33" y="67"/>
                    <a:pt x="41" y="67"/>
                  </a:cubicBezTo>
                  <a:cubicBezTo>
                    <a:pt x="41" y="68"/>
                    <a:pt x="41" y="69"/>
                    <a:pt x="41" y="70"/>
                  </a:cubicBezTo>
                  <a:cubicBezTo>
                    <a:pt x="33" y="70"/>
                    <a:pt x="25" y="70"/>
                    <a:pt x="17" y="70"/>
                  </a:cubicBezTo>
                  <a:cubicBezTo>
                    <a:pt x="17" y="69"/>
                    <a:pt x="17" y="68"/>
                    <a:pt x="17" y="67"/>
                  </a:cubicBezTo>
                  <a:close/>
                  <a:moveTo>
                    <a:pt x="17" y="72"/>
                  </a:moveTo>
                  <a:cubicBezTo>
                    <a:pt x="25" y="72"/>
                    <a:pt x="33" y="72"/>
                    <a:pt x="41" y="72"/>
                  </a:cubicBezTo>
                  <a:cubicBezTo>
                    <a:pt x="41" y="72"/>
                    <a:pt x="41" y="73"/>
                    <a:pt x="41" y="74"/>
                  </a:cubicBezTo>
                  <a:cubicBezTo>
                    <a:pt x="33" y="74"/>
                    <a:pt x="25" y="74"/>
                    <a:pt x="17" y="74"/>
                  </a:cubicBezTo>
                  <a:cubicBezTo>
                    <a:pt x="17" y="73"/>
                    <a:pt x="17" y="72"/>
                    <a:pt x="17" y="72"/>
                  </a:cubicBezTo>
                  <a:close/>
                  <a:moveTo>
                    <a:pt x="17" y="76"/>
                  </a:moveTo>
                  <a:cubicBezTo>
                    <a:pt x="25" y="76"/>
                    <a:pt x="33" y="76"/>
                    <a:pt x="41" y="76"/>
                  </a:cubicBezTo>
                  <a:cubicBezTo>
                    <a:pt x="41" y="77"/>
                    <a:pt x="41" y="77"/>
                    <a:pt x="41" y="78"/>
                  </a:cubicBezTo>
                  <a:cubicBezTo>
                    <a:pt x="33" y="78"/>
                    <a:pt x="25" y="78"/>
                    <a:pt x="17" y="78"/>
                  </a:cubicBezTo>
                  <a:cubicBezTo>
                    <a:pt x="17" y="77"/>
                    <a:pt x="17" y="77"/>
                    <a:pt x="17" y="76"/>
                  </a:cubicBezTo>
                  <a:close/>
                  <a:moveTo>
                    <a:pt x="17" y="80"/>
                  </a:moveTo>
                  <a:cubicBezTo>
                    <a:pt x="25" y="80"/>
                    <a:pt x="33" y="80"/>
                    <a:pt x="41" y="80"/>
                  </a:cubicBezTo>
                  <a:cubicBezTo>
                    <a:pt x="41" y="81"/>
                    <a:pt x="41" y="82"/>
                    <a:pt x="41" y="82"/>
                  </a:cubicBezTo>
                  <a:cubicBezTo>
                    <a:pt x="33" y="82"/>
                    <a:pt x="25" y="82"/>
                    <a:pt x="17" y="82"/>
                  </a:cubicBezTo>
                  <a:cubicBezTo>
                    <a:pt x="17" y="82"/>
                    <a:pt x="17" y="81"/>
                    <a:pt x="17" y="80"/>
                  </a:cubicBezTo>
                  <a:close/>
                  <a:moveTo>
                    <a:pt x="17" y="85"/>
                  </a:moveTo>
                  <a:cubicBezTo>
                    <a:pt x="25" y="85"/>
                    <a:pt x="33" y="85"/>
                    <a:pt x="41" y="85"/>
                  </a:cubicBezTo>
                  <a:cubicBezTo>
                    <a:pt x="41" y="85"/>
                    <a:pt x="41" y="86"/>
                    <a:pt x="41" y="87"/>
                  </a:cubicBezTo>
                  <a:cubicBezTo>
                    <a:pt x="33" y="87"/>
                    <a:pt x="25" y="87"/>
                    <a:pt x="17" y="87"/>
                  </a:cubicBezTo>
                  <a:cubicBezTo>
                    <a:pt x="17" y="86"/>
                    <a:pt x="17" y="85"/>
                    <a:pt x="17" y="85"/>
                  </a:cubicBezTo>
                  <a:close/>
                  <a:moveTo>
                    <a:pt x="17" y="89"/>
                  </a:moveTo>
                  <a:cubicBezTo>
                    <a:pt x="25" y="89"/>
                    <a:pt x="33" y="89"/>
                    <a:pt x="41" y="89"/>
                  </a:cubicBezTo>
                  <a:cubicBezTo>
                    <a:pt x="41" y="90"/>
                    <a:pt x="41" y="90"/>
                    <a:pt x="41" y="91"/>
                  </a:cubicBezTo>
                  <a:cubicBezTo>
                    <a:pt x="33" y="91"/>
                    <a:pt x="25" y="91"/>
                    <a:pt x="17" y="91"/>
                  </a:cubicBezTo>
                  <a:cubicBezTo>
                    <a:pt x="17" y="90"/>
                    <a:pt x="17" y="90"/>
                    <a:pt x="17" y="89"/>
                  </a:cubicBezTo>
                  <a:close/>
                  <a:moveTo>
                    <a:pt x="17" y="93"/>
                  </a:moveTo>
                  <a:cubicBezTo>
                    <a:pt x="25" y="93"/>
                    <a:pt x="33" y="93"/>
                    <a:pt x="41" y="93"/>
                  </a:cubicBezTo>
                  <a:cubicBezTo>
                    <a:pt x="41" y="94"/>
                    <a:pt x="41" y="95"/>
                    <a:pt x="41" y="95"/>
                  </a:cubicBezTo>
                  <a:cubicBezTo>
                    <a:pt x="33" y="95"/>
                    <a:pt x="25" y="95"/>
                    <a:pt x="17" y="95"/>
                  </a:cubicBezTo>
                  <a:cubicBezTo>
                    <a:pt x="17" y="95"/>
                    <a:pt x="17" y="94"/>
                    <a:pt x="17" y="93"/>
                  </a:cubicBezTo>
                  <a:close/>
                  <a:moveTo>
                    <a:pt x="17" y="97"/>
                  </a:moveTo>
                  <a:cubicBezTo>
                    <a:pt x="25" y="97"/>
                    <a:pt x="33" y="97"/>
                    <a:pt x="41" y="97"/>
                  </a:cubicBezTo>
                  <a:cubicBezTo>
                    <a:pt x="41" y="98"/>
                    <a:pt x="41" y="99"/>
                    <a:pt x="41" y="100"/>
                  </a:cubicBezTo>
                  <a:cubicBezTo>
                    <a:pt x="33" y="100"/>
                    <a:pt x="25" y="100"/>
                    <a:pt x="17" y="100"/>
                  </a:cubicBezTo>
                  <a:cubicBezTo>
                    <a:pt x="17" y="99"/>
                    <a:pt x="17" y="98"/>
                    <a:pt x="17" y="97"/>
                  </a:cubicBezTo>
                  <a:close/>
                  <a:moveTo>
                    <a:pt x="17" y="102"/>
                  </a:moveTo>
                  <a:cubicBezTo>
                    <a:pt x="25" y="102"/>
                    <a:pt x="33" y="102"/>
                    <a:pt x="41" y="102"/>
                  </a:cubicBezTo>
                  <a:cubicBezTo>
                    <a:pt x="41" y="102"/>
                    <a:pt x="41" y="103"/>
                    <a:pt x="41" y="104"/>
                  </a:cubicBezTo>
                  <a:cubicBezTo>
                    <a:pt x="33" y="104"/>
                    <a:pt x="25" y="104"/>
                    <a:pt x="17" y="104"/>
                  </a:cubicBezTo>
                  <a:cubicBezTo>
                    <a:pt x="17" y="103"/>
                    <a:pt x="17" y="102"/>
                    <a:pt x="17" y="102"/>
                  </a:cubicBezTo>
                  <a:close/>
                  <a:moveTo>
                    <a:pt x="17" y="106"/>
                  </a:moveTo>
                  <a:cubicBezTo>
                    <a:pt x="25" y="106"/>
                    <a:pt x="33" y="106"/>
                    <a:pt x="41" y="106"/>
                  </a:cubicBezTo>
                  <a:cubicBezTo>
                    <a:pt x="41" y="107"/>
                    <a:pt x="41" y="107"/>
                    <a:pt x="41" y="108"/>
                  </a:cubicBezTo>
                  <a:cubicBezTo>
                    <a:pt x="33" y="108"/>
                    <a:pt x="25" y="108"/>
                    <a:pt x="17" y="108"/>
                  </a:cubicBezTo>
                  <a:cubicBezTo>
                    <a:pt x="17" y="107"/>
                    <a:pt x="17" y="107"/>
                    <a:pt x="17" y="106"/>
                  </a:cubicBezTo>
                  <a:close/>
                  <a:moveTo>
                    <a:pt x="17" y="110"/>
                  </a:moveTo>
                  <a:cubicBezTo>
                    <a:pt x="25" y="110"/>
                    <a:pt x="33" y="110"/>
                    <a:pt x="41" y="110"/>
                  </a:cubicBezTo>
                  <a:cubicBezTo>
                    <a:pt x="41" y="111"/>
                    <a:pt x="41" y="112"/>
                    <a:pt x="41" y="112"/>
                  </a:cubicBezTo>
                  <a:cubicBezTo>
                    <a:pt x="33" y="112"/>
                    <a:pt x="25" y="112"/>
                    <a:pt x="17" y="112"/>
                  </a:cubicBezTo>
                  <a:cubicBezTo>
                    <a:pt x="17" y="112"/>
                    <a:pt x="17" y="111"/>
                    <a:pt x="17" y="110"/>
                  </a:cubicBezTo>
                  <a:close/>
                  <a:moveTo>
                    <a:pt x="17" y="114"/>
                  </a:moveTo>
                  <a:cubicBezTo>
                    <a:pt x="25" y="114"/>
                    <a:pt x="33" y="114"/>
                    <a:pt x="41" y="114"/>
                  </a:cubicBezTo>
                  <a:cubicBezTo>
                    <a:pt x="41" y="115"/>
                    <a:pt x="41" y="116"/>
                    <a:pt x="41" y="117"/>
                  </a:cubicBezTo>
                  <a:cubicBezTo>
                    <a:pt x="33" y="117"/>
                    <a:pt x="25" y="117"/>
                    <a:pt x="17" y="117"/>
                  </a:cubicBezTo>
                  <a:cubicBezTo>
                    <a:pt x="17" y="116"/>
                    <a:pt x="17" y="115"/>
                    <a:pt x="17" y="114"/>
                  </a:cubicBezTo>
                  <a:close/>
                  <a:moveTo>
                    <a:pt x="17" y="119"/>
                  </a:moveTo>
                  <a:cubicBezTo>
                    <a:pt x="25" y="119"/>
                    <a:pt x="33" y="119"/>
                    <a:pt x="41" y="119"/>
                  </a:cubicBezTo>
                  <a:cubicBezTo>
                    <a:pt x="41" y="119"/>
                    <a:pt x="41" y="120"/>
                    <a:pt x="41" y="121"/>
                  </a:cubicBezTo>
                  <a:cubicBezTo>
                    <a:pt x="33" y="121"/>
                    <a:pt x="25" y="121"/>
                    <a:pt x="17" y="121"/>
                  </a:cubicBezTo>
                  <a:cubicBezTo>
                    <a:pt x="17" y="120"/>
                    <a:pt x="17" y="119"/>
                    <a:pt x="17" y="119"/>
                  </a:cubicBezTo>
                  <a:close/>
                  <a:moveTo>
                    <a:pt x="17" y="123"/>
                  </a:moveTo>
                  <a:cubicBezTo>
                    <a:pt x="25" y="123"/>
                    <a:pt x="33" y="123"/>
                    <a:pt x="41" y="123"/>
                  </a:cubicBezTo>
                  <a:cubicBezTo>
                    <a:pt x="41" y="124"/>
                    <a:pt x="41" y="124"/>
                    <a:pt x="41" y="125"/>
                  </a:cubicBezTo>
                  <a:cubicBezTo>
                    <a:pt x="33" y="125"/>
                    <a:pt x="25" y="125"/>
                    <a:pt x="17" y="125"/>
                  </a:cubicBezTo>
                  <a:cubicBezTo>
                    <a:pt x="17" y="124"/>
                    <a:pt x="17" y="124"/>
                    <a:pt x="17" y="123"/>
                  </a:cubicBezTo>
                  <a:close/>
                  <a:moveTo>
                    <a:pt x="17" y="127"/>
                  </a:moveTo>
                  <a:cubicBezTo>
                    <a:pt x="41" y="127"/>
                    <a:pt x="41" y="127"/>
                    <a:pt x="41" y="127"/>
                  </a:cubicBezTo>
                  <a:cubicBezTo>
                    <a:pt x="41" y="129"/>
                    <a:pt x="41" y="129"/>
                    <a:pt x="41" y="129"/>
                  </a:cubicBezTo>
                  <a:cubicBezTo>
                    <a:pt x="17" y="129"/>
                    <a:pt x="17" y="129"/>
                    <a:pt x="17" y="129"/>
                  </a:cubicBezTo>
                  <a:lnTo>
                    <a:pt x="17" y="127"/>
                  </a:ln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41" name="Rectangle 2605"/>
            <p:cNvSpPr>
              <a:spLocks noChangeArrowheads="1"/>
            </p:cNvSpPr>
            <p:nvPr/>
          </p:nvSpPr>
          <p:spPr bwMode="auto">
            <a:xfrm>
              <a:off x="-530224" y="892175"/>
              <a:ext cx="101600" cy="263525"/>
            </a:xfrm>
            <a:prstGeom prst="rect">
              <a:avLst/>
            </a:pr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42" name="Rectangle 2606"/>
            <p:cNvSpPr>
              <a:spLocks noChangeArrowheads="1"/>
            </p:cNvSpPr>
            <p:nvPr/>
          </p:nvSpPr>
          <p:spPr bwMode="auto">
            <a:xfrm>
              <a:off x="-1362074" y="885825"/>
              <a:ext cx="52388" cy="269875"/>
            </a:xfrm>
            <a:prstGeom prst="rect">
              <a:avLst/>
            </a:pr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43" name="Rectangle 2607"/>
            <p:cNvSpPr>
              <a:spLocks noChangeArrowheads="1"/>
            </p:cNvSpPr>
            <p:nvPr/>
          </p:nvSpPr>
          <p:spPr bwMode="auto">
            <a:xfrm>
              <a:off x="-360362" y="744537"/>
              <a:ext cx="46038" cy="411163"/>
            </a:xfrm>
            <a:prstGeom prst="rect">
              <a:avLst/>
            </a:pr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44" name="Freeform 2608"/>
            <p:cNvSpPr>
              <a:spLocks noEditPoints="1"/>
            </p:cNvSpPr>
            <p:nvPr/>
          </p:nvSpPr>
          <p:spPr bwMode="auto">
            <a:xfrm>
              <a:off x="-327024" y="51313"/>
              <a:ext cx="130175" cy="1104388"/>
            </a:xfrm>
            <a:custGeom>
              <a:avLst/>
              <a:gdLst>
                <a:gd name="T0" fmla="*/ 28 w 30"/>
                <a:gd name="T1" fmla="*/ 66 h 256"/>
                <a:gd name="T2" fmla="*/ 17 w 30"/>
                <a:gd name="T3" fmla="*/ 20 h 256"/>
                <a:gd name="T4" fmla="*/ 3 w 30"/>
                <a:gd name="T5" fmla="*/ 40 h 256"/>
                <a:gd name="T6" fmla="*/ 22 w 30"/>
                <a:gd name="T7" fmla="*/ 74 h 256"/>
                <a:gd name="T8" fmla="*/ 6 w 30"/>
                <a:gd name="T9" fmla="*/ 199 h 256"/>
                <a:gd name="T10" fmla="*/ 17 w 30"/>
                <a:gd name="T11" fmla="*/ 80 h 256"/>
                <a:gd name="T12" fmla="*/ 18 w 30"/>
                <a:gd name="T13" fmla="*/ 80 h 256"/>
                <a:gd name="T14" fmla="*/ 13 w 30"/>
                <a:gd name="T15" fmla="*/ 88 h 256"/>
                <a:gd name="T16" fmla="*/ 18 w 30"/>
                <a:gd name="T17" fmla="*/ 86 h 256"/>
                <a:gd name="T18" fmla="*/ 22 w 30"/>
                <a:gd name="T19" fmla="*/ 88 h 256"/>
                <a:gd name="T20" fmla="*/ 9 w 30"/>
                <a:gd name="T21" fmla="*/ 92 h 256"/>
                <a:gd name="T22" fmla="*/ 14 w 30"/>
                <a:gd name="T23" fmla="*/ 92 h 256"/>
                <a:gd name="T24" fmla="*/ 13 w 30"/>
                <a:gd name="T25" fmla="*/ 100 h 256"/>
                <a:gd name="T26" fmla="*/ 14 w 30"/>
                <a:gd name="T27" fmla="*/ 98 h 256"/>
                <a:gd name="T28" fmla="*/ 18 w 30"/>
                <a:gd name="T29" fmla="*/ 100 h 256"/>
                <a:gd name="T30" fmla="*/ 13 w 30"/>
                <a:gd name="T31" fmla="*/ 104 h 256"/>
                <a:gd name="T32" fmla="*/ 6 w 30"/>
                <a:gd name="T33" fmla="*/ 104 h 256"/>
                <a:gd name="T34" fmla="*/ 26 w 30"/>
                <a:gd name="T35" fmla="*/ 106 h 256"/>
                <a:gd name="T36" fmla="*/ 14 w 30"/>
                <a:gd name="T37" fmla="*/ 109 h 256"/>
                <a:gd name="T38" fmla="*/ 18 w 30"/>
                <a:gd name="T39" fmla="*/ 112 h 256"/>
                <a:gd name="T40" fmla="*/ 9 w 30"/>
                <a:gd name="T41" fmla="*/ 115 h 256"/>
                <a:gd name="T42" fmla="*/ 14 w 30"/>
                <a:gd name="T43" fmla="*/ 115 h 256"/>
                <a:gd name="T44" fmla="*/ 13 w 30"/>
                <a:gd name="T45" fmla="*/ 123 h 256"/>
                <a:gd name="T46" fmla="*/ 18 w 30"/>
                <a:gd name="T47" fmla="*/ 121 h 256"/>
                <a:gd name="T48" fmla="*/ 22 w 30"/>
                <a:gd name="T49" fmla="*/ 123 h 256"/>
                <a:gd name="T50" fmla="*/ 9 w 30"/>
                <a:gd name="T51" fmla="*/ 127 h 256"/>
                <a:gd name="T52" fmla="*/ 14 w 30"/>
                <a:gd name="T53" fmla="*/ 127 h 256"/>
                <a:gd name="T54" fmla="*/ 26 w 30"/>
                <a:gd name="T55" fmla="*/ 129 h 256"/>
                <a:gd name="T56" fmla="*/ 6 w 30"/>
                <a:gd name="T57" fmla="*/ 133 h 256"/>
                <a:gd name="T58" fmla="*/ 18 w 30"/>
                <a:gd name="T59" fmla="*/ 135 h 256"/>
                <a:gd name="T60" fmla="*/ 13 w 30"/>
                <a:gd name="T61" fmla="*/ 139 h 256"/>
                <a:gd name="T62" fmla="*/ 6 w 30"/>
                <a:gd name="T63" fmla="*/ 139 h 256"/>
                <a:gd name="T64" fmla="*/ 21 w 30"/>
                <a:gd name="T65" fmla="*/ 141 h 256"/>
                <a:gd name="T66" fmla="*/ 14 w 30"/>
                <a:gd name="T67" fmla="*/ 144 h 256"/>
                <a:gd name="T68" fmla="*/ 18 w 30"/>
                <a:gd name="T69" fmla="*/ 147 h 256"/>
                <a:gd name="T70" fmla="*/ 9 w 30"/>
                <a:gd name="T71" fmla="*/ 150 h 256"/>
                <a:gd name="T72" fmla="*/ 14 w 30"/>
                <a:gd name="T73" fmla="*/ 150 h 256"/>
                <a:gd name="T74" fmla="*/ 26 w 30"/>
                <a:gd name="T75" fmla="*/ 152 h 256"/>
                <a:gd name="T76" fmla="*/ 6 w 30"/>
                <a:gd name="T77" fmla="*/ 156 h 256"/>
                <a:gd name="T78" fmla="*/ 18 w 30"/>
                <a:gd name="T79" fmla="*/ 158 h 256"/>
                <a:gd name="T80" fmla="*/ 13 w 30"/>
                <a:gd name="T81" fmla="*/ 162 h 256"/>
                <a:gd name="T82" fmla="*/ 6 w 30"/>
                <a:gd name="T83" fmla="*/ 162 h 256"/>
                <a:gd name="T84" fmla="*/ 21 w 30"/>
                <a:gd name="T85" fmla="*/ 164 h 256"/>
                <a:gd name="T86" fmla="*/ 10 w 30"/>
                <a:gd name="T87" fmla="*/ 168 h 256"/>
                <a:gd name="T88" fmla="*/ 6 w 30"/>
                <a:gd name="T89" fmla="*/ 170 h 256"/>
                <a:gd name="T90" fmla="*/ 26 w 30"/>
                <a:gd name="T91" fmla="*/ 168 h 256"/>
                <a:gd name="T92" fmla="*/ 6 w 30"/>
                <a:gd name="T93" fmla="*/ 174 h 256"/>
                <a:gd name="T94" fmla="*/ 21 w 30"/>
                <a:gd name="T95" fmla="*/ 176 h 256"/>
                <a:gd name="T96" fmla="*/ 10 w 30"/>
                <a:gd name="T97" fmla="*/ 179 h 256"/>
                <a:gd name="T98" fmla="*/ 6 w 30"/>
                <a:gd name="T99" fmla="*/ 182 h 256"/>
                <a:gd name="T100" fmla="*/ 26 w 30"/>
                <a:gd name="T101" fmla="*/ 179 h 256"/>
                <a:gd name="T102" fmla="*/ 10 w 30"/>
                <a:gd name="T103" fmla="*/ 185 h 256"/>
                <a:gd name="T104" fmla="*/ 21 w 30"/>
                <a:gd name="T105" fmla="*/ 187 h 256"/>
                <a:gd name="T106" fmla="*/ 6 w 30"/>
                <a:gd name="T107" fmla="*/ 191 h 256"/>
                <a:gd name="T108" fmla="*/ 14 w 30"/>
                <a:gd name="T109" fmla="*/ 193 h 256"/>
                <a:gd name="T110" fmla="*/ 17 w 30"/>
                <a:gd name="T111" fmla="*/ 74 h 256"/>
                <a:gd name="T112" fmla="*/ 18 w 30"/>
                <a:gd name="T113" fmla="*/ 7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 h="256">
                  <a:moveTo>
                    <a:pt x="2" y="256"/>
                  </a:moveTo>
                  <a:cubicBezTo>
                    <a:pt x="27" y="256"/>
                    <a:pt x="27" y="256"/>
                    <a:pt x="27" y="256"/>
                  </a:cubicBezTo>
                  <a:cubicBezTo>
                    <a:pt x="27" y="168"/>
                    <a:pt x="27" y="168"/>
                    <a:pt x="27" y="168"/>
                  </a:cubicBezTo>
                  <a:cubicBezTo>
                    <a:pt x="29" y="168"/>
                    <a:pt x="29" y="168"/>
                    <a:pt x="29" y="168"/>
                  </a:cubicBezTo>
                  <a:cubicBezTo>
                    <a:pt x="29" y="71"/>
                    <a:pt x="29" y="71"/>
                    <a:pt x="29" y="71"/>
                  </a:cubicBezTo>
                  <a:cubicBezTo>
                    <a:pt x="30" y="71"/>
                    <a:pt x="30" y="71"/>
                    <a:pt x="30" y="71"/>
                  </a:cubicBezTo>
                  <a:cubicBezTo>
                    <a:pt x="30" y="66"/>
                    <a:pt x="30" y="66"/>
                    <a:pt x="30" y="66"/>
                  </a:cubicBezTo>
                  <a:cubicBezTo>
                    <a:pt x="28" y="66"/>
                    <a:pt x="28" y="66"/>
                    <a:pt x="28" y="66"/>
                  </a:cubicBezTo>
                  <a:cubicBezTo>
                    <a:pt x="26" y="43"/>
                    <a:pt x="26" y="43"/>
                    <a:pt x="26" y="43"/>
                  </a:cubicBezTo>
                  <a:cubicBezTo>
                    <a:pt x="28" y="43"/>
                    <a:pt x="28" y="43"/>
                    <a:pt x="28" y="43"/>
                  </a:cubicBezTo>
                  <a:cubicBezTo>
                    <a:pt x="28" y="40"/>
                    <a:pt x="28" y="40"/>
                    <a:pt x="28" y="40"/>
                  </a:cubicBezTo>
                  <a:cubicBezTo>
                    <a:pt x="27" y="40"/>
                    <a:pt x="27" y="40"/>
                    <a:pt x="27" y="40"/>
                  </a:cubicBezTo>
                  <a:cubicBezTo>
                    <a:pt x="22" y="30"/>
                    <a:pt x="22" y="30"/>
                    <a:pt x="22" y="30"/>
                  </a:cubicBezTo>
                  <a:cubicBezTo>
                    <a:pt x="19" y="25"/>
                    <a:pt x="19" y="25"/>
                    <a:pt x="19" y="25"/>
                  </a:cubicBezTo>
                  <a:cubicBezTo>
                    <a:pt x="19" y="20"/>
                    <a:pt x="19" y="20"/>
                    <a:pt x="19" y="20"/>
                  </a:cubicBezTo>
                  <a:cubicBezTo>
                    <a:pt x="17" y="20"/>
                    <a:pt x="17" y="20"/>
                    <a:pt x="17" y="20"/>
                  </a:cubicBezTo>
                  <a:cubicBezTo>
                    <a:pt x="16" y="0"/>
                    <a:pt x="16" y="0"/>
                    <a:pt x="16" y="0"/>
                  </a:cubicBezTo>
                  <a:cubicBezTo>
                    <a:pt x="15" y="0"/>
                    <a:pt x="15" y="0"/>
                    <a:pt x="15" y="0"/>
                  </a:cubicBezTo>
                  <a:cubicBezTo>
                    <a:pt x="14" y="20"/>
                    <a:pt x="14" y="20"/>
                    <a:pt x="14" y="20"/>
                  </a:cubicBezTo>
                  <a:cubicBezTo>
                    <a:pt x="13" y="20"/>
                    <a:pt x="13" y="20"/>
                    <a:pt x="13" y="20"/>
                  </a:cubicBezTo>
                  <a:cubicBezTo>
                    <a:pt x="13" y="25"/>
                    <a:pt x="13" y="25"/>
                    <a:pt x="13" y="25"/>
                  </a:cubicBezTo>
                  <a:cubicBezTo>
                    <a:pt x="10" y="30"/>
                    <a:pt x="10" y="30"/>
                    <a:pt x="10" y="30"/>
                  </a:cubicBezTo>
                  <a:cubicBezTo>
                    <a:pt x="4" y="40"/>
                    <a:pt x="4" y="40"/>
                    <a:pt x="4" y="40"/>
                  </a:cubicBezTo>
                  <a:cubicBezTo>
                    <a:pt x="3" y="40"/>
                    <a:pt x="3" y="40"/>
                    <a:pt x="3" y="40"/>
                  </a:cubicBezTo>
                  <a:cubicBezTo>
                    <a:pt x="3" y="43"/>
                    <a:pt x="3" y="43"/>
                    <a:pt x="3" y="43"/>
                  </a:cubicBezTo>
                  <a:cubicBezTo>
                    <a:pt x="5" y="43"/>
                    <a:pt x="5" y="43"/>
                    <a:pt x="5" y="43"/>
                  </a:cubicBezTo>
                  <a:cubicBezTo>
                    <a:pt x="3" y="66"/>
                    <a:pt x="3" y="66"/>
                    <a:pt x="3" y="66"/>
                  </a:cubicBezTo>
                  <a:cubicBezTo>
                    <a:pt x="0" y="66"/>
                    <a:pt x="0" y="66"/>
                    <a:pt x="0" y="66"/>
                  </a:cubicBezTo>
                  <a:cubicBezTo>
                    <a:pt x="0" y="71"/>
                    <a:pt x="0" y="71"/>
                    <a:pt x="0" y="71"/>
                  </a:cubicBezTo>
                  <a:cubicBezTo>
                    <a:pt x="2" y="71"/>
                    <a:pt x="2" y="71"/>
                    <a:pt x="2" y="71"/>
                  </a:cubicBezTo>
                  <a:cubicBezTo>
                    <a:pt x="2" y="256"/>
                    <a:pt x="2" y="256"/>
                    <a:pt x="2" y="256"/>
                  </a:cubicBezTo>
                  <a:close/>
                  <a:moveTo>
                    <a:pt x="22" y="74"/>
                  </a:moveTo>
                  <a:cubicBezTo>
                    <a:pt x="26" y="74"/>
                    <a:pt x="26" y="74"/>
                    <a:pt x="26" y="74"/>
                  </a:cubicBezTo>
                  <a:cubicBezTo>
                    <a:pt x="26" y="77"/>
                    <a:pt x="26" y="77"/>
                    <a:pt x="26" y="77"/>
                  </a:cubicBezTo>
                  <a:cubicBezTo>
                    <a:pt x="22" y="77"/>
                    <a:pt x="22" y="77"/>
                    <a:pt x="22" y="77"/>
                  </a:cubicBezTo>
                  <a:cubicBezTo>
                    <a:pt x="22" y="74"/>
                    <a:pt x="22" y="74"/>
                    <a:pt x="22" y="74"/>
                  </a:cubicBezTo>
                  <a:close/>
                  <a:moveTo>
                    <a:pt x="6" y="197"/>
                  </a:moveTo>
                  <a:cubicBezTo>
                    <a:pt x="9" y="197"/>
                    <a:pt x="9" y="197"/>
                    <a:pt x="9" y="197"/>
                  </a:cubicBezTo>
                  <a:cubicBezTo>
                    <a:pt x="9" y="199"/>
                    <a:pt x="9" y="199"/>
                    <a:pt x="9" y="199"/>
                  </a:cubicBezTo>
                  <a:cubicBezTo>
                    <a:pt x="6" y="199"/>
                    <a:pt x="6" y="199"/>
                    <a:pt x="6" y="199"/>
                  </a:cubicBezTo>
                  <a:cubicBezTo>
                    <a:pt x="6" y="197"/>
                    <a:pt x="6" y="197"/>
                    <a:pt x="6" y="197"/>
                  </a:cubicBezTo>
                  <a:close/>
                  <a:moveTo>
                    <a:pt x="14" y="197"/>
                  </a:moveTo>
                  <a:cubicBezTo>
                    <a:pt x="15" y="197"/>
                    <a:pt x="16" y="197"/>
                    <a:pt x="17" y="197"/>
                  </a:cubicBezTo>
                  <a:cubicBezTo>
                    <a:pt x="17" y="198"/>
                    <a:pt x="17" y="198"/>
                    <a:pt x="17" y="199"/>
                  </a:cubicBezTo>
                  <a:cubicBezTo>
                    <a:pt x="16" y="199"/>
                    <a:pt x="15" y="199"/>
                    <a:pt x="14" y="199"/>
                  </a:cubicBezTo>
                  <a:cubicBezTo>
                    <a:pt x="14" y="198"/>
                    <a:pt x="14" y="198"/>
                    <a:pt x="14" y="197"/>
                  </a:cubicBezTo>
                  <a:close/>
                  <a:moveTo>
                    <a:pt x="14" y="80"/>
                  </a:moveTo>
                  <a:cubicBezTo>
                    <a:pt x="15" y="80"/>
                    <a:pt x="16" y="80"/>
                    <a:pt x="17" y="80"/>
                  </a:cubicBezTo>
                  <a:cubicBezTo>
                    <a:pt x="17" y="81"/>
                    <a:pt x="17" y="82"/>
                    <a:pt x="17" y="83"/>
                  </a:cubicBezTo>
                  <a:cubicBezTo>
                    <a:pt x="16" y="83"/>
                    <a:pt x="15" y="83"/>
                    <a:pt x="14" y="83"/>
                  </a:cubicBezTo>
                  <a:cubicBezTo>
                    <a:pt x="14" y="82"/>
                    <a:pt x="14" y="81"/>
                    <a:pt x="14" y="80"/>
                  </a:cubicBezTo>
                  <a:close/>
                  <a:moveTo>
                    <a:pt x="18" y="80"/>
                  </a:moveTo>
                  <a:cubicBezTo>
                    <a:pt x="19" y="80"/>
                    <a:pt x="20" y="80"/>
                    <a:pt x="21" y="80"/>
                  </a:cubicBezTo>
                  <a:cubicBezTo>
                    <a:pt x="21" y="81"/>
                    <a:pt x="21" y="82"/>
                    <a:pt x="21" y="83"/>
                  </a:cubicBezTo>
                  <a:cubicBezTo>
                    <a:pt x="20" y="83"/>
                    <a:pt x="19" y="83"/>
                    <a:pt x="18" y="83"/>
                  </a:cubicBezTo>
                  <a:cubicBezTo>
                    <a:pt x="18" y="82"/>
                    <a:pt x="18" y="81"/>
                    <a:pt x="18" y="80"/>
                  </a:cubicBezTo>
                  <a:close/>
                  <a:moveTo>
                    <a:pt x="22" y="80"/>
                  </a:moveTo>
                  <a:cubicBezTo>
                    <a:pt x="23" y="80"/>
                    <a:pt x="24" y="80"/>
                    <a:pt x="26" y="80"/>
                  </a:cubicBezTo>
                  <a:cubicBezTo>
                    <a:pt x="26" y="81"/>
                    <a:pt x="26" y="82"/>
                    <a:pt x="26" y="83"/>
                  </a:cubicBezTo>
                  <a:cubicBezTo>
                    <a:pt x="24" y="83"/>
                    <a:pt x="23" y="83"/>
                    <a:pt x="22" y="83"/>
                  </a:cubicBezTo>
                  <a:cubicBezTo>
                    <a:pt x="22" y="82"/>
                    <a:pt x="22" y="81"/>
                    <a:pt x="22" y="80"/>
                  </a:cubicBezTo>
                  <a:close/>
                  <a:moveTo>
                    <a:pt x="10" y="86"/>
                  </a:moveTo>
                  <a:cubicBezTo>
                    <a:pt x="11" y="86"/>
                    <a:pt x="12" y="86"/>
                    <a:pt x="13" y="86"/>
                  </a:cubicBezTo>
                  <a:cubicBezTo>
                    <a:pt x="13" y="87"/>
                    <a:pt x="13" y="88"/>
                    <a:pt x="13" y="88"/>
                  </a:cubicBezTo>
                  <a:cubicBezTo>
                    <a:pt x="12" y="88"/>
                    <a:pt x="11" y="88"/>
                    <a:pt x="10" y="88"/>
                  </a:cubicBezTo>
                  <a:cubicBezTo>
                    <a:pt x="10" y="88"/>
                    <a:pt x="10" y="87"/>
                    <a:pt x="10" y="86"/>
                  </a:cubicBezTo>
                  <a:close/>
                  <a:moveTo>
                    <a:pt x="6" y="86"/>
                  </a:moveTo>
                  <a:cubicBezTo>
                    <a:pt x="7" y="86"/>
                    <a:pt x="8" y="86"/>
                    <a:pt x="9" y="86"/>
                  </a:cubicBezTo>
                  <a:cubicBezTo>
                    <a:pt x="9" y="87"/>
                    <a:pt x="9" y="88"/>
                    <a:pt x="9" y="88"/>
                  </a:cubicBezTo>
                  <a:cubicBezTo>
                    <a:pt x="8" y="88"/>
                    <a:pt x="7" y="88"/>
                    <a:pt x="6" y="88"/>
                  </a:cubicBezTo>
                  <a:cubicBezTo>
                    <a:pt x="6" y="88"/>
                    <a:pt x="6" y="87"/>
                    <a:pt x="6" y="86"/>
                  </a:cubicBezTo>
                  <a:close/>
                  <a:moveTo>
                    <a:pt x="18" y="86"/>
                  </a:moveTo>
                  <a:cubicBezTo>
                    <a:pt x="19" y="86"/>
                    <a:pt x="20" y="86"/>
                    <a:pt x="21" y="86"/>
                  </a:cubicBezTo>
                  <a:cubicBezTo>
                    <a:pt x="21" y="87"/>
                    <a:pt x="21" y="88"/>
                    <a:pt x="21" y="88"/>
                  </a:cubicBezTo>
                  <a:cubicBezTo>
                    <a:pt x="20" y="88"/>
                    <a:pt x="19" y="88"/>
                    <a:pt x="18" y="88"/>
                  </a:cubicBezTo>
                  <a:cubicBezTo>
                    <a:pt x="18" y="88"/>
                    <a:pt x="18" y="87"/>
                    <a:pt x="18" y="86"/>
                  </a:cubicBezTo>
                  <a:close/>
                  <a:moveTo>
                    <a:pt x="22" y="86"/>
                  </a:moveTo>
                  <a:cubicBezTo>
                    <a:pt x="23" y="86"/>
                    <a:pt x="24" y="86"/>
                    <a:pt x="26" y="86"/>
                  </a:cubicBezTo>
                  <a:cubicBezTo>
                    <a:pt x="26" y="87"/>
                    <a:pt x="26" y="88"/>
                    <a:pt x="26" y="88"/>
                  </a:cubicBezTo>
                  <a:cubicBezTo>
                    <a:pt x="24" y="88"/>
                    <a:pt x="23" y="88"/>
                    <a:pt x="22" y="88"/>
                  </a:cubicBezTo>
                  <a:cubicBezTo>
                    <a:pt x="22" y="88"/>
                    <a:pt x="22" y="87"/>
                    <a:pt x="22" y="86"/>
                  </a:cubicBezTo>
                  <a:close/>
                  <a:moveTo>
                    <a:pt x="10" y="92"/>
                  </a:moveTo>
                  <a:cubicBezTo>
                    <a:pt x="11" y="92"/>
                    <a:pt x="12" y="92"/>
                    <a:pt x="13" y="92"/>
                  </a:cubicBezTo>
                  <a:cubicBezTo>
                    <a:pt x="13" y="93"/>
                    <a:pt x="13" y="93"/>
                    <a:pt x="13" y="94"/>
                  </a:cubicBezTo>
                  <a:cubicBezTo>
                    <a:pt x="12" y="94"/>
                    <a:pt x="11" y="94"/>
                    <a:pt x="10" y="94"/>
                  </a:cubicBezTo>
                  <a:cubicBezTo>
                    <a:pt x="10" y="93"/>
                    <a:pt x="10" y="93"/>
                    <a:pt x="10" y="92"/>
                  </a:cubicBezTo>
                  <a:close/>
                  <a:moveTo>
                    <a:pt x="6" y="92"/>
                  </a:moveTo>
                  <a:cubicBezTo>
                    <a:pt x="7" y="92"/>
                    <a:pt x="8" y="92"/>
                    <a:pt x="9" y="92"/>
                  </a:cubicBezTo>
                  <a:cubicBezTo>
                    <a:pt x="9" y="93"/>
                    <a:pt x="9" y="93"/>
                    <a:pt x="9" y="94"/>
                  </a:cubicBezTo>
                  <a:cubicBezTo>
                    <a:pt x="8" y="94"/>
                    <a:pt x="7" y="94"/>
                    <a:pt x="6" y="94"/>
                  </a:cubicBezTo>
                  <a:cubicBezTo>
                    <a:pt x="6" y="93"/>
                    <a:pt x="6" y="93"/>
                    <a:pt x="6" y="92"/>
                  </a:cubicBezTo>
                  <a:close/>
                  <a:moveTo>
                    <a:pt x="14" y="92"/>
                  </a:moveTo>
                  <a:cubicBezTo>
                    <a:pt x="15" y="92"/>
                    <a:pt x="16" y="92"/>
                    <a:pt x="17" y="92"/>
                  </a:cubicBezTo>
                  <a:cubicBezTo>
                    <a:pt x="17" y="93"/>
                    <a:pt x="17" y="93"/>
                    <a:pt x="17" y="94"/>
                  </a:cubicBezTo>
                  <a:cubicBezTo>
                    <a:pt x="16" y="94"/>
                    <a:pt x="15" y="94"/>
                    <a:pt x="14" y="94"/>
                  </a:cubicBezTo>
                  <a:cubicBezTo>
                    <a:pt x="14" y="93"/>
                    <a:pt x="14" y="93"/>
                    <a:pt x="14" y="92"/>
                  </a:cubicBezTo>
                  <a:close/>
                  <a:moveTo>
                    <a:pt x="18" y="92"/>
                  </a:moveTo>
                  <a:cubicBezTo>
                    <a:pt x="19" y="92"/>
                    <a:pt x="20" y="92"/>
                    <a:pt x="21" y="92"/>
                  </a:cubicBezTo>
                  <a:cubicBezTo>
                    <a:pt x="21" y="93"/>
                    <a:pt x="21" y="93"/>
                    <a:pt x="21" y="94"/>
                  </a:cubicBezTo>
                  <a:cubicBezTo>
                    <a:pt x="20" y="94"/>
                    <a:pt x="19" y="94"/>
                    <a:pt x="18" y="94"/>
                  </a:cubicBezTo>
                  <a:cubicBezTo>
                    <a:pt x="18" y="93"/>
                    <a:pt x="18" y="93"/>
                    <a:pt x="18" y="92"/>
                  </a:cubicBezTo>
                  <a:close/>
                  <a:moveTo>
                    <a:pt x="10" y="98"/>
                  </a:moveTo>
                  <a:cubicBezTo>
                    <a:pt x="11" y="98"/>
                    <a:pt x="12" y="98"/>
                    <a:pt x="13" y="98"/>
                  </a:cubicBezTo>
                  <a:cubicBezTo>
                    <a:pt x="13" y="99"/>
                    <a:pt x="13" y="99"/>
                    <a:pt x="13" y="100"/>
                  </a:cubicBezTo>
                  <a:cubicBezTo>
                    <a:pt x="12" y="100"/>
                    <a:pt x="11" y="100"/>
                    <a:pt x="10" y="100"/>
                  </a:cubicBezTo>
                  <a:cubicBezTo>
                    <a:pt x="10" y="99"/>
                    <a:pt x="10" y="99"/>
                    <a:pt x="10" y="98"/>
                  </a:cubicBezTo>
                  <a:close/>
                  <a:moveTo>
                    <a:pt x="6" y="98"/>
                  </a:moveTo>
                  <a:cubicBezTo>
                    <a:pt x="7" y="98"/>
                    <a:pt x="8" y="98"/>
                    <a:pt x="9" y="98"/>
                  </a:cubicBezTo>
                  <a:cubicBezTo>
                    <a:pt x="9" y="99"/>
                    <a:pt x="9" y="99"/>
                    <a:pt x="9" y="100"/>
                  </a:cubicBezTo>
                  <a:cubicBezTo>
                    <a:pt x="8" y="100"/>
                    <a:pt x="7" y="100"/>
                    <a:pt x="6" y="100"/>
                  </a:cubicBezTo>
                  <a:cubicBezTo>
                    <a:pt x="6" y="99"/>
                    <a:pt x="6" y="99"/>
                    <a:pt x="6" y="98"/>
                  </a:cubicBezTo>
                  <a:close/>
                  <a:moveTo>
                    <a:pt x="14" y="98"/>
                  </a:moveTo>
                  <a:cubicBezTo>
                    <a:pt x="15" y="98"/>
                    <a:pt x="16" y="98"/>
                    <a:pt x="17" y="98"/>
                  </a:cubicBezTo>
                  <a:cubicBezTo>
                    <a:pt x="17" y="99"/>
                    <a:pt x="17" y="99"/>
                    <a:pt x="17" y="100"/>
                  </a:cubicBezTo>
                  <a:cubicBezTo>
                    <a:pt x="16" y="100"/>
                    <a:pt x="15" y="100"/>
                    <a:pt x="14" y="100"/>
                  </a:cubicBezTo>
                  <a:cubicBezTo>
                    <a:pt x="14" y="99"/>
                    <a:pt x="14" y="99"/>
                    <a:pt x="14" y="98"/>
                  </a:cubicBezTo>
                  <a:close/>
                  <a:moveTo>
                    <a:pt x="18" y="98"/>
                  </a:moveTo>
                  <a:cubicBezTo>
                    <a:pt x="19" y="98"/>
                    <a:pt x="20" y="98"/>
                    <a:pt x="21" y="98"/>
                  </a:cubicBezTo>
                  <a:cubicBezTo>
                    <a:pt x="21" y="99"/>
                    <a:pt x="21" y="99"/>
                    <a:pt x="21" y="100"/>
                  </a:cubicBezTo>
                  <a:cubicBezTo>
                    <a:pt x="20" y="100"/>
                    <a:pt x="19" y="100"/>
                    <a:pt x="18" y="100"/>
                  </a:cubicBezTo>
                  <a:cubicBezTo>
                    <a:pt x="18" y="99"/>
                    <a:pt x="18" y="99"/>
                    <a:pt x="18" y="98"/>
                  </a:cubicBezTo>
                  <a:close/>
                  <a:moveTo>
                    <a:pt x="22" y="98"/>
                  </a:moveTo>
                  <a:cubicBezTo>
                    <a:pt x="23" y="98"/>
                    <a:pt x="24" y="98"/>
                    <a:pt x="26" y="98"/>
                  </a:cubicBezTo>
                  <a:cubicBezTo>
                    <a:pt x="26" y="99"/>
                    <a:pt x="26" y="99"/>
                    <a:pt x="26" y="100"/>
                  </a:cubicBezTo>
                  <a:cubicBezTo>
                    <a:pt x="24" y="100"/>
                    <a:pt x="23" y="100"/>
                    <a:pt x="22" y="100"/>
                  </a:cubicBezTo>
                  <a:cubicBezTo>
                    <a:pt x="22" y="99"/>
                    <a:pt x="22" y="99"/>
                    <a:pt x="22" y="98"/>
                  </a:cubicBezTo>
                  <a:close/>
                  <a:moveTo>
                    <a:pt x="10" y="104"/>
                  </a:moveTo>
                  <a:cubicBezTo>
                    <a:pt x="11" y="104"/>
                    <a:pt x="12" y="104"/>
                    <a:pt x="13" y="104"/>
                  </a:cubicBezTo>
                  <a:cubicBezTo>
                    <a:pt x="13" y="104"/>
                    <a:pt x="13" y="105"/>
                    <a:pt x="13" y="106"/>
                  </a:cubicBezTo>
                  <a:cubicBezTo>
                    <a:pt x="12" y="106"/>
                    <a:pt x="11" y="106"/>
                    <a:pt x="10" y="106"/>
                  </a:cubicBezTo>
                  <a:cubicBezTo>
                    <a:pt x="10" y="105"/>
                    <a:pt x="10" y="104"/>
                    <a:pt x="10" y="104"/>
                  </a:cubicBezTo>
                  <a:close/>
                  <a:moveTo>
                    <a:pt x="6" y="104"/>
                  </a:moveTo>
                  <a:cubicBezTo>
                    <a:pt x="7" y="104"/>
                    <a:pt x="8" y="104"/>
                    <a:pt x="9" y="104"/>
                  </a:cubicBezTo>
                  <a:cubicBezTo>
                    <a:pt x="9" y="104"/>
                    <a:pt x="9" y="105"/>
                    <a:pt x="9" y="106"/>
                  </a:cubicBezTo>
                  <a:cubicBezTo>
                    <a:pt x="8" y="106"/>
                    <a:pt x="7" y="106"/>
                    <a:pt x="6" y="106"/>
                  </a:cubicBezTo>
                  <a:cubicBezTo>
                    <a:pt x="6" y="105"/>
                    <a:pt x="6" y="104"/>
                    <a:pt x="6" y="104"/>
                  </a:cubicBezTo>
                  <a:close/>
                  <a:moveTo>
                    <a:pt x="18" y="104"/>
                  </a:moveTo>
                  <a:cubicBezTo>
                    <a:pt x="19" y="104"/>
                    <a:pt x="20" y="104"/>
                    <a:pt x="21" y="104"/>
                  </a:cubicBezTo>
                  <a:cubicBezTo>
                    <a:pt x="21" y="104"/>
                    <a:pt x="21" y="105"/>
                    <a:pt x="21" y="106"/>
                  </a:cubicBezTo>
                  <a:cubicBezTo>
                    <a:pt x="20" y="106"/>
                    <a:pt x="19" y="106"/>
                    <a:pt x="18" y="106"/>
                  </a:cubicBezTo>
                  <a:cubicBezTo>
                    <a:pt x="18" y="105"/>
                    <a:pt x="18" y="104"/>
                    <a:pt x="18" y="104"/>
                  </a:cubicBezTo>
                  <a:close/>
                  <a:moveTo>
                    <a:pt x="22" y="104"/>
                  </a:moveTo>
                  <a:cubicBezTo>
                    <a:pt x="23" y="104"/>
                    <a:pt x="24" y="104"/>
                    <a:pt x="26" y="104"/>
                  </a:cubicBezTo>
                  <a:cubicBezTo>
                    <a:pt x="26" y="104"/>
                    <a:pt x="26" y="105"/>
                    <a:pt x="26" y="106"/>
                  </a:cubicBezTo>
                  <a:cubicBezTo>
                    <a:pt x="24" y="106"/>
                    <a:pt x="23" y="106"/>
                    <a:pt x="22" y="106"/>
                  </a:cubicBezTo>
                  <a:cubicBezTo>
                    <a:pt x="22" y="105"/>
                    <a:pt x="22" y="104"/>
                    <a:pt x="22" y="104"/>
                  </a:cubicBezTo>
                  <a:close/>
                  <a:moveTo>
                    <a:pt x="10" y="109"/>
                  </a:moveTo>
                  <a:cubicBezTo>
                    <a:pt x="11" y="109"/>
                    <a:pt x="12" y="109"/>
                    <a:pt x="13" y="109"/>
                  </a:cubicBezTo>
                  <a:cubicBezTo>
                    <a:pt x="13" y="110"/>
                    <a:pt x="13" y="111"/>
                    <a:pt x="13" y="112"/>
                  </a:cubicBezTo>
                  <a:cubicBezTo>
                    <a:pt x="12" y="112"/>
                    <a:pt x="11" y="112"/>
                    <a:pt x="10" y="112"/>
                  </a:cubicBezTo>
                  <a:cubicBezTo>
                    <a:pt x="10" y="111"/>
                    <a:pt x="10" y="110"/>
                    <a:pt x="10" y="109"/>
                  </a:cubicBezTo>
                  <a:close/>
                  <a:moveTo>
                    <a:pt x="14" y="109"/>
                  </a:moveTo>
                  <a:cubicBezTo>
                    <a:pt x="15" y="109"/>
                    <a:pt x="16" y="109"/>
                    <a:pt x="17" y="109"/>
                  </a:cubicBezTo>
                  <a:cubicBezTo>
                    <a:pt x="17" y="110"/>
                    <a:pt x="17" y="111"/>
                    <a:pt x="17" y="112"/>
                  </a:cubicBezTo>
                  <a:cubicBezTo>
                    <a:pt x="16" y="112"/>
                    <a:pt x="15" y="112"/>
                    <a:pt x="14" y="112"/>
                  </a:cubicBezTo>
                  <a:cubicBezTo>
                    <a:pt x="14" y="111"/>
                    <a:pt x="14" y="110"/>
                    <a:pt x="14" y="109"/>
                  </a:cubicBezTo>
                  <a:close/>
                  <a:moveTo>
                    <a:pt x="18" y="109"/>
                  </a:moveTo>
                  <a:cubicBezTo>
                    <a:pt x="19" y="109"/>
                    <a:pt x="20" y="109"/>
                    <a:pt x="21" y="109"/>
                  </a:cubicBezTo>
                  <a:cubicBezTo>
                    <a:pt x="21" y="110"/>
                    <a:pt x="21" y="111"/>
                    <a:pt x="21" y="112"/>
                  </a:cubicBezTo>
                  <a:cubicBezTo>
                    <a:pt x="20" y="112"/>
                    <a:pt x="19" y="112"/>
                    <a:pt x="18" y="112"/>
                  </a:cubicBezTo>
                  <a:cubicBezTo>
                    <a:pt x="18" y="111"/>
                    <a:pt x="18" y="110"/>
                    <a:pt x="18" y="109"/>
                  </a:cubicBezTo>
                  <a:close/>
                  <a:moveTo>
                    <a:pt x="10" y="115"/>
                  </a:moveTo>
                  <a:cubicBezTo>
                    <a:pt x="11" y="115"/>
                    <a:pt x="12" y="115"/>
                    <a:pt x="13" y="115"/>
                  </a:cubicBezTo>
                  <a:cubicBezTo>
                    <a:pt x="13" y="116"/>
                    <a:pt x="13" y="117"/>
                    <a:pt x="13" y="118"/>
                  </a:cubicBezTo>
                  <a:cubicBezTo>
                    <a:pt x="12" y="118"/>
                    <a:pt x="11" y="118"/>
                    <a:pt x="10" y="118"/>
                  </a:cubicBezTo>
                  <a:cubicBezTo>
                    <a:pt x="10" y="117"/>
                    <a:pt x="10" y="116"/>
                    <a:pt x="10" y="115"/>
                  </a:cubicBezTo>
                  <a:close/>
                  <a:moveTo>
                    <a:pt x="6" y="115"/>
                  </a:moveTo>
                  <a:cubicBezTo>
                    <a:pt x="7" y="115"/>
                    <a:pt x="8" y="115"/>
                    <a:pt x="9" y="115"/>
                  </a:cubicBezTo>
                  <a:cubicBezTo>
                    <a:pt x="9" y="116"/>
                    <a:pt x="9" y="117"/>
                    <a:pt x="9" y="118"/>
                  </a:cubicBezTo>
                  <a:cubicBezTo>
                    <a:pt x="8" y="118"/>
                    <a:pt x="7" y="118"/>
                    <a:pt x="6" y="118"/>
                  </a:cubicBezTo>
                  <a:cubicBezTo>
                    <a:pt x="6" y="117"/>
                    <a:pt x="6" y="116"/>
                    <a:pt x="6" y="115"/>
                  </a:cubicBezTo>
                  <a:close/>
                  <a:moveTo>
                    <a:pt x="14" y="115"/>
                  </a:moveTo>
                  <a:cubicBezTo>
                    <a:pt x="15" y="115"/>
                    <a:pt x="16" y="115"/>
                    <a:pt x="17" y="115"/>
                  </a:cubicBezTo>
                  <a:cubicBezTo>
                    <a:pt x="17" y="116"/>
                    <a:pt x="17" y="117"/>
                    <a:pt x="17" y="118"/>
                  </a:cubicBezTo>
                  <a:cubicBezTo>
                    <a:pt x="16" y="118"/>
                    <a:pt x="15" y="118"/>
                    <a:pt x="14" y="118"/>
                  </a:cubicBezTo>
                  <a:cubicBezTo>
                    <a:pt x="14" y="117"/>
                    <a:pt x="14" y="116"/>
                    <a:pt x="14" y="115"/>
                  </a:cubicBezTo>
                  <a:close/>
                  <a:moveTo>
                    <a:pt x="22" y="115"/>
                  </a:moveTo>
                  <a:cubicBezTo>
                    <a:pt x="23" y="115"/>
                    <a:pt x="24" y="115"/>
                    <a:pt x="26" y="115"/>
                  </a:cubicBezTo>
                  <a:cubicBezTo>
                    <a:pt x="26" y="116"/>
                    <a:pt x="26" y="117"/>
                    <a:pt x="26" y="118"/>
                  </a:cubicBezTo>
                  <a:cubicBezTo>
                    <a:pt x="24" y="118"/>
                    <a:pt x="23" y="118"/>
                    <a:pt x="22" y="118"/>
                  </a:cubicBezTo>
                  <a:cubicBezTo>
                    <a:pt x="22" y="117"/>
                    <a:pt x="22" y="116"/>
                    <a:pt x="22" y="115"/>
                  </a:cubicBezTo>
                  <a:close/>
                  <a:moveTo>
                    <a:pt x="10" y="121"/>
                  </a:moveTo>
                  <a:cubicBezTo>
                    <a:pt x="11" y="121"/>
                    <a:pt x="12" y="121"/>
                    <a:pt x="13" y="121"/>
                  </a:cubicBezTo>
                  <a:cubicBezTo>
                    <a:pt x="13" y="122"/>
                    <a:pt x="13" y="123"/>
                    <a:pt x="13" y="123"/>
                  </a:cubicBezTo>
                  <a:cubicBezTo>
                    <a:pt x="12" y="123"/>
                    <a:pt x="11" y="123"/>
                    <a:pt x="10" y="123"/>
                  </a:cubicBezTo>
                  <a:cubicBezTo>
                    <a:pt x="10" y="123"/>
                    <a:pt x="10" y="122"/>
                    <a:pt x="10" y="121"/>
                  </a:cubicBezTo>
                  <a:close/>
                  <a:moveTo>
                    <a:pt x="6" y="121"/>
                  </a:moveTo>
                  <a:cubicBezTo>
                    <a:pt x="7" y="121"/>
                    <a:pt x="8" y="121"/>
                    <a:pt x="9" y="121"/>
                  </a:cubicBezTo>
                  <a:cubicBezTo>
                    <a:pt x="9" y="122"/>
                    <a:pt x="9" y="123"/>
                    <a:pt x="9" y="123"/>
                  </a:cubicBezTo>
                  <a:cubicBezTo>
                    <a:pt x="8" y="123"/>
                    <a:pt x="7" y="123"/>
                    <a:pt x="6" y="123"/>
                  </a:cubicBezTo>
                  <a:cubicBezTo>
                    <a:pt x="6" y="123"/>
                    <a:pt x="6" y="122"/>
                    <a:pt x="6" y="121"/>
                  </a:cubicBezTo>
                  <a:close/>
                  <a:moveTo>
                    <a:pt x="18" y="121"/>
                  </a:moveTo>
                  <a:cubicBezTo>
                    <a:pt x="19" y="121"/>
                    <a:pt x="20" y="121"/>
                    <a:pt x="21" y="121"/>
                  </a:cubicBezTo>
                  <a:cubicBezTo>
                    <a:pt x="21" y="122"/>
                    <a:pt x="21" y="123"/>
                    <a:pt x="21" y="123"/>
                  </a:cubicBezTo>
                  <a:cubicBezTo>
                    <a:pt x="20" y="123"/>
                    <a:pt x="19" y="123"/>
                    <a:pt x="18" y="123"/>
                  </a:cubicBezTo>
                  <a:cubicBezTo>
                    <a:pt x="18" y="123"/>
                    <a:pt x="18" y="122"/>
                    <a:pt x="18" y="121"/>
                  </a:cubicBezTo>
                  <a:close/>
                  <a:moveTo>
                    <a:pt x="22" y="121"/>
                  </a:moveTo>
                  <a:cubicBezTo>
                    <a:pt x="23" y="121"/>
                    <a:pt x="24" y="121"/>
                    <a:pt x="26" y="121"/>
                  </a:cubicBezTo>
                  <a:cubicBezTo>
                    <a:pt x="26" y="122"/>
                    <a:pt x="26" y="123"/>
                    <a:pt x="26" y="123"/>
                  </a:cubicBezTo>
                  <a:cubicBezTo>
                    <a:pt x="24" y="123"/>
                    <a:pt x="23" y="123"/>
                    <a:pt x="22" y="123"/>
                  </a:cubicBezTo>
                  <a:cubicBezTo>
                    <a:pt x="22" y="123"/>
                    <a:pt x="22" y="122"/>
                    <a:pt x="22" y="121"/>
                  </a:cubicBezTo>
                  <a:close/>
                  <a:moveTo>
                    <a:pt x="10" y="127"/>
                  </a:moveTo>
                  <a:cubicBezTo>
                    <a:pt x="11" y="127"/>
                    <a:pt x="12" y="127"/>
                    <a:pt x="13" y="127"/>
                  </a:cubicBezTo>
                  <a:cubicBezTo>
                    <a:pt x="13" y="128"/>
                    <a:pt x="13" y="128"/>
                    <a:pt x="13" y="129"/>
                  </a:cubicBezTo>
                  <a:cubicBezTo>
                    <a:pt x="12" y="129"/>
                    <a:pt x="11" y="129"/>
                    <a:pt x="10" y="129"/>
                  </a:cubicBezTo>
                  <a:cubicBezTo>
                    <a:pt x="10" y="128"/>
                    <a:pt x="10" y="128"/>
                    <a:pt x="10" y="127"/>
                  </a:cubicBezTo>
                  <a:close/>
                  <a:moveTo>
                    <a:pt x="6" y="127"/>
                  </a:moveTo>
                  <a:cubicBezTo>
                    <a:pt x="7" y="127"/>
                    <a:pt x="8" y="127"/>
                    <a:pt x="9" y="127"/>
                  </a:cubicBezTo>
                  <a:cubicBezTo>
                    <a:pt x="9" y="128"/>
                    <a:pt x="9" y="128"/>
                    <a:pt x="9" y="129"/>
                  </a:cubicBezTo>
                  <a:cubicBezTo>
                    <a:pt x="8" y="129"/>
                    <a:pt x="7" y="129"/>
                    <a:pt x="6" y="129"/>
                  </a:cubicBezTo>
                  <a:cubicBezTo>
                    <a:pt x="6" y="128"/>
                    <a:pt x="6" y="128"/>
                    <a:pt x="6" y="127"/>
                  </a:cubicBezTo>
                  <a:close/>
                  <a:moveTo>
                    <a:pt x="14" y="127"/>
                  </a:moveTo>
                  <a:cubicBezTo>
                    <a:pt x="15" y="127"/>
                    <a:pt x="16" y="127"/>
                    <a:pt x="17" y="127"/>
                  </a:cubicBezTo>
                  <a:cubicBezTo>
                    <a:pt x="17" y="128"/>
                    <a:pt x="17" y="128"/>
                    <a:pt x="17" y="129"/>
                  </a:cubicBezTo>
                  <a:cubicBezTo>
                    <a:pt x="16" y="129"/>
                    <a:pt x="15" y="129"/>
                    <a:pt x="14" y="129"/>
                  </a:cubicBezTo>
                  <a:cubicBezTo>
                    <a:pt x="14" y="128"/>
                    <a:pt x="14" y="128"/>
                    <a:pt x="14" y="127"/>
                  </a:cubicBezTo>
                  <a:close/>
                  <a:moveTo>
                    <a:pt x="18" y="127"/>
                  </a:moveTo>
                  <a:cubicBezTo>
                    <a:pt x="19" y="127"/>
                    <a:pt x="20" y="127"/>
                    <a:pt x="21" y="127"/>
                  </a:cubicBezTo>
                  <a:cubicBezTo>
                    <a:pt x="21" y="128"/>
                    <a:pt x="21" y="128"/>
                    <a:pt x="21" y="129"/>
                  </a:cubicBezTo>
                  <a:cubicBezTo>
                    <a:pt x="20" y="129"/>
                    <a:pt x="19" y="129"/>
                    <a:pt x="18" y="129"/>
                  </a:cubicBezTo>
                  <a:cubicBezTo>
                    <a:pt x="18" y="128"/>
                    <a:pt x="18" y="128"/>
                    <a:pt x="18" y="127"/>
                  </a:cubicBezTo>
                  <a:close/>
                  <a:moveTo>
                    <a:pt x="22" y="127"/>
                  </a:moveTo>
                  <a:cubicBezTo>
                    <a:pt x="23" y="127"/>
                    <a:pt x="24" y="127"/>
                    <a:pt x="26" y="127"/>
                  </a:cubicBezTo>
                  <a:cubicBezTo>
                    <a:pt x="26" y="128"/>
                    <a:pt x="26" y="128"/>
                    <a:pt x="26" y="129"/>
                  </a:cubicBezTo>
                  <a:cubicBezTo>
                    <a:pt x="24" y="129"/>
                    <a:pt x="23" y="129"/>
                    <a:pt x="22" y="129"/>
                  </a:cubicBezTo>
                  <a:cubicBezTo>
                    <a:pt x="22" y="128"/>
                    <a:pt x="22" y="128"/>
                    <a:pt x="22" y="127"/>
                  </a:cubicBezTo>
                  <a:close/>
                  <a:moveTo>
                    <a:pt x="10" y="133"/>
                  </a:moveTo>
                  <a:cubicBezTo>
                    <a:pt x="11" y="133"/>
                    <a:pt x="12" y="133"/>
                    <a:pt x="13" y="133"/>
                  </a:cubicBezTo>
                  <a:cubicBezTo>
                    <a:pt x="13" y="133"/>
                    <a:pt x="13" y="134"/>
                    <a:pt x="13" y="135"/>
                  </a:cubicBezTo>
                  <a:cubicBezTo>
                    <a:pt x="12" y="135"/>
                    <a:pt x="11" y="135"/>
                    <a:pt x="10" y="135"/>
                  </a:cubicBezTo>
                  <a:cubicBezTo>
                    <a:pt x="10" y="134"/>
                    <a:pt x="10" y="133"/>
                    <a:pt x="10" y="133"/>
                  </a:cubicBezTo>
                  <a:close/>
                  <a:moveTo>
                    <a:pt x="6" y="133"/>
                  </a:moveTo>
                  <a:cubicBezTo>
                    <a:pt x="7" y="133"/>
                    <a:pt x="8" y="133"/>
                    <a:pt x="9" y="133"/>
                  </a:cubicBezTo>
                  <a:cubicBezTo>
                    <a:pt x="9" y="133"/>
                    <a:pt x="9" y="134"/>
                    <a:pt x="9" y="135"/>
                  </a:cubicBezTo>
                  <a:cubicBezTo>
                    <a:pt x="8" y="135"/>
                    <a:pt x="7" y="135"/>
                    <a:pt x="6" y="135"/>
                  </a:cubicBezTo>
                  <a:cubicBezTo>
                    <a:pt x="6" y="134"/>
                    <a:pt x="6" y="133"/>
                    <a:pt x="6" y="133"/>
                  </a:cubicBezTo>
                  <a:close/>
                  <a:moveTo>
                    <a:pt x="18" y="133"/>
                  </a:moveTo>
                  <a:cubicBezTo>
                    <a:pt x="19" y="133"/>
                    <a:pt x="20" y="133"/>
                    <a:pt x="21" y="133"/>
                  </a:cubicBezTo>
                  <a:cubicBezTo>
                    <a:pt x="21" y="133"/>
                    <a:pt x="21" y="134"/>
                    <a:pt x="21" y="135"/>
                  </a:cubicBezTo>
                  <a:cubicBezTo>
                    <a:pt x="20" y="135"/>
                    <a:pt x="19" y="135"/>
                    <a:pt x="18" y="135"/>
                  </a:cubicBezTo>
                  <a:cubicBezTo>
                    <a:pt x="18" y="134"/>
                    <a:pt x="18" y="133"/>
                    <a:pt x="18" y="133"/>
                  </a:cubicBezTo>
                  <a:close/>
                  <a:moveTo>
                    <a:pt x="22" y="133"/>
                  </a:moveTo>
                  <a:cubicBezTo>
                    <a:pt x="23" y="133"/>
                    <a:pt x="24" y="133"/>
                    <a:pt x="26" y="133"/>
                  </a:cubicBezTo>
                  <a:cubicBezTo>
                    <a:pt x="26" y="133"/>
                    <a:pt x="26" y="134"/>
                    <a:pt x="26" y="135"/>
                  </a:cubicBezTo>
                  <a:cubicBezTo>
                    <a:pt x="24" y="135"/>
                    <a:pt x="23" y="135"/>
                    <a:pt x="22" y="135"/>
                  </a:cubicBezTo>
                  <a:cubicBezTo>
                    <a:pt x="22" y="134"/>
                    <a:pt x="22" y="133"/>
                    <a:pt x="22" y="133"/>
                  </a:cubicBezTo>
                  <a:close/>
                  <a:moveTo>
                    <a:pt x="10" y="139"/>
                  </a:moveTo>
                  <a:cubicBezTo>
                    <a:pt x="11" y="139"/>
                    <a:pt x="12" y="139"/>
                    <a:pt x="13" y="139"/>
                  </a:cubicBezTo>
                  <a:cubicBezTo>
                    <a:pt x="13" y="139"/>
                    <a:pt x="13" y="140"/>
                    <a:pt x="13" y="141"/>
                  </a:cubicBezTo>
                  <a:cubicBezTo>
                    <a:pt x="12" y="141"/>
                    <a:pt x="11" y="141"/>
                    <a:pt x="10" y="141"/>
                  </a:cubicBezTo>
                  <a:cubicBezTo>
                    <a:pt x="10" y="140"/>
                    <a:pt x="10" y="139"/>
                    <a:pt x="10" y="139"/>
                  </a:cubicBezTo>
                  <a:close/>
                  <a:moveTo>
                    <a:pt x="6" y="139"/>
                  </a:moveTo>
                  <a:cubicBezTo>
                    <a:pt x="7" y="139"/>
                    <a:pt x="8" y="139"/>
                    <a:pt x="9" y="139"/>
                  </a:cubicBezTo>
                  <a:cubicBezTo>
                    <a:pt x="9" y="139"/>
                    <a:pt x="9" y="140"/>
                    <a:pt x="9" y="141"/>
                  </a:cubicBezTo>
                  <a:cubicBezTo>
                    <a:pt x="8" y="141"/>
                    <a:pt x="7" y="141"/>
                    <a:pt x="6" y="141"/>
                  </a:cubicBezTo>
                  <a:cubicBezTo>
                    <a:pt x="6" y="140"/>
                    <a:pt x="6" y="139"/>
                    <a:pt x="6" y="139"/>
                  </a:cubicBezTo>
                  <a:close/>
                  <a:moveTo>
                    <a:pt x="14" y="139"/>
                  </a:moveTo>
                  <a:cubicBezTo>
                    <a:pt x="15" y="139"/>
                    <a:pt x="16" y="139"/>
                    <a:pt x="17" y="139"/>
                  </a:cubicBezTo>
                  <a:cubicBezTo>
                    <a:pt x="17" y="139"/>
                    <a:pt x="17" y="140"/>
                    <a:pt x="17" y="141"/>
                  </a:cubicBezTo>
                  <a:cubicBezTo>
                    <a:pt x="16" y="141"/>
                    <a:pt x="15" y="141"/>
                    <a:pt x="14" y="141"/>
                  </a:cubicBezTo>
                  <a:cubicBezTo>
                    <a:pt x="14" y="140"/>
                    <a:pt x="14" y="139"/>
                    <a:pt x="14" y="139"/>
                  </a:cubicBezTo>
                  <a:close/>
                  <a:moveTo>
                    <a:pt x="18" y="139"/>
                  </a:moveTo>
                  <a:cubicBezTo>
                    <a:pt x="19" y="139"/>
                    <a:pt x="20" y="139"/>
                    <a:pt x="21" y="139"/>
                  </a:cubicBezTo>
                  <a:cubicBezTo>
                    <a:pt x="21" y="139"/>
                    <a:pt x="21" y="140"/>
                    <a:pt x="21" y="141"/>
                  </a:cubicBezTo>
                  <a:cubicBezTo>
                    <a:pt x="20" y="141"/>
                    <a:pt x="19" y="141"/>
                    <a:pt x="18" y="141"/>
                  </a:cubicBezTo>
                  <a:cubicBezTo>
                    <a:pt x="18" y="140"/>
                    <a:pt x="18" y="139"/>
                    <a:pt x="18" y="139"/>
                  </a:cubicBezTo>
                  <a:close/>
                  <a:moveTo>
                    <a:pt x="22" y="139"/>
                  </a:moveTo>
                  <a:cubicBezTo>
                    <a:pt x="23" y="139"/>
                    <a:pt x="24" y="139"/>
                    <a:pt x="26" y="139"/>
                  </a:cubicBezTo>
                  <a:cubicBezTo>
                    <a:pt x="26" y="139"/>
                    <a:pt x="26" y="140"/>
                    <a:pt x="26" y="141"/>
                  </a:cubicBezTo>
                  <a:cubicBezTo>
                    <a:pt x="24" y="141"/>
                    <a:pt x="23" y="141"/>
                    <a:pt x="22" y="141"/>
                  </a:cubicBezTo>
                  <a:cubicBezTo>
                    <a:pt x="22" y="140"/>
                    <a:pt x="22" y="139"/>
                    <a:pt x="22" y="139"/>
                  </a:cubicBezTo>
                  <a:close/>
                  <a:moveTo>
                    <a:pt x="14" y="144"/>
                  </a:moveTo>
                  <a:cubicBezTo>
                    <a:pt x="15" y="144"/>
                    <a:pt x="16" y="144"/>
                    <a:pt x="17" y="144"/>
                  </a:cubicBezTo>
                  <a:cubicBezTo>
                    <a:pt x="17" y="145"/>
                    <a:pt x="17" y="146"/>
                    <a:pt x="17" y="147"/>
                  </a:cubicBezTo>
                  <a:cubicBezTo>
                    <a:pt x="16" y="147"/>
                    <a:pt x="15" y="147"/>
                    <a:pt x="14" y="147"/>
                  </a:cubicBezTo>
                  <a:cubicBezTo>
                    <a:pt x="14" y="146"/>
                    <a:pt x="14" y="145"/>
                    <a:pt x="14" y="144"/>
                  </a:cubicBezTo>
                  <a:close/>
                  <a:moveTo>
                    <a:pt x="18" y="144"/>
                  </a:moveTo>
                  <a:cubicBezTo>
                    <a:pt x="19" y="144"/>
                    <a:pt x="20" y="144"/>
                    <a:pt x="21" y="144"/>
                  </a:cubicBezTo>
                  <a:cubicBezTo>
                    <a:pt x="21" y="145"/>
                    <a:pt x="21" y="146"/>
                    <a:pt x="21" y="147"/>
                  </a:cubicBezTo>
                  <a:cubicBezTo>
                    <a:pt x="20" y="147"/>
                    <a:pt x="19" y="147"/>
                    <a:pt x="18" y="147"/>
                  </a:cubicBezTo>
                  <a:cubicBezTo>
                    <a:pt x="18" y="146"/>
                    <a:pt x="18" y="145"/>
                    <a:pt x="18" y="144"/>
                  </a:cubicBezTo>
                  <a:close/>
                  <a:moveTo>
                    <a:pt x="22" y="144"/>
                  </a:moveTo>
                  <a:cubicBezTo>
                    <a:pt x="23" y="144"/>
                    <a:pt x="24" y="144"/>
                    <a:pt x="26" y="144"/>
                  </a:cubicBezTo>
                  <a:cubicBezTo>
                    <a:pt x="26" y="145"/>
                    <a:pt x="26" y="146"/>
                    <a:pt x="26" y="147"/>
                  </a:cubicBezTo>
                  <a:cubicBezTo>
                    <a:pt x="24" y="147"/>
                    <a:pt x="23" y="147"/>
                    <a:pt x="22" y="147"/>
                  </a:cubicBezTo>
                  <a:cubicBezTo>
                    <a:pt x="22" y="146"/>
                    <a:pt x="22" y="145"/>
                    <a:pt x="22" y="144"/>
                  </a:cubicBezTo>
                  <a:close/>
                  <a:moveTo>
                    <a:pt x="6" y="150"/>
                  </a:moveTo>
                  <a:cubicBezTo>
                    <a:pt x="7" y="150"/>
                    <a:pt x="8" y="150"/>
                    <a:pt x="9" y="150"/>
                  </a:cubicBezTo>
                  <a:cubicBezTo>
                    <a:pt x="9" y="151"/>
                    <a:pt x="9" y="152"/>
                    <a:pt x="9" y="152"/>
                  </a:cubicBezTo>
                  <a:cubicBezTo>
                    <a:pt x="8" y="152"/>
                    <a:pt x="7" y="152"/>
                    <a:pt x="6" y="152"/>
                  </a:cubicBezTo>
                  <a:cubicBezTo>
                    <a:pt x="6" y="152"/>
                    <a:pt x="6" y="151"/>
                    <a:pt x="6" y="150"/>
                  </a:cubicBezTo>
                  <a:close/>
                  <a:moveTo>
                    <a:pt x="14" y="150"/>
                  </a:moveTo>
                  <a:cubicBezTo>
                    <a:pt x="15" y="150"/>
                    <a:pt x="16" y="150"/>
                    <a:pt x="17" y="150"/>
                  </a:cubicBezTo>
                  <a:cubicBezTo>
                    <a:pt x="17" y="151"/>
                    <a:pt x="17" y="152"/>
                    <a:pt x="17" y="152"/>
                  </a:cubicBezTo>
                  <a:cubicBezTo>
                    <a:pt x="16" y="152"/>
                    <a:pt x="15" y="152"/>
                    <a:pt x="14" y="152"/>
                  </a:cubicBezTo>
                  <a:cubicBezTo>
                    <a:pt x="14" y="152"/>
                    <a:pt x="14" y="151"/>
                    <a:pt x="14" y="150"/>
                  </a:cubicBezTo>
                  <a:close/>
                  <a:moveTo>
                    <a:pt x="18" y="150"/>
                  </a:moveTo>
                  <a:cubicBezTo>
                    <a:pt x="19" y="150"/>
                    <a:pt x="20" y="150"/>
                    <a:pt x="21" y="150"/>
                  </a:cubicBezTo>
                  <a:cubicBezTo>
                    <a:pt x="21" y="151"/>
                    <a:pt x="21" y="152"/>
                    <a:pt x="21" y="152"/>
                  </a:cubicBezTo>
                  <a:cubicBezTo>
                    <a:pt x="20" y="152"/>
                    <a:pt x="19" y="152"/>
                    <a:pt x="18" y="152"/>
                  </a:cubicBezTo>
                  <a:cubicBezTo>
                    <a:pt x="18" y="152"/>
                    <a:pt x="18" y="151"/>
                    <a:pt x="18" y="150"/>
                  </a:cubicBezTo>
                  <a:close/>
                  <a:moveTo>
                    <a:pt x="22" y="150"/>
                  </a:moveTo>
                  <a:cubicBezTo>
                    <a:pt x="23" y="150"/>
                    <a:pt x="24" y="150"/>
                    <a:pt x="26" y="150"/>
                  </a:cubicBezTo>
                  <a:cubicBezTo>
                    <a:pt x="26" y="151"/>
                    <a:pt x="26" y="152"/>
                    <a:pt x="26" y="152"/>
                  </a:cubicBezTo>
                  <a:cubicBezTo>
                    <a:pt x="24" y="152"/>
                    <a:pt x="23" y="152"/>
                    <a:pt x="22" y="152"/>
                  </a:cubicBezTo>
                  <a:cubicBezTo>
                    <a:pt x="22" y="152"/>
                    <a:pt x="22" y="151"/>
                    <a:pt x="22" y="150"/>
                  </a:cubicBezTo>
                  <a:close/>
                  <a:moveTo>
                    <a:pt x="10" y="156"/>
                  </a:moveTo>
                  <a:cubicBezTo>
                    <a:pt x="11" y="156"/>
                    <a:pt x="12" y="156"/>
                    <a:pt x="13" y="156"/>
                  </a:cubicBezTo>
                  <a:cubicBezTo>
                    <a:pt x="13" y="157"/>
                    <a:pt x="13" y="158"/>
                    <a:pt x="13" y="158"/>
                  </a:cubicBezTo>
                  <a:cubicBezTo>
                    <a:pt x="12" y="158"/>
                    <a:pt x="11" y="158"/>
                    <a:pt x="10" y="158"/>
                  </a:cubicBezTo>
                  <a:cubicBezTo>
                    <a:pt x="10" y="158"/>
                    <a:pt x="10" y="157"/>
                    <a:pt x="10" y="156"/>
                  </a:cubicBezTo>
                  <a:close/>
                  <a:moveTo>
                    <a:pt x="6" y="156"/>
                  </a:moveTo>
                  <a:cubicBezTo>
                    <a:pt x="7" y="156"/>
                    <a:pt x="8" y="156"/>
                    <a:pt x="9" y="156"/>
                  </a:cubicBezTo>
                  <a:cubicBezTo>
                    <a:pt x="9" y="157"/>
                    <a:pt x="9" y="158"/>
                    <a:pt x="9" y="158"/>
                  </a:cubicBezTo>
                  <a:cubicBezTo>
                    <a:pt x="8" y="158"/>
                    <a:pt x="7" y="158"/>
                    <a:pt x="6" y="158"/>
                  </a:cubicBezTo>
                  <a:cubicBezTo>
                    <a:pt x="6" y="158"/>
                    <a:pt x="6" y="157"/>
                    <a:pt x="6" y="156"/>
                  </a:cubicBezTo>
                  <a:close/>
                  <a:moveTo>
                    <a:pt x="18" y="156"/>
                  </a:moveTo>
                  <a:cubicBezTo>
                    <a:pt x="19" y="156"/>
                    <a:pt x="20" y="156"/>
                    <a:pt x="21" y="156"/>
                  </a:cubicBezTo>
                  <a:cubicBezTo>
                    <a:pt x="21" y="157"/>
                    <a:pt x="21" y="158"/>
                    <a:pt x="21" y="158"/>
                  </a:cubicBezTo>
                  <a:cubicBezTo>
                    <a:pt x="20" y="158"/>
                    <a:pt x="19" y="158"/>
                    <a:pt x="18" y="158"/>
                  </a:cubicBezTo>
                  <a:cubicBezTo>
                    <a:pt x="18" y="158"/>
                    <a:pt x="18" y="157"/>
                    <a:pt x="18" y="156"/>
                  </a:cubicBezTo>
                  <a:close/>
                  <a:moveTo>
                    <a:pt x="22" y="156"/>
                  </a:moveTo>
                  <a:cubicBezTo>
                    <a:pt x="23" y="156"/>
                    <a:pt x="24" y="156"/>
                    <a:pt x="26" y="156"/>
                  </a:cubicBezTo>
                  <a:cubicBezTo>
                    <a:pt x="26" y="157"/>
                    <a:pt x="26" y="158"/>
                    <a:pt x="26" y="158"/>
                  </a:cubicBezTo>
                  <a:cubicBezTo>
                    <a:pt x="24" y="158"/>
                    <a:pt x="23" y="158"/>
                    <a:pt x="22" y="158"/>
                  </a:cubicBezTo>
                  <a:cubicBezTo>
                    <a:pt x="22" y="158"/>
                    <a:pt x="22" y="157"/>
                    <a:pt x="22" y="156"/>
                  </a:cubicBezTo>
                  <a:close/>
                  <a:moveTo>
                    <a:pt x="10" y="162"/>
                  </a:moveTo>
                  <a:cubicBezTo>
                    <a:pt x="11" y="162"/>
                    <a:pt x="12" y="162"/>
                    <a:pt x="13" y="162"/>
                  </a:cubicBezTo>
                  <a:cubicBezTo>
                    <a:pt x="13" y="163"/>
                    <a:pt x="13" y="163"/>
                    <a:pt x="13" y="164"/>
                  </a:cubicBezTo>
                  <a:cubicBezTo>
                    <a:pt x="12" y="164"/>
                    <a:pt x="11" y="164"/>
                    <a:pt x="10" y="164"/>
                  </a:cubicBezTo>
                  <a:cubicBezTo>
                    <a:pt x="10" y="163"/>
                    <a:pt x="10" y="163"/>
                    <a:pt x="10" y="162"/>
                  </a:cubicBezTo>
                  <a:close/>
                  <a:moveTo>
                    <a:pt x="6" y="162"/>
                  </a:moveTo>
                  <a:cubicBezTo>
                    <a:pt x="7" y="162"/>
                    <a:pt x="8" y="162"/>
                    <a:pt x="9" y="162"/>
                  </a:cubicBezTo>
                  <a:cubicBezTo>
                    <a:pt x="9" y="163"/>
                    <a:pt x="9" y="163"/>
                    <a:pt x="9" y="164"/>
                  </a:cubicBezTo>
                  <a:cubicBezTo>
                    <a:pt x="8" y="164"/>
                    <a:pt x="7" y="164"/>
                    <a:pt x="6" y="164"/>
                  </a:cubicBezTo>
                  <a:cubicBezTo>
                    <a:pt x="6" y="163"/>
                    <a:pt x="6" y="163"/>
                    <a:pt x="6" y="162"/>
                  </a:cubicBezTo>
                  <a:close/>
                  <a:moveTo>
                    <a:pt x="14" y="162"/>
                  </a:moveTo>
                  <a:cubicBezTo>
                    <a:pt x="15" y="162"/>
                    <a:pt x="16" y="162"/>
                    <a:pt x="17" y="162"/>
                  </a:cubicBezTo>
                  <a:cubicBezTo>
                    <a:pt x="17" y="163"/>
                    <a:pt x="17" y="163"/>
                    <a:pt x="17" y="164"/>
                  </a:cubicBezTo>
                  <a:cubicBezTo>
                    <a:pt x="16" y="164"/>
                    <a:pt x="15" y="164"/>
                    <a:pt x="14" y="164"/>
                  </a:cubicBezTo>
                  <a:cubicBezTo>
                    <a:pt x="14" y="163"/>
                    <a:pt x="14" y="163"/>
                    <a:pt x="14" y="162"/>
                  </a:cubicBezTo>
                  <a:close/>
                  <a:moveTo>
                    <a:pt x="18" y="162"/>
                  </a:moveTo>
                  <a:cubicBezTo>
                    <a:pt x="19" y="162"/>
                    <a:pt x="20" y="162"/>
                    <a:pt x="21" y="162"/>
                  </a:cubicBezTo>
                  <a:cubicBezTo>
                    <a:pt x="21" y="163"/>
                    <a:pt x="21" y="163"/>
                    <a:pt x="21" y="164"/>
                  </a:cubicBezTo>
                  <a:cubicBezTo>
                    <a:pt x="20" y="164"/>
                    <a:pt x="19" y="164"/>
                    <a:pt x="18" y="164"/>
                  </a:cubicBezTo>
                  <a:cubicBezTo>
                    <a:pt x="18" y="163"/>
                    <a:pt x="18" y="163"/>
                    <a:pt x="18" y="162"/>
                  </a:cubicBezTo>
                  <a:close/>
                  <a:moveTo>
                    <a:pt x="22" y="162"/>
                  </a:moveTo>
                  <a:cubicBezTo>
                    <a:pt x="23" y="162"/>
                    <a:pt x="24" y="162"/>
                    <a:pt x="26" y="162"/>
                  </a:cubicBezTo>
                  <a:cubicBezTo>
                    <a:pt x="26" y="163"/>
                    <a:pt x="26" y="163"/>
                    <a:pt x="26" y="164"/>
                  </a:cubicBezTo>
                  <a:cubicBezTo>
                    <a:pt x="24" y="164"/>
                    <a:pt x="23" y="164"/>
                    <a:pt x="22" y="164"/>
                  </a:cubicBezTo>
                  <a:cubicBezTo>
                    <a:pt x="22" y="163"/>
                    <a:pt x="22" y="163"/>
                    <a:pt x="22" y="162"/>
                  </a:cubicBezTo>
                  <a:close/>
                  <a:moveTo>
                    <a:pt x="10" y="168"/>
                  </a:moveTo>
                  <a:cubicBezTo>
                    <a:pt x="11" y="168"/>
                    <a:pt x="12" y="168"/>
                    <a:pt x="13" y="168"/>
                  </a:cubicBezTo>
                  <a:cubicBezTo>
                    <a:pt x="13" y="168"/>
                    <a:pt x="13" y="169"/>
                    <a:pt x="13" y="170"/>
                  </a:cubicBezTo>
                  <a:cubicBezTo>
                    <a:pt x="12" y="170"/>
                    <a:pt x="11" y="170"/>
                    <a:pt x="10" y="170"/>
                  </a:cubicBezTo>
                  <a:cubicBezTo>
                    <a:pt x="10" y="169"/>
                    <a:pt x="10" y="168"/>
                    <a:pt x="10" y="168"/>
                  </a:cubicBezTo>
                  <a:close/>
                  <a:moveTo>
                    <a:pt x="6" y="168"/>
                  </a:moveTo>
                  <a:cubicBezTo>
                    <a:pt x="7" y="168"/>
                    <a:pt x="8" y="168"/>
                    <a:pt x="9" y="168"/>
                  </a:cubicBezTo>
                  <a:cubicBezTo>
                    <a:pt x="9" y="168"/>
                    <a:pt x="9" y="169"/>
                    <a:pt x="9" y="170"/>
                  </a:cubicBezTo>
                  <a:cubicBezTo>
                    <a:pt x="8" y="170"/>
                    <a:pt x="7" y="170"/>
                    <a:pt x="6" y="170"/>
                  </a:cubicBezTo>
                  <a:cubicBezTo>
                    <a:pt x="6" y="169"/>
                    <a:pt x="6" y="168"/>
                    <a:pt x="6" y="168"/>
                  </a:cubicBezTo>
                  <a:close/>
                  <a:moveTo>
                    <a:pt x="18" y="168"/>
                  </a:moveTo>
                  <a:cubicBezTo>
                    <a:pt x="19" y="168"/>
                    <a:pt x="20" y="168"/>
                    <a:pt x="21" y="168"/>
                  </a:cubicBezTo>
                  <a:cubicBezTo>
                    <a:pt x="21" y="168"/>
                    <a:pt x="21" y="169"/>
                    <a:pt x="21" y="170"/>
                  </a:cubicBezTo>
                  <a:cubicBezTo>
                    <a:pt x="20" y="170"/>
                    <a:pt x="19" y="170"/>
                    <a:pt x="18" y="170"/>
                  </a:cubicBezTo>
                  <a:cubicBezTo>
                    <a:pt x="18" y="169"/>
                    <a:pt x="18" y="168"/>
                    <a:pt x="18" y="168"/>
                  </a:cubicBezTo>
                  <a:close/>
                  <a:moveTo>
                    <a:pt x="22" y="168"/>
                  </a:moveTo>
                  <a:cubicBezTo>
                    <a:pt x="23" y="168"/>
                    <a:pt x="24" y="168"/>
                    <a:pt x="26" y="168"/>
                  </a:cubicBezTo>
                  <a:cubicBezTo>
                    <a:pt x="26" y="168"/>
                    <a:pt x="26" y="169"/>
                    <a:pt x="26" y="170"/>
                  </a:cubicBezTo>
                  <a:cubicBezTo>
                    <a:pt x="24" y="170"/>
                    <a:pt x="23" y="170"/>
                    <a:pt x="22" y="170"/>
                  </a:cubicBezTo>
                  <a:cubicBezTo>
                    <a:pt x="22" y="169"/>
                    <a:pt x="22" y="168"/>
                    <a:pt x="22" y="168"/>
                  </a:cubicBezTo>
                  <a:close/>
                  <a:moveTo>
                    <a:pt x="6" y="174"/>
                  </a:moveTo>
                  <a:cubicBezTo>
                    <a:pt x="7" y="174"/>
                    <a:pt x="8" y="174"/>
                    <a:pt x="9" y="174"/>
                  </a:cubicBezTo>
                  <a:cubicBezTo>
                    <a:pt x="9" y="174"/>
                    <a:pt x="9" y="175"/>
                    <a:pt x="9" y="176"/>
                  </a:cubicBezTo>
                  <a:cubicBezTo>
                    <a:pt x="8" y="176"/>
                    <a:pt x="7" y="176"/>
                    <a:pt x="6" y="176"/>
                  </a:cubicBezTo>
                  <a:cubicBezTo>
                    <a:pt x="6" y="175"/>
                    <a:pt x="6" y="174"/>
                    <a:pt x="6" y="174"/>
                  </a:cubicBezTo>
                  <a:close/>
                  <a:moveTo>
                    <a:pt x="14" y="174"/>
                  </a:moveTo>
                  <a:cubicBezTo>
                    <a:pt x="15" y="174"/>
                    <a:pt x="16" y="174"/>
                    <a:pt x="17" y="174"/>
                  </a:cubicBezTo>
                  <a:cubicBezTo>
                    <a:pt x="17" y="174"/>
                    <a:pt x="17" y="175"/>
                    <a:pt x="17" y="176"/>
                  </a:cubicBezTo>
                  <a:cubicBezTo>
                    <a:pt x="16" y="176"/>
                    <a:pt x="15" y="176"/>
                    <a:pt x="14" y="176"/>
                  </a:cubicBezTo>
                  <a:cubicBezTo>
                    <a:pt x="14" y="175"/>
                    <a:pt x="14" y="174"/>
                    <a:pt x="14" y="174"/>
                  </a:cubicBezTo>
                  <a:close/>
                  <a:moveTo>
                    <a:pt x="18" y="174"/>
                  </a:moveTo>
                  <a:cubicBezTo>
                    <a:pt x="19" y="174"/>
                    <a:pt x="20" y="174"/>
                    <a:pt x="21" y="174"/>
                  </a:cubicBezTo>
                  <a:cubicBezTo>
                    <a:pt x="21" y="174"/>
                    <a:pt x="21" y="175"/>
                    <a:pt x="21" y="176"/>
                  </a:cubicBezTo>
                  <a:cubicBezTo>
                    <a:pt x="20" y="176"/>
                    <a:pt x="19" y="176"/>
                    <a:pt x="18" y="176"/>
                  </a:cubicBezTo>
                  <a:cubicBezTo>
                    <a:pt x="18" y="175"/>
                    <a:pt x="18" y="174"/>
                    <a:pt x="18" y="174"/>
                  </a:cubicBezTo>
                  <a:close/>
                  <a:moveTo>
                    <a:pt x="22" y="174"/>
                  </a:moveTo>
                  <a:cubicBezTo>
                    <a:pt x="23" y="174"/>
                    <a:pt x="24" y="174"/>
                    <a:pt x="26" y="174"/>
                  </a:cubicBezTo>
                  <a:cubicBezTo>
                    <a:pt x="26" y="174"/>
                    <a:pt x="26" y="175"/>
                    <a:pt x="26" y="176"/>
                  </a:cubicBezTo>
                  <a:cubicBezTo>
                    <a:pt x="24" y="176"/>
                    <a:pt x="23" y="176"/>
                    <a:pt x="22" y="176"/>
                  </a:cubicBezTo>
                  <a:cubicBezTo>
                    <a:pt x="22" y="175"/>
                    <a:pt x="22" y="174"/>
                    <a:pt x="22" y="174"/>
                  </a:cubicBezTo>
                  <a:close/>
                  <a:moveTo>
                    <a:pt x="10" y="179"/>
                  </a:moveTo>
                  <a:cubicBezTo>
                    <a:pt x="11" y="179"/>
                    <a:pt x="12" y="179"/>
                    <a:pt x="13" y="179"/>
                  </a:cubicBezTo>
                  <a:cubicBezTo>
                    <a:pt x="13" y="180"/>
                    <a:pt x="13" y="181"/>
                    <a:pt x="13" y="182"/>
                  </a:cubicBezTo>
                  <a:cubicBezTo>
                    <a:pt x="12" y="182"/>
                    <a:pt x="11" y="182"/>
                    <a:pt x="10" y="182"/>
                  </a:cubicBezTo>
                  <a:cubicBezTo>
                    <a:pt x="10" y="181"/>
                    <a:pt x="10" y="180"/>
                    <a:pt x="10" y="179"/>
                  </a:cubicBezTo>
                  <a:close/>
                  <a:moveTo>
                    <a:pt x="6" y="179"/>
                  </a:moveTo>
                  <a:cubicBezTo>
                    <a:pt x="7" y="179"/>
                    <a:pt x="8" y="179"/>
                    <a:pt x="9" y="179"/>
                  </a:cubicBezTo>
                  <a:cubicBezTo>
                    <a:pt x="9" y="180"/>
                    <a:pt x="9" y="181"/>
                    <a:pt x="9" y="182"/>
                  </a:cubicBezTo>
                  <a:cubicBezTo>
                    <a:pt x="8" y="182"/>
                    <a:pt x="7" y="182"/>
                    <a:pt x="6" y="182"/>
                  </a:cubicBezTo>
                  <a:cubicBezTo>
                    <a:pt x="6" y="181"/>
                    <a:pt x="6" y="180"/>
                    <a:pt x="6" y="179"/>
                  </a:cubicBezTo>
                  <a:close/>
                  <a:moveTo>
                    <a:pt x="14" y="179"/>
                  </a:moveTo>
                  <a:cubicBezTo>
                    <a:pt x="15" y="179"/>
                    <a:pt x="16" y="179"/>
                    <a:pt x="17" y="179"/>
                  </a:cubicBezTo>
                  <a:cubicBezTo>
                    <a:pt x="17" y="180"/>
                    <a:pt x="17" y="181"/>
                    <a:pt x="17" y="182"/>
                  </a:cubicBezTo>
                  <a:cubicBezTo>
                    <a:pt x="16" y="182"/>
                    <a:pt x="15" y="182"/>
                    <a:pt x="14" y="182"/>
                  </a:cubicBezTo>
                  <a:cubicBezTo>
                    <a:pt x="14" y="181"/>
                    <a:pt x="14" y="180"/>
                    <a:pt x="14" y="179"/>
                  </a:cubicBezTo>
                  <a:close/>
                  <a:moveTo>
                    <a:pt x="22" y="179"/>
                  </a:moveTo>
                  <a:cubicBezTo>
                    <a:pt x="23" y="179"/>
                    <a:pt x="24" y="179"/>
                    <a:pt x="26" y="179"/>
                  </a:cubicBezTo>
                  <a:cubicBezTo>
                    <a:pt x="26" y="180"/>
                    <a:pt x="26" y="181"/>
                    <a:pt x="26" y="182"/>
                  </a:cubicBezTo>
                  <a:cubicBezTo>
                    <a:pt x="24" y="182"/>
                    <a:pt x="23" y="182"/>
                    <a:pt x="22" y="182"/>
                  </a:cubicBezTo>
                  <a:cubicBezTo>
                    <a:pt x="22" y="181"/>
                    <a:pt x="22" y="180"/>
                    <a:pt x="22" y="179"/>
                  </a:cubicBezTo>
                  <a:close/>
                  <a:moveTo>
                    <a:pt x="10" y="185"/>
                  </a:moveTo>
                  <a:cubicBezTo>
                    <a:pt x="11" y="185"/>
                    <a:pt x="12" y="185"/>
                    <a:pt x="13" y="185"/>
                  </a:cubicBezTo>
                  <a:cubicBezTo>
                    <a:pt x="13" y="186"/>
                    <a:pt x="13" y="187"/>
                    <a:pt x="13" y="187"/>
                  </a:cubicBezTo>
                  <a:cubicBezTo>
                    <a:pt x="12" y="187"/>
                    <a:pt x="11" y="187"/>
                    <a:pt x="10" y="187"/>
                  </a:cubicBezTo>
                  <a:cubicBezTo>
                    <a:pt x="10" y="187"/>
                    <a:pt x="10" y="186"/>
                    <a:pt x="10" y="185"/>
                  </a:cubicBezTo>
                  <a:close/>
                  <a:moveTo>
                    <a:pt x="6" y="185"/>
                  </a:moveTo>
                  <a:cubicBezTo>
                    <a:pt x="7" y="185"/>
                    <a:pt x="8" y="185"/>
                    <a:pt x="9" y="185"/>
                  </a:cubicBezTo>
                  <a:cubicBezTo>
                    <a:pt x="9" y="186"/>
                    <a:pt x="9" y="187"/>
                    <a:pt x="9" y="187"/>
                  </a:cubicBezTo>
                  <a:cubicBezTo>
                    <a:pt x="8" y="187"/>
                    <a:pt x="7" y="187"/>
                    <a:pt x="6" y="187"/>
                  </a:cubicBezTo>
                  <a:cubicBezTo>
                    <a:pt x="6" y="187"/>
                    <a:pt x="6" y="186"/>
                    <a:pt x="6" y="185"/>
                  </a:cubicBezTo>
                  <a:close/>
                  <a:moveTo>
                    <a:pt x="18" y="185"/>
                  </a:moveTo>
                  <a:cubicBezTo>
                    <a:pt x="19" y="185"/>
                    <a:pt x="20" y="185"/>
                    <a:pt x="21" y="185"/>
                  </a:cubicBezTo>
                  <a:cubicBezTo>
                    <a:pt x="21" y="186"/>
                    <a:pt x="21" y="187"/>
                    <a:pt x="21" y="187"/>
                  </a:cubicBezTo>
                  <a:cubicBezTo>
                    <a:pt x="20" y="187"/>
                    <a:pt x="19" y="187"/>
                    <a:pt x="18" y="187"/>
                  </a:cubicBezTo>
                  <a:cubicBezTo>
                    <a:pt x="18" y="187"/>
                    <a:pt x="18" y="186"/>
                    <a:pt x="18" y="185"/>
                  </a:cubicBezTo>
                  <a:close/>
                  <a:moveTo>
                    <a:pt x="22" y="185"/>
                  </a:moveTo>
                  <a:cubicBezTo>
                    <a:pt x="23" y="185"/>
                    <a:pt x="24" y="185"/>
                    <a:pt x="26" y="185"/>
                  </a:cubicBezTo>
                  <a:cubicBezTo>
                    <a:pt x="26" y="186"/>
                    <a:pt x="26" y="187"/>
                    <a:pt x="26" y="187"/>
                  </a:cubicBezTo>
                  <a:cubicBezTo>
                    <a:pt x="24" y="187"/>
                    <a:pt x="23" y="187"/>
                    <a:pt x="22" y="187"/>
                  </a:cubicBezTo>
                  <a:cubicBezTo>
                    <a:pt x="22" y="187"/>
                    <a:pt x="22" y="186"/>
                    <a:pt x="22" y="185"/>
                  </a:cubicBezTo>
                  <a:close/>
                  <a:moveTo>
                    <a:pt x="6" y="191"/>
                  </a:moveTo>
                  <a:cubicBezTo>
                    <a:pt x="7" y="191"/>
                    <a:pt x="8" y="191"/>
                    <a:pt x="9" y="191"/>
                  </a:cubicBezTo>
                  <a:cubicBezTo>
                    <a:pt x="9" y="192"/>
                    <a:pt x="9" y="193"/>
                    <a:pt x="9" y="193"/>
                  </a:cubicBezTo>
                  <a:cubicBezTo>
                    <a:pt x="8" y="193"/>
                    <a:pt x="7" y="193"/>
                    <a:pt x="6" y="193"/>
                  </a:cubicBezTo>
                  <a:cubicBezTo>
                    <a:pt x="6" y="193"/>
                    <a:pt x="6" y="192"/>
                    <a:pt x="6" y="191"/>
                  </a:cubicBezTo>
                  <a:close/>
                  <a:moveTo>
                    <a:pt x="14" y="191"/>
                  </a:moveTo>
                  <a:cubicBezTo>
                    <a:pt x="15" y="191"/>
                    <a:pt x="16" y="191"/>
                    <a:pt x="17" y="191"/>
                  </a:cubicBezTo>
                  <a:cubicBezTo>
                    <a:pt x="17" y="192"/>
                    <a:pt x="17" y="193"/>
                    <a:pt x="17" y="193"/>
                  </a:cubicBezTo>
                  <a:cubicBezTo>
                    <a:pt x="16" y="193"/>
                    <a:pt x="15" y="193"/>
                    <a:pt x="14" y="193"/>
                  </a:cubicBezTo>
                  <a:cubicBezTo>
                    <a:pt x="14" y="193"/>
                    <a:pt x="14" y="192"/>
                    <a:pt x="14" y="191"/>
                  </a:cubicBezTo>
                  <a:close/>
                  <a:moveTo>
                    <a:pt x="6" y="74"/>
                  </a:moveTo>
                  <a:cubicBezTo>
                    <a:pt x="9" y="74"/>
                    <a:pt x="9" y="74"/>
                    <a:pt x="9" y="74"/>
                  </a:cubicBezTo>
                  <a:cubicBezTo>
                    <a:pt x="9" y="77"/>
                    <a:pt x="9" y="77"/>
                    <a:pt x="9" y="77"/>
                  </a:cubicBezTo>
                  <a:cubicBezTo>
                    <a:pt x="6" y="77"/>
                    <a:pt x="6" y="77"/>
                    <a:pt x="6" y="77"/>
                  </a:cubicBezTo>
                  <a:cubicBezTo>
                    <a:pt x="6" y="74"/>
                    <a:pt x="6" y="74"/>
                    <a:pt x="6" y="74"/>
                  </a:cubicBezTo>
                  <a:close/>
                  <a:moveTo>
                    <a:pt x="14" y="74"/>
                  </a:moveTo>
                  <a:cubicBezTo>
                    <a:pt x="15" y="74"/>
                    <a:pt x="16" y="74"/>
                    <a:pt x="17" y="74"/>
                  </a:cubicBezTo>
                  <a:cubicBezTo>
                    <a:pt x="17" y="75"/>
                    <a:pt x="17" y="76"/>
                    <a:pt x="17" y="77"/>
                  </a:cubicBezTo>
                  <a:cubicBezTo>
                    <a:pt x="16" y="77"/>
                    <a:pt x="15" y="77"/>
                    <a:pt x="14" y="77"/>
                  </a:cubicBezTo>
                  <a:cubicBezTo>
                    <a:pt x="14" y="76"/>
                    <a:pt x="14" y="75"/>
                    <a:pt x="14" y="74"/>
                  </a:cubicBezTo>
                  <a:close/>
                  <a:moveTo>
                    <a:pt x="18" y="74"/>
                  </a:moveTo>
                  <a:cubicBezTo>
                    <a:pt x="19" y="74"/>
                    <a:pt x="20" y="74"/>
                    <a:pt x="21" y="74"/>
                  </a:cubicBezTo>
                  <a:cubicBezTo>
                    <a:pt x="21" y="75"/>
                    <a:pt x="21" y="76"/>
                    <a:pt x="21" y="77"/>
                  </a:cubicBezTo>
                  <a:cubicBezTo>
                    <a:pt x="20" y="77"/>
                    <a:pt x="19" y="77"/>
                    <a:pt x="18" y="77"/>
                  </a:cubicBezTo>
                  <a:cubicBezTo>
                    <a:pt x="18" y="76"/>
                    <a:pt x="18" y="75"/>
                    <a:pt x="18" y="74"/>
                  </a:cubicBez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45" name="Freeform 2609"/>
            <p:cNvSpPr>
              <a:spLocks noEditPoints="1"/>
            </p:cNvSpPr>
            <p:nvPr/>
          </p:nvSpPr>
          <p:spPr bwMode="auto">
            <a:xfrm>
              <a:off x="-2203449" y="682625"/>
              <a:ext cx="312738" cy="473075"/>
            </a:xfrm>
            <a:custGeom>
              <a:avLst/>
              <a:gdLst>
                <a:gd name="T0" fmla="*/ 13 w 96"/>
                <a:gd name="T1" fmla="*/ 22 h 145"/>
                <a:gd name="T2" fmla="*/ 25 w 96"/>
                <a:gd name="T3" fmla="*/ 17 h 145"/>
                <a:gd name="T4" fmla="*/ 55 w 96"/>
                <a:gd name="T5" fmla="*/ 20 h 145"/>
                <a:gd name="T6" fmla="*/ 84 w 96"/>
                <a:gd name="T7" fmla="*/ 20 h 145"/>
                <a:gd name="T8" fmla="*/ 17 w 96"/>
                <a:gd name="T9" fmla="*/ 42 h 145"/>
                <a:gd name="T10" fmla="*/ 13 w 96"/>
                <a:gd name="T11" fmla="*/ 62 h 145"/>
                <a:gd name="T12" fmla="*/ 13 w 96"/>
                <a:gd name="T13" fmla="*/ 106 h 145"/>
                <a:gd name="T14" fmla="*/ 79 w 96"/>
                <a:gd name="T15" fmla="*/ 124 h 145"/>
                <a:gd name="T16" fmla="*/ 23 w 96"/>
                <a:gd name="T17" fmla="*/ 119 h 145"/>
                <a:gd name="T18" fmla="*/ 47 w 96"/>
                <a:gd name="T19" fmla="*/ 116 h 145"/>
                <a:gd name="T20" fmla="*/ 61 w 96"/>
                <a:gd name="T21" fmla="*/ 116 h 145"/>
                <a:gd name="T22" fmla="*/ 25 w 96"/>
                <a:gd name="T23" fmla="*/ 111 h 145"/>
                <a:gd name="T24" fmla="*/ 61 w 96"/>
                <a:gd name="T25" fmla="*/ 114 h 145"/>
                <a:gd name="T26" fmla="*/ 11 w 96"/>
                <a:gd name="T27" fmla="*/ 109 h 145"/>
                <a:gd name="T28" fmla="*/ 35 w 96"/>
                <a:gd name="T29" fmla="*/ 106 h 145"/>
                <a:gd name="T30" fmla="*/ 49 w 96"/>
                <a:gd name="T31" fmla="*/ 106 h 145"/>
                <a:gd name="T32" fmla="*/ 25 w 96"/>
                <a:gd name="T33" fmla="*/ 101 h 145"/>
                <a:gd name="T34" fmla="*/ 49 w 96"/>
                <a:gd name="T35" fmla="*/ 104 h 145"/>
                <a:gd name="T36" fmla="*/ 84 w 96"/>
                <a:gd name="T37" fmla="*/ 104 h 145"/>
                <a:gd name="T38" fmla="*/ 29 w 96"/>
                <a:gd name="T39" fmla="*/ 96 h 145"/>
                <a:gd name="T40" fmla="*/ 43 w 96"/>
                <a:gd name="T41" fmla="*/ 96 h 145"/>
                <a:gd name="T42" fmla="*/ 79 w 96"/>
                <a:gd name="T43" fmla="*/ 96 h 145"/>
                <a:gd name="T44" fmla="*/ 19 w 96"/>
                <a:gd name="T45" fmla="*/ 94 h 145"/>
                <a:gd name="T46" fmla="*/ 47 w 96"/>
                <a:gd name="T47" fmla="*/ 94 h 145"/>
                <a:gd name="T48" fmla="*/ 72 w 96"/>
                <a:gd name="T49" fmla="*/ 91 h 145"/>
                <a:gd name="T50" fmla="*/ 31 w 96"/>
                <a:gd name="T51" fmla="*/ 86 h 145"/>
                <a:gd name="T52" fmla="*/ 55 w 96"/>
                <a:gd name="T53" fmla="*/ 86 h 145"/>
                <a:gd name="T54" fmla="*/ 79 w 96"/>
                <a:gd name="T55" fmla="*/ 89 h 145"/>
                <a:gd name="T56" fmla="*/ 29 w 96"/>
                <a:gd name="T57" fmla="*/ 84 h 145"/>
                <a:gd name="T58" fmla="*/ 53 w 96"/>
                <a:gd name="T59" fmla="*/ 81 h 145"/>
                <a:gd name="T60" fmla="*/ 67 w 96"/>
                <a:gd name="T61" fmla="*/ 81 h 145"/>
                <a:gd name="T62" fmla="*/ 19 w 96"/>
                <a:gd name="T63" fmla="*/ 77 h 145"/>
                <a:gd name="T64" fmla="*/ 37 w 96"/>
                <a:gd name="T65" fmla="*/ 79 h 145"/>
                <a:gd name="T66" fmla="*/ 78 w 96"/>
                <a:gd name="T67" fmla="*/ 79 h 145"/>
                <a:gd name="T68" fmla="*/ 29 w 96"/>
                <a:gd name="T69" fmla="*/ 72 h 145"/>
                <a:gd name="T70" fmla="*/ 49 w 96"/>
                <a:gd name="T71" fmla="*/ 72 h 145"/>
                <a:gd name="T72" fmla="*/ 73 w 96"/>
                <a:gd name="T73" fmla="*/ 72 h 145"/>
                <a:gd name="T74" fmla="*/ 79 w 96"/>
                <a:gd name="T75" fmla="*/ 69 h 145"/>
                <a:gd name="T76" fmla="*/ 29 w 96"/>
                <a:gd name="T77" fmla="*/ 65 h 145"/>
                <a:gd name="T78" fmla="*/ 53 w 96"/>
                <a:gd name="T79" fmla="*/ 62 h 145"/>
                <a:gd name="T80" fmla="*/ 67 w 96"/>
                <a:gd name="T81" fmla="*/ 62 h 145"/>
                <a:gd name="T82" fmla="*/ 19 w 96"/>
                <a:gd name="T83" fmla="*/ 57 h 145"/>
                <a:gd name="T84" fmla="*/ 43 w 96"/>
                <a:gd name="T85" fmla="*/ 60 h 145"/>
                <a:gd name="T86" fmla="*/ 72 w 96"/>
                <a:gd name="T87" fmla="*/ 60 h 145"/>
                <a:gd name="T88" fmla="*/ 41 w 96"/>
                <a:gd name="T89" fmla="*/ 52 h 145"/>
                <a:gd name="T90" fmla="*/ 61 w 96"/>
                <a:gd name="T91" fmla="*/ 52 h 145"/>
                <a:gd name="T92" fmla="*/ 37 w 96"/>
                <a:gd name="T93" fmla="*/ 47 h 145"/>
                <a:gd name="T94" fmla="*/ 67 w 96"/>
                <a:gd name="T95" fmla="*/ 50 h 145"/>
                <a:gd name="T96" fmla="*/ 90 w 96"/>
                <a:gd name="T97" fmla="*/ 50 h 145"/>
                <a:gd name="T98" fmla="*/ 29 w 96"/>
                <a:gd name="T99" fmla="*/ 42 h 145"/>
                <a:gd name="T100" fmla="*/ 61 w 96"/>
                <a:gd name="T101" fmla="*/ 42 h 145"/>
                <a:gd name="T102" fmla="*/ 86 w 96"/>
                <a:gd name="T103" fmla="*/ 42 h 145"/>
                <a:gd name="T104" fmla="*/ 73 w 96"/>
                <a:gd name="T105" fmla="*/ 40 h 145"/>
                <a:gd name="T106" fmla="*/ 41 w 96"/>
                <a:gd name="T107" fmla="*/ 35 h 145"/>
                <a:gd name="T108" fmla="*/ 78 w 96"/>
                <a:gd name="T109" fmla="*/ 32 h 145"/>
                <a:gd name="T110" fmla="*/ 7 w 96"/>
                <a:gd name="T111" fmla="*/ 27 h 145"/>
                <a:gd name="T112" fmla="*/ 61 w 96"/>
                <a:gd name="T113" fmla="*/ 27 h 145"/>
                <a:gd name="T114" fmla="*/ 86 w 96"/>
                <a:gd name="T115" fmla="*/ 30 h 145"/>
                <a:gd name="T116" fmla="*/ 29 w 96"/>
                <a:gd name="T117" fmla="*/ 25 h 145"/>
                <a:gd name="T118" fmla="*/ 66 w 96"/>
                <a:gd name="T119" fmla="*/ 2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 h="145">
                  <a:moveTo>
                    <a:pt x="96" y="145"/>
                  </a:moveTo>
                  <a:cubicBezTo>
                    <a:pt x="0" y="145"/>
                    <a:pt x="0" y="145"/>
                    <a:pt x="0" y="145"/>
                  </a:cubicBezTo>
                  <a:cubicBezTo>
                    <a:pt x="0" y="0"/>
                    <a:pt x="0" y="0"/>
                    <a:pt x="0" y="0"/>
                  </a:cubicBezTo>
                  <a:cubicBezTo>
                    <a:pt x="50" y="12"/>
                    <a:pt x="50" y="12"/>
                    <a:pt x="50" y="12"/>
                  </a:cubicBezTo>
                  <a:cubicBezTo>
                    <a:pt x="96" y="0"/>
                    <a:pt x="96" y="0"/>
                    <a:pt x="96" y="0"/>
                  </a:cubicBezTo>
                  <a:cubicBezTo>
                    <a:pt x="96" y="145"/>
                    <a:pt x="96" y="145"/>
                    <a:pt x="96" y="145"/>
                  </a:cubicBezTo>
                  <a:close/>
                  <a:moveTo>
                    <a:pt x="86" y="22"/>
                  </a:moveTo>
                  <a:cubicBezTo>
                    <a:pt x="86" y="23"/>
                    <a:pt x="86" y="24"/>
                    <a:pt x="86" y="25"/>
                  </a:cubicBezTo>
                  <a:cubicBezTo>
                    <a:pt x="87" y="25"/>
                    <a:pt x="88" y="25"/>
                    <a:pt x="90" y="25"/>
                  </a:cubicBezTo>
                  <a:cubicBezTo>
                    <a:pt x="90" y="24"/>
                    <a:pt x="90" y="23"/>
                    <a:pt x="90" y="22"/>
                  </a:cubicBezTo>
                  <a:cubicBezTo>
                    <a:pt x="88" y="22"/>
                    <a:pt x="87" y="22"/>
                    <a:pt x="86" y="22"/>
                  </a:cubicBezTo>
                  <a:close/>
                  <a:moveTo>
                    <a:pt x="13" y="22"/>
                  </a:moveTo>
                  <a:cubicBezTo>
                    <a:pt x="13" y="23"/>
                    <a:pt x="13" y="24"/>
                    <a:pt x="13" y="25"/>
                  </a:cubicBezTo>
                  <a:cubicBezTo>
                    <a:pt x="14" y="25"/>
                    <a:pt x="16" y="25"/>
                    <a:pt x="17" y="25"/>
                  </a:cubicBezTo>
                  <a:cubicBezTo>
                    <a:pt x="17" y="24"/>
                    <a:pt x="17" y="23"/>
                    <a:pt x="17" y="22"/>
                  </a:cubicBezTo>
                  <a:cubicBezTo>
                    <a:pt x="16" y="22"/>
                    <a:pt x="14" y="22"/>
                    <a:pt x="13" y="22"/>
                  </a:cubicBezTo>
                  <a:close/>
                  <a:moveTo>
                    <a:pt x="13" y="17"/>
                  </a:moveTo>
                  <a:cubicBezTo>
                    <a:pt x="13" y="18"/>
                    <a:pt x="13" y="19"/>
                    <a:pt x="13" y="20"/>
                  </a:cubicBezTo>
                  <a:cubicBezTo>
                    <a:pt x="14" y="20"/>
                    <a:pt x="16" y="20"/>
                    <a:pt x="17" y="20"/>
                  </a:cubicBezTo>
                  <a:cubicBezTo>
                    <a:pt x="17" y="19"/>
                    <a:pt x="17" y="18"/>
                    <a:pt x="17" y="17"/>
                  </a:cubicBezTo>
                  <a:cubicBezTo>
                    <a:pt x="16" y="17"/>
                    <a:pt x="14" y="17"/>
                    <a:pt x="13" y="17"/>
                  </a:cubicBezTo>
                  <a:close/>
                  <a:moveTo>
                    <a:pt x="7" y="17"/>
                  </a:moveTo>
                  <a:cubicBezTo>
                    <a:pt x="7" y="20"/>
                    <a:pt x="7" y="20"/>
                    <a:pt x="7" y="20"/>
                  </a:cubicBezTo>
                  <a:cubicBezTo>
                    <a:pt x="11" y="20"/>
                    <a:pt x="11" y="20"/>
                    <a:pt x="11" y="20"/>
                  </a:cubicBezTo>
                  <a:cubicBezTo>
                    <a:pt x="11" y="17"/>
                    <a:pt x="11" y="17"/>
                    <a:pt x="11" y="17"/>
                  </a:cubicBezTo>
                  <a:cubicBezTo>
                    <a:pt x="7" y="17"/>
                    <a:pt x="7" y="17"/>
                    <a:pt x="7" y="17"/>
                  </a:cubicBezTo>
                  <a:close/>
                  <a:moveTo>
                    <a:pt x="19" y="17"/>
                  </a:moveTo>
                  <a:cubicBezTo>
                    <a:pt x="19" y="18"/>
                    <a:pt x="19" y="19"/>
                    <a:pt x="19" y="20"/>
                  </a:cubicBezTo>
                  <a:cubicBezTo>
                    <a:pt x="20" y="20"/>
                    <a:pt x="22" y="20"/>
                    <a:pt x="23" y="20"/>
                  </a:cubicBezTo>
                  <a:cubicBezTo>
                    <a:pt x="23" y="19"/>
                    <a:pt x="23" y="18"/>
                    <a:pt x="23" y="17"/>
                  </a:cubicBezTo>
                  <a:cubicBezTo>
                    <a:pt x="22" y="17"/>
                    <a:pt x="20" y="17"/>
                    <a:pt x="19" y="17"/>
                  </a:cubicBezTo>
                  <a:close/>
                  <a:moveTo>
                    <a:pt x="25" y="17"/>
                  </a:moveTo>
                  <a:cubicBezTo>
                    <a:pt x="25" y="18"/>
                    <a:pt x="25" y="19"/>
                    <a:pt x="25" y="20"/>
                  </a:cubicBezTo>
                  <a:cubicBezTo>
                    <a:pt x="26" y="20"/>
                    <a:pt x="28" y="20"/>
                    <a:pt x="29" y="20"/>
                  </a:cubicBezTo>
                  <a:cubicBezTo>
                    <a:pt x="29" y="19"/>
                    <a:pt x="29" y="18"/>
                    <a:pt x="29" y="17"/>
                  </a:cubicBezTo>
                  <a:cubicBezTo>
                    <a:pt x="28" y="17"/>
                    <a:pt x="26" y="17"/>
                    <a:pt x="25" y="17"/>
                  </a:cubicBezTo>
                  <a:close/>
                  <a:moveTo>
                    <a:pt x="31" y="17"/>
                  </a:moveTo>
                  <a:cubicBezTo>
                    <a:pt x="31" y="18"/>
                    <a:pt x="31" y="19"/>
                    <a:pt x="31" y="20"/>
                  </a:cubicBezTo>
                  <a:cubicBezTo>
                    <a:pt x="32" y="20"/>
                    <a:pt x="34" y="20"/>
                    <a:pt x="35" y="20"/>
                  </a:cubicBezTo>
                  <a:cubicBezTo>
                    <a:pt x="35" y="19"/>
                    <a:pt x="35" y="18"/>
                    <a:pt x="35" y="17"/>
                  </a:cubicBezTo>
                  <a:cubicBezTo>
                    <a:pt x="34" y="17"/>
                    <a:pt x="32" y="17"/>
                    <a:pt x="31" y="17"/>
                  </a:cubicBezTo>
                  <a:close/>
                  <a:moveTo>
                    <a:pt x="37" y="17"/>
                  </a:moveTo>
                  <a:cubicBezTo>
                    <a:pt x="37" y="18"/>
                    <a:pt x="37" y="19"/>
                    <a:pt x="37" y="20"/>
                  </a:cubicBezTo>
                  <a:cubicBezTo>
                    <a:pt x="38" y="20"/>
                    <a:pt x="40" y="20"/>
                    <a:pt x="41" y="20"/>
                  </a:cubicBezTo>
                  <a:cubicBezTo>
                    <a:pt x="41" y="19"/>
                    <a:pt x="41" y="18"/>
                    <a:pt x="41" y="17"/>
                  </a:cubicBezTo>
                  <a:cubicBezTo>
                    <a:pt x="40" y="17"/>
                    <a:pt x="38" y="17"/>
                    <a:pt x="37" y="17"/>
                  </a:cubicBezTo>
                  <a:close/>
                  <a:moveTo>
                    <a:pt x="55" y="17"/>
                  </a:moveTo>
                  <a:cubicBezTo>
                    <a:pt x="55" y="18"/>
                    <a:pt x="55" y="19"/>
                    <a:pt x="55" y="20"/>
                  </a:cubicBezTo>
                  <a:cubicBezTo>
                    <a:pt x="57" y="20"/>
                    <a:pt x="58" y="20"/>
                    <a:pt x="60" y="20"/>
                  </a:cubicBezTo>
                  <a:cubicBezTo>
                    <a:pt x="60" y="19"/>
                    <a:pt x="60" y="18"/>
                    <a:pt x="60" y="17"/>
                  </a:cubicBezTo>
                  <a:cubicBezTo>
                    <a:pt x="58" y="17"/>
                    <a:pt x="57" y="17"/>
                    <a:pt x="55" y="17"/>
                  </a:cubicBezTo>
                  <a:close/>
                  <a:moveTo>
                    <a:pt x="61" y="17"/>
                  </a:moveTo>
                  <a:cubicBezTo>
                    <a:pt x="61" y="18"/>
                    <a:pt x="61" y="19"/>
                    <a:pt x="61" y="20"/>
                  </a:cubicBezTo>
                  <a:cubicBezTo>
                    <a:pt x="63" y="20"/>
                    <a:pt x="64" y="20"/>
                    <a:pt x="66" y="20"/>
                  </a:cubicBezTo>
                  <a:cubicBezTo>
                    <a:pt x="66" y="19"/>
                    <a:pt x="66" y="18"/>
                    <a:pt x="66" y="17"/>
                  </a:cubicBezTo>
                  <a:cubicBezTo>
                    <a:pt x="64" y="17"/>
                    <a:pt x="63" y="17"/>
                    <a:pt x="61" y="17"/>
                  </a:cubicBezTo>
                  <a:close/>
                  <a:moveTo>
                    <a:pt x="73" y="17"/>
                  </a:moveTo>
                  <a:cubicBezTo>
                    <a:pt x="73" y="18"/>
                    <a:pt x="73" y="19"/>
                    <a:pt x="73" y="20"/>
                  </a:cubicBezTo>
                  <a:cubicBezTo>
                    <a:pt x="75" y="20"/>
                    <a:pt x="76" y="20"/>
                    <a:pt x="78" y="20"/>
                  </a:cubicBezTo>
                  <a:cubicBezTo>
                    <a:pt x="78" y="19"/>
                    <a:pt x="78" y="18"/>
                    <a:pt x="78" y="17"/>
                  </a:cubicBezTo>
                  <a:cubicBezTo>
                    <a:pt x="76" y="17"/>
                    <a:pt x="75" y="17"/>
                    <a:pt x="73" y="17"/>
                  </a:cubicBezTo>
                  <a:close/>
                  <a:moveTo>
                    <a:pt x="79" y="17"/>
                  </a:moveTo>
                  <a:cubicBezTo>
                    <a:pt x="79" y="18"/>
                    <a:pt x="79" y="19"/>
                    <a:pt x="79" y="20"/>
                  </a:cubicBezTo>
                  <a:cubicBezTo>
                    <a:pt x="81" y="20"/>
                    <a:pt x="82" y="20"/>
                    <a:pt x="84" y="20"/>
                  </a:cubicBezTo>
                  <a:cubicBezTo>
                    <a:pt x="84" y="19"/>
                    <a:pt x="84" y="18"/>
                    <a:pt x="84" y="17"/>
                  </a:cubicBezTo>
                  <a:cubicBezTo>
                    <a:pt x="82" y="17"/>
                    <a:pt x="81" y="17"/>
                    <a:pt x="79" y="17"/>
                  </a:cubicBezTo>
                  <a:close/>
                  <a:moveTo>
                    <a:pt x="86" y="17"/>
                  </a:moveTo>
                  <a:cubicBezTo>
                    <a:pt x="86" y="20"/>
                    <a:pt x="86" y="20"/>
                    <a:pt x="86" y="20"/>
                  </a:cubicBezTo>
                  <a:cubicBezTo>
                    <a:pt x="90" y="20"/>
                    <a:pt x="90" y="20"/>
                    <a:pt x="90" y="20"/>
                  </a:cubicBezTo>
                  <a:cubicBezTo>
                    <a:pt x="90" y="17"/>
                    <a:pt x="90" y="17"/>
                    <a:pt x="90" y="17"/>
                  </a:cubicBezTo>
                  <a:cubicBezTo>
                    <a:pt x="86" y="17"/>
                    <a:pt x="86" y="17"/>
                    <a:pt x="86" y="17"/>
                  </a:cubicBezTo>
                  <a:close/>
                  <a:moveTo>
                    <a:pt x="13" y="27"/>
                  </a:moveTo>
                  <a:cubicBezTo>
                    <a:pt x="13" y="28"/>
                    <a:pt x="13" y="29"/>
                    <a:pt x="13" y="30"/>
                  </a:cubicBezTo>
                  <a:cubicBezTo>
                    <a:pt x="14" y="30"/>
                    <a:pt x="16" y="30"/>
                    <a:pt x="17" y="30"/>
                  </a:cubicBezTo>
                  <a:cubicBezTo>
                    <a:pt x="17" y="29"/>
                    <a:pt x="17" y="28"/>
                    <a:pt x="17" y="27"/>
                  </a:cubicBezTo>
                  <a:cubicBezTo>
                    <a:pt x="16" y="27"/>
                    <a:pt x="14" y="27"/>
                    <a:pt x="13" y="27"/>
                  </a:cubicBezTo>
                  <a:close/>
                  <a:moveTo>
                    <a:pt x="13" y="42"/>
                  </a:moveTo>
                  <a:cubicBezTo>
                    <a:pt x="13" y="43"/>
                    <a:pt x="13" y="44"/>
                    <a:pt x="13" y="45"/>
                  </a:cubicBezTo>
                  <a:cubicBezTo>
                    <a:pt x="14" y="45"/>
                    <a:pt x="16" y="45"/>
                    <a:pt x="17" y="45"/>
                  </a:cubicBezTo>
                  <a:cubicBezTo>
                    <a:pt x="17" y="44"/>
                    <a:pt x="17" y="43"/>
                    <a:pt x="17" y="42"/>
                  </a:cubicBezTo>
                  <a:cubicBezTo>
                    <a:pt x="16" y="42"/>
                    <a:pt x="14" y="42"/>
                    <a:pt x="13" y="42"/>
                  </a:cubicBezTo>
                  <a:close/>
                  <a:moveTo>
                    <a:pt x="13" y="47"/>
                  </a:moveTo>
                  <a:cubicBezTo>
                    <a:pt x="13" y="48"/>
                    <a:pt x="13" y="49"/>
                    <a:pt x="13" y="50"/>
                  </a:cubicBezTo>
                  <a:cubicBezTo>
                    <a:pt x="14" y="50"/>
                    <a:pt x="16" y="50"/>
                    <a:pt x="17" y="50"/>
                  </a:cubicBezTo>
                  <a:cubicBezTo>
                    <a:pt x="17" y="49"/>
                    <a:pt x="17" y="48"/>
                    <a:pt x="17" y="47"/>
                  </a:cubicBezTo>
                  <a:cubicBezTo>
                    <a:pt x="16" y="47"/>
                    <a:pt x="14" y="47"/>
                    <a:pt x="13" y="47"/>
                  </a:cubicBezTo>
                  <a:close/>
                  <a:moveTo>
                    <a:pt x="13" y="52"/>
                  </a:moveTo>
                  <a:cubicBezTo>
                    <a:pt x="13" y="53"/>
                    <a:pt x="13" y="54"/>
                    <a:pt x="13" y="55"/>
                  </a:cubicBezTo>
                  <a:cubicBezTo>
                    <a:pt x="14" y="55"/>
                    <a:pt x="16" y="55"/>
                    <a:pt x="17" y="55"/>
                  </a:cubicBezTo>
                  <a:cubicBezTo>
                    <a:pt x="17" y="54"/>
                    <a:pt x="17" y="53"/>
                    <a:pt x="17" y="52"/>
                  </a:cubicBezTo>
                  <a:cubicBezTo>
                    <a:pt x="16" y="52"/>
                    <a:pt x="14" y="52"/>
                    <a:pt x="13" y="52"/>
                  </a:cubicBezTo>
                  <a:close/>
                  <a:moveTo>
                    <a:pt x="13" y="62"/>
                  </a:moveTo>
                  <a:cubicBezTo>
                    <a:pt x="13" y="63"/>
                    <a:pt x="13" y="64"/>
                    <a:pt x="13" y="65"/>
                  </a:cubicBezTo>
                  <a:cubicBezTo>
                    <a:pt x="14" y="65"/>
                    <a:pt x="16" y="65"/>
                    <a:pt x="17" y="65"/>
                  </a:cubicBezTo>
                  <a:cubicBezTo>
                    <a:pt x="17" y="64"/>
                    <a:pt x="17" y="63"/>
                    <a:pt x="17" y="62"/>
                  </a:cubicBezTo>
                  <a:cubicBezTo>
                    <a:pt x="16" y="62"/>
                    <a:pt x="14" y="62"/>
                    <a:pt x="13" y="62"/>
                  </a:cubicBezTo>
                  <a:close/>
                  <a:moveTo>
                    <a:pt x="13" y="77"/>
                  </a:moveTo>
                  <a:cubicBezTo>
                    <a:pt x="13" y="77"/>
                    <a:pt x="13" y="78"/>
                    <a:pt x="13" y="79"/>
                  </a:cubicBezTo>
                  <a:cubicBezTo>
                    <a:pt x="14" y="79"/>
                    <a:pt x="16" y="79"/>
                    <a:pt x="17" y="79"/>
                  </a:cubicBezTo>
                  <a:cubicBezTo>
                    <a:pt x="17" y="78"/>
                    <a:pt x="17" y="77"/>
                    <a:pt x="17" y="77"/>
                  </a:cubicBezTo>
                  <a:cubicBezTo>
                    <a:pt x="16" y="77"/>
                    <a:pt x="14" y="77"/>
                    <a:pt x="13" y="77"/>
                  </a:cubicBezTo>
                  <a:close/>
                  <a:moveTo>
                    <a:pt x="13" y="91"/>
                  </a:moveTo>
                  <a:cubicBezTo>
                    <a:pt x="13" y="92"/>
                    <a:pt x="13" y="93"/>
                    <a:pt x="13" y="94"/>
                  </a:cubicBezTo>
                  <a:cubicBezTo>
                    <a:pt x="14" y="94"/>
                    <a:pt x="16" y="94"/>
                    <a:pt x="17" y="94"/>
                  </a:cubicBezTo>
                  <a:cubicBezTo>
                    <a:pt x="17" y="93"/>
                    <a:pt x="17" y="92"/>
                    <a:pt x="17" y="91"/>
                  </a:cubicBezTo>
                  <a:cubicBezTo>
                    <a:pt x="16" y="91"/>
                    <a:pt x="14" y="91"/>
                    <a:pt x="13" y="91"/>
                  </a:cubicBezTo>
                  <a:close/>
                  <a:moveTo>
                    <a:pt x="13" y="101"/>
                  </a:moveTo>
                  <a:cubicBezTo>
                    <a:pt x="13" y="102"/>
                    <a:pt x="13" y="103"/>
                    <a:pt x="13" y="104"/>
                  </a:cubicBezTo>
                  <a:cubicBezTo>
                    <a:pt x="14" y="104"/>
                    <a:pt x="16" y="104"/>
                    <a:pt x="17" y="104"/>
                  </a:cubicBezTo>
                  <a:cubicBezTo>
                    <a:pt x="17" y="103"/>
                    <a:pt x="17" y="102"/>
                    <a:pt x="17" y="101"/>
                  </a:cubicBezTo>
                  <a:cubicBezTo>
                    <a:pt x="16" y="101"/>
                    <a:pt x="14" y="101"/>
                    <a:pt x="13" y="101"/>
                  </a:cubicBezTo>
                  <a:close/>
                  <a:moveTo>
                    <a:pt x="13" y="106"/>
                  </a:moveTo>
                  <a:cubicBezTo>
                    <a:pt x="13" y="107"/>
                    <a:pt x="13" y="108"/>
                    <a:pt x="13" y="109"/>
                  </a:cubicBezTo>
                  <a:cubicBezTo>
                    <a:pt x="14" y="109"/>
                    <a:pt x="16" y="109"/>
                    <a:pt x="17" y="109"/>
                  </a:cubicBezTo>
                  <a:cubicBezTo>
                    <a:pt x="17" y="108"/>
                    <a:pt x="17" y="107"/>
                    <a:pt x="17" y="106"/>
                  </a:cubicBezTo>
                  <a:cubicBezTo>
                    <a:pt x="16" y="106"/>
                    <a:pt x="14" y="106"/>
                    <a:pt x="13" y="106"/>
                  </a:cubicBezTo>
                  <a:close/>
                  <a:moveTo>
                    <a:pt x="13" y="111"/>
                  </a:moveTo>
                  <a:cubicBezTo>
                    <a:pt x="13" y="112"/>
                    <a:pt x="13" y="113"/>
                    <a:pt x="13" y="114"/>
                  </a:cubicBezTo>
                  <a:cubicBezTo>
                    <a:pt x="14" y="114"/>
                    <a:pt x="16" y="114"/>
                    <a:pt x="17" y="114"/>
                  </a:cubicBezTo>
                  <a:cubicBezTo>
                    <a:pt x="17" y="113"/>
                    <a:pt x="17" y="112"/>
                    <a:pt x="17" y="111"/>
                  </a:cubicBezTo>
                  <a:cubicBezTo>
                    <a:pt x="16" y="111"/>
                    <a:pt x="14" y="111"/>
                    <a:pt x="13" y="111"/>
                  </a:cubicBezTo>
                  <a:close/>
                  <a:moveTo>
                    <a:pt x="13" y="116"/>
                  </a:moveTo>
                  <a:cubicBezTo>
                    <a:pt x="13" y="117"/>
                    <a:pt x="13" y="118"/>
                    <a:pt x="13" y="119"/>
                  </a:cubicBezTo>
                  <a:cubicBezTo>
                    <a:pt x="14" y="119"/>
                    <a:pt x="16" y="119"/>
                    <a:pt x="17" y="119"/>
                  </a:cubicBezTo>
                  <a:cubicBezTo>
                    <a:pt x="17" y="118"/>
                    <a:pt x="17" y="117"/>
                    <a:pt x="17" y="116"/>
                  </a:cubicBezTo>
                  <a:cubicBezTo>
                    <a:pt x="16" y="116"/>
                    <a:pt x="14" y="116"/>
                    <a:pt x="13" y="116"/>
                  </a:cubicBezTo>
                  <a:close/>
                  <a:moveTo>
                    <a:pt x="79" y="121"/>
                  </a:moveTo>
                  <a:cubicBezTo>
                    <a:pt x="79" y="122"/>
                    <a:pt x="79" y="123"/>
                    <a:pt x="79" y="124"/>
                  </a:cubicBezTo>
                  <a:cubicBezTo>
                    <a:pt x="81" y="124"/>
                    <a:pt x="82" y="124"/>
                    <a:pt x="84" y="124"/>
                  </a:cubicBezTo>
                  <a:cubicBezTo>
                    <a:pt x="84" y="123"/>
                    <a:pt x="84" y="122"/>
                    <a:pt x="84" y="121"/>
                  </a:cubicBezTo>
                  <a:cubicBezTo>
                    <a:pt x="82" y="121"/>
                    <a:pt x="81" y="121"/>
                    <a:pt x="79" y="121"/>
                  </a:cubicBezTo>
                  <a:close/>
                  <a:moveTo>
                    <a:pt x="86" y="121"/>
                  </a:moveTo>
                  <a:cubicBezTo>
                    <a:pt x="86" y="124"/>
                    <a:pt x="86" y="124"/>
                    <a:pt x="86" y="124"/>
                  </a:cubicBezTo>
                  <a:cubicBezTo>
                    <a:pt x="90" y="124"/>
                    <a:pt x="90" y="124"/>
                    <a:pt x="90" y="124"/>
                  </a:cubicBezTo>
                  <a:cubicBezTo>
                    <a:pt x="90" y="121"/>
                    <a:pt x="90" y="121"/>
                    <a:pt x="90" y="121"/>
                  </a:cubicBezTo>
                  <a:cubicBezTo>
                    <a:pt x="86" y="121"/>
                    <a:pt x="86" y="121"/>
                    <a:pt x="86" y="121"/>
                  </a:cubicBezTo>
                  <a:close/>
                  <a:moveTo>
                    <a:pt x="7" y="116"/>
                  </a:moveTo>
                  <a:cubicBezTo>
                    <a:pt x="7" y="117"/>
                    <a:pt x="7" y="118"/>
                    <a:pt x="7" y="119"/>
                  </a:cubicBezTo>
                  <a:cubicBezTo>
                    <a:pt x="8" y="119"/>
                    <a:pt x="10" y="119"/>
                    <a:pt x="11" y="119"/>
                  </a:cubicBezTo>
                  <a:cubicBezTo>
                    <a:pt x="11" y="118"/>
                    <a:pt x="11" y="117"/>
                    <a:pt x="11" y="116"/>
                  </a:cubicBezTo>
                  <a:cubicBezTo>
                    <a:pt x="10" y="116"/>
                    <a:pt x="8" y="116"/>
                    <a:pt x="7" y="116"/>
                  </a:cubicBezTo>
                  <a:close/>
                  <a:moveTo>
                    <a:pt x="19" y="116"/>
                  </a:moveTo>
                  <a:cubicBezTo>
                    <a:pt x="19" y="117"/>
                    <a:pt x="19" y="118"/>
                    <a:pt x="19" y="119"/>
                  </a:cubicBezTo>
                  <a:cubicBezTo>
                    <a:pt x="20" y="119"/>
                    <a:pt x="22" y="119"/>
                    <a:pt x="23" y="119"/>
                  </a:cubicBezTo>
                  <a:cubicBezTo>
                    <a:pt x="23" y="118"/>
                    <a:pt x="23" y="117"/>
                    <a:pt x="23" y="116"/>
                  </a:cubicBezTo>
                  <a:cubicBezTo>
                    <a:pt x="22" y="116"/>
                    <a:pt x="20" y="116"/>
                    <a:pt x="19" y="116"/>
                  </a:cubicBezTo>
                  <a:close/>
                  <a:moveTo>
                    <a:pt x="25" y="116"/>
                  </a:moveTo>
                  <a:cubicBezTo>
                    <a:pt x="25" y="117"/>
                    <a:pt x="25" y="118"/>
                    <a:pt x="25" y="119"/>
                  </a:cubicBezTo>
                  <a:cubicBezTo>
                    <a:pt x="26" y="119"/>
                    <a:pt x="28" y="119"/>
                    <a:pt x="29" y="119"/>
                  </a:cubicBezTo>
                  <a:cubicBezTo>
                    <a:pt x="29" y="118"/>
                    <a:pt x="29" y="117"/>
                    <a:pt x="29" y="116"/>
                  </a:cubicBezTo>
                  <a:cubicBezTo>
                    <a:pt x="28" y="116"/>
                    <a:pt x="26" y="116"/>
                    <a:pt x="25" y="116"/>
                  </a:cubicBezTo>
                  <a:close/>
                  <a:moveTo>
                    <a:pt x="37" y="116"/>
                  </a:moveTo>
                  <a:cubicBezTo>
                    <a:pt x="37" y="117"/>
                    <a:pt x="37" y="118"/>
                    <a:pt x="37" y="119"/>
                  </a:cubicBezTo>
                  <a:cubicBezTo>
                    <a:pt x="38" y="119"/>
                    <a:pt x="40" y="119"/>
                    <a:pt x="41" y="119"/>
                  </a:cubicBezTo>
                  <a:cubicBezTo>
                    <a:pt x="41" y="118"/>
                    <a:pt x="41" y="117"/>
                    <a:pt x="41" y="116"/>
                  </a:cubicBezTo>
                  <a:cubicBezTo>
                    <a:pt x="40" y="116"/>
                    <a:pt x="38" y="116"/>
                    <a:pt x="37" y="116"/>
                  </a:cubicBezTo>
                  <a:close/>
                  <a:moveTo>
                    <a:pt x="43" y="116"/>
                  </a:moveTo>
                  <a:cubicBezTo>
                    <a:pt x="43" y="117"/>
                    <a:pt x="43" y="118"/>
                    <a:pt x="43" y="119"/>
                  </a:cubicBezTo>
                  <a:cubicBezTo>
                    <a:pt x="45" y="119"/>
                    <a:pt x="46" y="119"/>
                    <a:pt x="47" y="119"/>
                  </a:cubicBezTo>
                  <a:cubicBezTo>
                    <a:pt x="47" y="118"/>
                    <a:pt x="47" y="117"/>
                    <a:pt x="47" y="116"/>
                  </a:cubicBezTo>
                  <a:cubicBezTo>
                    <a:pt x="46" y="116"/>
                    <a:pt x="45" y="116"/>
                    <a:pt x="43" y="116"/>
                  </a:cubicBezTo>
                  <a:close/>
                  <a:moveTo>
                    <a:pt x="49" y="116"/>
                  </a:moveTo>
                  <a:cubicBezTo>
                    <a:pt x="49" y="117"/>
                    <a:pt x="49" y="118"/>
                    <a:pt x="49" y="119"/>
                  </a:cubicBezTo>
                  <a:cubicBezTo>
                    <a:pt x="51" y="119"/>
                    <a:pt x="52" y="119"/>
                    <a:pt x="53" y="119"/>
                  </a:cubicBezTo>
                  <a:cubicBezTo>
                    <a:pt x="53" y="118"/>
                    <a:pt x="53" y="117"/>
                    <a:pt x="53" y="116"/>
                  </a:cubicBezTo>
                  <a:cubicBezTo>
                    <a:pt x="52" y="116"/>
                    <a:pt x="51" y="116"/>
                    <a:pt x="49" y="116"/>
                  </a:cubicBezTo>
                  <a:close/>
                  <a:moveTo>
                    <a:pt x="55" y="116"/>
                  </a:moveTo>
                  <a:cubicBezTo>
                    <a:pt x="55" y="117"/>
                    <a:pt x="55" y="118"/>
                    <a:pt x="55" y="119"/>
                  </a:cubicBezTo>
                  <a:cubicBezTo>
                    <a:pt x="57" y="119"/>
                    <a:pt x="58" y="119"/>
                    <a:pt x="60" y="119"/>
                  </a:cubicBezTo>
                  <a:cubicBezTo>
                    <a:pt x="60" y="118"/>
                    <a:pt x="60" y="117"/>
                    <a:pt x="60" y="116"/>
                  </a:cubicBezTo>
                  <a:cubicBezTo>
                    <a:pt x="58" y="116"/>
                    <a:pt x="57" y="116"/>
                    <a:pt x="55" y="116"/>
                  </a:cubicBezTo>
                  <a:close/>
                  <a:moveTo>
                    <a:pt x="61" y="116"/>
                  </a:moveTo>
                  <a:cubicBezTo>
                    <a:pt x="61" y="117"/>
                    <a:pt x="61" y="118"/>
                    <a:pt x="61" y="119"/>
                  </a:cubicBezTo>
                  <a:cubicBezTo>
                    <a:pt x="63" y="119"/>
                    <a:pt x="64" y="119"/>
                    <a:pt x="66" y="119"/>
                  </a:cubicBezTo>
                  <a:cubicBezTo>
                    <a:pt x="66" y="118"/>
                    <a:pt x="66" y="117"/>
                    <a:pt x="66" y="116"/>
                  </a:cubicBezTo>
                  <a:cubicBezTo>
                    <a:pt x="64" y="116"/>
                    <a:pt x="63" y="116"/>
                    <a:pt x="61" y="116"/>
                  </a:cubicBezTo>
                  <a:close/>
                  <a:moveTo>
                    <a:pt x="79" y="116"/>
                  </a:moveTo>
                  <a:cubicBezTo>
                    <a:pt x="79" y="117"/>
                    <a:pt x="79" y="118"/>
                    <a:pt x="79" y="119"/>
                  </a:cubicBezTo>
                  <a:cubicBezTo>
                    <a:pt x="81" y="119"/>
                    <a:pt x="82" y="119"/>
                    <a:pt x="84" y="119"/>
                  </a:cubicBezTo>
                  <a:cubicBezTo>
                    <a:pt x="84" y="118"/>
                    <a:pt x="84" y="117"/>
                    <a:pt x="84" y="116"/>
                  </a:cubicBezTo>
                  <a:cubicBezTo>
                    <a:pt x="82" y="116"/>
                    <a:pt x="81" y="116"/>
                    <a:pt x="79" y="116"/>
                  </a:cubicBezTo>
                  <a:close/>
                  <a:moveTo>
                    <a:pt x="86" y="116"/>
                  </a:moveTo>
                  <a:cubicBezTo>
                    <a:pt x="86" y="117"/>
                    <a:pt x="86" y="118"/>
                    <a:pt x="86" y="119"/>
                  </a:cubicBezTo>
                  <a:cubicBezTo>
                    <a:pt x="87" y="119"/>
                    <a:pt x="88" y="119"/>
                    <a:pt x="90" y="119"/>
                  </a:cubicBezTo>
                  <a:cubicBezTo>
                    <a:pt x="90" y="118"/>
                    <a:pt x="90" y="117"/>
                    <a:pt x="90" y="116"/>
                  </a:cubicBezTo>
                  <a:cubicBezTo>
                    <a:pt x="88" y="116"/>
                    <a:pt x="87" y="116"/>
                    <a:pt x="86" y="116"/>
                  </a:cubicBezTo>
                  <a:close/>
                  <a:moveTo>
                    <a:pt x="19" y="111"/>
                  </a:moveTo>
                  <a:cubicBezTo>
                    <a:pt x="19" y="112"/>
                    <a:pt x="19" y="113"/>
                    <a:pt x="19" y="114"/>
                  </a:cubicBezTo>
                  <a:cubicBezTo>
                    <a:pt x="20" y="114"/>
                    <a:pt x="22" y="114"/>
                    <a:pt x="23" y="114"/>
                  </a:cubicBezTo>
                  <a:cubicBezTo>
                    <a:pt x="23" y="113"/>
                    <a:pt x="23" y="112"/>
                    <a:pt x="23" y="111"/>
                  </a:cubicBezTo>
                  <a:cubicBezTo>
                    <a:pt x="22" y="111"/>
                    <a:pt x="20" y="111"/>
                    <a:pt x="19" y="111"/>
                  </a:cubicBezTo>
                  <a:close/>
                  <a:moveTo>
                    <a:pt x="25" y="111"/>
                  </a:moveTo>
                  <a:cubicBezTo>
                    <a:pt x="25" y="112"/>
                    <a:pt x="25" y="113"/>
                    <a:pt x="25" y="114"/>
                  </a:cubicBezTo>
                  <a:cubicBezTo>
                    <a:pt x="26" y="114"/>
                    <a:pt x="28" y="114"/>
                    <a:pt x="29" y="114"/>
                  </a:cubicBezTo>
                  <a:cubicBezTo>
                    <a:pt x="29" y="113"/>
                    <a:pt x="29" y="112"/>
                    <a:pt x="29" y="111"/>
                  </a:cubicBezTo>
                  <a:cubicBezTo>
                    <a:pt x="28" y="111"/>
                    <a:pt x="26" y="111"/>
                    <a:pt x="25" y="111"/>
                  </a:cubicBezTo>
                  <a:close/>
                  <a:moveTo>
                    <a:pt x="37" y="111"/>
                  </a:moveTo>
                  <a:cubicBezTo>
                    <a:pt x="37" y="112"/>
                    <a:pt x="37" y="113"/>
                    <a:pt x="37" y="114"/>
                  </a:cubicBezTo>
                  <a:cubicBezTo>
                    <a:pt x="38" y="114"/>
                    <a:pt x="40" y="114"/>
                    <a:pt x="41" y="114"/>
                  </a:cubicBezTo>
                  <a:cubicBezTo>
                    <a:pt x="41" y="113"/>
                    <a:pt x="41" y="112"/>
                    <a:pt x="41" y="111"/>
                  </a:cubicBezTo>
                  <a:cubicBezTo>
                    <a:pt x="40" y="111"/>
                    <a:pt x="38" y="111"/>
                    <a:pt x="37" y="111"/>
                  </a:cubicBezTo>
                  <a:close/>
                  <a:moveTo>
                    <a:pt x="55" y="111"/>
                  </a:moveTo>
                  <a:cubicBezTo>
                    <a:pt x="55" y="112"/>
                    <a:pt x="55" y="113"/>
                    <a:pt x="55" y="114"/>
                  </a:cubicBezTo>
                  <a:cubicBezTo>
                    <a:pt x="57" y="114"/>
                    <a:pt x="58" y="114"/>
                    <a:pt x="60" y="114"/>
                  </a:cubicBezTo>
                  <a:cubicBezTo>
                    <a:pt x="60" y="113"/>
                    <a:pt x="60" y="112"/>
                    <a:pt x="60" y="111"/>
                  </a:cubicBezTo>
                  <a:cubicBezTo>
                    <a:pt x="58" y="111"/>
                    <a:pt x="57" y="111"/>
                    <a:pt x="55" y="111"/>
                  </a:cubicBezTo>
                  <a:close/>
                  <a:moveTo>
                    <a:pt x="61" y="111"/>
                  </a:moveTo>
                  <a:cubicBezTo>
                    <a:pt x="61" y="112"/>
                    <a:pt x="61" y="113"/>
                    <a:pt x="61" y="114"/>
                  </a:cubicBezTo>
                  <a:cubicBezTo>
                    <a:pt x="63" y="114"/>
                    <a:pt x="64" y="114"/>
                    <a:pt x="66" y="114"/>
                  </a:cubicBezTo>
                  <a:cubicBezTo>
                    <a:pt x="66" y="113"/>
                    <a:pt x="66" y="112"/>
                    <a:pt x="66" y="111"/>
                  </a:cubicBezTo>
                  <a:cubicBezTo>
                    <a:pt x="64" y="111"/>
                    <a:pt x="63" y="111"/>
                    <a:pt x="61" y="111"/>
                  </a:cubicBezTo>
                  <a:close/>
                  <a:moveTo>
                    <a:pt x="79" y="111"/>
                  </a:moveTo>
                  <a:cubicBezTo>
                    <a:pt x="79" y="112"/>
                    <a:pt x="79" y="113"/>
                    <a:pt x="79" y="114"/>
                  </a:cubicBezTo>
                  <a:cubicBezTo>
                    <a:pt x="81" y="114"/>
                    <a:pt x="82" y="114"/>
                    <a:pt x="84" y="114"/>
                  </a:cubicBezTo>
                  <a:cubicBezTo>
                    <a:pt x="84" y="113"/>
                    <a:pt x="84" y="112"/>
                    <a:pt x="84" y="111"/>
                  </a:cubicBezTo>
                  <a:cubicBezTo>
                    <a:pt x="82" y="111"/>
                    <a:pt x="81" y="111"/>
                    <a:pt x="79" y="111"/>
                  </a:cubicBezTo>
                  <a:close/>
                  <a:moveTo>
                    <a:pt x="86" y="111"/>
                  </a:moveTo>
                  <a:cubicBezTo>
                    <a:pt x="86" y="112"/>
                    <a:pt x="86" y="113"/>
                    <a:pt x="86" y="114"/>
                  </a:cubicBezTo>
                  <a:cubicBezTo>
                    <a:pt x="87" y="114"/>
                    <a:pt x="88" y="114"/>
                    <a:pt x="90" y="114"/>
                  </a:cubicBezTo>
                  <a:cubicBezTo>
                    <a:pt x="90" y="113"/>
                    <a:pt x="90" y="112"/>
                    <a:pt x="90" y="111"/>
                  </a:cubicBezTo>
                  <a:cubicBezTo>
                    <a:pt x="88" y="111"/>
                    <a:pt x="87" y="111"/>
                    <a:pt x="86" y="111"/>
                  </a:cubicBezTo>
                  <a:close/>
                  <a:moveTo>
                    <a:pt x="7" y="106"/>
                  </a:moveTo>
                  <a:cubicBezTo>
                    <a:pt x="7" y="107"/>
                    <a:pt x="7" y="108"/>
                    <a:pt x="7" y="109"/>
                  </a:cubicBezTo>
                  <a:cubicBezTo>
                    <a:pt x="8" y="109"/>
                    <a:pt x="10" y="109"/>
                    <a:pt x="11" y="109"/>
                  </a:cubicBezTo>
                  <a:cubicBezTo>
                    <a:pt x="11" y="108"/>
                    <a:pt x="11" y="107"/>
                    <a:pt x="11" y="106"/>
                  </a:cubicBezTo>
                  <a:cubicBezTo>
                    <a:pt x="10" y="106"/>
                    <a:pt x="8" y="106"/>
                    <a:pt x="7" y="106"/>
                  </a:cubicBezTo>
                  <a:close/>
                  <a:moveTo>
                    <a:pt x="19" y="106"/>
                  </a:moveTo>
                  <a:cubicBezTo>
                    <a:pt x="19" y="107"/>
                    <a:pt x="19" y="108"/>
                    <a:pt x="19" y="109"/>
                  </a:cubicBezTo>
                  <a:cubicBezTo>
                    <a:pt x="20" y="109"/>
                    <a:pt x="22" y="109"/>
                    <a:pt x="23" y="109"/>
                  </a:cubicBezTo>
                  <a:cubicBezTo>
                    <a:pt x="23" y="108"/>
                    <a:pt x="23" y="107"/>
                    <a:pt x="23" y="106"/>
                  </a:cubicBezTo>
                  <a:cubicBezTo>
                    <a:pt x="22" y="106"/>
                    <a:pt x="20" y="106"/>
                    <a:pt x="19" y="106"/>
                  </a:cubicBezTo>
                  <a:close/>
                  <a:moveTo>
                    <a:pt x="25" y="106"/>
                  </a:moveTo>
                  <a:cubicBezTo>
                    <a:pt x="25" y="107"/>
                    <a:pt x="25" y="108"/>
                    <a:pt x="25" y="109"/>
                  </a:cubicBezTo>
                  <a:cubicBezTo>
                    <a:pt x="26" y="109"/>
                    <a:pt x="28" y="109"/>
                    <a:pt x="29" y="109"/>
                  </a:cubicBezTo>
                  <a:cubicBezTo>
                    <a:pt x="29" y="108"/>
                    <a:pt x="29" y="107"/>
                    <a:pt x="29" y="106"/>
                  </a:cubicBezTo>
                  <a:cubicBezTo>
                    <a:pt x="28" y="106"/>
                    <a:pt x="26" y="106"/>
                    <a:pt x="25" y="106"/>
                  </a:cubicBezTo>
                  <a:close/>
                  <a:moveTo>
                    <a:pt x="31" y="106"/>
                  </a:moveTo>
                  <a:cubicBezTo>
                    <a:pt x="31" y="107"/>
                    <a:pt x="31" y="108"/>
                    <a:pt x="31" y="109"/>
                  </a:cubicBezTo>
                  <a:cubicBezTo>
                    <a:pt x="32" y="109"/>
                    <a:pt x="34" y="109"/>
                    <a:pt x="35" y="109"/>
                  </a:cubicBezTo>
                  <a:cubicBezTo>
                    <a:pt x="35" y="108"/>
                    <a:pt x="35" y="107"/>
                    <a:pt x="35" y="106"/>
                  </a:cubicBezTo>
                  <a:cubicBezTo>
                    <a:pt x="34" y="106"/>
                    <a:pt x="32" y="106"/>
                    <a:pt x="31" y="106"/>
                  </a:cubicBezTo>
                  <a:close/>
                  <a:moveTo>
                    <a:pt x="37" y="106"/>
                  </a:moveTo>
                  <a:cubicBezTo>
                    <a:pt x="37" y="107"/>
                    <a:pt x="37" y="108"/>
                    <a:pt x="37" y="109"/>
                  </a:cubicBezTo>
                  <a:cubicBezTo>
                    <a:pt x="38" y="109"/>
                    <a:pt x="40" y="109"/>
                    <a:pt x="41" y="109"/>
                  </a:cubicBezTo>
                  <a:cubicBezTo>
                    <a:pt x="41" y="108"/>
                    <a:pt x="41" y="107"/>
                    <a:pt x="41" y="106"/>
                  </a:cubicBezTo>
                  <a:cubicBezTo>
                    <a:pt x="40" y="106"/>
                    <a:pt x="38" y="106"/>
                    <a:pt x="37" y="106"/>
                  </a:cubicBezTo>
                  <a:close/>
                  <a:moveTo>
                    <a:pt x="43" y="106"/>
                  </a:moveTo>
                  <a:cubicBezTo>
                    <a:pt x="43" y="107"/>
                    <a:pt x="43" y="108"/>
                    <a:pt x="43" y="109"/>
                  </a:cubicBezTo>
                  <a:cubicBezTo>
                    <a:pt x="45" y="109"/>
                    <a:pt x="46" y="109"/>
                    <a:pt x="47" y="109"/>
                  </a:cubicBezTo>
                  <a:cubicBezTo>
                    <a:pt x="47" y="108"/>
                    <a:pt x="47" y="107"/>
                    <a:pt x="47" y="106"/>
                  </a:cubicBezTo>
                  <a:cubicBezTo>
                    <a:pt x="46" y="106"/>
                    <a:pt x="45" y="106"/>
                    <a:pt x="43" y="106"/>
                  </a:cubicBezTo>
                  <a:close/>
                  <a:moveTo>
                    <a:pt x="49" y="106"/>
                  </a:moveTo>
                  <a:cubicBezTo>
                    <a:pt x="49" y="107"/>
                    <a:pt x="49" y="108"/>
                    <a:pt x="49" y="109"/>
                  </a:cubicBezTo>
                  <a:cubicBezTo>
                    <a:pt x="51" y="109"/>
                    <a:pt x="52" y="109"/>
                    <a:pt x="53" y="109"/>
                  </a:cubicBezTo>
                  <a:cubicBezTo>
                    <a:pt x="53" y="108"/>
                    <a:pt x="53" y="107"/>
                    <a:pt x="53" y="106"/>
                  </a:cubicBezTo>
                  <a:cubicBezTo>
                    <a:pt x="52" y="106"/>
                    <a:pt x="51" y="106"/>
                    <a:pt x="49" y="106"/>
                  </a:cubicBezTo>
                  <a:close/>
                  <a:moveTo>
                    <a:pt x="61" y="106"/>
                  </a:moveTo>
                  <a:cubicBezTo>
                    <a:pt x="61" y="107"/>
                    <a:pt x="61" y="108"/>
                    <a:pt x="61" y="109"/>
                  </a:cubicBezTo>
                  <a:cubicBezTo>
                    <a:pt x="63" y="109"/>
                    <a:pt x="64" y="109"/>
                    <a:pt x="66" y="109"/>
                  </a:cubicBezTo>
                  <a:cubicBezTo>
                    <a:pt x="66" y="108"/>
                    <a:pt x="66" y="107"/>
                    <a:pt x="66" y="106"/>
                  </a:cubicBezTo>
                  <a:cubicBezTo>
                    <a:pt x="64" y="106"/>
                    <a:pt x="63" y="106"/>
                    <a:pt x="61" y="106"/>
                  </a:cubicBezTo>
                  <a:close/>
                  <a:moveTo>
                    <a:pt x="86" y="106"/>
                  </a:moveTo>
                  <a:cubicBezTo>
                    <a:pt x="86" y="107"/>
                    <a:pt x="86" y="108"/>
                    <a:pt x="86" y="109"/>
                  </a:cubicBezTo>
                  <a:cubicBezTo>
                    <a:pt x="87" y="109"/>
                    <a:pt x="88" y="109"/>
                    <a:pt x="90" y="109"/>
                  </a:cubicBezTo>
                  <a:cubicBezTo>
                    <a:pt x="90" y="108"/>
                    <a:pt x="90" y="107"/>
                    <a:pt x="90" y="106"/>
                  </a:cubicBezTo>
                  <a:cubicBezTo>
                    <a:pt x="88" y="106"/>
                    <a:pt x="87" y="106"/>
                    <a:pt x="86" y="106"/>
                  </a:cubicBezTo>
                  <a:close/>
                  <a:moveTo>
                    <a:pt x="7" y="101"/>
                  </a:moveTo>
                  <a:cubicBezTo>
                    <a:pt x="7" y="102"/>
                    <a:pt x="7" y="103"/>
                    <a:pt x="7" y="104"/>
                  </a:cubicBezTo>
                  <a:cubicBezTo>
                    <a:pt x="8" y="104"/>
                    <a:pt x="10" y="104"/>
                    <a:pt x="11" y="104"/>
                  </a:cubicBezTo>
                  <a:cubicBezTo>
                    <a:pt x="11" y="103"/>
                    <a:pt x="11" y="102"/>
                    <a:pt x="11" y="101"/>
                  </a:cubicBezTo>
                  <a:cubicBezTo>
                    <a:pt x="10" y="101"/>
                    <a:pt x="8" y="101"/>
                    <a:pt x="7" y="101"/>
                  </a:cubicBezTo>
                  <a:close/>
                  <a:moveTo>
                    <a:pt x="25" y="101"/>
                  </a:moveTo>
                  <a:cubicBezTo>
                    <a:pt x="25" y="102"/>
                    <a:pt x="25" y="103"/>
                    <a:pt x="25" y="104"/>
                  </a:cubicBezTo>
                  <a:cubicBezTo>
                    <a:pt x="26" y="104"/>
                    <a:pt x="28" y="104"/>
                    <a:pt x="29" y="104"/>
                  </a:cubicBezTo>
                  <a:cubicBezTo>
                    <a:pt x="29" y="103"/>
                    <a:pt x="29" y="102"/>
                    <a:pt x="29" y="101"/>
                  </a:cubicBezTo>
                  <a:cubicBezTo>
                    <a:pt x="28" y="101"/>
                    <a:pt x="26" y="101"/>
                    <a:pt x="25" y="101"/>
                  </a:cubicBezTo>
                  <a:close/>
                  <a:moveTo>
                    <a:pt x="31" y="101"/>
                  </a:moveTo>
                  <a:cubicBezTo>
                    <a:pt x="31" y="102"/>
                    <a:pt x="31" y="103"/>
                    <a:pt x="31" y="104"/>
                  </a:cubicBezTo>
                  <a:cubicBezTo>
                    <a:pt x="32" y="104"/>
                    <a:pt x="34" y="104"/>
                    <a:pt x="35" y="104"/>
                  </a:cubicBezTo>
                  <a:cubicBezTo>
                    <a:pt x="35" y="103"/>
                    <a:pt x="35" y="102"/>
                    <a:pt x="35" y="101"/>
                  </a:cubicBezTo>
                  <a:cubicBezTo>
                    <a:pt x="34" y="101"/>
                    <a:pt x="32" y="101"/>
                    <a:pt x="31" y="101"/>
                  </a:cubicBezTo>
                  <a:close/>
                  <a:moveTo>
                    <a:pt x="43" y="101"/>
                  </a:moveTo>
                  <a:cubicBezTo>
                    <a:pt x="43" y="102"/>
                    <a:pt x="43" y="103"/>
                    <a:pt x="43" y="104"/>
                  </a:cubicBezTo>
                  <a:cubicBezTo>
                    <a:pt x="45" y="104"/>
                    <a:pt x="46" y="104"/>
                    <a:pt x="47" y="104"/>
                  </a:cubicBezTo>
                  <a:cubicBezTo>
                    <a:pt x="47" y="103"/>
                    <a:pt x="47" y="102"/>
                    <a:pt x="47" y="101"/>
                  </a:cubicBezTo>
                  <a:cubicBezTo>
                    <a:pt x="46" y="101"/>
                    <a:pt x="45" y="101"/>
                    <a:pt x="43" y="101"/>
                  </a:cubicBezTo>
                  <a:close/>
                  <a:moveTo>
                    <a:pt x="49" y="101"/>
                  </a:moveTo>
                  <a:cubicBezTo>
                    <a:pt x="49" y="102"/>
                    <a:pt x="49" y="103"/>
                    <a:pt x="49" y="104"/>
                  </a:cubicBezTo>
                  <a:cubicBezTo>
                    <a:pt x="51" y="104"/>
                    <a:pt x="52" y="104"/>
                    <a:pt x="53" y="104"/>
                  </a:cubicBezTo>
                  <a:cubicBezTo>
                    <a:pt x="53" y="103"/>
                    <a:pt x="53" y="102"/>
                    <a:pt x="53" y="101"/>
                  </a:cubicBezTo>
                  <a:cubicBezTo>
                    <a:pt x="52" y="101"/>
                    <a:pt x="51" y="101"/>
                    <a:pt x="49" y="101"/>
                  </a:cubicBezTo>
                  <a:close/>
                  <a:moveTo>
                    <a:pt x="55" y="101"/>
                  </a:moveTo>
                  <a:cubicBezTo>
                    <a:pt x="55" y="102"/>
                    <a:pt x="55" y="103"/>
                    <a:pt x="55" y="104"/>
                  </a:cubicBezTo>
                  <a:cubicBezTo>
                    <a:pt x="57" y="104"/>
                    <a:pt x="58" y="104"/>
                    <a:pt x="60" y="104"/>
                  </a:cubicBezTo>
                  <a:cubicBezTo>
                    <a:pt x="60" y="103"/>
                    <a:pt x="60" y="102"/>
                    <a:pt x="60" y="101"/>
                  </a:cubicBezTo>
                  <a:cubicBezTo>
                    <a:pt x="58" y="101"/>
                    <a:pt x="57" y="101"/>
                    <a:pt x="55" y="101"/>
                  </a:cubicBezTo>
                  <a:close/>
                  <a:moveTo>
                    <a:pt x="61" y="101"/>
                  </a:moveTo>
                  <a:cubicBezTo>
                    <a:pt x="61" y="102"/>
                    <a:pt x="61" y="103"/>
                    <a:pt x="61" y="104"/>
                  </a:cubicBezTo>
                  <a:cubicBezTo>
                    <a:pt x="63" y="104"/>
                    <a:pt x="64" y="104"/>
                    <a:pt x="66" y="104"/>
                  </a:cubicBezTo>
                  <a:cubicBezTo>
                    <a:pt x="66" y="103"/>
                    <a:pt x="66" y="102"/>
                    <a:pt x="66" y="101"/>
                  </a:cubicBezTo>
                  <a:cubicBezTo>
                    <a:pt x="64" y="101"/>
                    <a:pt x="63" y="101"/>
                    <a:pt x="61" y="101"/>
                  </a:cubicBezTo>
                  <a:close/>
                  <a:moveTo>
                    <a:pt x="79" y="101"/>
                  </a:moveTo>
                  <a:cubicBezTo>
                    <a:pt x="79" y="102"/>
                    <a:pt x="79" y="103"/>
                    <a:pt x="79" y="104"/>
                  </a:cubicBezTo>
                  <a:cubicBezTo>
                    <a:pt x="81" y="104"/>
                    <a:pt x="82" y="104"/>
                    <a:pt x="84" y="104"/>
                  </a:cubicBezTo>
                  <a:cubicBezTo>
                    <a:pt x="84" y="103"/>
                    <a:pt x="84" y="102"/>
                    <a:pt x="84" y="101"/>
                  </a:cubicBezTo>
                  <a:cubicBezTo>
                    <a:pt x="82" y="101"/>
                    <a:pt x="81" y="101"/>
                    <a:pt x="79" y="101"/>
                  </a:cubicBezTo>
                  <a:close/>
                  <a:moveTo>
                    <a:pt x="86" y="101"/>
                  </a:moveTo>
                  <a:cubicBezTo>
                    <a:pt x="86" y="102"/>
                    <a:pt x="86" y="103"/>
                    <a:pt x="86" y="104"/>
                  </a:cubicBezTo>
                  <a:cubicBezTo>
                    <a:pt x="87" y="104"/>
                    <a:pt x="88" y="104"/>
                    <a:pt x="90" y="104"/>
                  </a:cubicBezTo>
                  <a:cubicBezTo>
                    <a:pt x="90" y="103"/>
                    <a:pt x="90" y="102"/>
                    <a:pt x="90" y="101"/>
                  </a:cubicBezTo>
                  <a:cubicBezTo>
                    <a:pt x="88" y="101"/>
                    <a:pt x="87" y="101"/>
                    <a:pt x="86" y="101"/>
                  </a:cubicBezTo>
                  <a:close/>
                  <a:moveTo>
                    <a:pt x="7" y="96"/>
                  </a:moveTo>
                  <a:cubicBezTo>
                    <a:pt x="7" y="97"/>
                    <a:pt x="7" y="98"/>
                    <a:pt x="7" y="99"/>
                  </a:cubicBezTo>
                  <a:cubicBezTo>
                    <a:pt x="8" y="99"/>
                    <a:pt x="10" y="99"/>
                    <a:pt x="11" y="99"/>
                  </a:cubicBezTo>
                  <a:cubicBezTo>
                    <a:pt x="11" y="98"/>
                    <a:pt x="11" y="97"/>
                    <a:pt x="11" y="96"/>
                  </a:cubicBezTo>
                  <a:cubicBezTo>
                    <a:pt x="10" y="96"/>
                    <a:pt x="8" y="96"/>
                    <a:pt x="7" y="96"/>
                  </a:cubicBezTo>
                  <a:close/>
                  <a:moveTo>
                    <a:pt x="25" y="96"/>
                  </a:moveTo>
                  <a:cubicBezTo>
                    <a:pt x="25" y="97"/>
                    <a:pt x="25" y="98"/>
                    <a:pt x="25" y="99"/>
                  </a:cubicBezTo>
                  <a:cubicBezTo>
                    <a:pt x="26" y="99"/>
                    <a:pt x="28" y="99"/>
                    <a:pt x="29" y="99"/>
                  </a:cubicBezTo>
                  <a:cubicBezTo>
                    <a:pt x="29" y="98"/>
                    <a:pt x="29" y="97"/>
                    <a:pt x="29" y="96"/>
                  </a:cubicBezTo>
                  <a:cubicBezTo>
                    <a:pt x="28" y="96"/>
                    <a:pt x="26" y="96"/>
                    <a:pt x="25" y="96"/>
                  </a:cubicBezTo>
                  <a:close/>
                  <a:moveTo>
                    <a:pt x="31" y="96"/>
                  </a:moveTo>
                  <a:cubicBezTo>
                    <a:pt x="31" y="97"/>
                    <a:pt x="31" y="98"/>
                    <a:pt x="31" y="99"/>
                  </a:cubicBezTo>
                  <a:cubicBezTo>
                    <a:pt x="32" y="99"/>
                    <a:pt x="34" y="99"/>
                    <a:pt x="35" y="99"/>
                  </a:cubicBezTo>
                  <a:cubicBezTo>
                    <a:pt x="35" y="98"/>
                    <a:pt x="35" y="97"/>
                    <a:pt x="35" y="96"/>
                  </a:cubicBezTo>
                  <a:cubicBezTo>
                    <a:pt x="34" y="96"/>
                    <a:pt x="32" y="96"/>
                    <a:pt x="31" y="96"/>
                  </a:cubicBezTo>
                  <a:close/>
                  <a:moveTo>
                    <a:pt x="37" y="96"/>
                  </a:moveTo>
                  <a:cubicBezTo>
                    <a:pt x="37" y="97"/>
                    <a:pt x="37" y="98"/>
                    <a:pt x="37" y="99"/>
                  </a:cubicBezTo>
                  <a:cubicBezTo>
                    <a:pt x="38" y="99"/>
                    <a:pt x="40" y="99"/>
                    <a:pt x="41" y="99"/>
                  </a:cubicBezTo>
                  <a:cubicBezTo>
                    <a:pt x="41" y="98"/>
                    <a:pt x="41" y="97"/>
                    <a:pt x="41" y="96"/>
                  </a:cubicBezTo>
                  <a:cubicBezTo>
                    <a:pt x="40" y="96"/>
                    <a:pt x="38" y="96"/>
                    <a:pt x="37" y="96"/>
                  </a:cubicBezTo>
                  <a:close/>
                  <a:moveTo>
                    <a:pt x="43" y="96"/>
                  </a:moveTo>
                  <a:cubicBezTo>
                    <a:pt x="43" y="97"/>
                    <a:pt x="43" y="98"/>
                    <a:pt x="43" y="99"/>
                  </a:cubicBezTo>
                  <a:cubicBezTo>
                    <a:pt x="45" y="99"/>
                    <a:pt x="46" y="99"/>
                    <a:pt x="47" y="99"/>
                  </a:cubicBezTo>
                  <a:cubicBezTo>
                    <a:pt x="47" y="98"/>
                    <a:pt x="47" y="97"/>
                    <a:pt x="47" y="96"/>
                  </a:cubicBezTo>
                  <a:cubicBezTo>
                    <a:pt x="46" y="96"/>
                    <a:pt x="45" y="96"/>
                    <a:pt x="43" y="96"/>
                  </a:cubicBezTo>
                  <a:close/>
                  <a:moveTo>
                    <a:pt x="49" y="96"/>
                  </a:moveTo>
                  <a:cubicBezTo>
                    <a:pt x="49" y="97"/>
                    <a:pt x="49" y="98"/>
                    <a:pt x="49" y="99"/>
                  </a:cubicBezTo>
                  <a:cubicBezTo>
                    <a:pt x="51" y="99"/>
                    <a:pt x="52" y="99"/>
                    <a:pt x="53" y="99"/>
                  </a:cubicBezTo>
                  <a:cubicBezTo>
                    <a:pt x="53" y="98"/>
                    <a:pt x="53" y="97"/>
                    <a:pt x="53" y="96"/>
                  </a:cubicBezTo>
                  <a:cubicBezTo>
                    <a:pt x="52" y="96"/>
                    <a:pt x="51" y="96"/>
                    <a:pt x="49" y="96"/>
                  </a:cubicBezTo>
                  <a:close/>
                  <a:moveTo>
                    <a:pt x="61" y="96"/>
                  </a:moveTo>
                  <a:cubicBezTo>
                    <a:pt x="61" y="97"/>
                    <a:pt x="61" y="98"/>
                    <a:pt x="61" y="99"/>
                  </a:cubicBezTo>
                  <a:cubicBezTo>
                    <a:pt x="63" y="99"/>
                    <a:pt x="64" y="99"/>
                    <a:pt x="66" y="99"/>
                  </a:cubicBezTo>
                  <a:cubicBezTo>
                    <a:pt x="66" y="98"/>
                    <a:pt x="66" y="97"/>
                    <a:pt x="66" y="96"/>
                  </a:cubicBezTo>
                  <a:cubicBezTo>
                    <a:pt x="64" y="96"/>
                    <a:pt x="63" y="96"/>
                    <a:pt x="61" y="96"/>
                  </a:cubicBezTo>
                  <a:close/>
                  <a:moveTo>
                    <a:pt x="73" y="96"/>
                  </a:moveTo>
                  <a:cubicBezTo>
                    <a:pt x="73" y="97"/>
                    <a:pt x="73" y="98"/>
                    <a:pt x="73" y="99"/>
                  </a:cubicBezTo>
                  <a:cubicBezTo>
                    <a:pt x="75" y="99"/>
                    <a:pt x="76" y="99"/>
                    <a:pt x="78" y="99"/>
                  </a:cubicBezTo>
                  <a:cubicBezTo>
                    <a:pt x="78" y="98"/>
                    <a:pt x="78" y="97"/>
                    <a:pt x="78" y="96"/>
                  </a:cubicBezTo>
                  <a:cubicBezTo>
                    <a:pt x="76" y="96"/>
                    <a:pt x="75" y="96"/>
                    <a:pt x="73" y="96"/>
                  </a:cubicBezTo>
                  <a:close/>
                  <a:moveTo>
                    <a:pt x="79" y="96"/>
                  </a:moveTo>
                  <a:cubicBezTo>
                    <a:pt x="79" y="97"/>
                    <a:pt x="79" y="98"/>
                    <a:pt x="79" y="99"/>
                  </a:cubicBezTo>
                  <a:cubicBezTo>
                    <a:pt x="81" y="99"/>
                    <a:pt x="82" y="99"/>
                    <a:pt x="84" y="99"/>
                  </a:cubicBezTo>
                  <a:cubicBezTo>
                    <a:pt x="84" y="98"/>
                    <a:pt x="84" y="97"/>
                    <a:pt x="84" y="96"/>
                  </a:cubicBezTo>
                  <a:cubicBezTo>
                    <a:pt x="82" y="96"/>
                    <a:pt x="81" y="96"/>
                    <a:pt x="79" y="96"/>
                  </a:cubicBezTo>
                  <a:close/>
                  <a:moveTo>
                    <a:pt x="86" y="96"/>
                  </a:moveTo>
                  <a:cubicBezTo>
                    <a:pt x="86" y="97"/>
                    <a:pt x="86" y="98"/>
                    <a:pt x="86" y="99"/>
                  </a:cubicBezTo>
                  <a:cubicBezTo>
                    <a:pt x="87" y="99"/>
                    <a:pt x="88" y="99"/>
                    <a:pt x="90" y="99"/>
                  </a:cubicBezTo>
                  <a:cubicBezTo>
                    <a:pt x="90" y="98"/>
                    <a:pt x="90" y="97"/>
                    <a:pt x="90" y="96"/>
                  </a:cubicBezTo>
                  <a:cubicBezTo>
                    <a:pt x="88" y="96"/>
                    <a:pt x="87" y="96"/>
                    <a:pt x="86" y="96"/>
                  </a:cubicBezTo>
                  <a:close/>
                  <a:moveTo>
                    <a:pt x="7" y="91"/>
                  </a:moveTo>
                  <a:cubicBezTo>
                    <a:pt x="7" y="92"/>
                    <a:pt x="7" y="93"/>
                    <a:pt x="7" y="94"/>
                  </a:cubicBezTo>
                  <a:cubicBezTo>
                    <a:pt x="8" y="94"/>
                    <a:pt x="10" y="94"/>
                    <a:pt x="11" y="94"/>
                  </a:cubicBezTo>
                  <a:cubicBezTo>
                    <a:pt x="11" y="93"/>
                    <a:pt x="11" y="92"/>
                    <a:pt x="11" y="91"/>
                  </a:cubicBezTo>
                  <a:cubicBezTo>
                    <a:pt x="10" y="91"/>
                    <a:pt x="8" y="91"/>
                    <a:pt x="7" y="91"/>
                  </a:cubicBezTo>
                  <a:close/>
                  <a:moveTo>
                    <a:pt x="19" y="91"/>
                  </a:moveTo>
                  <a:cubicBezTo>
                    <a:pt x="19" y="92"/>
                    <a:pt x="19" y="93"/>
                    <a:pt x="19" y="94"/>
                  </a:cubicBezTo>
                  <a:cubicBezTo>
                    <a:pt x="20" y="94"/>
                    <a:pt x="22" y="94"/>
                    <a:pt x="23" y="94"/>
                  </a:cubicBezTo>
                  <a:cubicBezTo>
                    <a:pt x="23" y="93"/>
                    <a:pt x="23" y="92"/>
                    <a:pt x="23" y="91"/>
                  </a:cubicBezTo>
                  <a:cubicBezTo>
                    <a:pt x="22" y="91"/>
                    <a:pt x="20" y="91"/>
                    <a:pt x="19" y="91"/>
                  </a:cubicBezTo>
                  <a:close/>
                  <a:moveTo>
                    <a:pt x="31" y="91"/>
                  </a:moveTo>
                  <a:cubicBezTo>
                    <a:pt x="31" y="92"/>
                    <a:pt x="31" y="93"/>
                    <a:pt x="31" y="94"/>
                  </a:cubicBezTo>
                  <a:cubicBezTo>
                    <a:pt x="32" y="94"/>
                    <a:pt x="34" y="94"/>
                    <a:pt x="35" y="94"/>
                  </a:cubicBezTo>
                  <a:cubicBezTo>
                    <a:pt x="35" y="93"/>
                    <a:pt x="35" y="92"/>
                    <a:pt x="35" y="91"/>
                  </a:cubicBezTo>
                  <a:cubicBezTo>
                    <a:pt x="34" y="91"/>
                    <a:pt x="32" y="91"/>
                    <a:pt x="31" y="91"/>
                  </a:cubicBezTo>
                  <a:close/>
                  <a:moveTo>
                    <a:pt x="37" y="91"/>
                  </a:moveTo>
                  <a:cubicBezTo>
                    <a:pt x="37" y="92"/>
                    <a:pt x="37" y="93"/>
                    <a:pt x="37" y="94"/>
                  </a:cubicBezTo>
                  <a:cubicBezTo>
                    <a:pt x="38" y="94"/>
                    <a:pt x="40" y="94"/>
                    <a:pt x="41" y="94"/>
                  </a:cubicBezTo>
                  <a:cubicBezTo>
                    <a:pt x="41" y="93"/>
                    <a:pt x="41" y="92"/>
                    <a:pt x="41" y="91"/>
                  </a:cubicBezTo>
                  <a:cubicBezTo>
                    <a:pt x="40" y="91"/>
                    <a:pt x="38" y="91"/>
                    <a:pt x="37" y="91"/>
                  </a:cubicBezTo>
                  <a:close/>
                  <a:moveTo>
                    <a:pt x="43" y="91"/>
                  </a:moveTo>
                  <a:cubicBezTo>
                    <a:pt x="43" y="92"/>
                    <a:pt x="43" y="93"/>
                    <a:pt x="43" y="94"/>
                  </a:cubicBezTo>
                  <a:cubicBezTo>
                    <a:pt x="45" y="94"/>
                    <a:pt x="46" y="94"/>
                    <a:pt x="47" y="94"/>
                  </a:cubicBezTo>
                  <a:cubicBezTo>
                    <a:pt x="47" y="93"/>
                    <a:pt x="47" y="92"/>
                    <a:pt x="47" y="91"/>
                  </a:cubicBezTo>
                  <a:cubicBezTo>
                    <a:pt x="46" y="91"/>
                    <a:pt x="45" y="91"/>
                    <a:pt x="43" y="91"/>
                  </a:cubicBezTo>
                  <a:close/>
                  <a:moveTo>
                    <a:pt x="55" y="91"/>
                  </a:moveTo>
                  <a:cubicBezTo>
                    <a:pt x="55" y="92"/>
                    <a:pt x="55" y="93"/>
                    <a:pt x="55" y="94"/>
                  </a:cubicBezTo>
                  <a:cubicBezTo>
                    <a:pt x="57" y="94"/>
                    <a:pt x="58" y="94"/>
                    <a:pt x="60" y="94"/>
                  </a:cubicBezTo>
                  <a:cubicBezTo>
                    <a:pt x="60" y="93"/>
                    <a:pt x="60" y="92"/>
                    <a:pt x="60" y="91"/>
                  </a:cubicBezTo>
                  <a:cubicBezTo>
                    <a:pt x="58" y="91"/>
                    <a:pt x="57" y="91"/>
                    <a:pt x="55" y="91"/>
                  </a:cubicBezTo>
                  <a:close/>
                  <a:moveTo>
                    <a:pt x="61" y="91"/>
                  </a:moveTo>
                  <a:cubicBezTo>
                    <a:pt x="61" y="92"/>
                    <a:pt x="61" y="93"/>
                    <a:pt x="61" y="94"/>
                  </a:cubicBezTo>
                  <a:cubicBezTo>
                    <a:pt x="63" y="94"/>
                    <a:pt x="64" y="94"/>
                    <a:pt x="66" y="94"/>
                  </a:cubicBezTo>
                  <a:cubicBezTo>
                    <a:pt x="66" y="93"/>
                    <a:pt x="66" y="92"/>
                    <a:pt x="66" y="91"/>
                  </a:cubicBezTo>
                  <a:cubicBezTo>
                    <a:pt x="64" y="91"/>
                    <a:pt x="63" y="91"/>
                    <a:pt x="61" y="91"/>
                  </a:cubicBezTo>
                  <a:close/>
                  <a:moveTo>
                    <a:pt x="67" y="91"/>
                  </a:moveTo>
                  <a:cubicBezTo>
                    <a:pt x="67" y="92"/>
                    <a:pt x="67" y="93"/>
                    <a:pt x="67" y="94"/>
                  </a:cubicBezTo>
                  <a:cubicBezTo>
                    <a:pt x="69" y="94"/>
                    <a:pt x="70" y="94"/>
                    <a:pt x="72" y="94"/>
                  </a:cubicBezTo>
                  <a:cubicBezTo>
                    <a:pt x="72" y="93"/>
                    <a:pt x="72" y="92"/>
                    <a:pt x="72" y="91"/>
                  </a:cubicBezTo>
                  <a:cubicBezTo>
                    <a:pt x="70" y="91"/>
                    <a:pt x="69" y="91"/>
                    <a:pt x="67" y="91"/>
                  </a:cubicBezTo>
                  <a:close/>
                  <a:moveTo>
                    <a:pt x="19" y="86"/>
                  </a:moveTo>
                  <a:cubicBezTo>
                    <a:pt x="19" y="87"/>
                    <a:pt x="19" y="88"/>
                    <a:pt x="19" y="89"/>
                  </a:cubicBezTo>
                  <a:cubicBezTo>
                    <a:pt x="20" y="89"/>
                    <a:pt x="22" y="89"/>
                    <a:pt x="23" y="89"/>
                  </a:cubicBezTo>
                  <a:cubicBezTo>
                    <a:pt x="23" y="88"/>
                    <a:pt x="23" y="87"/>
                    <a:pt x="23" y="86"/>
                  </a:cubicBezTo>
                  <a:cubicBezTo>
                    <a:pt x="22" y="86"/>
                    <a:pt x="20" y="86"/>
                    <a:pt x="19" y="86"/>
                  </a:cubicBezTo>
                  <a:close/>
                  <a:moveTo>
                    <a:pt x="25" y="86"/>
                  </a:moveTo>
                  <a:cubicBezTo>
                    <a:pt x="25" y="87"/>
                    <a:pt x="25" y="88"/>
                    <a:pt x="25" y="89"/>
                  </a:cubicBezTo>
                  <a:cubicBezTo>
                    <a:pt x="26" y="89"/>
                    <a:pt x="28" y="89"/>
                    <a:pt x="29" y="89"/>
                  </a:cubicBezTo>
                  <a:cubicBezTo>
                    <a:pt x="29" y="88"/>
                    <a:pt x="29" y="87"/>
                    <a:pt x="29" y="86"/>
                  </a:cubicBezTo>
                  <a:cubicBezTo>
                    <a:pt x="28" y="86"/>
                    <a:pt x="26" y="86"/>
                    <a:pt x="25" y="86"/>
                  </a:cubicBezTo>
                  <a:close/>
                  <a:moveTo>
                    <a:pt x="31" y="86"/>
                  </a:moveTo>
                  <a:cubicBezTo>
                    <a:pt x="31" y="87"/>
                    <a:pt x="31" y="88"/>
                    <a:pt x="31" y="89"/>
                  </a:cubicBezTo>
                  <a:cubicBezTo>
                    <a:pt x="32" y="89"/>
                    <a:pt x="34" y="89"/>
                    <a:pt x="35" y="89"/>
                  </a:cubicBezTo>
                  <a:cubicBezTo>
                    <a:pt x="35" y="88"/>
                    <a:pt x="35" y="87"/>
                    <a:pt x="35" y="86"/>
                  </a:cubicBezTo>
                  <a:cubicBezTo>
                    <a:pt x="34" y="86"/>
                    <a:pt x="32" y="86"/>
                    <a:pt x="31" y="86"/>
                  </a:cubicBezTo>
                  <a:close/>
                  <a:moveTo>
                    <a:pt x="37" y="86"/>
                  </a:moveTo>
                  <a:cubicBezTo>
                    <a:pt x="37" y="87"/>
                    <a:pt x="37" y="88"/>
                    <a:pt x="37" y="89"/>
                  </a:cubicBezTo>
                  <a:cubicBezTo>
                    <a:pt x="38" y="89"/>
                    <a:pt x="40" y="89"/>
                    <a:pt x="41" y="89"/>
                  </a:cubicBezTo>
                  <a:cubicBezTo>
                    <a:pt x="41" y="88"/>
                    <a:pt x="41" y="87"/>
                    <a:pt x="41" y="86"/>
                  </a:cubicBezTo>
                  <a:cubicBezTo>
                    <a:pt x="40" y="86"/>
                    <a:pt x="38" y="86"/>
                    <a:pt x="37" y="86"/>
                  </a:cubicBezTo>
                  <a:close/>
                  <a:moveTo>
                    <a:pt x="43" y="86"/>
                  </a:moveTo>
                  <a:cubicBezTo>
                    <a:pt x="43" y="87"/>
                    <a:pt x="43" y="88"/>
                    <a:pt x="43" y="89"/>
                  </a:cubicBezTo>
                  <a:cubicBezTo>
                    <a:pt x="45" y="89"/>
                    <a:pt x="46" y="89"/>
                    <a:pt x="47" y="89"/>
                  </a:cubicBezTo>
                  <a:cubicBezTo>
                    <a:pt x="47" y="88"/>
                    <a:pt x="47" y="87"/>
                    <a:pt x="47" y="86"/>
                  </a:cubicBezTo>
                  <a:cubicBezTo>
                    <a:pt x="46" y="86"/>
                    <a:pt x="45" y="86"/>
                    <a:pt x="43" y="86"/>
                  </a:cubicBezTo>
                  <a:close/>
                  <a:moveTo>
                    <a:pt x="49" y="86"/>
                  </a:moveTo>
                  <a:cubicBezTo>
                    <a:pt x="49" y="87"/>
                    <a:pt x="49" y="88"/>
                    <a:pt x="49" y="89"/>
                  </a:cubicBezTo>
                  <a:cubicBezTo>
                    <a:pt x="51" y="89"/>
                    <a:pt x="52" y="89"/>
                    <a:pt x="53" y="89"/>
                  </a:cubicBezTo>
                  <a:cubicBezTo>
                    <a:pt x="53" y="88"/>
                    <a:pt x="53" y="87"/>
                    <a:pt x="53" y="86"/>
                  </a:cubicBezTo>
                  <a:cubicBezTo>
                    <a:pt x="52" y="86"/>
                    <a:pt x="51" y="86"/>
                    <a:pt x="49" y="86"/>
                  </a:cubicBezTo>
                  <a:close/>
                  <a:moveTo>
                    <a:pt x="55" y="86"/>
                  </a:moveTo>
                  <a:cubicBezTo>
                    <a:pt x="55" y="87"/>
                    <a:pt x="55" y="88"/>
                    <a:pt x="55" y="89"/>
                  </a:cubicBezTo>
                  <a:cubicBezTo>
                    <a:pt x="57" y="89"/>
                    <a:pt x="58" y="89"/>
                    <a:pt x="60" y="89"/>
                  </a:cubicBezTo>
                  <a:cubicBezTo>
                    <a:pt x="60" y="88"/>
                    <a:pt x="60" y="87"/>
                    <a:pt x="60" y="86"/>
                  </a:cubicBezTo>
                  <a:cubicBezTo>
                    <a:pt x="58" y="86"/>
                    <a:pt x="57" y="86"/>
                    <a:pt x="55" y="86"/>
                  </a:cubicBezTo>
                  <a:close/>
                  <a:moveTo>
                    <a:pt x="67" y="86"/>
                  </a:moveTo>
                  <a:cubicBezTo>
                    <a:pt x="67" y="87"/>
                    <a:pt x="67" y="88"/>
                    <a:pt x="67" y="89"/>
                  </a:cubicBezTo>
                  <a:cubicBezTo>
                    <a:pt x="69" y="89"/>
                    <a:pt x="70" y="89"/>
                    <a:pt x="72" y="89"/>
                  </a:cubicBezTo>
                  <a:cubicBezTo>
                    <a:pt x="72" y="88"/>
                    <a:pt x="72" y="87"/>
                    <a:pt x="72" y="86"/>
                  </a:cubicBezTo>
                  <a:cubicBezTo>
                    <a:pt x="70" y="86"/>
                    <a:pt x="69" y="86"/>
                    <a:pt x="67" y="86"/>
                  </a:cubicBezTo>
                  <a:close/>
                  <a:moveTo>
                    <a:pt x="73" y="86"/>
                  </a:moveTo>
                  <a:cubicBezTo>
                    <a:pt x="73" y="87"/>
                    <a:pt x="73" y="88"/>
                    <a:pt x="73" y="89"/>
                  </a:cubicBezTo>
                  <a:cubicBezTo>
                    <a:pt x="75" y="89"/>
                    <a:pt x="76" y="89"/>
                    <a:pt x="78" y="89"/>
                  </a:cubicBezTo>
                  <a:cubicBezTo>
                    <a:pt x="78" y="88"/>
                    <a:pt x="78" y="87"/>
                    <a:pt x="78" y="86"/>
                  </a:cubicBezTo>
                  <a:cubicBezTo>
                    <a:pt x="76" y="86"/>
                    <a:pt x="75" y="86"/>
                    <a:pt x="73" y="86"/>
                  </a:cubicBezTo>
                  <a:close/>
                  <a:moveTo>
                    <a:pt x="79" y="86"/>
                  </a:moveTo>
                  <a:cubicBezTo>
                    <a:pt x="79" y="87"/>
                    <a:pt x="79" y="88"/>
                    <a:pt x="79" y="89"/>
                  </a:cubicBezTo>
                  <a:cubicBezTo>
                    <a:pt x="81" y="89"/>
                    <a:pt x="82" y="89"/>
                    <a:pt x="84" y="89"/>
                  </a:cubicBezTo>
                  <a:cubicBezTo>
                    <a:pt x="84" y="88"/>
                    <a:pt x="84" y="87"/>
                    <a:pt x="84" y="86"/>
                  </a:cubicBezTo>
                  <a:cubicBezTo>
                    <a:pt x="82" y="86"/>
                    <a:pt x="81" y="86"/>
                    <a:pt x="79" y="86"/>
                  </a:cubicBezTo>
                  <a:close/>
                  <a:moveTo>
                    <a:pt x="7" y="81"/>
                  </a:moveTo>
                  <a:cubicBezTo>
                    <a:pt x="7" y="82"/>
                    <a:pt x="7" y="83"/>
                    <a:pt x="7" y="84"/>
                  </a:cubicBezTo>
                  <a:cubicBezTo>
                    <a:pt x="8" y="84"/>
                    <a:pt x="10" y="84"/>
                    <a:pt x="11" y="84"/>
                  </a:cubicBezTo>
                  <a:cubicBezTo>
                    <a:pt x="11" y="83"/>
                    <a:pt x="11" y="82"/>
                    <a:pt x="11" y="81"/>
                  </a:cubicBezTo>
                  <a:cubicBezTo>
                    <a:pt x="10" y="81"/>
                    <a:pt x="8" y="81"/>
                    <a:pt x="7" y="81"/>
                  </a:cubicBezTo>
                  <a:close/>
                  <a:moveTo>
                    <a:pt x="19" y="81"/>
                  </a:moveTo>
                  <a:cubicBezTo>
                    <a:pt x="19" y="82"/>
                    <a:pt x="19" y="83"/>
                    <a:pt x="19" y="84"/>
                  </a:cubicBezTo>
                  <a:cubicBezTo>
                    <a:pt x="20" y="84"/>
                    <a:pt x="22" y="84"/>
                    <a:pt x="23" y="84"/>
                  </a:cubicBezTo>
                  <a:cubicBezTo>
                    <a:pt x="23" y="83"/>
                    <a:pt x="23" y="82"/>
                    <a:pt x="23" y="81"/>
                  </a:cubicBezTo>
                  <a:cubicBezTo>
                    <a:pt x="22" y="81"/>
                    <a:pt x="20" y="81"/>
                    <a:pt x="19" y="81"/>
                  </a:cubicBezTo>
                  <a:close/>
                  <a:moveTo>
                    <a:pt x="25" y="81"/>
                  </a:moveTo>
                  <a:cubicBezTo>
                    <a:pt x="25" y="82"/>
                    <a:pt x="25" y="83"/>
                    <a:pt x="25" y="84"/>
                  </a:cubicBezTo>
                  <a:cubicBezTo>
                    <a:pt x="26" y="84"/>
                    <a:pt x="28" y="84"/>
                    <a:pt x="29" y="84"/>
                  </a:cubicBezTo>
                  <a:cubicBezTo>
                    <a:pt x="29" y="83"/>
                    <a:pt x="29" y="82"/>
                    <a:pt x="29" y="81"/>
                  </a:cubicBezTo>
                  <a:cubicBezTo>
                    <a:pt x="28" y="81"/>
                    <a:pt x="26" y="81"/>
                    <a:pt x="25" y="81"/>
                  </a:cubicBezTo>
                  <a:close/>
                  <a:moveTo>
                    <a:pt x="31" y="81"/>
                  </a:moveTo>
                  <a:cubicBezTo>
                    <a:pt x="31" y="82"/>
                    <a:pt x="31" y="83"/>
                    <a:pt x="31" y="84"/>
                  </a:cubicBezTo>
                  <a:cubicBezTo>
                    <a:pt x="32" y="84"/>
                    <a:pt x="34" y="84"/>
                    <a:pt x="35" y="84"/>
                  </a:cubicBezTo>
                  <a:cubicBezTo>
                    <a:pt x="35" y="83"/>
                    <a:pt x="35" y="82"/>
                    <a:pt x="35" y="81"/>
                  </a:cubicBezTo>
                  <a:cubicBezTo>
                    <a:pt x="34" y="81"/>
                    <a:pt x="32" y="81"/>
                    <a:pt x="31" y="81"/>
                  </a:cubicBezTo>
                  <a:close/>
                  <a:moveTo>
                    <a:pt x="37" y="81"/>
                  </a:moveTo>
                  <a:cubicBezTo>
                    <a:pt x="37" y="82"/>
                    <a:pt x="37" y="83"/>
                    <a:pt x="37" y="84"/>
                  </a:cubicBezTo>
                  <a:cubicBezTo>
                    <a:pt x="38" y="84"/>
                    <a:pt x="40" y="84"/>
                    <a:pt x="41" y="84"/>
                  </a:cubicBezTo>
                  <a:cubicBezTo>
                    <a:pt x="41" y="83"/>
                    <a:pt x="41" y="82"/>
                    <a:pt x="41" y="81"/>
                  </a:cubicBezTo>
                  <a:cubicBezTo>
                    <a:pt x="40" y="81"/>
                    <a:pt x="38" y="81"/>
                    <a:pt x="37" y="81"/>
                  </a:cubicBezTo>
                  <a:close/>
                  <a:moveTo>
                    <a:pt x="49" y="81"/>
                  </a:moveTo>
                  <a:cubicBezTo>
                    <a:pt x="49" y="82"/>
                    <a:pt x="49" y="83"/>
                    <a:pt x="49" y="84"/>
                  </a:cubicBezTo>
                  <a:cubicBezTo>
                    <a:pt x="51" y="84"/>
                    <a:pt x="52" y="84"/>
                    <a:pt x="53" y="84"/>
                  </a:cubicBezTo>
                  <a:cubicBezTo>
                    <a:pt x="53" y="83"/>
                    <a:pt x="53" y="82"/>
                    <a:pt x="53" y="81"/>
                  </a:cubicBezTo>
                  <a:cubicBezTo>
                    <a:pt x="52" y="81"/>
                    <a:pt x="51" y="81"/>
                    <a:pt x="49" y="81"/>
                  </a:cubicBezTo>
                  <a:close/>
                  <a:moveTo>
                    <a:pt x="55" y="81"/>
                  </a:moveTo>
                  <a:cubicBezTo>
                    <a:pt x="55" y="82"/>
                    <a:pt x="55" y="83"/>
                    <a:pt x="55" y="84"/>
                  </a:cubicBezTo>
                  <a:cubicBezTo>
                    <a:pt x="57" y="84"/>
                    <a:pt x="58" y="84"/>
                    <a:pt x="60" y="84"/>
                  </a:cubicBezTo>
                  <a:cubicBezTo>
                    <a:pt x="60" y="83"/>
                    <a:pt x="60" y="82"/>
                    <a:pt x="60" y="81"/>
                  </a:cubicBezTo>
                  <a:cubicBezTo>
                    <a:pt x="58" y="81"/>
                    <a:pt x="57" y="81"/>
                    <a:pt x="55" y="81"/>
                  </a:cubicBezTo>
                  <a:close/>
                  <a:moveTo>
                    <a:pt x="61" y="81"/>
                  </a:moveTo>
                  <a:cubicBezTo>
                    <a:pt x="61" y="82"/>
                    <a:pt x="61" y="83"/>
                    <a:pt x="61" y="84"/>
                  </a:cubicBezTo>
                  <a:cubicBezTo>
                    <a:pt x="63" y="84"/>
                    <a:pt x="64" y="84"/>
                    <a:pt x="66" y="84"/>
                  </a:cubicBezTo>
                  <a:cubicBezTo>
                    <a:pt x="66" y="83"/>
                    <a:pt x="66" y="82"/>
                    <a:pt x="66" y="81"/>
                  </a:cubicBezTo>
                  <a:cubicBezTo>
                    <a:pt x="64" y="81"/>
                    <a:pt x="63" y="81"/>
                    <a:pt x="61" y="81"/>
                  </a:cubicBezTo>
                  <a:close/>
                  <a:moveTo>
                    <a:pt x="67" y="81"/>
                  </a:moveTo>
                  <a:cubicBezTo>
                    <a:pt x="67" y="82"/>
                    <a:pt x="67" y="83"/>
                    <a:pt x="67" y="84"/>
                  </a:cubicBezTo>
                  <a:cubicBezTo>
                    <a:pt x="69" y="84"/>
                    <a:pt x="70" y="84"/>
                    <a:pt x="72" y="84"/>
                  </a:cubicBezTo>
                  <a:cubicBezTo>
                    <a:pt x="72" y="83"/>
                    <a:pt x="72" y="82"/>
                    <a:pt x="72" y="81"/>
                  </a:cubicBezTo>
                  <a:cubicBezTo>
                    <a:pt x="70" y="81"/>
                    <a:pt x="69" y="81"/>
                    <a:pt x="67" y="81"/>
                  </a:cubicBezTo>
                  <a:close/>
                  <a:moveTo>
                    <a:pt x="73" y="81"/>
                  </a:moveTo>
                  <a:cubicBezTo>
                    <a:pt x="73" y="82"/>
                    <a:pt x="73" y="83"/>
                    <a:pt x="73" y="84"/>
                  </a:cubicBezTo>
                  <a:cubicBezTo>
                    <a:pt x="75" y="84"/>
                    <a:pt x="76" y="84"/>
                    <a:pt x="78" y="84"/>
                  </a:cubicBezTo>
                  <a:cubicBezTo>
                    <a:pt x="78" y="83"/>
                    <a:pt x="78" y="82"/>
                    <a:pt x="78" y="81"/>
                  </a:cubicBezTo>
                  <a:cubicBezTo>
                    <a:pt x="76" y="81"/>
                    <a:pt x="75" y="81"/>
                    <a:pt x="73" y="81"/>
                  </a:cubicBezTo>
                  <a:close/>
                  <a:moveTo>
                    <a:pt x="79" y="81"/>
                  </a:moveTo>
                  <a:cubicBezTo>
                    <a:pt x="79" y="82"/>
                    <a:pt x="79" y="83"/>
                    <a:pt x="79" y="84"/>
                  </a:cubicBezTo>
                  <a:cubicBezTo>
                    <a:pt x="81" y="84"/>
                    <a:pt x="82" y="84"/>
                    <a:pt x="84" y="84"/>
                  </a:cubicBezTo>
                  <a:cubicBezTo>
                    <a:pt x="84" y="83"/>
                    <a:pt x="84" y="82"/>
                    <a:pt x="84" y="81"/>
                  </a:cubicBezTo>
                  <a:cubicBezTo>
                    <a:pt x="82" y="81"/>
                    <a:pt x="81" y="81"/>
                    <a:pt x="79" y="81"/>
                  </a:cubicBezTo>
                  <a:close/>
                  <a:moveTo>
                    <a:pt x="7" y="77"/>
                  </a:moveTo>
                  <a:cubicBezTo>
                    <a:pt x="7" y="77"/>
                    <a:pt x="7" y="78"/>
                    <a:pt x="7" y="79"/>
                  </a:cubicBezTo>
                  <a:cubicBezTo>
                    <a:pt x="8" y="79"/>
                    <a:pt x="10" y="79"/>
                    <a:pt x="11" y="79"/>
                  </a:cubicBezTo>
                  <a:cubicBezTo>
                    <a:pt x="11" y="78"/>
                    <a:pt x="11" y="77"/>
                    <a:pt x="11" y="77"/>
                  </a:cubicBezTo>
                  <a:cubicBezTo>
                    <a:pt x="10" y="77"/>
                    <a:pt x="8" y="77"/>
                    <a:pt x="7" y="77"/>
                  </a:cubicBezTo>
                  <a:close/>
                  <a:moveTo>
                    <a:pt x="19" y="77"/>
                  </a:moveTo>
                  <a:cubicBezTo>
                    <a:pt x="19" y="77"/>
                    <a:pt x="19" y="78"/>
                    <a:pt x="19" y="79"/>
                  </a:cubicBezTo>
                  <a:cubicBezTo>
                    <a:pt x="20" y="79"/>
                    <a:pt x="22" y="79"/>
                    <a:pt x="23" y="79"/>
                  </a:cubicBezTo>
                  <a:cubicBezTo>
                    <a:pt x="23" y="78"/>
                    <a:pt x="23" y="77"/>
                    <a:pt x="23" y="77"/>
                  </a:cubicBezTo>
                  <a:cubicBezTo>
                    <a:pt x="22" y="77"/>
                    <a:pt x="20" y="77"/>
                    <a:pt x="19" y="77"/>
                  </a:cubicBezTo>
                  <a:close/>
                  <a:moveTo>
                    <a:pt x="25" y="77"/>
                  </a:moveTo>
                  <a:cubicBezTo>
                    <a:pt x="25" y="77"/>
                    <a:pt x="25" y="78"/>
                    <a:pt x="25" y="79"/>
                  </a:cubicBezTo>
                  <a:cubicBezTo>
                    <a:pt x="26" y="79"/>
                    <a:pt x="28" y="79"/>
                    <a:pt x="29" y="79"/>
                  </a:cubicBezTo>
                  <a:cubicBezTo>
                    <a:pt x="29" y="78"/>
                    <a:pt x="29" y="77"/>
                    <a:pt x="29" y="77"/>
                  </a:cubicBezTo>
                  <a:cubicBezTo>
                    <a:pt x="28" y="77"/>
                    <a:pt x="26" y="77"/>
                    <a:pt x="25" y="77"/>
                  </a:cubicBezTo>
                  <a:close/>
                  <a:moveTo>
                    <a:pt x="31" y="77"/>
                  </a:moveTo>
                  <a:cubicBezTo>
                    <a:pt x="31" y="77"/>
                    <a:pt x="31" y="78"/>
                    <a:pt x="31" y="79"/>
                  </a:cubicBezTo>
                  <a:cubicBezTo>
                    <a:pt x="32" y="79"/>
                    <a:pt x="34" y="79"/>
                    <a:pt x="35" y="79"/>
                  </a:cubicBezTo>
                  <a:cubicBezTo>
                    <a:pt x="35" y="78"/>
                    <a:pt x="35" y="77"/>
                    <a:pt x="35" y="77"/>
                  </a:cubicBezTo>
                  <a:cubicBezTo>
                    <a:pt x="34" y="77"/>
                    <a:pt x="32" y="77"/>
                    <a:pt x="31" y="77"/>
                  </a:cubicBezTo>
                  <a:close/>
                  <a:moveTo>
                    <a:pt x="37" y="77"/>
                  </a:moveTo>
                  <a:cubicBezTo>
                    <a:pt x="37" y="77"/>
                    <a:pt x="37" y="78"/>
                    <a:pt x="37" y="79"/>
                  </a:cubicBezTo>
                  <a:cubicBezTo>
                    <a:pt x="38" y="79"/>
                    <a:pt x="40" y="79"/>
                    <a:pt x="41" y="79"/>
                  </a:cubicBezTo>
                  <a:cubicBezTo>
                    <a:pt x="41" y="78"/>
                    <a:pt x="41" y="77"/>
                    <a:pt x="41" y="77"/>
                  </a:cubicBezTo>
                  <a:cubicBezTo>
                    <a:pt x="40" y="77"/>
                    <a:pt x="38" y="77"/>
                    <a:pt x="37" y="77"/>
                  </a:cubicBezTo>
                  <a:close/>
                  <a:moveTo>
                    <a:pt x="43" y="77"/>
                  </a:moveTo>
                  <a:cubicBezTo>
                    <a:pt x="43" y="77"/>
                    <a:pt x="43" y="78"/>
                    <a:pt x="43" y="79"/>
                  </a:cubicBezTo>
                  <a:cubicBezTo>
                    <a:pt x="45" y="79"/>
                    <a:pt x="46" y="79"/>
                    <a:pt x="47" y="79"/>
                  </a:cubicBezTo>
                  <a:cubicBezTo>
                    <a:pt x="47" y="78"/>
                    <a:pt x="47" y="77"/>
                    <a:pt x="47" y="77"/>
                  </a:cubicBezTo>
                  <a:cubicBezTo>
                    <a:pt x="46" y="77"/>
                    <a:pt x="45" y="77"/>
                    <a:pt x="43" y="77"/>
                  </a:cubicBezTo>
                  <a:close/>
                  <a:moveTo>
                    <a:pt x="67" y="77"/>
                  </a:moveTo>
                  <a:cubicBezTo>
                    <a:pt x="67" y="77"/>
                    <a:pt x="67" y="78"/>
                    <a:pt x="67" y="79"/>
                  </a:cubicBezTo>
                  <a:cubicBezTo>
                    <a:pt x="69" y="79"/>
                    <a:pt x="70" y="79"/>
                    <a:pt x="72" y="79"/>
                  </a:cubicBezTo>
                  <a:cubicBezTo>
                    <a:pt x="72" y="78"/>
                    <a:pt x="72" y="77"/>
                    <a:pt x="72" y="77"/>
                  </a:cubicBezTo>
                  <a:cubicBezTo>
                    <a:pt x="70" y="77"/>
                    <a:pt x="69" y="77"/>
                    <a:pt x="67" y="77"/>
                  </a:cubicBezTo>
                  <a:close/>
                  <a:moveTo>
                    <a:pt x="73" y="77"/>
                  </a:moveTo>
                  <a:cubicBezTo>
                    <a:pt x="73" y="77"/>
                    <a:pt x="73" y="78"/>
                    <a:pt x="73" y="79"/>
                  </a:cubicBezTo>
                  <a:cubicBezTo>
                    <a:pt x="75" y="79"/>
                    <a:pt x="76" y="79"/>
                    <a:pt x="78" y="79"/>
                  </a:cubicBezTo>
                  <a:cubicBezTo>
                    <a:pt x="78" y="78"/>
                    <a:pt x="78" y="77"/>
                    <a:pt x="78" y="77"/>
                  </a:cubicBezTo>
                  <a:cubicBezTo>
                    <a:pt x="76" y="77"/>
                    <a:pt x="75" y="77"/>
                    <a:pt x="73" y="77"/>
                  </a:cubicBezTo>
                  <a:close/>
                  <a:moveTo>
                    <a:pt x="7" y="72"/>
                  </a:moveTo>
                  <a:cubicBezTo>
                    <a:pt x="7" y="73"/>
                    <a:pt x="7" y="73"/>
                    <a:pt x="7" y="74"/>
                  </a:cubicBezTo>
                  <a:cubicBezTo>
                    <a:pt x="8" y="74"/>
                    <a:pt x="10" y="74"/>
                    <a:pt x="11" y="74"/>
                  </a:cubicBezTo>
                  <a:cubicBezTo>
                    <a:pt x="11" y="73"/>
                    <a:pt x="11" y="73"/>
                    <a:pt x="11" y="72"/>
                  </a:cubicBezTo>
                  <a:cubicBezTo>
                    <a:pt x="10" y="72"/>
                    <a:pt x="8" y="72"/>
                    <a:pt x="7" y="72"/>
                  </a:cubicBezTo>
                  <a:close/>
                  <a:moveTo>
                    <a:pt x="19" y="72"/>
                  </a:moveTo>
                  <a:cubicBezTo>
                    <a:pt x="19" y="73"/>
                    <a:pt x="19" y="73"/>
                    <a:pt x="19" y="74"/>
                  </a:cubicBezTo>
                  <a:cubicBezTo>
                    <a:pt x="20" y="74"/>
                    <a:pt x="22" y="74"/>
                    <a:pt x="23" y="74"/>
                  </a:cubicBezTo>
                  <a:cubicBezTo>
                    <a:pt x="23" y="73"/>
                    <a:pt x="23" y="73"/>
                    <a:pt x="23" y="72"/>
                  </a:cubicBezTo>
                  <a:cubicBezTo>
                    <a:pt x="22" y="72"/>
                    <a:pt x="20" y="72"/>
                    <a:pt x="19" y="72"/>
                  </a:cubicBezTo>
                  <a:close/>
                  <a:moveTo>
                    <a:pt x="25" y="72"/>
                  </a:moveTo>
                  <a:cubicBezTo>
                    <a:pt x="25" y="73"/>
                    <a:pt x="25" y="73"/>
                    <a:pt x="25" y="74"/>
                  </a:cubicBezTo>
                  <a:cubicBezTo>
                    <a:pt x="26" y="74"/>
                    <a:pt x="28" y="74"/>
                    <a:pt x="29" y="74"/>
                  </a:cubicBezTo>
                  <a:cubicBezTo>
                    <a:pt x="29" y="73"/>
                    <a:pt x="29" y="73"/>
                    <a:pt x="29" y="72"/>
                  </a:cubicBezTo>
                  <a:cubicBezTo>
                    <a:pt x="28" y="72"/>
                    <a:pt x="26" y="72"/>
                    <a:pt x="25" y="72"/>
                  </a:cubicBezTo>
                  <a:close/>
                  <a:moveTo>
                    <a:pt x="37" y="72"/>
                  </a:moveTo>
                  <a:cubicBezTo>
                    <a:pt x="37" y="73"/>
                    <a:pt x="37" y="73"/>
                    <a:pt x="37" y="74"/>
                  </a:cubicBezTo>
                  <a:cubicBezTo>
                    <a:pt x="38" y="74"/>
                    <a:pt x="40" y="74"/>
                    <a:pt x="41" y="74"/>
                  </a:cubicBezTo>
                  <a:cubicBezTo>
                    <a:pt x="41" y="73"/>
                    <a:pt x="41" y="73"/>
                    <a:pt x="41" y="72"/>
                  </a:cubicBezTo>
                  <a:cubicBezTo>
                    <a:pt x="40" y="72"/>
                    <a:pt x="38" y="72"/>
                    <a:pt x="37" y="72"/>
                  </a:cubicBezTo>
                  <a:close/>
                  <a:moveTo>
                    <a:pt x="43" y="72"/>
                  </a:moveTo>
                  <a:cubicBezTo>
                    <a:pt x="43" y="73"/>
                    <a:pt x="43" y="73"/>
                    <a:pt x="43" y="74"/>
                  </a:cubicBezTo>
                  <a:cubicBezTo>
                    <a:pt x="45" y="74"/>
                    <a:pt x="46" y="74"/>
                    <a:pt x="47" y="74"/>
                  </a:cubicBezTo>
                  <a:cubicBezTo>
                    <a:pt x="47" y="73"/>
                    <a:pt x="47" y="73"/>
                    <a:pt x="47" y="72"/>
                  </a:cubicBezTo>
                  <a:cubicBezTo>
                    <a:pt x="46" y="72"/>
                    <a:pt x="45" y="72"/>
                    <a:pt x="43" y="72"/>
                  </a:cubicBezTo>
                  <a:close/>
                  <a:moveTo>
                    <a:pt x="49" y="72"/>
                  </a:moveTo>
                  <a:cubicBezTo>
                    <a:pt x="49" y="73"/>
                    <a:pt x="49" y="73"/>
                    <a:pt x="49" y="74"/>
                  </a:cubicBezTo>
                  <a:cubicBezTo>
                    <a:pt x="51" y="74"/>
                    <a:pt x="52" y="74"/>
                    <a:pt x="53" y="74"/>
                  </a:cubicBezTo>
                  <a:cubicBezTo>
                    <a:pt x="53" y="73"/>
                    <a:pt x="53" y="73"/>
                    <a:pt x="53" y="72"/>
                  </a:cubicBezTo>
                  <a:cubicBezTo>
                    <a:pt x="52" y="72"/>
                    <a:pt x="51" y="72"/>
                    <a:pt x="49" y="72"/>
                  </a:cubicBezTo>
                  <a:close/>
                  <a:moveTo>
                    <a:pt x="55" y="72"/>
                  </a:moveTo>
                  <a:cubicBezTo>
                    <a:pt x="55" y="73"/>
                    <a:pt x="55" y="73"/>
                    <a:pt x="55" y="74"/>
                  </a:cubicBezTo>
                  <a:cubicBezTo>
                    <a:pt x="57" y="74"/>
                    <a:pt x="58" y="74"/>
                    <a:pt x="60" y="74"/>
                  </a:cubicBezTo>
                  <a:cubicBezTo>
                    <a:pt x="60" y="73"/>
                    <a:pt x="60" y="73"/>
                    <a:pt x="60" y="72"/>
                  </a:cubicBezTo>
                  <a:cubicBezTo>
                    <a:pt x="58" y="72"/>
                    <a:pt x="57" y="72"/>
                    <a:pt x="55" y="72"/>
                  </a:cubicBezTo>
                  <a:close/>
                  <a:moveTo>
                    <a:pt x="61" y="72"/>
                  </a:moveTo>
                  <a:cubicBezTo>
                    <a:pt x="61" y="73"/>
                    <a:pt x="61" y="73"/>
                    <a:pt x="61" y="74"/>
                  </a:cubicBezTo>
                  <a:cubicBezTo>
                    <a:pt x="63" y="74"/>
                    <a:pt x="64" y="74"/>
                    <a:pt x="66" y="74"/>
                  </a:cubicBezTo>
                  <a:cubicBezTo>
                    <a:pt x="66" y="73"/>
                    <a:pt x="66" y="73"/>
                    <a:pt x="66" y="72"/>
                  </a:cubicBezTo>
                  <a:cubicBezTo>
                    <a:pt x="64" y="72"/>
                    <a:pt x="63" y="72"/>
                    <a:pt x="61" y="72"/>
                  </a:cubicBezTo>
                  <a:close/>
                  <a:moveTo>
                    <a:pt x="67" y="72"/>
                  </a:moveTo>
                  <a:cubicBezTo>
                    <a:pt x="67" y="73"/>
                    <a:pt x="67" y="73"/>
                    <a:pt x="67" y="74"/>
                  </a:cubicBezTo>
                  <a:cubicBezTo>
                    <a:pt x="69" y="74"/>
                    <a:pt x="70" y="74"/>
                    <a:pt x="72" y="74"/>
                  </a:cubicBezTo>
                  <a:cubicBezTo>
                    <a:pt x="72" y="73"/>
                    <a:pt x="72" y="73"/>
                    <a:pt x="72" y="72"/>
                  </a:cubicBezTo>
                  <a:cubicBezTo>
                    <a:pt x="70" y="72"/>
                    <a:pt x="69" y="72"/>
                    <a:pt x="67" y="72"/>
                  </a:cubicBezTo>
                  <a:close/>
                  <a:moveTo>
                    <a:pt x="73" y="72"/>
                  </a:moveTo>
                  <a:cubicBezTo>
                    <a:pt x="73" y="73"/>
                    <a:pt x="73" y="73"/>
                    <a:pt x="73" y="74"/>
                  </a:cubicBezTo>
                  <a:cubicBezTo>
                    <a:pt x="75" y="74"/>
                    <a:pt x="76" y="74"/>
                    <a:pt x="78" y="74"/>
                  </a:cubicBezTo>
                  <a:cubicBezTo>
                    <a:pt x="78" y="73"/>
                    <a:pt x="78" y="73"/>
                    <a:pt x="78" y="72"/>
                  </a:cubicBezTo>
                  <a:cubicBezTo>
                    <a:pt x="76" y="72"/>
                    <a:pt x="75" y="72"/>
                    <a:pt x="73" y="72"/>
                  </a:cubicBezTo>
                  <a:close/>
                  <a:moveTo>
                    <a:pt x="79" y="72"/>
                  </a:moveTo>
                  <a:cubicBezTo>
                    <a:pt x="79" y="73"/>
                    <a:pt x="79" y="73"/>
                    <a:pt x="79" y="74"/>
                  </a:cubicBezTo>
                  <a:cubicBezTo>
                    <a:pt x="81" y="74"/>
                    <a:pt x="82" y="74"/>
                    <a:pt x="84" y="74"/>
                  </a:cubicBezTo>
                  <a:cubicBezTo>
                    <a:pt x="84" y="73"/>
                    <a:pt x="84" y="73"/>
                    <a:pt x="84" y="72"/>
                  </a:cubicBezTo>
                  <a:cubicBezTo>
                    <a:pt x="82" y="72"/>
                    <a:pt x="81" y="72"/>
                    <a:pt x="79" y="72"/>
                  </a:cubicBezTo>
                  <a:close/>
                  <a:moveTo>
                    <a:pt x="73" y="67"/>
                  </a:moveTo>
                  <a:cubicBezTo>
                    <a:pt x="73" y="68"/>
                    <a:pt x="73" y="69"/>
                    <a:pt x="73" y="69"/>
                  </a:cubicBezTo>
                  <a:cubicBezTo>
                    <a:pt x="75" y="69"/>
                    <a:pt x="76" y="69"/>
                    <a:pt x="78" y="69"/>
                  </a:cubicBezTo>
                  <a:cubicBezTo>
                    <a:pt x="78" y="69"/>
                    <a:pt x="78" y="68"/>
                    <a:pt x="78" y="67"/>
                  </a:cubicBezTo>
                  <a:cubicBezTo>
                    <a:pt x="76" y="67"/>
                    <a:pt x="75" y="67"/>
                    <a:pt x="73" y="67"/>
                  </a:cubicBezTo>
                  <a:close/>
                  <a:moveTo>
                    <a:pt x="79" y="67"/>
                  </a:moveTo>
                  <a:cubicBezTo>
                    <a:pt x="79" y="68"/>
                    <a:pt x="79" y="69"/>
                    <a:pt x="79" y="69"/>
                  </a:cubicBezTo>
                  <a:cubicBezTo>
                    <a:pt x="81" y="69"/>
                    <a:pt x="82" y="69"/>
                    <a:pt x="84" y="69"/>
                  </a:cubicBezTo>
                  <a:cubicBezTo>
                    <a:pt x="84" y="69"/>
                    <a:pt x="84" y="68"/>
                    <a:pt x="84" y="67"/>
                  </a:cubicBezTo>
                  <a:cubicBezTo>
                    <a:pt x="82" y="67"/>
                    <a:pt x="81" y="67"/>
                    <a:pt x="79" y="67"/>
                  </a:cubicBezTo>
                  <a:close/>
                  <a:moveTo>
                    <a:pt x="86" y="67"/>
                  </a:moveTo>
                  <a:cubicBezTo>
                    <a:pt x="86" y="68"/>
                    <a:pt x="86" y="69"/>
                    <a:pt x="86" y="69"/>
                  </a:cubicBezTo>
                  <a:cubicBezTo>
                    <a:pt x="87" y="69"/>
                    <a:pt x="88" y="69"/>
                    <a:pt x="90" y="69"/>
                  </a:cubicBezTo>
                  <a:cubicBezTo>
                    <a:pt x="90" y="69"/>
                    <a:pt x="90" y="68"/>
                    <a:pt x="90" y="67"/>
                  </a:cubicBezTo>
                  <a:cubicBezTo>
                    <a:pt x="88" y="67"/>
                    <a:pt x="87" y="67"/>
                    <a:pt x="86" y="67"/>
                  </a:cubicBezTo>
                  <a:close/>
                  <a:moveTo>
                    <a:pt x="7" y="62"/>
                  </a:moveTo>
                  <a:cubicBezTo>
                    <a:pt x="7" y="63"/>
                    <a:pt x="7" y="64"/>
                    <a:pt x="7" y="65"/>
                  </a:cubicBezTo>
                  <a:cubicBezTo>
                    <a:pt x="8" y="65"/>
                    <a:pt x="10" y="65"/>
                    <a:pt x="11" y="65"/>
                  </a:cubicBezTo>
                  <a:cubicBezTo>
                    <a:pt x="11" y="64"/>
                    <a:pt x="11" y="63"/>
                    <a:pt x="11" y="62"/>
                  </a:cubicBezTo>
                  <a:cubicBezTo>
                    <a:pt x="10" y="62"/>
                    <a:pt x="8" y="62"/>
                    <a:pt x="7" y="62"/>
                  </a:cubicBezTo>
                  <a:close/>
                  <a:moveTo>
                    <a:pt x="25" y="62"/>
                  </a:moveTo>
                  <a:cubicBezTo>
                    <a:pt x="25" y="63"/>
                    <a:pt x="25" y="64"/>
                    <a:pt x="25" y="65"/>
                  </a:cubicBezTo>
                  <a:cubicBezTo>
                    <a:pt x="26" y="65"/>
                    <a:pt x="28" y="65"/>
                    <a:pt x="29" y="65"/>
                  </a:cubicBezTo>
                  <a:cubicBezTo>
                    <a:pt x="29" y="64"/>
                    <a:pt x="29" y="63"/>
                    <a:pt x="29" y="62"/>
                  </a:cubicBezTo>
                  <a:cubicBezTo>
                    <a:pt x="28" y="62"/>
                    <a:pt x="26" y="62"/>
                    <a:pt x="25" y="62"/>
                  </a:cubicBezTo>
                  <a:close/>
                  <a:moveTo>
                    <a:pt x="37" y="62"/>
                  </a:moveTo>
                  <a:cubicBezTo>
                    <a:pt x="37" y="63"/>
                    <a:pt x="37" y="64"/>
                    <a:pt x="37" y="65"/>
                  </a:cubicBezTo>
                  <a:cubicBezTo>
                    <a:pt x="38" y="65"/>
                    <a:pt x="40" y="65"/>
                    <a:pt x="41" y="65"/>
                  </a:cubicBezTo>
                  <a:cubicBezTo>
                    <a:pt x="41" y="64"/>
                    <a:pt x="41" y="63"/>
                    <a:pt x="41" y="62"/>
                  </a:cubicBezTo>
                  <a:cubicBezTo>
                    <a:pt x="40" y="62"/>
                    <a:pt x="38" y="62"/>
                    <a:pt x="37" y="62"/>
                  </a:cubicBezTo>
                  <a:close/>
                  <a:moveTo>
                    <a:pt x="43" y="62"/>
                  </a:moveTo>
                  <a:cubicBezTo>
                    <a:pt x="43" y="63"/>
                    <a:pt x="43" y="64"/>
                    <a:pt x="43" y="65"/>
                  </a:cubicBezTo>
                  <a:cubicBezTo>
                    <a:pt x="45" y="65"/>
                    <a:pt x="46" y="65"/>
                    <a:pt x="47" y="65"/>
                  </a:cubicBezTo>
                  <a:cubicBezTo>
                    <a:pt x="47" y="64"/>
                    <a:pt x="47" y="63"/>
                    <a:pt x="47" y="62"/>
                  </a:cubicBezTo>
                  <a:cubicBezTo>
                    <a:pt x="46" y="62"/>
                    <a:pt x="45" y="62"/>
                    <a:pt x="43" y="62"/>
                  </a:cubicBezTo>
                  <a:close/>
                  <a:moveTo>
                    <a:pt x="49" y="62"/>
                  </a:moveTo>
                  <a:cubicBezTo>
                    <a:pt x="49" y="63"/>
                    <a:pt x="49" y="64"/>
                    <a:pt x="49" y="65"/>
                  </a:cubicBezTo>
                  <a:cubicBezTo>
                    <a:pt x="51" y="65"/>
                    <a:pt x="52" y="65"/>
                    <a:pt x="53" y="65"/>
                  </a:cubicBezTo>
                  <a:cubicBezTo>
                    <a:pt x="53" y="64"/>
                    <a:pt x="53" y="63"/>
                    <a:pt x="53" y="62"/>
                  </a:cubicBezTo>
                  <a:cubicBezTo>
                    <a:pt x="52" y="62"/>
                    <a:pt x="51" y="62"/>
                    <a:pt x="49" y="62"/>
                  </a:cubicBezTo>
                  <a:close/>
                  <a:moveTo>
                    <a:pt x="55" y="62"/>
                  </a:moveTo>
                  <a:cubicBezTo>
                    <a:pt x="55" y="63"/>
                    <a:pt x="55" y="64"/>
                    <a:pt x="55" y="65"/>
                  </a:cubicBezTo>
                  <a:cubicBezTo>
                    <a:pt x="57" y="65"/>
                    <a:pt x="58" y="65"/>
                    <a:pt x="60" y="65"/>
                  </a:cubicBezTo>
                  <a:cubicBezTo>
                    <a:pt x="60" y="64"/>
                    <a:pt x="60" y="63"/>
                    <a:pt x="60" y="62"/>
                  </a:cubicBezTo>
                  <a:cubicBezTo>
                    <a:pt x="58" y="62"/>
                    <a:pt x="57" y="62"/>
                    <a:pt x="55" y="62"/>
                  </a:cubicBezTo>
                  <a:close/>
                  <a:moveTo>
                    <a:pt x="61" y="62"/>
                  </a:moveTo>
                  <a:cubicBezTo>
                    <a:pt x="61" y="63"/>
                    <a:pt x="61" y="64"/>
                    <a:pt x="61" y="65"/>
                  </a:cubicBezTo>
                  <a:cubicBezTo>
                    <a:pt x="63" y="65"/>
                    <a:pt x="64" y="65"/>
                    <a:pt x="66" y="65"/>
                  </a:cubicBezTo>
                  <a:cubicBezTo>
                    <a:pt x="66" y="64"/>
                    <a:pt x="66" y="63"/>
                    <a:pt x="66" y="62"/>
                  </a:cubicBezTo>
                  <a:cubicBezTo>
                    <a:pt x="64" y="62"/>
                    <a:pt x="63" y="62"/>
                    <a:pt x="61" y="62"/>
                  </a:cubicBezTo>
                  <a:close/>
                  <a:moveTo>
                    <a:pt x="67" y="62"/>
                  </a:moveTo>
                  <a:cubicBezTo>
                    <a:pt x="67" y="63"/>
                    <a:pt x="67" y="64"/>
                    <a:pt x="67" y="65"/>
                  </a:cubicBezTo>
                  <a:cubicBezTo>
                    <a:pt x="69" y="65"/>
                    <a:pt x="70" y="65"/>
                    <a:pt x="72" y="65"/>
                  </a:cubicBezTo>
                  <a:cubicBezTo>
                    <a:pt x="72" y="64"/>
                    <a:pt x="72" y="63"/>
                    <a:pt x="72" y="62"/>
                  </a:cubicBezTo>
                  <a:cubicBezTo>
                    <a:pt x="70" y="62"/>
                    <a:pt x="69" y="62"/>
                    <a:pt x="67" y="62"/>
                  </a:cubicBezTo>
                  <a:close/>
                  <a:moveTo>
                    <a:pt x="73" y="62"/>
                  </a:moveTo>
                  <a:cubicBezTo>
                    <a:pt x="73" y="63"/>
                    <a:pt x="73" y="64"/>
                    <a:pt x="73" y="65"/>
                  </a:cubicBezTo>
                  <a:cubicBezTo>
                    <a:pt x="75" y="65"/>
                    <a:pt x="76" y="65"/>
                    <a:pt x="78" y="65"/>
                  </a:cubicBezTo>
                  <a:cubicBezTo>
                    <a:pt x="78" y="64"/>
                    <a:pt x="78" y="63"/>
                    <a:pt x="78" y="62"/>
                  </a:cubicBezTo>
                  <a:cubicBezTo>
                    <a:pt x="76" y="62"/>
                    <a:pt x="75" y="62"/>
                    <a:pt x="73" y="62"/>
                  </a:cubicBezTo>
                  <a:close/>
                  <a:moveTo>
                    <a:pt x="79" y="62"/>
                  </a:moveTo>
                  <a:cubicBezTo>
                    <a:pt x="79" y="63"/>
                    <a:pt x="79" y="64"/>
                    <a:pt x="79" y="65"/>
                  </a:cubicBezTo>
                  <a:cubicBezTo>
                    <a:pt x="81" y="65"/>
                    <a:pt x="82" y="65"/>
                    <a:pt x="84" y="65"/>
                  </a:cubicBezTo>
                  <a:cubicBezTo>
                    <a:pt x="84" y="64"/>
                    <a:pt x="84" y="63"/>
                    <a:pt x="84" y="62"/>
                  </a:cubicBezTo>
                  <a:cubicBezTo>
                    <a:pt x="82" y="62"/>
                    <a:pt x="81" y="62"/>
                    <a:pt x="79" y="62"/>
                  </a:cubicBezTo>
                  <a:close/>
                  <a:moveTo>
                    <a:pt x="86" y="62"/>
                  </a:moveTo>
                  <a:cubicBezTo>
                    <a:pt x="86" y="63"/>
                    <a:pt x="86" y="64"/>
                    <a:pt x="86" y="65"/>
                  </a:cubicBezTo>
                  <a:cubicBezTo>
                    <a:pt x="87" y="65"/>
                    <a:pt x="88" y="65"/>
                    <a:pt x="90" y="65"/>
                  </a:cubicBezTo>
                  <a:cubicBezTo>
                    <a:pt x="90" y="64"/>
                    <a:pt x="90" y="63"/>
                    <a:pt x="90" y="62"/>
                  </a:cubicBezTo>
                  <a:cubicBezTo>
                    <a:pt x="88" y="62"/>
                    <a:pt x="87" y="62"/>
                    <a:pt x="86" y="62"/>
                  </a:cubicBezTo>
                  <a:close/>
                  <a:moveTo>
                    <a:pt x="19" y="57"/>
                  </a:moveTo>
                  <a:cubicBezTo>
                    <a:pt x="19" y="58"/>
                    <a:pt x="19" y="59"/>
                    <a:pt x="19" y="60"/>
                  </a:cubicBezTo>
                  <a:cubicBezTo>
                    <a:pt x="20" y="60"/>
                    <a:pt x="22" y="60"/>
                    <a:pt x="23" y="60"/>
                  </a:cubicBezTo>
                  <a:cubicBezTo>
                    <a:pt x="23" y="59"/>
                    <a:pt x="23" y="58"/>
                    <a:pt x="23" y="57"/>
                  </a:cubicBezTo>
                  <a:cubicBezTo>
                    <a:pt x="22" y="57"/>
                    <a:pt x="20" y="57"/>
                    <a:pt x="19" y="57"/>
                  </a:cubicBezTo>
                  <a:close/>
                  <a:moveTo>
                    <a:pt x="25" y="57"/>
                  </a:moveTo>
                  <a:cubicBezTo>
                    <a:pt x="25" y="58"/>
                    <a:pt x="25" y="59"/>
                    <a:pt x="25" y="60"/>
                  </a:cubicBezTo>
                  <a:cubicBezTo>
                    <a:pt x="26" y="60"/>
                    <a:pt x="28" y="60"/>
                    <a:pt x="29" y="60"/>
                  </a:cubicBezTo>
                  <a:cubicBezTo>
                    <a:pt x="29" y="59"/>
                    <a:pt x="29" y="58"/>
                    <a:pt x="29" y="57"/>
                  </a:cubicBezTo>
                  <a:cubicBezTo>
                    <a:pt x="28" y="57"/>
                    <a:pt x="26" y="57"/>
                    <a:pt x="25" y="57"/>
                  </a:cubicBezTo>
                  <a:close/>
                  <a:moveTo>
                    <a:pt x="37" y="57"/>
                  </a:moveTo>
                  <a:cubicBezTo>
                    <a:pt x="37" y="58"/>
                    <a:pt x="37" y="59"/>
                    <a:pt x="37" y="60"/>
                  </a:cubicBezTo>
                  <a:cubicBezTo>
                    <a:pt x="38" y="60"/>
                    <a:pt x="40" y="60"/>
                    <a:pt x="41" y="60"/>
                  </a:cubicBezTo>
                  <a:cubicBezTo>
                    <a:pt x="41" y="59"/>
                    <a:pt x="41" y="58"/>
                    <a:pt x="41" y="57"/>
                  </a:cubicBezTo>
                  <a:cubicBezTo>
                    <a:pt x="40" y="57"/>
                    <a:pt x="38" y="57"/>
                    <a:pt x="37" y="57"/>
                  </a:cubicBezTo>
                  <a:close/>
                  <a:moveTo>
                    <a:pt x="43" y="57"/>
                  </a:moveTo>
                  <a:cubicBezTo>
                    <a:pt x="43" y="58"/>
                    <a:pt x="43" y="59"/>
                    <a:pt x="43" y="60"/>
                  </a:cubicBezTo>
                  <a:cubicBezTo>
                    <a:pt x="45" y="60"/>
                    <a:pt x="46" y="60"/>
                    <a:pt x="47" y="60"/>
                  </a:cubicBezTo>
                  <a:cubicBezTo>
                    <a:pt x="47" y="59"/>
                    <a:pt x="47" y="58"/>
                    <a:pt x="47" y="57"/>
                  </a:cubicBezTo>
                  <a:cubicBezTo>
                    <a:pt x="46" y="57"/>
                    <a:pt x="45" y="57"/>
                    <a:pt x="43" y="57"/>
                  </a:cubicBezTo>
                  <a:close/>
                  <a:moveTo>
                    <a:pt x="49" y="57"/>
                  </a:moveTo>
                  <a:cubicBezTo>
                    <a:pt x="49" y="58"/>
                    <a:pt x="49" y="59"/>
                    <a:pt x="49" y="60"/>
                  </a:cubicBezTo>
                  <a:cubicBezTo>
                    <a:pt x="51" y="60"/>
                    <a:pt x="52" y="60"/>
                    <a:pt x="53" y="60"/>
                  </a:cubicBezTo>
                  <a:cubicBezTo>
                    <a:pt x="53" y="59"/>
                    <a:pt x="53" y="58"/>
                    <a:pt x="53" y="57"/>
                  </a:cubicBezTo>
                  <a:cubicBezTo>
                    <a:pt x="52" y="57"/>
                    <a:pt x="51" y="57"/>
                    <a:pt x="49" y="57"/>
                  </a:cubicBezTo>
                  <a:close/>
                  <a:moveTo>
                    <a:pt x="55" y="57"/>
                  </a:moveTo>
                  <a:cubicBezTo>
                    <a:pt x="55" y="58"/>
                    <a:pt x="55" y="59"/>
                    <a:pt x="55" y="60"/>
                  </a:cubicBezTo>
                  <a:cubicBezTo>
                    <a:pt x="57" y="60"/>
                    <a:pt x="58" y="60"/>
                    <a:pt x="60" y="60"/>
                  </a:cubicBezTo>
                  <a:cubicBezTo>
                    <a:pt x="60" y="59"/>
                    <a:pt x="60" y="58"/>
                    <a:pt x="60" y="57"/>
                  </a:cubicBezTo>
                  <a:cubicBezTo>
                    <a:pt x="58" y="57"/>
                    <a:pt x="57" y="57"/>
                    <a:pt x="55" y="57"/>
                  </a:cubicBezTo>
                  <a:close/>
                  <a:moveTo>
                    <a:pt x="67" y="57"/>
                  </a:moveTo>
                  <a:cubicBezTo>
                    <a:pt x="67" y="58"/>
                    <a:pt x="67" y="59"/>
                    <a:pt x="67" y="60"/>
                  </a:cubicBezTo>
                  <a:cubicBezTo>
                    <a:pt x="69" y="60"/>
                    <a:pt x="70" y="60"/>
                    <a:pt x="72" y="60"/>
                  </a:cubicBezTo>
                  <a:cubicBezTo>
                    <a:pt x="72" y="59"/>
                    <a:pt x="72" y="58"/>
                    <a:pt x="72" y="57"/>
                  </a:cubicBezTo>
                  <a:cubicBezTo>
                    <a:pt x="70" y="57"/>
                    <a:pt x="69" y="57"/>
                    <a:pt x="67" y="57"/>
                  </a:cubicBezTo>
                  <a:close/>
                  <a:moveTo>
                    <a:pt x="19" y="52"/>
                  </a:moveTo>
                  <a:cubicBezTo>
                    <a:pt x="19" y="53"/>
                    <a:pt x="19" y="54"/>
                    <a:pt x="19" y="55"/>
                  </a:cubicBezTo>
                  <a:cubicBezTo>
                    <a:pt x="20" y="55"/>
                    <a:pt x="22" y="55"/>
                    <a:pt x="23" y="55"/>
                  </a:cubicBezTo>
                  <a:cubicBezTo>
                    <a:pt x="23" y="54"/>
                    <a:pt x="23" y="53"/>
                    <a:pt x="23" y="52"/>
                  </a:cubicBezTo>
                  <a:cubicBezTo>
                    <a:pt x="22" y="52"/>
                    <a:pt x="20" y="52"/>
                    <a:pt x="19" y="52"/>
                  </a:cubicBezTo>
                  <a:close/>
                  <a:moveTo>
                    <a:pt x="31" y="52"/>
                  </a:moveTo>
                  <a:cubicBezTo>
                    <a:pt x="31" y="53"/>
                    <a:pt x="31" y="54"/>
                    <a:pt x="31" y="55"/>
                  </a:cubicBezTo>
                  <a:cubicBezTo>
                    <a:pt x="32" y="55"/>
                    <a:pt x="34" y="55"/>
                    <a:pt x="35" y="55"/>
                  </a:cubicBezTo>
                  <a:cubicBezTo>
                    <a:pt x="35" y="54"/>
                    <a:pt x="35" y="53"/>
                    <a:pt x="35" y="52"/>
                  </a:cubicBezTo>
                  <a:cubicBezTo>
                    <a:pt x="34" y="52"/>
                    <a:pt x="32" y="52"/>
                    <a:pt x="31" y="52"/>
                  </a:cubicBezTo>
                  <a:close/>
                  <a:moveTo>
                    <a:pt x="37" y="52"/>
                  </a:moveTo>
                  <a:cubicBezTo>
                    <a:pt x="37" y="53"/>
                    <a:pt x="37" y="54"/>
                    <a:pt x="37" y="55"/>
                  </a:cubicBezTo>
                  <a:cubicBezTo>
                    <a:pt x="38" y="55"/>
                    <a:pt x="40" y="55"/>
                    <a:pt x="41" y="55"/>
                  </a:cubicBezTo>
                  <a:cubicBezTo>
                    <a:pt x="41" y="54"/>
                    <a:pt x="41" y="53"/>
                    <a:pt x="41" y="52"/>
                  </a:cubicBezTo>
                  <a:cubicBezTo>
                    <a:pt x="40" y="52"/>
                    <a:pt x="38" y="52"/>
                    <a:pt x="37" y="52"/>
                  </a:cubicBezTo>
                  <a:close/>
                  <a:moveTo>
                    <a:pt x="43" y="52"/>
                  </a:moveTo>
                  <a:cubicBezTo>
                    <a:pt x="43" y="53"/>
                    <a:pt x="43" y="54"/>
                    <a:pt x="43" y="55"/>
                  </a:cubicBezTo>
                  <a:cubicBezTo>
                    <a:pt x="45" y="55"/>
                    <a:pt x="46" y="55"/>
                    <a:pt x="47" y="55"/>
                  </a:cubicBezTo>
                  <a:cubicBezTo>
                    <a:pt x="47" y="54"/>
                    <a:pt x="47" y="53"/>
                    <a:pt x="47" y="52"/>
                  </a:cubicBezTo>
                  <a:cubicBezTo>
                    <a:pt x="46" y="52"/>
                    <a:pt x="45" y="52"/>
                    <a:pt x="43" y="52"/>
                  </a:cubicBezTo>
                  <a:close/>
                  <a:moveTo>
                    <a:pt x="49" y="52"/>
                  </a:moveTo>
                  <a:cubicBezTo>
                    <a:pt x="49" y="53"/>
                    <a:pt x="49" y="54"/>
                    <a:pt x="49" y="55"/>
                  </a:cubicBezTo>
                  <a:cubicBezTo>
                    <a:pt x="51" y="55"/>
                    <a:pt x="52" y="55"/>
                    <a:pt x="53" y="55"/>
                  </a:cubicBezTo>
                  <a:cubicBezTo>
                    <a:pt x="53" y="54"/>
                    <a:pt x="53" y="53"/>
                    <a:pt x="53" y="52"/>
                  </a:cubicBezTo>
                  <a:cubicBezTo>
                    <a:pt x="52" y="52"/>
                    <a:pt x="51" y="52"/>
                    <a:pt x="49" y="52"/>
                  </a:cubicBezTo>
                  <a:close/>
                  <a:moveTo>
                    <a:pt x="61" y="52"/>
                  </a:moveTo>
                  <a:cubicBezTo>
                    <a:pt x="61" y="53"/>
                    <a:pt x="61" y="54"/>
                    <a:pt x="61" y="55"/>
                  </a:cubicBezTo>
                  <a:cubicBezTo>
                    <a:pt x="63" y="55"/>
                    <a:pt x="64" y="55"/>
                    <a:pt x="66" y="55"/>
                  </a:cubicBezTo>
                  <a:cubicBezTo>
                    <a:pt x="66" y="54"/>
                    <a:pt x="66" y="53"/>
                    <a:pt x="66" y="52"/>
                  </a:cubicBezTo>
                  <a:cubicBezTo>
                    <a:pt x="64" y="52"/>
                    <a:pt x="63" y="52"/>
                    <a:pt x="61" y="52"/>
                  </a:cubicBezTo>
                  <a:close/>
                  <a:moveTo>
                    <a:pt x="67" y="52"/>
                  </a:moveTo>
                  <a:cubicBezTo>
                    <a:pt x="67" y="53"/>
                    <a:pt x="67" y="54"/>
                    <a:pt x="67" y="55"/>
                  </a:cubicBezTo>
                  <a:cubicBezTo>
                    <a:pt x="69" y="55"/>
                    <a:pt x="70" y="55"/>
                    <a:pt x="72" y="55"/>
                  </a:cubicBezTo>
                  <a:cubicBezTo>
                    <a:pt x="72" y="54"/>
                    <a:pt x="72" y="53"/>
                    <a:pt x="72" y="52"/>
                  </a:cubicBezTo>
                  <a:cubicBezTo>
                    <a:pt x="70" y="52"/>
                    <a:pt x="69" y="52"/>
                    <a:pt x="67" y="52"/>
                  </a:cubicBezTo>
                  <a:close/>
                  <a:moveTo>
                    <a:pt x="7" y="47"/>
                  </a:moveTo>
                  <a:cubicBezTo>
                    <a:pt x="7" y="48"/>
                    <a:pt x="7" y="49"/>
                    <a:pt x="7" y="50"/>
                  </a:cubicBezTo>
                  <a:cubicBezTo>
                    <a:pt x="8" y="50"/>
                    <a:pt x="10" y="50"/>
                    <a:pt x="11" y="50"/>
                  </a:cubicBezTo>
                  <a:cubicBezTo>
                    <a:pt x="11" y="49"/>
                    <a:pt x="11" y="48"/>
                    <a:pt x="11" y="47"/>
                  </a:cubicBezTo>
                  <a:cubicBezTo>
                    <a:pt x="10" y="47"/>
                    <a:pt x="8" y="47"/>
                    <a:pt x="7" y="47"/>
                  </a:cubicBezTo>
                  <a:close/>
                  <a:moveTo>
                    <a:pt x="25" y="47"/>
                  </a:moveTo>
                  <a:cubicBezTo>
                    <a:pt x="25" y="48"/>
                    <a:pt x="25" y="49"/>
                    <a:pt x="25" y="50"/>
                  </a:cubicBezTo>
                  <a:cubicBezTo>
                    <a:pt x="26" y="50"/>
                    <a:pt x="28" y="50"/>
                    <a:pt x="29" y="50"/>
                  </a:cubicBezTo>
                  <a:cubicBezTo>
                    <a:pt x="29" y="49"/>
                    <a:pt x="29" y="48"/>
                    <a:pt x="29" y="47"/>
                  </a:cubicBezTo>
                  <a:cubicBezTo>
                    <a:pt x="28" y="47"/>
                    <a:pt x="26" y="47"/>
                    <a:pt x="25" y="47"/>
                  </a:cubicBezTo>
                  <a:close/>
                  <a:moveTo>
                    <a:pt x="37" y="47"/>
                  </a:moveTo>
                  <a:cubicBezTo>
                    <a:pt x="37" y="48"/>
                    <a:pt x="37" y="49"/>
                    <a:pt x="37" y="50"/>
                  </a:cubicBezTo>
                  <a:cubicBezTo>
                    <a:pt x="38" y="50"/>
                    <a:pt x="40" y="50"/>
                    <a:pt x="41" y="50"/>
                  </a:cubicBezTo>
                  <a:cubicBezTo>
                    <a:pt x="41" y="49"/>
                    <a:pt x="41" y="48"/>
                    <a:pt x="41" y="47"/>
                  </a:cubicBezTo>
                  <a:cubicBezTo>
                    <a:pt x="40" y="47"/>
                    <a:pt x="38" y="47"/>
                    <a:pt x="37" y="47"/>
                  </a:cubicBezTo>
                  <a:close/>
                  <a:moveTo>
                    <a:pt x="55" y="47"/>
                  </a:moveTo>
                  <a:cubicBezTo>
                    <a:pt x="55" y="48"/>
                    <a:pt x="55" y="49"/>
                    <a:pt x="55" y="50"/>
                  </a:cubicBezTo>
                  <a:cubicBezTo>
                    <a:pt x="57" y="50"/>
                    <a:pt x="58" y="50"/>
                    <a:pt x="60" y="50"/>
                  </a:cubicBezTo>
                  <a:cubicBezTo>
                    <a:pt x="60" y="49"/>
                    <a:pt x="60" y="48"/>
                    <a:pt x="60" y="47"/>
                  </a:cubicBezTo>
                  <a:cubicBezTo>
                    <a:pt x="58" y="47"/>
                    <a:pt x="57" y="47"/>
                    <a:pt x="55" y="47"/>
                  </a:cubicBezTo>
                  <a:close/>
                  <a:moveTo>
                    <a:pt x="61" y="47"/>
                  </a:moveTo>
                  <a:cubicBezTo>
                    <a:pt x="61" y="48"/>
                    <a:pt x="61" y="49"/>
                    <a:pt x="61" y="50"/>
                  </a:cubicBezTo>
                  <a:cubicBezTo>
                    <a:pt x="63" y="50"/>
                    <a:pt x="64" y="50"/>
                    <a:pt x="66" y="50"/>
                  </a:cubicBezTo>
                  <a:cubicBezTo>
                    <a:pt x="66" y="49"/>
                    <a:pt x="66" y="48"/>
                    <a:pt x="66" y="47"/>
                  </a:cubicBezTo>
                  <a:cubicBezTo>
                    <a:pt x="64" y="47"/>
                    <a:pt x="63" y="47"/>
                    <a:pt x="61" y="47"/>
                  </a:cubicBezTo>
                  <a:close/>
                  <a:moveTo>
                    <a:pt x="67" y="47"/>
                  </a:moveTo>
                  <a:cubicBezTo>
                    <a:pt x="67" y="48"/>
                    <a:pt x="67" y="49"/>
                    <a:pt x="67" y="50"/>
                  </a:cubicBezTo>
                  <a:cubicBezTo>
                    <a:pt x="69" y="50"/>
                    <a:pt x="70" y="50"/>
                    <a:pt x="72" y="50"/>
                  </a:cubicBezTo>
                  <a:cubicBezTo>
                    <a:pt x="72" y="49"/>
                    <a:pt x="72" y="48"/>
                    <a:pt x="72" y="47"/>
                  </a:cubicBezTo>
                  <a:cubicBezTo>
                    <a:pt x="70" y="47"/>
                    <a:pt x="69" y="47"/>
                    <a:pt x="67" y="47"/>
                  </a:cubicBezTo>
                  <a:close/>
                  <a:moveTo>
                    <a:pt x="73" y="47"/>
                  </a:moveTo>
                  <a:cubicBezTo>
                    <a:pt x="73" y="48"/>
                    <a:pt x="73" y="49"/>
                    <a:pt x="73" y="50"/>
                  </a:cubicBezTo>
                  <a:cubicBezTo>
                    <a:pt x="75" y="50"/>
                    <a:pt x="76" y="50"/>
                    <a:pt x="78" y="50"/>
                  </a:cubicBezTo>
                  <a:cubicBezTo>
                    <a:pt x="78" y="49"/>
                    <a:pt x="78" y="48"/>
                    <a:pt x="78" y="47"/>
                  </a:cubicBezTo>
                  <a:cubicBezTo>
                    <a:pt x="76" y="47"/>
                    <a:pt x="75" y="47"/>
                    <a:pt x="73" y="47"/>
                  </a:cubicBezTo>
                  <a:close/>
                  <a:moveTo>
                    <a:pt x="79" y="47"/>
                  </a:moveTo>
                  <a:cubicBezTo>
                    <a:pt x="79" y="48"/>
                    <a:pt x="79" y="49"/>
                    <a:pt x="79" y="50"/>
                  </a:cubicBezTo>
                  <a:cubicBezTo>
                    <a:pt x="81" y="50"/>
                    <a:pt x="82" y="50"/>
                    <a:pt x="84" y="50"/>
                  </a:cubicBezTo>
                  <a:cubicBezTo>
                    <a:pt x="84" y="49"/>
                    <a:pt x="84" y="48"/>
                    <a:pt x="84" y="47"/>
                  </a:cubicBezTo>
                  <a:cubicBezTo>
                    <a:pt x="82" y="47"/>
                    <a:pt x="81" y="47"/>
                    <a:pt x="79" y="47"/>
                  </a:cubicBezTo>
                  <a:close/>
                  <a:moveTo>
                    <a:pt x="86" y="47"/>
                  </a:moveTo>
                  <a:cubicBezTo>
                    <a:pt x="86" y="48"/>
                    <a:pt x="86" y="49"/>
                    <a:pt x="86" y="50"/>
                  </a:cubicBezTo>
                  <a:cubicBezTo>
                    <a:pt x="87" y="50"/>
                    <a:pt x="88" y="50"/>
                    <a:pt x="90" y="50"/>
                  </a:cubicBezTo>
                  <a:cubicBezTo>
                    <a:pt x="90" y="49"/>
                    <a:pt x="90" y="48"/>
                    <a:pt x="90" y="47"/>
                  </a:cubicBezTo>
                  <a:cubicBezTo>
                    <a:pt x="88" y="47"/>
                    <a:pt x="87" y="47"/>
                    <a:pt x="86" y="47"/>
                  </a:cubicBezTo>
                  <a:close/>
                  <a:moveTo>
                    <a:pt x="7" y="42"/>
                  </a:moveTo>
                  <a:cubicBezTo>
                    <a:pt x="7" y="43"/>
                    <a:pt x="7" y="44"/>
                    <a:pt x="7" y="45"/>
                  </a:cubicBezTo>
                  <a:cubicBezTo>
                    <a:pt x="8" y="45"/>
                    <a:pt x="10" y="45"/>
                    <a:pt x="11" y="45"/>
                  </a:cubicBezTo>
                  <a:cubicBezTo>
                    <a:pt x="11" y="44"/>
                    <a:pt x="11" y="43"/>
                    <a:pt x="11" y="42"/>
                  </a:cubicBezTo>
                  <a:cubicBezTo>
                    <a:pt x="10" y="42"/>
                    <a:pt x="8" y="42"/>
                    <a:pt x="7" y="42"/>
                  </a:cubicBezTo>
                  <a:close/>
                  <a:moveTo>
                    <a:pt x="19" y="42"/>
                  </a:moveTo>
                  <a:cubicBezTo>
                    <a:pt x="19" y="43"/>
                    <a:pt x="19" y="44"/>
                    <a:pt x="19" y="45"/>
                  </a:cubicBezTo>
                  <a:cubicBezTo>
                    <a:pt x="20" y="45"/>
                    <a:pt x="22" y="45"/>
                    <a:pt x="23" y="45"/>
                  </a:cubicBezTo>
                  <a:cubicBezTo>
                    <a:pt x="23" y="44"/>
                    <a:pt x="23" y="43"/>
                    <a:pt x="23" y="42"/>
                  </a:cubicBezTo>
                  <a:cubicBezTo>
                    <a:pt x="22" y="42"/>
                    <a:pt x="20" y="42"/>
                    <a:pt x="19" y="42"/>
                  </a:cubicBezTo>
                  <a:close/>
                  <a:moveTo>
                    <a:pt x="25" y="42"/>
                  </a:moveTo>
                  <a:cubicBezTo>
                    <a:pt x="25" y="43"/>
                    <a:pt x="25" y="44"/>
                    <a:pt x="25" y="45"/>
                  </a:cubicBezTo>
                  <a:cubicBezTo>
                    <a:pt x="26" y="45"/>
                    <a:pt x="28" y="45"/>
                    <a:pt x="29" y="45"/>
                  </a:cubicBezTo>
                  <a:cubicBezTo>
                    <a:pt x="29" y="44"/>
                    <a:pt x="29" y="43"/>
                    <a:pt x="29" y="42"/>
                  </a:cubicBezTo>
                  <a:cubicBezTo>
                    <a:pt x="28" y="42"/>
                    <a:pt x="26" y="42"/>
                    <a:pt x="25" y="42"/>
                  </a:cubicBezTo>
                  <a:close/>
                  <a:moveTo>
                    <a:pt x="37" y="42"/>
                  </a:moveTo>
                  <a:cubicBezTo>
                    <a:pt x="37" y="43"/>
                    <a:pt x="37" y="44"/>
                    <a:pt x="37" y="45"/>
                  </a:cubicBezTo>
                  <a:cubicBezTo>
                    <a:pt x="38" y="45"/>
                    <a:pt x="40" y="45"/>
                    <a:pt x="41" y="45"/>
                  </a:cubicBezTo>
                  <a:cubicBezTo>
                    <a:pt x="41" y="44"/>
                    <a:pt x="41" y="43"/>
                    <a:pt x="41" y="42"/>
                  </a:cubicBezTo>
                  <a:cubicBezTo>
                    <a:pt x="40" y="42"/>
                    <a:pt x="38" y="42"/>
                    <a:pt x="37" y="42"/>
                  </a:cubicBezTo>
                  <a:close/>
                  <a:moveTo>
                    <a:pt x="55" y="42"/>
                  </a:moveTo>
                  <a:cubicBezTo>
                    <a:pt x="55" y="43"/>
                    <a:pt x="55" y="44"/>
                    <a:pt x="55" y="45"/>
                  </a:cubicBezTo>
                  <a:cubicBezTo>
                    <a:pt x="57" y="45"/>
                    <a:pt x="58" y="45"/>
                    <a:pt x="60" y="45"/>
                  </a:cubicBezTo>
                  <a:cubicBezTo>
                    <a:pt x="60" y="44"/>
                    <a:pt x="60" y="43"/>
                    <a:pt x="60" y="42"/>
                  </a:cubicBezTo>
                  <a:cubicBezTo>
                    <a:pt x="58" y="42"/>
                    <a:pt x="57" y="42"/>
                    <a:pt x="55" y="42"/>
                  </a:cubicBezTo>
                  <a:close/>
                  <a:moveTo>
                    <a:pt x="61" y="42"/>
                  </a:moveTo>
                  <a:cubicBezTo>
                    <a:pt x="61" y="43"/>
                    <a:pt x="61" y="44"/>
                    <a:pt x="61" y="45"/>
                  </a:cubicBezTo>
                  <a:cubicBezTo>
                    <a:pt x="63" y="45"/>
                    <a:pt x="64" y="45"/>
                    <a:pt x="66" y="45"/>
                  </a:cubicBezTo>
                  <a:cubicBezTo>
                    <a:pt x="66" y="44"/>
                    <a:pt x="66" y="43"/>
                    <a:pt x="66" y="42"/>
                  </a:cubicBezTo>
                  <a:cubicBezTo>
                    <a:pt x="64" y="42"/>
                    <a:pt x="63" y="42"/>
                    <a:pt x="61" y="42"/>
                  </a:cubicBezTo>
                  <a:close/>
                  <a:moveTo>
                    <a:pt x="67" y="42"/>
                  </a:moveTo>
                  <a:cubicBezTo>
                    <a:pt x="67" y="43"/>
                    <a:pt x="67" y="44"/>
                    <a:pt x="67" y="45"/>
                  </a:cubicBezTo>
                  <a:cubicBezTo>
                    <a:pt x="69" y="45"/>
                    <a:pt x="70" y="45"/>
                    <a:pt x="72" y="45"/>
                  </a:cubicBezTo>
                  <a:cubicBezTo>
                    <a:pt x="72" y="44"/>
                    <a:pt x="72" y="43"/>
                    <a:pt x="72" y="42"/>
                  </a:cubicBezTo>
                  <a:cubicBezTo>
                    <a:pt x="70" y="42"/>
                    <a:pt x="69" y="42"/>
                    <a:pt x="67" y="42"/>
                  </a:cubicBezTo>
                  <a:close/>
                  <a:moveTo>
                    <a:pt x="73" y="42"/>
                  </a:moveTo>
                  <a:cubicBezTo>
                    <a:pt x="73" y="43"/>
                    <a:pt x="73" y="44"/>
                    <a:pt x="73" y="45"/>
                  </a:cubicBezTo>
                  <a:cubicBezTo>
                    <a:pt x="75" y="45"/>
                    <a:pt x="76" y="45"/>
                    <a:pt x="78" y="45"/>
                  </a:cubicBezTo>
                  <a:cubicBezTo>
                    <a:pt x="78" y="44"/>
                    <a:pt x="78" y="43"/>
                    <a:pt x="78" y="42"/>
                  </a:cubicBezTo>
                  <a:cubicBezTo>
                    <a:pt x="76" y="42"/>
                    <a:pt x="75" y="42"/>
                    <a:pt x="73" y="42"/>
                  </a:cubicBezTo>
                  <a:close/>
                  <a:moveTo>
                    <a:pt x="79" y="42"/>
                  </a:moveTo>
                  <a:cubicBezTo>
                    <a:pt x="79" y="43"/>
                    <a:pt x="79" y="44"/>
                    <a:pt x="79" y="45"/>
                  </a:cubicBezTo>
                  <a:cubicBezTo>
                    <a:pt x="81" y="45"/>
                    <a:pt x="82" y="45"/>
                    <a:pt x="84" y="45"/>
                  </a:cubicBezTo>
                  <a:cubicBezTo>
                    <a:pt x="84" y="44"/>
                    <a:pt x="84" y="43"/>
                    <a:pt x="84" y="42"/>
                  </a:cubicBezTo>
                  <a:cubicBezTo>
                    <a:pt x="82" y="42"/>
                    <a:pt x="81" y="42"/>
                    <a:pt x="79" y="42"/>
                  </a:cubicBezTo>
                  <a:close/>
                  <a:moveTo>
                    <a:pt x="86" y="42"/>
                  </a:moveTo>
                  <a:cubicBezTo>
                    <a:pt x="86" y="43"/>
                    <a:pt x="86" y="44"/>
                    <a:pt x="86" y="45"/>
                  </a:cubicBezTo>
                  <a:cubicBezTo>
                    <a:pt x="87" y="45"/>
                    <a:pt x="88" y="45"/>
                    <a:pt x="90" y="45"/>
                  </a:cubicBezTo>
                  <a:cubicBezTo>
                    <a:pt x="90" y="44"/>
                    <a:pt x="90" y="43"/>
                    <a:pt x="90" y="42"/>
                  </a:cubicBezTo>
                  <a:cubicBezTo>
                    <a:pt x="88" y="42"/>
                    <a:pt x="87" y="42"/>
                    <a:pt x="86" y="42"/>
                  </a:cubicBezTo>
                  <a:close/>
                  <a:moveTo>
                    <a:pt x="37" y="37"/>
                  </a:moveTo>
                  <a:cubicBezTo>
                    <a:pt x="37" y="38"/>
                    <a:pt x="37" y="39"/>
                    <a:pt x="37" y="40"/>
                  </a:cubicBezTo>
                  <a:cubicBezTo>
                    <a:pt x="38" y="40"/>
                    <a:pt x="40" y="40"/>
                    <a:pt x="41" y="40"/>
                  </a:cubicBezTo>
                  <a:cubicBezTo>
                    <a:pt x="41" y="39"/>
                    <a:pt x="41" y="38"/>
                    <a:pt x="41" y="37"/>
                  </a:cubicBezTo>
                  <a:cubicBezTo>
                    <a:pt x="40" y="37"/>
                    <a:pt x="38" y="37"/>
                    <a:pt x="37" y="37"/>
                  </a:cubicBezTo>
                  <a:close/>
                  <a:moveTo>
                    <a:pt x="55" y="37"/>
                  </a:moveTo>
                  <a:cubicBezTo>
                    <a:pt x="55" y="38"/>
                    <a:pt x="55" y="39"/>
                    <a:pt x="55" y="40"/>
                  </a:cubicBezTo>
                  <a:cubicBezTo>
                    <a:pt x="57" y="40"/>
                    <a:pt x="58" y="40"/>
                    <a:pt x="60" y="40"/>
                  </a:cubicBezTo>
                  <a:cubicBezTo>
                    <a:pt x="60" y="39"/>
                    <a:pt x="60" y="38"/>
                    <a:pt x="60" y="37"/>
                  </a:cubicBezTo>
                  <a:cubicBezTo>
                    <a:pt x="58" y="37"/>
                    <a:pt x="57" y="37"/>
                    <a:pt x="55" y="37"/>
                  </a:cubicBezTo>
                  <a:close/>
                  <a:moveTo>
                    <a:pt x="73" y="37"/>
                  </a:moveTo>
                  <a:cubicBezTo>
                    <a:pt x="73" y="38"/>
                    <a:pt x="73" y="39"/>
                    <a:pt x="73" y="40"/>
                  </a:cubicBezTo>
                  <a:cubicBezTo>
                    <a:pt x="75" y="40"/>
                    <a:pt x="76" y="40"/>
                    <a:pt x="78" y="40"/>
                  </a:cubicBezTo>
                  <a:cubicBezTo>
                    <a:pt x="78" y="39"/>
                    <a:pt x="78" y="38"/>
                    <a:pt x="78" y="37"/>
                  </a:cubicBezTo>
                  <a:cubicBezTo>
                    <a:pt x="76" y="37"/>
                    <a:pt x="75" y="37"/>
                    <a:pt x="73" y="37"/>
                  </a:cubicBezTo>
                  <a:close/>
                  <a:moveTo>
                    <a:pt x="79" y="37"/>
                  </a:moveTo>
                  <a:cubicBezTo>
                    <a:pt x="79" y="38"/>
                    <a:pt x="79" y="39"/>
                    <a:pt x="79" y="40"/>
                  </a:cubicBezTo>
                  <a:cubicBezTo>
                    <a:pt x="81" y="40"/>
                    <a:pt x="82" y="40"/>
                    <a:pt x="84" y="40"/>
                  </a:cubicBezTo>
                  <a:cubicBezTo>
                    <a:pt x="84" y="39"/>
                    <a:pt x="84" y="38"/>
                    <a:pt x="84" y="37"/>
                  </a:cubicBezTo>
                  <a:cubicBezTo>
                    <a:pt x="82" y="37"/>
                    <a:pt x="81" y="37"/>
                    <a:pt x="79" y="37"/>
                  </a:cubicBezTo>
                  <a:close/>
                  <a:moveTo>
                    <a:pt x="86" y="37"/>
                  </a:moveTo>
                  <a:cubicBezTo>
                    <a:pt x="86" y="38"/>
                    <a:pt x="86" y="39"/>
                    <a:pt x="86" y="40"/>
                  </a:cubicBezTo>
                  <a:cubicBezTo>
                    <a:pt x="87" y="40"/>
                    <a:pt x="88" y="40"/>
                    <a:pt x="90" y="40"/>
                  </a:cubicBezTo>
                  <a:cubicBezTo>
                    <a:pt x="90" y="39"/>
                    <a:pt x="90" y="38"/>
                    <a:pt x="90" y="37"/>
                  </a:cubicBezTo>
                  <a:cubicBezTo>
                    <a:pt x="88" y="37"/>
                    <a:pt x="87" y="37"/>
                    <a:pt x="86" y="37"/>
                  </a:cubicBezTo>
                  <a:close/>
                  <a:moveTo>
                    <a:pt x="37" y="32"/>
                  </a:moveTo>
                  <a:cubicBezTo>
                    <a:pt x="37" y="33"/>
                    <a:pt x="37" y="34"/>
                    <a:pt x="37" y="35"/>
                  </a:cubicBezTo>
                  <a:cubicBezTo>
                    <a:pt x="38" y="35"/>
                    <a:pt x="40" y="35"/>
                    <a:pt x="41" y="35"/>
                  </a:cubicBezTo>
                  <a:cubicBezTo>
                    <a:pt x="41" y="34"/>
                    <a:pt x="41" y="33"/>
                    <a:pt x="41" y="32"/>
                  </a:cubicBezTo>
                  <a:cubicBezTo>
                    <a:pt x="40" y="32"/>
                    <a:pt x="38" y="32"/>
                    <a:pt x="37" y="32"/>
                  </a:cubicBezTo>
                  <a:close/>
                  <a:moveTo>
                    <a:pt x="55" y="32"/>
                  </a:moveTo>
                  <a:cubicBezTo>
                    <a:pt x="55" y="33"/>
                    <a:pt x="55" y="34"/>
                    <a:pt x="55" y="35"/>
                  </a:cubicBezTo>
                  <a:cubicBezTo>
                    <a:pt x="57" y="35"/>
                    <a:pt x="58" y="35"/>
                    <a:pt x="60" y="35"/>
                  </a:cubicBezTo>
                  <a:cubicBezTo>
                    <a:pt x="60" y="34"/>
                    <a:pt x="60" y="33"/>
                    <a:pt x="60" y="32"/>
                  </a:cubicBezTo>
                  <a:cubicBezTo>
                    <a:pt x="58" y="32"/>
                    <a:pt x="57" y="32"/>
                    <a:pt x="55" y="32"/>
                  </a:cubicBezTo>
                  <a:close/>
                  <a:moveTo>
                    <a:pt x="61" y="32"/>
                  </a:moveTo>
                  <a:cubicBezTo>
                    <a:pt x="61" y="33"/>
                    <a:pt x="61" y="34"/>
                    <a:pt x="61" y="35"/>
                  </a:cubicBezTo>
                  <a:cubicBezTo>
                    <a:pt x="63" y="35"/>
                    <a:pt x="64" y="35"/>
                    <a:pt x="66" y="35"/>
                  </a:cubicBezTo>
                  <a:cubicBezTo>
                    <a:pt x="66" y="34"/>
                    <a:pt x="66" y="33"/>
                    <a:pt x="66" y="32"/>
                  </a:cubicBezTo>
                  <a:cubicBezTo>
                    <a:pt x="64" y="32"/>
                    <a:pt x="63" y="32"/>
                    <a:pt x="61" y="32"/>
                  </a:cubicBezTo>
                  <a:close/>
                  <a:moveTo>
                    <a:pt x="73" y="32"/>
                  </a:moveTo>
                  <a:cubicBezTo>
                    <a:pt x="73" y="33"/>
                    <a:pt x="73" y="34"/>
                    <a:pt x="73" y="35"/>
                  </a:cubicBezTo>
                  <a:cubicBezTo>
                    <a:pt x="75" y="35"/>
                    <a:pt x="76" y="35"/>
                    <a:pt x="78" y="35"/>
                  </a:cubicBezTo>
                  <a:cubicBezTo>
                    <a:pt x="78" y="34"/>
                    <a:pt x="78" y="33"/>
                    <a:pt x="78" y="32"/>
                  </a:cubicBezTo>
                  <a:cubicBezTo>
                    <a:pt x="76" y="32"/>
                    <a:pt x="75" y="32"/>
                    <a:pt x="73" y="32"/>
                  </a:cubicBezTo>
                  <a:close/>
                  <a:moveTo>
                    <a:pt x="79" y="32"/>
                  </a:moveTo>
                  <a:cubicBezTo>
                    <a:pt x="79" y="33"/>
                    <a:pt x="79" y="34"/>
                    <a:pt x="79" y="35"/>
                  </a:cubicBezTo>
                  <a:cubicBezTo>
                    <a:pt x="81" y="35"/>
                    <a:pt x="82" y="35"/>
                    <a:pt x="84" y="35"/>
                  </a:cubicBezTo>
                  <a:cubicBezTo>
                    <a:pt x="84" y="34"/>
                    <a:pt x="84" y="33"/>
                    <a:pt x="84" y="32"/>
                  </a:cubicBezTo>
                  <a:cubicBezTo>
                    <a:pt x="82" y="32"/>
                    <a:pt x="81" y="32"/>
                    <a:pt x="79" y="32"/>
                  </a:cubicBezTo>
                  <a:close/>
                  <a:moveTo>
                    <a:pt x="86" y="32"/>
                  </a:moveTo>
                  <a:cubicBezTo>
                    <a:pt x="86" y="33"/>
                    <a:pt x="86" y="34"/>
                    <a:pt x="86" y="35"/>
                  </a:cubicBezTo>
                  <a:cubicBezTo>
                    <a:pt x="87" y="35"/>
                    <a:pt x="88" y="35"/>
                    <a:pt x="90" y="35"/>
                  </a:cubicBezTo>
                  <a:cubicBezTo>
                    <a:pt x="90" y="34"/>
                    <a:pt x="90" y="33"/>
                    <a:pt x="90" y="32"/>
                  </a:cubicBezTo>
                  <a:cubicBezTo>
                    <a:pt x="88" y="32"/>
                    <a:pt x="87" y="32"/>
                    <a:pt x="86" y="32"/>
                  </a:cubicBezTo>
                  <a:close/>
                  <a:moveTo>
                    <a:pt x="7" y="27"/>
                  </a:moveTo>
                  <a:cubicBezTo>
                    <a:pt x="7" y="28"/>
                    <a:pt x="7" y="29"/>
                    <a:pt x="7" y="30"/>
                  </a:cubicBezTo>
                  <a:cubicBezTo>
                    <a:pt x="8" y="30"/>
                    <a:pt x="10" y="30"/>
                    <a:pt x="11" y="30"/>
                  </a:cubicBezTo>
                  <a:cubicBezTo>
                    <a:pt x="11" y="29"/>
                    <a:pt x="11" y="28"/>
                    <a:pt x="11" y="27"/>
                  </a:cubicBezTo>
                  <a:cubicBezTo>
                    <a:pt x="10" y="27"/>
                    <a:pt x="8" y="27"/>
                    <a:pt x="7" y="27"/>
                  </a:cubicBezTo>
                  <a:close/>
                  <a:moveTo>
                    <a:pt x="25" y="27"/>
                  </a:moveTo>
                  <a:cubicBezTo>
                    <a:pt x="25" y="28"/>
                    <a:pt x="25" y="29"/>
                    <a:pt x="25" y="30"/>
                  </a:cubicBezTo>
                  <a:cubicBezTo>
                    <a:pt x="26" y="30"/>
                    <a:pt x="28" y="30"/>
                    <a:pt x="29" y="30"/>
                  </a:cubicBezTo>
                  <a:cubicBezTo>
                    <a:pt x="29" y="29"/>
                    <a:pt x="29" y="28"/>
                    <a:pt x="29" y="27"/>
                  </a:cubicBezTo>
                  <a:cubicBezTo>
                    <a:pt x="28" y="27"/>
                    <a:pt x="26" y="27"/>
                    <a:pt x="25" y="27"/>
                  </a:cubicBezTo>
                  <a:close/>
                  <a:moveTo>
                    <a:pt x="31" y="27"/>
                  </a:moveTo>
                  <a:cubicBezTo>
                    <a:pt x="31" y="28"/>
                    <a:pt x="31" y="29"/>
                    <a:pt x="31" y="30"/>
                  </a:cubicBezTo>
                  <a:cubicBezTo>
                    <a:pt x="32" y="30"/>
                    <a:pt x="34" y="30"/>
                    <a:pt x="35" y="30"/>
                  </a:cubicBezTo>
                  <a:cubicBezTo>
                    <a:pt x="35" y="29"/>
                    <a:pt x="35" y="28"/>
                    <a:pt x="35" y="27"/>
                  </a:cubicBezTo>
                  <a:cubicBezTo>
                    <a:pt x="34" y="27"/>
                    <a:pt x="32" y="27"/>
                    <a:pt x="31" y="27"/>
                  </a:cubicBezTo>
                  <a:close/>
                  <a:moveTo>
                    <a:pt x="37" y="27"/>
                  </a:moveTo>
                  <a:cubicBezTo>
                    <a:pt x="37" y="28"/>
                    <a:pt x="37" y="29"/>
                    <a:pt x="37" y="30"/>
                  </a:cubicBezTo>
                  <a:cubicBezTo>
                    <a:pt x="38" y="30"/>
                    <a:pt x="40" y="30"/>
                    <a:pt x="41" y="30"/>
                  </a:cubicBezTo>
                  <a:cubicBezTo>
                    <a:pt x="41" y="29"/>
                    <a:pt x="41" y="28"/>
                    <a:pt x="41" y="27"/>
                  </a:cubicBezTo>
                  <a:cubicBezTo>
                    <a:pt x="40" y="27"/>
                    <a:pt x="38" y="27"/>
                    <a:pt x="37" y="27"/>
                  </a:cubicBezTo>
                  <a:close/>
                  <a:moveTo>
                    <a:pt x="61" y="27"/>
                  </a:moveTo>
                  <a:cubicBezTo>
                    <a:pt x="61" y="28"/>
                    <a:pt x="61" y="29"/>
                    <a:pt x="61" y="30"/>
                  </a:cubicBezTo>
                  <a:cubicBezTo>
                    <a:pt x="63" y="30"/>
                    <a:pt x="64" y="30"/>
                    <a:pt x="66" y="30"/>
                  </a:cubicBezTo>
                  <a:cubicBezTo>
                    <a:pt x="66" y="29"/>
                    <a:pt x="66" y="28"/>
                    <a:pt x="66" y="27"/>
                  </a:cubicBezTo>
                  <a:cubicBezTo>
                    <a:pt x="64" y="27"/>
                    <a:pt x="63" y="27"/>
                    <a:pt x="61" y="27"/>
                  </a:cubicBezTo>
                  <a:close/>
                  <a:moveTo>
                    <a:pt x="73" y="27"/>
                  </a:moveTo>
                  <a:cubicBezTo>
                    <a:pt x="73" y="28"/>
                    <a:pt x="73" y="29"/>
                    <a:pt x="73" y="30"/>
                  </a:cubicBezTo>
                  <a:cubicBezTo>
                    <a:pt x="75" y="30"/>
                    <a:pt x="76" y="30"/>
                    <a:pt x="78" y="30"/>
                  </a:cubicBezTo>
                  <a:cubicBezTo>
                    <a:pt x="78" y="29"/>
                    <a:pt x="78" y="28"/>
                    <a:pt x="78" y="27"/>
                  </a:cubicBezTo>
                  <a:cubicBezTo>
                    <a:pt x="76" y="27"/>
                    <a:pt x="75" y="27"/>
                    <a:pt x="73" y="27"/>
                  </a:cubicBezTo>
                  <a:close/>
                  <a:moveTo>
                    <a:pt x="79" y="27"/>
                  </a:moveTo>
                  <a:cubicBezTo>
                    <a:pt x="79" y="28"/>
                    <a:pt x="79" y="29"/>
                    <a:pt x="79" y="30"/>
                  </a:cubicBezTo>
                  <a:cubicBezTo>
                    <a:pt x="81" y="30"/>
                    <a:pt x="82" y="30"/>
                    <a:pt x="84" y="30"/>
                  </a:cubicBezTo>
                  <a:cubicBezTo>
                    <a:pt x="84" y="29"/>
                    <a:pt x="84" y="28"/>
                    <a:pt x="84" y="27"/>
                  </a:cubicBezTo>
                  <a:cubicBezTo>
                    <a:pt x="82" y="27"/>
                    <a:pt x="81" y="27"/>
                    <a:pt x="79" y="27"/>
                  </a:cubicBezTo>
                  <a:close/>
                  <a:moveTo>
                    <a:pt x="86" y="27"/>
                  </a:moveTo>
                  <a:cubicBezTo>
                    <a:pt x="86" y="28"/>
                    <a:pt x="86" y="29"/>
                    <a:pt x="86" y="30"/>
                  </a:cubicBezTo>
                  <a:cubicBezTo>
                    <a:pt x="87" y="30"/>
                    <a:pt x="88" y="30"/>
                    <a:pt x="90" y="30"/>
                  </a:cubicBezTo>
                  <a:cubicBezTo>
                    <a:pt x="90" y="29"/>
                    <a:pt x="90" y="28"/>
                    <a:pt x="90" y="27"/>
                  </a:cubicBezTo>
                  <a:cubicBezTo>
                    <a:pt x="88" y="27"/>
                    <a:pt x="87" y="27"/>
                    <a:pt x="86" y="27"/>
                  </a:cubicBezTo>
                  <a:close/>
                  <a:moveTo>
                    <a:pt x="7" y="22"/>
                  </a:moveTo>
                  <a:cubicBezTo>
                    <a:pt x="7" y="23"/>
                    <a:pt x="7" y="24"/>
                    <a:pt x="7" y="25"/>
                  </a:cubicBezTo>
                  <a:cubicBezTo>
                    <a:pt x="8" y="25"/>
                    <a:pt x="10" y="25"/>
                    <a:pt x="11" y="25"/>
                  </a:cubicBezTo>
                  <a:cubicBezTo>
                    <a:pt x="11" y="24"/>
                    <a:pt x="11" y="23"/>
                    <a:pt x="11" y="22"/>
                  </a:cubicBezTo>
                  <a:cubicBezTo>
                    <a:pt x="10" y="22"/>
                    <a:pt x="8" y="22"/>
                    <a:pt x="7" y="22"/>
                  </a:cubicBezTo>
                  <a:close/>
                  <a:moveTo>
                    <a:pt x="19" y="22"/>
                  </a:moveTo>
                  <a:cubicBezTo>
                    <a:pt x="19" y="23"/>
                    <a:pt x="19" y="24"/>
                    <a:pt x="19" y="25"/>
                  </a:cubicBezTo>
                  <a:cubicBezTo>
                    <a:pt x="20" y="25"/>
                    <a:pt x="22" y="25"/>
                    <a:pt x="23" y="25"/>
                  </a:cubicBezTo>
                  <a:cubicBezTo>
                    <a:pt x="23" y="24"/>
                    <a:pt x="23" y="23"/>
                    <a:pt x="23" y="22"/>
                  </a:cubicBezTo>
                  <a:cubicBezTo>
                    <a:pt x="22" y="22"/>
                    <a:pt x="20" y="22"/>
                    <a:pt x="19" y="22"/>
                  </a:cubicBezTo>
                  <a:close/>
                  <a:moveTo>
                    <a:pt x="25" y="22"/>
                  </a:moveTo>
                  <a:cubicBezTo>
                    <a:pt x="25" y="23"/>
                    <a:pt x="25" y="24"/>
                    <a:pt x="25" y="25"/>
                  </a:cubicBezTo>
                  <a:cubicBezTo>
                    <a:pt x="26" y="25"/>
                    <a:pt x="28" y="25"/>
                    <a:pt x="29" y="25"/>
                  </a:cubicBezTo>
                  <a:cubicBezTo>
                    <a:pt x="29" y="24"/>
                    <a:pt x="29" y="23"/>
                    <a:pt x="29" y="22"/>
                  </a:cubicBezTo>
                  <a:cubicBezTo>
                    <a:pt x="28" y="22"/>
                    <a:pt x="26" y="22"/>
                    <a:pt x="25" y="22"/>
                  </a:cubicBezTo>
                  <a:close/>
                  <a:moveTo>
                    <a:pt x="37" y="22"/>
                  </a:moveTo>
                  <a:cubicBezTo>
                    <a:pt x="37" y="23"/>
                    <a:pt x="37" y="24"/>
                    <a:pt x="37" y="25"/>
                  </a:cubicBezTo>
                  <a:cubicBezTo>
                    <a:pt x="38" y="25"/>
                    <a:pt x="40" y="25"/>
                    <a:pt x="41" y="25"/>
                  </a:cubicBezTo>
                  <a:cubicBezTo>
                    <a:pt x="41" y="24"/>
                    <a:pt x="41" y="23"/>
                    <a:pt x="41" y="22"/>
                  </a:cubicBezTo>
                  <a:cubicBezTo>
                    <a:pt x="40" y="22"/>
                    <a:pt x="38" y="22"/>
                    <a:pt x="37" y="22"/>
                  </a:cubicBezTo>
                  <a:close/>
                  <a:moveTo>
                    <a:pt x="55" y="22"/>
                  </a:moveTo>
                  <a:cubicBezTo>
                    <a:pt x="55" y="23"/>
                    <a:pt x="55" y="24"/>
                    <a:pt x="55" y="25"/>
                  </a:cubicBezTo>
                  <a:cubicBezTo>
                    <a:pt x="57" y="25"/>
                    <a:pt x="58" y="25"/>
                    <a:pt x="60" y="25"/>
                  </a:cubicBezTo>
                  <a:cubicBezTo>
                    <a:pt x="60" y="24"/>
                    <a:pt x="60" y="23"/>
                    <a:pt x="60" y="22"/>
                  </a:cubicBezTo>
                  <a:cubicBezTo>
                    <a:pt x="58" y="22"/>
                    <a:pt x="57" y="22"/>
                    <a:pt x="55" y="22"/>
                  </a:cubicBezTo>
                  <a:close/>
                  <a:moveTo>
                    <a:pt x="61" y="22"/>
                  </a:moveTo>
                  <a:cubicBezTo>
                    <a:pt x="61" y="23"/>
                    <a:pt x="61" y="24"/>
                    <a:pt x="61" y="25"/>
                  </a:cubicBezTo>
                  <a:cubicBezTo>
                    <a:pt x="63" y="25"/>
                    <a:pt x="64" y="25"/>
                    <a:pt x="66" y="25"/>
                  </a:cubicBezTo>
                  <a:cubicBezTo>
                    <a:pt x="66" y="24"/>
                    <a:pt x="66" y="23"/>
                    <a:pt x="66" y="22"/>
                  </a:cubicBezTo>
                  <a:cubicBezTo>
                    <a:pt x="64" y="22"/>
                    <a:pt x="63" y="22"/>
                    <a:pt x="61" y="22"/>
                  </a:cubicBezTo>
                  <a:close/>
                  <a:moveTo>
                    <a:pt x="79" y="22"/>
                  </a:moveTo>
                  <a:cubicBezTo>
                    <a:pt x="79" y="23"/>
                    <a:pt x="79" y="24"/>
                    <a:pt x="79" y="25"/>
                  </a:cubicBezTo>
                  <a:cubicBezTo>
                    <a:pt x="81" y="25"/>
                    <a:pt x="82" y="25"/>
                    <a:pt x="84" y="25"/>
                  </a:cubicBezTo>
                  <a:cubicBezTo>
                    <a:pt x="84" y="24"/>
                    <a:pt x="84" y="23"/>
                    <a:pt x="84" y="22"/>
                  </a:cubicBezTo>
                  <a:cubicBezTo>
                    <a:pt x="82" y="22"/>
                    <a:pt x="81" y="22"/>
                    <a:pt x="79" y="22"/>
                  </a:cubicBez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46" name="Rectangle 2610"/>
            <p:cNvSpPr>
              <a:spLocks noChangeArrowheads="1"/>
            </p:cNvSpPr>
            <p:nvPr/>
          </p:nvSpPr>
          <p:spPr bwMode="auto">
            <a:xfrm>
              <a:off x="-2268537" y="846137"/>
              <a:ext cx="71438" cy="309563"/>
            </a:xfrm>
            <a:prstGeom prst="rect">
              <a:avLst/>
            </a:pr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47" name="Freeform 2611"/>
            <p:cNvSpPr>
              <a:spLocks noEditPoints="1"/>
            </p:cNvSpPr>
            <p:nvPr/>
          </p:nvSpPr>
          <p:spPr bwMode="auto">
            <a:xfrm>
              <a:off x="-2386012" y="549275"/>
              <a:ext cx="142875" cy="606425"/>
            </a:xfrm>
            <a:custGeom>
              <a:avLst/>
              <a:gdLst>
                <a:gd name="T0" fmla="*/ 0 w 44"/>
                <a:gd name="T1" fmla="*/ 46 h 186"/>
                <a:gd name="T2" fmla="*/ 4 w 44"/>
                <a:gd name="T3" fmla="*/ 17 h 186"/>
                <a:gd name="T4" fmla="*/ 38 w 44"/>
                <a:gd name="T5" fmla="*/ 17 h 186"/>
                <a:gd name="T6" fmla="*/ 44 w 44"/>
                <a:gd name="T7" fmla="*/ 56 h 186"/>
                <a:gd name="T8" fmla="*/ 10 w 44"/>
                <a:gd name="T9" fmla="*/ 46 h 186"/>
                <a:gd name="T10" fmla="*/ 10 w 44"/>
                <a:gd name="T11" fmla="*/ 37 h 186"/>
                <a:gd name="T12" fmla="*/ 6 w 44"/>
                <a:gd name="T13" fmla="*/ 37 h 186"/>
                <a:gd name="T14" fmla="*/ 14 w 44"/>
                <a:gd name="T15" fmla="*/ 37 h 186"/>
                <a:gd name="T16" fmla="*/ 19 w 44"/>
                <a:gd name="T17" fmla="*/ 37 h 186"/>
                <a:gd name="T18" fmla="*/ 23 w 44"/>
                <a:gd name="T19" fmla="*/ 37 h 186"/>
                <a:gd name="T20" fmla="*/ 27 w 44"/>
                <a:gd name="T21" fmla="*/ 37 h 186"/>
                <a:gd name="T22" fmla="*/ 31 w 44"/>
                <a:gd name="T23" fmla="*/ 37 h 186"/>
                <a:gd name="T24" fmla="*/ 35 w 44"/>
                <a:gd name="T25" fmla="*/ 37 h 186"/>
                <a:gd name="T26" fmla="*/ 40 w 44"/>
                <a:gd name="T27" fmla="*/ 37 h 186"/>
                <a:gd name="T28" fmla="*/ 6 w 44"/>
                <a:gd name="T29" fmla="*/ 46 h 186"/>
                <a:gd name="T30" fmla="*/ 14 w 44"/>
                <a:gd name="T31" fmla="*/ 46 h 186"/>
                <a:gd name="T32" fmla="*/ 19 w 44"/>
                <a:gd name="T33" fmla="*/ 46 h 186"/>
                <a:gd name="T34" fmla="*/ 23 w 44"/>
                <a:gd name="T35" fmla="*/ 46 h 186"/>
                <a:gd name="T36" fmla="*/ 27 w 44"/>
                <a:gd name="T37" fmla="*/ 46 h 186"/>
                <a:gd name="T38" fmla="*/ 31 w 44"/>
                <a:gd name="T39" fmla="*/ 46 h 186"/>
                <a:gd name="T40" fmla="*/ 35 w 44"/>
                <a:gd name="T41" fmla="*/ 46 h 186"/>
                <a:gd name="T42" fmla="*/ 40 w 44"/>
                <a:gd name="T43" fmla="*/ 46 h 186"/>
                <a:gd name="T44" fmla="*/ 30 w 44"/>
                <a:gd name="T45" fmla="*/ 62 h 186"/>
                <a:gd name="T46" fmla="*/ 12 w 44"/>
                <a:gd name="T47" fmla="*/ 62 h 186"/>
                <a:gd name="T48" fmla="*/ 12 w 44"/>
                <a:gd name="T49" fmla="*/ 59 h 186"/>
                <a:gd name="T50" fmla="*/ 39 w 44"/>
                <a:gd name="T51" fmla="*/ 59 h 186"/>
                <a:gd name="T52" fmla="*/ 12 w 44"/>
                <a:gd name="T53" fmla="*/ 66 h 186"/>
                <a:gd name="T54" fmla="*/ 12 w 44"/>
                <a:gd name="T55" fmla="*/ 69 h 186"/>
                <a:gd name="T56" fmla="*/ 12 w 44"/>
                <a:gd name="T57" fmla="*/ 75 h 186"/>
                <a:gd name="T58" fmla="*/ 12 w 44"/>
                <a:gd name="T59" fmla="*/ 78 h 186"/>
                <a:gd name="T60" fmla="*/ 12 w 44"/>
                <a:gd name="T61" fmla="*/ 82 h 186"/>
                <a:gd name="T62" fmla="*/ 12 w 44"/>
                <a:gd name="T63" fmla="*/ 85 h 186"/>
                <a:gd name="T64" fmla="*/ 12 w 44"/>
                <a:gd name="T65" fmla="*/ 88 h 186"/>
                <a:gd name="T66" fmla="*/ 12 w 44"/>
                <a:gd name="T67" fmla="*/ 98 h 186"/>
                <a:gd name="T68" fmla="*/ 39 w 44"/>
                <a:gd name="T69" fmla="*/ 98 h 186"/>
                <a:gd name="T70" fmla="*/ 30 w 44"/>
                <a:gd name="T71" fmla="*/ 98 h 186"/>
                <a:gd name="T72" fmla="*/ 21 w 44"/>
                <a:gd name="T73" fmla="*/ 98 h 186"/>
                <a:gd name="T74" fmla="*/ 30 w 44"/>
                <a:gd name="T75" fmla="*/ 94 h 186"/>
                <a:gd name="T76" fmla="*/ 21 w 44"/>
                <a:gd name="T77" fmla="*/ 94 h 186"/>
                <a:gd name="T78" fmla="*/ 39 w 44"/>
                <a:gd name="T79" fmla="*/ 91 h 186"/>
                <a:gd name="T80" fmla="*/ 30 w 44"/>
                <a:gd name="T81" fmla="*/ 91 h 186"/>
                <a:gd name="T82" fmla="*/ 21 w 44"/>
                <a:gd name="T83" fmla="*/ 91 h 186"/>
                <a:gd name="T84" fmla="*/ 30 w 44"/>
                <a:gd name="T85" fmla="*/ 88 h 186"/>
                <a:gd name="T86" fmla="*/ 21 w 44"/>
                <a:gd name="T87" fmla="*/ 88 h 186"/>
                <a:gd name="T88" fmla="*/ 39 w 44"/>
                <a:gd name="T89" fmla="*/ 85 h 186"/>
                <a:gd name="T90" fmla="*/ 30 w 44"/>
                <a:gd name="T91" fmla="*/ 85 h 186"/>
                <a:gd name="T92" fmla="*/ 21 w 44"/>
                <a:gd name="T93" fmla="*/ 85 h 186"/>
                <a:gd name="T94" fmla="*/ 39 w 44"/>
                <a:gd name="T95" fmla="*/ 82 h 186"/>
                <a:gd name="T96" fmla="*/ 21 w 44"/>
                <a:gd name="T97" fmla="*/ 82 h 186"/>
                <a:gd name="T98" fmla="*/ 30 w 44"/>
                <a:gd name="T99" fmla="*/ 78 h 186"/>
                <a:gd name="T100" fmla="*/ 21 w 44"/>
                <a:gd name="T101" fmla="*/ 78 h 186"/>
                <a:gd name="T102" fmla="*/ 39 w 44"/>
                <a:gd name="T103" fmla="*/ 75 h 186"/>
                <a:gd name="T104" fmla="*/ 30 w 44"/>
                <a:gd name="T105" fmla="*/ 75 h 186"/>
                <a:gd name="T106" fmla="*/ 21 w 44"/>
                <a:gd name="T107" fmla="*/ 75 h 186"/>
                <a:gd name="T108" fmla="*/ 39 w 44"/>
                <a:gd name="T109" fmla="*/ 72 h 186"/>
                <a:gd name="T110" fmla="*/ 30 w 44"/>
                <a:gd name="T111" fmla="*/ 72 h 186"/>
                <a:gd name="T112" fmla="*/ 39 w 44"/>
                <a:gd name="T113" fmla="*/ 69 h 186"/>
                <a:gd name="T114" fmla="*/ 21 w 44"/>
                <a:gd name="T115" fmla="*/ 69 h 186"/>
                <a:gd name="T116" fmla="*/ 39 w 44"/>
                <a:gd name="T117" fmla="*/ 66 h 186"/>
                <a:gd name="T118" fmla="*/ 30 w 44"/>
                <a:gd name="T119" fmla="*/ 66 h 186"/>
                <a:gd name="T120" fmla="*/ 21 w 44"/>
                <a:gd name="T121" fmla="*/ 66 h 186"/>
                <a:gd name="T122" fmla="*/ 39 w 44"/>
                <a:gd name="T123" fmla="*/ 6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 h="186">
                  <a:moveTo>
                    <a:pt x="43" y="186"/>
                  </a:moveTo>
                  <a:cubicBezTo>
                    <a:pt x="1" y="186"/>
                    <a:pt x="1" y="186"/>
                    <a:pt x="1" y="186"/>
                  </a:cubicBezTo>
                  <a:cubicBezTo>
                    <a:pt x="1" y="56"/>
                    <a:pt x="1" y="56"/>
                    <a:pt x="1" y="56"/>
                  </a:cubicBezTo>
                  <a:cubicBezTo>
                    <a:pt x="0" y="56"/>
                    <a:pt x="0" y="56"/>
                    <a:pt x="0" y="56"/>
                  </a:cubicBezTo>
                  <a:cubicBezTo>
                    <a:pt x="0" y="46"/>
                    <a:pt x="0" y="46"/>
                    <a:pt x="0" y="46"/>
                  </a:cubicBezTo>
                  <a:cubicBezTo>
                    <a:pt x="1" y="46"/>
                    <a:pt x="1" y="46"/>
                    <a:pt x="1" y="46"/>
                  </a:cubicBezTo>
                  <a:cubicBezTo>
                    <a:pt x="1" y="29"/>
                    <a:pt x="1" y="29"/>
                    <a:pt x="1" y="29"/>
                  </a:cubicBezTo>
                  <a:cubicBezTo>
                    <a:pt x="3" y="28"/>
                    <a:pt x="5" y="27"/>
                    <a:pt x="7" y="27"/>
                  </a:cubicBezTo>
                  <a:cubicBezTo>
                    <a:pt x="7" y="17"/>
                    <a:pt x="7" y="17"/>
                    <a:pt x="7" y="17"/>
                  </a:cubicBezTo>
                  <a:cubicBezTo>
                    <a:pt x="4" y="17"/>
                    <a:pt x="4" y="17"/>
                    <a:pt x="4" y="17"/>
                  </a:cubicBezTo>
                  <a:cubicBezTo>
                    <a:pt x="13" y="8"/>
                    <a:pt x="13" y="8"/>
                    <a:pt x="13" y="8"/>
                  </a:cubicBezTo>
                  <a:cubicBezTo>
                    <a:pt x="22" y="0"/>
                    <a:pt x="22" y="0"/>
                    <a:pt x="22" y="0"/>
                  </a:cubicBezTo>
                  <a:cubicBezTo>
                    <a:pt x="31" y="8"/>
                    <a:pt x="31" y="8"/>
                    <a:pt x="31" y="8"/>
                  </a:cubicBezTo>
                  <a:cubicBezTo>
                    <a:pt x="40" y="17"/>
                    <a:pt x="40" y="17"/>
                    <a:pt x="40" y="17"/>
                  </a:cubicBezTo>
                  <a:cubicBezTo>
                    <a:pt x="38" y="17"/>
                    <a:pt x="38" y="17"/>
                    <a:pt x="38" y="17"/>
                  </a:cubicBezTo>
                  <a:cubicBezTo>
                    <a:pt x="38" y="27"/>
                    <a:pt x="38" y="27"/>
                    <a:pt x="38" y="27"/>
                  </a:cubicBezTo>
                  <a:cubicBezTo>
                    <a:pt x="40" y="27"/>
                    <a:pt x="41" y="28"/>
                    <a:pt x="43" y="29"/>
                  </a:cubicBezTo>
                  <a:cubicBezTo>
                    <a:pt x="43" y="46"/>
                    <a:pt x="43" y="46"/>
                    <a:pt x="43" y="46"/>
                  </a:cubicBezTo>
                  <a:cubicBezTo>
                    <a:pt x="44" y="46"/>
                    <a:pt x="44" y="46"/>
                    <a:pt x="44" y="46"/>
                  </a:cubicBezTo>
                  <a:cubicBezTo>
                    <a:pt x="44" y="56"/>
                    <a:pt x="44" y="56"/>
                    <a:pt x="44" y="56"/>
                  </a:cubicBezTo>
                  <a:cubicBezTo>
                    <a:pt x="43" y="56"/>
                    <a:pt x="43" y="56"/>
                    <a:pt x="43" y="56"/>
                  </a:cubicBezTo>
                  <a:cubicBezTo>
                    <a:pt x="43" y="186"/>
                    <a:pt x="43" y="186"/>
                    <a:pt x="43" y="186"/>
                  </a:cubicBezTo>
                  <a:close/>
                  <a:moveTo>
                    <a:pt x="8" y="42"/>
                  </a:moveTo>
                  <a:cubicBezTo>
                    <a:pt x="8" y="43"/>
                    <a:pt x="8" y="44"/>
                    <a:pt x="8" y="46"/>
                  </a:cubicBezTo>
                  <a:cubicBezTo>
                    <a:pt x="9" y="46"/>
                    <a:pt x="10" y="46"/>
                    <a:pt x="10" y="46"/>
                  </a:cubicBezTo>
                  <a:cubicBezTo>
                    <a:pt x="10" y="44"/>
                    <a:pt x="10" y="43"/>
                    <a:pt x="10" y="42"/>
                  </a:cubicBezTo>
                  <a:cubicBezTo>
                    <a:pt x="10" y="42"/>
                    <a:pt x="9" y="42"/>
                    <a:pt x="8" y="42"/>
                  </a:cubicBezTo>
                  <a:close/>
                  <a:moveTo>
                    <a:pt x="8" y="33"/>
                  </a:moveTo>
                  <a:cubicBezTo>
                    <a:pt x="8" y="35"/>
                    <a:pt x="8" y="36"/>
                    <a:pt x="8" y="37"/>
                  </a:cubicBezTo>
                  <a:cubicBezTo>
                    <a:pt x="9" y="37"/>
                    <a:pt x="10" y="37"/>
                    <a:pt x="10" y="37"/>
                  </a:cubicBezTo>
                  <a:cubicBezTo>
                    <a:pt x="10" y="36"/>
                    <a:pt x="10" y="35"/>
                    <a:pt x="10" y="33"/>
                  </a:cubicBezTo>
                  <a:cubicBezTo>
                    <a:pt x="10" y="33"/>
                    <a:pt x="9" y="33"/>
                    <a:pt x="8" y="33"/>
                  </a:cubicBezTo>
                  <a:close/>
                  <a:moveTo>
                    <a:pt x="4" y="33"/>
                  </a:moveTo>
                  <a:cubicBezTo>
                    <a:pt x="4" y="37"/>
                    <a:pt x="4" y="37"/>
                    <a:pt x="4" y="37"/>
                  </a:cubicBezTo>
                  <a:cubicBezTo>
                    <a:pt x="6" y="37"/>
                    <a:pt x="6" y="37"/>
                    <a:pt x="6" y="37"/>
                  </a:cubicBezTo>
                  <a:cubicBezTo>
                    <a:pt x="6" y="33"/>
                    <a:pt x="6" y="33"/>
                    <a:pt x="6" y="33"/>
                  </a:cubicBezTo>
                  <a:cubicBezTo>
                    <a:pt x="4" y="33"/>
                    <a:pt x="4" y="33"/>
                    <a:pt x="4" y="33"/>
                  </a:cubicBezTo>
                  <a:close/>
                  <a:moveTo>
                    <a:pt x="13" y="33"/>
                  </a:moveTo>
                  <a:cubicBezTo>
                    <a:pt x="13" y="35"/>
                    <a:pt x="13" y="36"/>
                    <a:pt x="13" y="37"/>
                  </a:cubicBezTo>
                  <a:cubicBezTo>
                    <a:pt x="13" y="37"/>
                    <a:pt x="14" y="37"/>
                    <a:pt x="14" y="37"/>
                  </a:cubicBezTo>
                  <a:cubicBezTo>
                    <a:pt x="14" y="36"/>
                    <a:pt x="14" y="35"/>
                    <a:pt x="14" y="33"/>
                  </a:cubicBezTo>
                  <a:cubicBezTo>
                    <a:pt x="14" y="33"/>
                    <a:pt x="13" y="33"/>
                    <a:pt x="13" y="33"/>
                  </a:cubicBezTo>
                  <a:close/>
                  <a:moveTo>
                    <a:pt x="17" y="33"/>
                  </a:moveTo>
                  <a:cubicBezTo>
                    <a:pt x="17" y="35"/>
                    <a:pt x="17" y="36"/>
                    <a:pt x="17" y="37"/>
                  </a:cubicBezTo>
                  <a:cubicBezTo>
                    <a:pt x="17" y="37"/>
                    <a:pt x="18" y="37"/>
                    <a:pt x="19" y="37"/>
                  </a:cubicBezTo>
                  <a:cubicBezTo>
                    <a:pt x="19" y="36"/>
                    <a:pt x="19" y="35"/>
                    <a:pt x="19" y="33"/>
                  </a:cubicBezTo>
                  <a:cubicBezTo>
                    <a:pt x="18" y="33"/>
                    <a:pt x="17" y="33"/>
                    <a:pt x="17" y="33"/>
                  </a:cubicBezTo>
                  <a:close/>
                  <a:moveTo>
                    <a:pt x="21" y="33"/>
                  </a:moveTo>
                  <a:cubicBezTo>
                    <a:pt x="21" y="35"/>
                    <a:pt x="21" y="36"/>
                    <a:pt x="21" y="37"/>
                  </a:cubicBezTo>
                  <a:cubicBezTo>
                    <a:pt x="22" y="37"/>
                    <a:pt x="22" y="37"/>
                    <a:pt x="23" y="37"/>
                  </a:cubicBezTo>
                  <a:cubicBezTo>
                    <a:pt x="23" y="36"/>
                    <a:pt x="23" y="35"/>
                    <a:pt x="23" y="33"/>
                  </a:cubicBezTo>
                  <a:cubicBezTo>
                    <a:pt x="22" y="33"/>
                    <a:pt x="22" y="33"/>
                    <a:pt x="21" y="33"/>
                  </a:cubicBezTo>
                  <a:close/>
                  <a:moveTo>
                    <a:pt x="25" y="33"/>
                  </a:moveTo>
                  <a:cubicBezTo>
                    <a:pt x="25" y="35"/>
                    <a:pt x="25" y="36"/>
                    <a:pt x="25" y="37"/>
                  </a:cubicBezTo>
                  <a:cubicBezTo>
                    <a:pt x="26" y="37"/>
                    <a:pt x="26" y="37"/>
                    <a:pt x="27" y="37"/>
                  </a:cubicBezTo>
                  <a:cubicBezTo>
                    <a:pt x="27" y="36"/>
                    <a:pt x="27" y="35"/>
                    <a:pt x="27" y="33"/>
                  </a:cubicBezTo>
                  <a:cubicBezTo>
                    <a:pt x="26" y="33"/>
                    <a:pt x="26" y="33"/>
                    <a:pt x="25" y="33"/>
                  </a:cubicBezTo>
                  <a:close/>
                  <a:moveTo>
                    <a:pt x="29" y="33"/>
                  </a:moveTo>
                  <a:cubicBezTo>
                    <a:pt x="29" y="35"/>
                    <a:pt x="29" y="36"/>
                    <a:pt x="29" y="37"/>
                  </a:cubicBezTo>
                  <a:cubicBezTo>
                    <a:pt x="30" y="37"/>
                    <a:pt x="31" y="37"/>
                    <a:pt x="31" y="37"/>
                  </a:cubicBezTo>
                  <a:cubicBezTo>
                    <a:pt x="31" y="36"/>
                    <a:pt x="31" y="35"/>
                    <a:pt x="31" y="33"/>
                  </a:cubicBezTo>
                  <a:cubicBezTo>
                    <a:pt x="31" y="33"/>
                    <a:pt x="30" y="33"/>
                    <a:pt x="29" y="33"/>
                  </a:cubicBezTo>
                  <a:close/>
                  <a:moveTo>
                    <a:pt x="34" y="33"/>
                  </a:moveTo>
                  <a:cubicBezTo>
                    <a:pt x="34" y="35"/>
                    <a:pt x="34" y="36"/>
                    <a:pt x="34" y="37"/>
                  </a:cubicBezTo>
                  <a:cubicBezTo>
                    <a:pt x="34" y="37"/>
                    <a:pt x="35" y="37"/>
                    <a:pt x="35" y="37"/>
                  </a:cubicBezTo>
                  <a:cubicBezTo>
                    <a:pt x="35" y="36"/>
                    <a:pt x="35" y="35"/>
                    <a:pt x="35" y="33"/>
                  </a:cubicBezTo>
                  <a:cubicBezTo>
                    <a:pt x="35" y="33"/>
                    <a:pt x="34" y="33"/>
                    <a:pt x="34" y="33"/>
                  </a:cubicBezTo>
                  <a:close/>
                  <a:moveTo>
                    <a:pt x="38" y="33"/>
                  </a:moveTo>
                  <a:cubicBezTo>
                    <a:pt x="38" y="37"/>
                    <a:pt x="38" y="37"/>
                    <a:pt x="38" y="37"/>
                  </a:cubicBezTo>
                  <a:cubicBezTo>
                    <a:pt x="40" y="37"/>
                    <a:pt x="40" y="37"/>
                    <a:pt x="40" y="37"/>
                  </a:cubicBezTo>
                  <a:cubicBezTo>
                    <a:pt x="40" y="33"/>
                    <a:pt x="40" y="33"/>
                    <a:pt x="40" y="33"/>
                  </a:cubicBezTo>
                  <a:cubicBezTo>
                    <a:pt x="38" y="33"/>
                    <a:pt x="38" y="33"/>
                    <a:pt x="38" y="33"/>
                  </a:cubicBezTo>
                  <a:close/>
                  <a:moveTo>
                    <a:pt x="4" y="42"/>
                  </a:moveTo>
                  <a:cubicBezTo>
                    <a:pt x="4" y="46"/>
                    <a:pt x="4" y="46"/>
                    <a:pt x="4" y="46"/>
                  </a:cubicBezTo>
                  <a:cubicBezTo>
                    <a:pt x="6" y="46"/>
                    <a:pt x="6" y="46"/>
                    <a:pt x="6" y="46"/>
                  </a:cubicBezTo>
                  <a:cubicBezTo>
                    <a:pt x="6" y="42"/>
                    <a:pt x="6" y="42"/>
                    <a:pt x="6" y="42"/>
                  </a:cubicBezTo>
                  <a:cubicBezTo>
                    <a:pt x="4" y="42"/>
                    <a:pt x="4" y="42"/>
                    <a:pt x="4" y="42"/>
                  </a:cubicBezTo>
                  <a:close/>
                  <a:moveTo>
                    <a:pt x="13" y="42"/>
                  </a:moveTo>
                  <a:cubicBezTo>
                    <a:pt x="13" y="43"/>
                    <a:pt x="13" y="44"/>
                    <a:pt x="13" y="46"/>
                  </a:cubicBezTo>
                  <a:cubicBezTo>
                    <a:pt x="13" y="46"/>
                    <a:pt x="14" y="46"/>
                    <a:pt x="14" y="46"/>
                  </a:cubicBezTo>
                  <a:cubicBezTo>
                    <a:pt x="14" y="44"/>
                    <a:pt x="14" y="43"/>
                    <a:pt x="14" y="42"/>
                  </a:cubicBezTo>
                  <a:cubicBezTo>
                    <a:pt x="14" y="42"/>
                    <a:pt x="13" y="42"/>
                    <a:pt x="13" y="42"/>
                  </a:cubicBezTo>
                  <a:close/>
                  <a:moveTo>
                    <a:pt x="17" y="42"/>
                  </a:moveTo>
                  <a:cubicBezTo>
                    <a:pt x="17" y="43"/>
                    <a:pt x="17" y="44"/>
                    <a:pt x="17" y="46"/>
                  </a:cubicBezTo>
                  <a:cubicBezTo>
                    <a:pt x="17" y="46"/>
                    <a:pt x="18" y="46"/>
                    <a:pt x="19" y="46"/>
                  </a:cubicBezTo>
                  <a:cubicBezTo>
                    <a:pt x="19" y="44"/>
                    <a:pt x="19" y="43"/>
                    <a:pt x="19" y="42"/>
                  </a:cubicBezTo>
                  <a:cubicBezTo>
                    <a:pt x="18" y="42"/>
                    <a:pt x="17" y="42"/>
                    <a:pt x="17" y="42"/>
                  </a:cubicBezTo>
                  <a:close/>
                  <a:moveTo>
                    <a:pt x="21" y="42"/>
                  </a:moveTo>
                  <a:cubicBezTo>
                    <a:pt x="21" y="43"/>
                    <a:pt x="21" y="44"/>
                    <a:pt x="21" y="46"/>
                  </a:cubicBezTo>
                  <a:cubicBezTo>
                    <a:pt x="22" y="46"/>
                    <a:pt x="22" y="46"/>
                    <a:pt x="23" y="46"/>
                  </a:cubicBezTo>
                  <a:cubicBezTo>
                    <a:pt x="23" y="44"/>
                    <a:pt x="23" y="43"/>
                    <a:pt x="23" y="42"/>
                  </a:cubicBezTo>
                  <a:cubicBezTo>
                    <a:pt x="22" y="42"/>
                    <a:pt x="22" y="42"/>
                    <a:pt x="21" y="42"/>
                  </a:cubicBezTo>
                  <a:close/>
                  <a:moveTo>
                    <a:pt x="25" y="42"/>
                  </a:moveTo>
                  <a:cubicBezTo>
                    <a:pt x="25" y="43"/>
                    <a:pt x="25" y="44"/>
                    <a:pt x="25" y="46"/>
                  </a:cubicBezTo>
                  <a:cubicBezTo>
                    <a:pt x="26" y="46"/>
                    <a:pt x="26" y="46"/>
                    <a:pt x="27" y="46"/>
                  </a:cubicBezTo>
                  <a:cubicBezTo>
                    <a:pt x="27" y="44"/>
                    <a:pt x="27" y="43"/>
                    <a:pt x="27" y="42"/>
                  </a:cubicBezTo>
                  <a:cubicBezTo>
                    <a:pt x="26" y="42"/>
                    <a:pt x="26" y="42"/>
                    <a:pt x="25" y="42"/>
                  </a:cubicBezTo>
                  <a:close/>
                  <a:moveTo>
                    <a:pt x="29" y="42"/>
                  </a:moveTo>
                  <a:cubicBezTo>
                    <a:pt x="29" y="43"/>
                    <a:pt x="29" y="44"/>
                    <a:pt x="29" y="46"/>
                  </a:cubicBezTo>
                  <a:cubicBezTo>
                    <a:pt x="30" y="46"/>
                    <a:pt x="31" y="46"/>
                    <a:pt x="31" y="46"/>
                  </a:cubicBezTo>
                  <a:cubicBezTo>
                    <a:pt x="31" y="44"/>
                    <a:pt x="31" y="43"/>
                    <a:pt x="31" y="42"/>
                  </a:cubicBezTo>
                  <a:cubicBezTo>
                    <a:pt x="31" y="42"/>
                    <a:pt x="30" y="42"/>
                    <a:pt x="29" y="42"/>
                  </a:cubicBezTo>
                  <a:close/>
                  <a:moveTo>
                    <a:pt x="34" y="42"/>
                  </a:moveTo>
                  <a:cubicBezTo>
                    <a:pt x="34" y="43"/>
                    <a:pt x="34" y="44"/>
                    <a:pt x="34" y="46"/>
                  </a:cubicBezTo>
                  <a:cubicBezTo>
                    <a:pt x="34" y="46"/>
                    <a:pt x="35" y="46"/>
                    <a:pt x="35" y="46"/>
                  </a:cubicBezTo>
                  <a:cubicBezTo>
                    <a:pt x="35" y="44"/>
                    <a:pt x="35" y="43"/>
                    <a:pt x="35" y="42"/>
                  </a:cubicBezTo>
                  <a:cubicBezTo>
                    <a:pt x="35" y="42"/>
                    <a:pt x="34" y="42"/>
                    <a:pt x="34" y="42"/>
                  </a:cubicBezTo>
                  <a:close/>
                  <a:moveTo>
                    <a:pt x="38" y="42"/>
                  </a:moveTo>
                  <a:cubicBezTo>
                    <a:pt x="38" y="46"/>
                    <a:pt x="38" y="46"/>
                    <a:pt x="38" y="46"/>
                  </a:cubicBezTo>
                  <a:cubicBezTo>
                    <a:pt x="40" y="46"/>
                    <a:pt x="40" y="46"/>
                    <a:pt x="40" y="46"/>
                  </a:cubicBezTo>
                  <a:cubicBezTo>
                    <a:pt x="40" y="42"/>
                    <a:pt x="40" y="42"/>
                    <a:pt x="40" y="42"/>
                  </a:cubicBezTo>
                  <a:cubicBezTo>
                    <a:pt x="38" y="42"/>
                    <a:pt x="38" y="42"/>
                    <a:pt x="38" y="42"/>
                  </a:cubicBezTo>
                  <a:close/>
                  <a:moveTo>
                    <a:pt x="23" y="61"/>
                  </a:moveTo>
                  <a:cubicBezTo>
                    <a:pt x="23" y="62"/>
                    <a:pt x="23" y="62"/>
                    <a:pt x="23" y="62"/>
                  </a:cubicBezTo>
                  <a:cubicBezTo>
                    <a:pt x="26" y="62"/>
                    <a:pt x="28" y="62"/>
                    <a:pt x="30" y="62"/>
                  </a:cubicBezTo>
                  <a:cubicBezTo>
                    <a:pt x="30" y="62"/>
                    <a:pt x="30" y="62"/>
                    <a:pt x="30" y="61"/>
                  </a:cubicBezTo>
                  <a:cubicBezTo>
                    <a:pt x="28" y="61"/>
                    <a:pt x="26" y="61"/>
                    <a:pt x="23" y="61"/>
                  </a:cubicBezTo>
                  <a:close/>
                  <a:moveTo>
                    <a:pt x="5" y="61"/>
                  </a:moveTo>
                  <a:cubicBezTo>
                    <a:pt x="5" y="62"/>
                    <a:pt x="5" y="62"/>
                    <a:pt x="5" y="62"/>
                  </a:cubicBezTo>
                  <a:cubicBezTo>
                    <a:pt x="8" y="62"/>
                    <a:pt x="10" y="62"/>
                    <a:pt x="12" y="62"/>
                  </a:cubicBezTo>
                  <a:cubicBezTo>
                    <a:pt x="12" y="62"/>
                    <a:pt x="12" y="62"/>
                    <a:pt x="12" y="61"/>
                  </a:cubicBezTo>
                  <a:cubicBezTo>
                    <a:pt x="10" y="61"/>
                    <a:pt x="8" y="61"/>
                    <a:pt x="5" y="61"/>
                  </a:cubicBezTo>
                  <a:close/>
                  <a:moveTo>
                    <a:pt x="5" y="58"/>
                  </a:moveTo>
                  <a:cubicBezTo>
                    <a:pt x="5" y="59"/>
                    <a:pt x="5" y="59"/>
                    <a:pt x="5" y="59"/>
                  </a:cubicBezTo>
                  <a:cubicBezTo>
                    <a:pt x="12" y="59"/>
                    <a:pt x="12" y="59"/>
                    <a:pt x="12" y="59"/>
                  </a:cubicBezTo>
                  <a:cubicBezTo>
                    <a:pt x="12" y="58"/>
                    <a:pt x="12" y="58"/>
                    <a:pt x="12" y="58"/>
                  </a:cubicBezTo>
                  <a:cubicBezTo>
                    <a:pt x="5" y="58"/>
                    <a:pt x="5" y="58"/>
                    <a:pt x="5" y="58"/>
                  </a:cubicBezTo>
                  <a:close/>
                  <a:moveTo>
                    <a:pt x="32" y="58"/>
                  </a:moveTo>
                  <a:cubicBezTo>
                    <a:pt x="32" y="59"/>
                    <a:pt x="32" y="59"/>
                    <a:pt x="32" y="59"/>
                  </a:cubicBezTo>
                  <a:cubicBezTo>
                    <a:pt x="39" y="59"/>
                    <a:pt x="39" y="59"/>
                    <a:pt x="39" y="59"/>
                  </a:cubicBezTo>
                  <a:cubicBezTo>
                    <a:pt x="39" y="58"/>
                    <a:pt x="39" y="58"/>
                    <a:pt x="39" y="58"/>
                  </a:cubicBezTo>
                  <a:cubicBezTo>
                    <a:pt x="32" y="58"/>
                    <a:pt x="32" y="58"/>
                    <a:pt x="32" y="58"/>
                  </a:cubicBezTo>
                  <a:close/>
                  <a:moveTo>
                    <a:pt x="5" y="64"/>
                  </a:moveTo>
                  <a:cubicBezTo>
                    <a:pt x="5" y="65"/>
                    <a:pt x="5" y="65"/>
                    <a:pt x="5" y="66"/>
                  </a:cubicBezTo>
                  <a:cubicBezTo>
                    <a:pt x="8" y="66"/>
                    <a:pt x="10" y="66"/>
                    <a:pt x="12" y="66"/>
                  </a:cubicBezTo>
                  <a:cubicBezTo>
                    <a:pt x="12" y="65"/>
                    <a:pt x="12" y="65"/>
                    <a:pt x="12" y="64"/>
                  </a:cubicBezTo>
                  <a:cubicBezTo>
                    <a:pt x="10" y="64"/>
                    <a:pt x="8" y="64"/>
                    <a:pt x="5" y="64"/>
                  </a:cubicBezTo>
                  <a:close/>
                  <a:moveTo>
                    <a:pt x="5" y="68"/>
                  </a:moveTo>
                  <a:cubicBezTo>
                    <a:pt x="5" y="68"/>
                    <a:pt x="5" y="68"/>
                    <a:pt x="5" y="69"/>
                  </a:cubicBezTo>
                  <a:cubicBezTo>
                    <a:pt x="8" y="69"/>
                    <a:pt x="10" y="69"/>
                    <a:pt x="12" y="69"/>
                  </a:cubicBezTo>
                  <a:cubicBezTo>
                    <a:pt x="12" y="68"/>
                    <a:pt x="12" y="68"/>
                    <a:pt x="12" y="68"/>
                  </a:cubicBezTo>
                  <a:cubicBezTo>
                    <a:pt x="10" y="68"/>
                    <a:pt x="8" y="68"/>
                    <a:pt x="5" y="68"/>
                  </a:cubicBezTo>
                  <a:close/>
                  <a:moveTo>
                    <a:pt x="5" y="74"/>
                  </a:moveTo>
                  <a:cubicBezTo>
                    <a:pt x="5" y="74"/>
                    <a:pt x="5" y="75"/>
                    <a:pt x="5" y="75"/>
                  </a:cubicBezTo>
                  <a:cubicBezTo>
                    <a:pt x="8" y="75"/>
                    <a:pt x="10" y="75"/>
                    <a:pt x="12" y="75"/>
                  </a:cubicBezTo>
                  <a:cubicBezTo>
                    <a:pt x="12" y="75"/>
                    <a:pt x="12" y="74"/>
                    <a:pt x="12" y="74"/>
                  </a:cubicBezTo>
                  <a:cubicBezTo>
                    <a:pt x="10" y="74"/>
                    <a:pt x="8" y="74"/>
                    <a:pt x="5" y="74"/>
                  </a:cubicBezTo>
                  <a:close/>
                  <a:moveTo>
                    <a:pt x="5" y="77"/>
                  </a:moveTo>
                  <a:cubicBezTo>
                    <a:pt x="5" y="78"/>
                    <a:pt x="5" y="78"/>
                    <a:pt x="5" y="78"/>
                  </a:cubicBezTo>
                  <a:cubicBezTo>
                    <a:pt x="8" y="78"/>
                    <a:pt x="10" y="78"/>
                    <a:pt x="12" y="78"/>
                  </a:cubicBezTo>
                  <a:cubicBezTo>
                    <a:pt x="12" y="78"/>
                    <a:pt x="12" y="78"/>
                    <a:pt x="12" y="77"/>
                  </a:cubicBezTo>
                  <a:cubicBezTo>
                    <a:pt x="10" y="77"/>
                    <a:pt x="8" y="77"/>
                    <a:pt x="5" y="77"/>
                  </a:cubicBezTo>
                  <a:close/>
                  <a:moveTo>
                    <a:pt x="5" y="80"/>
                  </a:moveTo>
                  <a:cubicBezTo>
                    <a:pt x="5" y="81"/>
                    <a:pt x="5" y="81"/>
                    <a:pt x="5" y="82"/>
                  </a:cubicBezTo>
                  <a:cubicBezTo>
                    <a:pt x="8" y="82"/>
                    <a:pt x="10" y="82"/>
                    <a:pt x="12" y="82"/>
                  </a:cubicBezTo>
                  <a:cubicBezTo>
                    <a:pt x="12" y="81"/>
                    <a:pt x="12" y="81"/>
                    <a:pt x="12" y="80"/>
                  </a:cubicBezTo>
                  <a:cubicBezTo>
                    <a:pt x="10" y="80"/>
                    <a:pt x="8" y="80"/>
                    <a:pt x="5" y="80"/>
                  </a:cubicBezTo>
                  <a:close/>
                  <a:moveTo>
                    <a:pt x="5" y="84"/>
                  </a:moveTo>
                  <a:cubicBezTo>
                    <a:pt x="5" y="84"/>
                    <a:pt x="5" y="84"/>
                    <a:pt x="5" y="85"/>
                  </a:cubicBezTo>
                  <a:cubicBezTo>
                    <a:pt x="8" y="85"/>
                    <a:pt x="10" y="85"/>
                    <a:pt x="12" y="85"/>
                  </a:cubicBezTo>
                  <a:cubicBezTo>
                    <a:pt x="12" y="84"/>
                    <a:pt x="12" y="84"/>
                    <a:pt x="12" y="84"/>
                  </a:cubicBezTo>
                  <a:cubicBezTo>
                    <a:pt x="10" y="84"/>
                    <a:pt x="8" y="84"/>
                    <a:pt x="5" y="84"/>
                  </a:cubicBezTo>
                  <a:close/>
                  <a:moveTo>
                    <a:pt x="5" y="87"/>
                  </a:moveTo>
                  <a:cubicBezTo>
                    <a:pt x="5" y="87"/>
                    <a:pt x="5" y="88"/>
                    <a:pt x="5" y="88"/>
                  </a:cubicBezTo>
                  <a:cubicBezTo>
                    <a:pt x="8" y="88"/>
                    <a:pt x="10" y="88"/>
                    <a:pt x="12" y="88"/>
                  </a:cubicBezTo>
                  <a:cubicBezTo>
                    <a:pt x="12" y="88"/>
                    <a:pt x="12" y="87"/>
                    <a:pt x="12" y="87"/>
                  </a:cubicBezTo>
                  <a:cubicBezTo>
                    <a:pt x="10" y="87"/>
                    <a:pt x="8" y="87"/>
                    <a:pt x="5" y="87"/>
                  </a:cubicBezTo>
                  <a:close/>
                  <a:moveTo>
                    <a:pt x="5" y="97"/>
                  </a:moveTo>
                  <a:cubicBezTo>
                    <a:pt x="5" y="98"/>
                    <a:pt x="5" y="98"/>
                    <a:pt x="5" y="98"/>
                  </a:cubicBezTo>
                  <a:cubicBezTo>
                    <a:pt x="12" y="98"/>
                    <a:pt x="12" y="98"/>
                    <a:pt x="12" y="98"/>
                  </a:cubicBezTo>
                  <a:cubicBezTo>
                    <a:pt x="12" y="97"/>
                    <a:pt x="12" y="97"/>
                    <a:pt x="12" y="97"/>
                  </a:cubicBezTo>
                  <a:cubicBezTo>
                    <a:pt x="5" y="97"/>
                    <a:pt x="5" y="97"/>
                    <a:pt x="5" y="97"/>
                  </a:cubicBezTo>
                  <a:close/>
                  <a:moveTo>
                    <a:pt x="32" y="97"/>
                  </a:moveTo>
                  <a:cubicBezTo>
                    <a:pt x="32" y="98"/>
                    <a:pt x="32" y="98"/>
                    <a:pt x="32" y="98"/>
                  </a:cubicBezTo>
                  <a:cubicBezTo>
                    <a:pt x="39" y="98"/>
                    <a:pt x="39" y="98"/>
                    <a:pt x="39" y="98"/>
                  </a:cubicBezTo>
                  <a:cubicBezTo>
                    <a:pt x="39" y="97"/>
                    <a:pt x="39" y="97"/>
                    <a:pt x="39" y="97"/>
                  </a:cubicBezTo>
                  <a:cubicBezTo>
                    <a:pt x="32" y="97"/>
                    <a:pt x="32" y="97"/>
                    <a:pt x="32" y="97"/>
                  </a:cubicBezTo>
                  <a:close/>
                  <a:moveTo>
                    <a:pt x="23" y="97"/>
                  </a:moveTo>
                  <a:cubicBezTo>
                    <a:pt x="23" y="98"/>
                    <a:pt x="23" y="98"/>
                    <a:pt x="23" y="98"/>
                  </a:cubicBezTo>
                  <a:cubicBezTo>
                    <a:pt x="30" y="98"/>
                    <a:pt x="30" y="98"/>
                    <a:pt x="30" y="98"/>
                  </a:cubicBezTo>
                  <a:cubicBezTo>
                    <a:pt x="30" y="97"/>
                    <a:pt x="30" y="97"/>
                    <a:pt x="30" y="97"/>
                  </a:cubicBezTo>
                  <a:cubicBezTo>
                    <a:pt x="23" y="97"/>
                    <a:pt x="23" y="97"/>
                    <a:pt x="23" y="97"/>
                  </a:cubicBezTo>
                  <a:close/>
                  <a:moveTo>
                    <a:pt x="14" y="97"/>
                  </a:moveTo>
                  <a:cubicBezTo>
                    <a:pt x="14" y="98"/>
                    <a:pt x="14" y="98"/>
                    <a:pt x="14" y="98"/>
                  </a:cubicBezTo>
                  <a:cubicBezTo>
                    <a:pt x="21" y="98"/>
                    <a:pt x="21" y="98"/>
                    <a:pt x="21" y="98"/>
                  </a:cubicBezTo>
                  <a:cubicBezTo>
                    <a:pt x="21" y="97"/>
                    <a:pt x="21" y="97"/>
                    <a:pt x="21" y="97"/>
                  </a:cubicBezTo>
                  <a:cubicBezTo>
                    <a:pt x="14" y="97"/>
                    <a:pt x="14" y="97"/>
                    <a:pt x="14" y="97"/>
                  </a:cubicBezTo>
                  <a:close/>
                  <a:moveTo>
                    <a:pt x="23" y="93"/>
                  </a:moveTo>
                  <a:cubicBezTo>
                    <a:pt x="23" y="94"/>
                    <a:pt x="23" y="94"/>
                    <a:pt x="23" y="94"/>
                  </a:cubicBezTo>
                  <a:cubicBezTo>
                    <a:pt x="26" y="94"/>
                    <a:pt x="28" y="94"/>
                    <a:pt x="30" y="94"/>
                  </a:cubicBezTo>
                  <a:cubicBezTo>
                    <a:pt x="30" y="94"/>
                    <a:pt x="30" y="94"/>
                    <a:pt x="30" y="93"/>
                  </a:cubicBezTo>
                  <a:cubicBezTo>
                    <a:pt x="28" y="93"/>
                    <a:pt x="26" y="93"/>
                    <a:pt x="23" y="93"/>
                  </a:cubicBezTo>
                  <a:close/>
                  <a:moveTo>
                    <a:pt x="14" y="93"/>
                  </a:moveTo>
                  <a:cubicBezTo>
                    <a:pt x="14" y="94"/>
                    <a:pt x="14" y="94"/>
                    <a:pt x="14" y="94"/>
                  </a:cubicBezTo>
                  <a:cubicBezTo>
                    <a:pt x="17" y="94"/>
                    <a:pt x="19" y="94"/>
                    <a:pt x="21" y="94"/>
                  </a:cubicBezTo>
                  <a:cubicBezTo>
                    <a:pt x="21" y="94"/>
                    <a:pt x="21" y="94"/>
                    <a:pt x="21" y="93"/>
                  </a:cubicBezTo>
                  <a:cubicBezTo>
                    <a:pt x="19" y="93"/>
                    <a:pt x="17" y="93"/>
                    <a:pt x="14" y="93"/>
                  </a:cubicBezTo>
                  <a:close/>
                  <a:moveTo>
                    <a:pt x="32" y="90"/>
                  </a:moveTo>
                  <a:cubicBezTo>
                    <a:pt x="32" y="90"/>
                    <a:pt x="32" y="91"/>
                    <a:pt x="32" y="91"/>
                  </a:cubicBezTo>
                  <a:cubicBezTo>
                    <a:pt x="35" y="91"/>
                    <a:pt x="37" y="91"/>
                    <a:pt x="39" y="91"/>
                  </a:cubicBezTo>
                  <a:cubicBezTo>
                    <a:pt x="39" y="91"/>
                    <a:pt x="39" y="90"/>
                    <a:pt x="39" y="90"/>
                  </a:cubicBezTo>
                  <a:cubicBezTo>
                    <a:pt x="37" y="90"/>
                    <a:pt x="35" y="90"/>
                    <a:pt x="32" y="90"/>
                  </a:cubicBezTo>
                  <a:close/>
                  <a:moveTo>
                    <a:pt x="23" y="90"/>
                  </a:moveTo>
                  <a:cubicBezTo>
                    <a:pt x="23" y="90"/>
                    <a:pt x="23" y="91"/>
                    <a:pt x="23" y="91"/>
                  </a:cubicBezTo>
                  <a:cubicBezTo>
                    <a:pt x="26" y="91"/>
                    <a:pt x="28" y="91"/>
                    <a:pt x="30" y="91"/>
                  </a:cubicBezTo>
                  <a:cubicBezTo>
                    <a:pt x="30" y="91"/>
                    <a:pt x="30" y="90"/>
                    <a:pt x="30" y="90"/>
                  </a:cubicBezTo>
                  <a:cubicBezTo>
                    <a:pt x="28" y="90"/>
                    <a:pt x="26" y="90"/>
                    <a:pt x="23" y="90"/>
                  </a:cubicBezTo>
                  <a:close/>
                  <a:moveTo>
                    <a:pt x="14" y="90"/>
                  </a:moveTo>
                  <a:cubicBezTo>
                    <a:pt x="14" y="90"/>
                    <a:pt x="14" y="91"/>
                    <a:pt x="14" y="91"/>
                  </a:cubicBezTo>
                  <a:cubicBezTo>
                    <a:pt x="17" y="91"/>
                    <a:pt x="19" y="91"/>
                    <a:pt x="21" y="91"/>
                  </a:cubicBezTo>
                  <a:cubicBezTo>
                    <a:pt x="21" y="91"/>
                    <a:pt x="21" y="90"/>
                    <a:pt x="21" y="90"/>
                  </a:cubicBezTo>
                  <a:cubicBezTo>
                    <a:pt x="19" y="90"/>
                    <a:pt x="17" y="90"/>
                    <a:pt x="14" y="90"/>
                  </a:cubicBezTo>
                  <a:close/>
                  <a:moveTo>
                    <a:pt x="23" y="87"/>
                  </a:moveTo>
                  <a:cubicBezTo>
                    <a:pt x="23" y="87"/>
                    <a:pt x="23" y="88"/>
                    <a:pt x="23" y="88"/>
                  </a:cubicBezTo>
                  <a:cubicBezTo>
                    <a:pt x="26" y="88"/>
                    <a:pt x="28" y="88"/>
                    <a:pt x="30" y="88"/>
                  </a:cubicBezTo>
                  <a:cubicBezTo>
                    <a:pt x="30" y="88"/>
                    <a:pt x="30" y="87"/>
                    <a:pt x="30" y="87"/>
                  </a:cubicBezTo>
                  <a:cubicBezTo>
                    <a:pt x="28" y="87"/>
                    <a:pt x="26" y="87"/>
                    <a:pt x="23" y="87"/>
                  </a:cubicBezTo>
                  <a:close/>
                  <a:moveTo>
                    <a:pt x="14" y="87"/>
                  </a:moveTo>
                  <a:cubicBezTo>
                    <a:pt x="14" y="87"/>
                    <a:pt x="14" y="88"/>
                    <a:pt x="14" y="88"/>
                  </a:cubicBezTo>
                  <a:cubicBezTo>
                    <a:pt x="17" y="88"/>
                    <a:pt x="19" y="88"/>
                    <a:pt x="21" y="88"/>
                  </a:cubicBezTo>
                  <a:cubicBezTo>
                    <a:pt x="21" y="88"/>
                    <a:pt x="21" y="87"/>
                    <a:pt x="21" y="87"/>
                  </a:cubicBezTo>
                  <a:cubicBezTo>
                    <a:pt x="19" y="87"/>
                    <a:pt x="17" y="87"/>
                    <a:pt x="14" y="87"/>
                  </a:cubicBezTo>
                  <a:close/>
                  <a:moveTo>
                    <a:pt x="32" y="84"/>
                  </a:moveTo>
                  <a:cubicBezTo>
                    <a:pt x="32" y="84"/>
                    <a:pt x="32" y="84"/>
                    <a:pt x="32" y="85"/>
                  </a:cubicBezTo>
                  <a:cubicBezTo>
                    <a:pt x="35" y="85"/>
                    <a:pt x="37" y="85"/>
                    <a:pt x="39" y="85"/>
                  </a:cubicBezTo>
                  <a:cubicBezTo>
                    <a:pt x="39" y="84"/>
                    <a:pt x="39" y="84"/>
                    <a:pt x="39" y="84"/>
                  </a:cubicBezTo>
                  <a:cubicBezTo>
                    <a:pt x="37" y="84"/>
                    <a:pt x="35" y="84"/>
                    <a:pt x="32" y="84"/>
                  </a:cubicBezTo>
                  <a:close/>
                  <a:moveTo>
                    <a:pt x="23" y="84"/>
                  </a:moveTo>
                  <a:cubicBezTo>
                    <a:pt x="23" y="84"/>
                    <a:pt x="23" y="84"/>
                    <a:pt x="23" y="85"/>
                  </a:cubicBezTo>
                  <a:cubicBezTo>
                    <a:pt x="26" y="85"/>
                    <a:pt x="28" y="85"/>
                    <a:pt x="30" y="85"/>
                  </a:cubicBezTo>
                  <a:cubicBezTo>
                    <a:pt x="30" y="84"/>
                    <a:pt x="30" y="84"/>
                    <a:pt x="30" y="84"/>
                  </a:cubicBezTo>
                  <a:cubicBezTo>
                    <a:pt x="28" y="84"/>
                    <a:pt x="26" y="84"/>
                    <a:pt x="23" y="84"/>
                  </a:cubicBezTo>
                  <a:close/>
                  <a:moveTo>
                    <a:pt x="14" y="84"/>
                  </a:moveTo>
                  <a:cubicBezTo>
                    <a:pt x="14" y="84"/>
                    <a:pt x="14" y="84"/>
                    <a:pt x="14" y="85"/>
                  </a:cubicBezTo>
                  <a:cubicBezTo>
                    <a:pt x="17" y="85"/>
                    <a:pt x="19" y="85"/>
                    <a:pt x="21" y="85"/>
                  </a:cubicBezTo>
                  <a:cubicBezTo>
                    <a:pt x="21" y="84"/>
                    <a:pt x="21" y="84"/>
                    <a:pt x="21" y="84"/>
                  </a:cubicBezTo>
                  <a:cubicBezTo>
                    <a:pt x="19" y="84"/>
                    <a:pt x="17" y="84"/>
                    <a:pt x="14" y="84"/>
                  </a:cubicBezTo>
                  <a:close/>
                  <a:moveTo>
                    <a:pt x="32" y="80"/>
                  </a:moveTo>
                  <a:cubicBezTo>
                    <a:pt x="32" y="81"/>
                    <a:pt x="32" y="81"/>
                    <a:pt x="32" y="82"/>
                  </a:cubicBezTo>
                  <a:cubicBezTo>
                    <a:pt x="35" y="82"/>
                    <a:pt x="37" y="82"/>
                    <a:pt x="39" y="82"/>
                  </a:cubicBezTo>
                  <a:cubicBezTo>
                    <a:pt x="39" y="81"/>
                    <a:pt x="39" y="81"/>
                    <a:pt x="39" y="80"/>
                  </a:cubicBezTo>
                  <a:cubicBezTo>
                    <a:pt x="37" y="80"/>
                    <a:pt x="35" y="80"/>
                    <a:pt x="32" y="80"/>
                  </a:cubicBezTo>
                  <a:close/>
                  <a:moveTo>
                    <a:pt x="14" y="80"/>
                  </a:moveTo>
                  <a:cubicBezTo>
                    <a:pt x="14" y="81"/>
                    <a:pt x="14" y="81"/>
                    <a:pt x="14" y="82"/>
                  </a:cubicBezTo>
                  <a:cubicBezTo>
                    <a:pt x="17" y="82"/>
                    <a:pt x="19" y="82"/>
                    <a:pt x="21" y="82"/>
                  </a:cubicBezTo>
                  <a:cubicBezTo>
                    <a:pt x="21" y="81"/>
                    <a:pt x="21" y="81"/>
                    <a:pt x="21" y="80"/>
                  </a:cubicBezTo>
                  <a:cubicBezTo>
                    <a:pt x="19" y="80"/>
                    <a:pt x="17" y="80"/>
                    <a:pt x="14" y="80"/>
                  </a:cubicBezTo>
                  <a:close/>
                  <a:moveTo>
                    <a:pt x="23" y="77"/>
                  </a:moveTo>
                  <a:cubicBezTo>
                    <a:pt x="23" y="78"/>
                    <a:pt x="23" y="78"/>
                    <a:pt x="23" y="78"/>
                  </a:cubicBezTo>
                  <a:cubicBezTo>
                    <a:pt x="26" y="78"/>
                    <a:pt x="28" y="78"/>
                    <a:pt x="30" y="78"/>
                  </a:cubicBezTo>
                  <a:cubicBezTo>
                    <a:pt x="30" y="78"/>
                    <a:pt x="30" y="78"/>
                    <a:pt x="30" y="77"/>
                  </a:cubicBezTo>
                  <a:cubicBezTo>
                    <a:pt x="28" y="77"/>
                    <a:pt x="26" y="77"/>
                    <a:pt x="23" y="77"/>
                  </a:cubicBezTo>
                  <a:close/>
                  <a:moveTo>
                    <a:pt x="14" y="77"/>
                  </a:moveTo>
                  <a:cubicBezTo>
                    <a:pt x="14" y="78"/>
                    <a:pt x="14" y="78"/>
                    <a:pt x="14" y="78"/>
                  </a:cubicBezTo>
                  <a:cubicBezTo>
                    <a:pt x="17" y="78"/>
                    <a:pt x="19" y="78"/>
                    <a:pt x="21" y="78"/>
                  </a:cubicBezTo>
                  <a:cubicBezTo>
                    <a:pt x="21" y="78"/>
                    <a:pt x="21" y="78"/>
                    <a:pt x="21" y="77"/>
                  </a:cubicBezTo>
                  <a:cubicBezTo>
                    <a:pt x="19" y="77"/>
                    <a:pt x="17" y="77"/>
                    <a:pt x="14" y="77"/>
                  </a:cubicBezTo>
                  <a:close/>
                  <a:moveTo>
                    <a:pt x="32" y="74"/>
                  </a:moveTo>
                  <a:cubicBezTo>
                    <a:pt x="32" y="74"/>
                    <a:pt x="32" y="75"/>
                    <a:pt x="32" y="75"/>
                  </a:cubicBezTo>
                  <a:cubicBezTo>
                    <a:pt x="35" y="75"/>
                    <a:pt x="37" y="75"/>
                    <a:pt x="39" y="75"/>
                  </a:cubicBezTo>
                  <a:cubicBezTo>
                    <a:pt x="39" y="75"/>
                    <a:pt x="39" y="74"/>
                    <a:pt x="39" y="74"/>
                  </a:cubicBezTo>
                  <a:cubicBezTo>
                    <a:pt x="37" y="74"/>
                    <a:pt x="35" y="74"/>
                    <a:pt x="32" y="74"/>
                  </a:cubicBezTo>
                  <a:close/>
                  <a:moveTo>
                    <a:pt x="23" y="74"/>
                  </a:moveTo>
                  <a:cubicBezTo>
                    <a:pt x="23" y="74"/>
                    <a:pt x="23" y="75"/>
                    <a:pt x="23" y="75"/>
                  </a:cubicBezTo>
                  <a:cubicBezTo>
                    <a:pt x="26" y="75"/>
                    <a:pt x="28" y="75"/>
                    <a:pt x="30" y="75"/>
                  </a:cubicBezTo>
                  <a:cubicBezTo>
                    <a:pt x="30" y="75"/>
                    <a:pt x="30" y="74"/>
                    <a:pt x="30" y="74"/>
                  </a:cubicBezTo>
                  <a:cubicBezTo>
                    <a:pt x="28" y="74"/>
                    <a:pt x="26" y="74"/>
                    <a:pt x="23" y="74"/>
                  </a:cubicBezTo>
                  <a:close/>
                  <a:moveTo>
                    <a:pt x="14" y="74"/>
                  </a:moveTo>
                  <a:cubicBezTo>
                    <a:pt x="14" y="74"/>
                    <a:pt x="14" y="75"/>
                    <a:pt x="14" y="75"/>
                  </a:cubicBezTo>
                  <a:cubicBezTo>
                    <a:pt x="17" y="75"/>
                    <a:pt x="19" y="75"/>
                    <a:pt x="21" y="75"/>
                  </a:cubicBezTo>
                  <a:cubicBezTo>
                    <a:pt x="21" y="75"/>
                    <a:pt x="21" y="74"/>
                    <a:pt x="21" y="74"/>
                  </a:cubicBezTo>
                  <a:cubicBezTo>
                    <a:pt x="19" y="74"/>
                    <a:pt x="17" y="74"/>
                    <a:pt x="14" y="74"/>
                  </a:cubicBezTo>
                  <a:close/>
                  <a:moveTo>
                    <a:pt x="32" y="71"/>
                  </a:moveTo>
                  <a:cubicBezTo>
                    <a:pt x="32" y="71"/>
                    <a:pt x="32" y="72"/>
                    <a:pt x="32" y="72"/>
                  </a:cubicBezTo>
                  <a:cubicBezTo>
                    <a:pt x="35" y="72"/>
                    <a:pt x="37" y="72"/>
                    <a:pt x="39" y="72"/>
                  </a:cubicBezTo>
                  <a:cubicBezTo>
                    <a:pt x="39" y="72"/>
                    <a:pt x="39" y="71"/>
                    <a:pt x="39" y="71"/>
                  </a:cubicBezTo>
                  <a:cubicBezTo>
                    <a:pt x="37" y="71"/>
                    <a:pt x="35" y="71"/>
                    <a:pt x="32" y="71"/>
                  </a:cubicBezTo>
                  <a:close/>
                  <a:moveTo>
                    <a:pt x="23" y="71"/>
                  </a:moveTo>
                  <a:cubicBezTo>
                    <a:pt x="23" y="71"/>
                    <a:pt x="23" y="72"/>
                    <a:pt x="23" y="72"/>
                  </a:cubicBezTo>
                  <a:cubicBezTo>
                    <a:pt x="26" y="72"/>
                    <a:pt x="28" y="72"/>
                    <a:pt x="30" y="72"/>
                  </a:cubicBezTo>
                  <a:cubicBezTo>
                    <a:pt x="30" y="72"/>
                    <a:pt x="30" y="71"/>
                    <a:pt x="30" y="71"/>
                  </a:cubicBezTo>
                  <a:cubicBezTo>
                    <a:pt x="28" y="71"/>
                    <a:pt x="26" y="71"/>
                    <a:pt x="23" y="71"/>
                  </a:cubicBezTo>
                  <a:close/>
                  <a:moveTo>
                    <a:pt x="32" y="68"/>
                  </a:moveTo>
                  <a:cubicBezTo>
                    <a:pt x="32" y="68"/>
                    <a:pt x="32" y="68"/>
                    <a:pt x="32" y="69"/>
                  </a:cubicBezTo>
                  <a:cubicBezTo>
                    <a:pt x="35" y="69"/>
                    <a:pt x="37" y="69"/>
                    <a:pt x="39" y="69"/>
                  </a:cubicBezTo>
                  <a:cubicBezTo>
                    <a:pt x="39" y="68"/>
                    <a:pt x="39" y="68"/>
                    <a:pt x="39" y="68"/>
                  </a:cubicBezTo>
                  <a:cubicBezTo>
                    <a:pt x="37" y="68"/>
                    <a:pt x="35" y="68"/>
                    <a:pt x="32" y="68"/>
                  </a:cubicBezTo>
                  <a:close/>
                  <a:moveTo>
                    <a:pt x="14" y="68"/>
                  </a:moveTo>
                  <a:cubicBezTo>
                    <a:pt x="14" y="68"/>
                    <a:pt x="14" y="68"/>
                    <a:pt x="14" y="69"/>
                  </a:cubicBezTo>
                  <a:cubicBezTo>
                    <a:pt x="17" y="69"/>
                    <a:pt x="19" y="69"/>
                    <a:pt x="21" y="69"/>
                  </a:cubicBezTo>
                  <a:cubicBezTo>
                    <a:pt x="21" y="68"/>
                    <a:pt x="21" y="68"/>
                    <a:pt x="21" y="68"/>
                  </a:cubicBezTo>
                  <a:cubicBezTo>
                    <a:pt x="19" y="68"/>
                    <a:pt x="17" y="68"/>
                    <a:pt x="14" y="68"/>
                  </a:cubicBezTo>
                  <a:close/>
                  <a:moveTo>
                    <a:pt x="32" y="64"/>
                  </a:moveTo>
                  <a:cubicBezTo>
                    <a:pt x="32" y="65"/>
                    <a:pt x="32" y="65"/>
                    <a:pt x="32" y="66"/>
                  </a:cubicBezTo>
                  <a:cubicBezTo>
                    <a:pt x="35" y="66"/>
                    <a:pt x="37" y="66"/>
                    <a:pt x="39" y="66"/>
                  </a:cubicBezTo>
                  <a:cubicBezTo>
                    <a:pt x="39" y="65"/>
                    <a:pt x="39" y="65"/>
                    <a:pt x="39" y="64"/>
                  </a:cubicBezTo>
                  <a:cubicBezTo>
                    <a:pt x="37" y="64"/>
                    <a:pt x="35" y="64"/>
                    <a:pt x="32" y="64"/>
                  </a:cubicBezTo>
                  <a:close/>
                  <a:moveTo>
                    <a:pt x="23" y="64"/>
                  </a:moveTo>
                  <a:cubicBezTo>
                    <a:pt x="23" y="65"/>
                    <a:pt x="23" y="65"/>
                    <a:pt x="23" y="66"/>
                  </a:cubicBezTo>
                  <a:cubicBezTo>
                    <a:pt x="26" y="66"/>
                    <a:pt x="28" y="66"/>
                    <a:pt x="30" y="66"/>
                  </a:cubicBezTo>
                  <a:cubicBezTo>
                    <a:pt x="30" y="65"/>
                    <a:pt x="30" y="65"/>
                    <a:pt x="30" y="64"/>
                  </a:cubicBezTo>
                  <a:cubicBezTo>
                    <a:pt x="28" y="64"/>
                    <a:pt x="26" y="64"/>
                    <a:pt x="23" y="64"/>
                  </a:cubicBezTo>
                  <a:close/>
                  <a:moveTo>
                    <a:pt x="14" y="64"/>
                  </a:moveTo>
                  <a:cubicBezTo>
                    <a:pt x="14" y="65"/>
                    <a:pt x="14" y="65"/>
                    <a:pt x="14" y="66"/>
                  </a:cubicBezTo>
                  <a:cubicBezTo>
                    <a:pt x="17" y="66"/>
                    <a:pt x="19" y="66"/>
                    <a:pt x="21" y="66"/>
                  </a:cubicBezTo>
                  <a:cubicBezTo>
                    <a:pt x="21" y="65"/>
                    <a:pt x="21" y="65"/>
                    <a:pt x="21" y="64"/>
                  </a:cubicBezTo>
                  <a:cubicBezTo>
                    <a:pt x="19" y="64"/>
                    <a:pt x="17" y="64"/>
                    <a:pt x="14" y="64"/>
                  </a:cubicBezTo>
                  <a:close/>
                  <a:moveTo>
                    <a:pt x="32" y="61"/>
                  </a:moveTo>
                  <a:cubicBezTo>
                    <a:pt x="32" y="62"/>
                    <a:pt x="32" y="62"/>
                    <a:pt x="32" y="62"/>
                  </a:cubicBezTo>
                  <a:cubicBezTo>
                    <a:pt x="35" y="62"/>
                    <a:pt x="37" y="62"/>
                    <a:pt x="39" y="62"/>
                  </a:cubicBezTo>
                  <a:cubicBezTo>
                    <a:pt x="39" y="62"/>
                    <a:pt x="39" y="62"/>
                    <a:pt x="39" y="61"/>
                  </a:cubicBezTo>
                  <a:cubicBezTo>
                    <a:pt x="37" y="61"/>
                    <a:pt x="35" y="61"/>
                    <a:pt x="32" y="61"/>
                  </a:cubicBez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48" name="Rectangle 2612"/>
            <p:cNvSpPr>
              <a:spLocks noChangeArrowheads="1"/>
            </p:cNvSpPr>
            <p:nvPr/>
          </p:nvSpPr>
          <p:spPr bwMode="auto">
            <a:xfrm>
              <a:off x="-2405062" y="882650"/>
              <a:ext cx="41275" cy="273050"/>
            </a:xfrm>
            <a:prstGeom prst="rect">
              <a:avLst/>
            </a:pr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49" name="Freeform 2613"/>
            <p:cNvSpPr>
              <a:spLocks noEditPoints="1"/>
            </p:cNvSpPr>
            <p:nvPr/>
          </p:nvSpPr>
          <p:spPr bwMode="auto">
            <a:xfrm>
              <a:off x="-2608262" y="571500"/>
              <a:ext cx="206375" cy="584200"/>
            </a:xfrm>
            <a:custGeom>
              <a:avLst/>
              <a:gdLst>
                <a:gd name="T0" fmla="*/ 18 w 63"/>
                <a:gd name="T1" fmla="*/ 45 h 179"/>
                <a:gd name="T2" fmla="*/ 48 w 63"/>
                <a:gd name="T3" fmla="*/ 13 h 179"/>
                <a:gd name="T4" fmla="*/ 11 w 63"/>
                <a:gd name="T5" fmla="*/ 149 h 179"/>
                <a:gd name="T6" fmla="*/ 22 w 63"/>
                <a:gd name="T7" fmla="*/ 151 h 179"/>
                <a:gd name="T8" fmla="*/ 36 w 63"/>
                <a:gd name="T9" fmla="*/ 149 h 179"/>
                <a:gd name="T10" fmla="*/ 52 w 63"/>
                <a:gd name="T11" fmla="*/ 151 h 179"/>
                <a:gd name="T12" fmla="*/ 45 w 63"/>
                <a:gd name="T13" fmla="*/ 36 h 179"/>
                <a:gd name="T14" fmla="*/ 41 w 63"/>
                <a:gd name="T15" fmla="*/ 41 h 179"/>
                <a:gd name="T16" fmla="*/ 56 w 63"/>
                <a:gd name="T17" fmla="*/ 43 h 179"/>
                <a:gd name="T18" fmla="*/ 41 w 63"/>
                <a:gd name="T19" fmla="*/ 46 h 179"/>
                <a:gd name="T20" fmla="*/ 36 w 63"/>
                <a:gd name="T21" fmla="*/ 54 h 179"/>
                <a:gd name="T22" fmla="*/ 51 w 63"/>
                <a:gd name="T23" fmla="*/ 51 h 179"/>
                <a:gd name="T24" fmla="*/ 52 w 63"/>
                <a:gd name="T25" fmla="*/ 56 h 179"/>
                <a:gd name="T26" fmla="*/ 40 w 63"/>
                <a:gd name="T27" fmla="*/ 64 h 179"/>
                <a:gd name="T28" fmla="*/ 47 w 63"/>
                <a:gd name="T29" fmla="*/ 61 h 179"/>
                <a:gd name="T30" fmla="*/ 24 w 63"/>
                <a:gd name="T31" fmla="*/ 69 h 179"/>
                <a:gd name="T32" fmla="*/ 45 w 63"/>
                <a:gd name="T33" fmla="*/ 67 h 179"/>
                <a:gd name="T34" fmla="*/ 18 w 63"/>
                <a:gd name="T35" fmla="*/ 72 h 179"/>
                <a:gd name="T36" fmla="*/ 45 w 63"/>
                <a:gd name="T37" fmla="*/ 74 h 179"/>
                <a:gd name="T38" fmla="*/ 52 w 63"/>
                <a:gd name="T39" fmla="*/ 72 h 179"/>
                <a:gd name="T40" fmla="*/ 18 w 63"/>
                <a:gd name="T41" fmla="*/ 79 h 179"/>
                <a:gd name="T42" fmla="*/ 40 w 63"/>
                <a:gd name="T43" fmla="*/ 77 h 179"/>
                <a:gd name="T44" fmla="*/ 52 w 63"/>
                <a:gd name="T45" fmla="*/ 77 h 179"/>
                <a:gd name="T46" fmla="*/ 10 w 63"/>
                <a:gd name="T47" fmla="*/ 85 h 179"/>
                <a:gd name="T48" fmla="*/ 24 w 63"/>
                <a:gd name="T49" fmla="*/ 82 h 179"/>
                <a:gd name="T50" fmla="*/ 47 w 63"/>
                <a:gd name="T51" fmla="*/ 85 h 179"/>
                <a:gd name="T52" fmla="*/ 16 w 63"/>
                <a:gd name="T53" fmla="*/ 87 h 179"/>
                <a:gd name="T54" fmla="*/ 36 w 63"/>
                <a:gd name="T55" fmla="*/ 87 h 179"/>
                <a:gd name="T56" fmla="*/ 56 w 63"/>
                <a:gd name="T57" fmla="*/ 90 h 179"/>
                <a:gd name="T58" fmla="*/ 18 w 63"/>
                <a:gd name="T59" fmla="*/ 92 h 179"/>
                <a:gd name="T60" fmla="*/ 47 w 63"/>
                <a:gd name="T61" fmla="*/ 95 h 179"/>
                <a:gd name="T62" fmla="*/ 16 w 63"/>
                <a:gd name="T63" fmla="*/ 97 h 179"/>
                <a:gd name="T64" fmla="*/ 24 w 63"/>
                <a:gd name="T65" fmla="*/ 97 h 179"/>
                <a:gd name="T66" fmla="*/ 45 w 63"/>
                <a:gd name="T67" fmla="*/ 100 h 179"/>
                <a:gd name="T68" fmla="*/ 52 w 63"/>
                <a:gd name="T69" fmla="*/ 97 h 179"/>
                <a:gd name="T70" fmla="*/ 18 w 63"/>
                <a:gd name="T71" fmla="*/ 105 h 179"/>
                <a:gd name="T72" fmla="*/ 40 w 63"/>
                <a:gd name="T73" fmla="*/ 102 h 179"/>
                <a:gd name="T74" fmla="*/ 52 w 63"/>
                <a:gd name="T75" fmla="*/ 102 h 179"/>
                <a:gd name="T76" fmla="*/ 10 w 63"/>
                <a:gd name="T77" fmla="*/ 110 h 179"/>
                <a:gd name="T78" fmla="*/ 24 w 63"/>
                <a:gd name="T79" fmla="*/ 108 h 179"/>
                <a:gd name="T80" fmla="*/ 47 w 63"/>
                <a:gd name="T81" fmla="*/ 110 h 179"/>
                <a:gd name="T82" fmla="*/ 16 w 63"/>
                <a:gd name="T83" fmla="*/ 113 h 179"/>
                <a:gd name="T84" fmla="*/ 24 w 63"/>
                <a:gd name="T85" fmla="*/ 113 h 179"/>
                <a:gd name="T86" fmla="*/ 45 w 63"/>
                <a:gd name="T87" fmla="*/ 115 h 179"/>
                <a:gd name="T88" fmla="*/ 52 w 63"/>
                <a:gd name="T89" fmla="*/ 113 h 179"/>
                <a:gd name="T90" fmla="*/ 24 w 63"/>
                <a:gd name="T91" fmla="*/ 121 h 179"/>
                <a:gd name="T92" fmla="*/ 45 w 63"/>
                <a:gd name="T93" fmla="*/ 118 h 179"/>
                <a:gd name="T94" fmla="*/ 5 w 63"/>
                <a:gd name="T95" fmla="*/ 123 h 179"/>
                <a:gd name="T96" fmla="*/ 28 w 63"/>
                <a:gd name="T97" fmla="*/ 126 h 179"/>
                <a:gd name="T98" fmla="*/ 47 w 63"/>
                <a:gd name="T99" fmla="*/ 123 h 179"/>
                <a:gd name="T100" fmla="*/ 5 w 63"/>
                <a:gd name="T101" fmla="*/ 131 h 179"/>
                <a:gd name="T102" fmla="*/ 28 w 63"/>
                <a:gd name="T103" fmla="*/ 128 h 179"/>
                <a:gd name="T104" fmla="*/ 47 w 63"/>
                <a:gd name="T105" fmla="*/ 128 h 179"/>
                <a:gd name="T106" fmla="*/ 16 w 63"/>
                <a:gd name="T107" fmla="*/ 136 h 179"/>
                <a:gd name="T108" fmla="*/ 18 w 63"/>
                <a:gd name="T109" fmla="*/ 133 h 179"/>
                <a:gd name="T110" fmla="*/ 47 w 63"/>
                <a:gd name="T111" fmla="*/ 136 h 179"/>
                <a:gd name="T112" fmla="*/ 16 w 63"/>
                <a:gd name="T113" fmla="*/ 138 h 179"/>
                <a:gd name="T114" fmla="*/ 36 w 63"/>
                <a:gd name="T115" fmla="*/ 138 h 179"/>
                <a:gd name="T116" fmla="*/ 51 w 63"/>
                <a:gd name="T117" fmla="*/ 141 h 179"/>
                <a:gd name="T118" fmla="*/ 11 w 63"/>
                <a:gd name="T119" fmla="*/ 144 h 179"/>
                <a:gd name="T120" fmla="*/ 24 w 63"/>
                <a:gd name="T121" fmla="*/ 146 h 179"/>
                <a:gd name="T122" fmla="*/ 51 w 63"/>
                <a:gd name="T123" fmla="*/ 14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 h="179">
                  <a:moveTo>
                    <a:pt x="63" y="179"/>
                  </a:moveTo>
                  <a:cubicBezTo>
                    <a:pt x="38" y="179"/>
                    <a:pt x="38" y="179"/>
                    <a:pt x="38" y="179"/>
                  </a:cubicBezTo>
                  <a:cubicBezTo>
                    <a:pt x="28" y="179"/>
                    <a:pt x="28" y="179"/>
                    <a:pt x="28" y="179"/>
                  </a:cubicBezTo>
                  <a:cubicBezTo>
                    <a:pt x="0" y="179"/>
                    <a:pt x="0" y="179"/>
                    <a:pt x="0" y="179"/>
                  </a:cubicBezTo>
                  <a:cubicBezTo>
                    <a:pt x="0" y="61"/>
                    <a:pt x="0" y="61"/>
                    <a:pt x="0" y="61"/>
                  </a:cubicBezTo>
                  <a:cubicBezTo>
                    <a:pt x="9" y="56"/>
                    <a:pt x="9" y="56"/>
                    <a:pt x="9" y="56"/>
                  </a:cubicBezTo>
                  <a:cubicBezTo>
                    <a:pt x="9" y="45"/>
                    <a:pt x="9" y="45"/>
                    <a:pt x="9" y="45"/>
                  </a:cubicBezTo>
                  <a:cubicBezTo>
                    <a:pt x="12" y="45"/>
                    <a:pt x="12" y="45"/>
                    <a:pt x="12" y="45"/>
                  </a:cubicBezTo>
                  <a:cubicBezTo>
                    <a:pt x="12" y="33"/>
                    <a:pt x="12" y="33"/>
                    <a:pt x="12" y="33"/>
                  </a:cubicBezTo>
                  <a:cubicBezTo>
                    <a:pt x="13" y="33"/>
                    <a:pt x="13" y="33"/>
                    <a:pt x="13" y="33"/>
                  </a:cubicBezTo>
                  <a:cubicBezTo>
                    <a:pt x="13" y="45"/>
                    <a:pt x="13" y="45"/>
                    <a:pt x="13" y="45"/>
                  </a:cubicBezTo>
                  <a:cubicBezTo>
                    <a:pt x="18" y="45"/>
                    <a:pt x="18" y="45"/>
                    <a:pt x="18" y="45"/>
                  </a:cubicBezTo>
                  <a:cubicBezTo>
                    <a:pt x="18" y="31"/>
                    <a:pt x="18" y="31"/>
                    <a:pt x="18" y="31"/>
                  </a:cubicBezTo>
                  <a:cubicBezTo>
                    <a:pt x="20" y="31"/>
                    <a:pt x="20" y="31"/>
                    <a:pt x="20" y="31"/>
                  </a:cubicBezTo>
                  <a:cubicBezTo>
                    <a:pt x="20" y="45"/>
                    <a:pt x="20" y="45"/>
                    <a:pt x="20" y="45"/>
                  </a:cubicBezTo>
                  <a:cubicBezTo>
                    <a:pt x="23" y="45"/>
                    <a:pt x="23" y="45"/>
                    <a:pt x="23" y="45"/>
                  </a:cubicBezTo>
                  <a:cubicBezTo>
                    <a:pt x="23" y="48"/>
                    <a:pt x="23" y="48"/>
                    <a:pt x="23" y="48"/>
                  </a:cubicBezTo>
                  <a:cubicBezTo>
                    <a:pt x="28" y="45"/>
                    <a:pt x="28" y="45"/>
                    <a:pt x="28" y="45"/>
                  </a:cubicBezTo>
                  <a:cubicBezTo>
                    <a:pt x="28" y="9"/>
                    <a:pt x="28" y="9"/>
                    <a:pt x="28" y="9"/>
                  </a:cubicBezTo>
                  <a:cubicBezTo>
                    <a:pt x="37" y="13"/>
                    <a:pt x="37" y="13"/>
                    <a:pt x="37" y="13"/>
                  </a:cubicBezTo>
                  <a:cubicBezTo>
                    <a:pt x="47" y="13"/>
                    <a:pt x="47" y="13"/>
                    <a:pt x="47" y="13"/>
                  </a:cubicBezTo>
                  <a:cubicBezTo>
                    <a:pt x="47" y="0"/>
                    <a:pt x="47" y="0"/>
                    <a:pt x="47" y="0"/>
                  </a:cubicBezTo>
                  <a:cubicBezTo>
                    <a:pt x="48" y="0"/>
                    <a:pt x="48" y="0"/>
                    <a:pt x="48" y="0"/>
                  </a:cubicBezTo>
                  <a:cubicBezTo>
                    <a:pt x="48" y="13"/>
                    <a:pt x="48" y="13"/>
                    <a:pt x="48" y="13"/>
                  </a:cubicBezTo>
                  <a:cubicBezTo>
                    <a:pt x="51" y="13"/>
                    <a:pt x="51" y="13"/>
                    <a:pt x="51" y="13"/>
                  </a:cubicBezTo>
                  <a:cubicBezTo>
                    <a:pt x="51" y="9"/>
                    <a:pt x="51" y="9"/>
                    <a:pt x="51" y="9"/>
                  </a:cubicBezTo>
                  <a:cubicBezTo>
                    <a:pt x="53" y="9"/>
                    <a:pt x="53" y="9"/>
                    <a:pt x="53" y="9"/>
                  </a:cubicBezTo>
                  <a:cubicBezTo>
                    <a:pt x="53" y="21"/>
                    <a:pt x="53" y="21"/>
                    <a:pt x="53" y="21"/>
                  </a:cubicBezTo>
                  <a:cubicBezTo>
                    <a:pt x="63" y="26"/>
                    <a:pt x="63" y="26"/>
                    <a:pt x="63" y="26"/>
                  </a:cubicBezTo>
                  <a:cubicBezTo>
                    <a:pt x="63" y="179"/>
                    <a:pt x="63" y="179"/>
                    <a:pt x="63" y="179"/>
                  </a:cubicBezTo>
                  <a:close/>
                  <a:moveTo>
                    <a:pt x="41" y="31"/>
                  </a:moveTo>
                  <a:cubicBezTo>
                    <a:pt x="41" y="31"/>
                    <a:pt x="41" y="32"/>
                    <a:pt x="41" y="33"/>
                  </a:cubicBezTo>
                  <a:cubicBezTo>
                    <a:pt x="42" y="33"/>
                    <a:pt x="44" y="33"/>
                    <a:pt x="45" y="33"/>
                  </a:cubicBezTo>
                  <a:cubicBezTo>
                    <a:pt x="45" y="32"/>
                    <a:pt x="45" y="31"/>
                    <a:pt x="45" y="31"/>
                  </a:cubicBezTo>
                  <a:cubicBezTo>
                    <a:pt x="44" y="31"/>
                    <a:pt x="42" y="31"/>
                    <a:pt x="41" y="31"/>
                  </a:cubicBezTo>
                  <a:close/>
                  <a:moveTo>
                    <a:pt x="11" y="149"/>
                  </a:moveTo>
                  <a:cubicBezTo>
                    <a:pt x="11" y="150"/>
                    <a:pt x="11" y="150"/>
                    <a:pt x="11" y="151"/>
                  </a:cubicBezTo>
                  <a:cubicBezTo>
                    <a:pt x="13" y="151"/>
                    <a:pt x="14" y="151"/>
                    <a:pt x="16" y="151"/>
                  </a:cubicBezTo>
                  <a:cubicBezTo>
                    <a:pt x="16" y="150"/>
                    <a:pt x="16" y="150"/>
                    <a:pt x="16" y="149"/>
                  </a:cubicBezTo>
                  <a:cubicBezTo>
                    <a:pt x="14" y="149"/>
                    <a:pt x="13" y="149"/>
                    <a:pt x="11" y="149"/>
                  </a:cubicBezTo>
                  <a:close/>
                  <a:moveTo>
                    <a:pt x="5" y="149"/>
                  </a:moveTo>
                  <a:cubicBezTo>
                    <a:pt x="5" y="151"/>
                    <a:pt x="5" y="151"/>
                    <a:pt x="5" y="151"/>
                  </a:cubicBezTo>
                  <a:cubicBezTo>
                    <a:pt x="10" y="151"/>
                    <a:pt x="10" y="151"/>
                    <a:pt x="10" y="151"/>
                  </a:cubicBezTo>
                  <a:cubicBezTo>
                    <a:pt x="10" y="149"/>
                    <a:pt x="10" y="149"/>
                    <a:pt x="10" y="149"/>
                  </a:cubicBezTo>
                  <a:cubicBezTo>
                    <a:pt x="5" y="149"/>
                    <a:pt x="5" y="149"/>
                    <a:pt x="5" y="149"/>
                  </a:cubicBezTo>
                  <a:close/>
                  <a:moveTo>
                    <a:pt x="18" y="149"/>
                  </a:moveTo>
                  <a:cubicBezTo>
                    <a:pt x="18" y="150"/>
                    <a:pt x="18" y="150"/>
                    <a:pt x="18" y="151"/>
                  </a:cubicBezTo>
                  <a:cubicBezTo>
                    <a:pt x="19" y="151"/>
                    <a:pt x="20" y="151"/>
                    <a:pt x="22" y="151"/>
                  </a:cubicBezTo>
                  <a:cubicBezTo>
                    <a:pt x="22" y="150"/>
                    <a:pt x="22" y="150"/>
                    <a:pt x="22" y="149"/>
                  </a:cubicBezTo>
                  <a:cubicBezTo>
                    <a:pt x="20" y="149"/>
                    <a:pt x="19" y="149"/>
                    <a:pt x="18" y="149"/>
                  </a:cubicBezTo>
                  <a:close/>
                  <a:moveTo>
                    <a:pt x="24" y="149"/>
                  </a:moveTo>
                  <a:cubicBezTo>
                    <a:pt x="24" y="150"/>
                    <a:pt x="24" y="150"/>
                    <a:pt x="24" y="151"/>
                  </a:cubicBezTo>
                  <a:cubicBezTo>
                    <a:pt x="25" y="151"/>
                    <a:pt x="26" y="151"/>
                    <a:pt x="28" y="151"/>
                  </a:cubicBezTo>
                  <a:cubicBezTo>
                    <a:pt x="28" y="150"/>
                    <a:pt x="28" y="150"/>
                    <a:pt x="28" y="149"/>
                  </a:cubicBezTo>
                  <a:cubicBezTo>
                    <a:pt x="26" y="149"/>
                    <a:pt x="25" y="149"/>
                    <a:pt x="24" y="149"/>
                  </a:cubicBezTo>
                  <a:close/>
                  <a:moveTo>
                    <a:pt x="36" y="149"/>
                  </a:moveTo>
                  <a:cubicBezTo>
                    <a:pt x="36" y="150"/>
                    <a:pt x="36" y="150"/>
                    <a:pt x="36" y="151"/>
                  </a:cubicBezTo>
                  <a:cubicBezTo>
                    <a:pt x="37" y="151"/>
                    <a:pt x="38" y="151"/>
                    <a:pt x="40" y="151"/>
                  </a:cubicBezTo>
                  <a:cubicBezTo>
                    <a:pt x="40" y="150"/>
                    <a:pt x="40" y="150"/>
                    <a:pt x="40" y="149"/>
                  </a:cubicBezTo>
                  <a:cubicBezTo>
                    <a:pt x="38" y="149"/>
                    <a:pt x="37" y="149"/>
                    <a:pt x="36" y="149"/>
                  </a:cubicBezTo>
                  <a:close/>
                  <a:moveTo>
                    <a:pt x="41" y="149"/>
                  </a:moveTo>
                  <a:cubicBezTo>
                    <a:pt x="41" y="150"/>
                    <a:pt x="41" y="150"/>
                    <a:pt x="41" y="151"/>
                  </a:cubicBezTo>
                  <a:cubicBezTo>
                    <a:pt x="42" y="151"/>
                    <a:pt x="44" y="151"/>
                    <a:pt x="45" y="151"/>
                  </a:cubicBezTo>
                  <a:cubicBezTo>
                    <a:pt x="45" y="150"/>
                    <a:pt x="45" y="150"/>
                    <a:pt x="45" y="149"/>
                  </a:cubicBezTo>
                  <a:cubicBezTo>
                    <a:pt x="44" y="149"/>
                    <a:pt x="42" y="149"/>
                    <a:pt x="41" y="149"/>
                  </a:cubicBezTo>
                  <a:close/>
                  <a:moveTo>
                    <a:pt x="47" y="149"/>
                  </a:moveTo>
                  <a:cubicBezTo>
                    <a:pt x="47" y="150"/>
                    <a:pt x="47" y="150"/>
                    <a:pt x="47" y="151"/>
                  </a:cubicBezTo>
                  <a:cubicBezTo>
                    <a:pt x="48" y="151"/>
                    <a:pt x="49" y="151"/>
                    <a:pt x="51" y="151"/>
                  </a:cubicBezTo>
                  <a:cubicBezTo>
                    <a:pt x="51" y="150"/>
                    <a:pt x="51" y="150"/>
                    <a:pt x="51" y="149"/>
                  </a:cubicBezTo>
                  <a:cubicBezTo>
                    <a:pt x="49" y="149"/>
                    <a:pt x="48" y="149"/>
                    <a:pt x="47" y="149"/>
                  </a:cubicBezTo>
                  <a:close/>
                  <a:moveTo>
                    <a:pt x="52" y="149"/>
                  </a:moveTo>
                  <a:cubicBezTo>
                    <a:pt x="52" y="151"/>
                    <a:pt x="52" y="151"/>
                    <a:pt x="52" y="151"/>
                  </a:cubicBezTo>
                  <a:cubicBezTo>
                    <a:pt x="56" y="151"/>
                    <a:pt x="56" y="151"/>
                    <a:pt x="56" y="151"/>
                  </a:cubicBezTo>
                  <a:cubicBezTo>
                    <a:pt x="56" y="149"/>
                    <a:pt x="56" y="149"/>
                    <a:pt x="56" y="149"/>
                  </a:cubicBezTo>
                  <a:cubicBezTo>
                    <a:pt x="52" y="149"/>
                    <a:pt x="52" y="149"/>
                    <a:pt x="52" y="149"/>
                  </a:cubicBezTo>
                  <a:close/>
                  <a:moveTo>
                    <a:pt x="36" y="36"/>
                  </a:moveTo>
                  <a:cubicBezTo>
                    <a:pt x="36" y="37"/>
                    <a:pt x="36" y="37"/>
                    <a:pt x="36" y="38"/>
                  </a:cubicBezTo>
                  <a:cubicBezTo>
                    <a:pt x="37" y="38"/>
                    <a:pt x="38" y="38"/>
                    <a:pt x="40" y="38"/>
                  </a:cubicBezTo>
                  <a:cubicBezTo>
                    <a:pt x="40" y="37"/>
                    <a:pt x="40" y="37"/>
                    <a:pt x="40" y="36"/>
                  </a:cubicBezTo>
                  <a:cubicBezTo>
                    <a:pt x="38" y="36"/>
                    <a:pt x="37" y="36"/>
                    <a:pt x="36" y="36"/>
                  </a:cubicBezTo>
                  <a:close/>
                  <a:moveTo>
                    <a:pt x="41" y="36"/>
                  </a:moveTo>
                  <a:cubicBezTo>
                    <a:pt x="41" y="37"/>
                    <a:pt x="41" y="37"/>
                    <a:pt x="41" y="38"/>
                  </a:cubicBezTo>
                  <a:cubicBezTo>
                    <a:pt x="42" y="38"/>
                    <a:pt x="44" y="38"/>
                    <a:pt x="45" y="38"/>
                  </a:cubicBezTo>
                  <a:cubicBezTo>
                    <a:pt x="45" y="37"/>
                    <a:pt x="45" y="37"/>
                    <a:pt x="45" y="36"/>
                  </a:cubicBezTo>
                  <a:cubicBezTo>
                    <a:pt x="44" y="36"/>
                    <a:pt x="42" y="36"/>
                    <a:pt x="41" y="36"/>
                  </a:cubicBezTo>
                  <a:close/>
                  <a:moveTo>
                    <a:pt x="47" y="36"/>
                  </a:moveTo>
                  <a:cubicBezTo>
                    <a:pt x="47" y="37"/>
                    <a:pt x="47" y="37"/>
                    <a:pt x="47" y="38"/>
                  </a:cubicBezTo>
                  <a:cubicBezTo>
                    <a:pt x="48" y="38"/>
                    <a:pt x="49" y="38"/>
                    <a:pt x="51" y="38"/>
                  </a:cubicBezTo>
                  <a:cubicBezTo>
                    <a:pt x="51" y="37"/>
                    <a:pt x="51" y="37"/>
                    <a:pt x="51" y="36"/>
                  </a:cubicBezTo>
                  <a:cubicBezTo>
                    <a:pt x="49" y="36"/>
                    <a:pt x="48" y="36"/>
                    <a:pt x="47" y="36"/>
                  </a:cubicBezTo>
                  <a:close/>
                  <a:moveTo>
                    <a:pt x="36" y="41"/>
                  </a:moveTo>
                  <a:cubicBezTo>
                    <a:pt x="36" y="42"/>
                    <a:pt x="36" y="43"/>
                    <a:pt x="36" y="43"/>
                  </a:cubicBezTo>
                  <a:cubicBezTo>
                    <a:pt x="37" y="43"/>
                    <a:pt x="38" y="43"/>
                    <a:pt x="40" y="43"/>
                  </a:cubicBezTo>
                  <a:cubicBezTo>
                    <a:pt x="40" y="43"/>
                    <a:pt x="40" y="42"/>
                    <a:pt x="40" y="41"/>
                  </a:cubicBezTo>
                  <a:cubicBezTo>
                    <a:pt x="38" y="41"/>
                    <a:pt x="37" y="41"/>
                    <a:pt x="36" y="41"/>
                  </a:cubicBezTo>
                  <a:close/>
                  <a:moveTo>
                    <a:pt x="41" y="41"/>
                  </a:moveTo>
                  <a:cubicBezTo>
                    <a:pt x="41" y="42"/>
                    <a:pt x="41" y="43"/>
                    <a:pt x="41" y="43"/>
                  </a:cubicBezTo>
                  <a:cubicBezTo>
                    <a:pt x="42" y="43"/>
                    <a:pt x="44" y="43"/>
                    <a:pt x="45" y="43"/>
                  </a:cubicBezTo>
                  <a:cubicBezTo>
                    <a:pt x="45" y="43"/>
                    <a:pt x="45" y="42"/>
                    <a:pt x="45" y="41"/>
                  </a:cubicBezTo>
                  <a:cubicBezTo>
                    <a:pt x="44" y="41"/>
                    <a:pt x="42" y="41"/>
                    <a:pt x="41" y="41"/>
                  </a:cubicBezTo>
                  <a:close/>
                  <a:moveTo>
                    <a:pt x="47" y="41"/>
                  </a:moveTo>
                  <a:cubicBezTo>
                    <a:pt x="47" y="42"/>
                    <a:pt x="47" y="43"/>
                    <a:pt x="47" y="43"/>
                  </a:cubicBezTo>
                  <a:cubicBezTo>
                    <a:pt x="48" y="43"/>
                    <a:pt x="49" y="43"/>
                    <a:pt x="51" y="43"/>
                  </a:cubicBezTo>
                  <a:cubicBezTo>
                    <a:pt x="51" y="43"/>
                    <a:pt x="51" y="42"/>
                    <a:pt x="51" y="41"/>
                  </a:cubicBezTo>
                  <a:cubicBezTo>
                    <a:pt x="49" y="41"/>
                    <a:pt x="48" y="41"/>
                    <a:pt x="47" y="41"/>
                  </a:cubicBezTo>
                  <a:close/>
                  <a:moveTo>
                    <a:pt x="52" y="41"/>
                  </a:moveTo>
                  <a:cubicBezTo>
                    <a:pt x="52" y="42"/>
                    <a:pt x="52" y="43"/>
                    <a:pt x="52" y="43"/>
                  </a:cubicBezTo>
                  <a:cubicBezTo>
                    <a:pt x="53" y="43"/>
                    <a:pt x="55" y="43"/>
                    <a:pt x="56" y="43"/>
                  </a:cubicBezTo>
                  <a:cubicBezTo>
                    <a:pt x="56" y="43"/>
                    <a:pt x="56" y="42"/>
                    <a:pt x="56" y="41"/>
                  </a:cubicBezTo>
                  <a:cubicBezTo>
                    <a:pt x="55" y="41"/>
                    <a:pt x="53" y="41"/>
                    <a:pt x="52" y="41"/>
                  </a:cubicBezTo>
                  <a:close/>
                  <a:moveTo>
                    <a:pt x="36" y="46"/>
                  </a:moveTo>
                  <a:cubicBezTo>
                    <a:pt x="36" y="47"/>
                    <a:pt x="36" y="48"/>
                    <a:pt x="36" y="49"/>
                  </a:cubicBezTo>
                  <a:cubicBezTo>
                    <a:pt x="37" y="49"/>
                    <a:pt x="38" y="49"/>
                    <a:pt x="40" y="49"/>
                  </a:cubicBezTo>
                  <a:cubicBezTo>
                    <a:pt x="40" y="48"/>
                    <a:pt x="40" y="47"/>
                    <a:pt x="40" y="46"/>
                  </a:cubicBezTo>
                  <a:cubicBezTo>
                    <a:pt x="38" y="46"/>
                    <a:pt x="37" y="46"/>
                    <a:pt x="36" y="46"/>
                  </a:cubicBezTo>
                  <a:close/>
                  <a:moveTo>
                    <a:pt x="41" y="46"/>
                  </a:moveTo>
                  <a:cubicBezTo>
                    <a:pt x="41" y="47"/>
                    <a:pt x="41" y="48"/>
                    <a:pt x="41" y="49"/>
                  </a:cubicBezTo>
                  <a:cubicBezTo>
                    <a:pt x="42" y="49"/>
                    <a:pt x="44" y="49"/>
                    <a:pt x="45" y="49"/>
                  </a:cubicBezTo>
                  <a:cubicBezTo>
                    <a:pt x="45" y="48"/>
                    <a:pt x="45" y="47"/>
                    <a:pt x="45" y="46"/>
                  </a:cubicBezTo>
                  <a:cubicBezTo>
                    <a:pt x="44" y="46"/>
                    <a:pt x="42" y="46"/>
                    <a:pt x="41" y="46"/>
                  </a:cubicBezTo>
                  <a:close/>
                  <a:moveTo>
                    <a:pt x="47" y="46"/>
                  </a:moveTo>
                  <a:cubicBezTo>
                    <a:pt x="47" y="47"/>
                    <a:pt x="47" y="48"/>
                    <a:pt x="47" y="49"/>
                  </a:cubicBezTo>
                  <a:cubicBezTo>
                    <a:pt x="48" y="49"/>
                    <a:pt x="49" y="49"/>
                    <a:pt x="51" y="49"/>
                  </a:cubicBezTo>
                  <a:cubicBezTo>
                    <a:pt x="51" y="48"/>
                    <a:pt x="51" y="47"/>
                    <a:pt x="51" y="46"/>
                  </a:cubicBezTo>
                  <a:cubicBezTo>
                    <a:pt x="49" y="46"/>
                    <a:pt x="48" y="46"/>
                    <a:pt x="47" y="46"/>
                  </a:cubicBezTo>
                  <a:close/>
                  <a:moveTo>
                    <a:pt x="52" y="46"/>
                  </a:moveTo>
                  <a:cubicBezTo>
                    <a:pt x="52" y="47"/>
                    <a:pt x="52" y="48"/>
                    <a:pt x="52" y="49"/>
                  </a:cubicBezTo>
                  <a:cubicBezTo>
                    <a:pt x="53" y="49"/>
                    <a:pt x="55" y="49"/>
                    <a:pt x="56" y="49"/>
                  </a:cubicBezTo>
                  <a:cubicBezTo>
                    <a:pt x="56" y="48"/>
                    <a:pt x="56" y="47"/>
                    <a:pt x="56" y="46"/>
                  </a:cubicBezTo>
                  <a:cubicBezTo>
                    <a:pt x="55" y="46"/>
                    <a:pt x="53" y="46"/>
                    <a:pt x="52" y="46"/>
                  </a:cubicBezTo>
                  <a:close/>
                  <a:moveTo>
                    <a:pt x="36" y="51"/>
                  </a:moveTo>
                  <a:cubicBezTo>
                    <a:pt x="36" y="52"/>
                    <a:pt x="36" y="53"/>
                    <a:pt x="36" y="54"/>
                  </a:cubicBezTo>
                  <a:cubicBezTo>
                    <a:pt x="37" y="54"/>
                    <a:pt x="38" y="54"/>
                    <a:pt x="40" y="54"/>
                  </a:cubicBezTo>
                  <a:cubicBezTo>
                    <a:pt x="40" y="53"/>
                    <a:pt x="40" y="52"/>
                    <a:pt x="40" y="51"/>
                  </a:cubicBezTo>
                  <a:cubicBezTo>
                    <a:pt x="38" y="51"/>
                    <a:pt x="37" y="51"/>
                    <a:pt x="36" y="51"/>
                  </a:cubicBezTo>
                  <a:close/>
                  <a:moveTo>
                    <a:pt x="41" y="51"/>
                  </a:moveTo>
                  <a:cubicBezTo>
                    <a:pt x="41" y="52"/>
                    <a:pt x="41" y="53"/>
                    <a:pt x="41" y="54"/>
                  </a:cubicBezTo>
                  <a:cubicBezTo>
                    <a:pt x="42" y="54"/>
                    <a:pt x="44" y="54"/>
                    <a:pt x="45" y="54"/>
                  </a:cubicBezTo>
                  <a:cubicBezTo>
                    <a:pt x="45" y="53"/>
                    <a:pt x="45" y="52"/>
                    <a:pt x="45" y="51"/>
                  </a:cubicBezTo>
                  <a:cubicBezTo>
                    <a:pt x="44" y="51"/>
                    <a:pt x="42" y="51"/>
                    <a:pt x="41" y="51"/>
                  </a:cubicBezTo>
                  <a:close/>
                  <a:moveTo>
                    <a:pt x="47" y="51"/>
                  </a:moveTo>
                  <a:cubicBezTo>
                    <a:pt x="47" y="52"/>
                    <a:pt x="47" y="53"/>
                    <a:pt x="47" y="54"/>
                  </a:cubicBezTo>
                  <a:cubicBezTo>
                    <a:pt x="48" y="54"/>
                    <a:pt x="49" y="54"/>
                    <a:pt x="51" y="54"/>
                  </a:cubicBezTo>
                  <a:cubicBezTo>
                    <a:pt x="51" y="53"/>
                    <a:pt x="51" y="52"/>
                    <a:pt x="51" y="51"/>
                  </a:cubicBezTo>
                  <a:cubicBezTo>
                    <a:pt x="49" y="51"/>
                    <a:pt x="48" y="51"/>
                    <a:pt x="47" y="51"/>
                  </a:cubicBezTo>
                  <a:close/>
                  <a:moveTo>
                    <a:pt x="52" y="51"/>
                  </a:moveTo>
                  <a:cubicBezTo>
                    <a:pt x="52" y="52"/>
                    <a:pt x="52" y="53"/>
                    <a:pt x="52" y="54"/>
                  </a:cubicBezTo>
                  <a:cubicBezTo>
                    <a:pt x="53" y="54"/>
                    <a:pt x="55" y="54"/>
                    <a:pt x="56" y="54"/>
                  </a:cubicBezTo>
                  <a:cubicBezTo>
                    <a:pt x="56" y="53"/>
                    <a:pt x="56" y="52"/>
                    <a:pt x="56" y="51"/>
                  </a:cubicBezTo>
                  <a:cubicBezTo>
                    <a:pt x="55" y="51"/>
                    <a:pt x="53" y="51"/>
                    <a:pt x="52" y="51"/>
                  </a:cubicBezTo>
                  <a:close/>
                  <a:moveTo>
                    <a:pt x="41" y="56"/>
                  </a:moveTo>
                  <a:cubicBezTo>
                    <a:pt x="41" y="57"/>
                    <a:pt x="41" y="58"/>
                    <a:pt x="41" y="59"/>
                  </a:cubicBezTo>
                  <a:cubicBezTo>
                    <a:pt x="42" y="59"/>
                    <a:pt x="44" y="59"/>
                    <a:pt x="45" y="59"/>
                  </a:cubicBezTo>
                  <a:cubicBezTo>
                    <a:pt x="45" y="58"/>
                    <a:pt x="45" y="57"/>
                    <a:pt x="45" y="56"/>
                  </a:cubicBezTo>
                  <a:cubicBezTo>
                    <a:pt x="44" y="56"/>
                    <a:pt x="42" y="56"/>
                    <a:pt x="41" y="56"/>
                  </a:cubicBezTo>
                  <a:close/>
                  <a:moveTo>
                    <a:pt x="52" y="56"/>
                  </a:moveTo>
                  <a:cubicBezTo>
                    <a:pt x="52" y="57"/>
                    <a:pt x="52" y="58"/>
                    <a:pt x="52" y="59"/>
                  </a:cubicBezTo>
                  <a:cubicBezTo>
                    <a:pt x="53" y="59"/>
                    <a:pt x="55" y="59"/>
                    <a:pt x="56" y="59"/>
                  </a:cubicBezTo>
                  <a:cubicBezTo>
                    <a:pt x="56" y="58"/>
                    <a:pt x="56" y="57"/>
                    <a:pt x="56" y="56"/>
                  </a:cubicBezTo>
                  <a:cubicBezTo>
                    <a:pt x="55" y="56"/>
                    <a:pt x="53" y="56"/>
                    <a:pt x="52" y="56"/>
                  </a:cubicBezTo>
                  <a:close/>
                  <a:moveTo>
                    <a:pt x="24" y="61"/>
                  </a:moveTo>
                  <a:cubicBezTo>
                    <a:pt x="24" y="62"/>
                    <a:pt x="24" y="63"/>
                    <a:pt x="24" y="64"/>
                  </a:cubicBezTo>
                  <a:cubicBezTo>
                    <a:pt x="25" y="64"/>
                    <a:pt x="26" y="64"/>
                    <a:pt x="28" y="64"/>
                  </a:cubicBezTo>
                  <a:cubicBezTo>
                    <a:pt x="28" y="63"/>
                    <a:pt x="28" y="62"/>
                    <a:pt x="28" y="61"/>
                  </a:cubicBezTo>
                  <a:cubicBezTo>
                    <a:pt x="26" y="61"/>
                    <a:pt x="25" y="61"/>
                    <a:pt x="24" y="61"/>
                  </a:cubicBezTo>
                  <a:close/>
                  <a:moveTo>
                    <a:pt x="36" y="61"/>
                  </a:moveTo>
                  <a:cubicBezTo>
                    <a:pt x="36" y="62"/>
                    <a:pt x="36" y="63"/>
                    <a:pt x="36" y="64"/>
                  </a:cubicBezTo>
                  <a:cubicBezTo>
                    <a:pt x="37" y="64"/>
                    <a:pt x="38" y="64"/>
                    <a:pt x="40" y="64"/>
                  </a:cubicBezTo>
                  <a:cubicBezTo>
                    <a:pt x="40" y="63"/>
                    <a:pt x="40" y="62"/>
                    <a:pt x="40" y="61"/>
                  </a:cubicBezTo>
                  <a:cubicBezTo>
                    <a:pt x="38" y="61"/>
                    <a:pt x="37" y="61"/>
                    <a:pt x="36" y="61"/>
                  </a:cubicBezTo>
                  <a:close/>
                  <a:moveTo>
                    <a:pt x="41" y="61"/>
                  </a:moveTo>
                  <a:cubicBezTo>
                    <a:pt x="41" y="62"/>
                    <a:pt x="41" y="63"/>
                    <a:pt x="41" y="64"/>
                  </a:cubicBezTo>
                  <a:cubicBezTo>
                    <a:pt x="42" y="64"/>
                    <a:pt x="44" y="64"/>
                    <a:pt x="45" y="64"/>
                  </a:cubicBezTo>
                  <a:cubicBezTo>
                    <a:pt x="45" y="63"/>
                    <a:pt x="45" y="62"/>
                    <a:pt x="45" y="61"/>
                  </a:cubicBezTo>
                  <a:cubicBezTo>
                    <a:pt x="44" y="61"/>
                    <a:pt x="42" y="61"/>
                    <a:pt x="41" y="61"/>
                  </a:cubicBezTo>
                  <a:close/>
                  <a:moveTo>
                    <a:pt x="47" y="61"/>
                  </a:moveTo>
                  <a:cubicBezTo>
                    <a:pt x="47" y="62"/>
                    <a:pt x="47" y="63"/>
                    <a:pt x="47" y="64"/>
                  </a:cubicBezTo>
                  <a:cubicBezTo>
                    <a:pt x="48" y="64"/>
                    <a:pt x="49" y="64"/>
                    <a:pt x="51" y="64"/>
                  </a:cubicBezTo>
                  <a:cubicBezTo>
                    <a:pt x="51" y="63"/>
                    <a:pt x="51" y="62"/>
                    <a:pt x="51" y="61"/>
                  </a:cubicBezTo>
                  <a:cubicBezTo>
                    <a:pt x="49" y="61"/>
                    <a:pt x="48" y="61"/>
                    <a:pt x="47" y="61"/>
                  </a:cubicBezTo>
                  <a:close/>
                  <a:moveTo>
                    <a:pt x="52" y="61"/>
                  </a:moveTo>
                  <a:cubicBezTo>
                    <a:pt x="52" y="62"/>
                    <a:pt x="52" y="63"/>
                    <a:pt x="52" y="64"/>
                  </a:cubicBezTo>
                  <a:cubicBezTo>
                    <a:pt x="53" y="64"/>
                    <a:pt x="55" y="64"/>
                    <a:pt x="56" y="64"/>
                  </a:cubicBezTo>
                  <a:cubicBezTo>
                    <a:pt x="56" y="63"/>
                    <a:pt x="56" y="62"/>
                    <a:pt x="56" y="61"/>
                  </a:cubicBezTo>
                  <a:cubicBezTo>
                    <a:pt x="55" y="61"/>
                    <a:pt x="53" y="61"/>
                    <a:pt x="52" y="61"/>
                  </a:cubicBezTo>
                  <a:close/>
                  <a:moveTo>
                    <a:pt x="11" y="67"/>
                  </a:moveTo>
                  <a:cubicBezTo>
                    <a:pt x="11" y="67"/>
                    <a:pt x="11" y="68"/>
                    <a:pt x="11" y="69"/>
                  </a:cubicBezTo>
                  <a:cubicBezTo>
                    <a:pt x="13" y="69"/>
                    <a:pt x="14" y="69"/>
                    <a:pt x="16" y="69"/>
                  </a:cubicBezTo>
                  <a:cubicBezTo>
                    <a:pt x="16" y="68"/>
                    <a:pt x="16" y="67"/>
                    <a:pt x="16" y="67"/>
                  </a:cubicBezTo>
                  <a:cubicBezTo>
                    <a:pt x="14" y="67"/>
                    <a:pt x="13" y="67"/>
                    <a:pt x="11" y="67"/>
                  </a:cubicBezTo>
                  <a:close/>
                  <a:moveTo>
                    <a:pt x="24" y="67"/>
                  </a:moveTo>
                  <a:cubicBezTo>
                    <a:pt x="24" y="67"/>
                    <a:pt x="24" y="68"/>
                    <a:pt x="24" y="69"/>
                  </a:cubicBezTo>
                  <a:cubicBezTo>
                    <a:pt x="25" y="69"/>
                    <a:pt x="26" y="69"/>
                    <a:pt x="28" y="69"/>
                  </a:cubicBezTo>
                  <a:cubicBezTo>
                    <a:pt x="28" y="68"/>
                    <a:pt x="28" y="67"/>
                    <a:pt x="28" y="67"/>
                  </a:cubicBezTo>
                  <a:cubicBezTo>
                    <a:pt x="26" y="67"/>
                    <a:pt x="25" y="67"/>
                    <a:pt x="24" y="67"/>
                  </a:cubicBezTo>
                  <a:close/>
                  <a:moveTo>
                    <a:pt x="36" y="67"/>
                  </a:moveTo>
                  <a:cubicBezTo>
                    <a:pt x="36" y="67"/>
                    <a:pt x="36" y="68"/>
                    <a:pt x="36" y="69"/>
                  </a:cubicBezTo>
                  <a:cubicBezTo>
                    <a:pt x="37" y="69"/>
                    <a:pt x="38" y="69"/>
                    <a:pt x="40" y="69"/>
                  </a:cubicBezTo>
                  <a:cubicBezTo>
                    <a:pt x="40" y="68"/>
                    <a:pt x="40" y="67"/>
                    <a:pt x="40" y="67"/>
                  </a:cubicBezTo>
                  <a:cubicBezTo>
                    <a:pt x="38" y="67"/>
                    <a:pt x="37" y="67"/>
                    <a:pt x="36" y="67"/>
                  </a:cubicBezTo>
                  <a:close/>
                  <a:moveTo>
                    <a:pt x="41" y="67"/>
                  </a:moveTo>
                  <a:cubicBezTo>
                    <a:pt x="41" y="67"/>
                    <a:pt x="41" y="68"/>
                    <a:pt x="41" y="69"/>
                  </a:cubicBezTo>
                  <a:cubicBezTo>
                    <a:pt x="42" y="69"/>
                    <a:pt x="44" y="69"/>
                    <a:pt x="45" y="69"/>
                  </a:cubicBezTo>
                  <a:cubicBezTo>
                    <a:pt x="45" y="68"/>
                    <a:pt x="45" y="67"/>
                    <a:pt x="45" y="67"/>
                  </a:cubicBezTo>
                  <a:cubicBezTo>
                    <a:pt x="44" y="67"/>
                    <a:pt x="42" y="67"/>
                    <a:pt x="41" y="67"/>
                  </a:cubicBezTo>
                  <a:close/>
                  <a:moveTo>
                    <a:pt x="47" y="67"/>
                  </a:moveTo>
                  <a:cubicBezTo>
                    <a:pt x="47" y="67"/>
                    <a:pt x="47" y="68"/>
                    <a:pt x="47" y="69"/>
                  </a:cubicBezTo>
                  <a:cubicBezTo>
                    <a:pt x="48" y="69"/>
                    <a:pt x="49" y="69"/>
                    <a:pt x="51" y="69"/>
                  </a:cubicBezTo>
                  <a:cubicBezTo>
                    <a:pt x="51" y="68"/>
                    <a:pt x="51" y="67"/>
                    <a:pt x="51" y="67"/>
                  </a:cubicBezTo>
                  <a:cubicBezTo>
                    <a:pt x="49" y="67"/>
                    <a:pt x="48" y="67"/>
                    <a:pt x="47" y="67"/>
                  </a:cubicBezTo>
                  <a:close/>
                  <a:moveTo>
                    <a:pt x="52" y="67"/>
                  </a:moveTo>
                  <a:cubicBezTo>
                    <a:pt x="52" y="67"/>
                    <a:pt x="52" y="68"/>
                    <a:pt x="52" y="69"/>
                  </a:cubicBezTo>
                  <a:cubicBezTo>
                    <a:pt x="53" y="69"/>
                    <a:pt x="55" y="69"/>
                    <a:pt x="56" y="69"/>
                  </a:cubicBezTo>
                  <a:cubicBezTo>
                    <a:pt x="56" y="68"/>
                    <a:pt x="56" y="67"/>
                    <a:pt x="56" y="67"/>
                  </a:cubicBezTo>
                  <a:cubicBezTo>
                    <a:pt x="55" y="67"/>
                    <a:pt x="53" y="67"/>
                    <a:pt x="52" y="67"/>
                  </a:cubicBezTo>
                  <a:close/>
                  <a:moveTo>
                    <a:pt x="18" y="72"/>
                  </a:moveTo>
                  <a:cubicBezTo>
                    <a:pt x="18" y="73"/>
                    <a:pt x="18" y="73"/>
                    <a:pt x="18" y="74"/>
                  </a:cubicBezTo>
                  <a:cubicBezTo>
                    <a:pt x="19" y="74"/>
                    <a:pt x="20" y="74"/>
                    <a:pt x="22" y="74"/>
                  </a:cubicBezTo>
                  <a:cubicBezTo>
                    <a:pt x="22" y="73"/>
                    <a:pt x="22" y="73"/>
                    <a:pt x="22" y="72"/>
                  </a:cubicBezTo>
                  <a:cubicBezTo>
                    <a:pt x="20" y="72"/>
                    <a:pt x="19" y="72"/>
                    <a:pt x="18" y="72"/>
                  </a:cubicBezTo>
                  <a:close/>
                  <a:moveTo>
                    <a:pt x="24" y="72"/>
                  </a:moveTo>
                  <a:cubicBezTo>
                    <a:pt x="24" y="73"/>
                    <a:pt x="24" y="73"/>
                    <a:pt x="24" y="74"/>
                  </a:cubicBezTo>
                  <a:cubicBezTo>
                    <a:pt x="25" y="74"/>
                    <a:pt x="26" y="74"/>
                    <a:pt x="28" y="74"/>
                  </a:cubicBezTo>
                  <a:cubicBezTo>
                    <a:pt x="28" y="73"/>
                    <a:pt x="28" y="73"/>
                    <a:pt x="28" y="72"/>
                  </a:cubicBezTo>
                  <a:cubicBezTo>
                    <a:pt x="26" y="72"/>
                    <a:pt x="25" y="72"/>
                    <a:pt x="24" y="72"/>
                  </a:cubicBezTo>
                  <a:close/>
                  <a:moveTo>
                    <a:pt x="41" y="72"/>
                  </a:moveTo>
                  <a:cubicBezTo>
                    <a:pt x="41" y="73"/>
                    <a:pt x="41" y="73"/>
                    <a:pt x="41" y="74"/>
                  </a:cubicBezTo>
                  <a:cubicBezTo>
                    <a:pt x="42" y="74"/>
                    <a:pt x="44" y="74"/>
                    <a:pt x="45" y="74"/>
                  </a:cubicBezTo>
                  <a:cubicBezTo>
                    <a:pt x="45" y="73"/>
                    <a:pt x="45" y="73"/>
                    <a:pt x="45" y="72"/>
                  </a:cubicBezTo>
                  <a:cubicBezTo>
                    <a:pt x="44" y="72"/>
                    <a:pt x="42" y="72"/>
                    <a:pt x="41" y="72"/>
                  </a:cubicBezTo>
                  <a:close/>
                  <a:moveTo>
                    <a:pt x="47" y="72"/>
                  </a:moveTo>
                  <a:cubicBezTo>
                    <a:pt x="47" y="73"/>
                    <a:pt x="47" y="73"/>
                    <a:pt x="47" y="74"/>
                  </a:cubicBezTo>
                  <a:cubicBezTo>
                    <a:pt x="48" y="74"/>
                    <a:pt x="49" y="74"/>
                    <a:pt x="51" y="74"/>
                  </a:cubicBezTo>
                  <a:cubicBezTo>
                    <a:pt x="51" y="73"/>
                    <a:pt x="51" y="73"/>
                    <a:pt x="51" y="72"/>
                  </a:cubicBezTo>
                  <a:cubicBezTo>
                    <a:pt x="49" y="72"/>
                    <a:pt x="48" y="72"/>
                    <a:pt x="47" y="72"/>
                  </a:cubicBezTo>
                  <a:close/>
                  <a:moveTo>
                    <a:pt x="52" y="72"/>
                  </a:moveTo>
                  <a:cubicBezTo>
                    <a:pt x="52" y="73"/>
                    <a:pt x="52" y="73"/>
                    <a:pt x="52" y="74"/>
                  </a:cubicBezTo>
                  <a:cubicBezTo>
                    <a:pt x="53" y="74"/>
                    <a:pt x="55" y="74"/>
                    <a:pt x="56" y="74"/>
                  </a:cubicBezTo>
                  <a:cubicBezTo>
                    <a:pt x="56" y="73"/>
                    <a:pt x="56" y="73"/>
                    <a:pt x="56" y="72"/>
                  </a:cubicBezTo>
                  <a:cubicBezTo>
                    <a:pt x="55" y="72"/>
                    <a:pt x="53" y="72"/>
                    <a:pt x="52" y="72"/>
                  </a:cubicBezTo>
                  <a:close/>
                  <a:moveTo>
                    <a:pt x="11" y="77"/>
                  </a:moveTo>
                  <a:cubicBezTo>
                    <a:pt x="11" y="78"/>
                    <a:pt x="11" y="79"/>
                    <a:pt x="11" y="79"/>
                  </a:cubicBezTo>
                  <a:cubicBezTo>
                    <a:pt x="13" y="79"/>
                    <a:pt x="14" y="79"/>
                    <a:pt x="16" y="79"/>
                  </a:cubicBezTo>
                  <a:cubicBezTo>
                    <a:pt x="16" y="79"/>
                    <a:pt x="16" y="78"/>
                    <a:pt x="16" y="77"/>
                  </a:cubicBezTo>
                  <a:cubicBezTo>
                    <a:pt x="14" y="77"/>
                    <a:pt x="13" y="77"/>
                    <a:pt x="11" y="77"/>
                  </a:cubicBezTo>
                  <a:close/>
                  <a:moveTo>
                    <a:pt x="5" y="77"/>
                  </a:moveTo>
                  <a:cubicBezTo>
                    <a:pt x="5" y="78"/>
                    <a:pt x="5" y="79"/>
                    <a:pt x="5" y="79"/>
                  </a:cubicBezTo>
                  <a:cubicBezTo>
                    <a:pt x="7" y="79"/>
                    <a:pt x="8" y="79"/>
                    <a:pt x="10" y="79"/>
                  </a:cubicBezTo>
                  <a:cubicBezTo>
                    <a:pt x="10" y="79"/>
                    <a:pt x="10" y="78"/>
                    <a:pt x="10" y="77"/>
                  </a:cubicBezTo>
                  <a:cubicBezTo>
                    <a:pt x="8" y="77"/>
                    <a:pt x="7" y="77"/>
                    <a:pt x="5" y="77"/>
                  </a:cubicBezTo>
                  <a:close/>
                  <a:moveTo>
                    <a:pt x="18" y="77"/>
                  </a:moveTo>
                  <a:cubicBezTo>
                    <a:pt x="18" y="78"/>
                    <a:pt x="18" y="79"/>
                    <a:pt x="18" y="79"/>
                  </a:cubicBezTo>
                  <a:cubicBezTo>
                    <a:pt x="19" y="79"/>
                    <a:pt x="20" y="79"/>
                    <a:pt x="22" y="79"/>
                  </a:cubicBezTo>
                  <a:cubicBezTo>
                    <a:pt x="22" y="79"/>
                    <a:pt x="22" y="78"/>
                    <a:pt x="22" y="77"/>
                  </a:cubicBezTo>
                  <a:cubicBezTo>
                    <a:pt x="20" y="77"/>
                    <a:pt x="19" y="77"/>
                    <a:pt x="18" y="77"/>
                  </a:cubicBezTo>
                  <a:close/>
                  <a:moveTo>
                    <a:pt x="24" y="77"/>
                  </a:moveTo>
                  <a:cubicBezTo>
                    <a:pt x="24" y="78"/>
                    <a:pt x="24" y="79"/>
                    <a:pt x="24" y="79"/>
                  </a:cubicBezTo>
                  <a:cubicBezTo>
                    <a:pt x="25" y="79"/>
                    <a:pt x="26" y="79"/>
                    <a:pt x="28" y="79"/>
                  </a:cubicBezTo>
                  <a:cubicBezTo>
                    <a:pt x="28" y="79"/>
                    <a:pt x="28" y="78"/>
                    <a:pt x="28" y="77"/>
                  </a:cubicBezTo>
                  <a:cubicBezTo>
                    <a:pt x="26" y="77"/>
                    <a:pt x="25" y="77"/>
                    <a:pt x="24" y="77"/>
                  </a:cubicBezTo>
                  <a:close/>
                  <a:moveTo>
                    <a:pt x="36" y="77"/>
                  </a:moveTo>
                  <a:cubicBezTo>
                    <a:pt x="36" y="78"/>
                    <a:pt x="36" y="79"/>
                    <a:pt x="36" y="79"/>
                  </a:cubicBezTo>
                  <a:cubicBezTo>
                    <a:pt x="37" y="79"/>
                    <a:pt x="38" y="79"/>
                    <a:pt x="40" y="79"/>
                  </a:cubicBezTo>
                  <a:cubicBezTo>
                    <a:pt x="40" y="79"/>
                    <a:pt x="40" y="78"/>
                    <a:pt x="40" y="77"/>
                  </a:cubicBezTo>
                  <a:cubicBezTo>
                    <a:pt x="38" y="77"/>
                    <a:pt x="37" y="77"/>
                    <a:pt x="36" y="77"/>
                  </a:cubicBezTo>
                  <a:close/>
                  <a:moveTo>
                    <a:pt x="41" y="77"/>
                  </a:moveTo>
                  <a:cubicBezTo>
                    <a:pt x="41" y="78"/>
                    <a:pt x="41" y="79"/>
                    <a:pt x="41" y="79"/>
                  </a:cubicBezTo>
                  <a:cubicBezTo>
                    <a:pt x="42" y="79"/>
                    <a:pt x="44" y="79"/>
                    <a:pt x="45" y="79"/>
                  </a:cubicBezTo>
                  <a:cubicBezTo>
                    <a:pt x="45" y="79"/>
                    <a:pt x="45" y="78"/>
                    <a:pt x="45" y="77"/>
                  </a:cubicBezTo>
                  <a:cubicBezTo>
                    <a:pt x="44" y="77"/>
                    <a:pt x="42" y="77"/>
                    <a:pt x="41" y="77"/>
                  </a:cubicBezTo>
                  <a:close/>
                  <a:moveTo>
                    <a:pt x="47" y="77"/>
                  </a:moveTo>
                  <a:cubicBezTo>
                    <a:pt x="47" y="78"/>
                    <a:pt x="47" y="79"/>
                    <a:pt x="47" y="79"/>
                  </a:cubicBezTo>
                  <a:cubicBezTo>
                    <a:pt x="48" y="79"/>
                    <a:pt x="49" y="79"/>
                    <a:pt x="51" y="79"/>
                  </a:cubicBezTo>
                  <a:cubicBezTo>
                    <a:pt x="51" y="79"/>
                    <a:pt x="51" y="78"/>
                    <a:pt x="51" y="77"/>
                  </a:cubicBezTo>
                  <a:cubicBezTo>
                    <a:pt x="49" y="77"/>
                    <a:pt x="48" y="77"/>
                    <a:pt x="47" y="77"/>
                  </a:cubicBezTo>
                  <a:close/>
                  <a:moveTo>
                    <a:pt x="52" y="77"/>
                  </a:moveTo>
                  <a:cubicBezTo>
                    <a:pt x="52" y="78"/>
                    <a:pt x="52" y="79"/>
                    <a:pt x="52" y="79"/>
                  </a:cubicBezTo>
                  <a:cubicBezTo>
                    <a:pt x="53" y="79"/>
                    <a:pt x="55" y="79"/>
                    <a:pt x="56" y="79"/>
                  </a:cubicBezTo>
                  <a:cubicBezTo>
                    <a:pt x="56" y="79"/>
                    <a:pt x="56" y="78"/>
                    <a:pt x="56" y="77"/>
                  </a:cubicBezTo>
                  <a:cubicBezTo>
                    <a:pt x="55" y="77"/>
                    <a:pt x="53" y="77"/>
                    <a:pt x="52" y="77"/>
                  </a:cubicBezTo>
                  <a:close/>
                  <a:moveTo>
                    <a:pt x="11" y="82"/>
                  </a:moveTo>
                  <a:cubicBezTo>
                    <a:pt x="11" y="83"/>
                    <a:pt x="11" y="84"/>
                    <a:pt x="11" y="85"/>
                  </a:cubicBezTo>
                  <a:cubicBezTo>
                    <a:pt x="13" y="85"/>
                    <a:pt x="14" y="85"/>
                    <a:pt x="16" y="85"/>
                  </a:cubicBezTo>
                  <a:cubicBezTo>
                    <a:pt x="16" y="84"/>
                    <a:pt x="16" y="83"/>
                    <a:pt x="16" y="82"/>
                  </a:cubicBezTo>
                  <a:cubicBezTo>
                    <a:pt x="14" y="82"/>
                    <a:pt x="13" y="82"/>
                    <a:pt x="11" y="82"/>
                  </a:cubicBezTo>
                  <a:close/>
                  <a:moveTo>
                    <a:pt x="5" y="82"/>
                  </a:moveTo>
                  <a:cubicBezTo>
                    <a:pt x="5" y="83"/>
                    <a:pt x="5" y="84"/>
                    <a:pt x="5" y="85"/>
                  </a:cubicBezTo>
                  <a:cubicBezTo>
                    <a:pt x="7" y="85"/>
                    <a:pt x="8" y="85"/>
                    <a:pt x="10" y="85"/>
                  </a:cubicBezTo>
                  <a:cubicBezTo>
                    <a:pt x="10" y="84"/>
                    <a:pt x="10" y="83"/>
                    <a:pt x="10" y="82"/>
                  </a:cubicBezTo>
                  <a:cubicBezTo>
                    <a:pt x="8" y="82"/>
                    <a:pt x="7" y="82"/>
                    <a:pt x="5" y="82"/>
                  </a:cubicBezTo>
                  <a:close/>
                  <a:moveTo>
                    <a:pt x="18" y="82"/>
                  </a:moveTo>
                  <a:cubicBezTo>
                    <a:pt x="18" y="83"/>
                    <a:pt x="18" y="84"/>
                    <a:pt x="18" y="85"/>
                  </a:cubicBezTo>
                  <a:cubicBezTo>
                    <a:pt x="19" y="85"/>
                    <a:pt x="20" y="85"/>
                    <a:pt x="22" y="85"/>
                  </a:cubicBezTo>
                  <a:cubicBezTo>
                    <a:pt x="22" y="84"/>
                    <a:pt x="22" y="83"/>
                    <a:pt x="22" y="82"/>
                  </a:cubicBezTo>
                  <a:cubicBezTo>
                    <a:pt x="20" y="82"/>
                    <a:pt x="19" y="82"/>
                    <a:pt x="18" y="82"/>
                  </a:cubicBezTo>
                  <a:close/>
                  <a:moveTo>
                    <a:pt x="24" y="82"/>
                  </a:moveTo>
                  <a:cubicBezTo>
                    <a:pt x="24" y="83"/>
                    <a:pt x="24" y="84"/>
                    <a:pt x="24" y="85"/>
                  </a:cubicBezTo>
                  <a:cubicBezTo>
                    <a:pt x="25" y="85"/>
                    <a:pt x="26" y="85"/>
                    <a:pt x="28" y="85"/>
                  </a:cubicBezTo>
                  <a:cubicBezTo>
                    <a:pt x="28" y="84"/>
                    <a:pt x="28" y="83"/>
                    <a:pt x="28" y="82"/>
                  </a:cubicBezTo>
                  <a:cubicBezTo>
                    <a:pt x="26" y="82"/>
                    <a:pt x="25" y="82"/>
                    <a:pt x="24" y="82"/>
                  </a:cubicBezTo>
                  <a:close/>
                  <a:moveTo>
                    <a:pt x="36" y="82"/>
                  </a:moveTo>
                  <a:cubicBezTo>
                    <a:pt x="36" y="83"/>
                    <a:pt x="36" y="84"/>
                    <a:pt x="36" y="85"/>
                  </a:cubicBezTo>
                  <a:cubicBezTo>
                    <a:pt x="37" y="85"/>
                    <a:pt x="38" y="85"/>
                    <a:pt x="40" y="85"/>
                  </a:cubicBezTo>
                  <a:cubicBezTo>
                    <a:pt x="40" y="84"/>
                    <a:pt x="40" y="83"/>
                    <a:pt x="40" y="82"/>
                  </a:cubicBezTo>
                  <a:cubicBezTo>
                    <a:pt x="38" y="82"/>
                    <a:pt x="37" y="82"/>
                    <a:pt x="36" y="82"/>
                  </a:cubicBezTo>
                  <a:close/>
                  <a:moveTo>
                    <a:pt x="41" y="82"/>
                  </a:moveTo>
                  <a:cubicBezTo>
                    <a:pt x="41" y="83"/>
                    <a:pt x="41" y="84"/>
                    <a:pt x="41" y="85"/>
                  </a:cubicBezTo>
                  <a:cubicBezTo>
                    <a:pt x="42" y="85"/>
                    <a:pt x="44" y="85"/>
                    <a:pt x="45" y="85"/>
                  </a:cubicBezTo>
                  <a:cubicBezTo>
                    <a:pt x="45" y="84"/>
                    <a:pt x="45" y="83"/>
                    <a:pt x="45" y="82"/>
                  </a:cubicBezTo>
                  <a:cubicBezTo>
                    <a:pt x="44" y="82"/>
                    <a:pt x="42" y="82"/>
                    <a:pt x="41" y="82"/>
                  </a:cubicBezTo>
                  <a:close/>
                  <a:moveTo>
                    <a:pt x="47" y="82"/>
                  </a:moveTo>
                  <a:cubicBezTo>
                    <a:pt x="47" y="83"/>
                    <a:pt x="47" y="84"/>
                    <a:pt x="47" y="85"/>
                  </a:cubicBezTo>
                  <a:cubicBezTo>
                    <a:pt x="48" y="85"/>
                    <a:pt x="49" y="85"/>
                    <a:pt x="51" y="85"/>
                  </a:cubicBezTo>
                  <a:cubicBezTo>
                    <a:pt x="51" y="84"/>
                    <a:pt x="51" y="83"/>
                    <a:pt x="51" y="82"/>
                  </a:cubicBezTo>
                  <a:cubicBezTo>
                    <a:pt x="49" y="82"/>
                    <a:pt x="48" y="82"/>
                    <a:pt x="47" y="82"/>
                  </a:cubicBezTo>
                  <a:close/>
                  <a:moveTo>
                    <a:pt x="52" y="82"/>
                  </a:moveTo>
                  <a:cubicBezTo>
                    <a:pt x="52" y="83"/>
                    <a:pt x="52" y="84"/>
                    <a:pt x="52" y="85"/>
                  </a:cubicBezTo>
                  <a:cubicBezTo>
                    <a:pt x="53" y="85"/>
                    <a:pt x="55" y="85"/>
                    <a:pt x="56" y="85"/>
                  </a:cubicBezTo>
                  <a:cubicBezTo>
                    <a:pt x="56" y="84"/>
                    <a:pt x="56" y="83"/>
                    <a:pt x="56" y="82"/>
                  </a:cubicBezTo>
                  <a:cubicBezTo>
                    <a:pt x="55" y="82"/>
                    <a:pt x="53" y="82"/>
                    <a:pt x="52" y="82"/>
                  </a:cubicBezTo>
                  <a:close/>
                  <a:moveTo>
                    <a:pt x="11" y="87"/>
                  </a:moveTo>
                  <a:cubicBezTo>
                    <a:pt x="11" y="88"/>
                    <a:pt x="11" y="89"/>
                    <a:pt x="11" y="90"/>
                  </a:cubicBezTo>
                  <a:cubicBezTo>
                    <a:pt x="13" y="90"/>
                    <a:pt x="14" y="90"/>
                    <a:pt x="16" y="90"/>
                  </a:cubicBezTo>
                  <a:cubicBezTo>
                    <a:pt x="16" y="89"/>
                    <a:pt x="16" y="88"/>
                    <a:pt x="16" y="87"/>
                  </a:cubicBezTo>
                  <a:cubicBezTo>
                    <a:pt x="14" y="87"/>
                    <a:pt x="13" y="87"/>
                    <a:pt x="11" y="87"/>
                  </a:cubicBezTo>
                  <a:close/>
                  <a:moveTo>
                    <a:pt x="18" y="87"/>
                  </a:moveTo>
                  <a:cubicBezTo>
                    <a:pt x="18" y="88"/>
                    <a:pt x="18" y="89"/>
                    <a:pt x="18" y="90"/>
                  </a:cubicBezTo>
                  <a:cubicBezTo>
                    <a:pt x="19" y="90"/>
                    <a:pt x="20" y="90"/>
                    <a:pt x="22" y="90"/>
                  </a:cubicBezTo>
                  <a:cubicBezTo>
                    <a:pt x="22" y="89"/>
                    <a:pt x="22" y="88"/>
                    <a:pt x="22" y="87"/>
                  </a:cubicBezTo>
                  <a:cubicBezTo>
                    <a:pt x="20" y="87"/>
                    <a:pt x="19" y="87"/>
                    <a:pt x="18" y="87"/>
                  </a:cubicBezTo>
                  <a:close/>
                  <a:moveTo>
                    <a:pt x="24" y="87"/>
                  </a:moveTo>
                  <a:cubicBezTo>
                    <a:pt x="24" y="88"/>
                    <a:pt x="24" y="89"/>
                    <a:pt x="24" y="90"/>
                  </a:cubicBezTo>
                  <a:cubicBezTo>
                    <a:pt x="25" y="90"/>
                    <a:pt x="26" y="90"/>
                    <a:pt x="28" y="90"/>
                  </a:cubicBezTo>
                  <a:cubicBezTo>
                    <a:pt x="28" y="89"/>
                    <a:pt x="28" y="88"/>
                    <a:pt x="28" y="87"/>
                  </a:cubicBezTo>
                  <a:cubicBezTo>
                    <a:pt x="26" y="87"/>
                    <a:pt x="25" y="87"/>
                    <a:pt x="24" y="87"/>
                  </a:cubicBezTo>
                  <a:close/>
                  <a:moveTo>
                    <a:pt x="36" y="87"/>
                  </a:moveTo>
                  <a:cubicBezTo>
                    <a:pt x="36" y="88"/>
                    <a:pt x="36" y="89"/>
                    <a:pt x="36" y="90"/>
                  </a:cubicBezTo>
                  <a:cubicBezTo>
                    <a:pt x="37" y="90"/>
                    <a:pt x="38" y="90"/>
                    <a:pt x="40" y="90"/>
                  </a:cubicBezTo>
                  <a:cubicBezTo>
                    <a:pt x="40" y="89"/>
                    <a:pt x="40" y="88"/>
                    <a:pt x="40" y="87"/>
                  </a:cubicBezTo>
                  <a:cubicBezTo>
                    <a:pt x="38" y="87"/>
                    <a:pt x="37" y="87"/>
                    <a:pt x="36" y="87"/>
                  </a:cubicBezTo>
                  <a:close/>
                  <a:moveTo>
                    <a:pt x="41" y="87"/>
                  </a:moveTo>
                  <a:cubicBezTo>
                    <a:pt x="41" y="88"/>
                    <a:pt x="41" y="89"/>
                    <a:pt x="41" y="90"/>
                  </a:cubicBezTo>
                  <a:cubicBezTo>
                    <a:pt x="42" y="90"/>
                    <a:pt x="44" y="90"/>
                    <a:pt x="45" y="90"/>
                  </a:cubicBezTo>
                  <a:cubicBezTo>
                    <a:pt x="45" y="89"/>
                    <a:pt x="45" y="88"/>
                    <a:pt x="45" y="87"/>
                  </a:cubicBezTo>
                  <a:cubicBezTo>
                    <a:pt x="44" y="87"/>
                    <a:pt x="42" y="87"/>
                    <a:pt x="41" y="87"/>
                  </a:cubicBezTo>
                  <a:close/>
                  <a:moveTo>
                    <a:pt x="52" y="87"/>
                  </a:moveTo>
                  <a:cubicBezTo>
                    <a:pt x="52" y="88"/>
                    <a:pt x="52" y="89"/>
                    <a:pt x="52" y="90"/>
                  </a:cubicBezTo>
                  <a:cubicBezTo>
                    <a:pt x="53" y="90"/>
                    <a:pt x="55" y="90"/>
                    <a:pt x="56" y="90"/>
                  </a:cubicBezTo>
                  <a:cubicBezTo>
                    <a:pt x="56" y="89"/>
                    <a:pt x="56" y="88"/>
                    <a:pt x="56" y="87"/>
                  </a:cubicBezTo>
                  <a:cubicBezTo>
                    <a:pt x="55" y="87"/>
                    <a:pt x="53" y="87"/>
                    <a:pt x="52" y="87"/>
                  </a:cubicBezTo>
                  <a:close/>
                  <a:moveTo>
                    <a:pt x="5" y="92"/>
                  </a:moveTo>
                  <a:cubicBezTo>
                    <a:pt x="5" y="93"/>
                    <a:pt x="5" y="94"/>
                    <a:pt x="5" y="95"/>
                  </a:cubicBezTo>
                  <a:cubicBezTo>
                    <a:pt x="7" y="95"/>
                    <a:pt x="8" y="95"/>
                    <a:pt x="10" y="95"/>
                  </a:cubicBezTo>
                  <a:cubicBezTo>
                    <a:pt x="10" y="94"/>
                    <a:pt x="10" y="93"/>
                    <a:pt x="10" y="92"/>
                  </a:cubicBezTo>
                  <a:cubicBezTo>
                    <a:pt x="8" y="92"/>
                    <a:pt x="7" y="92"/>
                    <a:pt x="5" y="92"/>
                  </a:cubicBezTo>
                  <a:close/>
                  <a:moveTo>
                    <a:pt x="18" y="92"/>
                  </a:moveTo>
                  <a:cubicBezTo>
                    <a:pt x="18" y="93"/>
                    <a:pt x="18" y="94"/>
                    <a:pt x="18" y="95"/>
                  </a:cubicBezTo>
                  <a:cubicBezTo>
                    <a:pt x="19" y="95"/>
                    <a:pt x="20" y="95"/>
                    <a:pt x="22" y="95"/>
                  </a:cubicBezTo>
                  <a:cubicBezTo>
                    <a:pt x="22" y="94"/>
                    <a:pt x="22" y="93"/>
                    <a:pt x="22" y="92"/>
                  </a:cubicBezTo>
                  <a:cubicBezTo>
                    <a:pt x="20" y="92"/>
                    <a:pt x="19" y="92"/>
                    <a:pt x="18" y="92"/>
                  </a:cubicBezTo>
                  <a:close/>
                  <a:moveTo>
                    <a:pt x="24" y="92"/>
                  </a:moveTo>
                  <a:cubicBezTo>
                    <a:pt x="24" y="93"/>
                    <a:pt x="24" y="94"/>
                    <a:pt x="24" y="95"/>
                  </a:cubicBezTo>
                  <a:cubicBezTo>
                    <a:pt x="25" y="95"/>
                    <a:pt x="26" y="95"/>
                    <a:pt x="28" y="95"/>
                  </a:cubicBezTo>
                  <a:cubicBezTo>
                    <a:pt x="28" y="94"/>
                    <a:pt x="28" y="93"/>
                    <a:pt x="28" y="92"/>
                  </a:cubicBezTo>
                  <a:cubicBezTo>
                    <a:pt x="26" y="92"/>
                    <a:pt x="25" y="92"/>
                    <a:pt x="24" y="92"/>
                  </a:cubicBezTo>
                  <a:close/>
                  <a:moveTo>
                    <a:pt x="41" y="92"/>
                  </a:moveTo>
                  <a:cubicBezTo>
                    <a:pt x="41" y="93"/>
                    <a:pt x="41" y="94"/>
                    <a:pt x="41" y="95"/>
                  </a:cubicBezTo>
                  <a:cubicBezTo>
                    <a:pt x="42" y="95"/>
                    <a:pt x="44" y="95"/>
                    <a:pt x="45" y="95"/>
                  </a:cubicBezTo>
                  <a:cubicBezTo>
                    <a:pt x="45" y="94"/>
                    <a:pt x="45" y="93"/>
                    <a:pt x="45" y="92"/>
                  </a:cubicBezTo>
                  <a:cubicBezTo>
                    <a:pt x="44" y="92"/>
                    <a:pt x="42" y="92"/>
                    <a:pt x="41" y="92"/>
                  </a:cubicBezTo>
                  <a:close/>
                  <a:moveTo>
                    <a:pt x="47" y="92"/>
                  </a:moveTo>
                  <a:cubicBezTo>
                    <a:pt x="47" y="93"/>
                    <a:pt x="47" y="94"/>
                    <a:pt x="47" y="95"/>
                  </a:cubicBezTo>
                  <a:cubicBezTo>
                    <a:pt x="48" y="95"/>
                    <a:pt x="49" y="95"/>
                    <a:pt x="51" y="95"/>
                  </a:cubicBezTo>
                  <a:cubicBezTo>
                    <a:pt x="51" y="94"/>
                    <a:pt x="51" y="93"/>
                    <a:pt x="51" y="92"/>
                  </a:cubicBezTo>
                  <a:cubicBezTo>
                    <a:pt x="49" y="92"/>
                    <a:pt x="48" y="92"/>
                    <a:pt x="47" y="92"/>
                  </a:cubicBezTo>
                  <a:close/>
                  <a:moveTo>
                    <a:pt x="52" y="92"/>
                  </a:moveTo>
                  <a:cubicBezTo>
                    <a:pt x="52" y="93"/>
                    <a:pt x="52" y="94"/>
                    <a:pt x="52" y="95"/>
                  </a:cubicBezTo>
                  <a:cubicBezTo>
                    <a:pt x="53" y="95"/>
                    <a:pt x="55" y="95"/>
                    <a:pt x="56" y="95"/>
                  </a:cubicBezTo>
                  <a:cubicBezTo>
                    <a:pt x="56" y="94"/>
                    <a:pt x="56" y="93"/>
                    <a:pt x="56" y="92"/>
                  </a:cubicBezTo>
                  <a:cubicBezTo>
                    <a:pt x="55" y="92"/>
                    <a:pt x="53" y="92"/>
                    <a:pt x="52" y="92"/>
                  </a:cubicBezTo>
                  <a:close/>
                  <a:moveTo>
                    <a:pt x="11" y="97"/>
                  </a:moveTo>
                  <a:cubicBezTo>
                    <a:pt x="11" y="98"/>
                    <a:pt x="11" y="99"/>
                    <a:pt x="11" y="100"/>
                  </a:cubicBezTo>
                  <a:cubicBezTo>
                    <a:pt x="13" y="100"/>
                    <a:pt x="14" y="100"/>
                    <a:pt x="16" y="100"/>
                  </a:cubicBezTo>
                  <a:cubicBezTo>
                    <a:pt x="16" y="99"/>
                    <a:pt x="16" y="98"/>
                    <a:pt x="16" y="97"/>
                  </a:cubicBezTo>
                  <a:cubicBezTo>
                    <a:pt x="14" y="97"/>
                    <a:pt x="13" y="97"/>
                    <a:pt x="11" y="97"/>
                  </a:cubicBezTo>
                  <a:close/>
                  <a:moveTo>
                    <a:pt x="5" y="97"/>
                  </a:moveTo>
                  <a:cubicBezTo>
                    <a:pt x="5" y="98"/>
                    <a:pt x="5" y="99"/>
                    <a:pt x="5" y="100"/>
                  </a:cubicBezTo>
                  <a:cubicBezTo>
                    <a:pt x="7" y="100"/>
                    <a:pt x="8" y="100"/>
                    <a:pt x="10" y="100"/>
                  </a:cubicBezTo>
                  <a:cubicBezTo>
                    <a:pt x="10" y="99"/>
                    <a:pt x="10" y="98"/>
                    <a:pt x="10" y="97"/>
                  </a:cubicBezTo>
                  <a:cubicBezTo>
                    <a:pt x="8" y="97"/>
                    <a:pt x="7" y="97"/>
                    <a:pt x="5" y="97"/>
                  </a:cubicBezTo>
                  <a:close/>
                  <a:moveTo>
                    <a:pt x="18" y="97"/>
                  </a:moveTo>
                  <a:cubicBezTo>
                    <a:pt x="18" y="98"/>
                    <a:pt x="18" y="99"/>
                    <a:pt x="18" y="100"/>
                  </a:cubicBezTo>
                  <a:cubicBezTo>
                    <a:pt x="19" y="100"/>
                    <a:pt x="20" y="100"/>
                    <a:pt x="22" y="100"/>
                  </a:cubicBezTo>
                  <a:cubicBezTo>
                    <a:pt x="22" y="99"/>
                    <a:pt x="22" y="98"/>
                    <a:pt x="22" y="97"/>
                  </a:cubicBezTo>
                  <a:cubicBezTo>
                    <a:pt x="20" y="97"/>
                    <a:pt x="19" y="97"/>
                    <a:pt x="18" y="97"/>
                  </a:cubicBezTo>
                  <a:close/>
                  <a:moveTo>
                    <a:pt x="24" y="97"/>
                  </a:moveTo>
                  <a:cubicBezTo>
                    <a:pt x="24" y="98"/>
                    <a:pt x="24" y="99"/>
                    <a:pt x="24" y="100"/>
                  </a:cubicBezTo>
                  <a:cubicBezTo>
                    <a:pt x="25" y="100"/>
                    <a:pt x="26" y="100"/>
                    <a:pt x="28" y="100"/>
                  </a:cubicBezTo>
                  <a:cubicBezTo>
                    <a:pt x="28" y="99"/>
                    <a:pt x="28" y="98"/>
                    <a:pt x="28" y="97"/>
                  </a:cubicBezTo>
                  <a:cubicBezTo>
                    <a:pt x="26" y="97"/>
                    <a:pt x="25" y="97"/>
                    <a:pt x="24" y="97"/>
                  </a:cubicBezTo>
                  <a:close/>
                  <a:moveTo>
                    <a:pt x="36" y="97"/>
                  </a:moveTo>
                  <a:cubicBezTo>
                    <a:pt x="36" y="98"/>
                    <a:pt x="36" y="99"/>
                    <a:pt x="36" y="100"/>
                  </a:cubicBezTo>
                  <a:cubicBezTo>
                    <a:pt x="37" y="100"/>
                    <a:pt x="38" y="100"/>
                    <a:pt x="40" y="100"/>
                  </a:cubicBezTo>
                  <a:cubicBezTo>
                    <a:pt x="40" y="99"/>
                    <a:pt x="40" y="98"/>
                    <a:pt x="40" y="97"/>
                  </a:cubicBezTo>
                  <a:cubicBezTo>
                    <a:pt x="38" y="97"/>
                    <a:pt x="37" y="97"/>
                    <a:pt x="36" y="97"/>
                  </a:cubicBezTo>
                  <a:close/>
                  <a:moveTo>
                    <a:pt x="41" y="97"/>
                  </a:moveTo>
                  <a:cubicBezTo>
                    <a:pt x="41" y="98"/>
                    <a:pt x="41" y="99"/>
                    <a:pt x="41" y="100"/>
                  </a:cubicBezTo>
                  <a:cubicBezTo>
                    <a:pt x="42" y="100"/>
                    <a:pt x="44" y="100"/>
                    <a:pt x="45" y="100"/>
                  </a:cubicBezTo>
                  <a:cubicBezTo>
                    <a:pt x="45" y="99"/>
                    <a:pt x="45" y="98"/>
                    <a:pt x="45" y="97"/>
                  </a:cubicBezTo>
                  <a:cubicBezTo>
                    <a:pt x="44" y="97"/>
                    <a:pt x="42" y="97"/>
                    <a:pt x="41" y="97"/>
                  </a:cubicBezTo>
                  <a:close/>
                  <a:moveTo>
                    <a:pt x="47" y="97"/>
                  </a:moveTo>
                  <a:cubicBezTo>
                    <a:pt x="47" y="98"/>
                    <a:pt x="47" y="99"/>
                    <a:pt x="47" y="100"/>
                  </a:cubicBezTo>
                  <a:cubicBezTo>
                    <a:pt x="48" y="100"/>
                    <a:pt x="49" y="100"/>
                    <a:pt x="51" y="100"/>
                  </a:cubicBezTo>
                  <a:cubicBezTo>
                    <a:pt x="51" y="99"/>
                    <a:pt x="51" y="98"/>
                    <a:pt x="51" y="97"/>
                  </a:cubicBezTo>
                  <a:cubicBezTo>
                    <a:pt x="49" y="97"/>
                    <a:pt x="48" y="97"/>
                    <a:pt x="47" y="97"/>
                  </a:cubicBezTo>
                  <a:close/>
                  <a:moveTo>
                    <a:pt x="52" y="97"/>
                  </a:moveTo>
                  <a:cubicBezTo>
                    <a:pt x="52" y="98"/>
                    <a:pt x="52" y="99"/>
                    <a:pt x="52" y="100"/>
                  </a:cubicBezTo>
                  <a:cubicBezTo>
                    <a:pt x="53" y="100"/>
                    <a:pt x="55" y="100"/>
                    <a:pt x="56" y="100"/>
                  </a:cubicBezTo>
                  <a:cubicBezTo>
                    <a:pt x="56" y="99"/>
                    <a:pt x="56" y="98"/>
                    <a:pt x="56" y="97"/>
                  </a:cubicBezTo>
                  <a:cubicBezTo>
                    <a:pt x="55" y="97"/>
                    <a:pt x="53" y="97"/>
                    <a:pt x="52" y="97"/>
                  </a:cubicBezTo>
                  <a:close/>
                  <a:moveTo>
                    <a:pt x="11" y="102"/>
                  </a:moveTo>
                  <a:cubicBezTo>
                    <a:pt x="11" y="103"/>
                    <a:pt x="11" y="104"/>
                    <a:pt x="11" y="105"/>
                  </a:cubicBezTo>
                  <a:cubicBezTo>
                    <a:pt x="13" y="105"/>
                    <a:pt x="14" y="105"/>
                    <a:pt x="16" y="105"/>
                  </a:cubicBezTo>
                  <a:cubicBezTo>
                    <a:pt x="16" y="104"/>
                    <a:pt x="16" y="103"/>
                    <a:pt x="16" y="102"/>
                  </a:cubicBezTo>
                  <a:cubicBezTo>
                    <a:pt x="14" y="102"/>
                    <a:pt x="13" y="102"/>
                    <a:pt x="11" y="102"/>
                  </a:cubicBezTo>
                  <a:close/>
                  <a:moveTo>
                    <a:pt x="5" y="102"/>
                  </a:moveTo>
                  <a:cubicBezTo>
                    <a:pt x="5" y="103"/>
                    <a:pt x="5" y="104"/>
                    <a:pt x="5" y="105"/>
                  </a:cubicBezTo>
                  <a:cubicBezTo>
                    <a:pt x="7" y="105"/>
                    <a:pt x="8" y="105"/>
                    <a:pt x="10" y="105"/>
                  </a:cubicBezTo>
                  <a:cubicBezTo>
                    <a:pt x="10" y="104"/>
                    <a:pt x="10" y="103"/>
                    <a:pt x="10" y="102"/>
                  </a:cubicBezTo>
                  <a:cubicBezTo>
                    <a:pt x="8" y="102"/>
                    <a:pt x="7" y="102"/>
                    <a:pt x="5" y="102"/>
                  </a:cubicBezTo>
                  <a:close/>
                  <a:moveTo>
                    <a:pt x="18" y="102"/>
                  </a:moveTo>
                  <a:cubicBezTo>
                    <a:pt x="18" y="103"/>
                    <a:pt x="18" y="104"/>
                    <a:pt x="18" y="105"/>
                  </a:cubicBezTo>
                  <a:cubicBezTo>
                    <a:pt x="19" y="105"/>
                    <a:pt x="20" y="105"/>
                    <a:pt x="22" y="105"/>
                  </a:cubicBezTo>
                  <a:cubicBezTo>
                    <a:pt x="22" y="104"/>
                    <a:pt x="22" y="103"/>
                    <a:pt x="22" y="102"/>
                  </a:cubicBezTo>
                  <a:cubicBezTo>
                    <a:pt x="20" y="102"/>
                    <a:pt x="19" y="102"/>
                    <a:pt x="18" y="102"/>
                  </a:cubicBezTo>
                  <a:close/>
                  <a:moveTo>
                    <a:pt x="24" y="102"/>
                  </a:moveTo>
                  <a:cubicBezTo>
                    <a:pt x="24" y="103"/>
                    <a:pt x="24" y="104"/>
                    <a:pt x="24" y="105"/>
                  </a:cubicBezTo>
                  <a:cubicBezTo>
                    <a:pt x="25" y="105"/>
                    <a:pt x="26" y="105"/>
                    <a:pt x="28" y="105"/>
                  </a:cubicBezTo>
                  <a:cubicBezTo>
                    <a:pt x="28" y="104"/>
                    <a:pt x="28" y="103"/>
                    <a:pt x="28" y="102"/>
                  </a:cubicBezTo>
                  <a:cubicBezTo>
                    <a:pt x="26" y="102"/>
                    <a:pt x="25" y="102"/>
                    <a:pt x="24" y="102"/>
                  </a:cubicBezTo>
                  <a:close/>
                  <a:moveTo>
                    <a:pt x="36" y="102"/>
                  </a:moveTo>
                  <a:cubicBezTo>
                    <a:pt x="36" y="103"/>
                    <a:pt x="36" y="104"/>
                    <a:pt x="36" y="105"/>
                  </a:cubicBezTo>
                  <a:cubicBezTo>
                    <a:pt x="37" y="105"/>
                    <a:pt x="38" y="105"/>
                    <a:pt x="40" y="105"/>
                  </a:cubicBezTo>
                  <a:cubicBezTo>
                    <a:pt x="40" y="104"/>
                    <a:pt x="40" y="103"/>
                    <a:pt x="40" y="102"/>
                  </a:cubicBezTo>
                  <a:cubicBezTo>
                    <a:pt x="38" y="102"/>
                    <a:pt x="37" y="102"/>
                    <a:pt x="36" y="102"/>
                  </a:cubicBezTo>
                  <a:close/>
                  <a:moveTo>
                    <a:pt x="41" y="102"/>
                  </a:moveTo>
                  <a:cubicBezTo>
                    <a:pt x="41" y="103"/>
                    <a:pt x="41" y="104"/>
                    <a:pt x="41" y="105"/>
                  </a:cubicBezTo>
                  <a:cubicBezTo>
                    <a:pt x="42" y="105"/>
                    <a:pt x="44" y="105"/>
                    <a:pt x="45" y="105"/>
                  </a:cubicBezTo>
                  <a:cubicBezTo>
                    <a:pt x="45" y="104"/>
                    <a:pt x="45" y="103"/>
                    <a:pt x="45" y="102"/>
                  </a:cubicBezTo>
                  <a:cubicBezTo>
                    <a:pt x="44" y="102"/>
                    <a:pt x="42" y="102"/>
                    <a:pt x="41" y="102"/>
                  </a:cubicBezTo>
                  <a:close/>
                  <a:moveTo>
                    <a:pt x="47" y="102"/>
                  </a:moveTo>
                  <a:cubicBezTo>
                    <a:pt x="47" y="103"/>
                    <a:pt x="47" y="104"/>
                    <a:pt x="47" y="105"/>
                  </a:cubicBezTo>
                  <a:cubicBezTo>
                    <a:pt x="48" y="105"/>
                    <a:pt x="49" y="105"/>
                    <a:pt x="51" y="105"/>
                  </a:cubicBezTo>
                  <a:cubicBezTo>
                    <a:pt x="51" y="104"/>
                    <a:pt x="51" y="103"/>
                    <a:pt x="51" y="102"/>
                  </a:cubicBezTo>
                  <a:cubicBezTo>
                    <a:pt x="49" y="102"/>
                    <a:pt x="48" y="102"/>
                    <a:pt x="47" y="102"/>
                  </a:cubicBezTo>
                  <a:close/>
                  <a:moveTo>
                    <a:pt x="52" y="102"/>
                  </a:moveTo>
                  <a:cubicBezTo>
                    <a:pt x="52" y="103"/>
                    <a:pt x="52" y="104"/>
                    <a:pt x="52" y="105"/>
                  </a:cubicBezTo>
                  <a:cubicBezTo>
                    <a:pt x="53" y="105"/>
                    <a:pt x="55" y="105"/>
                    <a:pt x="56" y="105"/>
                  </a:cubicBezTo>
                  <a:cubicBezTo>
                    <a:pt x="56" y="104"/>
                    <a:pt x="56" y="103"/>
                    <a:pt x="56" y="102"/>
                  </a:cubicBezTo>
                  <a:cubicBezTo>
                    <a:pt x="55" y="102"/>
                    <a:pt x="53" y="102"/>
                    <a:pt x="52" y="102"/>
                  </a:cubicBezTo>
                  <a:close/>
                  <a:moveTo>
                    <a:pt x="11" y="108"/>
                  </a:moveTo>
                  <a:cubicBezTo>
                    <a:pt x="11" y="108"/>
                    <a:pt x="11" y="109"/>
                    <a:pt x="11" y="110"/>
                  </a:cubicBezTo>
                  <a:cubicBezTo>
                    <a:pt x="13" y="110"/>
                    <a:pt x="14" y="110"/>
                    <a:pt x="16" y="110"/>
                  </a:cubicBezTo>
                  <a:cubicBezTo>
                    <a:pt x="16" y="109"/>
                    <a:pt x="16" y="108"/>
                    <a:pt x="16" y="108"/>
                  </a:cubicBezTo>
                  <a:cubicBezTo>
                    <a:pt x="14" y="108"/>
                    <a:pt x="13" y="108"/>
                    <a:pt x="11" y="108"/>
                  </a:cubicBezTo>
                  <a:close/>
                  <a:moveTo>
                    <a:pt x="5" y="108"/>
                  </a:moveTo>
                  <a:cubicBezTo>
                    <a:pt x="5" y="108"/>
                    <a:pt x="5" y="109"/>
                    <a:pt x="5" y="110"/>
                  </a:cubicBezTo>
                  <a:cubicBezTo>
                    <a:pt x="7" y="110"/>
                    <a:pt x="8" y="110"/>
                    <a:pt x="10" y="110"/>
                  </a:cubicBezTo>
                  <a:cubicBezTo>
                    <a:pt x="10" y="109"/>
                    <a:pt x="10" y="108"/>
                    <a:pt x="10" y="108"/>
                  </a:cubicBezTo>
                  <a:cubicBezTo>
                    <a:pt x="8" y="108"/>
                    <a:pt x="7" y="108"/>
                    <a:pt x="5" y="108"/>
                  </a:cubicBezTo>
                  <a:close/>
                  <a:moveTo>
                    <a:pt x="18" y="108"/>
                  </a:moveTo>
                  <a:cubicBezTo>
                    <a:pt x="18" y="108"/>
                    <a:pt x="18" y="109"/>
                    <a:pt x="18" y="110"/>
                  </a:cubicBezTo>
                  <a:cubicBezTo>
                    <a:pt x="19" y="110"/>
                    <a:pt x="20" y="110"/>
                    <a:pt x="22" y="110"/>
                  </a:cubicBezTo>
                  <a:cubicBezTo>
                    <a:pt x="22" y="109"/>
                    <a:pt x="22" y="108"/>
                    <a:pt x="22" y="108"/>
                  </a:cubicBezTo>
                  <a:cubicBezTo>
                    <a:pt x="20" y="108"/>
                    <a:pt x="19" y="108"/>
                    <a:pt x="18" y="108"/>
                  </a:cubicBezTo>
                  <a:close/>
                  <a:moveTo>
                    <a:pt x="24" y="108"/>
                  </a:moveTo>
                  <a:cubicBezTo>
                    <a:pt x="24" y="108"/>
                    <a:pt x="24" y="109"/>
                    <a:pt x="24" y="110"/>
                  </a:cubicBezTo>
                  <a:cubicBezTo>
                    <a:pt x="25" y="110"/>
                    <a:pt x="26" y="110"/>
                    <a:pt x="28" y="110"/>
                  </a:cubicBezTo>
                  <a:cubicBezTo>
                    <a:pt x="28" y="109"/>
                    <a:pt x="28" y="108"/>
                    <a:pt x="28" y="108"/>
                  </a:cubicBezTo>
                  <a:cubicBezTo>
                    <a:pt x="26" y="108"/>
                    <a:pt x="25" y="108"/>
                    <a:pt x="24" y="108"/>
                  </a:cubicBezTo>
                  <a:close/>
                  <a:moveTo>
                    <a:pt x="36" y="108"/>
                  </a:moveTo>
                  <a:cubicBezTo>
                    <a:pt x="36" y="108"/>
                    <a:pt x="36" y="109"/>
                    <a:pt x="36" y="110"/>
                  </a:cubicBezTo>
                  <a:cubicBezTo>
                    <a:pt x="37" y="110"/>
                    <a:pt x="38" y="110"/>
                    <a:pt x="40" y="110"/>
                  </a:cubicBezTo>
                  <a:cubicBezTo>
                    <a:pt x="40" y="109"/>
                    <a:pt x="40" y="108"/>
                    <a:pt x="40" y="108"/>
                  </a:cubicBezTo>
                  <a:cubicBezTo>
                    <a:pt x="38" y="108"/>
                    <a:pt x="37" y="108"/>
                    <a:pt x="36" y="108"/>
                  </a:cubicBezTo>
                  <a:close/>
                  <a:moveTo>
                    <a:pt x="41" y="108"/>
                  </a:moveTo>
                  <a:cubicBezTo>
                    <a:pt x="41" y="108"/>
                    <a:pt x="41" y="109"/>
                    <a:pt x="41" y="110"/>
                  </a:cubicBezTo>
                  <a:cubicBezTo>
                    <a:pt x="42" y="110"/>
                    <a:pt x="44" y="110"/>
                    <a:pt x="45" y="110"/>
                  </a:cubicBezTo>
                  <a:cubicBezTo>
                    <a:pt x="45" y="109"/>
                    <a:pt x="45" y="108"/>
                    <a:pt x="45" y="108"/>
                  </a:cubicBezTo>
                  <a:cubicBezTo>
                    <a:pt x="44" y="108"/>
                    <a:pt x="42" y="108"/>
                    <a:pt x="41" y="108"/>
                  </a:cubicBezTo>
                  <a:close/>
                  <a:moveTo>
                    <a:pt x="47" y="108"/>
                  </a:moveTo>
                  <a:cubicBezTo>
                    <a:pt x="47" y="108"/>
                    <a:pt x="47" y="109"/>
                    <a:pt x="47" y="110"/>
                  </a:cubicBezTo>
                  <a:cubicBezTo>
                    <a:pt x="48" y="110"/>
                    <a:pt x="49" y="110"/>
                    <a:pt x="51" y="110"/>
                  </a:cubicBezTo>
                  <a:cubicBezTo>
                    <a:pt x="51" y="109"/>
                    <a:pt x="51" y="108"/>
                    <a:pt x="51" y="108"/>
                  </a:cubicBezTo>
                  <a:cubicBezTo>
                    <a:pt x="49" y="108"/>
                    <a:pt x="48" y="108"/>
                    <a:pt x="47" y="108"/>
                  </a:cubicBezTo>
                  <a:close/>
                  <a:moveTo>
                    <a:pt x="52" y="108"/>
                  </a:moveTo>
                  <a:cubicBezTo>
                    <a:pt x="52" y="108"/>
                    <a:pt x="52" y="109"/>
                    <a:pt x="52" y="110"/>
                  </a:cubicBezTo>
                  <a:cubicBezTo>
                    <a:pt x="53" y="110"/>
                    <a:pt x="55" y="110"/>
                    <a:pt x="56" y="110"/>
                  </a:cubicBezTo>
                  <a:cubicBezTo>
                    <a:pt x="56" y="109"/>
                    <a:pt x="56" y="108"/>
                    <a:pt x="56" y="108"/>
                  </a:cubicBezTo>
                  <a:cubicBezTo>
                    <a:pt x="55" y="108"/>
                    <a:pt x="53" y="108"/>
                    <a:pt x="52" y="108"/>
                  </a:cubicBezTo>
                  <a:close/>
                  <a:moveTo>
                    <a:pt x="11" y="113"/>
                  </a:moveTo>
                  <a:cubicBezTo>
                    <a:pt x="11" y="114"/>
                    <a:pt x="11" y="115"/>
                    <a:pt x="11" y="115"/>
                  </a:cubicBezTo>
                  <a:cubicBezTo>
                    <a:pt x="13" y="115"/>
                    <a:pt x="14" y="115"/>
                    <a:pt x="16" y="115"/>
                  </a:cubicBezTo>
                  <a:cubicBezTo>
                    <a:pt x="16" y="115"/>
                    <a:pt x="16" y="114"/>
                    <a:pt x="16" y="113"/>
                  </a:cubicBezTo>
                  <a:cubicBezTo>
                    <a:pt x="14" y="113"/>
                    <a:pt x="13" y="113"/>
                    <a:pt x="11" y="113"/>
                  </a:cubicBezTo>
                  <a:close/>
                  <a:moveTo>
                    <a:pt x="5" y="113"/>
                  </a:moveTo>
                  <a:cubicBezTo>
                    <a:pt x="5" y="114"/>
                    <a:pt x="5" y="115"/>
                    <a:pt x="5" y="115"/>
                  </a:cubicBezTo>
                  <a:cubicBezTo>
                    <a:pt x="7" y="115"/>
                    <a:pt x="8" y="115"/>
                    <a:pt x="10" y="115"/>
                  </a:cubicBezTo>
                  <a:cubicBezTo>
                    <a:pt x="10" y="115"/>
                    <a:pt x="10" y="114"/>
                    <a:pt x="10" y="113"/>
                  </a:cubicBezTo>
                  <a:cubicBezTo>
                    <a:pt x="8" y="113"/>
                    <a:pt x="7" y="113"/>
                    <a:pt x="5" y="113"/>
                  </a:cubicBezTo>
                  <a:close/>
                  <a:moveTo>
                    <a:pt x="18" y="113"/>
                  </a:moveTo>
                  <a:cubicBezTo>
                    <a:pt x="18" y="114"/>
                    <a:pt x="18" y="115"/>
                    <a:pt x="18" y="115"/>
                  </a:cubicBezTo>
                  <a:cubicBezTo>
                    <a:pt x="19" y="115"/>
                    <a:pt x="20" y="115"/>
                    <a:pt x="22" y="115"/>
                  </a:cubicBezTo>
                  <a:cubicBezTo>
                    <a:pt x="22" y="115"/>
                    <a:pt x="22" y="114"/>
                    <a:pt x="22" y="113"/>
                  </a:cubicBezTo>
                  <a:cubicBezTo>
                    <a:pt x="20" y="113"/>
                    <a:pt x="19" y="113"/>
                    <a:pt x="18" y="113"/>
                  </a:cubicBezTo>
                  <a:close/>
                  <a:moveTo>
                    <a:pt x="24" y="113"/>
                  </a:moveTo>
                  <a:cubicBezTo>
                    <a:pt x="24" y="114"/>
                    <a:pt x="24" y="115"/>
                    <a:pt x="24" y="115"/>
                  </a:cubicBezTo>
                  <a:cubicBezTo>
                    <a:pt x="25" y="115"/>
                    <a:pt x="26" y="115"/>
                    <a:pt x="28" y="115"/>
                  </a:cubicBezTo>
                  <a:cubicBezTo>
                    <a:pt x="28" y="115"/>
                    <a:pt x="28" y="114"/>
                    <a:pt x="28" y="113"/>
                  </a:cubicBezTo>
                  <a:cubicBezTo>
                    <a:pt x="26" y="113"/>
                    <a:pt x="25" y="113"/>
                    <a:pt x="24" y="113"/>
                  </a:cubicBezTo>
                  <a:close/>
                  <a:moveTo>
                    <a:pt x="36" y="113"/>
                  </a:moveTo>
                  <a:cubicBezTo>
                    <a:pt x="36" y="114"/>
                    <a:pt x="36" y="115"/>
                    <a:pt x="36" y="115"/>
                  </a:cubicBezTo>
                  <a:cubicBezTo>
                    <a:pt x="37" y="115"/>
                    <a:pt x="38" y="115"/>
                    <a:pt x="40" y="115"/>
                  </a:cubicBezTo>
                  <a:cubicBezTo>
                    <a:pt x="40" y="115"/>
                    <a:pt x="40" y="114"/>
                    <a:pt x="40" y="113"/>
                  </a:cubicBezTo>
                  <a:cubicBezTo>
                    <a:pt x="38" y="113"/>
                    <a:pt x="37" y="113"/>
                    <a:pt x="36" y="113"/>
                  </a:cubicBezTo>
                  <a:close/>
                  <a:moveTo>
                    <a:pt x="41" y="113"/>
                  </a:moveTo>
                  <a:cubicBezTo>
                    <a:pt x="41" y="114"/>
                    <a:pt x="41" y="115"/>
                    <a:pt x="41" y="115"/>
                  </a:cubicBezTo>
                  <a:cubicBezTo>
                    <a:pt x="42" y="115"/>
                    <a:pt x="44" y="115"/>
                    <a:pt x="45" y="115"/>
                  </a:cubicBezTo>
                  <a:cubicBezTo>
                    <a:pt x="45" y="115"/>
                    <a:pt x="45" y="114"/>
                    <a:pt x="45" y="113"/>
                  </a:cubicBezTo>
                  <a:cubicBezTo>
                    <a:pt x="44" y="113"/>
                    <a:pt x="42" y="113"/>
                    <a:pt x="41" y="113"/>
                  </a:cubicBezTo>
                  <a:close/>
                  <a:moveTo>
                    <a:pt x="47" y="113"/>
                  </a:moveTo>
                  <a:cubicBezTo>
                    <a:pt x="47" y="114"/>
                    <a:pt x="47" y="115"/>
                    <a:pt x="47" y="115"/>
                  </a:cubicBezTo>
                  <a:cubicBezTo>
                    <a:pt x="48" y="115"/>
                    <a:pt x="49" y="115"/>
                    <a:pt x="51" y="115"/>
                  </a:cubicBezTo>
                  <a:cubicBezTo>
                    <a:pt x="51" y="115"/>
                    <a:pt x="51" y="114"/>
                    <a:pt x="51" y="113"/>
                  </a:cubicBezTo>
                  <a:cubicBezTo>
                    <a:pt x="49" y="113"/>
                    <a:pt x="48" y="113"/>
                    <a:pt x="47" y="113"/>
                  </a:cubicBezTo>
                  <a:close/>
                  <a:moveTo>
                    <a:pt x="52" y="113"/>
                  </a:moveTo>
                  <a:cubicBezTo>
                    <a:pt x="52" y="114"/>
                    <a:pt x="52" y="115"/>
                    <a:pt x="52" y="115"/>
                  </a:cubicBezTo>
                  <a:cubicBezTo>
                    <a:pt x="53" y="115"/>
                    <a:pt x="55" y="115"/>
                    <a:pt x="56" y="115"/>
                  </a:cubicBezTo>
                  <a:cubicBezTo>
                    <a:pt x="56" y="115"/>
                    <a:pt x="56" y="114"/>
                    <a:pt x="56" y="113"/>
                  </a:cubicBezTo>
                  <a:cubicBezTo>
                    <a:pt x="55" y="113"/>
                    <a:pt x="53" y="113"/>
                    <a:pt x="52" y="113"/>
                  </a:cubicBezTo>
                  <a:close/>
                  <a:moveTo>
                    <a:pt x="11" y="118"/>
                  </a:moveTo>
                  <a:cubicBezTo>
                    <a:pt x="11" y="119"/>
                    <a:pt x="11" y="120"/>
                    <a:pt x="11" y="121"/>
                  </a:cubicBezTo>
                  <a:cubicBezTo>
                    <a:pt x="13" y="121"/>
                    <a:pt x="14" y="121"/>
                    <a:pt x="16" y="121"/>
                  </a:cubicBezTo>
                  <a:cubicBezTo>
                    <a:pt x="16" y="120"/>
                    <a:pt x="16" y="119"/>
                    <a:pt x="16" y="118"/>
                  </a:cubicBezTo>
                  <a:cubicBezTo>
                    <a:pt x="14" y="118"/>
                    <a:pt x="13" y="118"/>
                    <a:pt x="11" y="118"/>
                  </a:cubicBezTo>
                  <a:close/>
                  <a:moveTo>
                    <a:pt x="18" y="118"/>
                  </a:moveTo>
                  <a:cubicBezTo>
                    <a:pt x="18" y="119"/>
                    <a:pt x="18" y="120"/>
                    <a:pt x="18" y="121"/>
                  </a:cubicBezTo>
                  <a:cubicBezTo>
                    <a:pt x="19" y="121"/>
                    <a:pt x="20" y="121"/>
                    <a:pt x="22" y="121"/>
                  </a:cubicBezTo>
                  <a:cubicBezTo>
                    <a:pt x="22" y="120"/>
                    <a:pt x="22" y="119"/>
                    <a:pt x="22" y="118"/>
                  </a:cubicBezTo>
                  <a:cubicBezTo>
                    <a:pt x="20" y="118"/>
                    <a:pt x="19" y="118"/>
                    <a:pt x="18" y="118"/>
                  </a:cubicBezTo>
                  <a:close/>
                  <a:moveTo>
                    <a:pt x="24" y="118"/>
                  </a:moveTo>
                  <a:cubicBezTo>
                    <a:pt x="24" y="119"/>
                    <a:pt x="24" y="120"/>
                    <a:pt x="24" y="121"/>
                  </a:cubicBezTo>
                  <a:cubicBezTo>
                    <a:pt x="25" y="121"/>
                    <a:pt x="26" y="121"/>
                    <a:pt x="28" y="121"/>
                  </a:cubicBezTo>
                  <a:cubicBezTo>
                    <a:pt x="28" y="120"/>
                    <a:pt x="28" y="119"/>
                    <a:pt x="28" y="118"/>
                  </a:cubicBezTo>
                  <a:cubicBezTo>
                    <a:pt x="26" y="118"/>
                    <a:pt x="25" y="118"/>
                    <a:pt x="24" y="118"/>
                  </a:cubicBezTo>
                  <a:close/>
                  <a:moveTo>
                    <a:pt x="36" y="118"/>
                  </a:moveTo>
                  <a:cubicBezTo>
                    <a:pt x="36" y="119"/>
                    <a:pt x="36" y="120"/>
                    <a:pt x="36" y="121"/>
                  </a:cubicBezTo>
                  <a:cubicBezTo>
                    <a:pt x="37" y="121"/>
                    <a:pt x="38" y="121"/>
                    <a:pt x="40" y="121"/>
                  </a:cubicBezTo>
                  <a:cubicBezTo>
                    <a:pt x="40" y="120"/>
                    <a:pt x="40" y="119"/>
                    <a:pt x="40" y="118"/>
                  </a:cubicBezTo>
                  <a:cubicBezTo>
                    <a:pt x="38" y="118"/>
                    <a:pt x="37" y="118"/>
                    <a:pt x="36" y="118"/>
                  </a:cubicBezTo>
                  <a:close/>
                  <a:moveTo>
                    <a:pt x="41" y="118"/>
                  </a:moveTo>
                  <a:cubicBezTo>
                    <a:pt x="41" y="119"/>
                    <a:pt x="41" y="120"/>
                    <a:pt x="41" y="121"/>
                  </a:cubicBezTo>
                  <a:cubicBezTo>
                    <a:pt x="42" y="121"/>
                    <a:pt x="44" y="121"/>
                    <a:pt x="45" y="121"/>
                  </a:cubicBezTo>
                  <a:cubicBezTo>
                    <a:pt x="45" y="120"/>
                    <a:pt x="45" y="119"/>
                    <a:pt x="45" y="118"/>
                  </a:cubicBezTo>
                  <a:cubicBezTo>
                    <a:pt x="44" y="118"/>
                    <a:pt x="42" y="118"/>
                    <a:pt x="41" y="118"/>
                  </a:cubicBezTo>
                  <a:close/>
                  <a:moveTo>
                    <a:pt x="47" y="118"/>
                  </a:moveTo>
                  <a:cubicBezTo>
                    <a:pt x="47" y="119"/>
                    <a:pt x="47" y="120"/>
                    <a:pt x="47" y="121"/>
                  </a:cubicBezTo>
                  <a:cubicBezTo>
                    <a:pt x="48" y="121"/>
                    <a:pt x="49" y="121"/>
                    <a:pt x="51" y="121"/>
                  </a:cubicBezTo>
                  <a:cubicBezTo>
                    <a:pt x="51" y="120"/>
                    <a:pt x="51" y="119"/>
                    <a:pt x="51" y="118"/>
                  </a:cubicBezTo>
                  <a:cubicBezTo>
                    <a:pt x="49" y="118"/>
                    <a:pt x="48" y="118"/>
                    <a:pt x="47" y="118"/>
                  </a:cubicBezTo>
                  <a:close/>
                  <a:moveTo>
                    <a:pt x="52" y="118"/>
                  </a:moveTo>
                  <a:cubicBezTo>
                    <a:pt x="52" y="119"/>
                    <a:pt x="52" y="120"/>
                    <a:pt x="52" y="121"/>
                  </a:cubicBezTo>
                  <a:cubicBezTo>
                    <a:pt x="53" y="121"/>
                    <a:pt x="55" y="121"/>
                    <a:pt x="56" y="121"/>
                  </a:cubicBezTo>
                  <a:cubicBezTo>
                    <a:pt x="56" y="120"/>
                    <a:pt x="56" y="119"/>
                    <a:pt x="56" y="118"/>
                  </a:cubicBezTo>
                  <a:cubicBezTo>
                    <a:pt x="55" y="118"/>
                    <a:pt x="53" y="118"/>
                    <a:pt x="52" y="118"/>
                  </a:cubicBezTo>
                  <a:close/>
                  <a:moveTo>
                    <a:pt x="5" y="123"/>
                  </a:moveTo>
                  <a:cubicBezTo>
                    <a:pt x="5" y="124"/>
                    <a:pt x="5" y="125"/>
                    <a:pt x="5" y="126"/>
                  </a:cubicBezTo>
                  <a:cubicBezTo>
                    <a:pt x="7" y="126"/>
                    <a:pt x="8" y="126"/>
                    <a:pt x="10" y="126"/>
                  </a:cubicBezTo>
                  <a:cubicBezTo>
                    <a:pt x="10" y="125"/>
                    <a:pt x="10" y="124"/>
                    <a:pt x="10" y="123"/>
                  </a:cubicBezTo>
                  <a:cubicBezTo>
                    <a:pt x="8" y="123"/>
                    <a:pt x="7" y="123"/>
                    <a:pt x="5" y="123"/>
                  </a:cubicBezTo>
                  <a:close/>
                  <a:moveTo>
                    <a:pt x="18" y="123"/>
                  </a:moveTo>
                  <a:cubicBezTo>
                    <a:pt x="18" y="124"/>
                    <a:pt x="18" y="125"/>
                    <a:pt x="18" y="126"/>
                  </a:cubicBezTo>
                  <a:cubicBezTo>
                    <a:pt x="19" y="126"/>
                    <a:pt x="20" y="126"/>
                    <a:pt x="22" y="126"/>
                  </a:cubicBezTo>
                  <a:cubicBezTo>
                    <a:pt x="22" y="125"/>
                    <a:pt x="22" y="124"/>
                    <a:pt x="22" y="123"/>
                  </a:cubicBezTo>
                  <a:cubicBezTo>
                    <a:pt x="20" y="123"/>
                    <a:pt x="19" y="123"/>
                    <a:pt x="18" y="123"/>
                  </a:cubicBezTo>
                  <a:close/>
                  <a:moveTo>
                    <a:pt x="24" y="123"/>
                  </a:moveTo>
                  <a:cubicBezTo>
                    <a:pt x="24" y="124"/>
                    <a:pt x="24" y="125"/>
                    <a:pt x="24" y="126"/>
                  </a:cubicBezTo>
                  <a:cubicBezTo>
                    <a:pt x="25" y="126"/>
                    <a:pt x="26" y="126"/>
                    <a:pt x="28" y="126"/>
                  </a:cubicBezTo>
                  <a:cubicBezTo>
                    <a:pt x="28" y="125"/>
                    <a:pt x="28" y="124"/>
                    <a:pt x="28" y="123"/>
                  </a:cubicBezTo>
                  <a:cubicBezTo>
                    <a:pt x="26" y="123"/>
                    <a:pt x="25" y="123"/>
                    <a:pt x="24" y="123"/>
                  </a:cubicBezTo>
                  <a:close/>
                  <a:moveTo>
                    <a:pt x="36" y="123"/>
                  </a:moveTo>
                  <a:cubicBezTo>
                    <a:pt x="36" y="124"/>
                    <a:pt x="36" y="125"/>
                    <a:pt x="36" y="126"/>
                  </a:cubicBezTo>
                  <a:cubicBezTo>
                    <a:pt x="37" y="126"/>
                    <a:pt x="38" y="126"/>
                    <a:pt x="40" y="126"/>
                  </a:cubicBezTo>
                  <a:cubicBezTo>
                    <a:pt x="40" y="125"/>
                    <a:pt x="40" y="124"/>
                    <a:pt x="40" y="123"/>
                  </a:cubicBezTo>
                  <a:cubicBezTo>
                    <a:pt x="38" y="123"/>
                    <a:pt x="37" y="123"/>
                    <a:pt x="36" y="123"/>
                  </a:cubicBezTo>
                  <a:close/>
                  <a:moveTo>
                    <a:pt x="47" y="123"/>
                  </a:moveTo>
                  <a:cubicBezTo>
                    <a:pt x="47" y="124"/>
                    <a:pt x="47" y="125"/>
                    <a:pt x="47" y="126"/>
                  </a:cubicBezTo>
                  <a:cubicBezTo>
                    <a:pt x="48" y="126"/>
                    <a:pt x="49" y="126"/>
                    <a:pt x="51" y="126"/>
                  </a:cubicBezTo>
                  <a:cubicBezTo>
                    <a:pt x="51" y="125"/>
                    <a:pt x="51" y="124"/>
                    <a:pt x="51" y="123"/>
                  </a:cubicBezTo>
                  <a:cubicBezTo>
                    <a:pt x="49" y="123"/>
                    <a:pt x="48" y="123"/>
                    <a:pt x="47" y="123"/>
                  </a:cubicBezTo>
                  <a:close/>
                  <a:moveTo>
                    <a:pt x="52" y="123"/>
                  </a:moveTo>
                  <a:cubicBezTo>
                    <a:pt x="52" y="124"/>
                    <a:pt x="52" y="125"/>
                    <a:pt x="52" y="126"/>
                  </a:cubicBezTo>
                  <a:cubicBezTo>
                    <a:pt x="53" y="126"/>
                    <a:pt x="55" y="126"/>
                    <a:pt x="56" y="126"/>
                  </a:cubicBezTo>
                  <a:cubicBezTo>
                    <a:pt x="56" y="125"/>
                    <a:pt x="56" y="124"/>
                    <a:pt x="56" y="123"/>
                  </a:cubicBezTo>
                  <a:cubicBezTo>
                    <a:pt x="55" y="123"/>
                    <a:pt x="53" y="123"/>
                    <a:pt x="52" y="123"/>
                  </a:cubicBezTo>
                  <a:close/>
                  <a:moveTo>
                    <a:pt x="11" y="128"/>
                  </a:moveTo>
                  <a:cubicBezTo>
                    <a:pt x="11" y="129"/>
                    <a:pt x="11" y="130"/>
                    <a:pt x="11" y="131"/>
                  </a:cubicBezTo>
                  <a:cubicBezTo>
                    <a:pt x="13" y="131"/>
                    <a:pt x="14" y="131"/>
                    <a:pt x="16" y="131"/>
                  </a:cubicBezTo>
                  <a:cubicBezTo>
                    <a:pt x="16" y="130"/>
                    <a:pt x="16" y="129"/>
                    <a:pt x="16" y="128"/>
                  </a:cubicBezTo>
                  <a:cubicBezTo>
                    <a:pt x="14" y="128"/>
                    <a:pt x="13" y="128"/>
                    <a:pt x="11" y="128"/>
                  </a:cubicBezTo>
                  <a:close/>
                  <a:moveTo>
                    <a:pt x="5" y="128"/>
                  </a:moveTo>
                  <a:cubicBezTo>
                    <a:pt x="5" y="129"/>
                    <a:pt x="5" y="130"/>
                    <a:pt x="5" y="131"/>
                  </a:cubicBezTo>
                  <a:cubicBezTo>
                    <a:pt x="7" y="131"/>
                    <a:pt x="8" y="131"/>
                    <a:pt x="10" y="131"/>
                  </a:cubicBezTo>
                  <a:cubicBezTo>
                    <a:pt x="10" y="130"/>
                    <a:pt x="10" y="129"/>
                    <a:pt x="10" y="128"/>
                  </a:cubicBezTo>
                  <a:cubicBezTo>
                    <a:pt x="8" y="128"/>
                    <a:pt x="7" y="128"/>
                    <a:pt x="5" y="128"/>
                  </a:cubicBezTo>
                  <a:close/>
                  <a:moveTo>
                    <a:pt x="18" y="128"/>
                  </a:moveTo>
                  <a:cubicBezTo>
                    <a:pt x="18" y="129"/>
                    <a:pt x="18" y="130"/>
                    <a:pt x="18" y="131"/>
                  </a:cubicBezTo>
                  <a:cubicBezTo>
                    <a:pt x="19" y="131"/>
                    <a:pt x="20" y="131"/>
                    <a:pt x="22" y="131"/>
                  </a:cubicBezTo>
                  <a:cubicBezTo>
                    <a:pt x="22" y="130"/>
                    <a:pt x="22" y="129"/>
                    <a:pt x="22" y="128"/>
                  </a:cubicBezTo>
                  <a:cubicBezTo>
                    <a:pt x="20" y="128"/>
                    <a:pt x="19" y="128"/>
                    <a:pt x="18" y="128"/>
                  </a:cubicBezTo>
                  <a:close/>
                  <a:moveTo>
                    <a:pt x="24" y="128"/>
                  </a:moveTo>
                  <a:cubicBezTo>
                    <a:pt x="24" y="129"/>
                    <a:pt x="24" y="130"/>
                    <a:pt x="24" y="131"/>
                  </a:cubicBezTo>
                  <a:cubicBezTo>
                    <a:pt x="25" y="131"/>
                    <a:pt x="26" y="131"/>
                    <a:pt x="28" y="131"/>
                  </a:cubicBezTo>
                  <a:cubicBezTo>
                    <a:pt x="28" y="130"/>
                    <a:pt x="28" y="129"/>
                    <a:pt x="28" y="128"/>
                  </a:cubicBezTo>
                  <a:cubicBezTo>
                    <a:pt x="26" y="128"/>
                    <a:pt x="25" y="128"/>
                    <a:pt x="24" y="128"/>
                  </a:cubicBezTo>
                  <a:close/>
                  <a:moveTo>
                    <a:pt x="36" y="128"/>
                  </a:moveTo>
                  <a:cubicBezTo>
                    <a:pt x="36" y="129"/>
                    <a:pt x="36" y="130"/>
                    <a:pt x="36" y="131"/>
                  </a:cubicBezTo>
                  <a:cubicBezTo>
                    <a:pt x="37" y="131"/>
                    <a:pt x="38" y="131"/>
                    <a:pt x="40" y="131"/>
                  </a:cubicBezTo>
                  <a:cubicBezTo>
                    <a:pt x="40" y="130"/>
                    <a:pt x="40" y="129"/>
                    <a:pt x="40" y="128"/>
                  </a:cubicBezTo>
                  <a:cubicBezTo>
                    <a:pt x="38" y="128"/>
                    <a:pt x="37" y="128"/>
                    <a:pt x="36" y="128"/>
                  </a:cubicBezTo>
                  <a:close/>
                  <a:moveTo>
                    <a:pt x="41" y="128"/>
                  </a:moveTo>
                  <a:cubicBezTo>
                    <a:pt x="41" y="129"/>
                    <a:pt x="41" y="130"/>
                    <a:pt x="41" y="131"/>
                  </a:cubicBezTo>
                  <a:cubicBezTo>
                    <a:pt x="42" y="131"/>
                    <a:pt x="44" y="131"/>
                    <a:pt x="45" y="131"/>
                  </a:cubicBezTo>
                  <a:cubicBezTo>
                    <a:pt x="45" y="130"/>
                    <a:pt x="45" y="129"/>
                    <a:pt x="45" y="128"/>
                  </a:cubicBezTo>
                  <a:cubicBezTo>
                    <a:pt x="44" y="128"/>
                    <a:pt x="42" y="128"/>
                    <a:pt x="41" y="128"/>
                  </a:cubicBezTo>
                  <a:close/>
                  <a:moveTo>
                    <a:pt x="47" y="128"/>
                  </a:moveTo>
                  <a:cubicBezTo>
                    <a:pt x="47" y="129"/>
                    <a:pt x="47" y="130"/>
                    <a:pt x="47" y="131"/>
                  </a:cubicBezTo>
                  <a:cubicBezTo>
                    <a:pt x="48" y="131"/>
                    <a:pt x="49" y="131"/>
                    <a:pt x="51" y="131"/>
                  </a:cubicBezTo>
                  <a:cubicBezTo>
                    <a:pt x="51" y="130"/>
                    <a:pt x="51" y="129"/>
                    <a:pt x="51" y="128"/>
                  </a:cubicBezTo>
                  <a:cubicBezTo>
                    <a:pt x="49" y="128"/>
                    <a:pt x="48" y="128"/>
                    <a:pt x="47" y="128"/>
                  </a:cubicBezTo>
                  <a:close/>
                  <a:moveTo>
                    <a:pt x="52" y="128"/>
                  </a:moveTo>
                  <a:cubicBezTo>
                    <a:pt x="52" y="129"/>
                    <a:pt x="52" y="130"/>
                    <a:pt x="52" y="131"/>
                  </a:cubicBezTo>
                  <a:cubicBezTo>
                    <a:pt x="53" y="131"/>
                    <a:pt x="55" y="131"/>
                    <a:pt x="56" y="131"/>
                  </a:cubicBezTo>
                  <a:cubicBezTo>
                    <a:pt x="56" y="130"/>
                    <a:pt x="56" y="129"/>
                    <a:pt x="56" y="128"/>
                  </a:cubicBezTo>
                  <a:cubicBezTo>
                    <a:pt x="55" y="128"/>
                    <a:pt x="53" y="128"/>
                    <a:pt x="52" y="128"/>
                  </a:cubicBezTo>
                  <a:close/>
                  <a:moveTo>
                    <a:pt x="11" y="133"/>
                  </a:moveTo>
                  <a:cubicBezTo>
                    <a:pt x="11" y="134"/>
                    <a:pt x="11" y="135"/>
                    <a:pt x="11" y="136"/>
                  </a:cubicBezTo>
                  <a:cubicBezTo>
                    <a:pt x="13" y="136"/>
                    <a:pt x="14" y="136"/>
                    <a:pt x="16" y="136"/>
                  </a:cubicBezTo>
                  <a:cubicBezTo>
                    <a:pt x="16" y="135"/>
                    <a:pt x="16" y="134"/>
                    <a:pt x="16" y="133"/>
                  </a:cubicBezTo>
                  <a:cubicBezTo>
                    <a:pt x="14" y="133"/>
                    <a:pt x="13" y="133"/>
                    <a:pt x="11" y="133"/>
                  </a:cubicBezTo>
                  <a:close/>
                  <a:moveTo>
                    <a:pt x="5" y="133"/>
                  </a:moveTo>
                  <a:cubicBezTo>
                    <a:pt x="5" y="134"/>
                    <a:pt x="5" y="135"/>
                    <a:pt x="5" y="136"/>
                  </a:cubicBezTo>
                  <a:cubicBezTo>
                    <a:pt x="7" y="136"/>
                    <a:pt x="8" y="136"/>
                    <a:pt x="10" y="136"/>
                  </a:cubicBezTo>
                  <a:cubicBezTo>
                    <a:pt x="10" y="135"/>
                    <a:pt x="10" y="134"/>
                    <a:pt x="10" y="133"/>
                  </a:cubicBezTo>
                  <a:cubicBezTo>
                    <a:pt x="8" y="133"/>
                    <a:pt x="7" y="133"/>
                    <a:pt x="5" y="133"/>
                  </a:cubicBezTo>
                  <a:close/>
                  <a:moveTo>
                    <a:pt x="18" y="133"/>
                  </a:moveTo>
                  <a:cubicBezTo>
                    <a:pt x="18" y="134"/>
                    <a:pt x="18" y="135"/>
                    <a:pt x="18" y="136"/>
                  </a:cubicBezTo>
                  <a:cubicBezTo>
                    <a:pt x="19" y="136"/>
                    <a:pt x="20" y="136"/>
                    <a:pt x="22" y="136"/>
                  </a:cubicBezTo>
                  <a:cubicBezTo>
                    <a:pt x="22" y="135"/>
                    <a:pt x="22" y="134"/>
                    <a:pt x="22" y="133"/>
                  </a:cubicBezTo>
                  <a:cubicBezTo>
                    <a:pt x="20" y="133"/>
                    <a:pt x="19" y="133"/>
                    <a:pt x="18" y="133"/>
                  </a:cubicBezTo>
                  <a:close/>
                  <a:moveTo>
                    <a:pt x="24" y="133"/>
                  </a:moveTo>
                  <a:cubicBezTo>
                    <a:pt x="24" y="134"/>
                    <a:pt x="24" y="135"/>
                    <a:pt x="24" y="136"/>
                  </a:cubicBezTo>
                  <a:cubicBezTo>
                    <a:pt x="25" y="136"/>
                    <a:pt x="26" y="136"/>
                    <a:pt x="28" y="136"/>
                  </a:cubicBezTo>
                  <a:cubicBezTo>
                    <a:pt x="28" y="135"/>
                    <a:pt x="28" y="134"/>
                    <a:pt x="28" y="133"/>
                  </a:cubicBezTo>
                  <a:cubicBezTo>
                    <a:pt x="26" y="133"/>
                    <a:pt x="25" y="133"/>
                    <a:pt x="24" y="133"/>
                  </a:cubicBezTo>
                  <a:close/>
                  <a:moveTo>
                    <a:pt x="41" y="133"/>
                  </a:moveTo>
                  <a:cubicBezTo>
                    <a:pt x="41" y="134"/>
                    <a:pt x="41" y="135"/>
                    <a:pt x="41" y="136"/>
                  </a:cubicBezTo>
                  <a:cubicBezTo>
                    <a:pt x="42" y="136"/>
                    <a:pt x="44" y="136"/>
                    <a:pt x="45" y="136"/>
                  </a:cubicBezTo>
                  <a:cubicBezTo>
                    <a:pt x="45" y="135"/>
                    <a:pt x="45" y="134"/>
                    <a:pt x="45" y="133"/>
                  </a:cubicBezTo>
                  <a:cubicBezTo>
                    <a:pt x="44" y="133"/>
                    <a:pt x="42" y="133"/>
                    <a:pt x="41" y="133"/>
                  </a:cubicBezTo>
                  <a:close/>
                  <a:moveTo>
                    <a:pt x="47" y="133"/>
                  </a:moveTo>
                  <a:cubicBezTo>
                    <a:pt x="47" y="134"/>
                    <a:pt x="47" y="135"/>
                    <a:pt x="47" y="136"/>
                  </a:cubicBezTo>
                  <a:cubicBezTo>
                    <a:pt x="48" y="136"/>
                    <a:pt x="49" y="136"/>
                    <a:pt x="51" y="136"/>
                  </a:cubicBezTo>
                  <a:cubicBezTo>
                    <a:pt x="51" y="135"/>
                    <a:pt x="51" y="134"/>
                    <a:pt x="51" y="133"/>
                  </a:cubicBezTo>
                  <a:cubicBezTo>
                    <a:pt x="49" y="133"/>
                    <a:pt x="48" y="133"/>
                    <a:pt x="47" y="133"/>
                  </a:cubicBezTo>
                  <a:close/>
                  <a:moveTo>
                    <a:pt x="52" y="133"/>
                  </a:moveTo>
                  <a:cubicBezTo>
                    <a:pt x="52" y="134"/>
                    <a:pt x="52" y="135"/>
                    <a:pt x="52" y="136"/>
                  </a:cubicBezTo>
                  <a:cubicBezTo>
                    <a:pt x="53" y="136"/>
                    <a:pt x="55" y="136"/>
                    <a:pt x="56" y="136"/>
                  </a:cubicBezTo>
                  <a:cubicBezTo>
                    <a:pt x="56" y="135"/>
                    <a:pt x="56" y="134"/>
                    <a:pt x="56" y="133"/>
                  </a:cubicBezTo>
                  <a:cubicBezTo>
                    <a:pt x="55" y="133"/>
                    <a:pt x="53" y="133"/>
                    <a:pt x="52" y="133"/>
                  </a:cubicBezTo>
                  <a:close/>
                  <a:moveTo>
                    <a:pt x="11" y="138"/>
                  </a:moveTo>
                  <a:cubicBezTo>
                    <a:pt x="11" y="139"/>
                    <a:pt x="11" y="140"/>
                    <a:pt x="11" y="141"/>
                  </a:cubicBezTo>
                  <a:cubicBezTo>
                    <a:pt x="13" y="141"/>
                    <a:pt x="14" y="141"/>
                    <a:pt x="16" y="141"/>
                  </a:cubicBezTo>
                  <a:cubicBezTo>
                    <a:pt x="16" y="140"/>
                    <a:pt x="16" y="139"/>
                    <a:pt x="16" y="138"/>
                  </a:cubicBezTo>
                  <a:cubicBezTo>
                    <a:pt x="14" y="138"/>
                    <a:pt x="13" y="138"/>
                    <a:pt x="11" y="138"/>
                  </a:cubicBezTo>
                  <a:close/>
                  <a:moveTo>
                    <a:pt x="5" y="138"/>
                  </a:moveTo>
                  <a:cubicBezTo>
                    <a:pt x="5" y="139"/>
                    <a:pt x="5" y="140"/>
                    <a:pt x="5" y="141"/>
                  </a:cubicBezTo>
                  <a:cubicBezTo>
                    <a:pt x="7" y="141"/>
                    <a:pt x="8" y="141"/>
                    <a:pt x="10" y="141"/>
                  </a:cubicBezTo>
                  <a:cubicBezTo>
                    <a:pt x="10" y="140"/>
                    <a:pt x="10" y="139"/>
                    <a:pt x="10" y="138"/>
                  </a:cubicBezTo>
                  <a:cubicBezTo>
                    <a:pt x="8" y="138"/>
                    <a:pt x="7" y="138"/>
                    <a:pt x="5" y="138"/>
                  </a:cubicBezTo>
                  <a:close/>
                  <a:moveTo>
                    <a:pt x="18" y="138"/>
                  </a:moveTo>
                  <a:cubicBezTo>
                    <a:pt x="18" y="139"/>
                    <a:pt x="18" y="140"/>
                    <a:pt x="18" y="141"/>
                  </a:cubicBezTo>
                  <a:cubicBezTo>
                    <a:pt x="19" y="141"/>
                    <a:pt x="20" y="141"/>
                    <a:pt x="22" y="141"/>
                  </a:cubicBezTo>
                  <a:cubicBezTo>
                    <a:pt x="22" y="140"/>
                    <a:pt x="22" y="139"/>
                    <a:pt x="22" y="138"/>
                  </a:cubicBezTo>
                  <a:cubicBezTo>
                    <a:pt x="20" y="138"/>
                    <a:pt x="19" y="138"/>
                    <a:pt x="18" y="138"/>
                  </a:cubicBezTo>
                  <a:close/>
                  <a:moveTo>
                    <a:pt x="36" y="138"/>
                  </a:moveTo>
                  <a:cubicBezTo>
                    <a:pt x="36" y="139"/>
                    <a:pt x="36" y="140"/>
                    <a:pt x="36" y="141"/>
                  </a:cubicBezTo>
                  <a:cubicBezTo>
                    <a:pt x="37" y="141"/>
                    <a:pt x="38" y="141"/>
                    <a:pt x="40" y="141"/>
                  </a:cubicBezTo>
                  <a:cubicBezTo>
                    <a:pt x="40" y="140"/>
                    <a:pt x="40" y="139"/>
                    <a:pt x="40" y="138"/>
                  </a:cubicBezTo>
                  <a:cubicBezTo>
                    <a:pt x="38" y="138"/>
                    <a:pt x="37" y="138"/>
                    <a:pt x="36" y="138"/>
                  </a:cubicBezTo>
                  <a:close/>
                  <a:moveTo>
                    <a:pt x="41" y="138"/>
                  </a:moveTo>
                  <a:cubicBezTo>
                    <a:pt x="41" y="139"/>
                    <a:pt x="41" y="140"/>
                    <a:pt x="41" y="141"/>
                  </a:cubicBezTo>
                  <a:cubicBezTo>
                    <a:pt x="42" y="141"/>
                    <a:pt x="44" y="141"/>
                    <a:pt x="45" y="141"/>
                  </a:cubicBezTo>
                  <a:cubicBezTo>
                    <a:pt x="45" y="140"/>
                    <a:pt x="45" y="139"/>
                    <a:pt x="45" y="138"/>
                  </a:cubicBezTo>
                  <a:cubicBezTo>
                    <a:pt x="44" y="138"/>
                    <a:pt x="42" y="138"/>
                    <a:pt x="41" y="138"/>
                  </a:cubicBezTo>
                  <a:close/>
                  <a:moveTo>
                    <a:pt x="47" y="138"/>
                  </a:moveTo>
                  <a:cubicBezTo>
                    <a:pt x="47" y="139"/>
                    <a:pt x="47" y="140"/>
                    <a:pt x="47" y="141"/>
                  </a:cubicBezTo>
                  <a:cubicBezTo>
                    <a:pt x="48" y="141"/>
                    <a:pt x="49" y="141"/>
                    <a:pt x="51" y="141"/>
                  </a:cubicBezTo>
                  <a:cubicBezTo>
                    <a:pt x="51" y="140"/>
                    <a:pt x="51" y="139"/>
                    <a:pt x="51" y="138"/>
                  </a:cubicBezTo>
                  <a:cubicBezTo>
                    <a:pt x="49" y="138"/>
                    <a:pt x="48" y="138"/>
                    <a:pt x="47" y="138"/>
                  </a:cubicBezTo>
                  <a:close/>
                  <a:moveTo>
                    <a:pt x="52" y="138"/>
                  </a:moveTo>
                  <a:cubicBezTo>
                    <a:pt x="52" y="139"/>
                    <a:pt x="52" y="140"/>
                    <a:pt x="52" y="141"/>
                  </a:cubicBezTo>
                  <a:cubicBezTo>
                    <a:pt x="53" y="141"/>
                    <a:pt x="55" y="141"/>
                    <a:pt x="56" y="141"/>
                  </a:cubicBezTo>
                  <a:cubicBezTo>
                    <a:pt x="56" y="140"/>
                    <a:pt x="56" y="139"/>
                    <a:pt x="56" y="138"/>
                  </a:cubicBezTo>
                  <a:cubicBezTo>
                    <a:pt x="55" y="138"/>
                    <a:pt x="53" y="138"/>
                    <a:pt x="52" y="138"/>
                  </a:cubicBezTo>
                  <a:close/>
                  <a:moveTo>
                    <a:pt x="11" y="144"/>
                  </a:moveTo>
                  <a:cubicBezTo>
                    <a:pt x="11" y="144"/>
                    <a:pt x="11" y="145"/>
                    <a:pt x="11" y="146"/>
                  </a:cubicBezTo>
                  <a:cubicBezTo>
                    <a:pt x="13" y="146"/>
                    <a:pt x="14" y="146"/>
                    <a:pt x="16" y="146"/>
                  </a:cubicBezTo>
                  <a:cubicBezTo>
                    <a:pt x="16" y="145"/>
                    <a:pt x="16" y="144"/>
                    <a:pt x="16" y="144"/>
                  </a:cubicBezTo>
                  <a:cubicBezTo>
                    <a:pt x="14" y="144"/>
                    <a:pt x="13" y="144"/>
                    <a:pt x="11" y="144"/>
                  </a:cubicBezTo>
                  <a:close/>
                  <a:moveTo>
                    <a:pt x="5" y="144"/>
                  </a:moveTo>
                  <a:cubicBezTo>
                    <a:pt x="5" y="144"/>
                    <a:pt x="5" y="145"/>
                    <a:pt x="5" y="146"/>
                  </a:cubicBezTo>
                  <a:cubicBezTo>
                    <a:pt x="7" y="146"/>
                    <a:pt x="8" y="146"/>
                    <a:pt x="10" y="146"/>
                  </a:cubicBezTo>
                  <a:cubicBezTo>
                    <a:pt x="10" y="145"/>
                    <a:pt x="10" y="144"/>
                    <a:pt x="10" y="144"/>
                  </a:cubicBezTo>
                  <a:cubicBezTo>
                    <a:pt x="8" y="144"/>
                    <a:pt x="7" y="144"/>
                    <a:pt x="5" y="144"/>
                  </a:cubicBezTo>
                  <a:close/>
                  <a:moveTo>
                    <a:pt x="18" y="144"/>
                  </a:moveTo>
                  <a:cubicBezTo>
                    <a:pt x="18" y="144"/>
                    <a:pt x="18" y="145"/>
                    <a:pt x="18" y="146"/>
                  </a:cubicBezTo>
                  <a:cubicBezTo>
                    <a:pt x="19" y="146"/>
                    <a:pt x="20" y="146"/>
                    <a:pt x="22" y="146"/>
                  </a:cubicBezTo>
                  <a:cubicBezTo>
                    <a:pt x="22" y="145"/>
                    <a:pt x="22" y="144"/>
                    <a:pt x="22" y="144"/>
                  </a:cubicBezTo>
                  <a:cubicBezTo>
                    <a:pt x="20" y="144"/>
                    <a:pt x="19" y="144"/>
                    <a:pt x="18" y="144"/>
                  </a:cubicBezTo>
                  <a:close/>
                  <a:moveTo>
                    <a:pt x="24" y="144"/>
                  </a:moveTo>
                  <a:cubicBezTo>
                    <a:pt x="24" y="144"/>
                    <a:pt x="24" y="145"/>
                    <a:pt x="24" y="146"/>
                  </a:cubicBezTo>
                  <a:cubicBezTo>
                    <a:pt x="25" y="146"/>
                    <a:pt x="26" y="146"/>
                    <a:pt x="28" y="146"/>
                  </a:cubicBezTo>
                  <a:cubicBezTo>
                    <a:pt x="28" y="145"/>
                    <a:pt x="28" y="144"/>
                    <a:pt x="28" y="144"/>
                  </a:cubicBezTo>
                  <a:cubicBezTo>
                    <a:pt x="26" y="144"/>
                    <a:pt x="25" y="144"/>
                    <a:pt x="24" y="144"/>
                  </a:cubicBezTo>
                  <a:close/>
                  <a:moveTo>
                    <a:pt x="41" y="144"/>
                  </a:moveTo>
                  <a:cubicBezTo>
                    <a:pt x="41" y="144"/>
                    <a:pt x="41" y="145"/>
                    <a:pt x="41" y="146"/>
                  </a:cubicBezTo>
                  <a:cubicBezTo>
                    <a:pt x="42" y="146"/>
                    <a:pt x="44" y="146"/>
                    <a:pt x="45" y="146"/>
                  </a:cubicBezTo>
                  <a:cubicBezTo>
                    <a:pt x="45" y="145"/>
                    <a:pt x="45" y="144"/>
                    <a:pt x="45" y="144"/>
                  </a:cubicBezTo>
                  <a:cubicBezTo>
                    <a:pt x="44" y="144"/>
                    <a:pt x="42" y="144"/>
                    <a:pt x="41" y="144"/>
                  </a:cubicBezTo>
                  <a:close/>
                  <a:moveTo>
                    <a:pt x="47" y="144"/>
                  </a:moveTo>
                  <a:cubicBezTo>
                    <a:pt x="47" y="144"/>
                    <a:pt x="47" y="145"/>
                    <a:pt x="47" y="146"/>
                  </a:cubicBezTo>
                  <a:cubicBezTo>
                    <a:pt x="48" y="146"/>
                    <a:pt x="49" y="146"/>
                    <a:pt x="51" y="146"/>
                  </a:cubicBezTo>
                  <a:cubicBezTo>
                    <a:pt x="51" y="145"/>
                    <a:pt x="51" y="144"/>
                    <a:pt x="51" y="144"/>
                  </a:cubicBezTo>
                  <a:cubicBezTo>
                    <a:pt x="49" y="144"/>
                    <a:pt x="48" y="144"/>
                    <a:pt x="47" y="144"/>
                  </a:cubicBezTo>
                  <a:close/>
                  <a:moveTo>
                    <a:pt x="52" y="144"/>
                  </a:moveTo>
                  <a:cubicBezTo>
                    <a:pt x="52" y="144"/>
                    <a:pt x="52" y="145"/>
                    <a:pt x="52" y="146"/>
                  </a:cubicBezTo>
                  <a:cubicBezTo>
                    <a:pt x="53" y="146"/>
                    <a:pt x="55" y="146"/>
                    <a:pt x="56" y="146"/>
                  </a:cubicBezTo>
                  <a:cubicBezTo>
                    <a:pt x="56" y="145"/>
                    <a:pt x="56" y="144"/>
                    <a:pt x="56" y="144"/>
                  </a:cubicBezTo>
                  <a:cubicBezTo>
                    <a:pt x="55" y="144"/>
                    <a:pt x="53" y="144"/>
                    <a:pt x="52" y="144"/>
                  </a:cubicBezTo>
                  <a:close/>
                  <a:moveTo>
                    <a:pt x="36" y="31"/>
                  </a:moveTo>
                  <a:cubicBezTo>
                    <a:pt x="36" y="31"/>
                    <a:pt x="36" y="32"/>
                    <a:pt x="36" y="33"/>
                  </a:cubicBezTo>
                  <a:cubicBezTo>
                    <a:pt x="37" y="33"/>
                    <a:pt x="38" y="33"/>
                    <a:pt x="40" y="33"/>
                  </a:cubicBezTo>
                  <a:cubicBezTo>
                    <a:pt x="40" y="32"/>
                    <a:pt x="40" y="31"/>
                    <a:pt x="40" y="31"/>
                  </a:cubicBezTo>
                  <a:cubicBezTo>
                    <a:pt x="38" y="31"/>
                    <a:pt x="37" y="31"/>
                    <a:pt x="36" y="31"/>
                  </a:cubicBez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50" name="Rectangle 2614"/>
            <p:cNvSpPr>
              <a:spLocks noChangeArrowheads="1"/>
            </p:cNvSpPr>
            <p:nvPr/>
          </p:nvSpPr>
          <p:spPr bwMode="auto">
            <a:xfrm>
              <a:off x="-1873249" y="827087"/>
              <a:ext cx="65088" cy="133350"/>
            </a:xfrm>
            <a:prstGeom prst="rect">
              <a:avLst/>
            </a:pr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51" name="Freeform 2615"/>
            <p:cNvSpPr>
              <a:spLocks noEditPoints="1"/>
            </p:cNvSpPr>
            <p:nvPr/>
          </p:nvSpPr>
          <p:spPr bwMode="auto">
            <a:xfrm>
              <a:off x="-196849" y="635000"/>
              <a:ext cx="123825" cy="520700"/>
            </a:xfrm>
            <a:custGeom>
              <a:avLst/>
              <a:gdLst>
                <a:gd name="T0" fmla="*/ 26 w 38"/>
                <a:gd name="T1" fmla="*/ 160 h 160"/>
                <a:gd name="T2" fmla="*/ 2 w 38"/>
                <a:gd name="T3" fmla="*/ 61 h 160"/>
                <a:gd name="T4" fmla="*/ 0 w 38"/>
                <a:gd name="T5" fmla="*/ 48 h 160"/>
                <a:gd name="T6" fmla="*/ 2 w 38"/>
                <a:gd name="T7" fmla="*/ 39 h 160"/>
                <a:gd name="T8" fmla="*/ 6 w 38"/>
                <a:gd name="T9" fmla="*/ 22 h 160"/>
                <a:gd name="T10" fmla="*/ 4 w 38"/>
                <a:gd name="T11" fmla="*/ 14 h 160"/>
                <a:gd name="T12" fmla="*/ 20 w 38"/>
                <a:gd name="T13" fmla="*/ 0 h 160"/>
                <a:gd name="T14" fmla="*/ 35 w 38"/>
                <a:gd name="T15" fmla="*/ 14 h 160"/>
                <a:gd name="T16" fmla="*/ 33 w 38"/>
                <a:gd name="T17" fmla="*/ 22 h 160"/>
                <a:gd name="T18" fmla="*/ 37 w 38"/>
                <a:gd name="T19" fmla="*/ 39 h 160"/>
                <a:gd name="T20" fmla="*/ 38 w 38"/>
                <a:gd name="T21" fmla="*/ 48 h 160"/>
                <a:gd name="T22" fmla="*/ 37 w 38"/>
                <a:gd name="T23" fmla="*/ 160 h 160"/>
                <a:gd name="T24" fmla="*/ 8 w 38"/>
                <a:gd name="T25" fmla="*/ 39 h 160"/>
                <a:gd name="T26" fmla="*/ 9 w 38"/>
                <a:gd name="T27" fmla="*/ 35 h 160"/>
                <a:gd name="T28" fmla="*/ 8 w 38"/>
                <a:gd name="T29" fmla="*/ 28 h 160"/>
                <a:gd name="T30" fmla="*/ 9 w 38"/>
                <a:gd name="T31" fmla="*/ 32 h 160"/>
                <a:gd name="T32" fmla="*/ 8 w 38"/>
                <a:gd name="T33" fmla="*/ 28 h 160"/>
                <a:gd name="T34" fmla="*/ 4 w 38"/>
                <a:gd name="T35" fmla="*/ 32 h 160"/>
                <a:gd name="T36" fmla="*/ 6 w 38"/>
                <a:gd name="T37" fmla="*/ 28 h 160"/>
                <a:gd name="T38" fmla="*/ 11 w 38"/>
                <a:gd name="T39" fmla="*/ 28 h 160"/>
                <a:gd name="T40" fmla="*/ 13 w 38"/>
                <a:gd name="T41" fmla="*/ 32 h 160"/>
                <a:gd name="T42" fmla="*/ 11 w 38"/>
                <a:gd name="T43" fmla="*/ 28 h 160"/>
                <a:gd name="T44" fmla="*/ 15 w 38"/>
                <a:gd name="T45" fmla="*/ 32 h 160"/>
                <a:gd name="T46" fmla="*/ 16 w 38"/>
                <a:gd name="T47" fmla="*/ 28 h 160"/>
                <a:gd name="T48" fmla="*/ 18 w 38"/>
                <a:gd name="T49" fmla="*/ 28 h 160"/>
                <a:gd name="T50" fmla="*/ 20 w 38"/>
                <a:gd name="T51" fmla="*/ 32 h 160"/>
                <a:gd name="T52" fmla="*/ 18 w 38"/>
                <a:gd name="T53" fmla="*/ 28 h 160"/>
                <a:gd name="T54" fmla="*/ 22 w 38"/>
                <a:gd name="T55" fmla="*/ 32 h 160"/>
                <a:gd name="T56" fmla="*/ 24 w 38"/>
                <a:gd name="T57" fmla="*/ 28 h 160"/>
                <a:gd name="T58" fmla="*/ 26 w 38"/>
                <a:gd name="T59" fmla="*/ 28 h 160"/>
                <a:gd name="T60" fmla="*/ 27 w 38"/>
                <a:gd name="T61" fmla="*/ 32 h 160"/>
                <a:gd name="T62" fmla="*/ 26 w 38"/>
                <a:gd name="T63" fmla="*/ 28 h 160"/>
                <a:gd name="T64" fmla="*/ 29 w 38"/>
                <a:gd name="T65" fmla="*/ 32 h 160"/>
                <a:gd name="T66" fmla="*/ 31 w 38"/>
                <a:gd name="T67" fmla="*/ 28 h 160"/>
                <a:gd name="T68" fmla="*/ 33 w 38"/>
                <a:gd name="T69" fmla="*/ 28 h 160"/>
                <a:gd name="T70" fmla="*/ 35 w 38"/>
                <a:gd name="T71" fmla="*/ 32 h 160"/>
                <a:gd name="T72" fmla="*/ 33 w 38"/>
                <a:gd name="T73" fmla="*/ 28 h 160"/>
                <a:gd name="T74" fmla="*/ 4 w 38"/>
                <a:gd name="T75" fmla="*/ 39 h 160"/>
                <a:gd name="T76" fmla="*/ 6 w 38"/>
                <a:gd name="T77" fmla="*/ 35 h 160"/>
                <a:gd name="T78" fmla="*/ 11 w 38"/>
                <a:gd name="T79" fmla="*/ 35 h 160"/>
                <a:gd name="T80" fmla="*/ 13 w 38"/>
                <a:gd name="T81" fmla="*/ 39 h 160"/>
                <a:gd name="T82" fmla="*/ 11 w 38"/>
                <a:gd name="T83" fmla="*/ 35 h 160"/>
                <a:gd name="T84" fmla="*/ 15 w 38"/>
                <a:gd name="T85" fmla="*/ 39 h 160"/>
                <a:gd name="T86" fmla="*/ 16 w 38"/>
                <a:gd name="T87" fmla="*/ 35 h 160"/>
                <a:gd name="T88" fmla="*/ 18 w 38"/>
                <a:gd name="T89" fmla="*/ 35 h 160"/>
                <a:gd name="T90" fmla="*/ 20 w 38"/>
                <a:gd name="T91" fmla="*/ 39 h 160"/>
                <a:gd name="T92" fmla="*/ 18 w 38"/>
                <a:gd name="T93" fmla="*/ 35 h 160"/>
                <a:gd name="T94" fmla="*/ 22 w 38"/>
                <a:gd name="T95" fmla="*/ 39 h 160"/>
                <a:gd name="T96" fmla="*/ 24 w 38"/>
                <a:gd name="T97" fmla="*/ 35 h 160"/>
                <a:gd name="T98" fmla="*/ 26 w 38"/>
                <a:gd name="T99" fmla="*/ 35 h 160"/>
                <a:gd name="T100" fmla="*/ 27 w 38"/>
                <a:gd name="T101" fmla="*/ 39 h 160"/>
                <a:gd name="T102" fmla="*/ 26 w 38"/>
                <a:gd name="T103" fmla="*/ 35 h 160"/>
                <a:gd name="T104" fmla="*/ 29 w 38"/>
                <a:gd name="T105" fmla="*/ 39 h 160"/>
                <a:gd name="T106" fmla="*/ 31 w 38"/>
                <a:gd name="T107" fmla="*/ 35 h 160"/>
                <a:gd name="T108" fmla="*/ 33 w 38"/>
                <a:gd name="T109" fmla="*/ 35 h 160"/>
                <a:gd name="T110" fmla="*/ 35 w 38"/>
                <a:gd name="T111" fmla="*/ 39 h 160"/>
                <a:gd name="T112" fmla="*/ 33 w 38"/>
                <a:gd name="T113" fmla="*/ 3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 h="160">
                  <a:moveTo>
                    <a:pt x="37" y="160"/>
                  </a:moveTo>
                  <a:cubicBezTo>
                    <a:pt x="26" y="160"/>
                    <a:pt x="26" y="160"/>
                    <a:pt x="26" y="160"/>
                  </a:cubicBezTo>
                  <a:cubicBezTo>
                    <a:pt x="26" y="77"/>
                    <a:pt x="26" y="77"/>
                    <a:pt x="26" y="77"/>
                  </a:cubicBezTo>
                  <a:cubicBezTo>
                    <a:pt x="2" y="61"/>
                    <a:pt x="2" y="61"/>
                    <a:pt x="2" y="61"/>
                  </a:cubicBezTo>
                  <a:cubicBezTo>
                    <a:pt x="2" y="48"/>
                    <a:pt x="2" y="48"/>
                    <a:pt x="2" y="48"/>
                  </a:cubicBezTo>
                  <a:cubicBezTo>
                    <a:pt x="0" y="48"/>
                    <a:pt x="0" y="48"/>
                    <a:pt x="0" y="48"/>
                  </a:cubicBezTo>
                  <a:cubicBezTo>
                    <a:pt x="0" y="39"/>
                    <a:pt x="0" y="39"/>
                    <a:pt x="0" y="39"/>
                  </a:cubicBezTo>
                  <a:cubicBezTo>
                    <a:pt x="2" y="39"/>
                    <a:pt x="2" y="39"/>
                    <a:pt x="2" y="39"/>
                  </a:cubicBezTo>
                  <a:cubicBezTo>
                    <a:pt x="2" y="24"/>
                    <a:pt x="2" y="24"/>
                    <a:pt x="2" y="24"/>
                  </a:cubicBezTo>
                  <a:cubicBezTo>
                    <a:pt x="3" y="23"/>
                    <a:pt x="5" y="23"/>
                    <a:pt x="6" y="22"/>
                  </a:cubicBezTo>
                  <a:cubicBezTo>
                    <a:pt x="6" y="14"/>
                    <a:pt x="6" y="14"/>
                    <a:pt x="6" y="14"/>
                  </a:cubicBezTo>
                  <a:cubicBezTo>
                    <a:pt x="4" y="14"/>
                    <a:pt x="4" y="14"/>
                    <a:pt x="4" y="14"/>
                  </a:cubicBezTo>
                  <a:cubicBezTo>
                    <a:pt x="12" y="7"/>
                    <a:pt x="12" y="7"/>
                    <a:pt x="12" y="7"/>
                  </a:cubicBezTo>
                  <a:cubicBezTo>
                    <a:pt x="20" y="0"/>
                    <a:pt x="20" y="0"/>
                    <a:pt x="20" y="0"/>
                  </a:cubicBezTo>
                  <a:cubicBezTo>
                    <a:pt x="28" y="7"/>
                    <a:pt x="28" y="7"/>
                    <a:pt x="28" y="7"/>
                  </a:cubicBezTo>
                  <a:cubicBezTo>
                    <a:pt x="35" y="14"/>
                    <a:pt x="35" y="14"/>
                    <a:pt x="35" y="14"/>
                  </a:cubicBezTo>
                  <a:cubicBezTo>
                    <a:pt x="33" y="14"/>
                    <a:pt x="33" y="14"/>
                    <a:pt x="33" y="14"/>
                  </a:cubicBezTo>
                  <a:cubicBezTo>
                    <a:pt x="33" y="22"/>
                    <a:pt x="33" y="22"/>
                    <a:pt x="33" y="22"/>
                  </a:cubicBezTo>
                  <a:cubicBezTo>
                    <a:pt x="35" y="23"/>
                    <a:pt x="36" y="23"/>
                    <a:pt x="37" y="24"/>
                  </a:cubicBezTo>
                  <a:cubicBezTo>
                    <a:pt x="37" y="39"/>
                    <a:pt x="37" y="39"/>
                    <a:pt x="37" y="39"/>
                  </a:cubicBezTo>
                  <a:cubicBezTo>
                    <a:pt x="38" y="39"/>
                    <a:pt x="38" y="39"/>
                    <a:pt x="38" y="39"/>
                  </a:cubicBezTo>
                  <a:cubicBezTo>
                    <a:pt x="38" y="48"/>
                    <a:pt x="38" y="48"/>
                    <a:pt x="38" y="48"/>
                  </a:cubicBezTo>
                  <a:cubicBezTo>
                    <a:pt x="37" y="48"/>
                    <a:pt x="37" y="48"/>
                    <a:pt x="37" y="48"/>
                  </a:cubicBezTo>
                  <a:cubicBezTo>
                    <a:pt x="37" y="160"/>
                    <a:pt x="37" y="160"/>
                    <a:pt x="37" y="160"/>
                  </a:cubicBezTo>
                  <a:close/>
                  <a:moveTo>
                    <a:pt x="8" y="35"/>
                  </a:moveTo>
                  <a:cubicBezTo>
                    <a:pt x="8" y="36"/>
                    <a:pt x="8" y="38"/>
                    <a:pt x="8" y="39"/>
                  </a:cubicBezTo>
                  <a:cubicBezTo>
                    <a:pt x="8" y="39"/>
                    <a:pt x="9" y="39"/>
                    <a:pt x="9" y="39"/>
                  </a:cubicBezTo>
                  <a:cubicBezTo>
                    <a:pt x="9" y="38"/>
                    <a:pt x="9" y="36"/>
                    <a:pt x="9" y="35"/>
                  </a:cubicBezTo>
                  <a:cubicBezTo>
                    <a:pt x="9" y="35"/>
                    <a:pt x="8" y="35"/>
                    <a:pt x="8" y="35"/>
                  </a:cubicBezTo>
                  <a:close/>
                  <a:moveTo>
                    <a:pt x="8" y="28"/>
                  </a:moveTo>
                  <a:cubicBezTo>
                    <a:pt x="8" y="29"/>
                    <a:pt x="8" y="30"/>
                    <a:pt x="8" y="32"/>
                  </a:cubicBezTo>
                  <a:cubicBezTo>
                    <a:pt x="8" y="32"/>
                    <a:pt x="9" y="32"/>
                    <a:pt x="9" y="32"/>
                  </a:cubicBezTo>
                  <a:cubicBezTo>
                    <a:pt x="9" y="30"/>
                    <a:pt x="9" y="29"/>
                    <a:pt x="9" y="28"/>
                  </a:cubicBezTo>
                  <a:cubicBezTo>
                    <a:pt x="9" y="28"/>
                    <a:pt x="8" y="28"/>
                    <a:pt x="8" y="28"/>
                  </a:cubicBezTo>
                  <a:close/>
                  <a:moveTo>
                    <a:pt x="4" y="28"/>
                  </a:moveTo>
                  <a:cubicBezTo>
                    <a:pt x="4" y="32"/>
                    <a:pt x="4" y="32"/>
                    <a:pt x="4" y="32"/>
                  </a:cubicBezTo>
                  <a:cubicBezTo>
                    <a:pt x="6" y="32"/>
                    <a:pt x="6" y="32"/>
                    <a:pt x="6" y="32"/>
                  </a:cubicBezTo>
                  <a:cubicBezTo>
                    <a:pt x="6" y="28"/>
                    <a:pt x="6" y="28"/>
                    <a:pt x="6" y="28"/>
                  </a:cubicBezTo>
                  <a:cubicBezTo>
                    <a:pt x="4" y="28"/>
                    <a:pt x="4" y="28"/>
                    <a:pt x="4" y="28"/>
                  </a:cubicBezTo>
                  <a:close/>
                  <a:moveTo>
                    <a:pt x="11" y="28"/>
                  </a:moveTo>
                  <a:cubicBezTo>
                    <a:pt x="11" y="29"/>
                    <a:pt x="11" y="30"/>
                    <a:pt x="11" y="32"/>
                  </a:cubicBezTo>
                  <a:cubicBezTo>
                    <a:pt x="12" y="32"/>
                    <a:pt x="12" y="32"/>
                    <a:pt x="13" y="32"/>
                  </a:cubicBezTo>
                  <a:cubicBezTo>
                    <a:pt x="13" y="30"/>
                    <a:pt x="13" y="29"/>
                    <a:pt x="13" y="28"/>
                  </a:cubicBezTo>
                  <a:cubicBezTo>
                    <a:pt x="12" y="28"/>
                    <a:pt x="12" y="28"/>
                    <a:pt x="11" y="28"/>
                  </a:cubicBezTo>
                  <a:close/>
                  <a:moveTo>
                    <a:pt x="15" y="28"/>
                  </a:moveTo>
                  <a:cubicBezTo>
                    <a:pt x="15" y="29"/>
                    <a:pt x="15" y="30"/>
                    <a:pt x="15" y="32"/>
                  </a:cubicBezTo>
                  <a:cubicBezTo>
                    <a:pt x="15" y="32"/>
                    <a:pt x="16" y="32"/>
                    <a:pt x="16" y="32"/>
                  </a:cubicBezTo>
                  <a:cubicBezTo>
                    <a:pt x="16" y="30"/>
                    <a:pt x="16" y="29"/>
                    <a:pt x="16" y="28"/>
                  </a:cubicBezTo>
                  <a:cubicBezTo>
                    <a:pt x="16" y="28"/>
                    <a:pt x="15" y="28"/>
                    <a:pt x="15" y="28"/>
                  </a:cubicBezTo>
                  <a:close/>
                  <a:moveTo>
                    <a:pt x="18" y="28"/>
                  </a:moveTo>
                  <a:cubicBezTo>
                    <a:pt x="18" y="29"/>
                    <a:pt x="18" y="30"/>
                    <a:pt x="18" y="32"/>
                  </a:cubicBezTo>
                  <a:cubicBezTo>
                    <a:pt x="19" y="32"/>
                    <a:pt x="20" y="32"/>
                    <a:pt x="20" y="32"/>
                  </a:cubicBezTo>
                  <a:cubicBezTo>
                    <a:pt x="20" y="30"/>
                    <a:pt x="20" y="29"/>
                    <a:pt x="20" y="28"/>
                  </a:cubicBezTo>
                  <a:cubicBezTo>
                    <a:pt x="20" y="28"/>
                    <a:pt x="19" y="28"/>
                    <a:pt x="18" y="28"/>
                  </a:cubicBezTo>
                  <a:close/>
                  <a:moveTo>
                    <a:pt x="22" y="28"/>
                  </a:moveTo>
                  <a:cubicBezTo>
                    <a:pt x="22" y="29"/>
                    <a:pt x="22" y="30"/>
                    <a:pt x="22" y="32"/>
                  </a:cubicBezTo>
                  <a:cubicBezTo>
                    <a:pt x="23" y="32"/>
                    <a:pt x="23" y="32"/>
                    <a:pt x="24" y="32"/>
                  </a:cubicBezTo>
                  <a:cubicBezTo>
                    <a:pt x="24" y="30"/>
                    <a:pt x="24" y="29"/>
                    <a:pt x="24" y="28"/>
                  </a:cubicBezTo>
                  <a:cubicBezTo>
                    <a:pt x="23" y="28"/>
                    <a:pt x="23" y="28"/>
                    <a:pt x="22" y="28"/>
                  </a:cubicBezTo>
                  <a:close/>
                  <a:moveTo>
                    <a:pt x="26" y="28"/>
                  </a:moveTo>
                  <a:cubicBezTo>
                    <a:pt x="26" y="29"/>
                    <a:pt x="26" y="30"/>
                    <a:pt x="26" y="32"/>
                  </a:cubicBezTo>
                  <a:cubicBezTo>
                    <a:pt x="26" y="32"/>
                    <a:pt x="27" y="32"/>
                    <a:pt x="27" y="32"/>
                  </a:cubicBezTo>
                  <a:cubicBezTo>
                    <a:pt x="27" y="30"/>
                    <a:pt x="27" y="29"/>
                    <a:pt x="27" y="28"/>
                  </a:cubicBezTo>
                  <a:cubicBezTo>
                    <a:pt x="27" y="28"/>
                    <a:pt x="26" y="28"/>
                    <a:pt x="26" y="28"/>
                  </a:cubicBezTo>
                  <a:close/>
                  <a:moveTo>
                    <a:pt x="29" y="28"/>
                  </a:moveTo>
                  <a:cubicBezTo>
                    <a:pt x="29" y="29"/>
                    <a:pt x="29" y="30"/>
                    <a:pt x="29" y="32"/>
                  </a:cubicBezTo>
                  <a:cubicBezTo>
                    <a:pt x="30" y="32"/>
                    <a:pt x="30" y="32"/>
                    <a:pt x="31" y="32"/>
                  </a:cubicBezTo>
                  <a:cubicBezTo>
                    <a:pt x="31" y="30"/>
                    <a:pt x="31" y="29"/>
                    <a:pt x="31" y="28"/>
                  </a:cubicBezTo>
                  <a:cubicBezTo>
                    <a:pt x="30" y="28"/>
                    <a:pt x="30" y="28"/>
                    <a:pt x="29" y="28"/>
                  </a:cubicBezTo>
                  <a:close/>
                  <a:moveTo>
                    <a:pt x="33" y="28"/>
                  </a:moveTo>
                  <a:cubicBezTo>
                    <a:pt x="33" y="32"/>
                    <a:pt x="33" y="32"/>
                    <a:pt x="33" y="32"/>
                  </a:cubicBezTo>
                  <a:cubicBezTo>
                    <a:pt x="35" y="32"/>
                    <a:pt x="35" y="32"/>
                    <a:pt x="35" y="32"/>
                  </a:cubicBezTo>
                  <a:cubicBezTo>
                    <a:pt x="35" y="28"/>
                    <a:pt x="35" y="28"/>
                    <a:pt x="35" y="28"/>
                  </a:cubicBezTo>
                  <a:cubicBezTo>
                    <a:pt x="33" y="28"/>
                    <a:pt x="33" y="28"/>
                    <a:pt x="33" y="28"/>
                  </a:cubicBezTo>
                  <a:close/>
                  <a:moveTo>
                    <a:pt x="4" y="35"/>
                  </a:moveTo>
                  <a:cubicBezTo>
                    <a:pt x="4" y="39"/>
                    <a:pt x="4" y="39"/>
                    <a:pt x="4" y="39"/>
                  </a:cubicBezTo>
                  <a:cubicBezTo>
                    <a:pt x="6" y="39"/>
                    <a:pt x="6" y="39"/>
                    <a:pt x="6" y="39"/>
                  </a:cubicBezTo>
                  <a:cubicBezTo>
                    <a:pt x="6" y="35"/>
                    <a:pt x="6" y="35"/>
                    <a:pt x="6" y="35"/>
                  </a:cubicBezTo>
                  <a:cubicBezTo>
                    <a:pt x="4" y="35"/>
                    <a:pt x="4" y="35"/>
                    <a:pt x="4" y="35"/>
                  </a:cubicBezTo>
                  <a:close/>
                  <a:moveTo>
                    <a:pt x="11" y="35"/>
                  </a:moveTo>
                  <a:cubicBezTo>
                    <a:pt x="11" y="36"/>
                    <a:pt x="11" y="38"/>
                    <a:pt x="11" y="39"/>
                  </a:cubicBezTo>
                  <a:cubicBezTo>
                    <a:pt x="12" y="39"/>
                    <a:pt x="12" y="39"/>
                    <a:pt x="13" y="39"/>
                  </a:cubicBezTo>
                  <a:cubicBezTo>
                    <a:pt x="13" y="38"/>
                    <a:pt x="13" y="36"/>
                    <a:pt x="13" y="35"/>
                  </a:cubicBezTo>
                  <a:cubicBezTo>
                    <a:pt x="12" y="35"/>
                    <a:pt x="12" y="35"/>
                    <a:pt x="11" y="35"/>
                  </a:cubicBezTo>
                  <a:close/>
                  <a:moveTo>
                    <a:pt x="15" y="35"/>
                  </a:moveTo>
                  <a:cubicBezTo>
                    <a:pt x="15" y="36"/>
                    <a:pt x="15" y="38"/>
                    <a:pt x="15" y="39"/>
                  </a:cubicBezTo>
                  <a:cubicBezTo>
                    <a:pt x="15" y="39"/>
                    <a:pt x="16" y="39"/>
                    <a:pt x="16" y="39"/>
                  </a:cubicBezTo>
                  <a:cubicBezTo>
                    <a:pt x="16" y="38"/>
                    <a:pt x="16" y="36"/>
                    <a:pt x="16" y="35"/>
                  </a:cubicBezTo>
                  <a:cubicBezTo>
                    <a:pt x="16" y="35"/>
                    <a:pt x="15" y="35"/>
                    <a:pt x="15" y="35"/>
                  </a:cubicBezTo>
                  <a:close/>
                  <a:moveTo>
                    <a:pt x="18" y="35"/>
                  </a:moveTo>
                  <a:cubicBezTo>
                    <a:pt x="18" y="36"/>
                    <a:pt x="18" y="38"/>
                    <a:pt x="18" y="39"/>
                  </a:cubicBezTo>
                  <a:cubicBezTo>
                    <a:pt x="19" y="39"/>
                    <a:pt x="20" y="39"/>
                    <a:pt x="20" y="39"/>
                  </a:cubicBezTo>
                  <a:cubicBezTo>
                    <a:pt x="20" y="38"/>
                    <a:pt x="20" y="36"/>
                    <a:pt x="20" y="35"/>
                  </a:cubicBezTo>
                  <a:cubicBezTo>
                    <a:pt x="20" y="35"/>
                    <a:pt x="19" y="35"/>
                    <a:pt x="18" y="35"/>
                  </a:cubicBezTo>
                  <a:close/>
                  <a:moveTo>
                    <a:pt x="22" y="35"/>
                  </a:moveTo>
                  <a:cubicBezTo>
                    <a:pt x="22" y="36"/>
                    <a:pt x="22" y="38"/>
                    <a:pt x="22" y="39"/>
                  </a:cubicBezTo>
                  <a:cubicBezTo>
                    <a:pt x="23" y="39"/>
                    <a:pt x="23" y="39"/>
                    <a:pt x="24" y="39"/>
                  </a:cubicBezTo>
                  <a:cubicBezTo>
                    <a:pt x="24" y="38"/>
                    <a:pt x="24" y="36"/>
                    <a:pt x="24" y="35"/>
                  </a:cubicBezTo>
                  <a:cubicBezTo>
                    <a:pt x="23" y="35"/>
                    <a:pt x="23" y="35"/>
                    <a:pt x="22" y="35"/>
                  </a:cubicBezTo>
                  <a:close/>
                  <a:moveTo>
                    <a:pt x="26" y="35"/>
                  </a:moveTo>
                  <a:cubicBezTo>
                    <a:pt x="26" y="36"/>
                    <a:pt x="26" y="38"/>
                    <a:pt x="26" y="39"/>
                  </a:cubicBezTo>
                  <a:cubicBezTo>
                    <a:pt x="26" y="39"/>
                    <a:pt x="27" y="39"/>
                    <a:pt x="27" y="39"/>
                  </a:cubicBezTo>
                  <a:cubicBezTo>
                    <a:pt x="27" y="38"/>
                    <a:pt x="27" y="36"/>
                    <a:pt x="27" y="35"/>
                  </a:cubicBezTo>
                  <a:cubicBezTo>
                    <a:pt x="27" y="35"/>
                    <a:pt x="26" y="35"/>
                    <a:pt x="26" y="35"/>
                  </a:cubicBezTo>
                  <a:close/>
                  <a:moveTo>
                    <a:pt x="29" y="35"/>
                  </a:moveTo>
                  <a:cubicBezTo>
                    <a:pt x="29" y="36"/>
                    <a:pt x="29" y="38"/>
                    <a:pt x="29" y="39"/>
                  </a:cubicBezTo>
                  <a:cubicBezTo>
                    <a:pt x="30" y="39"/>
                    <a:pt x="30" y="39"/>
                    <a:pt x="31" y="39"/>
                  </a:cubicBezTo>
                  <a:cubicBezTo>
                    <a:pt x="31" y="38"/>
                    <a:pt x="31" y="36"/>
                    <a:pt x="31" y="35"/>
                  </a:cubicBezTo>
                  <a:cubicBezTo>
                    <a:pt x="30" y="35"/>
                    <a:pt x="30" y="35"/>
                    <a:pt x="29" y="35"/>
                  </a:cubicBezTo>
                  <a:close/>
                  <a:moveTo>
                    <a:pt x="33" y="35"/>
                  </a:moveTo>
                  <a:cubicBezTo>
                    <a:pt x="33" y="39"/>
                    <a:pt x="33" y="39"/>
                    <a:pt x="33" y="39"/>
                  </a:cubicBezTo>
                  <a:cubicBezTo>
                    <a:pt x="35" y="39"/>
                    <a:pt x="35" y="39"/>
                    <a:pt x="35" y="39"/>
                  </a:cubicBezTo>
                  <a:cubicBezTo>
                    <a:pt x="35" y="35"/>
                    <a:pt x="35" y="35"/>
                    <a:pt x="35" y="35"/>
                  </a:cubicBezTo>
                  <a:lnTo>
                    <a:pt x="33" y="35"/>
                  </a:ln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52" name="Freeform 2616"/>
            <p:cNvSpPr/>
            <p:nvPr/>
          </p:nvSpPr>
          <p:spPr bwMode="auto">
            <a:xfrm>
              <a:off x="-215899" y="823912"/>
              <a:ext cx="96838" cy="331788"/>
            </a:xfrm>
            <a:custGeom>
              <a:avLst/>
              <a:gdLst>
                <a:gd name="T0" fmla="*/ 0 w 61"/>
                <a:gd name="T1" fmla="*/ 209 h 209"/>
                <a:gd name="T2" fmla="*/ 61 w 61"/>
                <a:gd name="T3" fmla="*/ 209 h 209"/>
                <a:gd name="T4" fmla="*/ 61 w 61"/>
                <a:gd name="T5" fmla="*/ 41 h 209"/>
                <a:gd name="T6" fmla="*/ 0 w 61"/>
                <a:gd name="T7" fmla="*/ 0 h 209"/>
                <a:gd name="T8" fmla="*/ 0 w 61"/>
                <a:gd name="T9" fmla="*/ 209 h 209"/>
              </a:gdLst>
              <a:ahLst/>
              <a:cxnLst>
                <a:cxn ang="0">
                  <a:pos x="T0" y="T1"/>
                </a:cxn>
                <a:cxn ang="0">
                  <a:pos x="T2" y="T3"/>
                </a:cxn>
                <a:cxn ang="0">
                  <a:pos x="T4" y="T5"/>
                </a:cxn>
                <a:cxn ang="0">
                  <a:pos x="T6" y="T7"/>
                </a:cxn>
                <a:cxn ang="0">
                  <a:pos x="T8" y="T9"/>
                </a:cxn>
              </a:cxnLst>
              <a:rect l="0" t="0" r="r" b="b"/>
              <a:pathLst>
                <a:path w="61" h="209">
                  <a:moveTo>
                    <a:pt x="0" y="209"/>
                  </a:moveTo>
                  <a:lnTo>
                    <a:pt x="61" y="209"/>
                  </a:lnTo>
                  <a:lnTo>
                    <a:pt x="61" y="41"/>
                  </a:lnTo>
                  <a:lnTo>
                    <a:pt x="0" y="0"/>
                  </a:lnTo>
                  <a:lnTo>
                    <a:pt x="0" y="209"/>
                  </a:ln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53" name="Rectangle 2617"/>
            <p:cNvSpPr>
              <a:spLocks noChangeArrowheads="1"/>
            </p:cNvSpPr>
            <p:nvPr/>
          </p:nvSpPr>
          <p:spPr bwMode="auto">
            <a:xfrm>
              <a:off x="-239712" y="1081087"/>
              <a:ext cx="163513" cy="74613"/>
            </a:xfrm>
            <a:prstGeom prst="rect">
              <a:avLst/>
            </a:pr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54" name="Freeform 2618"/>
            <p:cNvSpPr>
              <a:spLocks noEditPoints="1"/>
            </p:cNvSpPr>
            <p:nvPr/>
          </p:nvSpPr>
          <p:spPr bwMode="auto">
            <a:xfrm>
              <a:off x="-180974" y="892175"/>
              <a:ext cx="46038" cy="161925"/>
            </a:xfrm>
            <a:custGeom>
              <a:avLst/>
              <a:gdLst>
                <a:gd name="T0" fmla="*/ 14 w 14"/>
                <a:gd name="T1" fmla="*/ 4 h 50"/>
                <a:gd name="T2" fmla="*/ 0 w 14"/>
                <a:gd name="T3" fmla="*/ 5 h 50"/>
                <a:gd name="T4" fmla="*/ 0 w 14"/>
                <a:gd name="T5" fmla="*/ 0 h 50"/>
                <a:gd name="T6" fmla="*/ 14 w 14"/>
                <a:gd name="T7" fmla="*/ 2 h 50"/>
                <a:gd name="T8" fmla="*/ 0 w 14"/>
                <a:gd name="T9" fmla="*/ 0 h 50"/>
                <a:gd name="T10" fmla="*/ 14 w 14"/>
                <a:gd name="T11" fmla="*/ 7 h 50"/>
                <a:gd name="T12" fmla="*/ 0 w 14"/>
                <a:gd name="T13" fmla="*/ 9 h 50"/>
                <a:gd name="T14" fmla="*/ 0 w 14"/>
                <a:gd name="T15" fmla="*/ 11 h 50"/>
                <a:gd name="T16" fmla="*/ 14 w 14"/>
                <a:gd name="T17" fmla="*/ 12 h 50"/>
                <a:gd name="T18" fmla="*/ 0 w 14"/>
                <a:gd name="T19" fmla="*/ 11 h 50"/>
                <a:gd name="T20" fmla="*/ 14 w 14"/>
                <a:gd name="T21" fmla="*/ 14 h 50"/>
                <a:gd name="T22" fmla="*/ 0 w 14"/>
                <a:gd name="T23" fmla="*/ 16 h 50"/>
                <a:gd name="T24" fmla="*/ 0 w 14"/>
                <a:gd name="T25" fmla="*/ 17 h 50"/>
                <a:gd name="T26" fmla="*/ 14 w 14"/>
                <a:gd name="T27" fmla="*/ 19 h 50"/>
                <a:gd name="T28" fmla="*/ 0 w 14"/>
                <a:gd name="T29" fmla="*/ 17 h 50"/>
                <a:gd name="T30" fmla="*/ 14 w 14"/>
                <a:gd name="T31" fmla="*/ 21 h 50"/>
                <a:gd name="T32" fmla="*/ 0 w 14"/>
                <a:gd name="T33" fmla="*/ 22 h 50"/>
                <a:gd name="T34" fmla="*/ 0 w 14"/>
                <a:gd name="T35" fmla="*/ 24 h 50"/>
                <a:gd name="T36" fmla="*/ 14 w 14"/>
                <a:gd name="T37" fmla="*/ 26 h 50"/>
                <a:gd name="T38" fmla="*/ 0 w 14"/>
                <a:gd name="T39" fmla="*/ 24 h 50"/>
                <a:gd name="T40" fmla="*/ 14 w 14"/>
                <a:gd name="T41" fmla="*/ 28 h 50"/>
                <a:gd name="T42" fmla="*/ 0 w 14"/>
                <a:gd name="T43" fmla="*/ 29 h 50"/>
                <a:gd name="T44" fmla="*/ 0 w 14"/>
                <a:gd name="T45" fmla="*/ 31 h 50"/>
                <a:gd name="T46" fmla="*/ 14 w 14"/>
                <a:gd name="T47" fmla="*/ 33 h 50"/>
                <a:gd name="T48" fmla="*/ 0 w 14"/>
                <a:gd name="T49" fmla="*/ 31 h 50"/>
                <a:gd name="T50" fmla="*/ 14 w 14"/>
                <a:gd name="T51" fmla="*/ 35 h 50"/>
                <a:gd name="T52" fmla="*/ 0 w 14"/>
                <a:gd name="T53" fmla="*/ 36 h 50"/>
                <a:gd name="T54" fmla="*/ 0 w 14"/>
                <a:gd name="T55" fmla="*/ 38 h 50"/>
                <a:gd name="T56" fmla="*/ 14 w 14"/>
                <a:gd name="T57" fmla="*/ 40 h 50"/>
                <a:gd name="T58" fmla="*/ 0 w 14"/>
                <a:gd name="T59" fmla="*/ 38 h 50"/>
                <a:gd name="T60" fmla="*/ 14 w 14"/>
                <a:gd name="T61" fmla="*/ 42 h 50"/>
                <a:gd name="T62" fmla="*/ 0 w 14"/>
                <a:gd name="T63" fmla="*/ 43 h 50"/>
                <a:gd name="T64" fmla="*/ 0 w 14"/>
                <a:gd name="T65" fmla="*/ 45 h 50"/>
                <a:gd name="T66" fmla="*/ 14 w 14"/>
                <a:gd name="T67" fmla="*/ 47 h 50"/>
                <a:gd name="T68" fmla="*/ 0 w 14"/>
                <a:gd name="T69" fmla="*/ 45 h 50"/>
                <a:gd name="T70" fmla="*/ 14 w 14"/>
                <a:gd name="T71" fmla="*/ 48 h 50"/>
                <a:gd name="T72" fmla="*/ 0 w 14"/>
                <a:gd name="T73"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50">
                  <a:moveTo>
                    <a:pt x="0" y="4"/>
                  </a:moveTo>
                  <a:cubicBezTo>
                    <a:pt x="5" y="4"/>
                    <a:pt x="9" y="4"/>
                    <a:pt x="14" y="4"/>
                  </a:cubicBezTo>
                  <a:cubicBezTo>
                    <a:pt x="14" y="4"/>
                    <a:pt x="14" y="5"/>
                    <a:pt x="14" y="5"/>
                  </a:cubicBezTo>
                  <a:cubicBezTo>
                    <a:pt x="9" y="5"/>
                    <a:pt x="5" y="5"/>
                    <a:pt x="0" y="5"/>
                  </a:cubicBezTo>
                  <a:cubicBezTo>
                    <a:pt x="0" y="5"/>
                    <a:pt x="0" y="4"/>
                    <a:pt x="0" y="4"/>
                  </a:cubicBezTo>
                  <a:close/>
                  <a:moveTo>
                    <a:pt x="0" y="0"/>
                  </a:moveTo>
                  <a:cubicBezTo>
                    <a:pt x="14" y="0"/>
                    <a:pt x="14" y="0"/>
                    <a:pt x="14" y="0"/>
                  </a:cubicBezTo>
                  <a:cubicBezTo>
                    <a:pt x="14" y="2"/>
                    <a:pt x="14" y="2"/>
                    <a:pt x="14" y="2"/>
                  </a:cubicBezTo>
                  <a:cubicBezTo>
                    <a:pt x="0" y="2"/>
                    <a:pt x="0" y="2"/>
                    <a:pt x="0" y="2"/>
                  </a:cubicBezTo>
                  <a:cubicBezTo>
                    <a:pt x="0" y="0"/>
                    <a:pt x="0" y="0"/>
                    <a:pt x="0" y="0"/>
                  </a:cubicBezTo>
                  <a:close/>
                  <a:moveTo>
                    <a:pt x="0" y="7"/>
                  </a:moveTo>
                  <a:cubicBezTo>
                    <a:pt x="5" y="7"/>
                    <a:pt x="9" y="7"/>
                    <a:pt x="14" y="7"/>
                  </a:cubicBezTo>
                  <a:cubicBezTo>
                    <a:pt x="14" y="8"/>
                    <a:pt x="14" y="8"/>
                    <a:pt x="14" y="9"/>
                  </a:cubicBezTo>
                  <a:cubicBezTo>
                    <a:pt x="9" y="9"/>
                    <a:pt x="5" y="9"/>
                    <a:pt x="0" y="9"/>
                  </a:cubicBezTo>
                  <a:cubicBezTo>
                    <a:pt x="0" y="8"/>
                    <a:pt x="0" y="8"/>
                    <a:pt x="0" y="7"/>
                  </a:cubicBezTo>
                  <a:close/>
                  <a:moveTo>
                    <a:pt x="0" y="11"/>
                  </a:moveTo>
                  <a:cubicBezTo>
                    <a:pt x="5" y="11"/>
                    <a:pt x="9" y="11"/>
                    <a:pt x="14" y="11"/>
                  </a:cubicBezTo>
                  <a:cubicBezTo>
                    <a:pt x="14" y="11"/>
                    <a:pt x="14" y="12"/>
                    <a:pt x="14" y="12"/>
                  </a:cubicBezTo>
                  <a:cubicBezTo>
                    <a:pt x="9" y="12"/>
                    <a:pt x="5" y="12"/>
                    <a:pt x="0" y="12"/>
                  </a:cubicBezTo>
                  <a:cubicBezTo>
                    <a:pt x="0" y="12"/>
                    <a:pt x="0" y="11"/>
                    <a:pt x="0" y="11"/>
                  </a:cubicBezTo>
                  <a:close/>
                  <a:moveTo>
                    <a:pt x="0" y="14"/>
                  </a:moveTo>
                  <a:cubicBezTo>
                    <a:pt x="5" y="14"/>
                    <a:pt x="9" y="14"/>
                    <a:pt x="14" y="14"/>
                  </a:cubicBezTo>
                  <a:cubicBezTo>
                    <a:pt x="14" y="15"/>
                    <a:pt x="14" y="15"/>
                    <a:pt x="14" y="16"/>
                  </a:cubicBezTo>
                  <a:cubicBezTo>
                    <a:pt x="9" y="16"/>
                    <a:pt x="5" y="16"/>
                    <a:pt x="0" y="16"/>
                  </a:cubicBezTo>
                  <a:cubicBezTo>
                    <a:pt x="0" y="15"/>
                    <a:pt x="0" y="15"/>
                    <a:pt x="0" y="14"/>
                  </a:cubicBezTo>
                  <a:close/>
                  <a:moveTo>
                    <a:pt x="0" y="17"/>
                  </a:moveTo>
                  <a:cubicBezTo>
                    <a:pt x="5" y="17"/>
                    <a:pt x="9" y="17"/>
                    <a:pt x="14" y="17"/>
                  </a:cubicBezTo>
                  <a:cubicBezTo>
                    <a:pt x="14" y="18"/>
                    <a:pt x="14" y="19"/>
                    <a:pt x="14" y="19"/>
                  </a:cubicBezTo>
                  <a:cubicBezTo>
                    <a:pt x="9" y="19"/>
                    <a:pt x="5" y="19"/>
                    <a:pt x="0" y="19"/>
                  </a:cubicBezTo>
                  <a:cubicBezTo>
                    <a:pt x="0" y="19"/>
                    <a:pt x="0" y="18"/>
                    <a:pt x="0" y="17"/>
                  </a:cubicBezTo>
                  <a:close/>
                  <a:moveTo>
                    <a:pt x="0" y="21"/>
                  </a:moveTo>
                  <a:cubicBezTo>
                    <a:pt x="5" y="21"/>
                    <a:pt x="9" y="21"/>
                    <a:pt x="14" y="21"/>
                  </a:cubicBezTo>
                  <a:cubicBezTo>
                    <a:pt x="14" y="21"/>
                    <a:pt x="14" y="22"/>
                    <a:pt x="14" y="22"/>
                  </a:cubicBezTo>
                  <a:cubicBezTo>
                    <a:pt x="9" y="22"/>
                    <a:pt x="5" y="22"/>
                    <a:pt x="0" y="22"/>
                  </a:cubicBezTo>
                  <a:cubicBezTo>
                    <a:pt x="0" y="22"/>
                    <a:pt x="0" y="21"/>
                    <a:pt x="0" y="21"/>
                  </a:cubicBezTo>
                  <a:close/>
                  <a:moveTo>
                    <a:pt x="0" y="24"/>
                  </a:moveTo>
                  <a:cubicBezTo>
                    <a:pt x="5" y="24"/>
                    <a:pt x="9" y="24"/>
                    <a:pt x="14" y="24"/>
                  </a:cubicBezTo>
                  <a:cubicBezTo>
                    <a:pt x="14" y="25"/>
                    <a:pt x="14" y="25"/>
                    <a:pt x="14" y="26"/>
                  </a:cubicBezTo>
                  <a:cubicBezTo>
                    <a:pt x="9" y="26"/>
                    <a:pt x="5" y="26"/>
                    <a:pt x="0" y="26"/>
                  </a:cubicBezTo>
                  <a:cubicBezTo>
                    <a:pt x="0" y="25"/>
                    <a:pt x="0" y="25"/>
                    <a:pt x="0" y="24"/>
                  </a:cubicBezTo>
                  <a:close/>
                  <a:moveTo>
                    <a:pt x="0" y="28"/>
                  </a:moveTo>
                  <a:cubicBezTo>
                    <a:pt x="5" y="28"/>
                    <a:pt x="9" y="28"/>
                    <a:pt x="14" y="28"/>
                  </a:cubicBezTo>
                  <a:cubicBezTo>
                    <a:pt x="14" y="28"/>
                    <a:pt x="14" y="29"/>
                    <a:pt x="14" y="29"/>
                  </a:cubicBezTo>
                  <a:cubicBezTo>
                    <a:pt x="9" y="29"/>
                    <a:pt x="5" y="29"/>
                    <a:pt x="0" y="29"/>
                  </a:cubicBezTo>
                  <a:cubicBezTo>
                    <a:pt x="0" y="29"/>
                    <a:pt x="0" y="28"/>
                    <a:pt x="0" y="28"/>
                  </a:cubicBezTo>
                  <a:close/>
                  <a:moveTo>
                    <a:pt x="0" y="31"/>
                  </a:moveTo>
                  <a:cubicBezTo>
                    <a:pt x="5" y="31"/>
                    <a:pt x="9" y="31"/>
                    <a:pt x="14" y="31"/>
                  </a:cubicBezTo>
                  <a:cubicBezTo>
                    <a:pt x="14" y="32"/>
                    <a:pt x="14" y="32"/>
                    <a:pt x="14" y="33"/>
                  </a:cubicBezTo>
                  <a:cubicBezTo>
                    <a:pt x="9" y="33"/>
                    <a:pt x="5" y="33"/>
                    <a:pt x="0" y="33"/>
                  </a:cubicBezTo>
                  <a:cubicBezTo>
                    <a:pt x="0" y="32"/>
                    <a:pt x="0" y="32"/>
                    <a:pt x="0" y="31"/>
                  </a:cubicBezTo>
                  <a:close/>
                  <a:moveTo>
                    <a:pt x="0" y="35"/>
                  </a:moveTo>
                  <a:cubicBezTo>
                    <a:pt x="5" y="35"/>
                    <a:pt x="9" y="35"/>
                    <a:pt x="14" y="35"/>
                  </a:cubicBezTo>
                  <a:cubicBezTo>
                    <a:pt x="14" y="35"/>
                    <a:pt x="14" y="36"/>
                    <a:pt x="14" y="36"/>
                  </a:cubicBezTo>
                  <a:cubicBezTo>
                    <a:pt x="9" y="36"/>
                    <a:pt x="5" y="36"/>
                    <a:pt x="0" y="36"/>
                  </a:cubicBezTo>
                  <a:cubicBezTo>
                    <a:pt x="0" y="36"/>
                    <a:pt x="0" y="35"/>
                    <a:pt x="0" y="35"/>
                  </a:cubicBezTo>
                  <a:close/>
                  <a:moveTo>
                    <a:pt x="0" y="38"/>
                  </a:moveTo>
                  <a:cubicBezTo>
                    <a:pt x="5" y="38"/>
                    <a:pt x="9" y="38"/>
                    <a:pt x="14" y="38"/>
                  </a:cubicBezTo>
                  <a:cubicBezTo>
                    <a:pt x="14" y="39"/>
                    <a:pt x="14" y="39"/>
                    <a:pt x="14" y="40"/>
                  </a:cubicBezTo>
                  <a:cubicBezTo>
                    <a:pt x="9" y="40"/>
                    <a:pt x="5" y="40"/>
                    <a:pt x="0" y="40"/>
                  </a:cubicBezTo>
                  <a:cubicBezTo>
                    <a:pt x="0" y="39"/>
                    <a:pt x="0" y="39"/>
                    <a:pt x="0" y="38"/>
                  </a:cubicBezTo>
                  <a:close/>
                  <a:moveTo>
                    <a:pt x="0" y="42"/>
                  </a:moveTo>
                  <a:cubicBezTo>
                    <a:pt x="5" y="42"/>
                    <a:pt x="9" y="42"/>
                    <a:pt x="14" y="42"/>
                  </a:cubicBezTo>
                  <a:cubicBezTo>
                    <a:pt x="14" y="42"/>
                    <a:pt x="14" y="43"/>
                    <a:pt x="14" y="43"/>
                  </a:cubicBezTo>
                  <a:cubicBezTo>
                    <a:pt x="9" y="43"/>
                    <a:pt x="5" y="43"/>
                    <a:pt x="0" y="43"/>
                  </a:cubicBezTo>
                  <a:cubicBezTo>
                    <a:pt x="0" y="43"/>
                    <a:pt x="0" y="42"/>
                    <a:pt x="0" y="42"/>
                  </a:cubicBezTo>
                  <a:close/>
                  <a:moveTo>
                    <a:pt x="0" y="45"/>
                  </a:moveTo>
                  <a:cubicBezTo>
                    <a:pt x="5" y="45"/>
                    <a:pt x="9" y="45"/>
                    <a:pt x="14" y="45"/>
                  </a:cubicBezTo>
                  <a:cubicBezTo>
                    <a:pt x="14" y="45"/>
                    <a:pt x="14" y="46"/>
                    <a:pt x="14" y="47"/>
                  </a:cubicBezTo>
                  <a:cubicBezTo>
                    <a:pt x="9" y="47"/>
                    <a:pt x="5" y="47"/>
                    <a:pt x="0" y="47"/>
                  </a:cubicBezTo>
                  <a:cubicBezTo>
                    <a:pt x="0" y="46"/>
                    <a:pt x="0" y="45"/>
                    <a:pt x="0" y="45"/>
                  </a:cubicBezTo>
                  <a:close/>
                  <a:moveTo>
                    <a:pt x="0" y="48"/>
                  </a:moveTo>
                  <a:cubicBezTo>
                    <a:pt x="14" y="48"/>
                    <a:pt x="14" y="48"/>
                    <a:pt x="14" y="48"/>
                  </a:cubicBezTo>
                  <a:cubicBezTo>
                    <a:pt x="14" y="50"/>
                    <a:pt x="14" y="50"/>
                    <a:pt x="14" y="50"/>
                  </a:cubicBezTo>
                  <a:cubicBezTo>
                    <a:pt x="0" y="50"/>
                    <a:pt x="0" y="50"/>
                    <a:pt x="0" y="50"/>
                  </a:cubicBezTo>
                  <a:lnTo>
                    <a:pt x="0" y="48"/>
                  </a:ln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55" name="Freeform 2619"/>
            <p:cNvSpPr/>
            <p:nvPr/>
          </p:nvSpPr>
          <p:spPr bwMode="auto">
            <a:xfrm>
              <a:off x="-2732087" y="660400"/>
              <a:ext cx="123825" cy="495300"/>
            </a:xfrm>
            <a:custGeom>
              <a:avLst/>
              <a:gdLst>
                <a:gd name="T0" fmla="*/ 78 w 78"/>
                <a:gd name="T1" fmla="*/ 312 h 312"/>
                <a:gd name="T2" fmla="*/ 64 w 78"/>
                <a:gd name="T3" fmla="*/ 312 h 312"/>
                <a:gd name="T4" fmla="*/ 52 w 78"/>
                <a:gd name="T5" fmla="*/ 312 h 312"/>
                <a:gd name="T6" fmla="*/ 0 w 78"/>
                <a:gd name="T7" fmla="*/ 312 h 312"/>
                <a:gd name="T8" fmla="*/ 0 w 78"/>
                <a:gd name="T9" fmla="*/ 109 h 312"/>
                <a:gd name="T10" fmla="*/ 13 w 78"/>
                <a:gd name="T11" fmla="*/ 105 h 312"/>
                <a:gd name="T12" fmla="*/ 13 w 78"/>
                <a:gd name="T13" fmla="*/ 51 h 312"/>
                <a:gd name="T14" fmla="*/ 17 w 78"/>
                <a:gd name="T15" fmla="*/ 49 h 312"/>
                <a:gd name="T16" fmla="*/ 17 w 78"/>
                <a:gd name="T17" fmla="*/ 10 h 312"/>
                <a:gd name="T18" fmla="*/ 47 w 78"/>
                <a:gd name="T19" fmla="*/ 0 h 312"/>
                <a:gd name="T20" fmla="*/ 47 w 78"/>
                <a:gd name="T21" fmla="*/ 39 h 312"/>
                <a:gd name="T22" fmla="*/ 52 w 78"/>
                <a:gd name="T23" fmla="*/ 37 h 312"/>
                <a:gd name="T24" fmla="*/ 52 w 78"/>
                <a:gd name="T25" fmla="*/ 94 h 312"/>
                <a:gd name="T26" fmla="*/ 64 w 78"/>
                <a:gd name="T27" fmla="*/ 90 h 312"/>
                <a:gd name="T28" fmla="*/ 64 w 78"/>
                <a:gd name="T29" fmla="*/ 177 h 312"/>
                <a:gd name="T30" fmla="*/ 78 w 78"/>
                <a:gd name="T31" fmla="*/ 177 h 312"/>
                <a:gd name="T32" fmla="*/ 78 w 78"/>
                <a:gd name="T33" fmla="*/ 31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312">
                  <a:moveTo>
                    <a:pt x="78" y="312"/>
                  </a:moveTo>
                  <a:lnTo>
                    <a:pt x="64" y="312"/>
                  </a:lnTo>
                  <a:lnTo>
                    <a:pt x="52" y="312"/>
                  </a:lnTo>
                  <a:lnTo>
                    <a:pt x="0" y="312"/>
                  </a:lnTo>
                  <a:lnTo>
                    <a:pt x="0" y="109"/>
                  </a:lnTo>
                  <a:lnTo>
                    <a:pt x="13" y="105"/>
                  </a:lnTo>
                  <a:lnTo>
                    <a:pt x="13" y="51"/>
                  </a:lnTo>
                  <a:lnTo>
                    <a:pt x="17" y="49"/>
                  </a:lnTo>
                  <a:lnTo>
                    <a:pt x="17" y="10"/>
                  </a:lnTo>
                  <a:lnTo>
                    <a:pt x="47" y="0"/>
                  </a:lnTo>
                  <a:lnTo>
                    <a:pt x="47" y="39"/>
                  </a:lnTo>
                  <a:lnTo>
                    <a:pt x="52" y="37"/>
                  </a:lnTo>
                  <a:lnTo>
                    <a:pt x="52" y="94"/>
                  </a:lnTo>
                  <a:lnTo>
                    <a:pt x="64" y="90"/>
                  </a:lnTo>
                  <a:lnTo>
                    <a:pt x="64" y="177"/>
                  </a:lnTo>
                  <a:lnTo>
                    <a:pt x="78" y="177"/>
                  </a:lnTo>
                  <a:lnTo>
                    <a:pt x="78" y="312"/>
                  </a:ln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56" name="Rectangle 2620"/>
            <p:cNvSpPr>
              <a:spLocks noChangeArrowheads="1"/>
            </p:cNvSpPr>
            <p:nvPr/>
          </p:nvSpPr>
          <p:spPr bwMode="auto">
            <a:xfrm>
              <a:off x="-2800349" y="901700"/>
              <a:ext cx="74613" cy="254000"/>
            </a:xfrm>
            <a:prstGeom prst="rect">
              <a:avLst/>
            </a:pr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57" name="Freeform 2621"/>
            <p:cNvSpPr>
              <a:spLocks noEditPoints="1"/>
            </p:cNvSpPr>
            <p:nvPr/>
          </p:nvSpPr>
          <p:spPr bwMode="auto">
            <a:xfrm>
              <a:off x="-2936874" y="758825"/>
              <a:ext cx="176213" cy="396875"/>
            </a:xfrm>
            <a:custGeom>
              <a:avLst/>
              <a:gdLst>
                <a:gd name="T0" fmla="*/ 33 w 54"/>
                <a:gd name="T1" fmla="*/ 21 h 122"/>
                <a:gd name="T2" fmla="*/ 27 w 54"/>
                <a:gd name="T3" fmla="*/ 14 h 122"/>
                <a:gd name="T4" fmla="*/ 15 w 54"/>
                <a:gd name="T5" fmla="*/ 52 h 122"/>
                <a:gd name="T6" fmla="*/ 19 w 54"/>
                <a:gd name="T7" fmla="*/ 58 h 122"/>
                <a:gd name="T8" fmla="*/ 15 w 54"/>
                <a:gd name="T9" fmla="*/ 60 h 122"/>
                <a:gd name="T10" fmla="*/ 15 w 54"/>
                <a:gd name="T11" fmla="*/ 75 h 122"/>
                <a:gd name="T12" fmla="*/ 19 w 54"/>
                <a:gd name="T13" fmla="*/ 77 h 122"/>
                <a:gd name="T14" fmla="*/ 24 w 54"/>
                <a:gd name="T15" fmla="*/ 102 h 122"/>
                <a:gd name="T16" fmla="*/ 32 w 54"/>
                <a:gd name="T17" fmla="*/ 104 h 122"/>
                <a:gd name="T18" fmla="*/ 20 w 54"/>
                <a:gd name="T19" fmla="*/ 97 h 122"/>
                <a:gd name="T20" fmla="*/ 28 w 54"/>
                <a:gd name="T21" fmla="*/ 100 h 122"/>
                <a:gd name="T22" fmla="*/ 27 w 54"/>
                <a:gd name="T23" fmla="*/ 93 h 122"/>
                <a:gd name="T24" fmla="*/ 33 w 54"/>
                <a:gd name="T25" fmla="*/ 93 h 122"/>
                <a:gd name="T26" fmla="*/ 23 w 54"/>
                <a:gd name="T27" fmla="*/ 91 h 122"/>
                <a:gd name="T28" fmla="*/ 28 w 54"/>
                <a:gd name="T29" fmla="*/ 89 h 122"/>
                <a:gd name="T30" fmla="*/ 20 w 54"/>
                <a:gd name="T31" fmla="*/ 87 h 122"/>
                <a:gd name="T32" fmla="*/ 27 w 54"/>
                <a:gd name="T33" fmla="*/ 85 h 122"/>
                <a:gd name="T34" fmla="*/ 33 w 54"/>
                <a:gd name="T35" fmla="*/ 85 h 122"/>
                <a:gd name="T36" fmla="*/ 23 w 54"/>
                <a:gd name="T37" fmla="*/ 83 h 122"/>
                <a:gd name="T38" fmla="*/ 24 w 54"/>
                <a:gd name="T39" fmla="*/ 81 h 122"/>
                <a:gd name="T40" fmla="*/ 20 w 54"/>
                <a:gd name="T41" fmla="*/ 79 h 122"/>
                <a:gd name="T42" fmla="*/ 32 w 54"/>
                <a:gd name="T43" fmla="*/ 77 h 122"/>
                <a:gd name="T44" fmla="*/ 37 w 54"/>
                <a:gd name="T45" fmla="*/ 73 h 122"/>
                <a:gd name="T46" fmla="*/ 23 w 54"/>
                <a:gd name="T47" fmla="*/ 75 h 122"/>
                <a:gd name="T48" fmla="*/ 24 w 54"/>
                <a:gd name="T49" fmla="*/ 73 h 122"/>
                <a:gd name="T50" fmla="*/ 37 w 54"/>
                <a:gd name="T51" fmla="*/ 71 h 122"/>
                <a:gd name="T52" fmla="*/ 23 w 54"/>
                <a:gd name="T53" fmla="*/ 68 h 122"/>
                <a:gd name="T54" fmla="*/ 28 w 54"/>
                <a:gd name="T55" fmla="*/ 68 h 122"/>
                <a:gd name="T56" fmla="*/ 36 w 54"/>
                <a:gd name="T57" fmla="*/ 71 h 122"/>
                <a:gd name="T58" fmla="*/ 37 w 54"/>
                <a:gd name="T59" fmla="*/ 64 h 122"/>
                <a:gd name="T60" fmla="*/ 28 w 54"/>
                <a:gd name="T61" fmla="*/ 66 h 122"/>
                <a:gd name="T62" fmla="*/ 36 w 54"/>
                <a:gd name="T63" fmla="*/ 64 h 122"/>
                <a:gd name="T64" fmla="*/ 20 w 54"/>
                <a:gd name="T65" fmla="*/ 60 h 122"/>
                <a:gd name="T66" fmla="*/ 32 w 54"/>
                <a:gd name="T67" fmla="*/ 62 h 122"/>
                <a:gd name="T68" fmla="*/ 33 w 54"/>
                <a:gd name="T69" fmla="*/ 60 h 122"/>
                <a:gd name="T70" fmla="*/ 20 w 54"/>
                <a:gd name="T71" fmla="*/ 58 h 122"/>
                <a:gd name="T72" fmla="*/ 27 w 54"/>
                <a:gd name="T73" fmla="*/ 56 h 122"/>
                <a:gd name="T74" fmla="*/ 37 w 54"/>
                <a:gd name="T75" fmla="*/ 52 h 122"/>
                <a:gd name="T76" fmla="*/ 23 w 54"/>
                <a:gd name="T77" fmla="*/ 54 h 122"/>
                <a:gd name="T78" fmla="*/ 24 w 54"/>
                <a:gd name="T79" fmla="*/ 52 h 122"/>
                <a:gd name="T80" fmla="*/ 33 w 54"/>
                <a:gd name="T81" fmla="*/ 54 h 122"/>
                <a:gd name="T82" fmla="*/ 40 w 54"/>
                <a:gd name="T83" fmla="*/ 48 h 122"/>
                <a:gd name="T84" fmla="*/ 24 w 54"/>
                <a:gd name="T85" fmla="*/ 48 h 122"/>
                <a:gd name="T86" fmla="*/ 32 w 54"/>
                <a:gd name="T87" fmla="*/ 50 h 122"/>
                <a:gd name="T88" fmla="*/ 33 w 54"/>
                <a:gd name="T89" fmla="*/ 48 h 122"/>
                <a:gd name="T90" fmla="*/ 20 w 54"/>
                <a:gd name="T91" fmla="*/ 46 h 122"/>
                <a:gd name="T92" fmla="*/ 27 w 54"/>
                <a:gd name="T93" fmla="*/ 44 h 122"/>
                <a:gd name="T94" fmla="*/ 33 w 54"/>
                <a:gd name="T95" fmla="*/ 44 h 122"/>
                <a:gd name="T96" fmla="*/ 40 w 54"/>
                <a:gd name="T97" fmla="*/ 42 h 122"/>
                <a:gd name="T98" fmla="*/ 20 w 54"/>
                <a:gd name="T99" fmla="*/ 39 h 122"/>
                <a:gd name="T100" fmla="*/ 33 w 54"/>
                <a:gd name="T101" fmla="*/ 42 h 122"/>
                <a:gd name="T102" fmla="*/ 23 w 54"/>
                <a:gd name="T103" fmla="*/ 35 h 122"/>
                <a:gd name="T104" fmla="*/ 33 w 54"/>
                <a:gd name="T105" fmla="*/ 35 h 122"/>
                <a:gd name="T106" fmla="*/ 23 w 54"/>
                <a:gd name="T107" fmla="*/ 33 h 122"/>
                <a:gd name="T108" fmla="*/ 24 w 54"/>
                <a:gd name="T109" fmla="*/ 31 h 122"/>
                <a:gd name="T110" fmla="*/ 24 w 54"/>
                <a:gd name="T111" fmla="*/ 29 h 122"/>
                <a:gd name="T112" fmla="*/ 32 w 54"/>
                <a:gd name="T113" fmla="*/ 27 h 122"/>
                <a:gd name="T114" fmla="*/ 24 w 54"/>
                <a:gd name="T115" fmla="*/ 23 h 122"/>
                <a:gd name="T116" fmla="*/ 32 w 54"/>
                <a:gd name="T117" fmla="*/ 25 h 122"/>
                <a:gd name="T118" fmla="*/ 33 w 54"/>
                <a:gd name="T119" fmla="*/ 2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4" h="122">
                  <a:moveTo>
                    <a:pt x="41" y="122"/>
                  </a:moveTo>
                  <a:cubicBezTo>
                    <a:pt x="37" y="122"/>
                    <a:pt x="19" y="122"/>
                    <a:pt x="15" y="122"/>
                  </a:cubicBezTo>
                  <a:cubicBezTo>
                    <a:pt x="0" y="83"/>
                    <a:pt x="12" y="42"/>
                    <a:pt x="24" y="0"/>
                  </a:cubicBezTo>
                  <a:cubicBezTo>
                    <a:pt x="27" y="0"/>
                    <a:pt x="31" y="0"/>
                    <a:pt x="34" y="0"/>
                  </a:cubicBezTo>
                  <a:cubicBezTo>
                    <a:pt x="46" y="41"/>
                    <a:pt x="54" y="81"/>
                    <a:pt x="41" y="122"/>
                  </a:cubicBezTo>
                  <a:close/>
                  <a:moveTo>
                    <a:pt x="33" y="19"/>
                  </a:moveTo>
                  <a:cubicBezTo>
                    <a:pt x="33" y="19"/>
                    <a:pt x="33" y="20"/>
                    <a:pt x="33" y="21"/>
                  </a:cubicBezTo>
                  <a:cubicBezTo>
                    <a:pt x="34" y="21"/>
                    <a:pt x="35" y="21"/>
                    <a:pt x="36" y="21"/>
                  </a:cubicBezTo>
                  <a:cubicBezTo>
                    <a:pt x="36" y="20"/>
                    <a:pt x="36" y="19"/>
                    <a:pt x="36" y="19"/>
                  </a:cubicBezTo>
                  <a:cubicBezTo>
                    <a:pt x="35" y="19"/>
                    <a:pt x="34" y="19"/>
                    <a:pt x="33" y="19"/>
                  </a:cubicBezTo>
                  <a:close/>
                  <a:moveTo>
                    <a:pt x="24" y="14"/>
                  </a:moveTo>
                  <a:cubicBezTo>
                    <a:pt x="24" y="15"/>
                    <a:pt x="24" y="16"/>
                    <a:pt x="24" y="17"/>
                  </a:cubicBezTo>
                  <a:cubicBezTo>
                    <a:pt x="25" y="17"/>
                    <a:pt x="26" y="17"/>
                    <a:pt x="27" y="17"/>
                  </a:cubicBezTo>
                  <a:cubicBezTo>
                    <a:pt x="27" y="16"/>
                    <a:pt x="27" y="15"/>
                    <a:pt x="27" y="14"/>
                  </a:cubicBezTo>
                  <a:cubicBezTo>
                    <a:pt x="26" y="14"/>
                    <a:pt x="25" y="14"/>
                    <a:pt x="24" y="14"/>
                  </a:cubicBezTo>
                  <a:close/>
                  <a:moveTo>
                    <a:pt x="28" y="14"/>
                  </a:moveTo>
                  <a:cubicBezTo>
                    <a:pt x="28" y="15"/>
                    <a:pt x="28" y="16"/>
                    <a:pt x="28" y="17"/>
                  </a:cubicBezTo>
                  <a:cubicBezTo>
                    <a:pt x="29" y="17"/>
                    <a:pt x="31" y="17"/>
                    <a:pt x="32" y="17"/>
                  </a:cubicBezTo>
                  <a:cubicBezTo>
                    <a:pt x="32" y="16"/>
                    <a:pt x="32" y="15"/>
                    <a:pt x="32" y="14"/>
                  </a:cubicBezTo>
                  <a:cubicBezTo>
                    <a:pt x="31" y="14"/>
                    <a:pt x="29" y="14"/>
                    <a:pt x="28" y="14"/>
                  </a:cubicBezTo>
                  <a:close/>
                  <a:moveTo>
                    <a:pt x="15" y="52"/>
                  </a:moveTo>
                  <a:cubicBezTo>
                    <a:pt x="15" y="53"/>
                    <a:pt x="15" y="53"/>
                    <a:pt x="15" y="54"/>
                  </a:cubicBezTo>
                  <a:cubicBezTo>
                    <a:pt x="17" y="54"/>
                    <a:pt x="18" y="54"/>
                    <a:pt x="19" y="54"/>
                  </a:cubicBezTo>
                  <a:cubicBezTo>
                    <a:pt x="19" y="53"/>
                    <a:pt x="19" y="53"/>
                    <a:pt x="19" y="52"/>
                  </a:cubicBezTo>
                  <a:cubicBezTo>
                    <a:pt x="18" y="52"/>
                    <a:pt x="17" y="52"/>
                    <a:pt x="15" y="52"/>
                  </a:cubicBezTo>
                  <a:close/>
                  <a:moveTo>
                    <a:pt x="15" y="56"/>
                  </a:moveTo>
                  <a:cubicBezTo>
                    <a:pt x="15" y="57"/>
                    <a:pt x="15" y="57"/>
                    <a:pt x="15" y="58"/>
                  </a:cubicBezTo>
                  <a:cubicBezTo>
                    <a:pt x="17" y="58"/>
                    <a:pt x="18" y="58"/>
                    <a:pt x="19" y="58"/>
                  </a:cubicBezTo>
                  <a:cubicBezTo>
                    <a:pt x="19" y="57"/>
                    <a:pt x="19" y="57"/>
                    <a:pt x="19" y="56"/>
                  </a:cubicBezTo>
                  <a:cubicBezTo>
                    <a:pt x="18" y="56"/>
                    <a:pt x="17" y="56"/>
                    <a:pt x="15" y="56"/>
                  </a:cubicBezTo>
                  <a:close/>
                  <a:moveTo>
                    <a:pt x="15" y="60"/>
                  </a:moveTo>
                  <a:cubicBezTo>
                    <a:pt x="15" y="61"/>
                    <a:pt x="15" y="62"/>
                    <a:pt x="15" y="62"/>
                  </a:cubicBezTo>
                  <a:cubicBezTo>
                    <a:pt x="17" y="62"/>
                    <a:pt x="18" y="62"/>
                    <a:pt x="19" y="62"/>
                  </a:cubicBezTo>
                  <a:cubicBezTo>
                    <a:pt x="19" y="62"/>
                    <a:pt x="19" y="61"/>
                    <a:pt x="19" y="60"/>
                  </a:cubicBezTo>
                  <a:cubicBezTo>
                    <a:pt x="18" y="60"/>
                    <a:pt x="17" y="60"/>
                    <a:pt x="15" y="60"/>
                  </a:cubicBezTo>
                  <a:close/>
                  <a:moveTo>
                    <a:pt x="15" y="64"/>
                  </a:moveTo>
                  <a:cubicBezTo>
                    <a:pt x="15" y="65"/>
                    <a:pt x="15" y="66"/>
                    <a:pt x="15" y="66"/>
                  </a:cubicBezTo>
                  <a:cubicBezTo>
                    <a:pt x="17" y="66"/>
                    <a:pt x="18" y="66"/>
                    <a:pt x="19" y="66"/>
                  </a:cubicBezTo>
                  <a:cubicBezTo>
                    <a:pt x="19" y="66"/>
                    <a:pt x="19" y="65"/>
                    <a:pt x="19" y="64"/>
                  </a:cubicBezTo>
                  <a:cubicBezTo>
                    <a:pt x="18" y="64"/>
                    <a:pt x="17" y="64"/>
                    <a:pt x="15" y="64"/>
                  </a:cubicBezTo>
                  <a:close/>
                  <a:moveTo>
                    <a:pt x="15" y="73"/>
                  </a:moveTo>
                  <a:cubicBezTo>
                    <a:pt x="15" y="73"/>
                    <a:pt x="15" y="74"/>
                    <a:pt x="15" y="75"/>
                  </a:cubicBezTo>
                  <a:cubicBezTo>
                    <a:pt x="17" y="75"/>
                    <a:pt x="18" y="75"/>
                    <a:pt x="19" y="75"/>
                  </a:cubicBezTo>
                  <a:cubicBezTo>
                    <a:pt x="19" y="74"/>
                    <a:pt x="19" y="73"/>
                    <a:pt x="19" y="73"/>
                  </a:cubicBezTo>
                  <a:cubicBezTo>
                    <a:pt x="18" y="73"/>
                    <a:pt x="17" y="73"/>
                    <a:pt x="15" y="73"/>
                  </a:cubicBezTo>
                  <a:close/>
                  <a:moveTo>
                    <a:pt x="15" y="77"/>
                  </a:moveTo>
                  <a:cubicBezTo>
                    <a:pt x="15" y="77"/>
                    <a:pt x="15" y="78"/>
                    <a:pt x="15" y="79"/>
                  </a:cubicBezTo>
                  <a:cubicBezTo>
                    <a:pt x="17" y="79"/>
                    <a:pt x="18" y="79"/>
                    <a:pt x="19" y="79"/>
                  </a:cubicBezTo>
                  <a:cubicBezTo>
                    <a:pt x="19" y="78"/>
                    <a:pt x="19" y="77"/>
                    <a:pt x="19" y="77"/>
                  </a:cubicBezTo>
                  <a:cubicBezTo>
                    <a:pt x="18" y="77"/>
                    <a:pt x="17" y="77"/>
                    <a:pt x="15" y="77"/>
                  </a:cubicBezTo>
                  <a:close/>
                  <a:moveTo>
                    <a:pt x="20" y="102"/>
                  </a:moveTo>
                  <a:cubicBezTo>
                    <a:pt x="20" y="102"/>
                    <a:pt x="20" y="103"/>
                    <a:pt x="20" y="104"/>
                  </a:cubicBezTo>
                  <a:cubicBezTo>
                    <a:pt x="21" y="104"/>
                    <a:pt x="22" y="104"/>
                    <a:pt x="23" y="104"/>
                  </a:cubicBezTo>
                  <a:cubicBezTo>
                    <a:pt x="23" y="103"/>
                    <a:pt x="23" y="102"/>
                    <a:pt x="23" y="102"/>
                  </a:cubicBezTo>
                  <a:cubicBezTo>
                    <a:pt x="22" y="102"/>
                    <a:pt x="21" y="102"/>
                    <a:pt x="20" y="102"/>
                  </a:cubicBezTo>
                  <a:close/>
                  <a:moveTo>
                    <a:pt x="24" y="102"/>
                  </a:moveTo>
                  <a:cubicBezTo>
                    <a:pt x="24" y="102"/>
                    <a:pt x="24" y="103"/>
                    <a:pt x="24" y="104"/>
                  </a:cubicBezTo>
                  <a:cubicBezTo>
                    <a:pt x="25" y="104"/>
                    <a:pt x="26" y="104"/>
                    <a:pt x="27" y="104"/>
                  </a:cubicBezTo>
                  <a:cubicBezTo>
                    <a:pt x="27" y="103"/>
                    <a:pt x="27" y="102"/>
                    <a:pt x="27" y="102"/>
                  </a:cubicBezTo>
                  <a:cubicBezTo>
                    <a:pt x="26" y="102"/>
                    <a:pt x="25" y="102"/>
                    <a:pt x="24" y="102"/>
                  </a:cubicBezTo>
                  <a:close/>
                  <a:moveTo>
                    <a:pt x="28" y="102"/>
                  </a:moveTo>
                  <a:cubicBezTo>
                    <a:pt x="28" y="102"/>
                    <a:pt x="28" y="103"/>
                    <a:pt x="28" y="104"/>
                  </a:cubicBezTo>
                  <a:cubicBezTo>
                    <a:pt x="29" y="104"/>
                    <a:pt x="31" y="104"/>
                    <a:pt x="32" y="104"/>
                  </a:cubicBezTo>
                  <a:cubicBezTo>
                    <a:pt x="32" y="103"/>
                    <a:pt x="32" y="102"/>
                    <a:pt x="32" y="102"/>
                  </a:cubicBezTo>
                  <a:cubicBezTo>
                    <a:pt x="31" y="102"/>
                    <a:pt x="29" y="102"/>
                    <a:pt x="28" y="102"/>
                  </a:cubicBezTo>
                  <a:close/>
                  <a:moveTo>
                    <a:pt x="20" y="97"/>
                  </a:moveTo>
                  <a:cubicBezTo>
                    <a:pt x="20" y="98"/>
                    <a:pt x="20" y="99"/>
                    <a:pt x="20" y="100"/>
                  </a:cubicBezTo>
                  <a:cubicBezTo>
                    <a:pt x="21" y="100"/>
                    <a:pt x="22" y="100"/>
                    <a:pt x="23" y="100"/>
                  </a:cubicBezTo>
                  <a:cubicBezTo>
                    <a:pt x="23" y="99"/>
                    <a:pt x="23" y="98"/>
                    <a:pt x="23" y="97"/>
                  </a:cubicBezTo>
                  <a:cubicBezTo>
                    <a:pt x="22" y="97"/>
                    <a:pt x="21" y="97"/>
                    <a:pt x="20" y="97"/>
                  </a:cubicBezTo>
                  <a:close/>
                  <a:moveTo>
                    <a:pt x="24" y="97"/>
                  </a:moveTo>
                  <a:cubicBezTo>
                    <a:pt x="24" y="98"/>
                    <a:pt x="24" y="99"/>
                    <a:pt x="24" y="100"/>
                  </a:cubicBezTo>
                  <a:cubicBezTo>
                    <a:pt x="25" y="100"/>
                    <a:pt x="26" y="100"/>
                    <a:pt x="27" y="100"/>
                  </a:cubicBezTo>
                  <a:cubicBezTo>
                    <a:pt x="27" y="99"/>
                    <a:pt x="27" y="98"/>
                    <a:pt x="27" y="97"/>
                  </a:cubicBezTo>
                  <a:cubicBezTo>
                    <a:pt x="26" y="97"/>
                    <a:pt x="25" y="97"/>
                    <a:pt x="24" y="97"/>
                  </a:cubicBezTo>
                  <a:close/>
                  <a:moveTo>
                    <a:pt x="28" y="97"/>
                  </a:moveTo>
                  <a:cubicBezTo>
                    <a:pt x="28" y="98"/>
                    <a:pt x="28" y="99"/>
                    <a:pt x="28" y="100"/>
                  </a:cubicBezTo>
                  <a:cubicBezTo>
                    <a:pt x="29" y="100"/>
                    <a:pt x="31" y="100"/>
                    <a:pt x="32" y="100"/>
                  </a:cubicBezTo>
                  <a:cubicBezTo>
                    <a:pt x="32" y="99"/>
                    <a:pt x="32" y="98"/>
                    <a:pt x="32" y="97"/>
                  </a:cubicBezTo>
                  <a:cubicBezTo>
                    <a:pt x="31" y="97"/>
                    <a:pt x="29" y="97"/>
                    <a:pt x="28" y="97"/>
                  </a:cubicBezTo>
                  <a:close/>
                  <a:moveTo>
                    <a:pt x="24" y="93"/>
                  </a:moveTo>
                  <a:cubicBezTo>
                    <a:pt x="24" y="94"/>
                    <a:pt x="24" y="95"/>
                    <a:pt x="24" y="95"/>
                  </a:cubicBezTo>
                  <a:cubicBezTo>
                    <a:pt x="25" y="95"/>
                    <a:pt x="26" y="95"/>
                    <a:pt x="27" y="95"/>
                  </a:cubicBezTo>
                  <a:cubicBezTo>
                    <a:pt x="27" y="95"/>
                    <a:pt x="27" y="94"/>
                    <a:pt x="27" y="93"/>
                  </a:cubicBezTo>
                  <a:cubicBezTo>
                    <a:pt x="26" y="93"/>
                    <a:pt x="25" y="93"/>
                    <a:pt x="24" y="93"/>
                  </a:cubicBezTo>
                  <a:close/>
                  <a:moveTo>
                    <a:pt x="28" y="93"/>
                  </a:moveTo>
                  <a:cubicBezTo>
                    <a:pt x="28" y="94"/>
                    <a:pt x="28" y="95"/>
                    <a:pt x="28" y="95"/>
                  </a:cubicBezTo>
                  <a:cubicBezTo>
                    <a:pt x="29" y="95"/>
                    <a:pt x="31" y="95"/>
                    <a:pt x="32" y="95"/>
                  </a:cubicBezTo>
                  <a:cubicBezTo>
                    <a:pt x="32" y="95"/>
                    <a:pt x="32" y="94"/>
                    <a:pt x="32" y="93"/>
                  </a:cubicBezTo>
                  <a:cubicBezTo>
                    <a:pt x="31" y="93"/>
                    <a:pt x="29" y="93"/>
                    <a:pt x="28" y="93"/>
                  </a:cubicBezTo>
                  <a:close/>
                  <a:moveTo>
                    <a:pt x="33" y="93"/>
                  </a:moveTo>
                  <a:cubicBezTo>
                    <a:pt x="33" y="94"/>
                    <a:pt x="33" y="95"/>
                    <a:pt x="33" y="95"/>
                  </a:cubicBezTo>
                  <a:cubicBezTo>
                    <a:pt x="34" y="95"/>
                    <a:pt x="35" y="95"/>
                    <a:pt x="36" y="95"/>
                  </a:cubicBezTo>
                  <a:cubicBezTo>
                    <a:pt x="36" y="95"/>
                    <a:pt x="36" y="94"/>
                    <a:pt x="36" y="93"/>
                  </a:cubicBezTo>
                  <a:cubicBezTo>
                    <a:pt x="35" y="93"/>
                    <a:pt x="34" y="93"/>
                    <a:pt x="33" y="93"/>
                  </a:cubicBezTo>
                  <a:close/>
                  <a:moveTo>
                    <a:pt x="20" y="89"/>
                  </a:moveTo>
                  <a:cubicBezTo>
                    <a:pt x="20" y="90"/>
                    <a:pt x="20" y="91"/>
                    <a:pt x="20" y="91"/>
                  </a:cubicBezTo>
                  <a:cubicBezTo>
                    <a:pt x="21" y="91"/>
                    <a:pt x="22" y="91"/>
                    <a:pt x="23" y="91"/>
                  </a:cubicBezTo>
                  <a:cubicBezTo>
                    <a:pt x="23" y="91"/>
                    <a:pt x="23" y="90"/>
                    <a:pt x="23" y="89"/>
                  </a:cubicBezTo>
                  <a:cubicBezTo>
                    <a:pt x="22" y="89"/>
                    <a:pt x="21" y="89"/>
                    <a:pt x="20" y="89"/>
                  </a:cubicBezTo>
                  <a:close/>
                  <a:moveTo>
                    <a:pt x="28" y="89"/>
                  </a:moveTo>
                  <a:cubicBezTo>
                    <a:pt x="28" y="90"/>
                    <a:pt x="28" y="91"/>
                    <a:pt x="28" y="91"/>
                  </a:cubicBezTo>
                  <a:cubicBezTo>
                    <a:pt x="29" y="91"/>
                    <a:pt x="31" y="91"/>
                    <a:pt x="32" y="91"/>
                  </a:cubicBezTo>
                  <a:cubicBezTo>
                    <a:pt x="32" y="91"/>
                    <a:pt x="32" y="90"/>
                    <a:pt x="32" y="89"/>
                  </a:cubicBezTo>
                  <a:cubicBezTo>
                    <a:pt x="31" y="89"/>
                    <a:pt x="29" y="89"/>
                    <a:pt x="28" y="89"/>
                  </a:cubicBezTo>
                  <a:close/>
                  <a:moveTo>
                    <a:pt x="33" y="89"/>
                  </a:moveTo>
                  <a:cubicBezTo>
                    <a:pt x="33" y="90"/>
                    <a:pt x="33" y="91"/>
                    <a:pt x="33" y="91"/>
                  </a:cubicBezTo>
                  <a:cubicBezTo>
                    <a:pt x="34" y="91"/>
                    <a:pt x="35" y="91"/>
                    <a:pt x="36" y="91"/>
                  </a:cubicBezTo>
                  <a:cubicBezTo>
                    <a:pt x="36" y="91"/>
                    <a:pt x="36" y="90"/>
                    <a:pt x="36" y="89"/>
                  </a:cubicBezTo>
                  <a:cubicBezTo>
                    <a:pt x="35" y="89"/>
                    <a:pt x="34" y="89"/>
                    <a:pt x="33" y="89"/>
                  </a:cubicBezTo>
                  <a:close/>
                  <a:moveTo>
                    <a:pt x="20" y="85"/>
                  </a:moveTo>
                  <a:cubicBezTo>
                    <a:pt x="20" y="86"/>
                    <a:pt x="20" y="86"/>
                    <a:pt x="20" y="87"/>
                  </a:cubicBezTo>
                  <a:cubicBezTo>
                    <a:pt x="21" y="87"/>
                    <a:pt x="22" y="87"/>
                    <a:pt x="23" y="87"/>
                  </a:cubicBezTo>
                  <a:cubicBezTo>
                    <a:pt x="23" y="86"/>
                    <a:pt x="23" y="86"/>
                    <a:pt x="23" y="85"/>
                  </a:cubicBezTo>
                  <a:cubicBezTo>
                    <a:pt x="22" y="85"/>
                    <a:pt x="21" y="85"/>
                    <a:pt x="20" y="85"/>
                  </a:cubicBezTo>
                  <a:close/>
                  <a:moveTo>
                    <a:pt x="24" y="85"/>
                  </a:moveTo>
                  <a:cubicBezTo>
                    <a:pt x="24" y="86"/>
                    <a:pt x="24" y="86"/>
                    <a:pt x="24" y="87"/>
                  </a:cubicBezTo>
                  <a:cubicBezTo>
                    <a:pt x="25" y="87"/>
                    <a:pt x="26" y="87"/>
                    <a:pt x="27" y="87"/>
                  </a:cubicBezTo>
                  <a:cubicBezTo>
                    <a:pt x="27" y="86"/>
                    <a:pt x="27" y="86"/>
                    <a:pt x="27" y="85"/>
                  </a:cubicBezTo>
                  <a:cubicBezTo>
                    <a:pt x="26" y="85"/>
                    <a:pt x="25" y="85"/>
                    <a:pt x="24" y="85"/>
                  </a:cubicBezTo>
                  <a:close/>
                  <a:moveTo>
                    <a:pt x="28" y="85"/>
                  </a:moveTo>
                  <a:cubicBezTo>
                    <a:pt x="28" y="86"/>
                    <a:pt x="28" y="86"/>
                    <a:pt x="28" y="87"/>
                  </a:cubicBezTo>
                  <a:cubicBezTo>
                    <a:pt x="29" y="87"/>
                    <a:pt x="31" y="87"/>
                    <a:pt x="32" y="87"/>
                  </a:cubicBezTo>
                  <a:cubicBezTo>
                    <a:pt x="32" y="86"/>
                    <a:pt x="32" y="86"/>
                    <a:pt x="32" y="85"/>
                  </a:cubicBezTo>
                  <a:cubicBezTo>
                    <a:pt x="31" y="85"/>
                    <a:pt x="29" y="85"/>
                    <a:pt x="28" y="85"/>
                  </a:cubicBezTo>
                  <a:close/>
                  <a:moveTo>
                    <a:pt x="33" y="85"/>
                  </a:moveTo>
                  <a:cubicBezTo>
                    <a:pt x="33" y="86"/>
                    <a:pt x="33" y="86"/>
                    <a:pt x="33" y="87"/>
                  </a:cubicBezTo>
                  <a:cubicBezTo>
                    <a:pt x="34" y="87"/>
                    <a:pt x="35" y="87"/>
                    <a:pt x="36" y="87"/>
                  </a:cubicBezTo>
                  <a:cubicBezTo>
                    <a:pt x="36" y="86"/>
                    <a:pt x="36" y="86"/>
                    <a:pt x="36" y="85"/>
                  </a:cubicBezTo>
                  <a:cubicBezTo>
                    <a:pt x="35" y="85"/>
                    <a:pt x="34" y="85"/>
                    <a:pt x="33" y="85"/>
                  </a:cubicBezTo>
                  <a:close/>
                  <a:moveTo>
                    <a:pt x="20" y="81"/>
                  </a:moveTo>
                  <a:cubicBezTo>
                    <a:pt x="20" y="82"/>
                    <a:pt x="20" y="82"/>
                    <a:pt x="20" y="83"/>
                  </a:cubicBezTo>
                  <a:cubicBezTo>
                    <a:pt x="21" y="83"/>
                    <a:pt x="22" y="83"/>
                    <a:pt x="23" y="83"/>
                  </a:cubicBezTo>
                  <a:cubicBezTo>
                    <a:pt x="23" y="82"/>
                    <a:pt x="23" y="82"/>
                    <a:pt x="23" y="81"/>
                  </a:cubicBezTo>
                  <a:cubicBezTo>
                    <a:pt x="22" y="81"/>
                    <a:pt x="21" y="81"/>
                    <a:pt x="20" y="81"/>
                  </a:cubicBezTo>
                  <a:close/>
                  <a:moveTo>
                    <a:pt x="24" y="81"/>
                  </a:moveTo>
                  <a:cubicBezTo>
                    <a:pt x="24" y="82"/>
                    <a:pt x="24" y="82"/>
                    <a:pt x="24" y="83"/>
                  </a:cubicBezTo>
                  <a:cubicBezTo>
                    <a:pt x="25" y="83"/>
                    <a:pt x="26" y="83"/>
                    <a:pt x="27" y="83"/>
                  </a:cubicBezTo>
                  <a:cubicBezTo>
                    <a:pt x="27" y="82"/>
                    <a:pt x="27" y="82"/>
                    <a:pt x="27" y="81"/>
                  </a:cubicBezTo>
                  <a:cubicBezTo>
                    <a:pt x="26" y="81"/>
                    <a:pt x="25" y="81"/>
                    <a:pt x="24" y="81"/>
                  </a:cubicBezTo>
                  <a:close/>
                  <a:moveTo>
                    <a:pt x="28" y="81"/>
                  </a:moveTo>
                  <a:cubicBezTo>
                    <a:pt x="28" y="82"/>
                    <a:pt x="28" y="82"/>
                    <a:pt x="28" y="83"/>
                  </a:cubicBezTo>
                  <a:cubicBezTo>
                    <a:pt x="29" y="83"/>
                    <a:pt x="31" y="83"/>
                    <a:pt x="32" y="83"/>
                  </a:cubicBezTo>
                  <a:cubicBezTo>
                    <a:pt x="32" y="82"/>
                    <a:pt x="32" y="82"/>
                    <a:pt x="32" y="81"/>
                  </a:cubicBezTo>
                  <a:cubicBezTo>
                    <a:pt x="31" y="81"/>
                    <a:pt x="29" y="81"/>
                    <a:pt x="28" y="81"/>
                  </a:cubicBezTo>
                  <a:close/>
                  <a:moveTo>
                    <a:pt x="20" y="77"/>
                  </a:moveTo>
                  <a:cubicBezTo>
                    <a:pt x="20" y="77"/>
                    <a:pt x="20" y="78"/>
                    <a:pt x="20" y="79"/>
                  </a:cubicBezTo>
                  <a:cubicBezTo>
                    <a:pt x="21" y="79"/>
                    <a:pt x="22" y="79"/>
                    <a:pt x="23" y="79"/>
                  </a:cubicBezTo>
                  <a:cubicBezTo>
                    <a:pt x="23" y="78"/>
                    <a:pt x="23" y="77"/>
                    <a:pt x="23" y="77"/>
                  </a:cubicBezTo>
                  <a:cubicBezTo>
                    <a:pt x="22" y="77"/>
                    <a:pt x="21" y="77"/>
                    <a:pt x="20" y="77"/>
                  </a:cubicBezTo>
                  <a:close/>
                  <a:moveTo>
                    <a:pt x="28" y="77"/>
                  </a:moveTo>
                  <a:cubicBezTo>
                    <a:pt x="28" y="77"/>
                    <a:pt x="28" y="78"/>
                    <a:pt x="28" y="79"/>
                  </a:cubicBezTo>
                  <a:cubicBezTo>
                    <a:pt x="29" y="79"/>
                    <a:pt x="31" y="79"/>
                    <a:pt x="32" y="79"/>
                  </a:cubicBezTo>
                  <a:cubicBezTo>
                    <a:pt x="32" y="78"/>
                    <a:pt x="32" y="77"/>
                    <a:pt x="32" y="77"/>
                  </a:cubicBezTo>
                  <a:cubicBezTo>
                    <a:pt x="31" y="77"/>
                    <a:pt x="29" y="77"/>
                    <a:pt x="28" y="77"/>
                  </a:cubicBezTo>
                  <a:close/>
                  <a:moveTo>
                    <a:pt x="33" y="77"/>
                  </a:moveTo>
                  <a:cubicBezTo>
                    <a:pt x="33" y="77"/>
                    <a:pt x="33" y="78"/>
                    <a:pt x="33" y="79"/>
                  </a:cubicBezTo>
                  <a:cubicBezTo>
                    <a:pt x="34" y="79"/>
                    <a:pt x="35" y="79"/>
                    <a:pt x="36" y="79"/>
                  </a:cubicBezTo>
                  <a:cubicBezTo>
                    <a:pt x="36" y="78"/>
                    <a:pt x="36" y="77"/>
                    <a:pt x="36" y="77"/>
                  </a:cubicBezTo>
                  <a:cubicBezTo>
                    <a:pt x="35" y="77"/>
                    <a:pt x="34" y="77"/>
                    <a:pt x="33" y="77"/>
                  </a:cubicBezTo>
                  <a:close/>
                  <a:moveTo>
                    <a:pt x="37" y="73"/>
                  </a:moveTo>
                  <a:cubicBezTo>
                    <a:pt x="37" y="73"/>
                    <a:pt x="37" y="74"/>
                    <a:pt x="37" y="75"/>
                  </a:cubicBezTo>
                  <a:cubicBezTo>
                    <a:pt x="38" y="75"/>
                    <a:pt x="39" y="75"/>
                    <a:pt x="40" y="75"/>
                  </a:cubicBezTo>
                  <a:cubicBezTo>
                    <a:pt x="40" y="74"/>
                    <a:pt x="40" y="73"/>
                    <a:pt x="40" y="73"/>
                  </a:cubicBezTo>
                  <a:cubicBezTo>
                    <a:pt x="39" y="73"/>
                    <a:pt x="38" y="73"/>
                    <a:pt x="37" y="73"/>
                  </a:cubicBezTo>
                  <a:close/>
                  <a:moveTo>
                    <a:pt x="20" y="73"/>
                  </a:moveTo>
                  <a:cubicBezTo>
                    <a:pt x="20" y="73"/>
                    <a:pt x="20" y="74"/>
                    <a:pt x="20" y="75"/>
                  </a:cubicBezTo>
                  <a:cubicBezTo>
                    <a:pt x="21" y="75"/>
                    <a:pt x="22" y="75"/>
                    <a:pt x="23" y="75"/>
                  </a:cubicBezTo>
                  <a:cubicBezTo>
                    <a:pt x="23" y="74"/>
                    <a:pt x="23" y="73"/>
                    <a:pt x="23" y="73"/>
                  </a:cubicBezTo>
                  <a:cubicBezTo>
                    <a:pt x="22" y="73"/>
                    <a:pt x="21" y="73"/>
                    <a:pt x="20" y="73"/>
                  </a:cubicBezTo>
                  <a:close/>
                  <a:moveTo>
                    <a:pt x="24" y="73"/>
                  </a:moveTo>
                  <a:cubicBezTo>
                    <a:pt x="24" y="73"/>
                    <a:pt x="24" y="74"/>
                    <a:pt x="24" y="75"/>
                  </a:cubicBezTo>
                  <a:cubicBezTo>
                    <a:pt x="25" y="75"/>
                    <a:pt x="26" y="75"/>
                    <a:pt x="27" y="75"/>
                  </a:cubicBezTo>
                  <a:cubicBezTo>
                    <a:pt x="27" y="74"/>
                    <a:pt x="27" y="73"/>
                    <a:pt x="27" y="73"/>
                  </a:cubicBezTo>
                  <a:cubicBezTo>
                    <a:pt x="26" y="73"/>
                    <a:pt x="25" y="73"/>
                    <a:pt x="24" y="73"/>
                  </a:cubicBezTo>
                  <a:close/>
                  <a:moveTo>
                    <a:pt x="33" y="73"/>
                  </a:moveTo>
                  <a:cubicBezTo>
                    <a:pt x="33" y="73"/>
                    <a:pt x="33" y="74"/>
                    <a:pt x="33" y="75"/>
                  </a:cubicBezTo>
                  <a:cubicBezTo>
                    <a:pt x="34" y="75"/>
                    <a:pt x="35" y="75"/>
                    <a:pt x="36" y="75"/>
                  </a:cubicBezTo>
                  <a:cubicBezTo>
                    <a:pt x="36" y="74"/>
                    <a:pt x="36" y="73"/>
                    <a:pt x="36" y="73"/>
                  </a:cubicBezTo>
                  <a:cubicBezTo>
                    <a:pt x="35" y="73"/>
                    <a:pt x="34" y="73"/>
                    <a:pt x="33" y="73"/>
                  </a:cubicBezTo>
                  <a:close/>
                  <a:moveTo>
                    <a:pt x="37" y="68"/>
                  </a:moveTo>
                  <a:cubicBezTo>
                    <a:pt x="37" y="69"/>
                    <a:pt x="37" y="70"/>
                    <a:pt x="37" y="71"/>
                  </a:cubicBezTo>
                  <a:cubicBezTo>
                    <a:pt x="38" y="71"/>
                    <a:pt x="39" y="71"/>
                    <a:pt x="40" y="71"/>
                  </a:cubicBezTo>
                  <a:cubicBezTo>
                    <a:pt x="40" y="70"/>
                    <a:pt x="40" y="69"/>
                    <a:pt x="40" y="68"/>
                  </a:cubicBezTo>
                  <a:cubicBezTo>
                    <a:pt x="39" y="68"/>
                    <a:pt x="38" y="68"/>
                    <a:pt x="37" y="68"/>
                  </a:cubicBezTo>
                  <a:close/>
                  <a:moveTo>
                    <a:pt x="20" y="68"/>
                  </a:moveTo>
                  <a:cubicBezTo>
                    <a:pt x="20" y="69"/>
                    <a:pt x="20" y="70"/>
                    <a:pt x="20" y="71"/>
                  </a:cubicBezTo>
                  <a:cubicBezTo>
                    <a:pt x="21" y="71"/>
                    <a:pt x="22" y="71"/>
                    <a:pt x="23" y="71"/>
                  </a:cubicBezTo>
                  <a:cubicBezTo>
                    <a:pt x="23" y="70"/>
                    <a:pt x="23" y="69"/>
                    <a:pt x="23" y="68"/>
                  </a:cubicBezTo>
                  <a:cubicBezTo>
                    <a:pt x="22" y="68"/>
                    <a:pt x="21" y="68"/>
                    <a:pt x="20" y="68"/>
                  </a:cubicBezTo>
                  <a:close/>
                  <a:moveTo>
                    <a:pt x="24" y="68"/>
                  </a:moveTo>
                  <a:cubicBezTo>
                    <a:pt x="24" y="69"/>
                    <a:pt x="24" y="70"/>
                    <a:pt x="24" y="71"/>
                  </a:cubicBezTo>
                  <a:cubicBezTo>
                    <a:pt x="25" y="71"/>
                    <a:pt x="26" y="71"/>
                    <a:pt x="27" y="71"/>
                  </a:cubicBezTo>
                  <a:cubicBezTo>
                    <a:pt x="27" y="70"/>
                    <a:pt x="27" y="69"/>
                    <a:pt x="27" y="68"/>
                  </a:cubicBezTo>
                  <a:cubicBezTo>
                    <a:pt x="26" y="68"/>
                    <a:pt x="25" y="68"/>
                    <a:pt x="24" y="68"/>
                  </a:cubicBezTo>
                  <a:close/>
                  <a:moveTo>
                    <a:pt x="28" y="68"/>
                  </a:moveTo>
                  <a:cubicBezTo>
                    <a:pt x="28" y="69"/>
                    <a:pt x="28" y="70"/>
                    <a:pt x="28" y="71"/>
                  </a:cubicBezTo>
                  <a:cubicBezTo>
                    <a:pt x="29" y="71"/>
                    <a:pt x="31" y="71"/>
                    <a:pt x="32" y="71"/>
                  </a:cubicBezTo>
                  <a:cubicBezTo>
                    <a:pt x="32" y="70"/>
                    <a:pt x="32" y="69"/>
                    <a:pt x="32" y="68"/>
                  </a:cubicBezTo>
                  <a:cubicBezTo>
                    <a:pt x="31" y="68"/>
                    <a:pt x="29" y="68"/>
                    <a:pt x="28" y="68"/>
                  </a:cubicBezTo>
                  <a:close/>
                  <a:moveTo>
                    <a:pt x="33" y="68"/>
                  </a:moveTo>
                  <a:cubicBezTo>
                    <a:pt x="33" y="69"/>
                    <a:pt x="33" y="70"/>
                    <a:pt x="33" y="71"/>
                  </a:cubicBezTo>
                  <a:cubicBezTo>
                    <a:pt x="34" y="71"/>
                    <a:pt x="35" y="71"/>
                    <a:pt x="36" y="71"/>
                  </a:cubicBezTo>
                  <a:cubicBezTo>
                    <a:pt x="36" y="70"/>
                    <a:pt x="36" y="69"/>
                    <a:pt x="36" y="68"/>
                  </a:cubicBezTo>
                  <a:cubicBezTo>
                    <a:pt x="35" y="68"/>
                    <a:pt x="34" y="68"/>
                    <a:pt x="33" y="68"/>
                  </a:cubicBezTo>
                  <a:close/>
                  <a:moveTo>
                    <a:pt x="37" y="64"/>
                  </a:moveTo>
                  <a:cubicBezTo>
                    <a:pt x="37" y="65"/>
                    <a:pt x="37" y="66"/>
                    <a:pt x="37" y="66"/>
                  </a:cubicBezTo>
                  <a:cubicBezTo>
                    <a:pt x="38" y="66"/>
                    <a:pt x="39" y="66"/>
                    <a:pt x="40" y="66"/>
                  </a:cubicBezTo>
                  <a:cubicBezTo>
                    <a:pt x="40" y="66"/>
                    <a:pt x="40" y="65"/>
                    <a:pt x="40" y="64"/>
                  </a:cubicBezTo>
                  <a:cubicBezTo>
                    <a:pt x="39" y="64"/>
                    <a:pt x="38" y="64"/>
                    <a:pt x="37" y="64"/>
                  </a:cubicBezTo>
                  <a:close/>
                  <a:moveTo>
                    <a:pt x="24" y="64"/>
                  </a:moveTo>
                  <a:cubicBezTo>
                    <a:pt x="24" y="65"/>
                    <a:pt x="24" y="66"/>
                    <a:pt x="24" y="66"/>
                  </a:cubicBezTo>
                  <a:cubicBezTo>
                    <a:pt x="25" y="66"/>
                    <a:pt x="26" y="66"/>
                    <a:pt x="27" y="66"/>
                  </a:cubicBezTo>
                  <a:cubicBezTo>
                    <a:pt x="27" y="66"/>
                    <a:pt x="27" y="65"/>
                    <a:pt x="27" y="64"/>
                  </a:cubicBezTo>
                  <a:cubicBezTo>
                    <a:pt x="26" y="64"/>
                    <a:pt x="25" y="64"/>
                    <a:pt x="24" y="64"/>
                  </a:cubicBezTo>
                  <a:close/>
                  <a:moveTo>
                    <a:pt x="28" y="64"/>
                  </a:moveTo>
                  <a:cubicBezTo>
                    <a:pt x="28" y="65"/>
                    <a:pt x="28" y="66"/>
                    <a:pt x="28" y="66"/>
                  </a:cubicBezTo>
                  <a:cubicBezTo>
                    <a:pt x="29" y="66"/>
                    <a:pt x="31" y="66"/>
                    <a:pt x="32" y="66"/>
                  </a:cubicBezTo>
                  <a:cubicBezTo>
                    <a:pt x="32" y="66"/>
                    <a:pt x="32" y="65"/>
                    <a:pt x="32" y="64"/>
                  </a:cubicBezTo>
                  <a:cubicBezTo>
                    <a:pt x="31" y="64"/>
                    <a:pt x="29" y="64"/>
                    <a:pt x="28" y="64"/>
                  </a:cubicBezTo>
                  <a:close/>
                  <a:moveTo>
                    <a:pt x="33" y="64"/>
                  </a:moveTo>
                  <a:cubicBezTo>
                    <a:pt x="33" y="65"/>
                    <a:pt x="33" y="66"/>
                    <a:pt x="33" y="66"/>
                  </a:cubicBezTo>
                  <a:cubicBezTo>
                    <a:pt x="34" y="66"/>
                    <a:pt x="35" y="66"/>
                    <a:pt x="36" y="66"/>
                  </a:cubicBezTo>
                  <a:cubicBezTo>
                    <a:pt x="36" y="66"/>
                    <a:pt x="36" y="65"/>
                    <a:pt x="36" y="64"/>
                  </a:cubicBezTo>
                  <a:cubicBezTo>
                    <a:pt x="35" y="64"/>
                    <a:pt x="34" y="64"/>
                    <a:pt x="33" y="64"/>
                  </a:cubicBezTo>
                  <a:close/>
                  <a:moveTo>
                    <a:pt x="37" y="60"/>
                  </a:moveTo>
                  <a:cubicBezTo>
                    <a:pt x="37" y="61"/>
                    <a:pt x="37" y="62"/>
                    <a:pt x="37" y="62"/>
                  </a:cubicBezTo>
                  <a:cubicBezTo>
                    <a:pt x="38" y="62"/>
                    <a:pt x="39" y="62"/>
                    <a:pt x="40" y="62"/>
                  </a:cubicBezTo>
                  <a:cubicBezTo>
                    <a:pt x="40" y="62"/>
                    <a:pt x="40" y="61"/>
                    <a:pt x="40" y="60"/>
                  </a:cubicBezTo>
                  <a:cubicBezTo>
                    <a:pt x="39" y="60"/>
                    <a:pt x="38" y="60"/>
                    <a:pt x="37" y="60"/>
                  </a:cubicBezTo>
                  <a:close/>
                  <a:moveTo>
                    <a:pt x="20" y="60"/>
                  </a:moveTo>
                  <a:cubicBezTo>
                    <a:pt x="20" y="61"/>
                    <a:pt x="20" y="62"/>
                    <a:pt x="20" y="62"/>
                  </a:cubicBezTo>
                  <a:cubicBezTo>
                    <a:pt x="21" y="62"/>
                    <a:pt x="22" y="62"/>
                    <a:pt x="23" y="62"/>
                  </a:cubicBezTo>
                  <a:cubicBezTo>
                    <a:pt x="23" y="62"/>
                    <a:pt x="23" y="61"/>
                    <a:pt x="23" y="60"/>
                  </a:cubicBezTo>
                  <a:cubicBezTo>
                    <a:pt x="22" y="60"/>
                    <a:pt x="21" y="60"/>
                    <a:pt x="20" y="60"/>
                  </a:cubicBezTo>
                  <a:close/>
                  <a:moveTo>
                    <a:pt x="28" y="60"/>
                  </a:moveTo>
                  <a:cubicBezTo>
                    <a:pt x="28" y="61"/>
                    <a:pt x="28" y="62"/>
                    <a:pt x="28" y="62"/>
                  </a:cubicBezTo>
                  <a:cubicBezTo>
                    <a:pt x="29" y="62"/>
                    <a:pt x="31" y="62"/>
                    <a:pt x="32" y="62"/>
                  </a:cubicBezTo>
                  <a:cubicBezTo>
                    <a:pt x="32" y="62"/>
                    <a:pt x="32" y="61"/>
                    <a:pt x="32" y="60"/>
                  </a:cubicBezTo>
                  <a:cubicBezTo>
                    <a:pt x="31" y="60"/>
                    <a:pt x="29" y="60"/>
                    <a:pt x="28" y="60"/>
                  </a:cubicBezTo>
                  <a:close/>
                  <a:moveTo>
                    <a:pt x="33" y="60"/>
                  </a:moveTo>
                  <a:cubicBezTo>
                    <a:pt x="33" y="61"/>
                    <a:pt x="33" y="62"/>
                    <a:pt x="33" y="62"/>
                  </a:cubicBezTo>
                  <a:cubicBezTo>
                    <a:pt x="34" y="62"/>
                    <a:pt x="35" y="62"/>
                    <a:pt x="36" y="62"/>
                  </a:cubicBezTo>
                  <a:cubicBezTo>
                    <a:pt x="36" y="62"/>
                    <a:pt x="36" y="61"/>
                    <a:pt x="36" y="60"/>
                  </a:cubicBezTo>
                  <a:cubicBezTo>
                    <a:pt x="35" y="60"/>
                    <a:pt x="34" y="60"/>
                    <a:pt x="33" y="60"/>
                  </a:cubicBezTo>
                  <a:close/>
                  <a:moveTo>
                    <a:pt x="37" y="56"/>
                  </a:moveTo>
                  <a:cubicBezTo>
                    <a:pt x="37" y="57"/>
                    <a:pt x="37" y="57"/>
                    <a:pt x="37" y="58"/>
                  </a:cubicBezTo>
                  <a:cubicBezTo>
                    <a:pt x="38" y="58"/>
                    <a:pt x="39" y="58"/>
                    <a:pt x="40" y="58"/>
                  </a:cubicBezTo>
                  <a:cubicBezTo>
                    <a:pt x="40" y="57"/>
                    <a:pt x="40" y="57"/>
                    <a:pt x="40" y="56"/>
                  </a:cubicBezTo>
                  <a:cubicBezTo>
                    <a:pt x="39" y="56"/>
                    <a:pt x="38" y="56"/>
                    <a:pt x="37" y="56"/>
                  </a:cubicBezTo>
                  <a:close/>
                  <a:moveTo>
                    <a:pt x="20" y="56"/>
                  </a:moveTo>
                  <a:cubicBezTo>
                    <a:pt x="20" y="57"/>
                    <a:pt x="20" y="57"/>
                    <a:pt x="20" y="58"/>
                  </a:cubicBezTo>
                  <a:cubicBezTo>
                    <a:pt x="21" y="58"/>
                    <a:pt x="22" y="58"/>
                    <a:pt x="23" y="58"/>
                  </a:cubicBezTo>
                  <a:cubicBezTo>
                    <a:pt x="23" y="57"/>
                    <a:pt x="23" y="57"/>
                    <a:pt x="23" y="56"/>
                  </a:cubicBezTo>
                  <a:cubicBezTo>
                    <a:pt x="22" y="56"/>
                    <a:pt x="21" y="56"/>
                    <a:pt x="20" y="56"/>
                  </a:cubicBezTo>
                  <a:close/>
                  <a:moveTo>
                    <a:pt x="24" y="56"/>
                  </a:moveTo>
                  <a:cubicBezTo>
                    <a:pt x="24" y="57"/>
                    <a:pt x="24" y="57"/>
                    <a:pt x="24" y="58"/>
                  </a:cubicBezTo>
                  <a:cubicBezTo>
                    <a:pt x="25" y="58"/>
                    <a:pt x="26" y="58"/>
                    <a:pt x="27" y="58"/>
                  </a:cubicBezTo>
                  <a:cubicBezTo>
                    <a:pt x="27" y="57"/>
                    <a:pt x="27" y="57"/>
                    <a:pt x="27" y="56"/>
                  </a:cubicBezTo>
                  <a:cubicBezTo>
                    <a:pt x="26" y="56"/>
                    <a:pt x="25" y="56"/>
                    <a:pt x="24" y="56"/>
                  </a:cubicBezTo>
                  <a:close/>
                  <a:moveTo>
                    <a:pt x="28" y="56"/>
                  </a:moveTo>
                  <a:cubicBezTo>
                    <a:pt x="28" y="57"/>
                    <a:pt x="28" y="57"/>
                    <a:pt x="28" y="58"/>
                  </a:cubicBezTo>
                  <a:cubicBezTo>
                    <a:pt x="29" y="58"/>
                    <a:pt x="31" y="58"/>
                    <a:pt x="32" y="58"/>
                  </a:cubicBezTo>
                  <a:cubicBezTo>
                    <a:pt x="32" y="57"/>
                    <a:pt x="32" y="57"/>
                    <a:pt x="32" y="56"/>
                  </a:cubicBezTo>
                  <a:cubicBezTo>
                    <a:pt x="31" y="56"/>
                    <a:pt x="29" y="56"/>
                    <a:pt x="28" y="56"/>
                  </a:cubicBezTo>
                  <a:close/>
                  <a:moveTo>
                    <a:pt x="37" y="52"/>
                  </a:moveTo>
                  <a:cubicBezTo>
                    <a:pt x="37" y="53"/>
                    <a:pt x="37" y="53"/>
                    <a:pt x="37" y="54"/>
                  </a:cubicBezTo>
                  <a:cubicBezTo>
                    <a:pt x="38" y="54"/>
                    <a:pt x="39" y="54"/>
                    <a:pt x="40" y="54"/>
                  </a:cubicBezTo>
                  <a:cubicBezTo>
                    <a:pt x="40" y="53"/>
                    <a:pt x="40" y="53"/>
                    <a:pt x="40" y="52"/>
                  </a:cubicBezTo>
                  <a:cubicBezTo>
                    <a:pt x="39" y="52"/>
                    <a:pt x="38" y="52"/>
                    <a:pt x="37" y="52"/>
                  </a:cubicBezTo>
                  <a:close/>
                  <a:moveTo>
                    <a:pt x="20" y="52"/>
                  </a:moveTo>
                  <a:cubicBezTo>
                    <a:pt x="20" y="53"/>
                    <a:pt x="20" y="53"/>
                    <a:pt x="20" y="54"/>
                  </a:cubicBezTo>
                  <a:cubicBezTo>
                    <a:pt x="21" y="54"/>
                    <a:pt x="22" y="54"/>
                    <a:pt x="23" y="54"/>
                  </a:cubicBezTo>
                  <a:cubicBezTo>
                    <a:pt x="23" y="53"/>
                    <a:pt x="23" y="53"/>
                    <a:pt x="23" y="52"/>
                  </a:cubicBezTo>
                  <a:cubicBezTo>
                    <a:pt x="22" y="52"/>
                    <a:pt x="21" y="52"/>
                    <a:pt x="20" y="52"/>
                  </a:cubicBezTo>
                  <a:close/>
                  <a:moveTo>
                    <a:pt x="24" y="52"/>
                  </a:moveTo>
                  <a:cubicBezTo>
                    <a:pt x="24" y="53"/>
                    <a:pt x="24" y="53"/>
                    <a:pt x="24" y="54"/>
                  </a:cubicBezTo>
                  <a:cubicBezTo>
                    <a:pt x="25" y="54"/>
                    <a:pt x="26" y="54"/>
                    <a:pt x="27" y="54"/>
                  </a:cubicBezTo>
                  <a:cubicBezTo>
                    <a:pt x="27" y="53"/>
                    <a:pt x="27" y="53"/>
                    <a:pt x="27" y="52"/>
                  </a:cubicBezTo>
                  <a:cubicBezTo>
                    <a:pt x="26" y="52"/>
                    <a:pt x="25" y="52"/>
                    <a:pt x="24" y="52"/>
                  </a:cubicBezTo>
                  <a:close/>
                  <a:moveTo>
                    <a:pt x="28" y="52"/>
                  </a:moveTo>
                  <a:cubicBezTo>
                    <a:pt x="28" y="53"/>
                    <a:pt x="28" y="53"/>
                    <a:pt x="28" y="54"/>
                  </a:cubicBezTo>
                  <a:cubicBezTo>
                    <a:pt x="29" y="54"/>
                    <a:pt x="31" y="54"/>
                    <a:pt x="32" y="54"/>
                  </a:cubicBezTo>
                  <a:cubicBezTo>
                    <a:pt x="32" y="53"/>
                    <a:pt x="32" y="53"/>
                    <a:pt x="32" y="52"/>
                  </a:cubicBezTo>
                  <a:cubicBezTo>
                    <a:pt x="31" y="52"/>
                    <a:pt x="29" y="52"/>
                    <a:pt x="28" y="52"/>
                  </a:cubicBezTo>
                  <a:close/>
                  <a:moveTo>
                    <a:pt x="33" y="52"/>
                  </a:moveTo>
                  <a:cubicBezTo>
                    <a:pt x="33" y="53"/>
                    <a:pt x="33" y="53"/>
                    <a:pt x="33" y="54"/>
                  </a:cubicBezTo>
                  <a:cubicBezTo>
                    <a:pt x="34" y="54"/>
                    <a:pt x="35" y="54"/>
                    <a:pt x="36" y="54"/>
                  </a:cubicBezTo>
                  <a:cubicBezTo>
                    <a:pt x="36" y="53"/>
                    <a:pt x="36" y="53"/>
                    <a:pt x="36" y="52"/>
                  </a:cubicBezTo>
                  <a:cubicBezTo>
                    <a:pt x="35" y="52"/>
                    <a:pt x="34" y="52"/>
                    <a:pt x="33" y="52"/>
                  </a:cubicBezTo>
                  <a:close/>
                  <a:moveTo>
                    <a:pt x="37" y="48"/>
                  </a:moveTo>
                  <a:cubicBezTo>
                    <a:pt x="37" y="48"/>
                    <a:pt x="37" y="49"/>
                    <a:pt x="37" y="50"/>
                  </a:cubicBezTo>
                  <a:cubicBezTo>
                    <a:pt x="38" y="50"/>
                    <a:pt x="39" y="50"/>
                    <a:pt x="40" y="50"/>
                  </a:cubicBezTo>
                  <a:cubicBezTo>
                    <a:pt x="40" y="49"/>
                    <a:pt x="40" y="48"/>
                    <a:pt x="40" y="48"/>
                  </a:cubicBezTo>
                  <a:cubicBezTo>
                    <a:pt x="39" y="48"/>
                    <a:pt x="38" y="48"/>
                    <a:pt x="37" y="48"/>
                  </a:cubicBezTo>
                  <a:close/>
                  <a:moveTo>
                    <a:pt x="20" y="48"/>
                  </a:moveTo>
                  <a:cubicBezTo>
                    <a:pt x="20" y="48"/>
                    <a:pt x="20" y="49"/>
                    <a:pt x="20" y="50"/>
                  </a:cubicBezTo>
                  <a:cubicBezTo>
                    <a:pt x="21" y="50"/>
                    <a:pt x="22" y="50"/>
                    <a:pt x="23" y="50"/>
                  </a:cubicBezTo>
                  <a:cubicBezTo>
                    <a:pt x="23" y="49"/>
                    <a:pt x="23" y="48"/>
                    <a:pt x="23" y="48"/>
                  </a:cubicBezTo>
                  <a:cubicBezTo>
                    <a:pt x="22" y="48"/>
                    <a:pt x="21" y="48"/>
                    <a:pt x="20" y="48"/>
                  </a:cubicBezTo>
                  <a:close/>
                  <a:moveTo>
                    <a:pt x="24" y="48"/>
                  </a:moveTo>
                  <a:cubicBezTo>
                    <a:pt x="24" y="48"/>
                    <a:pt x="24" y="49"/>
                    <a:pt x="24" y="50"/>
                  </a:cubicBezTo>
                  <a:cubicBezTo>
                    <a:pt x="25" y="50"/>
                    <a:pt x="26" y="50"/>
                    <a:pt x="27" y="50"/>
                  </a:cubicBezTo>
                  <a:cubicBezTo>
                    <a:pt x="27" y="49"/>
                    <a:pt x="27" y="48"/>
                    <a:pt x="27" y="48"/>
                  </a:cubicBezTo>
                  <a:cubicBezTo>
                    <a:pt x="26" y="48"/>
                    <a:pt x="25" y="48"/>
                    <a:pt x="24" y="48"/>
                  </a:cubicBezTo>
                  <a:close/>
                  <a:moveTo>
                    <a:pt x="28" y="48"/>
                  </a:moveTo>
                  <a:cubicBezTo>
                    <a:pt x="28" y="48"/>
                    <a:pt x="28" y="49"/>
                    <a:pt x="28" y="50"/>
                  </a:cubicBezTo>
                  <a:cubicBezTo>
                    <a:pt x="29" y="50"/>
                    <a:pt x="31" y="50"/>
                    <a:pt x="32" y="50"/>
                  </a:cubicBezTo>
                  <a:cubicBezTo>
                    <a:pt x="32" y="49"/>
                    <a:pt x="32" y="48"/>
                    <a:pt x="32" y="48"/>
                  </a:cubicBezTo>
                  <a:cubicBezTo>
                    <a:pt x="31" y="48"/>
                    <a:pt x="29" y="48"/>
                    <a:pt x="28" y="48"/>
                  </a:cubicBezTo>
                  <a:close/>
                  <a:moveTo>
                    <a:pt x="33" y="48"/>
                  </a:moveTo>
                  <a:cubicBezTo>
                    <a:pt x="33" y="48"/>
                    <a:pt x="33" y="49"/>
                    <a:pt x="33" y="50"/>
                  </a:cubicBezTo>
                  <a:cubicBezTo>
                    <a:pt x="34" y="50"/>
                    <a:pt x="35" y="50"/>
                    <a:pt x="36" y="50"/>
                  </a:cubicBezTo>
                  <a:cubicBezTo>
                    <a:pt x="36" y="49"/>
                    <a:pt x="36" y="48"/>
                    <a:pt x="36" y="48"/>
                  </a:cubicBezTo>
                  <a:cubicBezTo>
                    <a:pt x="35" y="48"/>
                    <a:pt x="34" y="48"/>
                    <a:pt x="33" y="48"/>
                  </a:cubicBezTo>
                  <a:close/>
                  <a:moveTo>
                    <a:pt x="37" y="44"/>
                  </a:moveTo>
                  <a:cubicBezTo>
                    <a:pt x="37" y="44"/>
                    <a:pt x="37" y="45"/>
                    <a:pt x="37" y="46"/>
                  </a:cubicBezTo>
                  <a:cubicBezTo>
                    <a:pt x="38" y="46"/>
                    <a:pt x="39" y="46"/>
                    <a:pt x="40" y="46"/>
                  </a:cubicBezTo>
                  <a:cubicBezTo>
                    <a:pt x="40" y="45"/>
                    <a:pt x="40" y="44"/>
                    <a:pt x="40" y="44"/>
                  </a:cubicBezTo>
                  <a:cubicBezTo>
                    <a:pt x="39" y="44"/>
                    <a:pt x="38" y="44"/>
                    <a:pt x="37" y="44"/>
                  </a:cubicBezTo>
                  <a:close/>
                  <a:moveTo>
                    <a:pt x="20" y="44"/>
                  </a:moveTo>
                  <a:cubicBezTo>
                    <a:pt x="20" y="44"/>
                    <a:pt x="20" y="45"/>
                    <a:pt x="20" y="46"/>
                  </a:cubicBezTo>
                  <a:cubicBezTo>
                    <a:pt x="21" y="46"/>
                    <a:pt x="22" y="46"/>
                    <a:pt x="23" y="46"/>
                  </a:cubicBezTo>
                  <a:cubicBezTo>
                    <a:pt x="23" y="45"/>
                    <a:pt x="23" y="44"/>
                    <a:pt x="23" y="44"/>
                  </a:cubicBezTo>
                  <a:cubicBezTo>
                    <a:pt x="22" y="44"/>
                    <a:pt x="21" y="44"/>
                    <a:pt x="20" y="44"/>
                  </a:cubicBezTo>
                  <a:close/>
                  <a:moveTo>
                    <a:pt x="24" y="44"/>
                  </a:moveTo>
                  <a:cubicBezTo>
                    <a:pt x="24" y="44"/>
                    <a:pt x="24" y="45"/>
                    <a:pt x="24" y="46"/>
                  </a:cubicBezTo>
                  <a:cubicBezTo>
                    <a:pt x="25" y="46"/>
                    <a:pt x="26" y="46"/>
                    <a:pt x="27" y="46"/>
                  </a:cubicBezTo>
                  <a:cubicBezTo>
                    <a:pt x="27" y="45"/>
                    <a:pt x="27" y="44"/>
                    <a:pt x="27" y="44"/>
                  </a:cubicBezTo>
                  <a:cubicBezTo>
                    <a:pt x="26" y="44"/>
                    <a:pt x="25" y="44"/>
                    <a:pt x="24" y="44"/>
                  </a:cubicBezTo>
                  <a:close/>
                  <a:moveTo>
                    <a:pt x="28" y="44"/>
                  </a:moveTo>
                  <a:cubicBezTo>
                    <a:pt x="28" y="44"/>
                    <a:pt x="28" y="45"/>
                    <a:pt x="28" y="46"/>
                  </a:cubicBezTo>
                  <a:cubicBezTo>
                    <a:pt x="29" y="46"/>
                    <a:pt x="31" y="46"/>
                    <a:pt x="32" y="46"/>
                  </a:cubicBezTo>
                  <a:cubicBezTo>
                    <a:pt x="32" y="45"/>
                    <a:pt x="32" y="44"/>
                    <a:pt x="32" y="44"/>
                  </a:cubicBezTo>
                  <a:cubicBezTo>
                    <a:pt x="31" y="44"/>
                    <a:pt x="29" y="44"/>
                    <a:pt x="28" y="44"/>
                  </a:cubicBezTo>
                  <a:close/>
                  <a:moveTo>
                    <a:pt x="33" y="44"/>
                  </a:moveTo>
                  <a:cubicBezTo>
                    <a:pt x="33" y="44"/>
                    <a:pt x="33" y="45"/>
                    <a:pt x="33" y="46"/>
                  </a:cubicBezTo>
                  <a:cubicBezTo>
                    <a:pt x="34" y="46"/>
                    <a:pt x="35" y="46"/>
                    <a:pt x="36" y="46"/>
                  </a:cubicBezTo>
                  <a:cubicBezTo>
                    <a:pt x="36" y="45"/>
                    <a:pt x="36" y="44"/>
                    <a:pt x="36" y="44"/>
                  </a:cubicBezTo>
                  <a:cubicBezTo>
                    <a:pt x="35" y="44"/>
                    <a:pt x="34" y="44"/>
                    <a:pt x="33" y="44"/>
                  </a:cubicBezTo>
                  <a:close/>
                  <a:moveTo>
                    <a:pt x="37" y="39"/>
                  </a:moveTo>
                  <a:cubicBezTo>
                    <a:pt x="37" y="40"/>
                    <a:pt x="37" y="41"/>
                    <a:pt x="37" y="42"/>
                  </a:cubicBezTo>
                  <a:cubicBezTo>
                    <a:pt x="38" y="42"/>
                    <a:pt x="39" y="42"/>
                    <a:pt x="40" y="42"/>
                  </a:cubicBezTo>
                  <a:cubicBezTo>
                    <a:pt x="40" y="41"/>
                    <a:pt x="40" y="40"/>
                    <a:pt x="40" y="39"/>
                  </a:cubicBezTo>
                  <a:cubicBezTo>
                    <a:pt x="39" y="39"/>
                    <a:pt x="38" y="39"/>
                    <a:pt x="37" y="39"/>
                  </a:cubicBezTo>
                  <a:close/>
                  <a:moveTo>
                    <a:pt x="20" y="39"/>
                  </a:moveTo>
                  <a:cubicBezTo>
                    <a:pt x="20" y="40"/>
                    <a:pt x="20" y="41"/>
                    <a:pt x="20" y="42"/>
                  </a:cubicBezTo>
                  <a:cubicBezTo>
                    <a:pt x="21" y="42"/>
                    <a:pt x="22" y="42"/>
                    <a:pt x="23" y="42"/>
                  </a:cubicBezTo>
                  <a:cubicBezTo>
                    <a:pt x="23" y="41"/>
                    <a:pt x="23" y="40"/>
                    <a:pt x="23" y="39"/>
                  </a:cubicBezTo>
                  <a:cubicBezTo>
                    <a:pt x="22" y="39"/>
                    <a:pt x="21" y="39"/>
                    <a:pt x="20" y="39"/>
                  </a:cubicBezTo>
                  <a:close/>
                  <a:moveTo>
                    <a:pt x="28" y="39"/>
                  </a:moveTo>
                  <a:cubicBezTo>
                    <a:pt x="28" y="40"/>
                    <a:pt x="28" y="41"/>
                    <a:pt x="28" y="42"/>
                  </a:cubicBezTo>
                  <a:cubicBezTo>
                    <a:pt x="29" y="42"/>
                    <a:pt x="31" y="42"/>
                    <a:pt x="32" y="42"/>
                  </a:cubicBezTo>
                  <a:cubicBezTo>
                    <a:pt x="32" y="41"/>
                    <a:pt x="32" y="40"/>
                    <a:pt x="32" y="39"/>
                  </a:cubicBezTo>
                  <a:cubicBezTo>
                    <a:pt x="31" y="39"/>
                    <a:pt x="29" y="39"/>
                    <a:pt x="28" y="39"/>
                  </a:cubicBezTo>
                  <a:close/>
                  <a:moveTo>
                    <a:pt x="33" y="39"/>
                  </a:moveTo>
                  <a:cubicBezTo>
                    <a:pt x="33" y="40"/>
                    <a:pt x="33" y="41"/>
                    <a:pt x="33" y="42"/>
                  </a:cubicBezTo>
                  <a:cubicBezTo>
                    <a:pt x="34" y="42"/>
                    <a:pt x="35" y="42"/>
                    <a:pt x="36" y="42"/>
                  </a:cubicBezTo>
                  <a:cubicBezTo>
                    <a:pt x="36" y="41"/>
                    <a:pt x="36" y="40"/>
                    <a:pt x="36" y="39"/>
                  </a:cubicBezTo>
                  <a:cubicBezTo>
                    <a:pt x="35" y="39"/>
                    <a:pt x="34" y="39"/>
                    <a:pt x="33" y="39"/>
                  </a:cubicBezTo>
                  <a:close/>
                  <a:moveTo>
                    <a:pt x="20" y="35"/>
                  </a:moveTo>
                  <a:cubicBezTo>
                    <a:pt x="20" y="36"/>
                    <a:pt x="20" y="37"/>
                    <a:pt x="20" y="37"/>
                  </a:cubicBezTo>
                  <a:cubicBezTo>
                    <a:pt x="21" y="37"/>
                    <a:pt x="22" y="37"/>
                    <a:pt x="23" y="37"/>
                  </a:cubicBezTo>
                  <a:cubicBezTo>
                    <a:pt x="23" y="37"/>
                    <a:pt x="23" y="36"/>
                    <a:pt x="23" y="35"/>
                  </a:cubicBezTo>
                  <a:cubicBezTo>
                    <a:pt x="22" y="35"/>
                    <a:pt x="21" y="35"/>
                    <a:pt x="20" y="35"/>
                  </a:cubicBezTo>
                  <a:close/>
                  <a:moveTo>
                    <a:pt x="28" y="35"/>
                  </a:moveTo>
                  <a:cubicBezTo>
                    <a:pt x="28" y="36"/>
                    <a:pt x="28" y="37"/>
                    <a:pt x="28" y="37"/>
                  </a:cubicBezTo>
                  <a:cubicBezTo>
                    <a:pt x="29" y="37"/>
                    <a:pt x="31" y="37"/>
                    <a:pt x="32" y="37"/>
                  </a:cubicBezTo>
                  <a:cubicBezTo>
                    <a:pt x="32" y="37"/>
                    <a:pt x="32" y="36"/>
                    <a:pt x="32" y="35"/>
                  </a:cubicBezTo>
                  <a:cubicBezTo>
                    <a:pt x="31" y="35"/>
                    <a:pt x="29" y="35"/>
                    <a:pt x="28" y="35"/>
                  </a:cubicBezTo>
                  <a:close/>
                  <a:moveTo>
                    <a:pt x="33" y="35"/>
                  </a:moveTo>
                  <a:cubicBezTo>
                    <a:pt x="33" y="36"/>
                    <a:pt x="33" y="37"/>
                    <a:pt x="33" y="37"/>
                  </a:cubicBezTo>
                  <a:cubicBezTo>
                    <a:pt x="34" y="37"/>
                    <a:pt x="35" y="37"/>
                    <a:pt x="36" y="37"/>
                  </a:cubicBezTo>
                  <a:cubicBezTo>
                    <a:pt x="36" y="37"/>
                    <a:pt x="36" y="36"/>
                    <a:pt x="36" y="35"/>
                  </a:cubicBezTo>
                  <a:cubicBezTo>
                    <a:pt x="35" y="35"/>
                    <a:pt x="34" y="35"/>
                    <a:pt x="33" y="35"/>
                  </a:cubicBezTo>
                  <a:close/>
                  <a:moveTo>
                    <a:pt x="20" y="31"/>
                  </a:moveTo>
                  <a:cubicBezTo>
                    <a:pt x="20" y="32"/>
                    <a:pt x="20" y="33"/>
                    <a:pt x="20" y="33"/>
                  </a:cubicBezTo>
                  <a:cubicBezTo>
                    <a:pt x="21" y="33"/>
                    <a:pt x="22" y="33"/>
                    <a:pt x="23" y="33"/>
                  </a:cubicBezTo>
                  <a:cubicBezTo>
                    <a:pt x="23" y="33"/>
                    <a:pt x="23" y="32"/>
                    <a:pt x="23" y="31"/>
                  </a:cubicBezTo>
                  <a:cubicBezTo>
                    <a:pt x="22" y="31"/>
                    <a:pt x="21" y="31"/>
                    <a:pt x="20" y="31"/>
                  </a:cubicBezTo>
                  <a:close/>
                  <a:moveTo>
                    <a:pt x="24" y="31"/>
                  </a:moveTo>
                  <a:cubicBezTo>
                    <a:pt x="24" y="32"/>
                    <a:pt x="24" y="33"/>
                    <a:pt x="24" y="33"/>
                  </a:cubicBezTo>
                  <a:cubicBezTo>
                    <a:pt x="25" y="33"/>
                    <a:pt x="26" y="33"/>
                    <a:pt x="27" y="33"/>
                  </a:cubicBezTo>
                  <a:cubicBezTo>
                    <a:pt x="27" y="33"/>
                    <a:pt x="27" y="32"/>
                    <a:pt x="27" y="31"/>
                  </a:cubicBezTo>
                  <a:cubicBezTo>
                    <a:pt x="26" y="31"/>
                    <a:pt x="25" y="31"/>
                    <a:pt x="24" y="31"/>
                  </a:cubicBezTo>
                  <a:close/>
                  <a:moveTo>
                    <a:pt x="33" y="31"/>
                  </a:moveTo>
                  <a:cubicBezTo>
                    <a:pt x="33" y="32"/>
                    <a:pt x="33" y="33"/>
                    <a:pt x="33" y="33"/>
                  </a:cubicBezTo>
                  <a:cubicBezTo>
                    <a:pt x="34" y="33"/>
                    <a:pt x="35" y="33"/>
                    <a:pt x="36" y="33"/>
                  </a:cubicBezTo>
                  <a:cubicBezTo>
                    <a:pt x="36" y="33"/>
                    <a:pt x="36" y="32"/>
                    <a:pt x="36" y="31"/>
                  </a:cubicBezTo>
                  <a:cubicBezTo>
                    <a:pt x="35" y="31"/>
                    <a:pt x="34" y="31"/>
                    <a:pt x="33" y="31"/>
                  </a:cubicBezTo>
                  <a:close/>
                  <a:moveTo>
                    <a:pt x="24" y="27"/>
                  </a:moveTo>
                  <a:cubicBezTo>
                    <a:pt x="24" y="28"/>
                    <a:pt x="24" y="28"/>
                    <a:pt x="24" y="29"/>
                  </a:cubicBezTo>
                  <a:cubicBezTo>
                    <a:pt x="25" y="29"/>
                    <a:pt x="26" y="29"/>
                    <a:pt x="27" y="29"/>
                  </a:cubicBezTo>
                  <a:cubicBezTo>
                    <a:pt x="27" y="28"/>
                    <a:pt x="27" y="28"/>
                    <a:pt x="27" y="27"/>
                  </a:cubicBezTo>
                  <a:cubicBezTo>
                    <a:pt x="26" y="27"/>
                    <a:pt x="25" y="27"/>
                    <a:pt x="24" y="27"/>
                  </a:cubicBezTo>
                  <a:close/>
                  <a:moveTo>
                    <a:pt x="28" y="27"/>
                  </a:moveTo>
                  <a:cubicBezTo>
                    <a:pt x="28" y="28"/>
                    <a:pt x="28" y="28"/>
                    <a:pt x="28" y="29"/>
                  </a:cubicBezTo>
                  <a:cubicBezTo>
                    <a:pt x="29" y="29"/>
                    <a:pt x="31" y="29"/>
                    <a:pt x="32" y="29"/>
                  </a:cubicBezTo>
                  <a:cubicBezTo>
                    <a:pt x="32" y="28"/>
                    <a:pt x="32" y="28"/>
                    <a:pt x="32" y="27"/>
                  </a:cubicBezTo>
                  <a:cubicBezTo>
                    <a:pt x="31" y="27"/>
                    <a:pt x="29" y="27"/>
                    <a:pt x="28" y="27"/>
                  </a:cubicBezTo>
                  <a:close/>
                  <a:moveTo>
                    <a:pt x="33" y="27"/>
                  </a:moveTo>
                  <a:cubicBezTo>
                    <a:pt x="33" y="28"/>
                    <a:pt x="33" y="28"/>
                    <a:pt x="33" y="29"/>
                  </a:cubicBezTo>
                  <a:cubicBezTo>
                    <a:pt x="34" y="29"/>
                    <a:pt x="35" y="29"/>
                    <a:pt x="36" y="29"/>
                  </a:cubicBezTo>
                  <a:cubicBezTo>
                    <a:pt x="36" y="28"/>
                    <a:pt x="36" y="28"/>
                    <a:pt x="36" y="27"/>
                  </a:cubicBezTo>
                  <a:cubicBezTo>
                    <a:pt x="35" y="27"/>
                    <a:pt x="34" y="27"/>
                    <a:pt x="33" y="27"/>
                  </a:cubicBezTo>
                  <a:close/>
                  <a:moveTo>
                    <a:pt x="24" y="23"/>
                  </a:moveTo>
                  <a:cubicBezTo>
                    <a:pt x="24" y="24"/>
                    <a:pt x="24" y="24"/>
                    <a:pt x="24" y="25"/>
                  </a:cubicBezTo>
                  <a:cubicBezTo>
                    <a:pt x="25" y="25"/>
                    <a:pt x="26" y="25"/>
                    <a:pt x="27" y="25"/>
                  </a:cubicBezTo>
                  <a:cubicBezTo>
                    <a:pt x="27" y="24"/>
                    <a:pt x="27" y="24"/>
                    <a:pt x="27" y="23"/>
                  </a:cubicBezTo>
                  <a:cubicBezTo>
                    <a:pt x="26" y="23"/>
                    <a:pt x="25" y="23"/>
                    <a:pt x="24" y="23"/>
                  </a:cubicBezTo>
                  <a:close/>
                  <a:moveTo>
                    <a:pt x="28" y="23"/>
                  </a:moveTo>
                  <a:cubicBezTo>
                    <a:pt x="28" y="24"/>
                    <a:pt x="28" y="24"/>
                    <a:pt x="28" y="25"/>
                  </a:cubicBezTo>
                  <a:cubicBezTo>
                    <a:pt x="29" y="25"/>
                    <a:pt x="31" y="25"/>
                    <a:pt x="32" y="25"/>
                  </a:cubicBezTo>
                  <a:cubicBezTo>
                    <a:pt x="32" y="24"/>
                    <a:pt x="32" y="24"/>
                    <a:pt x="32" y="23"/>
                  </a:cubicBezTo>
                  <a:cubicBezTo>
                    <a:pt x="31" y="23"/>
                    <a:pt x="29" y="23"/>
                    <a:pt x="28" y="23"/>
                  </a:cubicBezTo>
                  <a:close/>
                  <a:moveTo>
                    <a:pt x="33" y="23"/>
                  </a:moveTo>
                  <a:cubicBezTo>
                    <a:pt x="33" y="24"/>
                    <a:pt x="33" y="24"/>
                    <a:pt x="33" y="25"/>
                  </a:cubicBezTo>
                  <a:cubicBezTo>
                    <a:pt x="34" y="25"/>
                    <a:pt x="35" y="25"/>
                    <a:pt x="36" y="25"/>
                  </a:cubicBezTo>
                  <a:cubicBezTo>
                    <a:pt x="36" y="24"/>
                    <a:pt x="36" y="24"/>
                    <a:pt x="36" y="23"/>
                  </a:cubicBezTo>
                  <a:cubicBezTo>
                    <a:pt x="35" y="23"/>
                    <a:pt x="34" y="23"/>
                    <a:pt x="33" y="23"/>
                  </a:cubicBezTo>
                  <a:close/>
                  <a:moveTo>
                    <a:pt x="24" y="19"/>
                  </a:moveTo>
                  <a:cubicBezTo>
                    <a:pt x="24" y="19"/>
                    <a:pt x="24" y="20"/>
                    <a:pt x="24" y="21"/>
                  </a:cubicBezTo>
                  <a:cubicBezTo>
                    <a:pt x="25" y="21"/>
                    <a:pt x="26" y="21"/>
                    <a:pt x="27" y="21"/>
                  </a:cubicBezTo>
                  <a:cubicBezTo>
                    <a:pt x="27" y="20"/>
                    <a:pt x="27" y="19"/>
                    <a:pt x="27" y="19"/>
                  </a:cubicBezTo>
                  <a:cubicBezTo>
                    <a:pt x="26" y="19"/>
                    <a:pt x="25" y="19"/>
                    <a:pt x="24" y="19"/>
                  </a:cubicBez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58" name="Freeform 2622"/>
            <p:cNvSpPr/>
            <p:nvPr/>
          </p:nvSpPr>
          <p:spPr bwMode="auto">
            <a:xfrm>
              <a:off x="-2989262" y="774700"/>
              <a:ext cx="80963" cy="381000"/>
            </a:xfrm>
            <a:custGeom>
              <a:avLst/>
              <a:gdLst>
                <a:gd name="T0" fmla="*/ 51 w 51"/>
                <a:gd name="T1" fmla="*/ 240 h 240"/>
                <a:gd name="T2" fmla="*/ 0 w 51"/>
                <a:gd name="T3" fmla="*/ 240 h 240"/>
                <a:gd name="T4" fmla="*/ 0 w 51"/>
                <a:gd name="T5" fmla="*/ 0 h 240"/>
                <a:gd name="T6" fmla="*/ 51 w 51"/>
                <a:gd name="T7" fmla="*/ 16 h 240"/>
                <a:gd name="T8" fmla="*/ 51 w 51"/>
                <a:gd name="T9" fmla="*/ 240 h 240"/>
              </a:gdLst>
              <a:ahLst/>
              <a:cxnLst>
                <a:cxn ang="0">
                  <a:pos x="T0" y="T1"/>
                </a:cxn>
                <a:cxn ang="0">
                  <a:pos x="T2" y="T3"/>
                </a:cxn>
                <a:cxn ang="0">
                  <a:pos x="T4" y="T5"/>
                </a:cxn>
                <a:cxn ang="0">
                  <a:pos x="T6" y="T7"/>
                </a:cxn>
                <a:cxn ang="0">
                  <a:pos x="T8" y="T9"/>
                </a:cxn>
              </a:cxnLst>
              <a:rect l="0" t="0" r="r" b="b"/>
              <a:pathLst>
                <a:path w="51" h="240">
                  <a:moveTo>
                    <a:pt x="51" y="240"/>
                  </a:moveTo>
                  <a:lnTo>
                    <a:pt x="0" y="240"/>
                  </a:lnTo>
                  <a:lnTo>
                    <a:pt x="0" y="0"/>
                  </a:lnTo>
                  <a:lnTo>
                    <a:pt x="51" y="16"/>
                  </a:lnTo>
                  <a:lnTo>
                    <a:pt x="51" y="240"/>
                  </a:ln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59" name="Rectangle 2623"/>
            <p:cNvSpPr>
              <a:spLocks noChangeArrowheads="1"/>
            </p:cNvSpPr>
            <p:nvPr/>
          </p:nvSpPr>
          <p:spPr bwMode="auto">
            <a:xfrm>
              <a:off x="-2936874" y="1025525"/>
              <a:ext cx="49213" cy="130175"/>
            </a:xfrm>
            <a:prstGeom prst="rect">
              <a:avLst/>
            </a:pr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60" name="Freeform 2624"/>
            <p:cNvSpPr/>
            <p:nvPr/>
          </p:nvSpPr>
          <p:spPr bwMode="auto">
            <a:xfrm>
              <a:off x="-2998787" y="765175"/>
              <a:ext cx="100013" cy="50800"/>
            </a:xfrm>
            <a:custGeom>
              <a:avLst/>
              <a:gdLst>
                <a:gd name="T0" fmla="*/ 0 w 63"/>
                <a:gd name="T1" fmla="*/ 0 h 32"/>
                <a:gd name="T2" fmla="*/ 63 w 63"/>
                <a:gd name="T3" fmla="*/ 24 h 32"/>
                <a:gd name="T4" fmla="*/ 63 w 63"/>
                <a:gd name="T5" fmla="*/ 32 h 32"/>
                <a:gd name="T6" fmla="*/ 0 w 63"/>
                <a:gd name="T7" fmla="*/ 10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63" y="24"/>
                  </a:lnTo>
                  <a:lnTo>
                    <a:pt x="63" y="32"/>
                  </a:lnTo>
                  <a:lnTo>
                    <a:pt x="0" y="10"/>
                  </a:lnTo>
                  <a:lnTo>
                    <a:pt x="0" y="0"/>
                  </a:ln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61" name="Freeform 2625"/>
            <p:cNvSpPr>
              <a:spLocks noEditPoints="1"/>
            </p:cNvSpPr>
            <p:nvPr/>
          </p:nvSpPr>
          <p:spPr bwMode="auto">
            <a:xfrm>
              <a:off x="-2722562" y="842962"/>
              <a:ext cx="85725" cy="260350"/>
            </a:xfrm>
            <a:custGeom>
              <a:avLst/>
              <a:gdLst>
                <a:gd name="T0" fmla="*/ 4 w 26"/>
                <a:gd name="T1" fmla="*/ 0 h 80"/>
                <a:gd name="T2" fmla="*/ 16 w 26"/>
                <a:gd name="T3" fmla="*/ 0 h 80"/>
                <a:gd name="T4" fmla="*/ 6 w 26"/>
                <a:gd name="T5" fmla="*/ 9 h 80"/>
                <a:gd name="T6" fmla="*/ 4 w 26"/>
                <a:gd name="T7" fmla="*/ 24 h 80"/>
                <a:gd name="T8" fmla="*/ 4 w 26"/>
                <a:gd name="T9" fmla="*/ 33 h 80"/>
                <a:gd name="T10" fmla="*/ 4 w 26"/>
                <a:gd name="T11" fmla="*/ 44 h 80"/>
                <a:gd name="T12" fmla="*/ 6 w 26"/>
                <a:gd name="T13" fmla="*/ 52 h 80"/>
                <a:gd name="T14" fmla="*/ 6 w 26"/>
                <a:gd name="T15" fmla="*/ 61 h 80"/>
                <a:gd name="T16" fmla="*/ 4 w 26"/>
                <a:gd name="T17" fmla="*/ 68 h 80"/>
                <a:gd name="T18" fmla="*/ 4 w 26"/>
                <a:gd name="T19" fmla="*/ 78 h 80"/>
                <a:gd name="T20" fmla="*/ 0 w 26"/>
                <a:gd name="T21" fmla="*/ 74 h 80"/>
                <a:gd name="T22" fmla="*/ 3 w 26"/>
                <a:gd name="T23" fmla="*/ 70 h 80"/>
                <a:gd name="T24" fmla="*/ 13 w 26"/>
                <a:gd name="T25" fmla="*/ 72 h 80"/>
                <a:gd name="T26" fmla="*/ 17 w 26"/>
                <a:gd name="T27" fmla="*/ 72 h 80"/>
                <a:gd name="T28" fmla="*/ 23 w 26"/>
                <a:gd name="T29" fmla="*/ 70 h 80"/>
                <a:gd name="T30" fmla="*/ 10 w 26"/>
                <a:gd name="T31" fmla="*/ 66 h 80"/>
                <a:gd name="T32" fmla="*/ 22 w 26"/>
                <a:gd name="T33" fmla="*/ 66 h 80"/>
                <a:gd name="T34" fmla="*/ 3 w 26"/>
                <a:gd name="T35" fmla="*/ 65 h 80"/>
                <a:gd name="T36" fmla="*/ 10 w 26"/>
                <a:gd name="T37" fmla="*/ 65 h 80"/>
                <a:gd name="T38" fmla="*/ 20 w 26"/>
                <a:gd name="T39" fmla="*/ 63 h 80"/>
                <a:gd name="T40" fmla="*/ 13 w 26"/>
                <a:gd name="T41" fmla="*/ 59 h 80"/>
                <a:gd name="T42" fmla="*/ 22 w 26"/>
                <a:gd name="T43" fmla="*/ 59 h 80"/>
                <a:gd name="T44" fmla="*/ 3 w 26"/>
                <a:gd name="T45" fmla="*/ 57 h 80"/>
                <a:gd name="T46" fmla="*/ 10 w 26"/>
                <a:gd name="T47" fmla="*/ 57 h 80"/>
                <a:gd name="T48" fmla="*/ 17 w 26"/>
                <a:gd name="T49" fmla="*/ 55 h 80"/>
                <a:gd name="T50" fmla="*/ 7 w 26"/>
                <a:gd name="T51" fmla="*/ 52 h 80"/>
                <a:gd name="T52" fmla="*/ 22 w 26"/>
                <a:gd name="T53" fmla="*/ 52 h 80"/>
                <a:gd name="T54" fmla="*/ 3 w 26"/>
                <a:gd name="T55" fmla="*/ 50 h 80"/>
                <a:gd name="T56" fmla="*/ 10 w 26"/>
                <a:gd name="T57" fmla="*/ 50 h 80"/>
                <a:gd name="T58" fmla="*/ 17 w 26"/>
                <a:gd name="T59" fmla="*/ 48 h 80"/>
                <a:gd name="T60" fmla="*/ 0 w 26"/>
                <a:gd name="T61" fmla="*/ 44 h 80"/>
                <a:gd name="T62" fmla="*/ 16 w 26"/>
                <a:gd name="T63" fmla="*/ 44 h 80"/>
                <a:gd name="T64" fmla="*/ 22 w 26"/>
                <a:gd name="T65" fmla="*/ 46 h 80"/>
                <a:gd name="T66" fmla="*/ 0 w 26"/>
                <a:gd name="T67" fmla="*/ 42 h 80"/>
                <a:gd name="T68" fmla="*/ 13 w 26"/>
                <a:gd name="T69" fmla="*/ 41 h 80"/>
                <a:gd name="T70" fmla="*/ 23 w 26"/>
                <a:gd name="T71" fmla="*/ 41 h 80"/>
                <a:gd name="T72" fmla="*/ 10 w 26"/>
                <a:gd name="T73" fmla="*/ 37 h 80"/>
                <a:gd name="T74" fmla="*/ 19 w 26"/>
                <a:gd name="T75" fmla="*/ 39 h 80"/>
                <a:gd name="T76" fmla="*/ 0 w 26"/>
                <a:gd name="T77" fmla="*/ 35 h 80"/>
                <a:gd name="T78" fmla="*/ 10 w 26"/>
                <a:gd name="T79" fmla="*/ 33 h 80"/>
                <a:gd name="T80" fmla="*/ 7 w 26"/>
                <a:gd name="T81" fmla="*/ 29 h 80"/>
                <a:gd name="T82" fmla="*/ 16 w 26"/>
                <a:gd name="T83" fmla="*/ 29 h 80"/>
                <a:gd name="T84" fmla="*/ 26 w 26"/>
                <a:gd name="T85" fmla="*/ 31 h 80"/>
                <a:gd name="T86" fmla="*/ 7 w 26"/>
                <a:gd name="T87" fmla="*/ 28 h 80"/>
                <a:gd name="T88" fmla="*/ 13 w 26"/>
                <a:gd name="T89" fmla="*/ 26 h 80"/>
                <a:gd name="T90" fmla="*/ 10 w 26"/>
                <a:gd name="T91" fmla="*/ 22 h 80"/>
                <a:gd name="T92" fmla="*/ 19 w 26"/>
                <a:gd name="T93" fmla="*/ 22 h 80"/>
                <a:gd name="T94" fmla="*/ 26 w 26"/>
                <a:gd name="T95" fmla="*/ 24 h 80"/>
                <a:gd name="T96" fmla="*/ 10 w 26"/>
                <a:gd name="T97" fmla="*/ 20 h 80"/>
                <a:gd name="T98" fmla="*/ 23 w 26"/>
                <a:gd name="T99" fmla="*/ 18 h 80"/>
                <a:gd name="T100" fmla="*/ 10 w 26"/>
                <a:gd name="T101" fmla="*/ 15 h 80"/>
                <a:gd name="T102" fmla="*/ 19 w 26"/>
                <a:gd name="T103" fmla="*/ 15 h 80"/>
                <a:gd name="T104" fmla="*/ 26 w 26"/>
                <a:gd name="T105" fmla="*/ 16 h 80"/>
                <a:gd name="T106" fmla="*/ 13 w 26"/>
                <a:gd name="T107" fmla="*/ 13 h 80"/>
                <a:gd name="T108" fmla="*/ 7 w 26"/>
                <a:gd name="T109" fmla="*/ 7 h 80"/>
                <a:gd name="T110" fmla="*/ 23 w 26"/>
                <a:gd name="T111" fmla="*/ 7 h 80"/>
                <a:gd name="T112" fmla="*/ 13 w 26"/>
                <a:gd name="T113" fmla="*/ 3 h 80"/>
                <a:gd name="T114" fmla="*/ 22 w 26"/>
                <a:gd name="T115" fmla="*/ 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 h="80">
                  <a:moveTo>
                    <a:pt x="23" y="3"/>
                  </a:moveTo>
                  <a:cubicBezTo>
                    <a:pt x="24" y="3"/>
                    <a:pt x="25" y="3"/>
                    <a:pt x="26" y="3"/>
                  </a:cubicBezTo>
                  <a:cubicBezTo>
                    <a:pt x="26" y="4"/>
                    <a:pt x="26" y="5"/>
                    <a:pt x="26" y="5"/>
                  </a:cubicBezTo>
                  <a:cubicBezTo>
                    <a:pt x="25" y="5"/>
                    <a:pt x="24" y="5"/>
                    <a:pt x="23" y="5"/>
                  </a:cubicBezTo>
                  <a:cubicBezTo>
                    <a:pt x="23" y="5"/>
                    <a:pt x="23" y="4"/>
                    <a:pt x="23" y="3"/>
                  </a:cubicBezTo>
                  <a:close/>
                  <a:moveTo>
                    <a:pt x="4" y="3"/>
                  </a:moveTo>
                  <a:cubicBezTo>
                    <a:pt x="5" y="3"/>
                    <a:pt x="5" y="3"/>
                    <a:pt x="6" y="3"/>
                  </a:cubicBezTo>
                  <a:cubicBezTo>
                    <a:pt x="6" y="4"/>
                    <a:pt x="6" y="5"/>
                    <a:pt x="6" y="5"/>
                  </a:cubicBezTo>
                  <a:cubicBezTo>
                    <a:pt x="5" y="5"/>
                    <a:pt x="5" y="5"/>
                    <a:pt x="4" y="5"/>
                  </a:cubicBezTo>
                  <a:cubicBezTo>
                    <a:pt x="4" y="5"/>
                    <a:pt x="4" y="4"/>
                    <a:pt x="4" y="3"/>
                  </a:cubicBezTo>
                  <a:close/>
                  <a:moveTo>
                    <a:pt x="4" y="0"/>
                  </a:moveTo>
                  <a:cubicBezTo>
                    <a:pt x="5" y="0"/>
                    <a:pt x="5" y="0"/>
                    <a:pt x="6" y="0"/>
                  </a:cubicBezTo>
                  <a:cubicBezTo>
                    <a:pt x="6" y="0"/>
                    <a:pt x="6" y="1"/>
                    <a:pt x="6" y="2"/>
                  </a:cubicBezTo>
                  <a:cubicBezTo>
                    <a:pt x="5" y="2"/>
                    <a:pt x="5" y="2"/>
                    <a:pt x="4" y="2"/>
                  </a:cubicBezTo>
                  <a:cubicBezTo>
                    <a:pt x="4" y="1"/>
                    <a:pt x="4" y="0"/>
                    <a:pt x="4" y="0"/>
                  </a:cubicBezTo>
                  <a:close/>
                  <a:moveTo>
                    <a:pt x="7" y="0"/>
                  </a:moveTo>
                  <a:cubicBezTo>
                    <a:pt x="8" y="0"/>
                    <a:pt x="9" y="0"/>
                    <a:pt x="10" y="0"/>
                  </a:cubicBezTo>
                  <a:cubicBezTo>
                    <a:pt x="10" y="0"/>
                    <a:pt x="10" y="1"/>
                    <a:pt x="10" y="2"/>
                  </a:cubicBezTo>
                  <a:cubicBezTo>
                    <a:pt x="9" y="2"/>
                    <a:pt x="8" y="2"/>
                    <a:pt x="7" y="2"/>
                  </a:cubicBezTo>
                  <a:cubicBezTo>
                    <a:pt x="7" y="1"/>
                    <a:pt x="7" y="0"/>
                    <a:pt x="7" y="0"/>
                  </a:cubicBezTo>
                  <a:close/>
                  <a:moveTo>
                    <a:pt x="13" y="0"/>
                  </a:moveTo>
                  <a:cubicBezTo>
                    <a:pt x="14" y="0"/>
                    <a:pt x="15" y="0"/>
                    <a:pt x="16" y="0"/>
                  </a:cubicBezTo>
                  <a:cubicBezTo>
                    <a:pt x="16" y="0"/>
                    <a:pt x="16" y="1"/>
                    <a:pt x="16" y="2"/>
                  </a:cubicBezTo>
                  <a:cubicBezTo>
                    <a:pt x="15" y="2"/>
                    <a:pt x="14" y="2"/>
                    <a:pt x="13" y="2"/>
                  </a:cubicBezTo>
                  <a:cubicBezTo>
                    <a:pt x="13" y="1"/>
                    <a:pt x="13" y="0"/>
                    <a:pt x="13" y="0"/>
                  </a:cubicBezTo>
                  <a:close/>
                  <a:moveTo>
                    <a:pt x="17" y="0"/>
                  </a:moveTo>
                  <a:cubicBezTo>
                    <a:pt x="18" y="0"/>
                    <a:pt x="18" y="0"/>
                    <a:pt x="19" y="0"/>
                  </a:cubicBezTo>
                  <a:cubicBezTo>
                    <a:pt x="19" y="0"/>
                    <a:pt x="19" y="1"/>
                    <a:pt x="19" y="2"/>
                  </a:cubicBezTo>
                  <a:cubicBezTo>
                    <a:pt x="18" y="2"/>
                    <a:pt x="18" y="2"/>
                    <a:pt x="17" y="2"/>
                  </a:cubicBezTo>
                  <a:cubicBezTo>
                    <a:pt x="17" y="1"/>
                    <a:pt x="17" y="0"/>
                    <a:pt x="17" y="0"/>
                  </a:cubicBezTo>
                  <a:close/>
                  <a:moveTo>
                    <a:pt x="4" y="7"/>
                  </a:moveTo>
                  <a:cubicBezTo>
                    <a:pt x="5" y="7"/>
                    <a:pt x="5" y="7"/>
                    <a:pt x="6" y="7"/>
                  </a:cubicBezTo>
                  <a:cubicBezTo>
                    <a:pt x="6" y="8"/>
                    <a:pt x="6" y="8"/>
                    <a:pt x="6" y="9"/>
                  </a:cubicBezTo>
                  <a:cubicBezTo>
                    <a:pt x="5" y="9"/>
                    <a:pt x="5" y="9"/>
                    <a:pt x="4" y="9"/>
                  </a:cubicBezTo>
                  <a:cubicBezTo>
                    <a:pt x="4" y="8"/>
                    <a:pt x="4" y="8"/>
                    <a:pt x="4" y="7"/>
                  </a:cubicBezTo>
                  <a:close/>
                  <a:moveTo>
                    <a:pt x="4" y="18"/>
                  </a:moveTo>
                  <a:cubicBezTo>
                    <a:pt x="5" y="18"/>
                    <a:pt x="5" y="18"/>
                    <a:pt x="6" y="18"/>
                  </a:cubicBezTo>
                  <a:cubicBezTo>
                    <a:pt x="6" y="19"/>
                    <a:pt x="6" y="20"/>
                    <a:pt x="6" y="20"/>
                  </a:cubicBezTo>
                  <a:cubicBezTo>
                    <a:pt x="5" y="20"/>
                    <a:pt x="5" y="20"/>
                    <a:pt x="4" y="20"/>
                  </a:cubicBezTo>
                  <a:cubicBezTo>
                    <a:pt x="4" y="20"/>
                    <a:pt x="4" y="19"/>
                    <a:pt x="4" y="18"/>
                  </a:cubicBezTo>
                  <a:close/>
                  <a:moveTo>
                    <a:pt x="4" y="22"/>
                  </a:moveTo>
                  <a:cubicBezTo>
                    <a:pt x="5" y="22"/>
                    <a:pt x="5" y="22"/>
                    <a:pt x="6" y="22"/>
                  </a:cubicBezTo>
                  <a:cubicBezTo>
                    <a:pt x="6" y="23"/>
                    <a:pt x="6" y="23"/>
                    <a:pt x="6" y="24"/>
                  </a:cubicBezTo>
                  <a:cubicBezTo>
                    <a:pt x="5" y="24"/>
                    <a:pt x="5" y="24"/>
                    <a:pt x="4" y="24"/>
                  </a:cubicBezTo>
                  <a:cubicBezTo>
                    <a:pt x="4" y="23"/>
                    <a:pt x="4" y="23"/>
                    <a:pt x="4" y="22"/>
                  </a:cubicBezTo>
                  <a:close/>
                  <a:moveTo>
                    <a:pt x="4" y="29"/>
                  </a:moveTo>
                  <a:cubicBezTo>
                    <a:pt x="5" y="29"/>
                    <a:pt x="5" y="29"/>
                    <a:pt x="6" y="29"/>
                  </a:cubicBezTo>
                  <a:cubicBezTo>
                    <a:pt x="6" y="30"/>
                    <a:pt x="6" y="31"/>
                    <a:pt x="6" y="31"/>
                  </a:cubicBezTo>
                  <a:cubicBezTo>
                    <a:pt x="5" y="31"/>
                    <a:pt x="5" y="31"/>
                    <a:pt x="4" y="31"/>
                  </a:cubicBezTo>
                  <a:cubicBezTo>
                    <a:pt x="4" y="31"/>
                    <a:pt x="4" y="30"/>
                    <a:pt x="4" y="29"/>
                  </a:cubicBezTo>
                  <a:close/>
                  <a:moveTo>
                    <a:pt x="4" y="33"/>
                  </a:moveTo>
                  <a:cubicBezTo>
                    <a:pt x="5" y="33"/>
                    <a:pt x="5" y="33"/>
                    <a:pt x="6" y="33"/>
                  </a:cubicBezTo>
                  <a:cubicBezTo>
                    <a:pt x="6" y="34"/>
                    <a:pt x="6" y="34"/>
                    <a:pt x="6" y="35"/>
                  </a:cubicBezTo>
                  <a:cubicBezTo>
                    <a:pt x="5" y="35"/>
                    <a:pt x="5" y="35"/>
                    <a:pt x="4" y="35"/>
                  </a:cubicBezTo>
                  <a:cubicBezTo>
                    <a:pt x="4" y="34"/>
                    <a:pt x="4" y="34"/>
                    <a:pt x="4" y="33"/>
                  </a:cubicBezTo>
                  <a:close/>
                  <a:moveTo>
                    <a:pt x="4" y="37"/>
                  </a:moveTo>
                  <a:cubicBezTo>
                    <a:pt x="5" y="37"/>
                    <a:pt x="5" y="37"/>
                    <a:pt x="6" y="37"/>
                  </a:cubicBezTo>
                  <a:cubicBezTo>
                    <a:pt x="6" y="37"/>
                    <a:pt x="6" y="38"/>
                    <a:pt x="6" y="39"/>
                  </a:cubicBezTo>
                  <a:cubicBezTo>
                    <a:pt x="5" y="39"/>
                    <a:pt x="5" y="39"/>
                    <a:pt x="4" y="39"/>
                  </a:cubicBezTo>
                  <a:cubicBezTo>
                    <a:pt x="4" y="38"/>
                    <a:pt x="4" y="37"/>
                    <a:pt x="4" y="37"/>
                  </a:cubicBezTo>
                  <a:close/>
                  <a:moveTo>
                    <a:pt x="4" y="41"/>
                  </a:moveTo>
                  <a:cubicBezTo>
                    <a:pt x="5" y="41"/>
                    <a:pt x="5" y="41"/>
                    <a:pt x="6" y="41"/>
                  </a:cubicBezTo>
                  <a:cubicBezTo>
                    <a:pt x="6" y="41"/>
                    <a:pt x="6" y="42"/>
                    <a:pt x="6" y="42"/>
                  </a:cubicBezTo>
                  <a:cubicBezTo>
                    <a:pt x="5" y="42"/>
                    <a:pt x="5" y="42"/>
                    <a:pt x="4" y="42"/>
                  </a:cubicBezTo>
                  <a:cubicBezTo>
                    <a:pt x="4" y="42"/>
                    <a:pt x="4" y="41"/>
                    <a:pt x="4" y="41"/>
                  </a:cubicBezTo>
                  <a:close/>
                  <a:moveTo>
                    <a:pt x="4" y="44"/>
                  </a:moveTo>
                  <a:cubicBezTo>
                    <a:pt x="5" y="44"/>
                    <a:pt x="5" y="44"/>
                    <a:pt x="6" y="44"/>
                  </a:cubicBezTo>
                  <a:cubicBezTo>
                    <a:pt x="6" y="45"/>
                    <a:pt x="6" y="46"/>
                    <a:pt x="6" y="46"/>
                  </a:cubicBezTo>
                  <a:cubicBezTo>
                    <a:pt x="5" y="46"/>
                    <a:pt x="5" y="46"/>
                    <a:pt x="4" y="46"/>
                  </a:cubicBezTo>
                  <a:cubicBezTo>
                    <a:pt x="4" y="46"/>
                    <a:pt x="4" y="45"/>
                    <a:pt x="4" y="44"/>
                  </a:cubicBezTo>
                  <a:close/>
                  <a:moveTo>
                    <a:pt x="4" y="48"/>
                  </a:moveTo>
                  <a:cubicBezTo>
                    <a:pt x="5" y="48"/>
                    <a:pt x="5" y="48"/>
                    <a:pt x="6" y="48"/>
                  </a:cubicBezTo>
                  <a:cubicBezTo>
                    <a:pt x="6" y="49"/>
                    <a:pt x="6" y="49"/>
                    <a:pt x="6" y="50"/>
                  </a:cubicBezTo>
                  <a:cubicBezTo>
                    <a:pt x="5" y="50"/>
                    <a:pt x="5" y="50"/>
                    <a:pt x="4" y="50"/>
                  </a:cubicBezTo>
                  <a:cubicBezTo>
                    <a:pt x="4" y="49"/>
                    <a:pt x="4" y="49"/>
                    <a:pt x="4" y="48"/>
                  </a:cubicBezTo>
                  <a:close/>
                  <a:moveTo>
                    <a:pt x="4" y="52"/>
                  </a:moveTo>
                  <a:cubicBezTo>
                    <a:pt x="5" y="52"/>
                    <a:pt x="5" y="52"/>
                    <a:pt x="6" y="52"/>
                  </a:cubicBezTo>
                  <a:cubicBezTo>
                    <a:pt x="6" y="52"/>
                    <a:pt x="6" y="53"/>
                    <a:pt x="6" y="54"/>
                  </a:cubicBezTo>
                  <a:cubicBezTo>
                    <a:pt x="5" y="54"/>
                    <a:pt x="5" y="54"/>
                    <a:pt x="4" y="54"/>
                  </a:cubicBezTo>
                  <a:cubicBezTo>
                    <a:pt x="4" y="53"/>
                    <a:pt x="4" y="52"/>
                    <a:pt x="4" y="52"/>
                  </a:cubicBezTo>
                  <a:close/>
                  <a:moveTo>
                    <a:pt x="4" y="55"/>
                  </a:moveTo>
                  <a:cubicBezTo>
                    <a:pt x="5" y="55"/>
                    <a:pt x="5" y="55"/>
                    <a:pt x="6" y="55"/>
                  </a:cubicBezTo>
                  <a:cubicBezTo>
                    <a:pt x="6" y="56"/>
                    <a:pt x="6" y="57"/>
                    <a:pt x="6" y="57"/>
                  </a:cubicBezTo>
                  <a:cubicBezTo>
                    <a:pt x="5" y="57"/>
                    <a:pt x="5" y="57"/>
                    <a:pt x="4" y="57"/>
                  </a:cubicBezTo>
                  <a:cubicBezTo>
                    <a:pt x="4" y="57"/>
                    <a:pt x="4" y="56"/>
                    <a:pt x="4" y="55"/>
                  </a:cubicBezTo>
                  <a:close/>
                  <a:moveTo>
                    <a:pt x="4" y="59"/>
                  </a:moveTo>
                  <a:cubicBezTo>
                    <a:pt x="5" y="59"/>
                    <a:pt x="5" y="59"/>
                    <a:pt x="6" y="59"/>
                  </a:cubicBezTo>
                  <a:cubicBezTo>
                    <a:pt x="6" y="60"/>
                    <a:pt x="6" y="60"/>
                    <a:pt x="6" y="61"/>
                  </a:cubicBezTo>
                  <a:cubicBezTo>
                    <a:pt x="5" y="61"/>
                    <a:pt x="5" y="61"/>
                    <a:pt x="4" y="61"/>
                  </a:cubicBezTo>
                  <a:cubicBezTo>
                    <a:pt x="4" y="60"/>
                    <a:pt x="4" y="60"/>
                    <a:pt x="4" y="59"/>
                  </a:cubicBezTo>
                  <a:close/>
                  <a:moveTo>
                    <a:pt x="4" y="63"/>
                  </a:moveTo>
                  <a:cubicBezTo>
                    <a:pt x="5" y="63"/>
                    <a:pt x="5" y="63"/>
                    <a:pt x="6" y="63"/>
                  </a:cubicBezTo>
                  <a:cubicBezTo>
                    <a:pt x="6" y="63"/>
                    <a:pt x="6" y="64"/>
                    <a:pt x="6" y="65"/>
                  </a:cubicBezTo>
                  <a:cubicBezTo>
                    <a:pt x="5" y="65"/>
                    <a:pt x="5" y="65"/>
                    <a:pt x="4" y="65"/>
                  </a:cubicBezTo>
                  <a:cubicBezTo>
                    <a:pt x="4" y="64"/>
                    <a:pt x="4" y="63"/>
                    <a:pt x="4" y="63"/>
                  </a:cubicBezTo>
                  <a:close/>
                  <a:moveTo>
                    <a:pt x="4" y="66"/>
                  </a:moveTo>
                  <a:cubicBezTo>
                    <a:pt x="5" y="66"/>
                    <a:pt x="5" y="66"/>
                    <a:pt x="6" y="66"/>
                  </a:cubicBezTo>
                  <a:cubicBezTo>
                    <a:pt x="6" y="67"/>
                    <a:pt x="6" y="68"/>
                    <a:pt x="6" y="68"/>
                  </a:cubicBezTo>
                  <a:cubicBezTo>
                    <a:pt x="5" y="68"/>
                    <a:pt x="5" y="68"/>
                    <a:pt x="4" y="68"/>
                  </a:cubicBezTo>
                  <a:cubicBezTo>
                    <a:pt x="4" y="68"/>
                    <a:pt x="4" y="67"/>
                    <a:pt x="4" y="66"/>
                  </a:cubicBezTo>
                  <a:close/>
                  <a:moveTo>
                    <a:pt x="4" y="70"/>
                  </a:moveTo>
                  <a:cubicBezTo>
                    <a:pt x="5" y="70"/>
                    <a:pt x="5" y="70"/>
                    <a:pt x="6" y="70"/>
                  </a:cubicBezTo>
                  <a:cubicBezTo>
                    <a:pt x="6" y="71"/>
                    <a:pt x="6" y="71"/>
                    <a:pt x="6" y="72"/>
                  </a:cubicBezTo>
                  <a:cubicBezTo>
                    <a:pt x="5" y="72"/>
                    <a:pt x="5" y="72"/>
                    <a:pt x="4" y="72"/>
                  </a:cubicBezTo>
                  <a:cubicBezTo>
                    <a:pt x="4" y="71"/>
                    <a:pt x="4" y="71"/>
                    <a:pt x="4" y="70"/>
                  </a:cubicBezTo>
                  <a:close/>
                  <a:moveTo>
                    <a:pt x="4" y="78"/>
                  </a:moveTo>
                  <a:cubicBezTo>
                    <a:pt x="5" y="78"/>
                    <a:pt x="5" y="78"/>
                    <a:pt x="6" y="78"/>
                  </a:cubicBezTo>
                  <a:cubicBezTo>
                    <a:pt x="6" y="78"/>
                    <a:pt x="6" y="79"/>
                    <a:pt x="6" y="80"/>
                  </a:cubicBezTo>
                  <a:cubicBezTo>
                    <a:pt x="5" y="80"/>
                    <a:pt x="5" y="80"/>
                    <a:pt x="4" y="80"/>
                  </a:cubicBezTo>
                  <a:cubicBezTo>
                    <a:pt x="4" y="79"/>
                    <a:pt x="4" y="78"/>
                    <a:pt x="4" y="78"/>
                  </a:cubicBezTo>
                  <a:close/>
                  <a:moveTo>
                    <a:pt x="0" y="78"/>
                  </a:moveTo>
                  <a:cubicBezTo>
                    <a:pt x="3" y="78"/>
                    <a:pt x="3" y="78"/>
                    <a:pt x="3" y="78"/>
                  </a:cubicBezTo>
                  <a:cubicBezTo>
                    <a:pt x="3" y="80"/>
                    <a:pt x="3" y="80"/>
                    <a:pt x="3" y="80"/>
                  </a:cubicBezTo>
                  <a:cubicBezTo>
                    <a:pt x="0" y="80"/>
                    <a:pt x="0" y="80"/>
                    <a:pt x="0" y="80"/>
                  </a:cubicBezTo>
                  <a:cubicBezTo>
                    <a:pt x="0" y="78"/>
                    <a:pt x="0" y="78"/>
                    <a:pt x="0" y="78"/>
                  </a:cubicBezTo>
                  <a:close/>
                  <a:moveTo>
                    <a:pt x="7" y="78"/>
                  </a:moveTo>
                  <a:cubicBezTo>
                    <a:pt x="8" y="78"/>
                    <a:pt x="9" y="78"/>
                    <a:pt x="10" y="78"/>
                  </a:cubicBezTo>
                  <a:cubicBezTo>
                    <a:pt x="10" y="78"/>
                    <a:pt x="10" y="79"/>
                    <a:pt x="10" y="80"/>
                  </a:cubicBezTo>
                  <a:cubicBezTo>
                    <a:pt x="9" y="80"/>
                    <a:pt x="8" y="80"/>
                    <a:pt x="7" y="80"/>
                  </a:cubicBezTo>
                  <a:cubicBezTo>
                    <a:pt x="7" y="79"/>
                    <a:pt x="7" y="78"/>
                    <a:pt x="7" y="78"/>
                  </a:cubicBezTo>
                  <a:close/>
                  <a:moveTo>
                    <a:pt x="0" y="74"/>
                  </a:moveTo>
                  <a:cubicBezTo>
                    <a:pt x="1" y="74"/>
                    <a:pt x="2" y="74"/>
                    <a:pt x="3" y="74"/>
                  </a:cubicBezTo>
                  <a:cubicBezTo>
                    <a:pt x="3" y="75"/>
                    <a:pt x="3" y="75"/>
                    <a:pt x="3" y="76"/>
                  </a:cubicBezTo>
                  <a:cubicBezTo>
                    <a:pt x="2" y="76"/>
                    <a:pt x="1" y="76"/>
                    <a:pt x="0" y="76"/>
                  </a:cubicBezTo>
                  <a:cubicBezTo>
                    <a:pt x="0" y="75"/>
                    <a:pt x="0" y="75"/>
                    <a:pt x="0" y="74"/>
                  </a:cubicBezTo>
                  <a:close/>
                  <a:moveTo>
                    <a:pt x="7" y="74"/>
                  </a:moveTo>
                  <a:cubicBezTo>
                    <a:pt x="8" y="74"/>
                    <a:pt x="9" y="74"/>
                    <a:pt x="10" y="74"/>
                  </a:cubicBezTo>
                  <a:cubicBezTo>
                    <a:pt x="10" y="75"/>
                    <a:pt x="10" y="75"/>
                    <a:pt x="10" y="76"/>
                  </a:cubicBezTo>
                  <a:cubicBezTo>
                    <a:pt x="9" y="76"/>
                    <a:pt x="8" y="76"/>
                    <a:pt x="7" y="76"/>
                  </a:cubicBezTo>
                  <a:cubicBezTo>
                    <a:pt x="7" y="75"/>
                    <a:pt x="7" y="75"/>
                    <a:pt x="7" y="74"/>
                  </a:cubicBezTo>
                  <a:close/>
                  <a:moveTo>
                    <a:pt x="0" y="70"/>
                  </a:moveTo>
                  <a:cubicBezTo>
                    <a:pt x="1" y="70"/>
                    <a:pt x="2" y="70"/>
                    <a:pt x="3" y="70"/>
                  </a:cubicBezTo>
                  <a:cubicBezTo>
                    <a:pt x="3" y="71"/>
                    <a:pt x="3" y="71"/>
                    <a:pt x="3" y="72"/>
                  </a:cubicBezTo>
                  <a:cubicBezTo>
                    <a:pt x="2" y="72"/>
                    <a:pt x="1" y="72"/>
                    <a:pt x="0" y="72"/>
                  </a:cubicBezTo>
                  <a:cubicBezTo>
                    <a:pt x="0" y="71"/>
                    <a:pt x="0" y="71"/>
                    <a:pt x="0" y="70"/>
                  </a:cubicBezTo>
                  <a:close/>
                  <a:moveTo>
                    <a:pt x="7" y="70"/>
                  </a:moveTo>
                  <a:cubicBezTo>
                    <a:pt x="8" y="70"/>
                    <a:pt x="9" y="70"/>
                    <a:pt x="10" y="70"/>
                  </a:cubicBezTo>
                  <a:cubicBezTo>
                    <a:pt x="10" y="71"/>
                    <a:pt x="10" y="71"/>
                    <a:pt x="10" y="72"/>
                  </a:cubicBezTo>
                  <a:cubicBezTo>
                    <a:pt x="9" y="72"/>
                    <a:pt x="8" y="72"/>
                    <a:pt x="7" y="72"/>
                  </a:cubicBezTo>
                  <a:cubicBezTo>
                    <a:pt x="7" y="71"/>
                    <a:pt x="7" y="71"/>
                    <a:pt x="7" y="70"/>
                  </a:cubicBezTo>
                  <a:close/>
                  <a:moveTo>
                    <a:pt x="10" y="70"/>
                  </a:moveTo>
                  <a:cubicBezTo>
                    <a:pt x="11" y="70"/>
                    <a:pt x="12" y="70"/>
                    <a:pt x="13" y="70"/>
                  </a:cubicBezTo>
                  <a:cubicBezTo>
                    <a:pt x="13" y="71"/>
                    <a:pt x="13" y="71"/>
                    <a:pt x="13" y="72"/>
                  </a:cubicBezTo>
                  <a:cubicBezTo>
                    <a:pt x="12" y="72"/>
                    <a:pt x="11" y="72"/>
                    <a:pt x="10" y="72"/>
                  </a:cubicBezTo>
                  <a:cubicBezTo>
                    <a:pt x="10" y="71"/>
                    <a:pt x="10" y="71"/>
                    <a:pt x="10" y="70"/>
                  </a:cubicBezTo>
                  <a:close/>
                  <a:moveTo>
                    <a:pt x="13" y="70"/>
                  </a:moveTo>
                  <a:cubicBezTo>
                    <a:pt x="14" y="70"/>
                    <a:pt x="15" y="70"/>
                    <a:pt x="16" y="70"/>
                  </a:cubicBezTo>
                  <a:cubicBezTo>
                    <a:pt x="16" y="71"/>
                    <a:pt x="16" y="71"/>
                    <a:pt x="16" y="72"/>
                  </a:cubicBezTo>
                  <a:cubicBezTo>
                    <a:pt x="15" y="72"/>
                    <a:pt x="14" y="72"/>
                    <a:pt x="13" y="72"/>
                  </a:cubicBezTo>
                  <a:cubicBezTo>
                    <a:pt x="13" y="71"/>
                    <a:pt x="13" y="71"/>
                    <a:pt x="13" y="70"/>
                  </a:cubicBezTo>
                  <a:close/>
                  <a:moveTo>
                    <a:pt x="17" y="70"/>
                  </a:moveTo>
                  <a:cubicBezTo>
                    <a:pt x="18" y="70"/>
                    <a:pt x="18" y="70"/>
                    <a:pt x="19" y="70"/>
                  </a:cubicBezTo>
                  <a:cubicBezTo>
                    <a:pt x="19" y="71"/>
                    <a:pt x="19" y="71"/>
                    <a:pt x="19" y="72"/>
                  </a:cubicBezTo>
                  <a:cubicBezTo>
                    <a:pt x="18" y="72"/>
                    <a:pt x="18" y="72"/>
                    <a:pt x="17" y="72"/>
                  </a:cubicBezTo>
                  <a:cubicBezTo>
                    <a:pt x="17" y="71"/>
                    <a:pt x="17" y="71"/>
                    <a:pt x="17" y="70"/>
                  </a:cubicBezTo>
                  <a:close/>
                  <a:moveTo>
                    <a:pt x="20" y="70"/>
                  </a:moveTo>
                  <a:cubicBezTo>
                    <a:pt x="21" y="70"/>
                    <a:pt x="22" y="70"/>
                    <a:pt x="22" y="70"/>
                  </a:cubicBezTo>
                  <a:cubicBezTo>
                    <a:pt x="22" y="71"/>
                    <a:pt x="22" y="71"/>
                    <a:pt x="22" y="72"/>
                  </a:cubicBezTo>
                  <a:cubicBezTo>
                    <a:pt x="22" y="72"/>
                    <a:pt x="21" y="72"/>
                    <a:pt x="20" y="72"/>
                  </a:cubicBezTo>
                  <a:cubicBezTo>
                    <a:pt x="20" y="71"/>
                    <a:pt x="20" y="71"/>
                    <a:pt x="20" y="70"/>
                  </a:cubicBezTo>
                  <a:close/>
                  <a:moveTo>
                    <a:pt x="23" y="70"/>
                  </a:moveTo>
                  <a:cubicBezTo>
                    <a:pt x="24" y="70"/>
                    <a:pt x="25" y="70"/>
                    <a:pt x="26" y="70"/>
                  </a:cubicBezTo>
                  <a:cubicBezTo>
                    <a:pt x="26" y="71"/>
                    <a:pt x="26" y="71"/>
                    <a:pt x="26" y="72"/>
                  </a:cubicBezTo>
                  <a:cubicBezTo>
                    <a:pt x="25" y="72"/>
                    <a:pt x="24" y="72"/>
                    <a:pt x="23" y="72"/>
                  </a:cubicBezTo>
                  <a:cubicBezTo>
                    <a:pt x="23" y="71"/>
                    <a:pt x="23" y="71"/>
                    <a:pt x="23" y="70"/>
                  </a:cubicBezTo>
                  <a:close/>
                  <a:moveTo>
                    <a:pt x="0" y="66"/>
                  </a:moveTo>
                  <a:cubicBezTo>
                    <a:pt x="1" y="66"/>
                    <a:pt x="2" y="66"/>
                    <a:pt x="3" y="66"/>
                  </a:cubicBezTo>
                  <a:cubicBezTo>
                    <a:pt x="3" y="67"/>
                    <a:pt x="3" y="68"/>
                    <a:pt x="3" y="68"/>
                  </a:cubicBezTo>
                  <a:cubicBezTo>
                    <a:pt x="2" y="68"/>
                    <a:pt x="1" y="68"/>
                    <a:pt x="0" y="68"/>
                  </a:cubicBezTo>
                  <a:cubicBezTo>
                    <a:pt x="0" y="68"/>
                    <a:pt x="0" y="67"/>
                    <a:pt x="0" y="66"/>
                  </a:cubicBezTo>
                  <a:close/>
                  <a:moveTo>
                    <a:pt x="7" y="66"/>
                  </a:moveTo>
                  <a:cubicBezTo>
                    <a:pt x="8" y="66"/>
                    <a:pt x="9" y="66"/>
                    <a:pt x="10" y="66"/>
                  </a:cubicBezTo>
                  <a:cubicBezTo>
                    <a:pt x="10" y="67"/>
                    <a:pt x="10" y="68"/>
                    <a:pt x="10" y="68"/>
                  </a:cubicBezTo>
                  <a:cubicBezTo>
                    <a:pt x="9" y="68"/>
                    <a:pt x="8" y="68"/>
                    <a:pt x="7" y="68"/>
                  </a:cubicBezTo>
                  <a:cubicBezTo>
                    <a:pt x="7" y="68"/>
                    <a:pt x="7" y="67"/>
                    <a:pt x="7" y="66"/>
                  </a:cubicBezTo>
                  <a:close/>
                  <a:moveTo>
                    <a:pt x="10" y="66"/>
                  </a:moveTo>
                  <a:cubicBezTo>
                    <a:pt x="11" y="66"/>
                    <a:pt x="12" y="66"/>
                    <a:pt x="13" y="66"/>
                  </a:cubicBezTo>
                  <a:cubicBezTo>
                    <a:pt x="13" y="67"/>
                    <a:pt x="13" y="68"/>
                    <a:pt x="13" y="68"/>
                  </a:cubicBezTo>
                  <a:cubicBezTo>
                    <a:pt x="12" y="68"/>
                    <a:pt x="11" y="68"/>
                    <a:pt x="10" y="68"/>
                  </a:cubicBezTo>
                  <a:cubicBezTo>
                    <a:pt x="10" y="68"/>
                    <a:pt x="10" y="67"/>
                    <a:pt x="10" y="66"/>
                  </a:cubicBezTo>
                  <a:close/>
                  <a:moveTo>
                    <a:pt x="17" y="66"/>
                  </a:moveTo>
                  <a:cubicBezTo>
                    <a:pt x="18" y="66"/>
                    <a:pt x="18" y="66"/>
                    <a:pt x="19" y="66"/>
                  </a:cubicBezTo>
                  <a:cubicBezTo>
                    <a:pt x="19" y="67"/>
                    <a:pt x="19" y="68"/>
                    <a:pt x="19" y="68"/>
                  </a:cubicBezTo>
                  <a:cubicBezTo>
                    <a:pt x="18" y="68"/>
                    <a:pt x="18" y="68"/>
                    <a:pt x="17" y="68"/>
                  </a:cubicBezTo>
                  <a:cubicBezTo>
                    <a:pt x="17" y="68"/>
                    <a:pt x="17" y="67"/>
                    <a:pt x="17" y="66"/>
                  </a:cubicBezTo>
                  <a:close/>
                  <a:moveTo>
                    <a:pt x="20" y="66"/>
                  </a:moveTo>
                  <a:cubicBezTo>
                    <a:pt x="21" y="66"/>
                    <a:pt x="22" y="66"/>
                    <a:pt x="22" y="66"/>
                  </a:cubicBezTo>
                  <a:cubicBezTo>
                    <a:pt x="22" y="67"/>
                    <a:pt x="22" y="68"/>
                    <a:pt x="22" y="68"/>
                  </a:cubicBezTo>
                  <a:cubicBezTo>
                    <a:pt x="22" y="68"/>
                    <a:pt x="21" y="68"/>
                    <a:pt x="20" y="68"/>
                  </a:cubicBezTo>
                  <a:cubicBezTo>
                    <a:pt x="20" y="68"/>
                    <a:pt x="20" y="67"/>
                    <a:pt x="20" y="66"/>
                  </a:cubicBezTo>
                  <a:close/>
                  <a:moveTo>
                    <a:pt x="23" y="66"/>
                  </a:moveTo>
                  <a:cubicBezTo>
                    <a:pt x="24" y="66"/>
                    <a:pt x="25" y="66"/>
                    <a:pt x="26" y="66"/>
                  </a:cubicBezTo>
                  <a:cubicBezTo>
                    <a:pt x="26" y="67"/>
                    <a:pt x="26" y="68"/>
                    <a:pt x="26" y="68"/>
                  </a:cubicBezTo>
                  <a:cubicBezTo>
                    <a:pt x="25" y="68"/>
                    <a:pt x="24" y="68"/>
                    <a:pt x="23" y="68"/>
                  </a:cubicBezTo>
                  <a:cubicBezTo>
                    <a:pt x="23" y="68"/>
                    <a:pt x="23" y="67"/>
                    <a:pt x="23" y="66"/>
                  </a:cubicBezTo>
                  <a:close/>
                  <a:moveTo>
                    <a:pt x="0" y="63"/>
                  </a:moveTo>
                  <a:cubicBezTo>
                    <a:pt x="1" y="63"/>
                    <a:pt x="2" y="63"/>
                    <a:pt x="3" y="63"/>
                  </a:cubicBezTo>
                  <a:cubicBezTo>
                    <a:pt x="3" y="63"/>
                    <a:pt x="3" y="64"/>
                    <a:pt x="3" y="65"/>
                  </a:cubicBezTo>
                  <a:cubicBezTo>
                    <a:pt x="2" y="65"/>
                    <a:pt x="1" y="65"/>
                    <a:pt x="0" y="65"/>
                  </a:cubicBezTo>
                  <a:cubicBezTo>
                    <a:pt x="0" y="64"/>
                    <a:pt x="0" y="63"/>
                    <a:pt x="0" y="63"/>
                  </a:cubicBezTo>
                  <a:close/>
                  <a:moveTo>
                    <a:pt x="7" y="63"/>
                  </a:moveTo>
                  <a:cubicBezTo>
                    <a:pt x="8" y="63"/>
                    <a:pt x="9" y="63"/>
                    <a:pt x="10" y="63"/>
                  </a:cubicBezTo>
                  <a:cubicBezTo>
                    <a:pt x="10" y="63"/>
                    <a:pt x="10" y="64"/>
                    <a:pt x="10" y="65"/>
                  </a:cubicBezTo>
                  <a:cubicBezTo>
                    <a:pt x="9" y="65"/>
                    <a:pt x="8" y="65"/>
                    <a:pt x="7" y="65"/>
                  </a:cubicBezTo>
                  <a:cubicBezTo>
                    <a:pt x="7" y="64"/>
                    <a:pt x="7" y="63"/>
                    <a:pt x="7" y="63"/>
                  </a:cubicBezTo>
                  <a:close/>
                  <a:moveTo>
                    <a:pt x="10" y="63"/>
                  </a:moveTo>
                  <a:cubicBezTo>
                    <a:pt x="11" y="63"/>
                    <a:pt x="12" y="63"/>
                    <a:pt x="13" y="63"/>
                  </a:cubicBezTo>
                  <a:cubicBezTo>
                    <a:pt x="13" y="63"/>
                    <a:pt x="13" y="64"/>
                    <a:pt x="13" y="65"/>
                  </a:cubicBezTo>
                  <a:cubicBezTo>
                    <a:pt x="12" y="65"/>
                    <a:pt x="11" y="65"/>
                    <a:pt x="10" y="65"/>
                  </a:cubicBezTo>
                  <a:cubicBezTo>
                    <a:pt x="10" y="64"/>
                    <a:pt x="10" y="63"/>
                    <a:pt x="10" y="63"/>
                  </a:cubicBezTo>
                  <a:close/>
                  <a:moveTo>
                    <a:pt x="13" y="63"/>
                  </a:moveTo>
                  <a:cubicBezTo>
                    <a:pt x="14" y="63"/>
                    <a:pt x="15" y="63"/>
                    <a:pt x="16" y="63"/>
                  </a:cubicBezTo>
                  <a:cubicBezTo>
                    <a:pt x="16" y="63"/>
                    <a:pt x="16" y="64"/>
                    <a:pt x="16" y="65"/>
                  </a:cubicBezTo>
                  <a:cubicBezTo>
                    <a:pt x="15" y="65"/>
                    <a:pt x="14" y="65"/>
                    <a:pt x="13" y="65"/>
                  </a:cubicBezTo>
                  <a:cubicBezTo>
                    <a:pt x="13" y="64"/>
                    <a:pt x="13" y="63"/>
                    <a:pt x="13" y="63"/>
                  </a:cubicBezTo>
                  <a:close/>
                  <a:moveTo>
                    <a:pt x="20" y="63"/>
                  </a:moveTo>
                  <a:cubicBezTo>
                    <a:pt x="21" y="63"/>
                    <a:pt x="22" y="63"/>
                    <a:pt x="22" y="63"/>
                  </a:cubicBezTo>
                  <a:cubicBezTo>
                    <a:pt x="22" y="63"/>
                    <a:pt x="22" y="64"/>
                    <a:pt x="22" y="65"/>
                  </a:cubicBezTo>
                  <a:cubicBezTo>
                    <a:pt x="22" y="65"/>
                    <a:pt x="21" y="65"/>
                    <a:pt x="20" y="65"/>
                  </a:cubicBezTo>
                  <a:cubicBezTo>
                    <a:pt x="20" y="64"/>
                    <a:pt x="20" y="63"/>
                    <a:pt x="20" y="63"/>
                  </a:cubicBezTo>
                  <a:close/>
                  <a:moveTo>
                    <a:pt x="23" y="63"/>
                  </a:moveTo>
                  <a:cubicBezTo>
                    <a:pt x="24" y="63"/>
                    <a:pt x="25" y="63"/>
                    <a:pt x="26" y="63"/>
                  </a:cubicBezTo>
                  <a:cubicBezTo>
                    <a:pt x="26" y="63"/>
                    <a:pt x="26" y="64"/>
                    <a:pt x="26" y="65"/>
                  </a:cubicBezTo>
                  <a:cubicBezTo>
                    <a:pt x="25" y="65"/>
                    <a:pt x="24" y="65"/>
                    <a:pt x="23" y="65"/>
                  </a:cubicBezTo>
                  <a:cubicBezTo>
                    <a:pt x="23" y="64"/>
                    <a:pt x="23" y="63"/>
                    <a:pt x="23" y="63"/>
                  </a:cubicBezTo>
                  <a:close/>
                  <a:moveTo>
                    <a:pt x="10" y="59"/>
                  </a:moveTo>
                  <a:cubicBezTo>
                    <a:pt x="11" y="59"/>
                    <a:pt x="12" y="59"/>
                    <a:pt x="13" y="59"/>
                  </a:cubicBezTo>
                  <a:cubicBezTo>
                    <a:pt x="13" y="60"/>
                    <a:pt x="13" y="60"/>
                    <a:pt x="13" y="61"/>
                  </a:cubicBezTo>
                  <a:cubicBezTo>
                    <a:pt x="12" y="61"/>
                    <a:pt x="11" y="61"/>
                    <a:pt x="10" y="61"/>
                  </a:cubicBezTo>
                  <a:cubicBezTo>
                    <a:pt x="10" y="60"/>
                    <a:pt x="10" y="60"/>
                    <a:pt x="10" y="59"/>
                  </a:cubicBezTo>
                  <a:close/>
                  <a:moveTo>
                    <a:pt x="13" y="59"/>
                  </a:moveTo>
                  <a:cubicBezTo>
                    <a:pt x="14" y="59"/>
                    <a:pt x="15" y="59"/>
                    <a:pt x="16" y="59"/>
                  </a:cubicBezTo>
                  <a:cubicBezTo>
                    <a:pt x="16" y="60"/>
                    <a:pt x="16" y="60"/>
                    <a:pt x="16" y="61"/>
                  </a:cubicBezTo>
                  <a:cubicBezTo>
                    <a:pt x="15" y="61"/>
                    <a:pt x="14" y="61"/>
                    <a:pt x="13" y="61"/>
                  </a:cubicBezTo>
                  <a:cubicBezTo>
                    <a:pt x="13" y="60"/>
                    <a:pt x="13" y="60"/>
                    <a:pt x="13" y="59"/>
                  </a:cubicBezTo>
                  <a:close/>
                  <a:moveTo>
                    <a:pt x="17" y="59"/>
                  </a:moveTo>
                  <a:cubicBezTo>
                    <a:pt x="18" y="59"/>
                    <a:pt x="18" y="59"/>
                    <a:pt x="19" y="59"/>
                  </a:cubicBezTo>
                  <a:cubicBezTo>
                    <a:pt x="19" y="60"/>
                    <a:pt x="19" y="60"/>
                    <a:pt x="19" y="61"/>
                  </a:cubicBezTo>
                  <a:cubicBezTo>
                    <a:pt x="18" y="61"/>
                    <a:pt x="18" y="61"/>
                    <a:pt x="17" y="61"/>
                  </a:cubicBezTo>
                  <a:cubicBezTo>
                    <a:pt x="17" y="60"/>
                    <a:pt x="17" y="60"/>
                    <a:pt x="17" y="59"/>
                  </a:cubicBezTo>
                  <a:close/>
                  <a:moveTo>
                    <a:pt x="20" y="59"/>
                  </a:moveTo>
                  <a:cubicBezTo>
                    <a:pt x="21" y="59"/>
                    <a:pt x="22" y="59"/>
                    <a:pt x="22" y="59"/>
                  </a:cubicBezTo>
                  <a:cubicBezTo>
                    <a:pt x="22" y="60"/>
                    <a:pt x="22" y="60"/>
                    <a:pt x="22" y="61"/>
                  </a:cubicBezTo>
                  <a:cubicBezTo>
                    <a:pt x="22" y="61"/>
                    <a:pt x="21" y="61"/>
                    <a:pt x="20" y="61"/>
                  </a:cubicBezTo>
                  <a:cubicBezTo>
                    <a:pt x="20" y="60"/>
                    <a:pt x="20" y="60"/>
                    <a:pt x="20" y="59"/>
                  </a:cubicBezTo>
                  <a:close/>
                  <a:moveTo>
                    <a:pt x="23" y="59"/>
                  </a:moveTo>
                  <a:cubicBezTo>
                    <a:pt x="24" y="59"/>
                    <a:pt x="25" y="59"/>
                    <a:pt x="26" y="59"/>
                  </a:cubicBezTo>
                  <a:cubicBezTo>
                    <a:pt x="26" y="60"/>
                    <a:pt x="26" y="60"/>
                    <a:pt x="26" y="61"/>
                  </a:cubicBezTo>
                  <a:cubicBezTo>
                    <a:pt x="25" y="61"/>
                    <a:pt x="24" y="61"/>
                    <a:pt x="23" y="61"/>
                  </a:cubicBezTo>
                  <a:cubicBezTo>
                    <a:pt x="23" y="60"/>
                    <a:pt x="23" y="60"/>
                    <a:pt x="23" y="59"/>
                  </a:cubicBezTo>
                  <a:close/>
                  <a:moveTo>
                    <a:pt x="0" y="55"/>
                  </a:moveTo>
                  <a:cubicBezTo>
                    <a:pt x="1" y="55"/>
                    <a:pt x="2" y="55"/>
                    <a:pt x="3" y="55"/>
                  </a:cubicBezTo>
                  <a:cubicBezTo>
                    <a:pt x="3" y="56"/>
                    <a:pt x="3" y="57"/>
                    <a:pt x="3" y="57"/>
                  </a:cubicBezTo>
                  <a:cubicBezTo>
                    <a:pt x="2" y="57"/>
                    <a:pt x="1" y="57"/>
                    <a:pt x="0" y="57"/>
                  </a:cubicBezTo>
                  <a:cubicBezTo>
                    <a:pt x="0" y="57"/>
                    <a:pt x="0" y="56"/>
                    <a:pt x="0" y="55"/>
                  </a:cubicBezTo>
                  <a:close/>
                  <a:moveTo>
                    <a:pt x="7" y="55"/>
                  </a:moveTo>
                  <a:cubicBezTo>
                    <a:pt x="8" y="55"/>
                    <a:pt x="9" y="55"/>
                    <a:pt x="10" y="55"/>
                  </a:cubicBezTo>
                  <a:cubicBezTo>
                    <a:pt x="10" y="56"/>
                    <a:pt x="10" y="57"/>
                    <a:pt x="10" y="57"/>
                  </a:cubicBezTo>
                  <a:cubicBezTo>
                    <a:pt x="9" y="57"/>
                    <a:pt x="8" y="57"/>
                    <a:pt x="7" y="57"/>
                  </a:cubicBezTo>
                  <a:cubicBezTo>
                    <a:pt x="7" y="57"/>
                    <a:pt x="7" y="56"/>
                    <a:pt x="7" y="55"/>
                  </a:cubicBezTo>
                  <a:close/>
                  <a:moveTo>
                    <a:pt x="10" y="55"/>
                  </a:moveTo>
                  <a:cubicBezTo>
                    <a:pt x="11" y="55"/>
                    <a:pt x="12" y="55"/>
                    <a:pt x="13" y="55"/>
                  </a:cubicBezTo>
                  <a:cubicBezTo>
                    <a:pt x="13" y="56"/>
                    <a:pt x="13" y="57"/>
                    <a:pt x="13" y="57"/>
                  </a:cubicBezTo>
                  <a:cubicBezTo>
                    <a:pt x="12" y="57"/>
                    <a:pt x="11" y="57"/>
                    <a:pt x="10" y="57"/>
                  </a:cubicBezTo>
                  <a:cubicBezTo>
                    <a:pt x="10" y="57"/>
                    <a:pt x="10" y="56"/>
                    <a:pt x="10" y="55"/>
                  </a:cubicBezTo>
                  <a:close/>
                  <a:moveTo>
                    <a:pt x="13" y="55"/>
                  </a:moveTo>
                  <a:cubicBezTo>
                    <a:pt x="14" y="55"/>
                    <a:pt x="15" y="55"/>
                    <a:pt x="16" y="55"/>
                  </a:cubicBezTo>
                  <a:cubicBezTo>
                    <a:pt x="16" y="56"/>
                    <a:pt x="16" y="57"/>
                    <a:pt x="16" y="57"/>
                  </a:cubicBezTo>
                  <a:cubicBezTo>
                    <a:pt x="15" y="57"/>
                    <a:pt x="14" y="57"/>
                    <a:pt x="13" y="57"/>
                  </a:cubicBezTo>
                  <a:cubicBezTo>
                    <a:pt x="13" y="57"/>
                    <a:pt x="13" y="56"/>
                    <a:pt x="13" y="55"/>
                  </a:cubicBezTo>
                  <a:close/>
                  <a:moveTo>
                    <a:pt x="17" y="55"/>
                  </a:moveTo>
                  <a:cubicBezTo>
                    <a:pt x="18" y="55"/>
                    <a:pt x="18" y="55"/>
                    <a:pt x="19" y="55"/>
                  </a:cubicBezTo>
                  <a:cubicBezTo>
                    <a:pt x="19" y="56"/>
                    <a:pt x="19" y="57"/>
                    <a:pt x="19" y="57"/>
                  </a:cubicBezTo>
                  <a:cubicBezTo>
                    <a:pt x="18" y="57"/>
                    <a:pt x="18" y="57"/>
                    <a:pt x="17" y="57"/>
                  </a:cubicBezTo>
                  <a:cubicBezTo>
                    <a:pt x="17" y="57"/>
                    <a:pt x="17" y="56"/>
                    <a:pt x="17" y="55"/>
                  </a:cubicBezTo>
                  <a:close/>
                  <a:moveTo>
                    <a:pt x="20" y="55"/>
                  </a:moveTo>
                  <a:cubicBezTo>
                    <a:pt x="21" y="55"/>
                    <a:pt x="22" y="55"/>
                    <a:pt x="22" y="55"/>
                  </a:cubicBezTo>
                  <a:cubicBezTo>
                    <a:pt x="22" y="56"/>
                    <a:pt x="22" y="57"/>
                    <a:pt x="22" y="57"/>
                  </a:cubicBezTo>
                  <a:cubicBezTo>
                    <a:pt x="22" y="57"/>
                    <a:pt x="21" y="57"/>
                    <a:pt x="20" y="57"/>
                  </a:cubicBezTo>
                  <a:cubicBezTo>
                    <a:pt x="20" y="57"/>
                    <a:pt x="20" y="56"/>
                    <a:pt x="20" y="55"/>
                  </a:cubicBezTo>
                  <a:close/>
                  <a:moveTo>
                    <a:pt x="23" y="55"/>
                  </a:moveTo>
                  <a:cubicBezTo>
                    <a:pt x="24" y="55"/>
                    <a:pt x="25" y="55"/>
                    <a:pt x="26" y="55"/>
                  </a:cubicBezTo>
                  <a:cubicBezTo>
                    <a:pt x="26" y="56"/>
                    <a:pt x="26" y="57"/>
                    <a:pt x="26" y="57"/>
                  </a:cubicBezTo>
                  <a:cubicBezTo>
                    <a:pt x="25" y="57"/>
                    <a:pt x="24" y="57"/>
                    <a:pt x="23" y="57"/>
                  </a:cubicBezTo>
                  <a:cubicBezTo>
                    <a:pt x="23" y="57"/>
                    <a:pt x="23" y="56"/>
                    <a:pt x="23" y="55"/>
                  </a:cubicBezTo>
                  <a:close/>
                  <a:moveTo>
                    <a:pt x="7" y="52"/>
                  </a:moveTo>
                  <a:cubicBezTo>
                    <a:pt x="8" y="52"/>
                    <a:pt x="9" y="52"/>
                    <a:pt x="10" y="52"/>
                  </a:cubicBezTo>
                  <a:cubicBezTo>
                    <a:pt x="10" y="52"/>
                    <a:pt x="10" y="53"/>
                    <a:pt x="10" y="54"/>
                  </a:cubicBezTo>
                  <a:cubicBezTo>
                    <a:pt x="9" y="54"/>
                    <a:pt x="8" y="54"/>
                    <a:pt x="7" y="54"/>
                  </a:cubicBezTo>
                  <a:cubicBezTo>
                    <a:pt x="7" y="53"/>
                    <a:pt x="7" y="52"/>
                    <a:pt x="7" y="52"/>
                  </a:cubicBezTo>
                  <a:close/>
                  <a:moveTo>
                    <a:pt x="17" y="52"/>
                  </a:moveTo>
                  <a:cubicBezTo>
                    <a:pt x="18" y="52"/>
                    <a:pt x="18" y="52"/>
                    <a:pt x="19" y="52"/>
                  </a:cubicBezTo>
                  <a:cubicBezTo>
                    <a:pt x="19" y="52"/>
                    <a:pt x="19" y="53"/>
                    <a:pt x="19" y="54"/>
                  </a:cubicBezTo>
                  <a:cubicBezTo>
                    <a:pt x="18" y="54"/>
                    <a:pt x="18" y="54"/>
                    <a:pt x="17" y="54"/>
                  </a:cubicBezTo>
                  <a:cubicBezTo>
                    <a:pt x="17" y="53"/>
                    <a:pt x="17" y="52"/>
                    <a:pt x="17" y="52"/>
                  </a:cubicBezTo>
                  <a:close/>
                  <a:moveTo>
                    <a:pt x="20" y="52"/>
                  </a:moveTo>
                  <a:cubicBezTo>
                    <a:pt x="21" y="52"/>
                    <a:pt x="22" y="52"/>
                    <a:pt x="22" y="52"/>
                  </a:cubicBezTo>
                  <a:cubicBezTo>
                    <a:pt x="22" y="52"/>
                    <a:pt x="22" y="53"/>
                    <a:pt x="22" y="54"/>
                  </a:cubicBezTo>
                  <a:cubicBezTo>
                    <a:pt x="22" y="54"/>
                    <a:pt x="21" y="54"/>
                    <a:pt x="20" y="54"/>
                  </a:cubicBezTo>
                  <a:cubicBezTo>
                    <a:pt x="20" y="53"/>
                    <a:pt x="20" y="52"/>
                    <a:pt x="20" y="52"/>
                  </a:cubicBezTo>
                  <a:close/>
                  <a:moveTo>
                    <a:pt x="23" y="52"/>
                  </a:moveTo>
                  <a:cubicBezTo>
                    <a:pt x="24" y="52"/>
                    <a:pt x="25" y="52"/>
                    <a:pt x="26" y="52"/>
                  </a:cubicBezTo>
                  <a:cubicBezTo>
                    <a:pt x="26" y="52"/>
                    <a:pt x="26" y="53"/>
                    <a:pt x="26" y="54"/>
                  </a:cubicBezTo>
                  <a:cubicBezTo>
                    <a:pt x="25" y="54"/>
                    <a:pt x="24" y="54"/>
                    <a:pt x="23" y="54"/>
                  </a:cubicBezTo>
                  <a:cubicBezTo>
                    <a:pt x="23" y="53"/>
                    <a:pt x="23" y="52"/>
                    <a:pt x="23" y="52"/>
                  </a:cubicBezTo>
                  <a:close/>
                  <a:moveTo>
                    <a:pt x="0" y="48"/>
                  </a:moveTo>
                  <a:cubicBezTo>
                    <a:pt x="1" y="48"/>
                    <a:pt x="2" y="48"/>
                    <a:pt x="3" y="48"/>
                  </a:cubicBezTo>
                  <a:cubicBezTo>
                    <a:pt x="3" y="49"/>
                    <a:pt x="3" y="49"/>
                    <a:pt x="3" y="50"/>
                  </a:cubicBezTo>
                  <a:cubicBezTo>
                    <a:pt x="2" y="50"/>
                    <a:pt x="1" y="50"/>
                    <a:pt x="0" y="50"/>
                  </a:cubicBezTo>
                  <a:cubicBezTo>
                    <a:pt x="0" y="49"/>
                    <a:pt x="0" y="49"/>
                    <a:pt x="0" y="48"/>
                  </a:cubicBezTo>
                  <a:close/>
                  <a:moveTo>
                    <a:pt x="7" y="48"/>
                  </a:moveTo>
                  <a:cubicBezTo>
                    <a:pt x="8" y="48"/>
                    <a:pt x="9" y="48"/>
                    <a:pt x="10" y="48"/>
                  </a:cubicBezTo>
                  <a:cubicBezTo>
                    <a:pt x="10" y="49"/>
                    <a:pt x="10" y="49"/>
                    <a:pt x="10" y="50"/>
                  </a:cubicBezTo>
                  <a:cubicBezTo>
                    <a:pt x="9" y="50"/>
                    <a:pt x="8" y="50"/>
                    <a:pt x="7" y="50"/>
                  </a:cubicBezTo>
                  <a:cubicBezTo>
                    <a:pt x="7" y="49"/>
                    <a:pt x="7" y="49"/>
                    <a:pt x="7" y="48"/>
                  </a:cubicBezTo>
                  <a:close/>
                  <a:moveTo>
                    <a:pt x="10" y="48"/>
                  </a:moveTo>
                  <a:cubicBezTo>
                    <a:pt x="11" y="48"/>
                    <a:pt x="12" y="48"/>
                    <a:pt x="13" y="48"/>
                  </a:cubicBezTo>
                  <a:cubicBezTo>
                    <a:pt x="13" y="49"/>
                    <a:pt x="13" y="49"/>
                    <a:pt x="13" y="50"/>
                  </a:cubicBezTo>
                  <a:cubicBezTo>
                    <a:pt x="12" y="50"/>
                    <a:pt x="11" y="50"/>
                    <a:pt x="10" y="50"/>
                  </a:cubicBezTo>
                  <a:cubicBezTo>
                    <a:pt x="10" y="49"/>
                    <a:pt x="10" y="49"/>
                    <a:pt x="10" y="48"/>
                  </a:cubicBezTo>
                  <a:close/>
                  <a:moveTo>
                    <a:pt x="13" y="48"/>
                  </a:moveTo>
                  <a:cubicBezTo>
                    <a:pt x="14" y="48"/>
                    <a:pt x="15" y="48"/>
                    <a:pt x="16" y="48"/>
                  </a:cubicBezTo>
                  <a:cubicBezTo>
                    <a:pt x="16" y="49"/>
                    <a:pt x="16" y="49"/>
                    <a:pt x="16" y="50"/>
                  </a:cubicBezTo>
                  <a:cubicBezTo>
                    <a:pt x="15" y="50"/>
                    <a:pt x="14" y="50"/>
                    <a:pt x="13" y="50"/>
                  </a:cubicBezTo>
                  <a:cubicBezTo>
                    <a:pt x="13" y="49"/>
                    <a:pt x="13" y="49"/>
                    <a:pt x="13" y="48"/>
                  </a:cubicBezTo>
                  <a:close/>
                  <a:moveTo>
                    <a:pt x="17" y="48"/>
                  </a:moveTo>
                  <a:cubicBezTo>
                    <a:pt x="18" y="48"/>
                    <a:pt x="18" y="48"/>
                    <a:pt x="19" y="48"/>
                  </a:cubicBezTo>
                  <a:cubicBezTo>
                    <a:pt x="19" y="49"/>
                    <a:pt x="19" y="49"/>
                    <a:pt x="19" y="50"/>
                  </a:cubicBezTo>
                  <a:cubicBezTo>
                    <a:pt x="18" y="50"/>
                    <a:pt x="18" y="50"/>
                    <a:pt x="17" y="50"/>
                  </a:cubicBezTo>
                  <a:cubicBezTo>
                    <a:pt x="17" y="49"/>
                    <a:pt x="17" y="49"/>
                    <a:pt x="17" y="48"/>
                  </a:cubicBezTo>
                  <a:close/>
                  <a:moveTo>
                    <a:pt x="20" y="48"/>
                  </a:moveTo>
                  <a:cubicBezTo>
                    <a:pt x="21" y="48"/>
                    <a:pt x="22" y="48"/>
                    <a:pt x="22" y="48"/>
                  </a:cubicBezTo>
                  <a:cubicBezTo>
                    <a:pt x="22" y="49"/>
                    <a:pt x="22" y="49"/>
                    <a:pt x="22" y="50"/>
                  </a:cubicBezTo>
                  <a:cubicBezTo>
                    <a:pt x="22" y="50"/>
                    <a:pt x="21" y="50"/>
                    <a:pt x="20" y="50"/>
                  </a:cubicBezTo>
                  <a:cubicBezTo>
                    <a:pt x="20" y="49"/>
                    <a:pt x="20" y="49"/>
                    <a:pt x="20" y="48"/>
                  </a:cubicBezTo>
                  <a:close/>
                  <a:moveTo>
                    <a:pt x="23" y="48"/>
                  </a:moveTo>
                  <a:cubicBezTo>
                    <a:pt x="24" y="48"/>
                    <a:pt x="25" y="48"/>
                    <a:pt x="26" y="48"/>
                  </a:cubicBezTo>
                  <a:cubicBezTo>
                    <a:pt x="26" y="49"/>
                    <a:pt x="26" y="49"/>
                    <a:pt x="26" y="50"/>
                  </a:cubicBezTo>
                  <a:cubicBezTo>
                    <a:pt x="25" y="50"/>
                    <a:pt x="24" y="50"/>
                    <a:pt x="23" y="50"/>
                  </a:cubicBezTo>
                  <a:cubicBezTo>
                    <a:pt x="23" y="49"/>
                    <a:pt x="23" y="49"/>
                    <a:pt x="23" y="48"/>
                  </a:cubicBezTo>
                  <a:close/>
                  <a:moveTo>
                    <a:pt x="0" y="44"/>
                  </a:moveTo>
                  <a:cubicBezTo>
                    <a:pt x="1" y="44"/>
                    <a:pt x="2" y="44"/>
                    <a:pt x="3" y="44"/>
                  </a:cubicBezTo>
                  <a:cubicBezTo>
                    <a:pt x="3" y="45"/>
                    <a:pt x="3" y="46"/>
                    <a:pt x="3" y="46"/>
                  </a:cubicBezTo>
                  <a:cubicBezTo>
                    <a:pt x="2" y="46"/>
                    <a:pt x="1" y="46"/>
                    <a:pt x="0" y="46"/>
                  </a:cubicBezTo>
                  <a:cubicBezTo>
                    <a:pt x="0" y="46"/>
                    <a:pt x="0" y="45"/>
                    <a:pt x="0" y="44"/>
                  </a:cubicBezTo>
                  <a:close/>
                  <a:moveTo>
                    <a:pt x="10" y="44"/>
                  </a:moveTo>
                  <a:cubicBezTo>
                    <a:pt x="11" y="44"/>
                    <a:pt x="12" y="44"/>
                    <a:pt x="13" y="44"/>
                  </a:cubicBezTo>
                  <a:cubicBezTo>
                    <a:pt x="13" y="45"/>
                    <a:pt x="13" y="46"/>
                    <a:pt x="13" y="46"/>
                  </a:cubicBezTo>
                  <a:cubicBezTo>
                    <a:pt x="12" y="46"/>
                    <a:pt x="11" y="46"/>
                    <a:pt x="10" y="46"/>
                  </a:cubicBezTo>
                  <a:cubicBezTo>
                    <a:pt x="10" y="46"/>
                    <a:pt x="10" y="45"/>
                    <a:pt x="10" y="44"/>
                  </a:cubicBezTo>
                  <a:close/>
                  <a:moveTo>
                    <a:pt x="13" y="44"/>
                  </a:moveTo>
                  <a:cubicBezTo>
                    <a:pt x="14" y="44"/>
                    <a:pt x="15" y="44"/>
                    <a:pt x="16" y="44"/>
                  </a:cubicBezTo>
                  <a:cubicBezTo>
                    <a:pt x="16" y="45"/>
                    <a:pt x="16" y="46"/>
                    <a:pt x="16" y="46"/>
                  </a:cubicBezTo>
                  <a:cubicBezTo>
                    <a:pt x="15" y="46"/>
                    <a:pt x="14" y="46"/>
                    <a:pt x="13" y="46"/>
                  </a:cubicBezTo>
                  <a:cubicBezTo>
                    <a:pt x="13" y="46"/>
                    <a:pt x="13" y="45"/>
                    <a:pt x="13" y="44"/>
                  </a:cubicBezTo>
                  <a:close/>
                  <a:moveTo>
                    <a:pt x="17" y="44"/>
                  </a:moveTo>
                  <a:cubicBezTo>
                    <a:pt x="18" y="44"/>
                    <a:pt x="18" y="44"/>
                    <a:pt x="19" y="44"/>
                  </a:cubicBezTo>
                  <a:cubicBezTo>
                    <a:pt x="19" y="45"/>
                    <a:pt x="19" y="46"/>
                    <a:pt x="19" y="46"/>
                  </a:cubicBezTo>
                  <a:cubicBezTo>
                    <a:pt x="18" y="46"/>
                    <a:pt x="18" y="46"/>
                    <a:pt x="17" y="46"/>
                  </a:cubicBezTo>
                  <a:cubicBezTo>
                    <a:pt x="17" y="46"/>
                    <a:pt x="17" y="45"/>
                    <a:pt x="17" y="44"/>
                  </a:cubicBezTo>
                  <a:close/>
                  <a:moveTo>
                    <a:pt x="20" y="44"/>
                  </a:moveTo>
                  <a:cubicBezTo>
                    <a:pt x="21" y="44"/>
                    <a:pt x="22" y="44"/>
                    <a:pt x="22" y="44"/>
                  </a:cubicBezTo>
                  <a:cubicBezTo>
                    <a:pt x="22" y="45"/>
                    <a:pt x="22" y="46"/>
                    <a:pt x="22" y="46"/>
                  </a:cubicBezTo>
                  <a:cubicBezTo>
                    <a:pt x="22" y="46"/>
                    <a:pt x="21" y="46"/>
                    <a:pt x="20" y="46"/>
                  </a:cubicBezTo>
                  <a:cubicBezTo>
                    <a:pt x="20" y="46"/>
                    <a:pt x="20" y="45"/>
                    <a:pt x="20" y="44"/>
                  </a:cubicBezTo>
                  <a:close/>
                  <a:moveTo>
                    <a:pt x="23" y="44"/>
                  </a:moveTo>
                  <a:cubicBezTo>
                    <a:pt x="24" y="44"/>
                    <a:pt x="25" y="44"/>
                    <a:pt x="26" y="44"/>
                  </a:cubicBezTo>
                  <a:cubicBezTo>
                    <a:pt x="26" y="45"/>
                    <a:pt x="26" y="46"/>
                    <a:pt x="26" y="46"/>
                  </a:cubicBezTo>
                  <a:cubicBezTo>
                    <a:pt x="25" y="46"/>
                    <a:pt x="24" y="46"/>
                    <a:pt x="23" y="46"/>
                  </a:cubicBezTo>
                  <a:cubicBezTo>
                    <a:pt x="23" y="46"/>
                    <a:pt x="23" y="45"/>
                    <a:pt x="23" y="44"/>
                  </a:cubicBezTo>
                  <a:close/>
                  <a:moveTo>
                    <a:pt x="0" y="41"/>
                  </a:moveTo>
                  <a:cubicBezTo>
                    <a:pt x="1" y="41"/>
                    <a:pt x="2" y="41"/>
                    <a:pt x="3" y="41"/>
                  </a:cubicBezTo>
                  <a:cubicBezTo>
                    <a:pt x="3" y="41"/>
                    <a:pt x="3" y="42"/>
                    <a:pt x="3" y="42"/>
                  </a:cubicBezTo>
                  <a:cubicBezTo>
                    <a:pt x="2" y="42"/>
                    <a:pt x="1" y="42"/>
                    <a:pt x="0" y="42"/>
                  </a:cubicBezTo>
                  <a:cubicBezTo>
                    <a:pt x="0" y="42"/>
                    <a:pt x="0" y="41"/>
                    <a:pt x="0" y="41"/>
                  </a:cubicBezTo>
                  <a:close/>
                  <a:moveTo>
                    <a:pt x="7" y="41"/>
                  </a:moveTo>
                  <a:cubicBezTo>
                    <a:pt x="8" y="41"/>
                    <a:pt x="9" y="41"/>
                    <a:pt x="10" y="41"/>
                  </a:cubicBezTo>
                  <a:cubicBezTo>
                    <a:pt x="10" y="41"/>
                    <a:pt x="10" y="42"/>
                    <a:pt x="10" y="42"/>
                  </a:cubicBezTo>
                  <a:cubicBezTo>
                    <a:pt x="9" y="42"/>
                    <a:pt x="8" y="42"/>
                    <a:pt x="7" y="42"/>
                  </a:cubicBezTo>
                  <a:cubicBezTo>
                    <a:pt x="7" y="42"/>
                    <a:pt x="7" y="41"/>
                    <a:pt x="7" y="41"/>
                  </a:cubicBezTo>
                  <a:close/>
                  <a:moveTo>
                    <a:pt x="13" y="41"/>
                  </a:moveTo>
                  <a:cubicBezTo>
                    <a:pt x="14" y="41"/>
                    <a:pt x="15" y="41"/>
                    <a:pt x="16" y="41"/>
                  </a:cubicBezTo>
                  <a:cubicBezTo>
                    <a:pt x="16" y="41"/>
                    <a:pt x="16" y="42"/>
                    <a:pt x="16" y="42"/>
                  </a:cubicBezTo>
                  <a:cubicBezTo>
                    <a:pt x="15" y="42"/>
                    <a:pt x="14" y="42"/>
                    <a:pt x="13" y="42"/>
                  </a:cubicBezTo>
                  <a:cubicBezTo>
                    <a:pt x="13" y="42"/>
                    <a:pt x="13" y="41"/>
                    <a:pt x="13" y="41"/>
                  </a:cubicBezTo>
                  <a:close/>
                  <a:moveTo>
                    <a:pt x="17" y="41"/>
                  </a:moveTo>
                  <a:cubicBezTo>
                    <a:pt x="18" y="41"/>
                    <a:pt x="18" y="41"/>
                    <a:pt x="19" y="41"/>
                  </a:cubicBezTo>
                  <a:cubicBezTo>
                    <a:pt x="19" y="41"/>
                    <a:pt x="19" y="42"/>
                    <a:pt x="19" y="42"/>
                  </a:cubicBezTo>
                  <a:cubicBezTo>
                    <a:pt x="18" y="42"/>
                    <a:pt x="18" y="42"/>
                    <a:pt x="17" y="42"/>
                  </a:cubicBezTo>
                  <a:cubicBezTo>
                    <a:pt x="17" y="42"/>
                    <a:pt x="17" y="41"/>
                    <a:pt x="17" y="41"/>
                  </a:cubicBezTo>
                  <a:close/>
                  <a:moveTo>
                    <a:pt x="20" y="41"/>
                  </a:moveTo>
                  <a:cubicBezTo>
                    <a:pt x="21" y="41"/>
                    <a:pt x="22" y="41"/>
                    <a:pt x="22" y="41"/>
                  </a:cubicBezTo>
                  <a:cubicBezTo>
                    <a:pt x="22" y="41"/>
                    <a:pt x="22" y="42"/>
                    <a:pt x="22" y="42"/>
                  </a:cubicBezTo>
                  <a:cubicBezTo>
                    <a:pt x="22" y="42"/>
                    <a:pt x="21" y="42"/>
                    <a:pt x="20" y="42"/>
                  </a:cubicBezTo>
                  <a:cubicBezTo>
                    <a:pt x="20" y="42"/>
                    <a:pt x="20" y="41"/>
                    <a:pt x="20" y="41"/>
                  </a:cubicBezTo>
                  <a:close/>
                  <a:moveTo>
                    <a:pt x="23" y="41"/>
                  </a:moveTo>
                  <a:cubicBezTo>
                    <a:pt x="24" y="41"/>
                    <a:pt x="25" y="41"/>
                    <a:pt x="26" y="41"/>
                  </a:cubicBezTo>
                  <a:cubicBezTo>
                    <a:pt x="26" y="41"/>
                    <a:pt x="26" y="42"/>
                    <a:pt x="26" y="42"/>
                  </a:cubicBezTo>
                  <a:cubicBezTo>
                    <a:pt x="25" y="42"/>
                    <a:pt x="24" y="42"/>
                    <a:pt x="23" y="42"/>
                  </a:cubicBezTo>
                  <a:cubicBezTo>
                    <a:pt x="23" y="42"/>
                    <a:pt x="23" y="41"/>
                    <a:pt x="23" y="41"/>
                  </a:cubicBezTo>
                  <a:close/>
                  <a:moveTo>
                    <a:pt x="0" y="37"/>
                  </a:moveTo>
                  <a:cubicBezTo>
                    <a:pt x="1" y="37"/>
                    <a:pt x="2" y="37"/>
                    <a:pt x="3" y="37"/>
                  </a:cubicBezTo>
                  <a:cubicBezTo>
                    <a:pt x="3" y="37"/>
                    <a:pt x="3" y="38"/>
                    <a:pt x="3" y="39"/>
                  </a:cubicBezTo>
                  <a:cubicBezTo>
                    <a:pt x="2" y="39"/>
                    <a:pt x="1" y="39"/>
                    <a:pt x="0" y="39"/>
                  </a:cubicBezTo>
                  <a:cubicBezTo>
                    <a:pt x="0" y="38"/>
                    <a:pt x="0" y="37"/>
                    <a:pt x="0" y="37"/>
                  </a:cubicBezTo>
                  <a:close/>
                  <a:moveTo>
                    <a:pt x="7" y="37"/>
                  </a:moveTo>
                  <a:cubicBezTo>
                    <a:pt x="8" y="37"/>
                    <a:pt x="9" y="37"/>
                    <a:pt x="10" y="37"/>
                  </a:cubicBezTo>
                  <a:cubicBezTo>
                    <a:pt x="10" y="37"/>
                    <a:pt x="10" y="38"/>
                    <a:pt x="10" y="39"/>
                  </a:cubicBezTo>
                  <a:cubicBezTo>
                    <a:pt x="9" y="39"/>
                    <a:pt x="8" y="39"/>
                    <a:pt x="7" y="39"/>
                  </a:cubicBezTo>
                  <a:cubicBezTo>
                    <a:pt x="7" y="38"/>
                    <a:pt x="7" y="37"/>
                    <a:pt x="7" y="37"/>
                  </a:cubicBezTo>
                  <a:close/>
                  <a:moveTo>
                    <a:pt x="10" y="37"/>
                  </a:moveTo>
                  <a:cubicBezTo>
                    <a:pt x="11" y="37"/>
                    <a:pt x="12" y="37"/>
                    <a:pt x="13" y="37"/>
                  </a:cubicBezTo>
                  <a:cubicBezTo>
                    <a:pt x="13" y="37"/>
                    <a:pt x="13" y="38"/>
                    <a:pt x="13" y="39"/>
                  </a:cubicBezTo>
                  <a:cubicBezTo>
                    <a:pt x="12" y="39"/>
                    <a:pt x="11" y="39"/>
                    <a:pt x="10" y="39"/>
                  </a:cubicBezTo>
                  <a:cubicBezTo>
                    <a:pt x="10" y="38"/>
                    <a:pt x="10" y="37"/>
                    <a:pt x="10" y="37"/>
                  </a:cubicBezTo>
                  <a:close/>
                  <a:moveTo>
                    <a:pt x="17" y="37"/>
                  </a:moveTo>
                  <a:cubicBezTo>
                    <a:pt x="18" y="37"/>
                    <a:pt x="18" y="37"/>
                    <a:pt x="19" y="37"/>
                  </a:cubicBezTo>
                  <a:cubicBezTo>
                    <a:pt x="19" y="37"/>
                    <a:pt x="19" y="38"/>
                    <a:pt x="19" y="39"/>
                  </a:cubicBezTo>
                  <a:cubicBezTo>
                    <a:pt x="18" y="39"/>
                    <a:pt x="18" y="39"/>
                    <a:pt x="17" y="39"/>
                  </a:cubicBezTo>
                  <a:cubicBezTo>
                    <a:pt x="17" y="38"/>
                    <a:pt x="17" y="37"/>
                    <a:pt x="17" y="37"/>
                  </a:cubicBezTo>
                  <a:close/>
                  <a:moveTo>
                    <a:pt x="23" y="37"/>
                  </a:moveTo>
                  <a:cubicBezTo>
                    <a:pt x="24" y="37"/>
                    <a:pt x="25" y="37"/>
                    <a:pt x="26" y="37"/>
                  </a:cubicBezTo>
                  <a:cubicBezTo>
                    <a:pt x="26" y="37"/>
                    <a:pt x="26" y="38"/>
                    <a:pt x="26" y="39"/>
                  </a:cubicBezTo>
                  <a:cubicBezTo>
                    <a:pt x="25" y="39"/>
                    <a:pt x="24" y="39"/>
                    <a:pt x="23" y="39"/>
                  </a:cubicBezTo>
                  <a:cubicBezTo>
                    <a:pt x="23" y="38"/>
                    <a:pt x="23" y="37"/>
                    <a:pt x="23" y="37"/>
                  </a:cubicBezTo>
                  <a:close/>
                  <a:moveTo>
                    <a:pt x="0" y="33"/>
                  </a:moveTo>
                  <a:cubicBezTo>
                    <a:pt x="1" y="33"/>
                    <a:pt x="2" y="33"/>
                    <a:pt x="3" y="33"/>
                  </a:cubicBezTo>
                  <a:cubicBezTo>
                    <a:pt x="3" y="34"/>
                    <a:pt x="3" y="34"/>
                    <a:pt x="3" y="35"/>
                  </a:cubicBezTo>
                  <a:cubicBezTo>
                    <a:pt x="2" y="35"/>
                    <a:pt x="1" y="35"/>
                    <a:pt x="0" y="35"/>
                  </a:cubicBezTo>
                  <a:cubicBezTo>
                    <a:pt x="0" y="34"/>
                    <a:pt x="0" y="34"/>
                    <a:pt x="0" y="33"/>
                  </a:cubicBezTo>
                  <a:close/>
                  <a:moveTo>
                    <a:pt x="7" y="33"/>
                  </a:moveTo>
                  <a:cubicBezTo>
                    <a:pt x="8" y="33"/>
                    <a:pt x="9" y="33"/>
                    <a:pt x="10" y="33"/>
                  </a:cubicBezTo>
                  <a:cubicBezTo>
                    <a:pt x="10" y="34"/>
                    <a:pt x="10" y="34"/>
                    <a:pt x="10" y="35"/>
                  </a:cubicBezTo>
                  <a:cubicBezTo>
                    <a:pt x="9" y="35"/>
                    <a:pt x="8" y="35"/>
                    <a:pt x="7" y="35"/>
                  </a:cubicBezTo>
                  <a:cubicBezTo>
                    <a:pt x="7" y="34"/>
                    <a:pt x="7" y="34"/>
                    <a:pt x="7" y="33"/>
                  </a:cubicBezTo>
                  <a:close/>
                  <a:moveTo>
                    <a:pt x="10" y="33"/>
                  </a:moveTo>
                  <a:cubicBezTo>
                    <a:pt x="11" y="33"/>
                    <a:pt x="12" y="33"/>
                    <a:pt x="13" y="33"/>
                  </a:cubicBezTo>
                  <a:cubicBezTo>
                    <a:pt x="13" y="34"/>
                    <a:pt x="13" y="34"/>
                    <a:pt x="13" y="35"/>
                  </a:cubicBezTo>
                  <a:cubicBezTo>
                    <a:pt x="12" y="35"/>
                    <a:pt x="11" y="35"/>
                    <a:pt x="10" y="35"/>
                  </a:cubicBezTo>
                  <a:cubicBezTo>
                    <a:pt x="10" y="34"/>
                    <a:pt x="10" y="34"/>
                    <a:pt x="10" y="33"/>
                  </a:cubicBezTo>
                  <a:close/>
                  <a:moveTo>
                    <a:pt x="17" y="33"/>
                  </a:moveTo>
                  <a:cubicBezTo>
                    <a:pt x="18" y="33"/>
                    <a:pt x="18" y="33"/>
                    <a:pt x="19" y="33"/>
                  </a:cubicBezTo>
                  <a:cubicBezTo>
                    <a:pt x="19" y="34"/>
                    <a:pt x="19" y="34"/>
                    <a:pt x="19" y="35"/>
                  </a:cubicBezTo>
                  <a:cubicBezTo>
                    <a:pt x="18" y="35"/>
                    <a:pt x="18" y="35"/>
                    <a:pt x="17" y="35"/>
                  </a:cubicBezTo>
                  <a:cubicBezTo>
                    <a:pt x="17" y="34"/>
                    <a:pt x="17" y="34"/>
                    <a:pt x="17" y="33"/>
                  </a:cubicBezTo>
                  <a:close/>
                  <a:moveTo>
                    <a:pt x="20" y="33"/>
                  </a:moveTo>
                  <a:cubicBezTo>
                    <a:pt x="21" y="33"/>
                    <a:pt x="22" y="33"/>
                    <a:pt x="22" y="33"/>
                  </a:cubicBezTo>
                  <a:cubicBezTo>
                    <a:pt x="22" y="34"/>
                    <a:pt x="22" y="34"/>
                    <a:pt x="22" y="35"/>
                  </a:cubicBezTo>
                  <a:cubicBezTo>
                    <a:pt x="22" y="35"/>
                    <a:pt x="21" y="35"/>
                    <a:pt x="20" y="35"/>
                  </a:cubicBezTo>
                  <a:cubicBezTo>
                    <a:pt x="20" y="34"/>
                    <a:pt x="20" y="34"/>
                    <a:pt x="20" y="33"/>
                  </a:cubicBezTo>
                  <a:close/>
                  <a:moveTo>
                    <a:pt x="7" y="29"/>
                  </a:moveTo>
                  <a:cubicBezTo>
                    <a:pt x="8" y="29"/>
                    <a:pt x="9" y="29"/>
                    <a:pt x="10" y="29"/>
                  </a:cubicBezTo>
                  <a:cubicBezTo>
                    <a:pt x="10" y="30"/>
                    <a:pt x="10" y="31"/>
                    <a:pt x="10" y="31"/>
                  </a:cubicBezTo>
                  <a:cubicBezTo>
                    <a:pt x="9" y="31"/>
                    <a:pt x="8" y="31"/>
                    <a:pt x="7" y="31"/>
                  </a:cubicBezTo>
                  <a:cubicBezTo>
                    <a:pt x="7" y="31"/>
                    <a:pt x="7" y="30"/>
                    <a:pt x="7" y="29"/>
                  </a:cubicBezTo>
                  <a:close/>
                  <a:moveTo>
                    <a:pt x="10" y="29"/>
                  </a:moveTo>
                  <a:cubicBezTo>
                    <a:pt x="11" y="29"/>
                    <a:pt x="12" y="29"/>
                    <a:pt x="13" y="29"/>
                  </a:cubicBezTo>
                  <a:cubicBezTo>
                    <a:pt x="13" y="30"/>
                    <a:pt x="13" y="31"/>
                    <a:pt x="13" y="31"/>
                  </a:cubicBezTo>
                  <a:cubicBezTo>
                    <a:pt x="12" y="31"/>
                    <a:pt x="11" y="31"/>
                    <a:pt x="10" y="31"/>
                  </a:cubicBezTo>
                  <a:cubicBezTo>
                    <a:pt x="10" y="31"/>
                    <a:pt x="10" y="30"/>
                    <a:pt x="10" y="29"/>
                  </a:cubicBezTo>
                  <a:close/>
                  <a:moveTo>
                    <a:pt x="13" y="29"/>
                  </a:moveTo>
                  <a:cubicBezTo>
                    <a:pt x="14" y="29"/>
                    <a:pt x="15" y="29"/>
                    <a:pt x="16" y="29"/>
                  </a:cubicBezTo>
                  <a:cubicBezTo>
                    <a:pt x="16" y="30"/>
                    <a:pt x="16" y="31"/>
                    <a:pt x="16" y="31"/>
                  </a:cubicBezTo>
                  <a:cubicBezTo>
                    <a:pt x="15" y="31"/>
                    <a:pt x="14" y="31"/>
                    <a:pt x="13" y="31"/>
                  </a:cubicBezTo>
                  <a:cubicBezTo>
                    <a:pt x="13" y="31"/>
                    <a:pt x="13" y="30"/>
                    <a:pt x="13" y="29"/>
                  </a:cubicBezTo>
                  <a:close/>
                  <a:moveTo>
                    <a:pt x="17" y="29"/>
                  </a:moveTo>
                  <a:cubicBezTo>
                    <a:pt x="18" y="29"/>
                    <a:pt x="18" y="29"/>
                    <a:pt x="19" y="29"/>
                  </a:cubicBezTo>
                  <a:cubicBezTo>
                    <a:pt x="19" y="30"/>
                    <a:pt x="19" y="31"/>
                    <a:pt x="19" y="31"/>
                  </a:cubicBezTo>
                  <a:cubicBezTo>
                    <a:pt x="18" y="31"/>
                    <a:pt x="18" y="31"/>
                    <a:pt x="17" y="31"/>
                  </a:cubicBezTo>
                  <a:cubicBezTo>
                    <a:pt x="17" y="31"/>
                    <a:pt x="17" y="30"/>
                    <a:pt x="17" y="29"/>
                  </a:cubicBezTo>
                  <a:close/>
                  <a:moveTo>
                    <a:pt x="23" y="29"/>
                  </a:moveTo>
                  <a:cubicBezTo>
                    <a:pt x="24" y="29"/>
                    <a:pt x="25" y="29"/>
                    <a:pt x="26" y="29"/>
                  </a:cubicBezTo>
                  <a:cubicBezTo>
                    <a:pt x="26" y="30"/>
                    <a:pt x="26" y="31"/>
                    <a:pt x="26" y="31"/>
                  </a:cubicBezTo>
                  <a:cubicBezTo>
                    <a:pt x="25" y="31"/>
                    <a:pt x="24" y="31"/>
                    <a:pt x="23" y="31"/>
                  </a:cubicBezTo>
                  <a:cubicBezTo>
                    <a:pt x="23" y="31"/>
                    <a:pt x="23" y="30"/>
                    <a:pt x="23" y="29"/>
                  </a:cubicBezTo>
                  <a:close/>
                  <a:moveTo>
                    <a:pt x="0" y="26"/>
                  </a:moveTo>
                  <a:cubicBezTo>
                    <a:pt x="1" y="26"/>
                    <a:pt x="2" y="26"/>
                    <a:pt x="3" y="26"/>
                  </a:cubicBezTo>
                  <a:cubicBezTo>
                    <a:pt x="3" y="26"/>
                    <a:pt x="3" y="27"/>
                    <a:pt x="3" y="28"/>
                  </a:cubicBezTo>
                  <a:cubicBezTo>
                    <a:pt x="2" y="28"/>
                    <a:pt x="1" y="28"/>
                    <a:pt x="0" y="28"/>
                  </a:cubicBezTo>
                  <a:cubicBezTo>
                    <a:pt x="0" y="27"/>
                    <a:pt x="0" y="26"/>
                    <a:pt x="0" y="26"/>
                  </a:cubicBezTo>
                  <a:close/>
                  <a:moveTo>
                    <a:pt x="7" y="26"/>
                  </a:moveTo>
                  <a:cubicBezTo>
                    <a:pt x="8" y="26"/>
                    <a:pt x="9" y="26"/>
                    <a:pt x="10" y="26"/>
                  </a:cubicBezTo>
                  <a:cubicBezTo>
                    <a:pt x="10" y="26"/>
                    <a:pt x="10" y="27"/>
                    <a:pt x="10" y="28"/>
                  </a:cubicBezTo>
                  <a:cubicBezTo>
                    <a:pt x="9" y="28"/>
                    <a:pt x="8" y="28"/>
                    <a:pt x="7" y="28"/>
                  </a:cubicBezTo>
                  <a:cubicBezTo>
                    <a:pt x="7" y="27"/>
                    <a:pt x="7" y="26"/>
                    <a:pt x="7" y="26"/>
                  </a:cubicBezTo>
                  <a:close/>
                  <a:moveTo>
                    <a:pt x="10" y="26"/>
                  </a:moveTo>
                  <a:cubicBezTo>
                    <a:pt x="11" y="26"/>
                    <a:pt x="12" y="26"/>
                    <a:pt x="13" y="26"/>
                  </a:cubicBezTo>
                  <a:cubicBezTo>
                    <a:pt x="13" y="26"/>
                    <a:pt x="13" y="27"/>
                    <a:pt x="13" y="28"/>
                  </a:cubicBezTo>
                  <a:cubicBezTo>
                    <a:pt x="12" y="28"/>
                    <a:pt x="11" y="28"/>
                    <a:pt x="10" y="28"/>
                  </a:cubicBezTo>
                  <a:cubicBezTo>
                    <a:pt x="10" y="27"/>
                    <a:pt x="10" y="26"/>
                    <a:pt x="10" y="26"/>
                  </a:cubicBezTo>
                  <a:close/>
                  <a:moveTo>
                    <a:pt x="13" y="26"/>
                  </a:moveTo>
                  <a:cubicBezTo>
                    <a:pt x="14" y="26"/>
                    <a:pt x="15" y="26"/>
                    <a:pt x="16" y="26"/>
                  </a:cubicBezTo>
                  <a:cubicBezTo>
                    <a:pt x="16" y="26"/>
                    <a:pt x="16" y="27"/>
                    <a:pt x="16" y="28"/>
                  </a:cubicBezTo>
                  <a:cubicBezTo>
                    <a:pt x="15" y="28"/>
                    <a:pt x="14" y="28"/>
                    <a:pt x="13" y="28"/>
                  </a:cubicBezTo>
                  <a:cubicBezTo>
                    <a:pt x="13" y="27"/>
                    <a:pt x="13" y="26"/>
                    <a:pt x="13" y="26"/>
                  </a:cubicBezTo>
                  <a:close/>
                  <a:moveTo>
                    <a:pt x="0" y="22"/>
                  </a:moveTo>
                  <a:cubicBezTo>
                    <a:pt x="1" y="22"/>
                    <a:pt x="2" y="22"/>
                    <a:pt x="3" y="22"/>
                  </a:cubicBezTo>
                  <a:cubicBezTo>
                    <a:pt x="3" y="23"/>
                    <a:pt x="3" y="23"/>
                    <a:pt x="3" y="24"/>
                  </a:cubicBezTo>
                  <a:cubicBezTo>
                    <a:pt x="2" y="24"/>
                    <a:pt x="1" y="24"/>
                    <a:pt x="0" y="24"/>
                  </a:cubicBezTo>
                  <a:cubicBezTo>
                    <a:pt x="0" y="23"/>
                    <a:pt x="0" y="23"/>
                    <a:pt x="0" y="22"/>
                  </a:cubicBezTo>
                  <a:close/>
                  <a:moveTo>
                    <a:pt x="7" y="22"/>
                  </a:moveTo>
                  <a:cubicBezTo>
                    <a:pt x="8" y="22"/>
                    <a:pt x="9" y="22"/>
                    <a:pt x="10" y="22"/>
                  </a:cubicBezTo>
                  <a:cubicBezTo>
                    <a:pt x="10" y="23"/>
                    <a:pt x="10" y="23"/>
                    <a:pt x="10" y="24"/>
                  </a:cubicBezTo>
                  <a:cubicBezTo>
                    <a:pt x="9" y="24"/>
                    <a:pt x="8" y="24"/>
                    <a:pt x="7" y="24"/>
                  </a:cubicBezTo>
                  <a:cubicBezTo>
                    <a:pt x="7" y="23"/>
                    <a:pt x="7" y="23"/>
                    <a:pt x="7" y="22"/>
                  </a:cubicBezTo>
                  <a:close/>
                  <a:moveTo>
                    <a:pt x="10" y="22"/>
                  </a:moveTo>
                  <a:cubicBezTo>
                    <a:pt x="11" y="22"/>
                    <a:pt x="12" y="22"/>
                    <a:pt x="13" y="22"/>
                  </a:cubicBezTo>
                  <a:cubicBezTo>
                    <a:pt x="13" y="23"/>
                    <a:pt x="13" y="23"/>
                    <a:pt x="13" y="24"/>
                  </a:cubicBezTo>
                  <a:cubicBezTo>
                    <a:pt x="12" y="24"/>
                    <a:pt x="11" y="24"/>
                    <a:pt x="10" y="24"/>
                  </a:cubicBezTo>
                  <a:cubicBezTo>
                    <a:pt x="10" y="23"/>
                    <a:pt x="10" y="23"/>
                    <a:pt x="10" y="22"/>
                  </a:cubicBezTo>
                  <a:close/>
                  <a:moveTo>
                    <a:pt x="13" y="22"/>
                  </a:moveTo>
                  <a:cubicBezTo>
                    <a:pt x="14" y="22"/>
                    <a:pt x="15" y="22"/>
                    <a:pt x="16" y="22"/>
                  </a:cubicBezTo>
                  <a:cubicBezTo>
                    <a:pt x="16" y="23"/>
                    <a:pt x="16" y="23"/>
                    <a:pt x="16" y="24"/>
                  </a:cubicBezTo>
                  <a:cubicBezTo>
                    <a:pt x="15" y="24"/>
                    <a:pt x="14" y="24"/>
                    <a:pt x="13" y="24"/>
                  </a:cubicBezTo>
                  <a:cubicBezTo>
                    <a:pt x="13" y="23"/>
                    <a:pt x="13" y="23"/>
                    <a:pt x="13" y="22"/>
                  </a:cubicBezTo>
                  <a:close/>
                  <a:moveTo>
                    <a:pt x="17" y="22"/>
                  </a:moveTo>
                  <a:cubicBezTo>
                    <a:pt x="18" y="22"/>
                    <a:pt x="18" y="22"/>
                    <a:pt x="19" y="22"/>
                  </a:cubicBezTo>
                  <a:cubicBezTo>
                    <a:pt x="19" y="23"/>
                    <a:pt x="19" y="23"/>
                    <a:pt x="19" y="24"/>
                  </a:cubicBezTo>
                  <a:cubicBezTo>
                    <a:pt x="18" y="24"/>
                    <a:pt x="18" y="24"/>
                    <a:pt x="17" y="24"/>
                  </a:cubicBezTo>
                  <a:cubicBezTo>
                    <a:pt x="17" y="23"/>
                    <a:pt x="17" y="23"/>
                    <a:pt x="17" y="22"/>
                  </a:cubicBezTo>
                  <a:close/>
                  <a:moveTo>
                    <a:pt x="20" y="22"/>
                  </a:moveTo>
                  <a:cubicBezTo>
                    <a:pt x="21" y="22"/>
                    <a:pt x="22" y="22"/>
                    <a:pt x="22" y="22"/>
                  </a:cubicBezTo>
                  <a:cubicBezTo>
                    <a:pt x="22" y="23"/>
                    <a:pt x="22" y="23"/>
                    <a:pt x="22" y="24"/>
                  </a:cubicBezTo>
                  <a:cubicBezTo>
                    <a:pt x="22" y="24"/>
                    <a:pt x="21" y="24"/>
                    <a:pt x="20" y="24"/>
                  </a:cubicBezTo>
                  <a:cubicBezTo>
                    <a:pt x="20" y="23"/>
                    <a:pt x="20" y="23"/>
                    <a:pt x="20" y="22"/>
                  </a:cubicBezTo>
                  <a:close/>
                  <a:moveTo>
                    <a:pt x="23" y="22"/>
                  </a:moveTo>
                  <a:cubicBezTo>
                    <a:pt x="24" y="22"/>
                    <a:pt x="25" y="22"/>
                    <a:pt x="26" y="22"/>
                  </a:cubicBezTo>
                  <a:cubicBezTo>
                    <a:pt x="26" y="23"/>
                    <a:pt x="26" y="23"/>
                    <a:pt x="26" y="24"/>
                  </a:cubicBezTo>
                  <a:cubicBezTo>
                    <a:pt x="25" y="24"/>
                    <a:pt x="24" y="24"/>
                    <a:pt x="23" y="24"/>
                  </a:cubicBezTo>
                  <a:cubicBezTo>
                    <a:pt x="23" y="23"/>
                    <a:pt x="23" y="23"/>
                    <a:pt x="23" y="22"/>
                  </a:cubicBezTo>
                  <a:close/>
                  <a:moveTo>
                    <a:pt x="0" y="18"/>
                  </a:moveTo>
                  <a:cubicBezTo>
                    <a:pt x="1" y="18"/>
                    <a:pt x="2" y="18"/>
                    <a:pt x="3" y="18"/>
                  </a:cubicBezTo>
                  <a:cubicBezTo>
                    <a:pt x="3" y="19"/>
                    <a:pt x="3" y="20"/>
                    <a:pt x="3" y="20"/>
                  </a:cubicBezTo>
                  <a:cubicBezTo>
                    <a:pt x="2" y="20"/>
                    <a:pt x="1" y="20"/>
                    <a:pt x="0" y="20"/>
                  </a:cubicBezTo>
                  <a:cubicBezTo>
                    <a:pt x="0" y="20"/>
                    <a:pt x="0" y="19"/>
                    <a:pt x="0" y="18"/>
                  </a:cubicBezTo>
                  <a:close/>
                  <a:moveTo>
                    <a:pt x="10" y="18"/>
                  </a:moveTo>
                  <a:cubicBezTo>
                    <a:pt x="11" y="18"/>
                    <a:pt x="12" y="18"/>
                    <a:pt x="13" y="18"/>
                  </a:cubicBezTo>
                  <a:cubicBezTo>
                    <a:pt x="13" y="19"/>
                    <a:pt x="13" y="20"/>
                    <a:pt x="13" y="20"/>
                  </a:cubicBezTo>
                  <a:cubicBezTo>
                    <a:pt x="12" y="20"/>
                    <a:pt x="11" y="20"/>
                    <a:pt x="10" y="20"/>
                  </a:cubicBezTo>
                  <a:cubicBezTo>
                    <a:pt x="10" y="20"/>
                    <a:pt x="10" y="19"/>
                    <a:pt x="10" y="18"/>
                  </a:cubicBezTo>
                  <a:close/>
                  <a:moveTo>
                    <a:pt x="13" y="18"/>
                  </a:moveTo>
                  <a:cubicBezTo>
                    <a:pt x="14" y="18"/>
                    <a:pt x="15" y="18"/>
                    <a:pt x="16" y="18"/>
                  </a:cubicBezTo>
                  <a:cubicBezTo>
                    <a:pt x="16" y="19"/>
                    <a:pt x="16" y="20"/>
                    <a:pt x="16" y="20"/>
                  </a:cubicBezTo>
                  <a:cubicBezTo>
                    <a:pt x="15" y="20"/>
                    <a:pt x="14" y="20"/>
                    <a:pt x="13" y="20"/>
                  </a:cubicBezTo>
                  <a:cubicBezTo>
                    <a:pt x="13" y="20"/>
                    <a:pt x="13" y="19"/>
                    <a:pt x="13" y="18"/>
                  </a:cubicBezTo>
                  <a:close/>
                  <a:moveTo>
                    <a:pt x="23" y="18"/>
                  </a:moveTo>
                  <a:cubicBezTo>
                    <a:pt x="24" y="18"/>
                    <a:pt x="25" y="18"/>
                    <a:pt x="26" y="18"/>
                  </a:cubicBezTo>
                  <a:cubicBezTo>
                    <a:pt x="26" y="19"/>
                    <a:pt x="26" y="20"/>
                    <a:pt x="26" y="20"/>
                  </a:cubicBezTo>
                  <a:cubicBezTo>
                    <a:pt x="25" y="20"/>
                    <a:pt x="24" y="20"/>
                    <a:pt x="23" y="20"/>
                  </a:cubicBezTo>
                  <a:cubicBezTo>
                    <a:pt x="23" y="20"/>
                    <a:pt x="23" y="19"/>
                    <a:pt x="23" y="18"/>
                  </a:cubicBezTo>
                  <a:close/>
                  <a:moveTo>
                    <a:pt x="0" y="15"/>
                  </a:moveTo>
                  <a:cubicBezTo>
                    <a:pt x="1" y="15"/>
                    <a:pt x="2" y="15"/>
                    <a:pt x="3" y="15"/>
                  </a:cubicBezTo>
                  <a:cubicBezTo>
                    <a:pt x="3" y="15"/>
                    <a:pt x="3" y="16"/>
                    <a:pt x="3" y="16"/>
                  </a:cubicBezTo>
                  <a:cubicBezTo>
                    <a:pt x="2" y="16"/>
                    <a:pt x="1" y="16"/>
                    <a:pt x="0" y="16"/>
                  </a:cubicBezTo>
                  <a:cubicBezTo>
                    <a:pt x="0" y="16"/>
                    <a:pt x="0" y="15"/>
                    <a:pt x="0" y="15"/>
                  </a:cubicBezTo>
                  <a:close/>
                  <a:moveTo>
                    <a:pt x="7" y="15"/>
                  </a:moveTo>
                  <a:cubicBezTo>
                    <a:pt x="8" y="15"/>
                    <a:pt x="9" y="15"/>
                    <a:pt x="10" y="15"/>
                  </a:cubicBezTo>
                  <a:cubicBezTo>
                    <a:pt x="10" y="15"/>
                    <a:pt x="10" y="16"/>
                    <a:pt x="10" y="16"/>
                  </a:cubicBezTo>
                  <a:cubicBezTo>
                    <a:pt x="9" y="16"/>
                    <a:pt x="8" y="16"/>
                    <a:pt x="7" y="16"/>
                  </a:cubicBezTo>
                  <a:cubicBezTo>
                    <a:pt x="7" y="16"/>
                    <a:pt x="7" y="15"/>
                    <a:pt x="7" y="15"/>
                  </a:cubicBezTo>
                  <a:close/>
                  <a:moveTo>
                    <a:pt x="10" y="15"/>
                  </a:moveTo>
                  <a:cubicBezTo>
                    <a:pt x="11" y="15"/>
                    <a:pt x="12" y="15"/>
                    <a:pt x="13" y="15"/>
                  </a:cubicBezTo>
                  <a:cubicBezTo>
                    <a:pt x="13" y="15"/>
                    <a:pt x="13" y="16"/>
                    <a:pt x="13" y="16"/>
                  </a:cubicBezTo>
                  <a:cubicBezTo>
                    <a:pt x="12" y="16"/>
                    <a:pt x="11" y="16"/>
                    <a:pt x="10" y="16"/>
                  </a:cubicBezTo>
                  <a:cubicBezTo>
                    <a:pt x="10" y="16"/>
                    <a:pt x="10" y="15"/>
                    <a:pt x="10" y="15"/>
                  </a:cubicBezTo>
                  <a:close/>
                  <a:moveTo>
                    <a:pt x="13" y="15"/>
                  </a:moveTo>
                  <a:cubicBezTo>
                    <a:pt x="14" y="15"/>
                    <a:pt x="15" y="15"/>
                    <a:pt x="16" y="15"/>
                  </a:cubicBezTo>
                  <a:cubicBezTo>
                    <a:pt x="16" y="15"/>
                    <a:pt x="16" y="16"/>
                    <a:pt x="16" y="16"/>
                  </a:cubicBezTo>
                  <a:cubicBezTo>
                    <a:pt x="15" y="16"/>
                    <a:pt x="14" y="16"/>
                    <a:pt x="13" y="16"/>
                  </a:cubicBezTo>
                  <a:cubicBezTo>
                    <a:pt x="13" y="16"/>
                    <a:pt x="13" y="15"/>
                    <a:pt x="13" y="15"/>
                  </a:cubicBezTo>
                  <a:close/>
                  <a:moveTo>
                    <a:pt x="17" y="15"/>
                  </a:moveTo>
                  <a:cubicBezTo>
                    <a:pt x="18" y="15"/>
                    <a:pt x="18" y="15"/>
                    <a:pt x="19" y="15"/>
                  </a:cubicBezTo>
                  <a:cubicBezTo>
                    <a:pt x="19" y="15"/>
                    <a:pt x="19" y="16"/>
                    <a:pt x="19" y="16"/>
                  </a:cubicBezTo>
                  <a:cubicBezTo>
                    <a:pt x="18" y="16"/>
                    <a:pt x="18" y="16"/>
                    <a:pt x="17" y="16"/>
                  </a:cubicBezTo>
                  <a:cubicBezTo>
                    <a:pt x="17" y="16"/>
                    <a:pt x="17" y="15"/>
                    <a:pt x="17" y="15"/>
                  </a:cubicBezTo>
                  <a:close/>
                  <a:moveTo>
                    <a:pt x="20" y="15"/>
                  </a:moveTo>
                  <a:cubicBezTo>
                    <a:pt x="21" y="15"/>
                    <a:pt x="22" y="15"/>
                    <a:pt x="22" y="15"/>
                  </a:cubicBezTo>
                  <a:cubicBezTo>
                    <a:pt x="22" y="15"/>
                    <a:pt x="22" y="16"/>
                    <a:pt x="22" y="16"/>
                  </a:cubicBezTo>
                  <a:cubicBezTo>
                    <a:pt x="22" y="16"/>
                    <a:pt x="21" y="16"/>
                    <a:pt x="20" y="16"/>
                  </a:cubicBezTo>
                  <a:cubicBezTo>
                    <a:pt x="20" y="16"/>
                    <a:pt x="20" y="15"/>
                    <a:pt x="20" y="15"/>
                  </a:cubicBezTo>
                  <a:close/>
                  <a:moveTo>
                    <a:pt x="23" y="15"/>
                  </a:moveTo>
                  <a:cubicBezTo>
                    <a:pt x="24" y="15"/>
                    <a:pt x="25" y="15"/>
                    <a:pt x="26" y="15"/>
                  </a:cubicBezTo>
                  <a:cubicBezTo>
                    <a:pt x="26" y="15"/>
                    <a:pt x="26" y="16"/>
                    <a:pt x="26" y="16"/>
                  </a:cubicBezTo>
                  <a:cubicBezTo>
                    <a:pt x="25" y="16"/>
                    <a:pt x="24" y="16"/>
                    <a:pt x="23" y="16"/>
                  </a:cubicBezTo>
                  <a:cubicBezTo>
                    <a:pt x="23" y="16"/>
                    <a:pt x="23" y="15"/>
                    <a:pt x="23" y="15"/>
                  </a:cubicBezTo>
                  <a:close/>
                  <a:moveTo>
                    <a:pt x="10" y="11"/>
                  </a:moveTo>
                  <a:cubicBezTo>
                    <a:pt x="11" y="11"/>
                    <a:pt x="12" y="11"/>
                    <a:pt x="13" y="11"/>
                  </a:cubicBezTo>
                  <a:cubicBezTo>
                    <a:pt x="13" y="12"/>
                    <a:pt x="13" y="12"/>
                    <a:pt x="13" y="13"/>
                  </a:cubicBezTo>
                  <a:cubicBezTo>
                    <a:pt x="12" y="13"/>
                    <a:pt x="11" y="13"/>
                    <a:pt x="10" y="13"/>
                  </a:cubicBezTo>
                  <a:cubicBezTo>
                    <a:pt x="10" y="12"/>
                    <a:pt x="10" y="12"/>
                    <a:pt x="10" y="11"/>
                  </a:cubicBezTo>
                  <a:close/>
                  <a:moveTo>
                    <a:pt x="13" y="11"/>
                  </a:moveTo>
                  <a:cubicBezTo>
                    <a:pt x="14" y="11"/>
                    <a:pt x="15" y="11"/>
                    <a:pt x="16" y="11"/>
                  </a:cubicBezTo>
                  <a:cubicBezTo>
                    <a:pt x="16" y="12"/>
                    <a:pt x="16" y="12"/>
                    <a:pt x="16" y="13"/>
                  </a:cubicBezTo>
                  <a:cubicBezTo>
                    <a:pt x="15" y="13"/>
                    <a:pt x="14" y="13"/>
                    <a:pt x="13" y="13"/>
                  </a:cubicBezTo>
                  <a:cubicBezTo>
                    <a:pt x="13" y="12"/>
                    <a:pt x="13" y="12"/>
                    <a:pt x="13" y="11"/>
                  </a:cubicBezTo>
                  <a:close/>
                  <a:moveTo>
                    <a:pt x="20" y="11"/>
                  </a:moveTo>
                  <a:cubicBezTo>
                    <a:pt x="21" y="11"/>
                    <a:pt x="22" y="11"/>
                    <a:pt x="22" y="11"/>
                  </a:cubicBezTo>
                  <a:cubicBezTo>
                    <a:pt x="22" y="12"/>
                    <a:pt x="22" y="12"/>
                    <a:pt x="22" y="13"/>
                  </a:cubicBezTo>
                  <a:cubicBezTo>
                    <a:pt x="22" y="13"/>
                    <a:pt x="21" y="13"/>
                    <a:pt x="20" y="13"/>
                  </a:cubicBezTo>
                  <a:cubicBezTo>
                    <a:pt x="20" y="12"/>
                    <a:pt x="20" y="12"/>
                    <a:pt x="20" y="11"/>
                  </a:cubicBezTo>
                  <a:close/>
                  <a:moveTo>
                    <a:pt x="7" y="7"/>
                  </a:moveTo>
                  <a:cubicBezTo>
                    <a:pt x="8" y="7"/>
                    <a:pt x="9" y="7"/>
                    <a:pt x="10" y="7"/>
                  </a:cubicBezTo>
                  <a:cubicBezTo>
                    <a:pt x="10" y="8"/>
                    <a:pt x="10" y="8"/>
                    <a:pt x="10" y="9"/>
                  </a:cubicBezTo>
                  <a:cubicBezTo>
                    <a:pt x="9" y="9"/>
                    <a:pt x="8" y="9"/>
                    <a:pt x="7" y="9"/>
                  </a:cubicBezTo>
                  <a:cubicBezTo>
                    <a:pt x="7" y="8"/>
                    <a:pt x="7" y="8"/>
                    <a:pt x="7" y="7"/>
                  </a:cubicBezTo>
                  <a:close/>
                  <a:moveTo>
                    <a:pt x="17" y="7"/>
                  </a:moveTo>
                  <a:cubicBezTo>
                    <a:pt x="18" y="7"/>
                    <a:pt x="18" y="7"/>
                    <a:pt x="19" y="7"/>
                  </a:cubicBezTo>
                  <a:cubicBezTo>
                    <a:pt x="19" y="8"/>
                    <a:pt x="19" y="8"/>
                    <a:pt x="19" y="9"/>
                  </a:cubicBezTo>
                  <a:cubicBezTo>
                    <a:pt x="18" y="9"/>
                    <a:pt x="18" y="9"/>
                    <a:pt x="17" y="9"/>
                  </a:cubicBezTo>
                  <a:cubicBezTo>
                    <a:pt x="17" y="8"/>
                    <a:pt x="17" y="8"/>
                    <a:pt x="17" y="7"/>
                  </a:cubicBezTo>
                  <a:close/>
                  <a:moveTo>
                    <a:pt x="20" y="7"/>
                  </a:moveTo>
                  <a:cubicBezTo>
                    <a:pt x="21" y="7"/>
                    <a:pt x="22" y="7"/>
                    <a:pt x="22" y="7"/>
                  </a:cubicBezTo>
                  <a:cubicBezTo>
                    <a:pt x="22" y="8"/>
                    <a:pt x="22" y="8"/>
                    <a:pt x="22" y="9"/>
                  </a:cubicBezTo>
                  <a:cubicBezTo>
                    <a:pt x="22" y="9"/>
                    <a:pt x="21" y="9"/>
                    <a:pt x="20" y="9"/>
                  </a:cubicBezTo>
                  <a:cubicBezTo>
                    <a:pt x="20" y="8"/>
                    <a:pt x="20" y="8"/>
                    <a:pt x="20" y="7"/>
                  </a:cubicBezTo>
                  <a:close/>
                  <a:moveTo>
                    <a:pt x="23" y="7"/>
                  </a:moveTo>
                  <a:cubicBezTo>
                    <a:pt x="24" y="7"/>
                    <a:pt x="25" y="7"/>
                    <a:pt x="26" y="7"/>
                  </a:cubicBezTo>
                  <a:cubicBezTo>
                    <a:pt x="26" y="8"/>
                    <a:pt x="26" y="8"/>
                    <a:pt x="26" y="9"/>
                  </a:cubicBezTo>
                  <a:cubicBezTo>
                    <a:pt x="25" y="9"/>
                    <a:pt x="24" y="9"/>
                    <a:pt x="23" y="9"/>
                  </a:cubicBezTo>
                  <a:cubicBezTo>
                    <a:pt x="23" y="8"/>
                    <a:pt x="23" y="8"/>
                    <a:pt x="23" y="7"/>
                  </a:cubicBezTo>
                  <a:close/>
                  <a:moveTo>
                    <a:pt x="7" y="3"/>
                  </a:moveTo>
                  <a:cubicBezTo>
                    <a:pt x="8" y="3"/>
                    <a:pt x="9" y="3"/>
                    <a:pt x="10" y="3"/>
                  </a:cubicBezTo>
                  <a:cubicBezTo>
                    <a:pt x="10" y="4"/>
                    <a:pt x="10" y="5"/>
                    <a:pt x="10" y="5"/>
                  </a:cubicBezTo>
                  <a:cubicBezTo>
                    <a:pt x="9" y="5"/>
                    <a:pt x="8" y="5"/>
                    <a:pt x="7" y="5"/>
                  </a:cubicBezTo>
                  <a:cubicBezTo>
                    <a:pt x="7" y="5"/>
                    <a:pt x="7" y="4"/>
                    <a:pt x="7" y="3"/>
                  </a:cubicBezTo>
                  <a:close/>
                  <a:moveTo>
                    <a:pt x="10" y="3"/>
                  </a:moveTo>
                  <a:cubicBezTo>
                    <a:pt x="11" y="3"/>
                    <a:pt x="12" y="3"/>
                    <a:pt x="13" y="3"/>
                  </a:cubicBezTo>
                  <a:cubicBezTo>
                    <a:pt x="13" y="4"/>
                    <a:pt x="13" y="5"/>
                    <a:pt x="13" y="5"/>
                  </a:cubicBezTo>
                  <a:cubicBezTo>
                    <a:pt x="12" y="5"/>
                    <a:pt x="11" y="5"/>
                    <a:pt x="10" y="5"/>
                  </a:cubicBezTo>
                  <a:cubicBezTo>
                    <a:pt x="10" y="5"/>
                    <a:pt x="10" y="4"/>
                    <a:pt x="10" y="3"/>
                  </a:cubicBezTo>
                  <a:close/>
                  <a:moveTo>
                    <a:pt x="13" y="3"/>
                  </a:moveTo>
                  <a:cubicBezTo>
                    <a:pt x="14" y="3"/>
                    <a:pt x="15" y="3"/>
                    <a:pt x="16" y="3"/>
                  </a:cubicBezTo>
                  <a:cubicBezTo>
                    <a:pt x="16" y="4"/>
                    <a:pt x="16" y="5"/>
                    <a:pt x="16" y="5"/>
                  </a:cubicBezTo>
                  <a:cubicBezTo>
                    <a:pt x="15" y="5"/>
                    <a:pt x="14" y="5"/>
                    <a:pt x="13" y="5"/>
                  </a:cubicBezTo>
                  <a:cubicBezTo>
                    <a:pt x="13" y="5"/>
                    <a:pt x="13" y="4"/>
                    <a:pt x="13" y="3"/>
                  </a:cubicBezTo>
                  <a:close/>
                  <a:moveTo>
                    <a:pt x="20" y="3"/>
                  </a:moveTo>
                  <a:cubicBezTo>
                    <a:pt x="21" y="3"/>
                    <a:pt x="22" y="3"/>
                    <a:pt x="22" y="3"/>
                  </a:cubicBezTo>
                  <a:cubicBezTo>
                    <a:pt x="22" y="4"/>
                    <a:pt x="22" y="5"/>
                    <a:pt x="22" y="5"/>
                  </a:cubicBezTo>
                  <a:cubicBezTo>
                    <a:pt x="22" y="5"/>
                    <a:pt x="21" y="5"/>
                    <a:pt x="20" y="5"/>
                  </a:cubicBezTo>
                  <a:cubicBezTo>
                    <a:pt x="20" y="5"/>
                    <a:pt x="20" y="4"/>
                    <a:pt x="20" y="3"/>
                  </a:cubicBez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62" name="Rectangle 2626"/>
            <p:cNvSpPr>
              <a:spLocks noChangeArrowheads="1"/>
            </p:cNvSpPr>
            <p:nvPr/>
          </p:nvSpPr>
          <p:spPr bwMode="auto">
            <a:xfrm>
              <a:off x="-3016249" y="1136650"/>
              <a:ext cx="2970213" cy="25400"/>
            </a:xfrm>
            <a:prstGeom prst="rect">
              <a:avLst/>
            </a:pr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63" name="Freeform 2644"/>
            <p:cNvSpPr>
              <a:spLocks noEditPoints="1"/>
            </p:cNvSpPr>
            <p:nvPr/>
          </p:nvSpPr>
          <p:spPr bwMode="auto">
            <a:xfrm>
              <a:off x="-57149" y="663575"/>
              <a:ext cx="222250" cy="492125"/>
            </a:xfrm>
            <a:custGeom>
              <a:avLst/>
              <a:gdLst>
                <a:gd name="T0" fmla="*/ 49 w 68"/>
                <a:gd name="T1" fmla="*/ 39 h 151"/>
                <a:gd name="T2" fmla="*/ 14 w 68"/>
                <a:gd name="T3" fmla="*/ 32 h 151"/>
                <a:gd name="T4" fmla="*/ 54 w 68"/>
                <a:gd name="T5" fmla="*/ 32 h 151"/>
                <a:gd name="T6" fmla="*/ 40 w 68"/>
                <a:gd name="T7" fmla="*/ 35 h 151"/>
                <a:gd name="T8" fmla="*/ 46 w 68"/>
                <a:gd name="T9" fmla="*/ 32 h 151"/>
                <a:gd name="T10" fmla="*/ 17 w 68"/>
                <a:gd name="T11" fmla="*/ 86 h 151"/>
                <a:gd name="T12" fmla="*/ 14 w 68"/>
                <a:gd name="T13" fmla="*/ 103 h 151"/>
                <a:gd name="T14" fmla="*/ 17 w 68"/>
                <a:gd name="T15" fmla="*/ 108 h 151"/>
                <a:gd name="T16" fmla="*/ 14 w 68"/>
                <a:gd name="T17" fmla="*/ 124 h 151"/>
                <a:gd name="T18" fmla="*/ 14 w 68"/>
                <a:gd name="T19" fmla="*/ 126 h 151"/>
                <a:gd name="T20" fmla="*/ 54 w 68"/>
                <a:gd name="T21" fmla="*/ 134 h 151"/>
                <a:gd name="T22" fmla="*/ 46 w 68"/>
                <a:gd name="T23" fmla="*/ 131 h 151"/>
                <a:gd name="T24" fmla="*/ 54 w 68"/>
                <a:gd name="T25" fmla="*/ 126 h 151"/>
                <a:gd name="T26" fmla="*/ 46 w 68"/>
                <a:gd name="T27" fmla="*/ 129 h 151"/>
                <a:gd name="T28" fmla="*/ 51 w 68"/>
                <a:gd name="T29" fmla="*/ 122 h 151"/>
                <a:gd name="T30" fmla="*/ 33 w 68"/>
                <a:gd name="T31" fmla="*/ 124 h 151"/>
                <a:gd name="T32" fmla="*/ 40 w 68"/>
                <a:gd name="T33" fmla="*/ 122 h 151"/>
                <a:gd name="T34" fmla="*/ 54 w 68"/>
                <a:gd name="T35" fmla="*/ 117 h 151"/>
                <a:gd name="T36" fmla="*/ 24 w 68"/>
                <a:gd name="T37" fmla="*/ 119 h 151"/>
                <a:gd name="T38" fmla="*/ 35 w 68"/>
                <a:gd name="T39" fmla="*/ 117 h 151"/>
                <a:gd name="T40" fmla="*/ 28 w 68"/>
                <a:gd name="T41" fmla="*/ 115 h 151"/>
                <a:gd name="T42" fmla="*/ 35 w 68"/>
                <a:gd name="T43" fmla="*/ 112 h 151"/>
                <a:gd name="T44" fmla="*/ 44 w 68"/>
                <a:gd name="T45" fmla="*/ 112 h 151"/>
                <a:gd name="T46" fmla="*/ 24 w 68"/>
                <a:gd name="T47" fmla="*/ 110 h 151"/>
                <a:gd name="T48" fmla="*/ 30 w 68"/>
                <a:gd name="T49" fmla="*/ 108 h 151"/>
                <a:gd name="T50" fmla="*/ 49 w 68"/>
                <a:gd name="T51" fmla="*/ 110 h 151"/>
                <a:gd name="T52" fmla="*/ 19 w 68"/>
                <a:gd name="T53" fmla="*/ 103 h 151"/>
                <a:gd name="T54" fmla="*/ 33 w 68"/>
                <a:gd name="T55" fmla="*/ 103 h 151"/>
                <a:gd name="T56" fmla="*/ 46 w 68"/>
                <a:gd name="T57" fmla="*/ 105 h 151"/>
                <a:gd name="T58" fmla="*/ 19 w 68"/>
                <a:gd name="T59" fmla="*/ 98 h 151"/>
                <a:gd name="T60" fmla="*/ 49 w 68"/>
                <a:gd name="T61" fmla="*/ 101 h 151"/>
                <a:gd name="T62" fmla="*/ 51 w 68"/>
                <a:gd name="T63" fmla="*/ 89 h 151"/>
                <a:gd name="T64" fmla="*/ 44 w 68"/>
                <a:gd name="T65" fmla="*/ 89 h 151"/>
                <a:gd name="T66" fmla="*/ 19 w 68"/>
                <a:gd name="T67" fmla="*/ 86 h 151"/>
                <a:gd name="T68" fmla="*/ 24 w 68"/>
                <a:gd name="T69" fmla="*/ 84 h 151"/>
                <a:gd name="T70" fmla="*/ 44 w 68"/>
                <a:gd name="T71" fmla="*/ 86 h 151"/>
                <a:gd name="T72" fmla="*/ 51 w 68"/>
                <a:gd name="T73" fmla="*/ 79 h 151"/>
                <a:gd name="T74" fmla="*/ 23 w 68"/>
                <a:gd name="T75" fmla="*/ 79 h 151"/>
                <a:gd name="T76" fmla="*/ 30 w 68"/>
                <a:gd name="T77" fmla="*/ 82 h 151"/>
                <a:gd name="T78" fmla="*/ 35 w 68"/>
                <a:gd name="T79" fmla="*/ 79 h 151"/>
                <a:gd name="T80" fmla="*/ 54 w 68"/>
                <a:gd name="T81" fmla="*/ 77 h 151"/>
                <a:gd name="T82" fmla="*/ 30 w 68"/>
                <a:gd name="T83" fmla="*/ 75 h 151"/>
                <a:gd name="T84" fmla="*/ 38 w 68"/>
                <a:gd name="T85" fmla="*/ 75 h 151"/>
                <a:gd name="T86" fmla="*/ 51 w 68"/>
                <a:gd name="T87" fmla="*/ 72 h 151"/>
                <a:gd name="T88" fmla="*/ 24 w 68"/>
                <a:gd name="T89" fmla="*/ 70 h 151"/>
                <a:gd name="T90" fmla="*/ 54 w 68"/>
                <a:gd name="T91" fmla="*/ 68 h 151"/>
                <a:gd name="T92" fmla="*/ 35 w 68"/>
                <a:gd name="T93" fmla="*/ 65 h 151"/>
                <a:gd name="T94" fmla="*/ 44 w 68"/>
                <a:gd name="T95" fmla="*/ 65 h 151"/>
                <a:gd name="T96" fmla="*/ 51 w 68"/>
                <a:gd name="T97" fmla="*/ 63 h 151"/>
                <a:gd name="T98" fmla="*/ 24 w 68"/>
                <a:gd name="T99" fmla="*/ 60 h 151"/>
                <a:gd name="T100" fmla="*/ 44 w 68"/>
                <a:gd name="T101" fmla="*/ 63 h 151"/>
                <a:gd name="T102" fmla="*/ 51 w 68"/>
                <a:gd name="T103" fmla="*/ 56 h 151"/>
                <a:gd name="T104" fmla="*/ 38 w 68"/>
                <a:gd name="T105" fmla="*/ 56 h 151"/>
                <a:gd name="T106" fmla="*/ 46 w 68"/>
                <a:gd name="T107" fmla="*/ 58 h 151"/>
                <a:gd name="T108" fmla="*/ 51 w 68"/>
                <a:gd name="T109" fmla="*/ 51 h 151"/>
                <a:gd name="T110" fmla="*/ 38 w 68"/>
                <a:gd name="T111" fmla="*/ 53 h 151"/>
                <a:gd name="T112" fmla="*/ 46 w 68"/>
                <a:gd name="T113" fmla="*/ 51 h 151"/>
                <a:gd name="T114" fmla="*/ 54 w 68"/>
                <a:gd name="T115" fmla="*/ 46 h 151"/>
                <a:gd name="T116" fmla="*/ 40 w 68"/>
                <a:gd name="T117" fmla="*/ 49 h 151"/>
                <a:gd name="T118" fmla="*/ 30 w 68"/>
                <a:gd name="T119" fmla="*/ 41 h 151"/>
                <a:gd name="T120" fmla="*/ 49 w 68"/>
                <a:gd name="T121" fmla="*/ 44 h 151"/>
                <a:gd name="T122" fmla="*/ 30 w 68"/>
                <a:gd name="T123" fmla="*/ 37 h 151"/>
                <a:gd name="T124" fmla="*/ 44 w 68"/>
                <a:gd name="T125" fmla="*/ 3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8" h="151">
                  <a:moveTo>
                    <a:pt x="68" y="151"/>
                  </a:moveTo>
                  <a:cubicBezTo>
                    <a:pt x="0" y="151"/>
                    <a:pt x="0" y="151"/>
                    <a:pt x="0" y="151"/>
                  </a:cubicBezTo>
                  <a:cubicBezTo>
                    <a:pt x="10" y="0"/>
                    <a:pt x="10" y="0"/>
                    <a:pt x="10" y="0"/>
                  </a:cubicBezTo>
                  <a:cubicBezTo>
                    <a:pt x="59" y="0"/>
                    <a:pt x="59" y="0"/>
                    <a:pt x="59" y="0"/>
                  </a:cubicBezTo>
                  <a:cubicBezTo>
                    <a:pt x="68" y="151"/>
                    <a:pt x="68" y="151"/>
                    <a:pt x="68" y="151"/>
                  </a:cubicBezTo>
                  <a:close/>
                  <a:moveTo>
                    <a:pt x="46" y="37"/>
                  </a:moveTo>
                  <a:cubicBezTo>
                    <a:pt x="46" y="38"/>
                    <a:pt x="46" y="38"/>
                    <a:pt x="46" y="39"/>
                  </a:cubicBezTo>
                  <a:cubicBezTo>
                    <a:pt x="47" y="39"/>
                    <a:pt x="48" y="39"/>
                    <a:pt x="49" y="39"/>
                  </a:cubicBezTo>
                  <a:cubicBezTo>
                    <a:pt x="49" y="38"/>
                    <a:pt x="49" y="38"/>
                    <a:pt x="49" y="37"/>
                  </a:cubicBezTo>
                  <a:cubicBezTo>
                    <a:pt x="48" y="37"/>
                    <a:pt x="47" y="37"/>
                    <a:pt x="46" y="37"/>
                  </a:cubicBezTo>
                  <a:close/>
                  <a:moveTo>
                    <a:pt x="14" y="37"/>
                  </a:moveTo>
                  <a:cubicBezTo>
                    <a:pt x="14" y="38"/>
                    <a:pt x="14" y="38"/>
                    <a:pt x="14" y="39"/>
                  </a:cubicBezTo>
                  <a:cubicBezTo>
                    <a:pt x="15" y="39"/>
                    <a:pt x="16" y="39"/>
                    <a:pt x="17" y="39"/>
                  </a:cubicBezTo>
                  <a:cubicBezTo>
                    <a:pt x="17" y="38"/>
                    <a:pt x="17" y="38"/>
                    <a:pt x="17" y="37"/>
                  </a:cubicBezTo>
                  <a:cubicBezTo>
                    <a:pt x="16" y="37"/>
                    <a:pt x="15" y="37"/>
                    <a:pt x="14" y="37"/>
                  </a:cubicBezTo>
                  <a:close/>
                  <a:moveTo>
                    <a:pt x="14" y="32"/>
                  </a:moveTo>
                  <a:cubicBezTo>
                    <a:pt x="14" y="35"/>
                    <a:pt x="14" y="35"/>
                    <a:pt x="14" y="35"/>
                  </a:cubicBezTo>
                  <a:cubicBezTo>
                    <a:pt x="17" y="35"/>
                    <a:pt x="17" y="35"/>
                    <a:pt x="17" y="35"/>
                  </a:cubicBezTo>
                  <a:cubicBezTo>
                    <a:pt x="17" y="32"/>
                    <a:pt x="17" y="32"/>
                    <a:pt x="17" y="32"/>
                  </a:cubicBezTo>
                  <a:cubicBezTo>
                    <a:pt x="14" y="32"/>
                    <a:pt x="14" y="32"/>
                    <a:pt x="14" y="32"/>
                  </a:cubicBezTo>
                  <a:close/>
                  <a:moveTo>
                    <a:pt x="51" y="32"/>
                  </a:moveTo>
                  <a:cubicBezTo>
                    <a:pt x="51" y="35"/>
                    <a:pt x="51" y="35"/>
                    <a:pt x="51" y="35"/>
                  </a:cubicBezTo>
                  <a:cubicBezTo>
                    <a:pt x="54" y="35"/>
                    <a:pt x="54" y="35"/>
                    <a:pt x="54" y="35"/>
                  </a:cubicBezTo>
                  <a:cubicBezTo>
                    <a:pt x="54" y="32"/>
                    <a:pt x="54" y="32"/>
                    <a:pt x="54" y="32"/>
                  </a:cubicBezTo>
                  <a:cubicBezTo>
                    <a:pt x="51" y="32"/>
                    <a:pt x="51" y="32"/>
                    <a:pt x="51" y="32"/>
                  </a:cubicBezTo>
                  <a:close/>
                  <a:moveTo>
                    <a:pt x="19" y="32"/>
                  </a:moveTo>
                  <a:cubicBezTo>
                    <a:pt x="19" y="33"/>
                    <a:pt x="19" y="34"/>
                    <a:pt x="19" y="35"/>
                  </a:cubicBezTo>
                  <a:cubicBezTo>
                    <a:pt x="20" y="35"/>
                    <a:pt x="21" y="35"/>
                    <a:pt x="23" y="35"/>
                  </a:cubicBezTo>
                  <a:cubicBezTo>
                    <a:pt x="23" y="34"/>
                    <a:pt x="23" y="33"/>
                    <a:pt x="23" y="32"/>
                  </a:cubicBezTo>
                  <a:cubicBezTo>
                    <a:pt x="21" y="32"/>
                    <a:pt x="20" y="32"/>
                    <a:pt x="19" y="32"/>
                  </a:cubicBezTo>
                  <a:close/>
                  <a:moveTo>
                    <a:pt x="40" y="32"/>
                  </a:moveTo>
                  <a:cubicBezTo>
                    <a:pt x="40" y="33"/>
                    <a:pt x="40" y="34"/>
                    <a:pt x="40" y="35"/>
                  </a:cubicBezTo>
                  <a:cubicBezTo>
                    <a:pt x="41" y="35"/>
                    <a:pt x="43" y="35"/>
                    <a:pt x="44" y="35"/>
                  </a:cubicBezTo>
                  <a:cubicBezTo>
                    <a:pt x="44" y="34"/>
                    <a:pt x="44" y="33"/>
                    <a:pt x="44" y="32"/>
                  </a:cubicBezTo>
                  <a:cubicBezTo>
                    <a:pt x="43" y="32"/>
                    <a:pt x="41" y="32"/>
                    <a:pt x="40" y="32"/>
                  </a:cubicBezTo>
                  <a:close/>
                  <a:moveTo>
                    <a:pt x="46" y="32"/>
                  </a:moveTo>
                  <a:cubicBezTo>
                    <a:pt x="46" y="33"/>
                    <a:pt x="46" y="34"/>
                    <a:pt x="46" y="35"/>
                  </a:cubicBezTo>
                  <a:cubicBezTo>
                    <a:pt x="47" y="35"/>
                    <a:pt x="48" y="35"/>
                    <a:pt x="49" y="35"/>
                  </a:cubicBezTo>
                  <a:cubicBezTo>
                    <a:pt x="49" y="34"/>
                    <a:pt x="49" y="33"/>
                    <a:pt x="49" y="32"/>
                  </a:cubicBezTo>
                  <a:cubicBezTo>
                    <a:pt x="48" y="32"/>
                    <a:pt x="47" y="32"/>
                    <a:pt x="46" y="32"/>
                  </a:cubicBezTo>
                  <a:close/>
                  <a:moveTo>
                    <a:pt x="14" y="79"/>
                  </a:moveTo>
                  <a:cubicBezTo>
                    <a:pt x="14" y="80"/>
                    <a:pt x="14" y="81"/>
                    <a:pt x="14" y="82"/>
                  </a:cubicBezTo>
                  <a:cubicBezTo>
                    <a:pt x="15" y="82"/>
                    <a:pt x="16" y="82"/>
                    <a:pt x="17" y="82"/>
                  </a:cubicBezTo>
                  <a:cubicBezTo>
                    <a:pt x="17" y="81"/>
                    <a:pt x="17" y="80"/>
                    <a:pt x="17" y="79"/>
                  </a:cubicBezTo>
                  <a:cubicBezTo>
                    <a:pt x="16" y="79"/>
                    <a:pt x="15" y="79"/>
                    <a:pt x="14" y="79"/>
                  </a:cubicBezTo>
                  <a:close/>
                  <a:moveTo>
                    <a:pt x="14" y="84"/>
                  </a:moveTo>
                  <a:cubicBezTo>
                    <a:pt x="14" y="85"/>
                    <a:pt x="14" y="86"/>
                    <a:pt x="14" y="86"/>
                  </a:cubicBezTo>
                  <a:cubicBezTo>
                    <a:pt x="15" y="86"/>
                    <a:pt x="16" y="86"/>
                    <a:pt x="17" y="86"/>
                  </a:cubicBezTo>
                  <a:cubicBezTo>
                    <a:pt x="17" y="86"/>
                    <a:pt x="17" y="85"/>
                    <a:pt x="17" y="84"/>
                  </a:cubicBezTo>
                  <a:cubicBezTo>
                    <a:pt x="16" y="84"/>
                    <a:pt x="15" y="84"/>
                    <a:pt x="14" y="84"/>
                  </a:cubicBezTo>
                  <a:close/>
                  <a:moveTo>
                    <a:pt x="14" y="98"/>
                  </a:moveTo>
                  <a:cubicBezTo>
                    <a:pt x="14" y="99"/>
                    <a:pt x="14" y="100"/>
                    <a:pt x="14" y="101"/>
                  </a:cubicBezTo>
                  <a:cubicBezTo>
                    <a:pt x="15" y="101"/>
                    <a:pt x="16" y="101"/>
                    <a:pt x="17" y="101"/>
                  </a:cubicBezTo>
                  <a:cubicBezTo>
                    <a:pt x="17" y="100"/>
                    <a:pt x="17" y="99"/>
                    <a:pt x="17" y="98"/>
                  </a:cubicBezTo>
                  <a:cubicBezTo>
                    <a:pt x="16" y="98"/>
                    <a:pt x="15" y="98"/>
                    <a:pt x="14" y="98"/>
                  </a:cubicBezTo>
                  <a:close/>
                  <a:moveTo>
                    <a:pt x="14" y="103"/>
                  </a:moveTo>
                  <a:cubicBezTo>
                    <a:pt x="14" y="104"/>
                    <a:pt x="14" y="104"/>
                    <a:pt x="14" y="105"/>
                  </a:cubicBezTo>
                  <a:cubicBezTo>
                    <a:pt x="15" y="105"/>
                    <a:pt x="16" y="105"/>
                    <a:pt x="17" y="105"/>
                  </a:cubicBezTo>
                  <a:cubicBezTo>
                    <a:pt x="17" y="104"/>
                    <a:pt x="17" y="104"/>
                    <a:pt x="17" y="103"/>
                  </a:cubicBezTo>
                  <a:cubicBezTo>
                    <a:pt x="16" y="103"/>
                    <a:pt x="15" y="103"/>
                    <a:pt x="14" y="103"/>
                  </a:cubicBezTo>
                  <a:close/>
                  <a:moveTo>
                    <a:pt x="14" y="108"/>
                  </a:moveTo>
                  <a:cubicBezTo>
                    <a:pt x="14" y="108"/>
                    <a:pt x="14" y="109"/>
                    <a:pt x="14" y="110"/>
                  </a:cubicBezTo>
                  <a:cubicBezTo>
                    <a:pt x="15" y="110"/>
                    <a:pt x="16" y="110"/>
                    <a:pt x="17" y="110"/>
                  </a:cubicBezTo>
                  <a:cubicBezTo>
                    <a:pt x="17" y="109"/>
                    <a:pt x="17" y="108"/>
                    <a:pt x="17" y="108"/>
                  </a:cubicBezTo>
                  <a:cubicBezTo>
                    <a:pt x="16" y="108"/>
                    <a:pt x="15" y="108"/>
                    <a:pt x="14" y="108"/>
                  </a:cubicBezTo>
                  <a:close/>
                  <a:moveTo>
                    <a:pt x="14" y="117"/>
                  </a:moveTo>
                  <a:cubicBezTo>
                    <a:pt x="14" y="118"/>
                    <a:pt x="14" y="119"/>
                    <a:pt x="14" y="119"/>
                  </a:cubicBezTo>
                  <a:cubicBezTo>
                    <a:pt x="15" y="119"/>
                    <a:pt x="16" y="119"/>
                    <a:pt x="17" y="119"/>
                  </a:cubicBezTo>
                  <a:cubicBezTo>
                    <a:pt x="17" y="119"/>
                    <a:pt x="17" y="118"/>
                    <a:pt x="17" y="117"/>
                  </a:cubicBezTo>
                  <a:cubicBezTo>
                    <a:pt x="16" y="117"/>
                    <a:pt x="15" y="117"/>
                    <a:pt x="14" y="117"/>
                  </a:cubicBezTo>
                  <a:close/>
                  <a:moveTo>
                    <a:pt x="14" y="122"/>
                  </a:moveTo>
                  <a:cubicBezTo>
                    <a:pt x="14" y="123"/>
                    <a:pt x="14" y="123"/>
                    <a:pt x="14" y="124"/>
                  </a:cubicBezTo>
                  <a:cubicBezTo>
                    <a:pt x="15" y="124"/>
                    <a:pt x="16" y="124"/>
                    <a:pt x="17" y="124"/>
                  </a:cubicBezTo>
                  <a:cubicBezTo>
                    <a:pt x="17" y="123"/>
                    <a:pt x="17" y="123"/>
                    <a:pt x="17" y="122"/>
                  </a:cubicBezTo>
                  <a:cubicBezTo>
                    <a:pt x="16" y="122"/>
                    <a:pt x="15" y="122"/>
                    <a:pt x="14" y="122"/>
                  </a:cubicBezTo>
                  <a:close/>
                  <a:moveTo>
                    <a:pt x="14" y="126"/>
                  </a:moveTo>
                  <a:cubicBezTo>
                    <a:pt x="14" y="127"/>
                    <a:pt x="14" y="128"/>
                    <a:pt x="14" y="129"/>
                  </a:cubicBezTo>
                  <a:cubicBezTo>
                    <a:pt x="15" y="129"/>
                    <a:pt x="16" y="129"/>
                    <a:pt x="17" y="129"/>
                  </a:cubicBezTo>
                  <a:cubicBezTo>
                    <a:pt x="17" y="128"/>
                    <a:pt x="17" y="127"/>
                    <a:pt x="17" y="126"/>
                  </a:cubicBezTo>
                  <a:cubicBezTo>
                    <a:pt x="16" y="126"/>
                    <a:pt x="15" y="126"/>
                    <a:pt x="14" y="126"/>
                  </a:cubicBezTo>
                  <a:close/>
                  <a:moveTo>
                    <a:pt x="14" y="131"/>
                  </a:moveTo>
                  <a:cubicBezTo>
                    <a:pt x="14" y="134"/>
                    <a:pt x="14" y="134"/>
                    <a:pt x="14" y="134"/>
                  </a:cubicBezTo>
                  <a:cubicBezTo>
                    <a:pt x="17" y="134"/>
                    <a:pt x="17" y="134"/>
                    <a:pt x="17" y="134"/>
                  </a:cubicBezTo>
                  <a:cubicBezTo>
                    <a:pt x="17" y="131"/>
                    <a:pt x="17" y="131"/>
                    <a:pt x="17" y="131"/>
                  </a:cubicBezTo>
                  <a:cubicBezTo>
                    <a:pt x="14" y="131"/>
                    <a:pt x="14" y="131"/>
                    <a:pt x="14" y="131"/>
                  </a:cubicBezTo>
                  <a:close/>
                  <a:moveTo>
                    <a:pt x="51" y="131"/>
                  </a:moveTo>
                  <a:cubicBezTo>
                    <a:pt x="51" y="134"/>
                    <a:pt x="51" y="134"/>
                    <a:pt x="51" y="134"/>
                  </a:cubicBezTo>
                  <a:cubicBezTo>
                    <a:pt x="54" y="134"/>
                    <a:pt x="54" y="134"/>
                    <a:pt x="54" y="134"/>
                  </a:cubicBezTo>
                  <a:cubicBezTo>
                    <a:pt x="54" y="131"/>
                    <a:pt x="54" y="131"/>
                    <a:pt x="54" y="131"/>
                  </a:cubicBezTo>
                  <a:cubicBezTo>
                    <a:pt x="51" y="131"/>
                    <a:pt x="51" y="131"/>
                    <a:pt x="51" y="131"/>
                  </a:cubicBezTo>
                  <a:close/>
                  <a:moveTo>
                    <a:pt x="40" y="131"/>
                  </a:moveTo>
                  <a:cubicBezTo>
                    <a:pt x="40" y="132"/>
                    <a:pt x="40" y="133"/>
                    <a:pt x="40" y="134"/>
                  </a:cubicBezTo>
                  <a:cubicBezTo>
                    <a:pt x="41" y="134"/>
                    <a:pt x="43" y="134"/>
                    <a:pt x="44" y="134"/>
                  </a:cubicBezTo>
                  <a:cubicBezTo>
                    <a:pt x="44" y="133"/>
                    <a:pt x="44" y="132"/>
                    <a:pt x="44" y="131"/>
                  </a:cubicBezTo>
                  <a:cubicBezTo>
                    <a:pt x="43" y="131"/>
                    <a:pt x="41" y="131"/>
                    <a:pt x="40" y="131"/>
                  </a:cubicBezTo>
                  <a:close/>
                  <a:moveTo>
                    <a:pt x="46" y="131"/>
                  </a:moveTo>
                  <a:cubicBezTo>
                    <a:pt x="46" y="132"/>
                    <a:pt x="46" y="133"/>
                    <a:pt x="46" y="134"/>
                  </a:cubicBezTo>
                  <a:cubicBezTo>
                    <a:pt x="47" y="134"/>
                    <a:pt x="48" y="134"/>
                    <a:pt x="49" y="134"/>
                  </a:cubicBezTo>
                  <a:cubicBezTo>
                    <a:pt x="49" y="133"/>
                    <a:pt x="49" y="132"/>
                    <a:pt x="49" y="131"/>
                  </a:cubicBezTo>
                  <a:cubicBezTo>
                    <a:pt x="48" y="131"/>
                    <a:pt x="47" y="131"/>
                    <a:pt x="46" y="131"/>
                  </a:cubicBezTo>
                  <a:close/>
                  <a:moveTo>
                    <a:pt x="51" y="126"/>
                  </a:moveTo>
                  <a:cubicBezTo>
                    <a:pt x="51" y="127"/>
                    <a:pt x="51" y="128"/>
                    <a:pt x="51" y="129"/>
                  </a:cubicBezTo>
                  <a:cubicBezTo>
                    <a:pt x="52" y="129"/>
                    <a:pt x="53" y="129"/>
                    <a:pt x="54" y="129"/>
                  </a:cubicBezTo>
                  <a:cubicBezTo>
                    <a:pt x="54" y="128"/>
                    <a:pt x="54" y="127"/>
                    <a:pt x="54" y="126"/>
                  </a:cubicBezTo>
                  <a:cubicBezTo>
                    <a:pt x="53" y="126"/>
                    <a:pt x="52" y="126"/>
                    <a:pt x="51" y="126"/>
                  </a:cubicBezTo>
                  <a:close/>
                  <a:moveTo>
                    <a:pt x="40" y="126"/>
                  </a:moveTo>
                  <a:cubicBezTo>
                    <a:pt x="40" y="127"/>
                    <a:pt x="40" y="128"/>
                    <a:pt x="40" y="129"/>
                  </a:cubicBezTo>
                  <a:cubicBezTo>
                    <a:pt x="41" y="129"/>
                    <a:pt x="43" y="129"/>
                    <a:pt x="44" y="129"/>
                  </a:cubicBezTo>
                  <a:cubicBezTo>
                    <a:pt x="44" y="128"/>
                    <a:pt x="44" y="127"/>
                    <a:pt x="44" y="126"/>
                  </a:cubicBezTo>
                  <a:cubicBezTo>
                    <a:pt x="43" y="126"/>
                    <a:pt x="41" y="126"/>
                    <a:pt x="40" y="126"/>
                  </a:cubicBezTo>
                  <a:close/>
                  <a:moveTo>
                    <a:pt x="46" y="126"/>
                  </a:moveTo>
                  <a:cubicBezTo>
                    <a:pt x="46" y="127"/>
                    <a:pt x="46" y="128"/>
                    <a:pt x="46" y="129"/>
                  </a:cubicBezTo>
                  <a:cubicBezTo>
                    <a:pt x="47" y="129"/>
                    <a:pt x="48" y="129"/>
                    <a:pt x="49" y="129"/>
                  </a:cubicBezTo>
                  <a:cubicBezTo>
                    <a:pt x="49" y="128"/>
                    <a:pt x="49" y="127"/>
                    <a:pt x="49" y="126"/>
                  </a:cubicBezTo>
                  <a:cubicBezTo>
                    <a:pt x="48" y="126"/>
                    <a:pt x="47" y="126"/>
                    <a:pt x="46" y="126"/>
                  </a:cubicBezTo>
                  <a:close/>
                  <a:moveTo>
                    <a:pt x="51" y="122"/>
                  </a:moveTo>
                  <a:cubicBezTo>
                    <a:pt x="51" y="123"/>
                    <a:pt x="51" y="123"/>
                    <a:pt x="51" y="124"/>
                  </a:cubicBezTo>
                  <a:cubicBezTo>
                    <a:pt x="52" y="124"/>
                    <a:pt x="53" y="124"/>
                    <a:pt x="54" y="124"/>
                  </a:cubicBezTo>
                  <a:cubicBezTo>
                    <a:pt x="54" y="123"/>
                    <a:pt x="54" y="123"/>
                    <a:pt x="54" y="122"/>
                  </a:cubicBezTo>
                  <a:cubicBezTo>
                    <a:pt x="53" y="122"/>
                    <a:pt x="52" y="122"/>
                    <a:pt x="51" y="122"/>
                  </a:cubicBezTo>
                  <a:close/>
                  <a:moveTo>
                    <a:pt x="19" y="122"/>
                  </a:moveTo>
                  <a:cubicBezTo>
                    <a:pt x="19" y="123"/>
                    <a:pt x="19" y="123"/>
                    <a:pt x="19" y="124"/>
                  </a:cubicBezTo>
                  <a:cubicBezTo>
                    <a:pt x="20" y="124"/>
                    <a:pt x="21" y="124"/>
                    <a:pt x="23" y="124"/>
                  </a:cubicBezTo>
                  <a:cubicBezTo>
                    <a:pt x="23" y="123"/>
                    <a:pt x="23" y="123"/>
                    <a:pt x="23" y="122"/>
                  </a:cubicBezTo>
                  <a:cubicBezTo>
                    <a:pt x="21" y="122"/>
                    <a:pt x="20" y="122"/>
                    <a:pt x="19" y="122"/>
                  </a:cubicBezTo>
                  <a:close/>
                  <a:moveTo>
                    <a:pt x="30" y="122"/>
                  </a:moveTo>
                  <a:cubicBezTo>
                    <a:pt x="30" y="123"/>
                    <a:pt x="30" y="123"/>
                    <a:pt x="30" y="124"/>
                  </a:cubicBezTo>
                  <a:cubicBezTo>
                    <a:pt x="31" y="124"/>
                    <a:pt x="32" y="124"/>
                    <a:pt x="33" y="124"/>
                  </a:cubicBezTo>
                  <a:cubicBezTo>
                    <a:pt x="33" y="123"/>
                    <a:pt x="33" y="123"/>
                    <a:pt x="33" y="122"/>
                  </a:cubicBezTo>
                  <a:cubicBezTo>
                    <a:pt x="32" y="122"/>
                    <a:pt x="31" y="122"/>
                    <a:pt x="30" y="122"/>
                  </a:cubicBezTo>
                  <a:close/>
                  <a:moveTo>
                    <a:pt x="35" y="122"/>
                  </a:moveTo>
                  <a:cubicBezTo>
                    <a:pt x="35" y="123"/>
                    <a:pt x="35" y="123"/>
                    <a:pt x="35" y="124"/>
                  </a:cubicBezTo>
                  <a:cubicBezTo>
                    <a:pt x="36" y="124"/>
                    <a:pt x="37" y="124"/>
                    <a:pt x="38" y="124"/>
                  </a:cubicBezTo>
                  <a:cubicBezTo>
                    <a:pt x="38" y="123"/>
                    <a:pt x="38" y="123"/>
                    <a:pt x="38" y="122"/>
                  </a:cubicBezTo>
                  <a:cubicBezTo>
                    <a:pt x="37" y="122"/>
                    <a:pt x="36" y="122"/>
                    <a:pt x="35" y="122"/>
                  </a:cubicBezTo>
                  <a:close/>
                  <a:moveTo>
                    <a:pt x="40" y="122"/>
                  </a:moveTo>
                  <a:cubicBezTo>
                    <a:pt x="40" y="123"/>
                    <a:pt x="40" y="123"/>
                    <a:pt x="40" y="124"/>
                  </a:cubicBezTo>
                  <a:cubicBezTo>
                    <a:pt x="41" y="124"/>
                    <a:pt x="43" y="124"/>
                    <a:pt x="44" y="124"/>
                  </a:cubicBezTo>
                  <a:cubicBezTo>
                    <a:pt x="44" y="123"/>
                    <a:pt x="44" y="123"/>
                    <a:pt x="44" y="122"/>
                  </a:cubicBezTo>
                  <a:cubicBezTo>
                    <a:pt x="43" y="122"/>
                    <a:pt x="41" y="122"/>
                    <a:pt x="40" y="122"/>
                  </a:cubicBezTo>
                  <a:close/>
                  <a:moveTo>
                    <a:pt x="51" y="117"/>
                  </a:moveTo>
                  <a:cubicBezTo>
                    <a:pt x="51" y="118"/>
                    <a:pt x="51" y="119"/>
                    <a:pt x="51" y="119"/>
                  </a:cubicBezTo>
                  <a:cubicBezTo>
                    <a:pt x="52" y="119"/>
                    <a:pt x="53" y="119"/>
                    <a:pt x="54" y="119"/>
                  </a:cubicBezTo>
                  <a:cubicBezTo>
                    <a:pt x="54" y="119"/>
                    <a:pt x="54" y="118"/>
                    <a:pt x="54" y="117"/>
                  </a:cubicBezTo>
                  <a:cubicBezTo>
                    <a:pt x="53" y="117"/>
                    <a:pt x="52" y="117"/>
                    <a:pt x="51" y="117"/>
                  </a:cubicBezTo>
                  <a:close/>
                  <a:moveTo>
                    <a:pt x="19" y="117"/>
                  </a:moveTo>
                  <a:cubicBezTo>
                    <a:pt x="19" y="118"/>
                    <a:pt x="19" y="119"/>
                    <a:pt x="19" y="119"/>
                  </a:cubicBezTo>
                  <a:cubicBezTo>
                    <a:pt x="20" y="119"/>
                    <a:pt x="21" y="119"/>
                    <a:pt x="23" y="119"/>
                  </a:cubicBezTo>
                  <a:cubicBezTo>
                    <a:pt x="23" y="119"/>
                    <a:pt x="23" y="118"/>
                    <a:pt x="23" y="117"/>
                  </a:cubicBezTo>
                  <a:cubicBezTo>
                    <a:pt x="21" y="117"/>
                    <a:pt x="20" y="117"/>
                    <a:pt x="19" y="117"/>
                  </a:cubicBezTo>
                  <a:close/>
                  <a:moveTo>
                    <a:pt x="24" y="117"/>
                  </a:moveTo>
                  <a:cubicBezTo>
                    <a:pt x="24" y="118"/>
                    <a:pt x="24" y="119"/>
                    <a:pt x="24" y="119"/>
                  </a:cubicBezTo>
                  <a:cubicBezTo>
                    <a:pt x="26" y="119"/>
                    <a:pt x="27" y="119"/>
                    <a:pt x="28" y="119"/>
                  </a:cubicBezTo>
                  <a:cubicBezTo>
                    <a:pt x="28" y="119"/>
                    <a:pt x="28" y="118"/>
                    <a:pt x="28" y="117"/>
                  </a:cubicBezTo>
                  <a:cubicBezTo>
                    <a:pt x="27" y="117"/>
                    <a:pt x="26" y="117"/>
                    <a:pt x="24" y="117"/>
                  </a:cubicBezTo>
                  <a:close/>
                  <a:moveTo>
                    <a:pt x="35" y="117"/>
                  </a:moveTo>
                  <a:cubicBezTo>
                    <a:pt x="35" y="118"/>
                    <a:pt x="35" y="119"/>
                    <a:pt x="35" y="119"/>
                  </a:cubicBezTo>
                  <a:cubicBezTo>
                    <a:pt x="36" y="119"/>
                    <a:pt x="37" y="119"/>
                    <a:pt x="38" y="119"/>
                  </a:cubicBezTo>
                  <a:cubicBezTo>
                    <a:pt x="38" y="119"/>
                    <a:pt x="38" y="118"/>
                    <a:pt x="38" y="117"/>
                  </a:cubicBezTo>
                  <a:cubicBezTo>
                    <a:pt x="37" y="117"/>
                    <a:pt x="36" y="117"/>
                    <a:pt x="35" y="117"/>
                  </a:cubicBezTo>
                  <a:close/>
                  <a:moveTo>
                    <a:pt x="40" y="117"/>
                  </a:moveTo>
                  <a:cubicBezTo>
                    <a:pt x="40" y="118"/>
                    <a:pt x="40" y="119"/>
                    <a:pt x="40" y="119"/>
                  </a:cubicBezTo>
                  <a:cubicBezTo>
                    <a:pt x="41" y="119"/>
                    <a:pt x="43" y="119"/>
                    <a:pt x="44" y="119"/>
                  </a:cubicBezTo>
                  <a:cubicBezTo>
                    <a:pt x="44" y="119"/>
                    <a:pt x="44" y="118"/>
                    <a:pt x="44" y="117"/>
                  </a:cubicBezTo>
                  <a:cubicBezTo>
                    <a:pt x="43" y="117"/>
                    <a:pt x="41" y="117"/>
                    <a:pt x="40" y="117"/>
                  </a:cubicBezTo>
                  <a:close/>
                  <a:moveTo>
                    <a:pt x="24" y="112"/>
                  </a:moveTo>
                  <a:cubicBezTo>
                    <a:pt x="24" y="113"/>
                    <a:pt x="24" y="114"/>
                    <a:pt x="24" y="115"/>
                  </a:cubicBezTo>
                  <a:cubicBezTo>
                    <a:pt x="26" y="115"/>
                    <a:pt x="27" y="115"/>
                    <a:pt x="28" y="115"/>
                  </a:cubicBezTo>
                  <a:cubicBezTo>
                    <a:pt x="28" y="114"/>
                    <a:pt x="28" y="113"/>
                    <a:pt x="28" y="112"/>
                  </a:cubicBezTo>
                  <a:cubicBezTo>
                    <a:pt x="27" y="112"/>
                    <a:pt x="26" y="112"/>
                    <a:pt x="24" y="112"/>
                  </a:cubicBezTo>
                  <a:close/>
                  <a:moveTo>
                    <a:pt x="30" y="112"/>
                  </a:moveTo>
                  <a:cubicBezTo>
                    <a:pt x="30" y="113"/>
                    <a:pt x="30" y="114"/>
                    <a:pt x="30" y="115"/>
                  </a:cubicBezTo>
                  <a:cubicBezTo>
                    <a:pt x="31" y="115"/>
                    <a:pt x="32" y="115"/>
                    <a:pt x="33" y="115"/>
                  </a:cubicBezTo>
                  <a:cubicBezTo>
                    <a:pt x="33" y="114"/>
                    <a:pt x="33" y="113"/>
                    <a:pt x="33" y="112"/>
                  </a:cubicBezTo>
                  <a:cubicBezTo>
                    <a:pt x="32" y="112"/>
                    <a:pt x="31" y="112"/>
                    <a:pt x="30" y="112"/>
                  </a:cubicBezTo>
                  <a:close/>
                  <a:moveTo>
                    <a:pt x="35" y="112"/>
                  </a:moveTo>
                  <a:cubicBezTo>
                    <a:pt x="35" y="113"/>
                    <a:pt x="35" y="114"/>
                    <a:pt x="35" y="115"/>
                  </a:cubicBezTo>
                  <a:cubicBezTo>
                    <a:pt x="36" y="115"/>
                    <a:pt x="37" y="115"/>
                    <a:pt x="38" y="115"/>
                  </a:cubicBezTo>
                  <a:cubicBezTo>
                    <a:pt x="38" y="114"/>
                    <a:pt x="38" y="113"/>
                    <a:pt x="38" y="112"/>
                  </a:cubicBezTo>
                  <a:cubicBezTo>
                    <a:pt x="37" y="112"/>
                    <a:pt x="36" y="112"/>
                    <a:pt x="35" y="112"/>
                  </a:cubicBezTo>
                  <a:close/>
                  <a:moveTo>
                    <a:pt x="40" y="112"/>
                  </a:moveTo>
                  <a:cubicBezTo>
                    <a:pt x="40" y="113"/>
                    <a:pt x="40" y="114"/>
                    <a:pt x="40" y="115"/>
                  </a:cubicBezTo>
                  <a:cubicBezTo>
                    <a:pt x="41" y="115"/>
                    <a:pt x="43" y="115"/>
                    <a:pt x="44" y="115"/>
                  </a:cubicBezTo>
                  <a:cubicBezTo>
                    <a:pt x="44" y="114"/>
                    <a:pt x="44" y="113"/>
                    <a:pt x="44" y="112"/>
                  </a:cubicBezTo>
                  <a:cubicBezTo>
                    <a:pt x="43" y="112"/>
                    <a:pt x="41" y="112"/>
                    <a:pt x="40" y="112"/>
                  </a:cubicBezTo>
                  <a:close/>
                  <a:moveTo>
                    <a:pt x="46" y="112"/>
                  </a:moveTo>
                  <a:cubicBezTo>
                    <a:pt x="46" y="113"/>
                    <a:pt x="46" y="114"/>
                    <a:pt x="46" y="115"/>
                  </a:cubicBezTo>
                  <a:cubicBezTo>
                    <a:pt x="47" y="115"/>
                    <a:pt x="48" y="115"/>
                    <a:pt x="49" y="115"/>
                  </a:cubicBezTo>
                  <a:cubicBezTo>
                    <a:pt x="49" y="114"/>
                    <a:pt x="49" y="113"/>
                    <a:pt x="49" y="112"/>
                  </a:cubicBezTo>
                  <a:cubicBezTo>
                    <a:pt x="48" y="112"/>
                    <a:pt x="47" y="112"/>
                    <a:pt x="46" y="112"/>
                  </a:cubicBezTo>
                  <a:close/>
                  <a:moveTo>
                    <a:pt x="24" y="108"/>
                  </a:moveTo>
                  <a:cubicBezTo>
                    <a:pt x="24" y="108"/>
                    <a:pt x="24" y="109"/>
                    <a:pt x="24" y="110"/>
                  </a:cubicBezTo>
                  <a:cubicBezTo>
                    <a:pt x="26" y="110"/>
                    <a:pt x="27" y="110"/>
                    <a:pt x="28" y="110"/>
                  </a:cubicBezTo>
                  <a:cubicBezTo>
                    <a:pt x="28" y="109"/>
                    <a:pt x="28" y="108"/>
                    <a:pt x="28" y="108"/>
                  </a:cubicBezTo>
                  <a:cubicBezTo>
                    <a:pt x="27" y="108"/>
                    <a:pt x="26" y="108"/>
                    <a:pt x="24" y="108"/>
                  </a:cubicBezTo>
                  <a:close/>
                  <a:moveTo>
                    <a:pt x="30" y="108"/>
                  </a:moveTo>
                  <a:cubicBezTo>
                    <a:pt x="30" y="108"/>
                    <a:pt x="30" y="109"/>
                    <a:pt x="30" y="110"/>
                  </a:cubicBezTo>
                  <a:cubicBezTo>
                    <a:pt x="31" y="110"/>
                    <a:pt x="32" y="110"/>
                    <a:pt x="33" y="110"/>
                  </a:cubicBezTo>
                  <a:cubicBezTo>
                    <a:pt x="33" y="109"/>
                    <a:pt x="33" y="108"/>
                    <a:pt x="33" y="108"/>
                  </a:cubicBezTo>
                  <a:cubicBezTo>
                    <a:pt x="32" y="108"/>
                    <a:pt x="31" y="108"/>
                    <a:pt x="30" y="108"/>
                  </a:cubicBezTo>
                  <a:close/>
                  <a:moveTo>
                    <a:pt x="40" y="108"/>
                  </a:moveTo>
                  <a:cubicBezTo>
                    <a:pt x="40" y="108"/>
                    <a:pt x="40" y="109"/>
                    <a:pt x="40" y="110"/>
                  </a:cubicBezTo>
                  <a:cubicBezTo>
                    <a:pt x="41" y="110"/>
                    <a:pt x="43" y="110"/>
                    <a:pt x="44" y="110"/>
                  </a:cubicBezTo>
                  <a:cubicBezTo>
                    <a:pt x="44" y="109"/>
                    <a:pt x="44" y="108"/>
                    <a:pt x="44" y="108"/>
                  </a:cubicBezTo>
                  <a:cubicBezTo>
                    <a:pt x="43" y="108"/>
                    <a:pt x="41" y="108"/>
                    <a:pt x="40" y="108"/>
                  </a:cubicBezTo>
                  <a:close/>
                  <a:moveTo>
                    <a:pt x="46" y="108"/>
                  </a:moveTo>
                  <a:cubicBezTo>
                    <a:pt x="46" y="108"/>
                    <a:pt x="46" y="109"/>
                    <a:pt x="46" y="110"/>
                  </a:cubicBezTo>
                  <a:cubicBezTo>
                    <a:pt x="47" y="110"/>
                    <a:pt x="48" y="110"/>
                    <a:pt x="49" y="110"/>
                  </a:cubicBezTo>
                  <a:cubicBezTo>
                    <a:pt x="49" y="109"/>
                    <a:pt x="49" y="108"/>
                    <a:pt x="49" y="108"/>
                  </a:cubicBezTo>
                  <a:cubicBezTo>
                    <a:pt x="48" y="108"/>
                    <a:pt x="47" y="108"/>
                    <a:pt x="46" y="108"/>
                  </a:cubicBezTo>
                  <a:close/>
                  <a:moveTo>
                    <a:pt x="51" y="103"/>
                  </a:moveTo>
                  <a:cubicBezTo>
                    <a:pt x="51" y="104"/>
                    <a:pt x="51" y="104"/>
                    <a:pt x="51" y="105"/>
                  </a:cubicBezTo>
                  <a:cubicBezTo>
                    <a:pt x="52" y="105"/>
                    <a:pt x="53" y="105"/>
                    <a:pt x="54" y="105"/>
                  </a:cubicBezTo>
                  <a:cubicBezTo>
                    <a:pt x="54" y="104"/>
                    <a:pt x="54" y="104"/>
                    <a:pt x="54" y="103"/>
                  </a:cubicBezTo>
                  <a:cubicBezTo>
                    <a:pt x="53" y="103"/>
                    <a:pt x="52" y="103"/>
                    <a:pt x="51" y="103"/>
                  </a:cubicBezTo>
                  <a:close/>
                  <a:moveTo>
                    <a:pt x="19" y="103"/>
                  </a:moveTo>
                  <a:cubicBezTo>
                    <a:pt x="19" y="104"/>
                    <a:pt x="19" y="104"/>
                    <a:pt x="19" y="105"/>
                  </a:cubicBezTo>
                  <a:cubicBezTo>
                    <a:pt x="20" y="105"/>
                    <a:pt x="21" y="105"/>
                    <a:pt x="23" y="105"/>
                  </a:cubicBezTo>
                  <a:cubicBezTo>
                    <a:pt x="23" y="104"/>
                    <a:pt x="23" y="104"/>
                    <a:pt x="23" y="103"/>
                  </a:cubicBezTo>
                  <a:cubicBezTo>
                    <a:pt x="21" y="103"/>
                    <a:pt x="20" y="103"/>
                    <a:pt x="19" y="103"/>
                  </a:cubicBezTo>
                  <a:close/>
                  <a:moveTo>
                    <a:pt x="30" y="103"/>
                  </a:moveTo>
                  <a:cubicBezTo>
                    <a:pt x="30" y="104"/>
                    <a:pt x="30" y="104"/>
                    <a:pt x="30" y="105"/>
                  </a:cubicBezTo>
                  <a:cubicBezTo>
                    <a:pt x="31" y="105"/>
                    <a:pt x="32" y="105"/>
                    <a:pt x="33" y="105"/>
                  </a:cubicBezTo>
                  <a:cubicBezTo>
                    <a:pt x="33" y="104"/>
                    <a:pt x="33" y="104"/>
                    <a:pt x="33" y="103"/>
                  </a:cubicBezTo>
                  <a:cubicBezTo>
                    <a:pt x="32" y="103"/>
                    <a:pt x="31" y="103"/>
                    <a:pt x="30" y="103"/>
                  </a:cubicBezTo>
                  <a:close/>
                  <a:moveTo>
                    <a:pt x="35" y="103"/>
                  </a:moveTo>
                  <a:cubicBezTo>
                    <a:pt x="35" y="104"/>
                    <a:pt x="35" y="104"/>
                    <a:pt x="35" y="105"/>
                  </a:cubicBezTo>
                  <a:cubicBezTo>
                    <a:pt x="36" y="105"/>
                    <a:pt x="37" y="105"/>
                    <a:pt x="38" y="105"/>
                  </a:cubicBezTo>
                  <a:cubicBezTo>
                    <a:pt x="38" y="104"/>
                    <a:pt x="38" y="104"/>
                    <a:pt x="38" y="103"/>
                  </a:cubicBezTo>
                  <a:cubicBezTo>
                    <a:pt x="37" y="103"/>
                    <a:pt x="36" y="103"/>
                    <a:pt x="35" y="103"/>
                  </a:cubicBezTo>
                  <a:close/>
                  <a:moveTo>
                    <a:pt x="46" y="103"/>
                  </a:moveTo>
                  <a:cubicBezTo>
                    <a:pt x="46" y="104"/>
                    <a:pt x="46" y="104"/>
                    <a:pt x="46" y="105"/>
                  </a:cubicBezTo>
                  <a:cubicBezTo>
                    <a:pt x="47" y="105"/>
                    <a:pt x="48" y="105"/>
                    <a:pt x="49" y="105"/>
                  </a:cubicBezTo>
                  <a:cubicBezTo>
                    <a:pt x="49" y="104"/>
                    <a:pt x="49" y="104"/>
                    <a:pt x="49" y="103"/>
                  </a:cubicBezTo>
                  <a:cubicBezTo>
                    <a:pt x="48" y="103"/>
                    <a:pt x="47" y="103"/>
                    <a:pt x="46" y="103"/>
                  </a:cubicBezTo>
                  <a:close/>
                  <a:moveTo>
                    <a:pt x="19" y="98"/>
                  </a:moveTo>
                  <a:cubicBezTo>
                    <a:pt x="19" y="99"/>
                    <a:pt x="19" y="100"/>
                    <a:pt x="19" y="101"/>
                  </a:cubicBezTo>
                  <a:cubicBezTo>
                    <a:pt x="20" y="101"/>
                    <a:pt x="21" y="101"/>
                    <a:pt x="23" y="101"/>
                  </a:cubicBezTo>
                  <a:cubicBezTo>
                    <a:pt x="23" y="100"/>
                    <a:pt x="23" y="99"/>
                    <a:pt x="23" y="98"/>
                  </a:cubicBezTo>
                  <a:cubicBezTo>
                    <a:pt x="21" y="98"/>
                    <a:pt x="20" y="98"/>
                    <a:pt x="19" y="98"/>
                  </a:cubicBezTo>
                  <a:close/>
                  <a:moveTo>
                    <a:pt x="40" y="98"/>
                  </a:moveTo>
                  <a:cubicBezTo>
                    <a:pt x="40" y="99"/>
                    <a:pt x="40" y="100"/>
                    <a:pt x="40" y="101"/>
                  </a:cubicBezTo>
                  <a:cubicBezTo>
                    <a:pt x="41" y="101"/>
                    <a:pt x="43" y="101"/>
                    <a:pt x="44" y="101"/>
                  </a:cubicBezTo>
                  <a:cubicBezTo>
                    <a:pt x="44" y="100"/>
                    <a:pt x="44" y="99"/>
                    <a:pt x="44" y="98"/>
                  </a:cubicBezTo>
                  <a:cubicBezTo>
                    <a:pt x="43" y="98"/>
                    <a:pt x="41" y="98"/>
                    <a:pt x="40" y="98"/>
                  </a:cubicBezTo>
                  <a:close/>
                  <a:moveTo>
                    <a:pt x="46" y="98"/>
                  </a:moveTo>
                  <a:cubicBezTo>
                    <a:pt x="46" y="99"/>
                    <a:pt x="46" y="100"/>
                    <a:pt x="46" y="101"/>
                  </a:cubicBezTo>
                  <a:cubicBezTo>
                    <a:pt x="47" y="101"/>
                    <a:pt x="48" y="101"/>
                    <a:pt x="49" y="101"/>
                  </a:cubicBezTo>
                  <a:cubicBezTo>
                    <a:pt x="49" y="100"/>
                    <a:pt x="49" y="99"/>
                    <a:pt x="49" y="98"/>
                  </a:cubicBezTo>
                  <a:cubicBezTo>
                    <a:pt x="48" y="98"/>
                    <a:pt x="47" y="98"/>
                    <a:pt x="46" y="98"/>
                  </a:cubicBezTo>
                  <a:close/>
                  <a:moveTo>
                    <a:pt x="40" y="93"/>
                  </a:moveTo>
                  <a:cubicBezTo>
                    <a:pt x="40" y="94"/>
                    <a:pt x="40" y="95"/>
                    <a:pt x="40" y="96"/>
                  </a:cubicBezTo>
                  <a:cubicBezTo>
                    <a:pt x="41" y="96"/>
                    <a:pt x="43" y="96"/>
                    <a:pt x="44" y="96"/>
                  </a:cubicBezTo>
                  <a:cubicBezTo>
                    <a:pt x="44" y="95"/>
                    <a:pt x="44" y="94"/>
                    <a:pt x="44" y="93"/>
                  </a:cubicBezTo>
                  <a:cubicBezTo>
                    <a:pt x="43" y="93"/>
                    <a:pt x="41" y="93"/>
                    <a:pt x="40" y="93"/>
                  </a:cubicBezTo>
                  <a:close/>
                  <a:moveTo>
                    <a:pt x="51" y="89"/>
                  </a:moveTo>
                  <a:cubicBezTo>
                    <a:pt x="51" y="89"/>
                    <a:pt x="51" y="90"/>
                    <a:pt x="51" y="91"/>
                  </a:cubicBezTo>
                  <a:cubicBezTo>
                    <a:pt x="52" y="91"/>
                    <a:pt x="53" y="91"/>
                    <a:pt x="54" y="91"/>
                  </a:cubicBezTo>
                  <a:cubicBezTo>
                    <a:pt x="54" y="90"/>
                    <a:pt x="54" y="89"/>
                    <a:pt x="54" y="89"/>
                  </a:cubicBezTo>
                  <a:cubicBezTo>
                    <a:pt x="53" y="89"/>
                    <a:pt x="52" y="89"/>
                    <a:pt x="51" y="89"/>
                  </a:cubicBezTo>
                  <a:close/>
                  <a:moveTo>
                    <a:pt x="40" y="89"/>
                  </a:moveTo>
                  <a:cubicBezTo>
                    <a:pt x="40" y="89"/>
                    <a:pt x="40" y="90"/>
                    <a:pt x="40" y="91"/>
                  </a:cubicBezTo>
                  <a:cubicBezTo>
                    <a:pt x="41" y="91"/>
                    <a:pt x="43" y="91"/>
                    <a:pt x="44" y="91"/>
                  </a:cubicBezTo>
                  <a:cubicBezTo>
                    <a:pt x="44" y="90"/>
                    <a:pt x="44" y="89"/>
                    <a:pt x="44" y="89"/>
                  </a:cubicBezTo>
                  <a:cubicBezTo>
                    <a:pt x="43" y="89"/>
                    <a:pt x="41" y="89"/>
                    <a:pt x="40" y="89"/>
                  </a:cubicBezTo>
                  <a:close/>
                  <a:moveTo>
                    <a:pt x="51" y="84"/>
                  </a:moveTo>
                  <a:cubicBezTo>
                    <a:pt x="51" y="85"/>
                    <a:pt x="51" y="86"/>
                    <a:pt x="51" y="86"/>
                  </a:cubicBezTo>
                  <a:cubicBezTo>
                    <a:pt x="52" y="86"/>
                    <a:pt x="53" y="86"/>
                    <a:pt x="54" y="86"/>
                  </a:cubicBezTo>
                  <a:cubicBezTo>
                    <a:pt x="54" y="86"/>
                    <a:pt x="54" y="85"/>
                    <a:pt x="54" y="84"/>
                  </a:cubicBezTo>
                  <a:cubicBezTo>
                    <a:pt x="53" y="84"/>
                    <a:pt x="52" y="84"/>
                    <a:pt x="51" y="84"/>
                  </a:cubicBezTo>
                  <a:close/>
                  <a:moveTo>
                    <a:pt x="19" y="84"/>
                  </a:moveTo>
                  <a:cubicBezTo>
                    <a:pt x="19" y="85"/>
                    <a:pt x="19" y="86"/>
                    <a:pt x="19" y="86"/>
                  </a:cubicBezTo>
                  <a:cubicBezTo>
                    <a:pt x="20" y="86"/>
                    <a:pt x="21" y="86"/>
                    <a:pt x="23" y="86"/>
                  </a:cubicBezTo>
                  <a:cubicBezTo>
                    <a:pt x="23" y="86"/>
                    <a:pt x="23" y="85"/>
                    <a:pt x="23" y="84"/>
                  </a:cubicBezTo>
                  <a:cubicBezTo>
                    <a:pt x="21" y="84"/>
                    <a:pt x="20" y="84"/>
                    <a:pt x="19" y="84"/>
                  </a:cubicBezTo>
                  <a:close/>
                  <a:moveTo>
                    <a:pt x="24" y="84"/>
                  </a:moveTo>
                  <a:cubicBezTo>
                    <a:pt x="24" y="85"/>
                    <a:pt x="24" y="86"/>
                    <a:pt x="24" y="86"/>
                  </a:cubicBezTo>
                  <a:cubicBezTo>
                    <a:pt x="26" y="86"/>
                    <a:pt x="27" y="86"/>
                    <a:pt x="28" y="86"/>
                  </a:cubicBezTo>
                  <a:cubicBezTo>
                    <a:pt x="28" y="86"/>
                    <a:pt x="28" y="85"/>
                    <a:pt x="28" y="84"/>
                  </a:cubicBezTo>
                  <a:cubicBezTo>
                    <a:pt x="27" y="84"/>
                    <a:pt x="26" y="84"/>
                    <a:pt x="24" y="84"/>
                  </a:cubicBezTo>
                  <a:close/>
                  <a:moveTo>
                    <a:pt x="30" y="84"/>
                  </a:moveTo>
                  <a:cubicBezTo>
                    <a:pt x="30" y="85"/>
                    <a:pt x="30" y="86"/>
                    <a:pt x="30" y="86"/>
                  </a:cubicBezTo>
                  <a:cubicBezTo>
                    <a:pt x="31" y="86"/>
                    <a:pt x="32" y="86"/>
                    <a:pt x="33" y="86"/>
                  </a:cubicBezTo>
                  <a:cubicBezTo>
                    <a:pt x="33" y="86"/>
                    <a:pt x="33" y="85"/>
                    <a:pt x="33" y="84"/>
                  </a:cubicBezTo>
                  <a:cubicBezTo>
                    <a:pt x="32" y="84"/>
                    <a:pt x="31" y="84"/>
                    <a:pt x="30" y="84"/>
                  </a:cubicBezTo>
                  <a:close/>
                  <a:moveTo>
                    <a:pt x="40" y="84"/>
                  </a:moveTo>
                  <a:cubicBezTo>
                    <a:pt x="40" y="85"/>
                    <a:pt x="40" y="86"/>
                    <a:pt x="40" y="86"/>
                  </a:cubicBezTo>
                  <a:cubicBezTo>
                    <a:pt x="41" y="86"/>
                    <a:pt x="43" y="86"/>
                    <a:pt x="44" y="86"/>
                  </a:cubicBezTo>
                  <a:cubicBezTo>
                    <a:pt x="44" y="86"/>
                    <a:pt x="44" y="85"/>
                    <a:pt x="44" y="84"/>
                  </a:cubicBezTo>
                  <a:cubicBezTo>
                    <a:pt x="43" y="84"/>
                    <a:pt x="41" y="84"/>
                    <a:pt x="40" y="84"/>
                  </a:cubicBezTo>
                  <a:close/>
                  <a:moveTo>
                    <a:pt x="46" y="84"/>
                  </a:moveTo>
                  <a:cubicBezTo>
                    <a:pt x="46" y="85"/>
                    <a:pt x="46" y="86"/>
                    <a:pt x="46" y="86"/>
                  </a:cubicBezTo>
                  <a:cubicBezTo>
                    <a:pt x="47" y="86"/>
                    <a:pt x="48" y="86"/>
                    <a:pt x="49" y="86"/>
                  </a:cubicBezTo>
                  <a:cubicBezTo>
                    <a:pt x="49" y="86"/>
                    <a:pt x="49" y="85"/>
                    <a:pt x="49" y="84"/>
                  </a:cubicBezTo>
                  <a:cubicBezTo>
                    <a:pt x="48" y="84"/>
                    <a:pt x="47" y="84"/>
                    <a:pt x="46" y="84"/>
                  </a:cubicBezTo>
                  <a:close/>
                  <a:moveTo>
                    <a:pt x="51" y="79"/>
                  </a:moveTo>
                  <a:cubicBezTo>
                    <a:pt x="51" y="80"/>
                    <a:pt x="51" y="81"/>
                    <a:pt x="51" y="82"/>
                  </a:cubicBezTo>
                  <a:cubicBezTo>
                    <a:pt x="52" y="82"/>
                    <a:pt x="53" y="82"/>
                    <a:pt x="54" y="82"/>
                  </a:cubicBezTo>
                  <a:cubicBezTo>
                    <a:pt x="54" y="81"/>
                    <a:pt x="54" y="80"/>
                    <a:pt x="54" y="79"/>
                  </a:cubicBezTo>
                  <a:cubicBezTo>
                    <a:pt x="53" y="79"/>
                    <a:pt x="52" y="79"/>
                    <a:pt x="51" y="79"/>
                  </a:cubicBezTo>
                  <a:close/>
                  <a:moveTo>
                    <a:pt x="19" y="79"/>
                  </a:moveTo>
                  <a:cubicBezTo>
                    <a:pt x="19" y="80"/>
                    <a:pt x="19" y="81"/>
                    <a:pt x="19" y="82"/>
                  </a:cubicBezTo>
                  <a:cubicBezTo>
                    <a:pt x="20" y="82"/>
                    <a:pt x="21" y="82"/>
                    <a:pt x="23" y="82"/>
                  </a:cubicBezTo>
                  <a:cubicBezTo>
                    <a:pt x="23" y="81"/>
                    <a:pt x="23" y="80"/>
                    <a:pt x="23" y="79"/>
                  </a:cubicBezTo>
                  <a:cubicBezTo>
                    <a:pt x="21" y="79"/>
                    <a:pt x="20" y="79"/>
                    <a:pt x="19" y="79"/>
                  </a:cubicBezTo>
                  <a:close/>
                  <a:moveTo>
                    <a:pt x="24" y="79"/>
                  </a:moveTo>
                  <a:cubicBezTo>
                    <a:pt x="24" y="80"/>
                    <a:pt x="24" y="81"/>
                    <a:pt x="24" y="82"/>
                  </a:cubicBezTo>
                  <a:cubicBezTo>
                    <a:pt x="26" y="82"/>
                    <a:pt x="27" y="82"/>
                    <a:pt x="28" y="82"/>
                  </a:cubicBezTo>
                  <a:cubicBezTo>
                    <a:pt x="28" y="81"/>
                    <a:pt x="28" y="80"/>
                    <a:pt x="28" y="79"/>
                  </a:cubicBezTo>
                  <a:cubicBezTo>
                    <a:pt x="27" y="79"/>
                    <a:pt x="26" y="79"/>
                    <a:pt x="24" y="79"/>
                  </a:cubicBezTo>
                  <a:close/>
                  <a:moveTo>
                    <a:pt x="30" y="79"/>
                  </a:moveTo>
                  <a:cubicBezTo>
                    <a:pt x="30" y="80"/>
                    <a:pt x="30" y="81"/>
                    <a:pt x="30" y="82"/>
                  </a:cubicBezTo>
                  <a:cubicBezTo>
                    <a:pt x="31" y="82"/>
                    <a:pt x="32" y="82"/>
                    <a:pt x="33" y="82"/>
                  </a:cubicBezTo>
                  <a:cubicBezTo>
                    <a:pt x="33" y="81"/>
                    <a:pt x="33" y="80"/>
                    <a:pt x="33" y="79"/>
                  </a:cubicBezTo>
                  <a:cubicBezTo>
                    <a:pt x="32" y="79"/>
                    <a:pt x="31" y="79"/>
                    <a:pt x="30" y="79"/>
                  </a:cubicBezTo>
                  <a:close/>
                  <a:moveTo>
                    <a:pt x="35" y="79"/>
                  </a:moveTo>
                  <a:cubicBezTo>
                    <a:pt x="35" y="80"/>
                    <a:pt x="35" y="81"/>
                    <a:pt x="35" y="82"/>
                  </a:cubicBezTo>
                  <a:cubicBezTo>
                    <a:pt x="36" y="82"/>
                    <a:pt x="37" y="82"/>
                    <a:pt x="38" y="82"/>
                  </a:cubicBezTo>
                  <a:cubicBezTo>
                    <a:pt x="38" y="81"/>
                    <a:pt x="38" y="80"/>
                    <a:pt x="38" y="79"/>
                  </a:cubicBezTo>
                  <a:cubicBezTo>
                    <a:pt x="37" y="79"/>
                    <a:pt x="36" y="79"/>
                    <a:pt x="35" y="79"/>
                  </a:cubicBezTo>
                  <a:close/>
                  <a:moveTo>
                    <a:pt x="40" y="79"/>
                  </a:moveTo>
                  <a:cubicBezTo>
                    <a:pt x="40" y="80"/>
                    <a:pt x="40" y="81"/>
                    <a:pt x="40" y="82"/>
                  </a:cubicBezTo>
                  <a:cubicBezTo>
                    <a:pt x="41" y="82"/>
                    <a:pt x="43" y="82"/>
                    <a:pt x="44" y="82"/>
                  </a:cubicBezTo>
                  <a:cubicBezTo>
                    <a:pt x="44" y="81"/>
                    <a:pt x="44" y="80"/>
                    <a:pt x="44" y="79"/>
                  </a:cubicBezTo>
                  <a:cubicBezTo>
                    <a:pt x="43" y="79"/>
                    <a:pt x="41" y="79"/>
                    <a:pt x="40" y="79"/>
                  </a:cubicBezTo>
                  <a:close/>
                  <a:moveTo>
                    <a:pt x="51" y="75"/>
                  </a:moveTo>
                  <a:cubicBezTo>
                    <a:pt x="51" y="75"/>
                    <a:pt x="51" y="76"/>
                    <a:pt x="51" y="77"/>
                  </a:cubicBezTo>
                  <a:cubicBezTo>
                    <a:pt x="52" y="77"/>
                    <a:pt x="53" y="77"/>
                    <a:pt x="54" y="77"/>
                  </a:cubicBezTo>
                  <a:cubicBezTo>
                    <a:pt x="54" y="76"/>
                    <a:pt x="54" y="75"/>
                    <a:pt x="54" y="75"/>
                  </a:cubicBezTo>
                  <a:cubicBezTo>
                    <a:pt x="53" y="75"/>
                    <a:pt x="52" y="75"/>
                    <a:pt x="51" y="75"/>
                  </a:cubicBezTo>
                  <a:close/>
                  <a:moveTo>
                    <a:pt x="24" y="75"/>
                  </a:moveTo>
                  <a:cubicBezTo>
                    <a:pt x="24" y="75"/>
                    <a:pt x="24" y="76"/>
                    <a:pt x="24" y="77"/>
                  </a:cubicBezTo>
                  <a:cubicBezTo>
                    <a:pt x="26" y="77"/>
                    <a:pt x="27" y="77"/>
                    <a:pt x="28" y="77"/>
                  </a:cubicBezTo>
                  <a:cubicBezTo>
                    <a:pt x="28" y="76"/>
                    <a:pt x="28" y="75"/>
                    <a:pt x="28" y="75"/>
                  </a:cubicBezTo>
                  <a:cubicBezTo>
                    <a:pt x="27" y="75"/>
                    <a:pt x="26" y="75"/>
                    <a:pt x="24" y="75"/>
                  </a:cubicBezTo>
                  <a:close/>
                  <a:moveTo>
                    <a:pt x="30" y="75"/>
                  </a:moveTo>
                  <a:cubicBezTo>
                    <a:pt x="30" y="75"/>
                    <a:pt x="30" y="76"/>
                    <a:pt x="30" y="77"/>
                  </a:cubicBezTo>
                  <a:cubicBezTo>
                    <a:pt x="31" y="77"/>
                    <a:pt x="32" y="77"/>
                    <a:pt x="33" y="77"/>
                  </a:cubicBezTo>
                  <a:cubicBezTo>
                    <a:pt x="33" y="76"/>
                    <a:pt x="33" y="75"/>
                    <a:pt x="33" y="75"/>
                  </a:cubicBezTo>
                  <a:cubicBezTo>
                    <a:pt x="32" y="75"/>
                    <a:pt x="31" y="75"/>
                    <a:pt x="30" y="75"/>
                  </a:cubicBezTo>
                  <a:close/>
                  <a:moveTo>
                    <a:pt x="35" y="75"/>
                  </a:moveTo>
                  <a:cubicBezTo>
                    <a:pt x="35" y="75"/>
                    <a:pt x="35" y="76"/>
                    <a:pt x="35" y="77"/>
                  </a:cubicBezTo>
                  <a:cubicBezTo>
                    <a:pt x="36" y="77"/>
                    <a:pt x="37" y="77"/>
                    <a:pt x="38" y="77"/>
                  </a:cubicBezTo>
                  <a:cubicBezTo>
                    <a:pt x="38" y="76"/>
                    <a:pt x="38" y="75"/>
                    <a:pt x="38" y="75"/>
                  </a:cubicBezTo>
                  <a:cubicBezTo>
                    <a:pt x="37" y="75"/>
                    <a:pt x="36" y="75"/>
                    <a:pt x="35" y="75"/>
                  </a:cubicBezTo>
                  <a:close/>
                  <a:moveTo>
                    <a:pt x="40" y="75"/>
                  </a:moveTo>
                  <a:cubicBezTo>
                    <a:pt x="40" y="75"/>
                    <a:pt x="40" y="76"/>
                    <a:pt x="40" y="77"/>
                  </a:cubicBezTo>
                  <a:cubicBezTo>
                    <a:pt x="41" y="77"/>
                    <a:pt x="43" y="77"/>
                    <a:pt x="44" y="77"/>
                  </a:cubicBezTo>
                  <a:cubicBezTo>
                    <a:pt x="44" y="76"/>
                    <a:pt x="44" y="75"/>
                    <a:pt x="44" y="75"/>
                  </a:cubicBezTo>
                  <a:cubicBezTo>
                    <a:pt x="43" y="75"/>
                    <a:pt x="41" y="75"/>
                    <a:pt x="40" y="75"/>
                  </a:cubicBezTo>
                  <a:close/>
                  <a:moveTo>
                    <a:pt x="51" y="70"/>
                  </a:moveTo>
                  <a:cubicBezTo>
                    <a:pt x="51" y="71"/>
                    <a:pt x="51" y="71"/>
                    <a:pt x="51" y="72"/>
                  </a:cubicBezTo>
                  <a:cubicBezTo>
                    <a:pt x="52" y="72"/>
                    <a:pt x="53" y="72"/>
                    <a:pt x="54" y="72"/>
                  </a:cubicBezTo>
                  <a:cubicBezTo>
                    <a:pt x="54" y="71"/>
                    <a:pt x="54" y="71"/>
                    <a:pt x="54" y="70"/>
                  </a:cubicBezTo>
                  <a:cubicBezTo>
                    <a:pt x="53" y="70"/>
                    <a:pt x="52" y="70"/>
                    <a:pt x="51" y="70"/>
                  </a:cubicBezTo>
                  <a:close/>
                  <a:moveTo>
                    <a:pt x="24" y="70"/>
                  </a:moveTo>
                  <a:cubicBezTo>
                    <a:pt x="24" y="71"/>
                    <a:pt x="24" y="71"/>
                    <a:pt x="24" y="72"/>
                  </a:cubicBezTo>
                  <a:cubicBezTo>
                    <a:pt x="26" y="72"/>
                    <a:pt x="27" y="72"/>
                    <a:pt x="28" y="72"/>
                  </a:cubicBezTo>
                  <a:cubicBezTo>
                    <a:pt x="28" y="71"/>
                    <a:pt x="28" y="71"/>
                    <a:pt x="28" y="70"/>
                  </a:cubicBezTo>
                  <a:cubicBezTo>
                    <a:pt x="27" y="70"/>
                    <a:pt x="26" y="70"/>
                    <a:pt x="24" y="70"/>
                  </a:cubicBezTo>
                  <a:close/>
                  <a:moveTo>
                    <a:pt x="46" y="70"/>
                  </a:moveTo>
                  <a:cubicBezTo>
                    <a:pt x="46" y="71"/>
                    <a:pt x="46" y="71"/>
                    <a:pt x="46" y="72"/>
                  </a:cubicBezTo>
                  <a:cubicBezTo>
                    <a:pt x="47" y="72"/>
                    <a:pt x="48" y="72"/>
                    <a:pt x="49" y="72"/>
                  </a:cubicBezTo>
                  <a:cubicBezTo>
                    <a:pt x="49" y="71"/>
                    <a:pt x="49" y="71"/>
                    <a:pt x="49" y="70"/>
                  </a:cubicBezTo>
                  <a:cubicBezTo>
                    <a:pt x="48" y="70"/>
                    <a:pt x="47" y="70"/>
                    <a:pt x="46" y="70"/>
                  </a:cubicBezTo>
                  <a:close/>
                  <a:moveTo>
                    <a:pt x="51" y="65"/>
                  </a:moveTo>
                  <a:cubicBezTo>
                    <a:pt x="51" y="66"/>
                    <a:pt x="51" y="67"/>
                    <a:pt x="51" y="68"/>
                  </a:cubicBezTo>
                  <a:cubicBezTo>
                    <a:pt x="52" y="68"/>
                    <a:pt x="53" y="68"/>
                    <a:pt x="54" y="68"/>
                  </a:cubicBezTo>
                  <a:cubicBezTo>
                    <a:pt x="54" y="67"/>
                    <a:pt x="54" y="66"/>
                    <a:pt x="54" y="65"/>
                  </a:cubicBezTo>
                  <a:cubicBezTo>
                    <a:pt x="53" y="65"/>
                    <a:pt x="52" y="65"/>
                    <a:pt x="51" y="65"/>
                  </a:cubicBezTo>
                  <a:close/>
                  <a:moveTo>
                    <a:pt x="30" y="65"/>
                  </a:moveTo>
                  <a:cubicBezTo>
                    <a:pt x="30" y="66"/>
                    <a:pt x="30" y="67"/>
                    <a:pt x="30" y="68"/>
                  </a:cubicBezTo>
                  <a:cubicBezTo>
                    <a:pt x="31" y="68"/>
                    <a:pt x="32" y="68"/>
                    <a:pt x="33" y="68"/>
                  </a:cubicBezTo>
                  <a:cubicBezTo>
                    <a:pt x="33" y="67"/>
                    <a:pt x="33" y="66"/>
                    <a:pt x="33" y="65"/>
                  </a:cubicBezTo>
                  <a:cubicBezTo>
                    <a:pt x="32" y="65"/>
                    <a:pt x="31" y="65"/>
                    <a:pt x="30" y="65"/>
                  </a:cubicBezTo>
                  <a:close/>
                  <a:moveTo>
                    <a:pt x="35" y="65"/>
                  </a:moveTo>
                  <a:cubicBezTo>
                    <a:pt x="35" y="66"/>
                    <a:pt x="35" y="67"/>
                    <a:pt x="35" y="68"/>
                  </a:cubicBezTo>
                  <a:cubicBezTo>
                    <a:pt x="36" y="68"/>
                    <a:pt x="37" y="68"/>
                    <a:pt x="38" y="68"/>
                  </a:cubicBezTo>
                  <a:cubicBezTo>
                    <a:pt x="38" y="67"/>
                    <a:pt x="38" y="66"/>
                    <a:pt x="38" y="65"/>
                  </a:cubicBezTo>
                  <a:cubicBezTo>
                    <a:pt x="37" y="65"/>
                    <a:pt x="36" y="65"/>
                    <a:pt x="35" y="65"/>
                  </a:cubicBezTo>
                  <a:close/>
                  <a:moveTo>
                    <a:pt x="40" y="65"/>
                  </a:moveTo>
                  <a:cubicBezTo>
                    <a:pt x="40" y="66"/>
                    <a:pt x="40" y="67"/>
                    <a:pt x="40" y="68"/>
                  </a:cubicBezTo>
                  <a:cubicBezTo>
                    <a:pt x="41" y="68"/>
                    <a:pt x="43" y="68"/>
                    <a:pt x="44" y="68"/>
                  </a:cubicBezTo>
                  <a:cubicBezTo>
                    <a:pt x="44" y="67"/>
                    <a:pt x="44" y="66"/>
                    <a:pt x="44" y="65"/>
                  </a:cubicBezTo>
                  <a:cubicBezTo>
                    <a:pt x="43" y="65"/>
                    <a:pt x="41" y="65"/>
                    <a:pt x="40" y="65"/>
                  </a:cubicBezTo>
                  <a:close/>
                  <a:moveTo>
                    <a:pt x="46" y="65"/>
                  </a:moveTo>
                  <a:cubicBezTo>
                    <a:pt x="46" y="66"/>
                    <a:pt x="46" y="67"/>
                    <a:pt x="46" y="68"/>
                  </a:cubicBezTo>
                  <a:cubicBezTo>
                    <a:pt x="47" y="68"/>
                    <a:pt x="48" y="68"/>
                    <a:pt x="49" y="68"/>
                  </a:cubicBezTo>
                  <a:cubicBezTo>
                    <a:pt x="49" y="67"/>
                    <a:pt x="49" y="66"/>
                    <a:pt x="49" y="65"/>
                  </a:cubicBezTo>
                  <a:cubicBezTo>
                    <a:pt x="48" y="65"/>
                    <a:pt x="47" y="65"/>
                    <a:pt x="46" y="65"/>
                  </a:cubicBezTo>
                  <a:close/>
                  <a:moveTo>
                    <a:pt x="51" y="60"/>
                  </a:moveTo>
                  <a:cubicBezTo>
                    <a:pt x="51" y="61"/>
                    <a:pt x="51" y="62"/>
                    <a:pt x="51" y="63"/>
                  </a:cubicBezTo>
                  <a:cubicBezTo>
                    <a:pt x="52" y="63"/>
                    <a:pt x="53" y="63"/>
                    <a:pt x="54" y="63"/>
                  </a:cubicBezTo>
                  <a:cubicBezTo>
                    <a:pt x="54" y="62"/>
                    <a:pt x="54" y="61"/>
                    <a:pt x="54" y="60"/>
                  </a:cubicBezTo>
                  <a:cubicBezTo>
                    <a:pt x="53" y="60"/>
                    <a:pt x="52" y="60"/>
                    <a:pt x="51" y="60"/>
                  </a:cubicBezTo>
                  <a:close/>
                  <a:moveTo>
                    <a:pt x="24" y="60"/>
                  </a:moveTo>
                  <a:cubicBezTo>
                    <a:pt x="24" y="61"/>
                    <a:pt x="24" y="62"/>
                    <a:pt x="24" y="63"/>
                  </a:cubicBezTo>
                  <a:cubicBezTo>
                    <a:pt x="26" y="63"/>
                    <a:pt x="27" y="63"/>
                    <a:pt x="28" y="63"/>
                  </a:cubicBezTo>
                  <a:cubicBezTo>
                    <a:pt x="28" y="62"/>
                    <a:pt x="28" y="61"/>
                    <a:pt x="28" y="60"/>
                  </a:cubicBezTo>
                  <a:cubicBezTo>
                    <a:pt x="27" y="60"/>
                    <a:pt x="26" y="60"/>
                    <a:pt x="24" y="60"/>
                  </a:cubicBezTo>
                  <a:close/>
                  <a:moveTo>
                    <a:pt x="30" y="60"/>
                  </a:moveTo>
                  <a:cubicBezTo>
                    <a:pt x="30" y="61"/>
                    <a:pt x="30" y="62"/>
                    <a:pt x="30" y="63"/>
                  </a:cubicBezTo>
                  <a:cubicBezTo>
                    <a:pt x="31" y="63"/>
                    <a:pt x="32" y="63"/>
                    <a:pt x="33" y="63"/>
                  </a:cubicBezTo>
                  <a:cubicBezTo>
                    <a:pt x="33" y="62"/>
                    <a:pt x="33" y="61"/>
                    <a:pt x="33" y="60"/>
                  </a:cubicBezTo>
                  <a:cubicBezTo>
                    <a:pt x="32" y="60"/>
                    <a:pt x="31" y="60"/>
                    <a:pt x="30" y="60"/>
                  </a:cubicBezTo>
                  <a:close/>
                  <a:moveTo>
                    <a:pt x="40" y="60"/>
                  </a:moveTo>
                  <a:cubicBezTo>
                    <a:pt x="40" y="61"/>
                    <a:pt x="40" y="62"/>
                    <a:pt x="40" y="63"/>
                  </a:cubicBezTo>
                  <a:cubicBezTo>
                    <a:pt x="41" y="63"/>
                    <a:pt x="43" y="63"/>
                    <a:pt x="44" y="63"/>
                  </a:cubicBezTo>
                  <a:cubicBezTo>
                    <a:pt x="44" y="62"/>
                    <a:pt x="44" y="61"/>
                    <a:pt x="44" y="60"/>
                  </a:cubicBezTo>
                  <a:cubicBezTo>
                    <a:pt x="43" y="60"/>
                    <a:pt x="41" y="60"/>
                    <a:pt x="40" y="60"/>
                  </a:cubicBezTo>
                  <a:close/>
                  <a:moveTo>
                    <a:pt x="46" y="60"/>
                  </a:moveTo>
                  <a:cubicBezTo>
                    <a:pt x="46" y="61"/>
                    <a:pt x="46" y="62"/>
                    <a:pt x="46" y="63"/>
                  </a:cubicBezTo>
                  <a:cubicBezTo>
                    <a:pt x="47" y="63"/>
                    <a:pt x="48" y="63"/>
                    <a:pt x="49" y="63"/>
                  </a:cubicBezTo>
                  <a:cubicBezTo>
                    <a:pt x="49" y="62"/>
                    <a:pt x="49" y="61"/>
                    <a:pt x="49" y="60"/>
                  </a:cubicBezTo>
                  <a:cubicBezTo>
                    <a:pt x="48" y="60"/>
                    <a:pt x="47" y="60"/>
                    <a:pt x="46" y="60"/>
                  </a:cubicBezTo>
                  <a:close/>
                  <a:moveTo>
                    <a:pt x="51" y="56"/>
                  </a:moveTo>
                  <a:cubicBezTo>
                    <a:pt x="51" y="56"/>
                    <a:pt x="51" y="57"/>
                    <a:pt x="51" y="58"/>
                  </a:cubicBezTo>
                  <a:cubicBezTo>
                    <a:pt x="52" y="58"/>
                    <a:pt x="53" y="58"/>
                    <a:pt x="54" y="58"/>
                  </a:cubicBezTo>
                  <a:cubicBezTo>
                    <a:pt x="54" y="57"/>
                    <a:pt x="54" y="56"/>
                    <a:pt x="54" y="56"/>
                  </a:cubicBezTo>
                  <a:cubicBezTo>
                    <a:pt x="53" y="56"/>
                    <a:pt x="52" y="56"/>
                    <a:pt x="51" y="56"/>
                  </a:cubicBezTo>
                  <a:close/>
                  <a:moveTo>
                    <a:pt x="35" y="56"/>
                  </a:moveTo>
                  <a:cubicBezTo>
                    <a:pt x="35" y="56"/>
                    <a:pt x="35" y="57"/>
                    <a:pt x="35" y="58"/>
                  </a:cubicBezTo>
                  <a:cubicBezTo>
                    <a:pt x="36" y="58"/>
                    <a:pt x="37" y="58"/>
                    <a:pt x="38" y="58"/>
                  </a:cubicBezTo>
                  <a:cubicBezTo>
                    <a:pt x="38" y="57"/>
                    <a:pt x="38" y="56"/>
                    <a:pt x="38" y="56"/>
                  </a:cubicBezTo>
                  <a:cubicBezTo>
                    <a:pt x="37" y="56"/>
                    <a:pt x="36" y="56"/>
                    <a:pt x="35" y="56"/>
                  </a:cubicBezTo>
                  <a:close/>
                  <a:moveTo>
                    <a:pt x="40" y="56"/>
                  </a:moveTo>
                  <a:cubicBezTo>
                    <a:pt x="40" y="56"/>
                    <a:pt x="40" y="57"/>
                    <a:pt x="40" y="58"/>
                  </a:cubicBezTo>
                  <a:cubicBezTo>
                    <a:pt x="41" y="58"/>
                    <a:pt x="43" y="58"/>
                    <a:pt x="44" y="58"/>
                  </a:cubicBezTo>
                  <a:cubicBezTo>
                    <a:pt x="44" y="57"/>
                    <a:pt x="44" y="56"/>
                    <a:pt x="44" y="56"/>
                  </a:cubicBezTo>
                  <a:cubicBezTo>
                    <a:pt x="43" y="56"/>
                    <a:pt x="41" y="56"/>
                    <a:pt x="40" y="56"/>
                  </a:cubicBezTo>
                  <a:close/>
                  <a:moveTo>
                    <a:pt x="46" y="56"/>
                  </a:moveTo>
                  <a:cubicBezTo>
                    <a:pt x="46" y="56"/>
                    <a:pt x="46" y="57"/>
                    <a:pt x="46" y="58"/>
                  </a:cubicBezTo>
                  <a:cubicBezTo>
                    <a:pt x="47" y="58"/>
                    <a:pt x="48" y="58"/>
                    <a:pt x="49" y="58"/>
                  </a:cubicBezTo>
                  <a:cubicBezTo>
                    <a:pt x="49" y="57"/>
                    <a:pt x="49" y="56"/>
                    <a:pt x="49" y="56"/>
                  </a:cubicBezTo>
                  <a:cubicBezTo>
                    <a:pt x="48" y="56"/>
                    <a:pt x="47" y="56"/>
                    <a:pt x="46" y="56"/>
                  </a:cubicBezTo>
                  <a:close/>
                  <a:moveTo>
                    <a:pt x="51" y="51"/>
                  </a:moveTo>
                  <a:cubicBezTo>
                    <a:pt x="51" y="52"/>
                    <a:pt x="51" y="53"/>
                    <a:pt x="51" y="53"/>
                  </a:cubicBezTo>
                  <a:cubicBezTo>
                    <a:pt x="52" y="53"/>
                    <a:pt x="53" y="53"/>
                    <a:pt x="54" y="53"/>
                  </a:cubicBezTo>
                  <a:cubicBezTo>
                    <a:pt x="54" y="53"/>
                    <a:pt x="54" y="52"/>
                    <a:pt x="54" y="51"/>
                  </a:cubicBezTo>
                  <a:cubicBezTo>
                    <a:pt x="53" y="51"/>
                    <a:pt x="52" y="51"/>
                    <a:pt x="51" y="51"/>
                  </a:cubicBezTo>
                  <a:close/>
                  <a:moveTo>
                    <a:pt x="24" y="51"/>
                  </a:moveTo>
                  <a:cubicBezTo>
                    <a:pt x="24" y="52"/>
                    <a:pt x="24" y="53"/>
                    <a:pt x="24" y="53"/>
                  </a:cubicBezTo>
                  <a:cubicBezTo>
                    <a:pt x="26" y="53"/>
                    <a:pt x="27" y="53"/>
                    <a:pt x="28" y="53"/>
                  </a:cubicBezTo>
                  <a:cubicBezTo>
                    <a:pt x="28" y="53"/>
                    <a:pt x="28" y="52"/>
                    <a:pt x="28" y="51"/>
                  </a:cubicBezTo>
                  <a:cubicBezTo>
                    <a:pt x="27" y="51"/>
                    <a:pt x="26" y="51"/>
                    <a:pt x="24" y="51"/>
                  </a:cubicBezTo>
                  <a:close/>
                  <a:moveTo>
                    <a:pt x="35" y="51"/>
                  </a:moveTo>
                  <a:cubicBezTo>
                    <a:pt x="35" y="52"/>
                    <a:pt x="35" y="53"/>
                    <a:pt x="35" y="53"/>
                  </a:cubicBezTo>
                  <a:cubicBezTo>
                    <a:pt x="36" y="53"/>
                    <a:pt x="37" y="53"/>
                    <a:pt x="38" y="53"/>
                  </a:cubicBezTo>
                  <a:cubicBezTo>
                    <a:pt x="38" y="53"/>
                    <a:pt x="38" y="52"/>
                    <a:pt x="38" y="51"/>
                  </a:cubicBezTo>
                  <a:cubicBezTo>
                    <a:pt x="37" y="51"/>
                    <a:pt x="36" y="51"/>
                    <a:pt x="35" y="51"/>
                  </a:cubicBezTo>
                  <a:close/>
                  <a:moveTo>
                    <a:pt x="40" y="51"/>
                  </a:moveTo>
                  <a:cubicBezTo>
                    <a:pt x="40" y="52"/>
                    <a:pt x="40" y="53"/>
                    <a:pt x="40" y="53"/>
                  </a:cubicBezTo>
                  <a:cubicBezTo>
                    <a:pt x="41" y="53"/>
                    <a:pt x="43" y="53"/>
                    <a:pt x="44" y="53"/>
                  </a:cubicBezTo>
                  <a:cubicBezTo>
                    <a:pt x="44" y="53"/>
                    <a:pt x="44" y="52"/>
                    <a:pt x="44" y="51"/>
                  </a:cubicBezTo>
                  <a:cubicBezTo>
                    <a:pt x="43" y="51"/>
                    <a:pt x="41" y="51"/>
                    <a:pt x="40" y="51"/>
                  </a:cubicBezTo>
                  <a:close/>
                  <a:moveTo>
                    <a:pt x="46" y="51"/>
                  </a:moveTo>
                  <a:cubicBezTo>
                    <a:pt x="46" y="52"/>
                    <a:pt x="46" y="53"/>
                    <a:pt x="46" y="53"/>
                  </a:cubicBezTo>
                  <a:cubicBezTo>
                    <a:pt x="47" y="53"/>
                    <a:pt x="48" y="53"/>
                    <a:pt x="49" y="53"/>
                  </a:cubicBezTo>
                  <a:cubicBezTo>
                    <a:pt x="49" y="53"/>
                    <a:pt x="49" y="52"/>
                    <a:pt x="49" y="51"/>
                  </a:cubicBezTo>
                  <a:cubicBezTo>
                    <a:pt x="48" y="51"/>
                    <a:pt x="47" y="51"/>
                    <a:pt x="46" y="51"/>
                  </a:cubicBezTo>
                  <a:close/>
                  <a:moveTo>
                    <a:pt x="51" y="46"/>
                  </a:moveTo>
                  <a:cubicBezTo>
                    <a:pt x="51" y="47"/>
                    <a:pt x="51" y="48"/>
                    <a:pt x="51" y="49"/>
                  </a:cubicBezTo>
                  <a:cubicBezTo>
                    <a:pt x="52" y="49"/>
                    <a:pt x="53" y="49"/>
                    <a:pt x="54" y="49"/>
                  </a:cubicBezTo>
                  <a:cubicBezTo>
                    <a:pt x="54" y="48"/>
                    <a:pt x="54" y="47"/>
                    <a:pt x="54" y="46"/>
                  </a:cubicBezTo>
                  <a:cubicBezTo>
                    <a:pt x="53" y="46"/>
                    <a:pt x="52" y="46"/>
                    <a:pt x="51" y="46"/>
                  </a:cubicBezTo>
                  <a:close/>
                  <a:moveTo>
                    <a:pt x="30" y="46"/>
                  </a:moveTo>
                  <a:cubicBezTo>
                    <a:pt x="30" y="47"/>
                    <a:pt x="30" y="48"/>
                    <a:pt x="30" y="49"/>
                  </a:cubicBezTo>
                  <a:cubicBezTo>
                    <a:pt x="31" y="49"/>
                    <a:pt x="32" y="49"/>
                    <a:pt x="33" y="49"/>
                  </a:cubicBezTo>
                  <a:cubicBezTo>
                    <a:pt x="33" y="48"/>
                    <a:pt x="33" y="47"/>
                    <a:pt x="33" y="46"/>
                  </a:cubicBezTo>
                  <a:cubicBezTo>
                    <a:pt x="32" y="46"/>
                    <a:pt x="31" y="46"/>
                    <a:pt x="30" y="46"/>
                  </a:cubicBezTo>
                  <a:close/>
                  <a:moveTo>
                    <a:pt x="40" y="46"/>
                  </a:moveTo>
                  <a:cubicBezTo>
                    <a:pt x="40" y="47"/>
                    <a:pt x="40" y="48"/>
                    <a:pt x="40" y="49"/>
                  </a:cubicBezTo>
                  <a:cubicBezTo>
                    <a:pt x="41" y="49"/>
                    <a:pt x="43" y="49"/>
                    <a:pt x="44" y="49"/>
                  </a:cubicBezTo>
                  <a:cubicBezTo>
                    <a:pt x="44" y="48"/>
                    <a:pt x="44" y="47"/>
                    <a:pt x="44" y="46"/>
                  </a:cubicBezTo>
                  <a:cubicBezTo>
                    <a:pt x="43" y="46"/>
                    <a:pt x="41" y="46"/>
                    <a:pt x="40" y="46"/>
                  </a:cubicBezTo>
                  <a:close/>
                  <a:moveTo>
                    <a:pt x="30" y="41"/>
                  </a:moveTo>
                  <a:cubicBezTo>
                    <a:pt x="30" y="42"/>
                    <a:pt x="30" y="43"/>
                    <a:pt x="30" y="44"/>
                  </a:cubicBezTo>
                  <a:cubicBezTo>
                    <a:pt x="31" y="44"/>
                    <a:pt x="32" y="44"/>
                    <a:pt x="33" y="44"/>
                  </a:cubicBezTo>
                  <a:cubicBezTo>
                    <a:pt x="33" y="43"/>
                    <a:pt x="33" y="42"/>
                    <a:pt x="33" y="41"/>
                  </a:cubicBezTo>
                  <a:cubicBezTo>
                    <a:pt x="32" y="41"/>
                    <a:pt x="31" y="41"/>
                    <a:pt x="30" y="41"/>
                  </a:cubicBezTo>
                  <a:close/>
                  <a:moveTo>
                    <a:pt x="40" y="41"/>
                  </a:moveTo>
                  <a:cubicBezTo>
                    <a:pt x="40" y="42"/>
                    <a:pt x="40" y="43"/>
                    <a:pt x="40" y="44"/>
                  </a:cubicBezTo>
                  <a:cubicBezTo>
                    <a:pt x="41" y="44"/>
                    <a:pt x="43" y="44"/>
                    <a:pt x="44" y="44"/>
                  </a:cubicBezTo>
                  <a:cubicBezTo>
                    <a:pt x="44" y="43"/>
                    <a:pt x="44" y="42"/>
                    <a:pt x="44" y="41"/>
                  </a:cubicBezTo>
                  <a:cubicBezTo>
                    <a:pt x="43" y="41"/>
                    <a:pt x="41" y="41"/>
                    <a:pt x="40" y="41"/>
                  </a:cubicBezTo>
                  <a:close/>
                  <a:moveTo>
                    <a:pt x="46" y="41"/>
                  </a:moveTo>
                  <a:cubicBezTo>
                    <a:pt x="46" y="42"/>
                    <a:pt x="46" y="43"/>
                    <a:pt x="46" y="44"/>
                  </a:cubicBezTo>
                  <a:cubicBezTo>
                    <a:pt x="47" y="44"/>
                    <a:pt x="48" y="44"/>
                    <a:pt x="49" y="44"/>
                  </a:cubicBezTo>
                  <a:cubicBezTo>
                    <a:pt x="49" y="43"/>
                    <a:pt x="49" y="42"/>
                    <a:pt x="49" y="41"/>
                  </a:cubicBezTo>
                  <a:cubicBezTo>
                    <a:pt x="48" y="41"/>
                    <a:pt x="47" y="41"/>
                    <a:pt x="46" y="41"/>
                  </a:cubicBezTo>
                  <a:close/>
                  <a:moveTo>
                    <a:pt x="19" y="37"/>
                  </a:moveTo>
                  <a:cubicBezTo>
                    <a:pt x="19" y="38"/>
                    <a:pt x="19" y="38"/>
                    <a:pt x="19" y="39"/>
                  </a:cubicBezTo>
                  <a:cubicBezTo>
                    <a:pt x="20" y="39"/>
                    <a:pt x="21" y="39"/>
                    <a:pt x="23" y="39"/>
                  </a:cubicBezTo>
                  <a:cubicBezTo>
                    <a:pt x="23" y="38"/>
                    <a:pt x="23" y="38"/>
                    <a:pt x="23" y="37"/>
                  </a:cubicBezTo>
                  <a:cubicBezTo>
                    <a:pt x="21" y="37"/>
                    <a:pt x="20" y="37"/>
                    <a:pt x="19" y="37"/>
                  </a:cubicBezTo>
                  <a:close/>
                  <a:moveTo>
                    <a:pt x="30" y="37"/>
                  </a:moveTo>
                  <a:cubicBezTo>
                    <a:pt x="30" y="38"/>
                    <a:pt x="30" y="38"/>
                    <a:pt x="30" y="39"/>
                  </a:cubicBezTo>
                  <a:cubicBezTo>
                    <a:pt x="31" y="39"/>
                    <a:pt x="32" y="39"/>
                    <a:pt x="33" y="39"/>
                  </a:cubicBezTo>
                  <a:cubicBezTo>
                    <a:pt x="33" y="38"/>
                    <a:pt x="33" y="38"/>
                    <a:pt x="33" y="37"/>
                  </a:cubicBezTo>
                  <a:cubicBezTo>
                    <a:pt x="32" y="37"/>
                    <a:pt x="31" y="37"/>
                    <a:pt x="30" y="37"/>
                  </a:cubicBezTo>
                  <a:close/>
                  <a:moveTo>
                    <a:pt x="40" y="37"/>
                  </a:moveTo>
                  <a:cubicBezTo>
                    <a:pt x="40" y="38"/>
                    <a:pt x="40" y="38"/>
                    <a:pt x="40" y="39"/>
                  </a:cubicBezTo>
                  <a:cubicBezTo>
                    <a:pt x="41" y="39"/>
                    <a:pt x="43" y="39"/>
                    <a:pt x="44" y="39"/>
                  </a:cubicBezTo>
                  <a:cubicBezTo>
                    <a:pt x="44" y="38"/>
                    <a:pt x="44" y="38"/>
                    <a:pt x="44" y="37"/>
                  </a:cubicBezTo>
                  <a:cubicBezTo>
                    <a:pt x="43" y="37"/>
                    <a:pt x="41" y="37"/>
                    <a:pt x="40" y="37"/>
                  </a:cubicBezTo>
                  <a:close/>
                  <a:moveTo>
                    <a:pt x="18" y="6"/>
                  </a:moveTo>
                  <a:cubicBezTo>
                    <a:pt x="19" y="22"/>
                    <a:pt x="19" y="22"/>
                    <a:pt x="19" y="22"/>
                  </a:cubicBezTo>
                  <a:cubicBezTo>
                    <a:pt x="49" y="22"/>
                    <a:pt x="49" y="22"/>
                    <a:pt x="49" y="22"/>
                  </a:cubicBezTo>
                  <a:cubicBezTo>
                    <a:pt x="51" y="6"/>
                    <a:pt x="51" y="6"/>
                    <a:pt x="51" y="6"/>
                  </a:cubicBezTo>
                  <a:lnTo>
                    <a:pt x="18" y="6"/>
                  </a:ln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64" name="Freeform 2645"/>
            <p:cNvSpPr>
              <a:spLocks noEditPoints="1"/>
            </p:cNvSpPr>
            <p:nvPr/>
          </p:nvSpPr>
          <p:spPr bwMode="auto">
            <a:xfrm>
              <a:off x="207963" y="400050"/>
              <a:ext cx="247650" cy="777875"/>
            </a:xfrm>
            <a:custGeom>
              <a:avLst/>
              <a:gdLst>
                <a:gd name="T0" fmla="*/ 0 w 76"/>
                <a:gd name="T1" fmla="*/ 79 h 239"/>
                <a:gd name="T2" fmla="*/ 8 w 76"/>
                <a:gd name="T3" fmla="*/ 28 h 239"/>
                <a:gd name="T4" fmla="*/ 66 w 76"/>
                <a:gd name="T5" fmla="*/ 28 h 239"/>
                <a:gd name="T6" fmla="*/ 76 w 76"/>
                <a:gd name="T7" fmla="*/ 96 h 239"/>
                <a:gd name="T8" fmla="*/ 18 w 76"/>
                <a:gd name="T9" fmla="*/ 79 h 239"/>
                <a:gd name="T10" fmla="*/ 18 w 76"/>
                <a:gd name="T11" fmla="*/ 64 h 239"/>
                <a:gd name="T12" fmla="*/ 11 w 76"/>
                <a:gd name="T13" fmla="*/ 64 h 239"/>
                <a:gd name="T14" fmla="*/ 25 w 76"/>
                <a:gd name="T15" fmla="*/ 64 h 239"/>
                <a:gd name="T16" fmla="*/ 32 w 76"/>
                <a:gd name="T17" fmla="*/ 64 h 239"/>
                <a:gd name="T18" fmla="*/ 39 w 76"/>
                <a:gd name="T19" fmla="*/ 64 h 239"/>
                <a:gd name="T20" fmla="*/ 47 w 76"/>
                <a:gd name="T21" fmla="*/ 64 h 239"/>
                <a:gd name="T22" fmla="*/ 54 w 76"/>
                <a:gd name="T23" fmla="*/ 64 h 239"/>
                <a:gd name="T24" fmla="*/ 61 w 76"/>
                <a:gd name="T25" fmla="*/ 64 h 239"/>
                <a:gd name="T26" fmla="*/ 68 w 76"/>
                <a:gd name="T27" fmla="*/ 64 h 239"/>
                <a:gd name="T28" fmla="*/ 11 w 76"/>
                <a:gd name="T29" fmla="*/ 79 h 239"/>
                <a:gd name="T30" fmla="*/ 25 w 76"/>
                <a:gd name="T31" fmla="*/ 79 h 239"/>
                <a:gd name="T32" fmla="*/ 32 w 76"/>
                <a:gd name="T33" fmla="*/ 79 h 239"/>
                <a:gd name="T34" fmla="*/ 39 w 76"/>
                <a:gd name="T35" fmla="*/ 79 h 239"/>
                <a:gd name="T36" fmla="*/ 47 w 76"/>
                <a:gd name="T37" fmla="*/ 79 h 239"/>
                <a:gd name="T38" fmla="*/ 54 w 76"/>
                <a:gd name="T39" fmla="*/ 79 h 239"/>
                <a:gd name="T40" fmla="*/ 61 w 76"/>
                <a:gd name="T41" fmla="*/ 79 h 239"/>
                <a:gd name="T42" fmla="*/ 68 w 76"/>
                <a:gd name="T43" fmla="*/ 79 h 239"/>
                <a:gd name="T44" fmla="*/ 52 w 76"/>
                <a:gd name="T45" fmla="*/ 107 h 239"/>
                <a:gd name="T46" fmla="*/ 21 w 76"/>
                <a:gd name="T47" fmla="*/ 107 h 239"/>
                <a:gd name="T48" fmla="*/ 21 w 76"/>
                <a:gd name="T49" fmla="*/ 101 h 239"/>
                <a:gd name="T50" fmla="*/ 68 w 76"/>
                <a:gd name="T51" fmla="*/ 101 h 239"/>
                <a:gd name="T52" fmla="*/ 21 w 76"/>
                <a:gd name="T53" fmla="*/ 112 h 239"/>
                <a:gd name="T54" fmla="*/ 21 w 76"/>
                <a:gd name="T55" fmla="*/ 118 h 239"/>
                <a:gd name="T56" fmla="*/ 21 w 76"/>
                <a:gd name="T57" fmla="*/ 129 h 239"/>
                <a:gd name="T58" fmla="*/ 21 w 76"/>
                <a:gd name="T59" fmla="*/ 134 h 239"/>
                <a:gd name="T60" fmla="*/ 21 w 76"/>
                <a:gd name="T61" fmla="*/ 140 h 239"/>
                <a:gd name="T62" fmla="*/ 21 w 76"/>
                <a:gd name="T63" fmla="*/ 145 h 239"/>
                <a:gd name="T64" fmla="*/ 21 w 76"/>
                <a:gd name="T65" fmla="*/ 151 h 239"/>
                <a:gd name="T66" fmla="*/ 21 w 76"/>
                <a:gd name="T67" fmla="*/ 167 h 239"/>
                <a:gd name="T68" fmla="*/ 68 w 76"/>
                <a:gd name="T69" fmla="*/ 167 h 239"/>
                <a:gd name="T70" fmla="*/ 52 w 76"/>
                <a:gd name="T71" fmla="*/ 167 h 239"/>
                <a:gd name="T72" fmla="*/ 37 w 76"/>
                <a:gd name="T73" fmla="*/ 167 h 239"/>
                <a:gd name="T74" fmla="*/ 52 w 76"/>
                <a:gd name="T75" fmla="*/ 162 h 239"/>
                <a:gd name="T76" fmla="*/ 37 w 76"/>
                <a:gd name="T77" fmla="*/ 162 h 239"/>
                <a:gd name="T78" fmla="*/ 68 w 76"/>
                <a:gd name="T79" fmla="*/ 156 h 239"/>
                <a:gd name="T80" fmla="*/ 52 w 76"/>
                <a:gd name="T81" fmla="*/ 156 h 239"/>
                <a:gd name="T82" fmla="*/ 37 w 76"/>
                <a:gd name="T83" fmla="*/ 156 h 239"/>
                <a:gd name="T84" fmla="*/ 52 w 76"/>
                <a:gd name="T85" fmla="*/ 151 h 239"/>
                <a:gd name="T86" fmla="*/ 37 w 76"/>
                <a:gd name="T87" fmla="*/ 151 h 239"/>
                <a:gd name="T88" fmla="*/ 68 w 76"/>
                <a:gd name="T89" fmla="*/ 145 h 239"/>
                <a:gd name="T90" fmla="*/ 52 w 76"/>
                <a:gd name="T91" fmla="*/ 145 h 239"/>
                <a:gd name="T92" fmla="*/ 37 w 76"/>
                <a:gd name="T93" fmla="*/ 145 h 239"/>
                <a:gd name="T94" fmla="*/ 68 w 76"/>
                <a:gd name="T95" fmla="*/ 140 h 239"/>
                <a:gd name="T96" fmla="*/ 37 w 76"/>
                <a:gd name="T97" fmla="*/ 140 h 239"/>
                <a:gd name="T98" fmla="*/ 52 w 76"/>
                <a:gd name="T99" fmla="*/ 134 h 239"/>
                <a:gd name="T100" fmla="*/ 37 w 76"/>
                <a:gd name="T101" fmla="*/ 134 h 239"/>
                <a:gd name="T102" fmla="*/ 68 w 76"/>
                <a:gd name="T103" fmla="*/ 129 h 239"/>
                <a:gd name="T104" fmla="*/ 52 w 76"/>
                <a:gd name="T105" fmla="*/ 129 h 239"/>
                <a:gd name="T106" fmla="*/ 37 w 76"/>
                <a:gd name="T107" fmla="*/ 129 h 239"/>
                <a:gd name="T108" fmla="*/ 68 w 76"/>
                <a:gd name="T109" fmla="*/ 123 h 239"/>
                <a:gd name="T110" fmla="*/ 52 w 76"/>
                <a:gd name="T111" fmla="*/ 123 h 239"/>
                <a:gd name="T112" fmla="*/ 68 w 76"/>
                <a:gd name="T113" fmla="*/ 118 h 239"/>
                <a:gd name="T114" fmla="*/ 37 w 76"/>
                <a:gd name="T115" fmla="*/ 118 h 239"/>
                <a:gd name="T116" fmla="*/ 68 w 76"/>
                <a:gd name="T117" fmla="*/ 112 h 239"/>
                <a:gd name="T118" fmla="*/ 52 w 76"/>
                <a:gd name="T119" fmla="*/ 112 h 239"/>
                <a:gd name="T120" fmla="*/ 37 w 76"/>
                <a:gd name="T121" fmla="*/ 112 h 239"/>
                <a:gd name="T122" fmla="*/ 68 w 76"/>
                <a:gd name="T123" fmla="*/ 107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 h="239">
                  <a:moveTo>
                    <a:pt x="73" y="239"/>
                  </a:moveTo>
                  <a:cubicBezTo>
                    <a:pt x="3" y="239"/>
                    <a:pt x="3" y="239"/>
                    <a:pt x="3" y="239"/>
                  </a:cubicBezTo>
                  <a:cubicBezTo>
                    <a:pt x="3" y="96"/>
                    <a:pt x="3" y="96"/>
                    <a:pt x="3" y="96"/>
                  </a:cubicBezTo>
                  <a:cubicBezTo>
                    <a:pt x="0" y="96"/>
                    <a:pt x="0" y="96"/>
                    <a:pt x="0" y="96"/>
                  </a:cubicBezTo>
                  <a:cubicBezTo>
                    <a:pt x="0" y="79"/>
                    <a:pt x="0" y="79"/>
                    <a:pt x="0" y="79"/>
                  </a:cubicBezTo>
                  <a:cubicBezTo>
                    <a:pt x="3" y="79"/>
                    <a:pt x="3" y="79"/>
                    <a:pt x="3" y="79"/>
                  </a:cubicBezTo>
                  <a:cubicBezTo>
                    <a:pt x="3" y="49"/>
                    <a:pt x="3" y="49"/>
                    <a:pt x="3" y="49"/>
                  </a:cubicBezTo>
                  <a:cubicBezTo>
                    <a:pt x="6" y="48"/>
                    <a:pt x="9" y="47"/>
                    <a:pt x="12" y="46"/>
                  </a:cubicBezTo>
                  <a:cubicBezTo>
                    <a:pt x="12" y="28"/>
                    <a:pt x="12" y="28"/>
                    <a:pt x="12" y="28"/>
                  </a:cubicBezTo>
                  <a:cubicBezTo>
                    <a:pt x="8" y="28"/>
                    <a:pt x="8" y="28"/>
                    <a:pt x="8" y="28"/>
                  </a:cubicBezTo>
                  <a:cubicBezTo>
                    <a:pt x="23" y="14"/>
                    <a:pt x="23" y="14"/>
                    <a:pt x="23" y="14"/>
                  </a:cubicBezTo>
                  <a:cubicBezTo>
                    <a:pt x="39" y="0"/>
                    <a:pt x="39" y="0"/>
                    <a:pt x="39" y="0"/>
                  </a:cubicBezTo>
                  <a:cubicBezTo>
                    <a:pt x="54" y="14"/>
                    <a:pt x="54" y="14"/>
                    <a:pt x="54" y="14"/>
                  </a:cubicBezTo>
                  <a:cubicBezTo>
                    <a:pt x="70" y="28"/>
                    <a:pt x="70" y="28"/>
                    <a:pt x="70" y="28"/>
                  </a:cubicBezTo>
                  <a:cubicBezTo>
                    <a:pt x="66" y="28"/>
                    <a:pt x="66" y="28"/>
                    <a:pt x="66" y="28"/>
                  </a:cubicBezTo>
                  <a:cubicBezTo>
                    <a:pt x="66" y="46"/>
                    <a:pt x="66" y="46"/>
                    <a:pt x="66" y="46"/>
                  </a:cubicBezTo>
                  <a:cubicBezTo>
                    <a:pt x="68" y="47"/>
                    <a:pt x="71" y="48"/>
                    <a:pt x="73" y="49"/>
                  </a:cubicBezTo>
                  <a:cubicBezTo>
                    <a:pt x="73" y="79"/>
                    <a:pt x="73" y="79"/>
                    <a:pt x="73" y="79"/>
                  </a:cubicBezTo>
                  <a:cubicBezTo>
                    <a:pt x="76" y="79"/>
                    <a:pt x="76" y="79"/>
                    <a:pt x="76" y="79"/>
                  </a:cubicBezTo>
                  <a:cubicBezTo>
                    <a:pt x="76" y="96"/>
                    <a:pt x="76" y="96"/>
                    <a:pt x="76" y="96"/>
                  </a:cubicBezTo>
                  <a:cubicBezTo>
                    <a:pt x="73" y="96"/>
                    <a:pt x="73" y="96"/>
                    <a:pt x="73" y="96"/>
                  </a:cubicBezTo>
                  <a:cubicBezTo>
                    <a:pt x="73" y="239"/>
                    <a:pt x="73" y="239"/>
                    <a:pt x="73" y="239"/>
                  </a:cubicBezTo>
                  <a:close/>
                  <a:moveTo>
                    <a:pt x="15" y="71"/>
                  </a:moveTo>
                  <a:cubicBezTo>
                    <a:pt x="15" y="74"/>
                    <a:pt x="15" y="76"/>
                    <a:pt x="15" y="79"/>
                  </a:cubicBezTo>
                  <a:cubicBezTo>
                    <a:pt x="16" y="79"/>
                    <a:pt x="17" y="79"/>
                    <a:pt x="18" y="79"/>
                  </a:cubicBezTo>
                  <a:cubicBezTo>
                    <a:pt x="18" y="76"/>
                    <a:pt x="18" y="74"/>
                    <a:pt x="18" y="71"/>
                  </a:cubicBezTo>
                  <a:cubicBezTo>
                    <a:pt x="17" y="71"/>
                    <a:pt x="16" y="71"/>
                    <a:pt x="15" y="71"/>
                  </a:cubicBezTo>
                  <a:close/>
                  <a:moveTo>
                    <a:pt x="15" y="57"/>
                  </a:moveTo>
                  <a:cubicBezTo>
                    <a:pt x="15" y="59"/>
                    <a:pt x="15" y="62"/>
                    <a:pt x="15" y="64"/>
                  </a:cubicBezTo>
                  <a:cubicBezTo>
                    <a:pt x="16" y="64"/>
                    <a:pt x="17" y="64"/>
                    <a:pt x="18" y="64"/>
                  </a:cubicBezTo>
                  <a:cubicBezTo>
                    <a:pt x="18" y="62"/>
                    <a:pt x="18" y="59"/>
                    <a:pt x="18" y="57"/>
                  </a:cubicBezTo>
                  <a:cubicBezTo>
                    <a:pt x="17" y="57"/>
                    <a:pt x="16" y="57"/>
                    <a:pt x="15" y="57"/>
                  </a:cubicBezTo>
                  <a:close/>
                  <a:moveTo>
                    <a:pt x="7" y="57"/>
                  </a:moveTo>
                  <a:cubicBezTo>
                    <a:pt x="7" y="64"/>
                    <a:pt x="7" y="64"/>
                    <a:pt x="7" y="64"/>
                  </a:cubicBezTo>
                  <a:cubicBezTo>
                    <a:pt x="11" y="64"/>
                    <a:pt x="11" y="64"/>
                    <a:pt x="11" y="64"/>
                  </a:cubicBezTo>
                  <a:cubicBezTo>
                    <a:pt x="11" y="57"/>
                    <a:pt x="11" y="57"/>
                    <a:pt x="11" y="57"/>
                  </a:cubicBezTo>
                  <a:cubicBezTo>
                    <a:pt x="7" y="57"/>
                    <a:pt x="7" y="57"/>
                    <a:pt x="7" y="57"/>
                  </a:cubicBezTo>
                  <a:close/>
                  <a:moveTo>
                    <a:pt x="22" y="57"/>
                  </a:moveTo>
                  <a:cubicBezTo>
                    <a:pt x="22" y="59"/>
                    <a:pt x="22" y="62"/>
                    <a:pt x="22" y="64"/>
                  </a:cubicBezTo>
                  <a:cubicBezTo>
                    <a:pt x="23" y="64"/>
                    <a:pt x="24" y="64"/>
                    <a:pt x="25" y="64"/>
                  </a:cubicBezTo>
                  <a:cubicBezTo>
                    <a:pt x="25" y="62"/>
                    <a:pt x="25" y="59"/>
                    <a:pt x="25" y="57"/>
                  </a:cubicBezTo>
                  <a:cubicBezTo>
                    <a:pt x="24" y="57"/>
                    <a:pt x="23" y="57"/>
                    <a:pt x="22" y="57"/>
                  </a:cubicBezTo>
                  <a:close/>
                  <a:moveTo>
                    <a:pt x="29" y="57"/>
                  </a:moveTo>
                  <a:cubicBezTo>
                    <a:pt x="29" y="59"/>
                    <a:pt x="29" y="62"/>
                    <a:pt x="29" y="64"/>
                  </a:cubicBezTo>
                  <a:cubicBezTo>
                    <a:pt x="30" y="64"/>
                    <a:pt x="31" y="64"/>
                    <a:pt x="32" y="64"/>
                  </a:cubicBezTo>
                  <a:cubicBezTo>
                    <a:pt x="32" y="62"/>
                    <a:pt x="32" y="59"/>
                    <a:pt x="32" y="57"/>
                  </a:cubicBezTo>
                  <a:cubicBezTo>
                    <a:pt x="31" y="57"/>
                    <a:pt x="30" y="57"/>
                    <a:pt x="29" y="57"/>
                  </a:cubicBezTo>
                  <a:close/>
                  <a:moveTo>
                    <a:pt x="36" y="57"/>
                  </a:moveTo>
                  <a:cubicBezTo>
                    <a:pt x="36" y="59"/>
                    <a:pt x="36" y="62"/>
                    <a:pt x="36" y="64"/>
                  </a:cubicBezTo>
                  <a:cubicBezTo>
                    <a:pt x="37" y="64"/>
                    <a:pt x="38" y="64"/>
                    <a:pt x="39" y="64"/>
                  </a:cubicBezTo>
                  <a:cubicBezTo>
                    <a:pt x="39" y="62"/>
                    <a:pt x="39" y="59"/>
                    <a:pt x="39" y="57"/>
                  </a:cubicBezTo>
                  <a:cubicBezTo>
                    <a:pt x="38" y="57"/>
                    <a:pt x="37" y="57"/>
                    <a:pt x="36" y="57"/>
                  </a:cubicBezTo>
                  <a:close/>
                  <a:moveTo>
                    <a:pt x="43" y="57"/>
                  </a:moveTo>
                  <a:cubicBezTo>
                    <a:pt x="43" y="59"/>
                    <a:pt x="43" y="62"/>
                    <a:pt x="43" y="64"/>
                  </a:cubicBezTo>
                  <a:cubicBezTo>
                    <a:pt x="45" y="64"/>
                    <a:pt x="46" y="64"/>
                    <a:pt x="47" y="64"/>
                  </a:cubicBezTo>
                  <a:cubicBezTo>
                    <a:pt x="47" y="62"/>
                    <a:pt x="47" y="59"/>
                    <a:pt x="47" y="57"/>
                  </a:cubicBezTo>
                  <a:cubicBezTo>
                    <a:pt x="46" y="57"/>
                    <a:pt x="45" y="57"/>
                    <a:pt x="43" y="57"/>
                  </a:cubicBezTo>
                  <a:close/>
                  <a:moveTo>
                    <a:pt x="51" y="57"/>
                  </a:moveTo>
                  <a:cubicBezTo>
                    <a:pt x="51" y="59"/>
                    <a:pt x="51" y="62"/>
                    <a:pt x="51" y="64"/>
                  </a:cubicBezTo>
                  <a:cubicBezTo>
                    <a:pt x="52" y="64"/>
                    <a:pt x="53" y="64"/>
                    <a:pt x="54" y="64"/>
                  </a:cubicBezTo>
                  <a:cubicBezTo>
                    <a:pt x="54" y="62"/>
                    <a:pt x="54" y="59"/>
                    <a:pt x="54" y="57"/>
                  </a:cubicBezTo>
                  <a:cubicBezTo>
                    <a:pt x="53" y="57"/>
                    <a:pt x="52" y="57"/>
                    <a:pt x="51" y="57"/>
                  </a:cubicBezTo>
                  <a:close/>
                  <a:moveTo>
                    <a:pt x="58" y="57"/>
                  </a:moveTo>
                  <a:cubicBezTo>
                    <a:pt x="58" y="59"/>
                    <a:pt x="58" y="62"/>
                    <a:pt x="58" y="64"/>
                  </a:cubicBezTo>
                  <a:cubicBezTo>
                    <a:pt x="59" y="64"/>
                    <a:pt x="60" y="64"/>
                    <a:pt x="61" y="64"/>
                  </a:cubicBezTo>
                  <a:cubicBezTo>
                    <a:pt x="61" y="62"/>
                    <a:pt x="61" y="59"/>
                    <a:pt x="61" y="57"/>
                  </a:cubicBezTo>
                  <a:cubicBezTo>
                    <a:pt x="60" y="57"/>
                    <a:pt x="59" y="57"/>
                    <a:pt x="58" y="57"/>
                  </a:cubicBezTo>
                  <a:close/>
                  <a:moveTo>
                    <a:pt x="65" y="57"/>
                  </a:moveTo>
                  <a:cubicBezTo>
                    <a:pt x="65" y="64"/>
                    <a:pt x="65" y="64"/>
                    <a:pt x="65" y="64"/>
                  </a:cubicBezTo>
                  <a:cubicBezTo>
                    <a:pt x="68" y="64"/>
                    <a:pt x="68" y="64"/>
                    <a:pt x="68" y="64"/>
                  </a:cubicBezTo>
                  <a:cubicBezTo>
                    <a:pt x="68" y="57"/>
                    <a:pt x="68" y="57"/>
                    <a:pt x="68" y="57"/>
                  </a:cubicBezTo>
                  <a:cubicBezTo>
                    <a:pt x="65" y="57"/>
                    <a:pt x="65" y="57"/>
                    <a:pt x="65" y="57"/>
                  </a:cubicBezTo>
                  <a:close/>
                  <a:moveTo>
                    <a:pt x="7" y="71"/>
                  </a:moveTo>
                  <a:cubicBezTo>
                    <a:pt x="7" y="79"/>
                    <a:pt x="7" y="79"/>
                    <a:pt x="7" y="79"/>
                  </a:cubicBezTo>
                  <a:cubicBezTo>
                    <a:pt x="11" y="79"/>
                    <a:pt x="11" y="79"/>
                    <a:pt x="11" y="79"/>
                  </a:cubicBezTo>
                  <a:cubicBezTo>
                    <a:pt x="11" y="71"/>
                    <a:pt x="11" y="71"/>
                    <a:pt x="11" y="71"/>
                  </a:cubicBezTo>
                  <a:cubicBezTo>
                    <a:pt x="7" y="71"/>
                    <a:pt x="7" y="71"/>
                    <a:pt x="7" y="71"/>
                  </a:cubicBezTo>
                  <a:close/>
                  <a:moveTo>
                    <a:pt x="22" y="71"/>
                  </a:moveTo>
                  <a:cubicBezTo>
                    <a:pt x="22" y="74"/>
                    <a:pt x="22" y="76"/>
                    <a:pt x="22" y="79"/>
                  </a:cubicBezTo>
                  <a:cubicBezTo>
                    <a:pt x="23" y="79"/>
                    <a:pt x="24" y="79"/>
                    <a:pt x="25" y="79"/>
                  </a:cubicBezTo>
                  <a:cubicBezTo>
                    <a:pt x="25" y="76"/>
                    <a:pt x="25" y="74"/>
                    <a:pt x="25" y="71"/>
                  </a:cubicBezTo>
                  <a:cubicBezTo>
                    <a:pt x="24" y="71"/>
                    <a:pt x="23" y="71"/>
                    <a:pt x="22" y="71"/>
                  </a:cubicBezTo>
                  <a:close/>
                  <a:moveTo>
                    <a:pt x="29" y="71"/>
                  </a:moveTo>
                  <a:cubicBezTo>
                    <a:pt x="29" y="74"/>
                    <a:pt x="29" y="76"/>
                    <a:pt x="29" y="79"/>
                  </a:cubicBezTo>
                  <a:cubicBezTo>
                    <a:pt x="30" y="79"/>
                    <a:pt x="31" y="79"/>
                    <a:pt x="32" y="79"/>
                  </a:cubicBezTo>
                  <a:cubicBezTo>
                    <a:pt x="32" y="76"/>
                    <a:pt x="32" y="74"/>
                    <a:pt x="32" y="71"/>
                  </a:cubicBezTo>
                  <a:cubicBezTo>
                    <a:pt x="31" y="71"/>
                    <a:pt x="30" y="71"/>
                    <a:pt x="29" y="71"/>
                  </a:cubicBezTo>
                  <a:close/>
                  <a:moveTo>
                    <a:pt x="36" y="71"/>
                  </a:moveTo>
                  <a:cubicBezTo>
                    <a:pt x="36" y="74"/>
                    <a:pt x="36" y="76"/>
                    <a:pt x="36" y="79"/>
                  </a:cubicBezTo>
                  <a:cubicBezTo>
                    <a:pt x="37" y="79"/>
                    <a:pt x="38" y="79"/>
                    <a:pt x="39" y="79"/>
                  </a:cubicBezTo>
                  <a:cubicBezTo>
                    <a:pt x="39" y="76"/>
                    <a:pt x="39" y="74"/>
                    <a:pt x="39" y="71"/>
                  </a:cubicBezTo>
                  <a:cubicBezTo>
                    <a:pt x="38" y="71"/>
                    <a:pt x="37" y="71"/>
                    <a:pt x="36" y="71"/>
                  </a:cubicBezTo>
                  <a:close/>
                  <a:moveTo>
                    <a:pt x="43" y="71"/>
                  </a:moveTo>
                  <a:cubicBezTo>
                    <a:pt x="43" y="74"/>
                    <a:pt x="43" y="76"/>
                    <a:pt x="43" y="79"/>
                  </a:cubicBezTo>
                  <a:cubicBezTo>
                    <a:pt x="45" y="79"/>
                    <a:pt x="46" y="79"/>
                    <a:pt x="47" y="79"/>
                  </a:cubicBezTo>
                  <a:cubicBezTo>
                    <a:pt x="47" y="76"/>
                    <a:pt x="47" y="74"/>
                    <a:pt x="47" y="71"/>
                  </a:cubicBezTo>
                  <a:cubicBezTo>
                    <a:pt x="46" y="71"/>
                    <a:pt x="45" y="71"/>
                    <a:pt x="43" y="71"/>
                  </a:cubicBezTo>
                  <a:close/>
                  <a:moveTo>
                    <a:pt x="51" y="71"/>
                  </a:moveTo>
                  <a:cubicBezTo>
                    <a:pt x="51" y="74"/>
                    <a:pt x="51" y="76"/>
                    <a:pt x="51" y="79"/>
                  </a:cubicBezTo>
                  <a:cubicBezTo>
                    <a:pt x="52" y="79"/>
                    <a:pt x="53" y="79"/>
                    <a:pt x="54" y="79"/>
                  </a:cubicBezTo>
                  <a:cubicBezTo>
                    <a:pt x="54" y="76"/>
                    <a:pt x="54" y="74"/>
                    <a:pt x="54" y="71"/>
                  </a:cubicBezTo>
                  <a:cubicBezTo>
                    <a:pt x="53" y="71"/>
                    <a:pt x="52" y="71"/>
                    <a:pt x="51" y="71"/>
                  </a:cubicBezTo>
                  <a:close/>
                  <a:moveTo>
                    <a:pt x="58" y="71"/>
                  </a:moveTo>
                  <a:cubicBezTo>
                    <a:pt x="58" y="74"/>
                    <a:pt x="58" y="76"/>
                    <a:pt x="58" y="79"/>
                  </a:cubicBezTo>
                  <a:cubicBezTo>
                    <a:pt x="59" y="79"/>
                    <a:pt x="60" y="79"/>
                    <a:pt x="61" y="79"/>
                  </a:cubicBezTo>
                  <a:cubicBezTo>
                    <a:pt x="61" y="76"/>
                    <a:pt x="61" y="74"/>
                    <a:pt x="61" y="71"/>
                  </a:cubicBezTo>
                  <a:cubicBezTo>
                    <a:pt x="60" y="71"/>
                    <a:pt x="59" y="71"/>
                    <a:pt x="58" y="71"/>
                  </a:cubicBezTo>
                  <a:close/>
                  <a:moveTo>
                    <a:pt x="65" y="71"/>
                  </a:moveTo>
                  <a:cubicBezTo>
                    <a:pt x="65" y="79"/>
                    <a:pt x="65" y="79"/>
                    <a:pt x="65" y="79"/>
                  </a:cubicBezTo>
                  <a:cubicBezTo>
                    <a:pt x="68" y="79"/>
                    <a:pt x="68" y="79"/>
                    <a:pt x="68" y="79"/>
                  </a:cubicBezTo>
                  <a:cubicBezTo>
                    <a:pt x="68" y="71"/>
                    <a:pt x="68" y="71"/>
                    <a:pt x="68" y="71"/>
                  </a:cubicBezTo>
                  <a:cubicBezTo>
                    <a:pt x="65" y="71"/>
                    <a:pt x="65" y="71"/>
                    <a:pt x="65" y="71"/>
                  </a:cubicBezTo>
                  <a:close/>
                  <a:moveTo>
                    <a:pt x="40" y="105"/>
                  </a:moveTo>
                  <a:cubicBezTo>
                    <a:pt x="40" y="105"/>
                    <a:pt x="40" y="106"/>
                    <a:pt x="40" y="107"/>
                  </a:cubicBezTo>
                  <a:cubicBezTo>
                    <a:pt x="44" y="107"/>
                    <a:pt x="48" y="107"/>
                    <a:pt x="52" y="107"/>
                  </a:cubicBezTo>
                  <a:cubicBezTo>
                    <a:pt x="52" y="106"/>
                    <a:pt x="52" y="105"/>
                    <a:pt x="52" y="105"/>
                  </a:cubicBezTo>
                  <a:cubicBezTo>
                    <a:pt x="48" y="105"/>
                    <a:pt x="44" y="105"/>
                    <a:pt x="40" y="105"/>
                  </a:cubicBezTo>
                  <a:close/>
                  <a:moveTo>
                    <a:pt x="9" y="105"/>
                  </a:moveTo>
                  <a:cubicBezTo>
                    <a:pt x="9" y="105"/>
                    <a:pt x="9" y="106"/>
                    <a:pt x="9" y="107"/>
                  </a:cubicBezTo>
                  <a:cubicBezTo>
                    <a:pt x="13" y="107"/>
                    <a:pt x="17" y="107"/>
                    <a:pt x="21" y="107"/>
                  </a:cubicBezTo>
                  <a:cubicBezTo>
                    <a:pt x="21" y="106"/>
                    <a:pt x="21" y="105"/>
                    <a:pt x="21" y="105"/>
                  </a:cubicBezTo>
                  <a:cubicBezTo>
                    <a:pt x="17" y="105"/>
                    <a:pt x="13" y="105"/>
                    <a:pt x="9" y="105"/>
                  </a:cubicBezTo>
                  <a:close/>
                  <a:moveTo>
                    <a:pt x="9" y="99"/>
                  </a:moveTo>
                  <a:cubicBezTo>
                    <a:pt x="9" y="101"/>
                    <a:pt x="9" y="101"/>
                    <a:pt x="9" y="101"/>
                  </a:cubicBezTo>
                  <a:cubicBezTo>
                    <a:pt x="21" y="101"/>
                    <a:pt x="21" y="101"/>
                    <a:pt x="21" y="101"/>
                  </a:cubicBezTo>
                  <a:cubicBezTo>
                    <a:pt x="21" y="99"/>
                    <a:pt x="21" y="99"/>
                    <a:pt x="21" y="99"/>
                  </a:cubicBezTo>
                  <a:cubicBezTo>
                    <a:pt x="9" y="99"/>
                    <a:pt x="9" y="99"/>
                    <a:pt x="9" y="99"/>
                  </a:cubicBezTo>
                  <a:close/>
                  <a:moveTo>
                    <a:pt x="56" y="99"/>
                  </a:moveTo>
                  <a:cubicBezTo>
                    <a:pt x="56" y="101"/>
                    <a:pt x="56" y="101"/>
                    <a:pt x="56" y="101"/>
                  </a:cubicBezTo>
                  <a:cubicBezTo>
                    <a:pt x="68" y="101"/>
                    <a:pt x="68" y="101"/>
                    <a:pt x="68" y="101"/>
                  </a:cubicBezTo>
                  <a:cubicBezTo>
                    <a:pt x="68" y="99"/>
                    <a:pt x="68" y="99"/>
                    <a:pt x="68" y="99"/>
                  </a:cubicBezTo>
                  <a:cubicBezTo>
                    <a:pt x="56" y="99"/>
                    <a:pt x="56" y="99"/>
                    <a:pt x="56" y="99"/>
                  </a:cubicBezTo>
                  <a:close/>
                  <a:moveTo>
                    <a:pt x="9" y="110"/>
                  </a:moveTo>
                  <a:cubicBezTo>
                    <a:pt x="9" y="111"/>
                    <a:pt x="9" y="112"/>
                    <a:pt x="9" y="112"/>
                  </a:cubicBezTo>
                  <a:cubicBezTo>
                    <a:pt x="13" y="112"/>
                    <a:pt x="17" y="112"/>
                    <a:pt x="21" y="112"/>
                  </a:cubicBezTo>
                  <a:cubicBezTo>
                    <a:pt x="21" y="112"/>
                    <a:pt x="21" y="111"/>
                    <a:pt x="21" y="110"/>
                  </a:cubicBezTo>
                  <a:cubicBezTo>
                    <a:pt x="17" y="110"/>
                    <a:pt x="13" y="110"/>
                    <a:pt x="9" y="110"/>
                  </a:cubicBezTo>
                  <a:close/>
                  <a:moveTo>
                    <a:pt x="9" y="116"/>
                  </a:moveTo>
                  <a:cubicBezTo>
                    <a:pt x="9" y="117"/>
                    <a:pt x="9" y="117"/>
                    <a:pt x="9" y="118"/>
                  </a:cubicBezTo>
                  <a:cubicBezTo>
                    <a:pt x="13" y="118"/>
                    <a:pt x="17" y="118"/>
                    <a:pt x="21" y="118"/>
                  </a:cubicBezTo>
                  <a:cubicBezTo>
                    <a:pt x="21" y="117"/>
                    <a:pt x="21" y="117"/>
                    <a:pt x="21" y="116"/>
                  </a:cubicBezTo>
                  <a:cubicBezTo>
                    <a:pt x="17" y="116"/>
                    <a:pt x="13" y="116"/>
                    <a:pt x="9" y="116"/>
                  </a:cubicBezTo>
                  <a:close/>
                  <a:moveTo>
                    <a:pt x="9" y="127"/>
                  </a:moveTo>
                  <a:cubicBezTo>
                    <a:pt x="9" y="128"/>
                    <a:pt x="9" y="128"/>
                    <a:pt x="9" y="129"/>
                  </a:cubicBezTo>
                  <a:cubicBezTo>
                    <a:pt x="13" y="129"/>
                    <a:pt x="17" y="129"/>
                    <a:pt x="21" y="129"/>
                  </a:cubicBezTo>
                  <a:cubicBezTo>
                    <a:pt x="21" y="128"/>
                    <a:pt x="21" y="128"/>
                    <a:pt x="21" y="127"/>
                  </a:cubicBezTo>
                  <a:cubicBezTo>
                    <a:pt x="17" y="127"/>
                    <a:pt x="13" y="127"/>
                    <a:pt x="9" y="127"/>
                  </a:cubicBezTo>
                  <a:close/>
                  <a:moveTo>
                    <a:pt x="9" y="132"/>
                  </a:moveTo>
                  <a:cubicBezTo>
                    <a:pt x="9" y="133"/>
                    <a:pt x="9" y="134"/>
                    <a:pt x="9" y="134"/>
                  </a:cubicBezTo>
                  <a:cubicBezTo>
                    <a:pt x="13" y="134"/>
                    <a:pt x="17" y="134"/>
                    <a:pt x="21" y="134"/>
                  </a:cubicBezTo>
                  <a:cubicBezTo>
                    <a:pt x="21" y="134"/>
                    <a:pt x="21" y="133"/>
                    <a:pt x="21" y="132"/>
                  </a:cubicBezTo>
                  <a:cubicBezTo>
                    <a:pt x="17" y="132"/>
                    <a:pt x="13" y="132"/>
                    <a:pt x="9" y="132"/>
                  </a:cubicBezTo>
                  <a:close/>
                  <a:moveTo>
                    <a:pt x="9" y="138"/>
                  </a:moveTo>
                  <a:cubicBezTo>
                    <a:pt x="9" y="139"/>
                    <a:pt x="9" y="139"/>
                    <a:pt x="9" y="140"/>
                  </a:cubicBezTo>
                  <a:cubicBezTo>
                    <a:pt x="13" y="140"/>
                    <a:pt x="17" y="140"/>
                    <a:pt x="21" y="140"/>
                  </a:cubicBezTo>
                  <a:cubicBezTo>
                    <a:pt x="21" y="139"/>
                    <a:pt x="21" y="139"/>
                    <a:pt x="21" y="138"/>
                  </a:cubicBezTo>
                  <a:cubicBezTo>
                    <a:pt x="17" y="138"/>
                    <a:pt x="13" y="138"/>
                    <a:pt x="9" y="138"/>
                  </a:cubicBezTo>
                  <a:close/>
                  <a:moveTo>
                    <a:pt x="9" y="143"/>
                  </a:moveTo>
                  <a:cubicBezTo>
                    <a:pt x="9" y="144"/>
                    <a:pt x="9" y="145"/>
                    <a:pt x="9" y="145"/>
                  </a:cubicBezTo>
                  <a:cubicBezTo>
                    <a:pt x="13" y="145"/>
                    <a:pt x="17" y="145"/>
                    <a:pt x="21" y="145"/>
                  </a:cubicBezTo>
                  <a:cubicBezTo>
                    <a:pt x="21" y="145"/>
                    <a:pt x="21" y="144"/>
                    <a:pt x="21" y="143"/>
                  </a:cubicBezTo>
                  <a:cubicBezTo>
                    <a:pt x="17" y="143"/>
                    <a:pt x="13" y="143"/>
                    <a:pt x="9" y="143"/>
                  </a:cubicBezTo>
                  <a:close/>
                  <a:moveTo>
                    <a:pt x="9" y="149"/>
                  </a:moveTo>
                  <a:cubicBezTo>
                    <a:pt x="9" y="150"/>
                    <a:pt x="9" y="150"/>
                    <a:pt x="9" y="151"/>
                  </a:cubicBezTo>
                  <a:cubicBezTo>
                    <a:pt x="13" y="151"/>
                    <a:pt x="17" y="151"/>
                    <a:pt x="21" y="151"/>
                  </a:cubicBezTo>
                  <a:cubicBezTo>
                    <a:pt x="21" y="150"/>
                    <a:pt x="21" y="150"/>
                    <a:pt x="21" y="149"/>
                  </a:cubicBezTo>
                  <a:cubicBezTo>
                    <a:pt x="17" y="149"/>
                    <a:pt x="13" y="149"/>
                    <a:pt x="9" y="149"/>
                  </a:cubicBezTo>
                  <a:close/>
                  <a:moveTo>
                    <a:pt x="9" y="165"/>
                  </a:moveTo>
                  <a:cubicBezTo>
                    <a:pt x="9" y="167"/>
                    <a:pt x="9" y="167"/>
                    <a:pt x="9" y="167"/>
                  </a:cubicBezTo>
                  <a:cubicBezTo>
                    <a:pt x="21" y="167"/>
                    <a:pt x="21" y="167"/>
                    <a:pt x="21" y="167"/>
                  </a:cubicBezTo>
                  <a:cubicBezTo>
                    <a:pt x="21" y="165"/>
                    <a:pt x="21" y="165"/>
                    <a:pt x="21" y="165"/>
                  </a:cubicBezTo>
                  <a:cubicBezTo>
                    <a:pt x="9" y="165"/>
                    <a:pt x="9" y="165"/>
                    <a:pt x="9" y="165"/>
                  </a:cubicBezTo>
                  <a:close/>
                  <a:moveTo>
                    <a:pt x="56" y="165"/>
                  </a:moveTo>
                  <a:cubicBezTo>
                    <a:pt x="56" y="167"/>
                    <a:pt x="56" y="167"/>
                    <a:pt x="56" y="167"/>
                  </a:cubicBezTo>
                  <a:cubicBezTo>
                    <a:pt x="68" y="167"/>
                    <a:pt x="68" y="167"/>
                    <a:pt x="68" y="167"/>
                  </a:cubicBezTo>
                  <a:cubicBezTo>
                    <a:pt x="68" y="165"/>
                    <a:pt x="68" y="165"/>
                    <a:pt x="68" y="165"/>
                  </a:cubicBezTo>
                  <a:cubicBezTo>
                    <a:pt x="56" y="165"/>
                    <a:pt x="56" y="165"/>
                    <a:pt x="56" y="165"/>
                  </a:cubicBezTo>
                  <a:close/>
                  <a:moveTo>
                    <a:pt x="40" y="165"/>
                  </a:moveTo>
                  <a:cubicBezTo>
                    <a:pt x="40" y="167"/>
                    <a:pt x="40" y="167"/>
                    <a:pt x="40" y="167"/>
                  </a:cubicBezTo>
                  <a:cubicBezTo>
                    <a:pt x="52" y="167"/>
                    <a:pt x="52" y="167"/>
                    <a:pt x="52" y="167"/>
                  </a:cubicBezTo>
                  <a:cubicBezTo>
                    <a:pt x="52" y="165"/>
                    <a:pt x="52" y="165"/>
                    <a:pt x="52" y="165"/>
                  </a:cubicBezTo>
                  <a:cubicBezTo>
                    <a:pt x="40" y="165"/>
                    <a:pt x="40" y="165"/>
                    <a:pt x="40" y="165"/>
                  </a:cubicBezTo>
                  <a:close/>
                  <a:moveTo>
                    <a:pt x="25" y="165"/>
                  </a:moveTo>
                  <a:cubicBezTo>
                    <a:pt x="25" y="167"/>
                    <a:pt x="25" y="167"/>
                    <a:pt x="25" y="167"/>
                  </a:cubicBezTo>
                  <a:cubicBezTo>
                    <a:pt x="37" y="167"/>
                    <a:pt x="37" y="167"/>
                    <a:pt x="37" y="167"/>
                  </a:cubicBezTo>
                  <a:cubicBezTo>
                    <a:pt x="37" y="165"/>
                    <a:pt x="37" y="165"/>
                    <a:pt x="37" y="165"/>
                  </a:cubicBezTo>
                  <a:cubicBezTo>
                    <a:pt x="25" y="165"/>
                    <a:pt x="25" y="165"/>
                    <a:pt x="25" y="165"/>
                  </a:cubicBezTo>
                  <a:close/>
                  <a:moveTo>
                    <a:pt x="40" y="160"/>
                  </a:moveTo>
                  <a:cubicBezTo>
                    <a:pt x="40" y="161"/>
                    <a:pt x="40" y="161"/>
                    <a:pt x="40" y="162"/>
                  </a:cubicBezTo>
                  <a:cubicBezTo>
                    <a:pt x="44" y="162"/>
                    <a:pt x="48" y="162"/>
                    <a:pt x="52" y="162"/>
                  </a:cubicBezTo>
                  <a:cubicBezTo>
                    <a:pt x="52" y="161"/>
                    <a:pt x="52" y="161"/>
                    <a:pt x="52" y="160"/>
                  </a:cubicBezTo>
                  <a:cubicBezTo>
                    <a:pt x="48" y="160"/>
                    <a:pt x="44" y="160"/>
                    <a:pt x="40" y="160"/>
                  </a:cubicBezTo>
                  <a:close/>
                  <a:moveTo>
                    <a:pt x="25" y="160"/>
                  </a:moveTo>
                  <a:cubicBezTo>
                    <a:pt x="25" y="161"/>
                    <a:pt x="25" y="161"/>
                    <a:pt x="25" y="162"/>
                  </a:cubicBezTo>
                  <a:cubicBezTo>
                    <a:pt x="29" y="162"/>
                    <a:pt x="33" y="162"/>
                    <a:pt x="37" y="162"/>
                  </a:cubicBezTo>
                  <a:cubicBezTo>
                    <a:pt x="37" y="161"/>
                    <a:pt x="37" y="161"/>
                    <a:pt x="37" y="160"/>
                  </a:cubicBezTo>
                  <a:cubicBezTo>
                    <a:pt x="33" y="160"/>
                    <a:pt x="29" y="160"/>
                    <a:pt x="25" y="160"/>
                  </a:cubicBezTo>
                  <a:close/>
                  <a:moveTo>
                    <a:pt x="56" y="154"/>
                  </a:moveTo>
                  <a:cubicBezTo>
                    <a:pt x="56" y="155"/>
                    <a:pt x="56" y="156"/>
                    <a:pt x="56" y="156"/>
                  </a:cubicBezTo>
                  <a:cubicBezTo>
                    <a:pt x="60" y="156"/>
                    <a:pt x="64" y="156"/>
                    <a:pt x="68" y="156"/>
                  </a:cubicBezTo>
                  <a:cubicBezTo>
                    <a:pt x="68" y="156"/>
                    <a:pt x="68" y="155"/>
                    <a:pt x="68" y="154"/>
                  </a:cubicBezTo>
                  <a:cubicBezTo>
                    <a:pt x="64" y="154"/>
                    <a:pt x="60" y="154"/>
                    <a:pt x="56" y="154"/>
                  </a:cubicBezTo>
                  <a:close/>
                  <a:moveTo>
                    <a:pt x="40" y="154"/>
                  </a:moveTo>
                  <a:cubicBezTo>
                    <a:pt x="40" y="155"/>
                    <a:pt x="40" y="156"/>
                    <a:pt x="40" y="156"/>
                  </a:cubicBezTo>
                  <a:cubicBezTo>
                    <a:pt x="44" y="156"/>
                    <a:pt x="48" y="156"/>
                    <a:pt x="52" y="156"/>
                  </a:cubicBezTo>
                  <a:cubicBezTo>
                    <a:pt x="52" y="156"/>
                    <a:pt x="52" y="155"/>
                    <a:pt x="52" y="154"/>
                  </a:cubicBezTo>
                  <a:cubicBezTo>
                    <a:pt x="48" y="154"/>
                    <a:pt x="44" y="154"/>
                    <a:pt x="40" y="154"/>
                  </a:cubicBezTo>
                  <a:close/>
                  <a:moveTo>
                    <a:pt x="25" y="154"/>
                  </a:moveTo>
                  <a:cubicBezTo>
                    <a:pt x="25" y="155"/>
                    <a:pt x="25" y="156"/>
                    <a:pt x="25" y="156"/>
                  </a:cubicBezTo>
                  <a:cubicBezTo>
                    <a:pt x="29" y="156"/>
                    <a:pt x="33" y="156"/>
                    <a:pt x="37" y="156"/>
                  </a:cubicBezTo>
                  <a:cubicBezTo>
                    <a:pt x="37" y="156"/>
                    <a:pt x="37" y="155"/>
                    <a:pt x="37" y="154"/>
                  </a:cubicBezTo>
                  <a:cubicBezTo>
                    <a:pt x="33" y="154"/>
                    <a:pt x="29" y="154"/>
                    <a:pt x="25" y="154"/>
                  </a:cubicBezTo>
                  <a:close/>
                  <a:moveTo>
                    <a:pt x="40" y="149"/>
                  </a:moveTo>
                  <a:cubicBezTo>
                    <a:pt x="40" y="150"/>
                    <a:pt x="40" y="150"/>
                    <a:pt x="40" y="151"/>
                  </a:cubicBezTo>
                  <a:cubicBezTo>
                    <a:pt x="44" y="151"/>
                    <a:pt x="48" y="151"/>
                    <a:pt x="52" y="151"/>
                  </a:cubicBezTo>
                  <a:cubicBezTo>
                    <a:pt x="52" y="150"/>
                    <a:pt x="52" y="150"/>
                    <a:pt x="52" y="149"/>
                  </a:cubicBezTo>
                  <a:cubicBezTo>
                    <a:pt x="48" y="149"/>
                    <a:pt x="44" y="149"/>
                    <a:pt x="40" y="149"/>
                  </a:cubicBezTo>
                  <a:close/>
                  <a:moveTo>
                    <a:pt x="25" y="149"/>
                  </a:moveTo>
                  <a:cubicBezTo>
                    <a:pt x="25" y="150"/>
                    <a:pt x="25" y="150"/>
                    <a:pt x="25" y="151"/>
                  </a:cubicBezTo>
                  <a:cubicBezTo>
                    <a:pt x="29" y="151"/>
                    <a:pt x="33" y="151"/>
                    <a:pt x="37" y="151"/>
                  </a:cubicBezTo>
                  <a:cubicBezTo>
                    <a:pt x="37" y="150"/>
                    <a:pt x="37" y="150"/>
                    <a:pt x="37" y="149"/>
                  </a:cubicBezTo>
                  <a:cubicBezTo>
                    <a:pt x="33" y="149"/>
                    <a:pt x="29" y="149"/>
                    <a:pt x="25" y="149"/>
                  </a:cubicBezTo>
                  <a:close/>
                  <a:moveTo>
                    <a:pt x="56" y="143"/>
                  </a:moveTo>
                  <a:cubicBezTo>
                    <a:pt x="56" y="144"/>
                    <a:pt x="56" y="145"/>
                    <a:pt x="56" y="145"/>
                  </a:cubicBezTo>
                  <a:cubicBezTo>
                    <a:pt x="60" y="145"/>
                    <a:pt x="64" y="145"/>
                    <a:pt x="68" y="145"/>
                  </a:cubicBezTo>
                  <a:cubicBezTo>
                    <a:pt x="68" y="145"/>
                    <a:pt x="68" y="144"/>
                    <a:pt x="68" y="143"/>
                  </a:cubicBezTo>
                  <a:cubicBezTo>
                    <a:pt x="64" y="143"/>
                    <a:pt x="60" y="143"/>
                    <a:pt x="56" y="143"/>
                  </a:cubicBezTo>
                  <a:close/>
                  <a:moveTo>
                    <a:pt x="40" y="143"/>
                  </a:moveTo>
                  <a:cubicBezTo>
                    <a:pt x="40" y="144"/>
                    <a:pt x="40" y="145"/>
                    <a:pt x="40" y="145"/>
                  </a:cubicBezTo>
                  <a:cubicBezTo>
                    <a:pt x="44" y="145"/>
                    <a:pt x="48" y="145"/>
                    <a:pt x="52" y="145"/>
                  </a:cubicBezTo>
                  <a:cubicBezTo>
                    <a:pt x="52" y="145"/>
                    <a:pt x="52" y="144"/>
                    <a:pt x="52" y="143"/>
                  </a:cubicBezTo>
                  <a:cubicBezTo>
                    <a:pt x="48" y="143"/>
                    <a:pt x="44" y="143"/>
                    <a:pt x="40" y="143"/>
                  </a:cubicBezTo>
                  <a:close/>
                  <a:moveTo>
                    <a:pt x="25" y="143"/>
                  </a:moveTo>
                  <a:cubicBezTo>
                    <a:pt x="25" y="144"/>
                    <a:pt x="25" y="145"/>
                    <a:pt x="25" y="145"/>
                  </a:cubicBezTo>
                  <a:cubicBezTo>
                    <a:pt x="29" y="145"/>
                    <a:pt x="33" y="145"/>
                    <a:pt x="37" y="145"/>
                  </a:cubicBezTo>
                  <a:cubicBezTo>
                    <a:pt x="37" y="145"/>
                    <a:pt x="37" y="144"/>
                    <a:pt x="37" y="143"/>
                  </a:cubicBezTo>
                  <a:cubicBezTo>
                    <a:pt x="33" y="143"/>
                    <a:pt x="29" y="143"/>
                    <a:pt x="25" y="143"/>
                  </a:cubicBezTo>
                  <a:close/>
                  <a:moveTo>
                    <a:pt x="56" y="138"/>
                  </a:moveTo>
                  <a:cubicBezTo>
                    <a:pt x="56" y="139"/>
                    <a:pt x="56" y="139"/>
                    <a:pt x="56" y="140"/>
                  </a:cubicBezTo>
                  <a:cubicBezTo>
                    <a:pt x="60" y="140"/>
                    <a:pt x="64" y="140"/>
                    <a:pt x="68" y="140"/>
                  </a:cubicBezTo>
                  <a:cubicBezTo>
                    <a:pt x="68" y="139"/>
                    <a:pt x="68" y="139"/>
                    <a:pt x="68" y="138"/>
                  </a:cubicBezTo>
                  <a:cubicBezTo>
                    <a:pt x="64" y="138"/>
                    <a:pt x="60" y="138"/>
                    <a:pt x="56" y="138"/>
                  </a:cubicBezTo>
                  <a:close/>
                  <a:moveTo>
                    <a:pt x="25" y="138"/>
                  </a:moveTo>
                  <a:cubicBezTo>
                    <a:pt x="25" y="139"/>
                    <a:pt x="25" y="139"/>
                    <a:pt x="25" y="140"/>
                  </a:cubicBezTo>
                  <a:cubicBezTo>
                    <a:pt x="29" y="140"/>
                    <a:pt x="33" y="140"/>
                    <a:pt x="37" y="140"/>
                  </a:cubicBezTo>
                  <a:cubicBezTo>
                    <a:pt x="37" y="139"/>
                    <a:pt x="37" y="139"/>
                    <a:pt x="37" y="138"/>
                  </a:cubicBezTo>
                  <a:cubicBezTo>
                    <a:pt x="33" y="138"/>
                    <a:pt x="29" y="138"/>
                    <a:pt x="25" y="138"/>
                  </a:cubicBezTo>
                  <a:close/>
                  <a:moveTo>
                    <a:pt x="40" y="132"/>
                  </a:moveTo>
                  <a:cubicBezTo>
                    <a:pt x="40" y="133"/>
                    <a:pt x="40" y="134"/>
                    <a:pt x="40" y="134"/>
                  </a:cubicBezTo>
                  <a:cubicBezTo>
                    <a:pt x="44" y="134"/>
                    <a:pt x="48" y="134"/>
                    <a:pt x="52" y="134"/>
                  </a:cubicBezTo>
                  <a:cubicBezTo>
                    <a:pt x="52" y="134"/>
                    <a:pt x="52" y="133"/>
                    <a:pt x="52" y="132"/>
                  </a:cubicBezTo>
                  <a:cubicBezTo>
                    <a:pt x="48" y="132"/>
                    <a:pt x="44" y="132"/>
                    <a:pt x="40" y="132"/>
                  </a:cubicBezTo>
                  <a:close/>
                  <a:moveTo>
                    <a:pt x="25" y="132"/>
                  </a:moveTo>
                  <a:cubicBezTo>
                    <a:pt x="25" y="133"/>
                    <a:pt x="25" y="134"/>
                    <a:pt x="25" y="134"/>
                  </a:cubicBezTo>
                  <a:cubicBezTo>
                    <a:pt x="29" y="134"/>
                    <a:pt x="33" y="134"/>
                    <a:pt x="37" y="134"/>
                  </a:cubicBezTo>
                  <a:cubicBezTo>
                    <a:pt x="37" y="134"/>
                    <a:pt x="37" y="133"/>
                    <a:pt x="37" y="132"/>
                  </a:cubicBezTo>
                  <a:cubicBezTo>
                    <a:pt x="33" y="132"/>
                    <a:pt x="29" y="132"/>
                    <a:pt x="25" y="132"/>
                  </a:cubicBezTo>
                  <a:close/>
                  <a:moveTo>
                    <a:pt x="56" y="127"/>
                  </a:moveTo>
                  <a:cubicBezTo>
                    <a:pt x="56" y="128"/>
                    <a:pt x="56" y="128"/>
                    <a:pt x="56" y="129"/>
                  </a:cubicBezTo>
                  <a:cubicBezTo>
                    <a:pt x="60" y="129"/>
                    <a:pt x="64" y="129"/>
                    <a:pt x="68" y="129"/>
                  </a:cubicBezTo>
                  <a:cubicBezTo>
                    <a:pt x="68" y="128"/>
                    <a:pt x="68" y="128"/>
                    <a:pt x="68" y="127"/>
                  </a:cubicBezTo>
                  <a:cubicBezTo>
                    <a:pt x="64" y="127"/>
                    <a:pt x="60" y="127"/>
                    <a:pt x="56" y="127"/>
                  </a:cubicBezTo>
                  <a:close/>
                  <a:moveTo>
                    <a:pt x="40" y="127"/>
                  </a:moveTo>
                  <a:cubicBezTo>
                    <a:pt x="40" y="128"/>
                    <a:pt x="40" y="128"/>
                    <a:pt x="40" y="129"/>
                  </a:cubicBezTo>
                  <a:cubicBezTo>
                    <a:pt x="44" y="129"/>
                    <a:pt x="48" y="129"/>
                    <a:pt x="52" y="129"/>
                  </a:cubicBezTo>
                  <a:cubicBezTo>
                    <a:pt x="52" y="128"/>
                    <a:pt x="52" y="128"/>
                    <a:pt x="52" y="127"/>
                  </a:cubicBezTo>
                  <a:cubicBezTo>
                    <a:pt x="48" y="127"/>
                    <a:pt x="44" y="127"/>
                    <a:pt x="40" y="127"/>
                  </a:cubicBezTo>
                  <a:close/>
                  <a:moveTo>
                    <a:pt x="25" y="127"/>
                  </a:moveTo>
                  <a:cubicBezTo>
                    <a:pt x="25" y="128"/>
                    <a:pt x="25" y="128"/>
                    <a:pt x="25" y="129"/>
                  </a:cubicBezTo>
                  <a:cubicBezTo>
                    <a:pt x="29" y="129"/>
                    <a:pt x="33" y="129"/>
                    <a:pt x="37" y="129"/>
                  </a:cubicBezTo>
                  <a:cubicBezTo>
                    <a:pt x="37" y="128"/>
                    <a:pt x="37" y="128"/>
                    <a:pt x="37" y="127"/>
                  </a:cubicBezTo>
                  <a:cubicBezTo>
                    <a:pt x="33" y="127"/>
                    <a:pt x="29" y="127"/>
                    <a:pt x="25" y="127"/>
                  </a:cubicBezTo>
                  <a:close/>
                  <a:moveTo>
                    <a:pt x="56" y="121"/>
                  </a:moveTo>
                  <a:cubicBezTo>
                    <a:pt x="56" y="122"/>
                    <a:pt x="56" y="123"/>
                    <a:pt x="56" y="123"/>
                  </a:cubicBezTo>
                  <a:cubicBezTo>
                    <a:pt x="60" y="123"/>
                    <a:pt x="64" y="123"/>
                    <a:pt x="68" y="123"/>
                  </a:cubicBezTo>
                  <a:cubicBezTo>
                    <a:pt x="68" y="123"/>
                    <a:pt x="68" y="122"/>
                    <a:pt x="68" y="121"/>
                  </a:cubicBezTo>
                  <a:cubicBezTo>
                    <a:pt x="64" y="121"/>
                    <a:pt x="60" y="121"/>
                    <a:pt x="56" y="121"/>
                  </a:cubicBezTo>
                  <a:close/>
                  <a:moveTo>
                    <a:pt x="40" y="121"/>
                  </a:moveTo>
                  <a:cubicBezTo>
                    <a:pt x="40" y="122"/>
                    <a:pt x="40" y="123"/>
                    <a:pt x="40" y="123"/>
                  </a:cubicBezTo>
                  <a:cubicBezTo>
                    <a:pt x="44" y="123"/>
                    <a:pt x="48" y="123"/>
                    <a:pt x="52" y="123"/>
                  </a:cubicBezTo>
                  <a:cubicBezTo>
                    <a:pt x="52" y="123"/>
                    <a:pt x="52" y="122"/>
                    <a:pt x="52" y="121"/>
                  </a:cubicBezTo>
                  <a:cubicBezTo>
                    <a:pt x="48" y="121"/>
                    <a:pt x="44" y="121"/>
                    <a:pt x="40" y="121"/>
                  </a:cubicBezTo>
                  <a:close/>
                  <a:moveTo>
                    <a:pt x="56" y="116"/>
                  </a:moveTo>
                  <a:cubicBezTo>
                    <a:pt x="56" y="117"/>
                    <a:pt x="56" y="117"/>
                    <a:pt x="56" y="118"/>
                  </a:cubicBezTo>
                  <a:cubicBezTo>
                    <a:pt x="60" y="118"/>
                    <a:pt x="64" y="118"/>
                    <a:pt x="68" y="118"/>
                  </a:cubicBezTo>
                  <a:cubicBezTo>
                    <a:pt x="68" y="117"/>
                    <a:pt x="68" y="117"/>
                    <a:pt x="68" y="116"/>
                  </a:cubicBezTo>
                  <a:cubicBezTo>
                    <a:pt x="64" y="116"/>
                    <a:pt x="60" y="116"/>
                    <a:pt x="56" y="116"/>
                  </a:cubicBezTo>
                  <a:close/>
                  <a:moveTo>
                    <a:pt x="25" y="116"/>
                  </a:moveTo>
                  <a:cubicBezTo>
                    <a:pt x="25" y="117"/>
                    <a:pt x="25" y="117"/>
                    <a:pt x="25" y="118"/>
                  </a:cubicBezTo>
                  <a:cubicBezTo>
                    <a:pt x="29" y="118"/>
                    <a:pt x="33" y="118"/>
                    <a:pt x="37" y="118"/>
                  </a:cubicBezTo>
                  <a:cubicBezTo>
                    <a:pt x="37" y="117"/>
                    <a:pt x="37" y="117"/>
                    <a:pt x="37" y="116"/>
                  </a:cubicBezTo>
                  <a:cubicBezTo>
                    <a:pt x="33" y="116"/>
                    <a:pt x="29" y="116"/>
                    <a:pt x="25" y="116"/>
                  </a:cubicBezTo>
                  <a:close/>
                  <a:moveTo>
                    <a:pt x="56" y="110"/>
                  </a:moveTo>
                  <a:cubicBezTo>
                    <a:pt x="56" y="111"/>
                    <a:pt x="56" y="112"/>
                    <a:pt x="56" y="112"/>
                  </a:cubicBezTo>
                  <a:cubicBezTo>
                    <a:pt x="60" y="112"/>
                    <a:pt x="64" y="112"/>
                    <a:pt x="68" y="112"/>
                  </a:cubicBezTo>
                  <a:cubicBezTo>
                    <a:pt x="68" y="112"/>
                    <a:pt x="68" y="111"/>
                    <a:pt x="68" y="110"/>
                  </a:cubicBezTo>
                  <a:cubicBezTo>
                    <a:pt x="64" y="110"/>
                    <a:pt x="60" y="110"/>
                    <a:pt x="56" y="110"/>
                  </a:cubicBezTo>
                  <a:close/>
                  <a:moveTo>
                    <a:pt x="40" y="110"/>
                  </a:moveTo>
                  <a:cubicBezTo>
                    <a:pt x="40" y="111"/>
                    <a:pt x="40" y="112"/>
                    <a:pt x="40" y="112"/>
                  </a:cubicBezTo>
                  <a:cubicBezTo>
                    <a:pt x="44" y="112"/>
                    <a:pt x="48" y="112"/>
                    <a:pt x="52" y="112"/>
                  </a:cubicBezTo>
                  <a:cubicBezTo>
                    <a:pt x="52" y="112"/>
                    <a:pt x="52" y="111"/>
                    <a:pt x="52" y="110"/>
                  </a:cubicBezTo>
                  <a:cubicBezTo>
                    <a:pt x="48" y="110"/>
                    <a:pt x="44" y="110"/>
                    <a:pt x="40" y="110"/>
                  </a:cubicBezTo>
                  <a:close/>
                  <a:moveTo>
                    <a:pt x="25" y="110"/>
                  </a:moveTo>
                  <a:cubicBezTo>
                    <a:pt x="25" y="111"/>
                    <a:pt x="25" y="112"/>
                    <a:pt x="25" y="112"/>
                  </a:cubicBezTo>
                  <a:cubicBezTo>
                    <a:pt x="29" y="112"/>
                    <a:pt x="33" y="112"/>
                    <a:pt x="37" y="112"/>
                  </a:cubicBezTo>
                  <a:cubicBezTo>
                    <a:pt x="37" y="112"/>
                    <a:pt x="37" y="111"/>
                    <a:pt x="37" y="110"/>
                  </a:cubicBezTo>
                  <a:cubicBezTo>
                    <a:pt x="33" y="110"/>
                    <a:pt x="29" y="110"/>
                    <a:pt x="25" y="110"/>
                  </a:cubicBezTo>
                  <a:close/>
                  <a:moveTo>
                    <a:pt x="56" y="105"/>
                  </a:moveTo>
                  <a:cubicBezTo>
                    <a:pt x="56" y="105"/>
                    <a:pt x="56" y="106"/>
                    <a:pt x="56" y="107"/>
                  </a:cubicBezTo>
                  <a:cubicBezTo>
                    <a:pt x="60" y="107"/>
                    <a:pt x="64" y="107"/>
                    <a:pt x="68" y="107"/>
                  </a:cubicBezTo>
                  <a:cubicBezTo>
                    <a:pt x="68" y="106"/>
                    <a:pt x="68" y="105"/>
                    <a:pt x="68" y="105"/>
                  </a:cubicBezTo>
                  <a:cubicBezTo>
                    <a:pt x="64" y="105"/>
                    <a:pt x="60" y="105"/>
                    <a:pt x="56" y="105"/>
                  </a:cubicBez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66" name="Rectangle 2647"/>
            <p:cNvSpPr>
              <a:spLocks noChangeArrowheads="1"/>
            </p:cNvSpPr>
            <p:nvPr/>
          </p:nvSpPr>
          <p:spPr bwMode="auto">
            <a:xfrm>
              <a:off x="158751" y="957262"/>
              <a:ext cx="401638" cy="211138"/>
            </a:xfrm>
            <a:prstGeom prst="rect">
              <a:avLst/>
            </a:pr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grpSp>
      <p:grpSp>
        <p:nvGrpSpPr>
          <p:cNvPr id="787" name="组合 786"/>
          <p:cNvGrpSpPr/>
          <p:nvPr/>
        </p:nvGrpSpPr>
        <p:grpSpPr>
          <a:xfrm rot="10800000" flipH="1">
            <a:off x="7601060" y="3449910"/>
            <a:ext cx="4464000" cy="2160000"/>
            <a:chOff x="-3133724" y="-598196"/>
            <a:chExt cx="3694113" cy="1786915"/>
          </a:xfrm>
          <a:solidFill>
            <a:srgbClr val="1C4885">
              <a:alpha val="60000"/>
            </a:srgbClr>
          </a:solidFill>
        </p:grpSpPr>
        <p:sp>
          <p:nvSpPr>
            <p:cNvPr id="788" name="Freeform 2597"/>
            <p:cNvSpPr>
              <a:spLocks noEditPoints="1"/>
            </p:cNvSpPr>
            <p:nvPr/>
          </p:nvSpPr>
          <p:spPr bwMode="auto">
            <a:xfrm>
              <a:off x="-1695118" y="158728"/>
              <a:ext cx="447013" cy="996972"/>
            </a:xfrm>
            <a:custGeom>
              <a:avLst/>
              <a:gdLst>
                <a:gd name="T0" fmla="*/ 58 w 80"/>
                <a:gd name="T1" fmla="*/ 47 h 179"/>
                <a:gd name="T2" fmla="*/ 16 w 80"/>
                <a:gd name="T3" fmla="*/ 38 h 179"/>
                <a:gd name="T4" fmla="*/ 64 w 80"/>
                <a:gd name="T5" fmla="*/ 38 h 179"/>
                <a:gd name="T6" fmla="*/ 47 w 80"/>
                <a:gd name="T7" fmla="*/ 41 h 179"/>
                <a:gd name="T8" fmla="*/ 54 w 80"/>
                <a:gd name="T9" fmla="*/ 38 h 179"/>
                <a:gd name="T10" fmla="*/ 20 w 80"/>
                <a:gd name="T11" fmla="*/ 103 h 179"/>
                <a:gd name="T12" fmla="*/ 16 w 80"/>
                <a:gd name="T13" fmla="*/ 122 h 179"/>
                <a:gd name="T14" fmla="*/ 20 w 80"/>
                <a:gd name="T15" fmla="*/ 128 h 179"/>
                <a:gd name="T16" fmla="*/ 16 w 80"/>
                <a:gd name="T17" fmla="*/ 147 h 179"/>
                <a:gd name="T18" fmla="*/ 16 w 80"/>
                <a:gd name="T19" fmla="*/ 150 h 179"/>
                <a:gd name="T20" fmla="*/ 64 w 80"/>
                <a:gd name="T21" fmla="*/ 158 h 179"/>
                <a:gd name="T22" fmla="*/ 54 w 80"/>
                <a:gd name="T23" fmla="*/ 155 h 179"/>
                <a:gd name="T24" fmla="*/ 64 w 80"/>
                <a:gd name="T25" fmla="*/ 150 h 179"/>
                <a:gd name="T26" fmla="*/ 54 w 80"/>
                <a:gd name="T27" fmla="*/ 153 h 179"/>
                <a:gd name="T28" fmla="*/ 60 w 80"/>
                <a:gd name="T29" fmla="*/ 144 h 179"/>
                <a:gd name="T30" fmla="*/ 39 w 80"/>
                <a:gd name="T31" fmla="*/ 147 h 179"/>
                <a:gd name="T32" fmla="*/ 47 w 80"/>
                <a:gd name="T33" fmla="*/ 144 h 179"/>
                <a:gd name="T34" fmla="*/ 64 w 80"/>
                <a:gd name="T35" fmla="*/ 139 h 179"/>
                <a:gd name="T36" fmla="*/ 29 w 80"/>
                <a:gd name="T37" fmla="*/ 142 h 179"/>
                <a:gd name="T38" fmla="*/ 41 w 80"/>
                <a:gd name="T39" fmla="*/ 139 h 179"/>
                <a:gd name="T40" fmla="*/ 33 w 80"/>
                <a:gd name="T41" fmla="*/ 136 h 179"/>
                <a:gd name="T42" fmla="*/ 41 w 80"/>
                <a:gd name="T43" fmla="*/ 133 h 179"/>
                <a:gd name="T44" fmla="*/ 51 w 80"/>
                <a:gd name="T45" fmla="*/ 133 h 179"/>
                <a:gd name="T46" fmla="*/ 29 w 80"/>
                <a:gd name="T47" fmla="*/ 130 h 179"/>
                <a:gd name="T48" fmla="*/ 35 w 80"/>
                <a:gd name="T49" fmla="*/ 128 h 179"/>
                <a:gd name="T50" fmla="*/ 58 w 80"/>
                <a:gd name="T51" fmla="*/ 130 h 179"/>
                <a:gd name="T52" fmla="*/ 22 w 80"/>
                <a:gd name="T53" fmla="*/ 122 h 179"/>
                <a:gd name="T54" fmla="*/ 39 w 80"/>
                <a:gd name="T55" fmla="*/ 122 h 179"/>
                <a:gd name="T56" fmla="*/ 54 w 80"/>
                <a:gd name="T57" fmla="*/ 125 h 179"/>
                <a:gd name="T58" fmla="*/ 22 w 80"/>
                <a:gd name="T59" fmla="*/ 116 h 179"/>
                <a:gd name="T60" fmla="*/ 58 w 80"/>
                <a:gd name="T61" fmla="*/ 119 h 179"/>
                <a:gd name="T62" fmla="*/ 60 w 80"/>
                <a:gd name="T63" fmla="*/ 105 h 179"/>
                <a:gd name="T64" fmla="*/ 51 w 80"/>
                <a:gd name="T65" fmla="*/ 105 h 179"/>
                <a:gd name="T66" fmla="*/ 22 w 80"/>
                <a:gd name="T67" fmla="*/ 103 h 179"/>
                <a:gd name="T68" fmla="*/ 29 w 80"/>
                <a:gd name="T69" fmla="*/ 100 h 179"/>
                <a:gd name="T70" fmla="*/ 51 w 80"/>
                <a:gd name="T71" fmla="*/ 103 h 179"/>
                <a:gd name="T72" fmla="*/ 60 w 80"/>
                <a:gd name="T73" fmla="*/ 94 h 179"/>
                <a:gd name="T74" fmla="*/ 26 w 80"/>
                <a:gd name="T75" fmla="*/ 94 h 179"/>
                <a:gd name="T76" fmla="*/ 35 w 80"/>
                <a:gd name="T77" fmla="*/ 97 h 179"/>
                <a:gd name="T78" fmla="*/ 41 w 80"/>
                <a:gd name="T79" fmla="*/ 94 h 179"/>
                <a:gd name="T80" fmla="*/ 64 w 80"/>
                <a:gd name="T81" fmla="*/ 91 h 179"/>
                <a:gd name="T82" fmla="*/ 35 w 80"/>
                <a:gd name="T83" fmla="*/ 88 h 179"/>
                <a:gd name="T84" fmla="*/ 45 w 80"/>
                <a:gd name="T85" fmla="*/ 88 h 179"/>
                <a:gd name="T86" fmla="*/ 60 w 80"/>
                <a:gd name="T87" fmla="*/ 86 h 179"/>
                <a:gd name="T88" fmla="*/ 29 w 80"/>
                <a:gd name="T89" fmla="*/ 83 h 179"/>
                <a:gd name="T90" fmla="*/ 64 w 80"/>
                <a:gd name="T91" fmla="*/ 80 h 179"/>
                <a:gd name="T92" fmla="*/ 41 w 80"/>
                <a:gd name="T93" fmla="*/ 77 h 179"/>
                <a:gd name="T94" fmla="*/ 51 w 80"/>
                <a:gd name="T95" fmla="*/ 77 h 179"/>
                <a:gd name="T96" fmla="*/ 60 w 80"/>
                <a:gd name="T97" fmla="*/ 75 h 179"/>
                <a:gd name="T98" fmla="*/ 29 w 80"/>
                <a:gd name="T99" fmla="*/ 72 h 179"/>
                <a:gd name="T100" fmla="*/ 51 w 80"/>
                <a:gd name="T101" fmla="*/ 75 h 179"/>
                <a:gd name="T102" fmla="*/ 60 w 80"/>
                <a:gd name="T103" fmla="*/ 66 h 179"/>
                <a:gd name="T104" fmla="*/ 45 w 80"/>
                <a:gd name="T105" fmla="*/ 66 h 179"/>
                <a:gd name="T106" fmla="*/ 54 w 80"/>
                <a:gd name="T107" fmla="*/ 69 h 179"/>
                <a:gd name="T108" fmla="*/ 60 w 80"/>
                <a:gd name="T109" fmla="*/ 60 h 179"/>
                <a:gd name="T110" fmla="*/ 45 w 80"/>
                <a:gd name="T111" fmla="*/ 63 h 179"/>
                <a:gd name="T112" fmla="*/ 54 w 80"/>
                <a:gd name="T113" fmla="*/ 60 h 179"/>
                <a:gd name="T114" fmla="*/ 64 w 80"/>
                <a:gd name="T115" fmla="*/ 55 h 179"/>
                <a:gd name="T116" fmla="*/ 47 w 80"/>
                <a:gd name="T117" fmla="*/ 58 h 179"/>
                <a:gd name="T118" fmla="*/ 35 w 80"/>
                <a:gd name="T119" fmla="*/ 49 h 179"/>
                <a:gd name="T120" fmla="*/ 58 w 80"/>
                <a:gd name="T121" fmla="*/ 52 h 179"/>
                <a:gd name="T122" fmla="*/ 35 w 80"/>
                <a:gd name="T123" fmla="*/ 44 h 179"/>
                <a:gd name="T124" fmla="*/ 51 w 80"/>
                <a:gd name="T125" fmla="*/ 4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0" h="179">
                  <a:moveTo>
                    <a:pt x="80" y="179"/>
                  </a:moveTo>
                  <a:cubicBezTo>
                    <a:pt x="0" y="179"/>
                    <a:pt x="0" y="179"/>
                    <a:pt x="0" y="179"/>
                  </a:cubicBezTo>
                  <a:cubicBezTo>
                    <a:pt x="11" y="0"/>
                    <a:pt x="11" y="0"/>
                    <a:pt x="11" y="0"/>
                  </a:cubicBezTo>
                  <a:cubicBezTo>
                    <a:pt x="69" y="0"/>
                    <a:pt x="69" y="0"/>
                    <a:pt x="69" y="0"/>
                  </a:cubicBezTo>
                  <a:cubicBezTo>
                    <a:pt x="80" y="179"/>
                    <a:pt x="80" y="179"/>
                    <a:pt x="80" y="179"/>
                  </a:cubicBezTo>
                  <a:close/>
                  <a:moveTo>
                    <a:pt x="54" y="44"/>
                  </a:moveTo>
                  <a:cubicBezTo>
                    <a:pt x="54" y="45"/>
                    <a:pt x="54" y="46"/>
                    <a:pt x="54" y="47"/>
                  </a:cubicBezTo>
                  <a:cubicBezTo>
                    <a:pt x="55" y="47"/>
                    <a:pt x="56" y="47"/>
                    <a:pt x="58" y="47"/>
                  </a:cubicBezTo>
                  <a:cubicBezTo>
                    <a:pt x="58" y="46"/>
                    <a:pt x="58" y="45"/>
                    <a:pt x="58" y="44"/>
                  </a:cubicBezTo>
                  <a:cubicBezTo>
                    <a:pt x="56" y="44"/>
                    <a:pt x="55" y="44"/>
                    <a:pt x="54" y="44"/>
                  </a:cubicBezTo>
                  <a:close/>
                  <a:moveTo>
                    <a:pt x="16" y="44"/>
                  </a:moveTo>
                  <a:cubicBezTo>
                    <a:pt x="16" y="45"/>
                    <a:pt x="16" y="46"/>
                    <a:pt x="16" y="47"/>
                  </a:cubicBezTo>
                  <a:cubicBezTo>
                    <a:pt x="18" y="47"/>
                    <a:pt x="19" y="47"/>
                    <a:pt x="20" y="47"/>
                  </a:cubicBezTo>
                  <a:cubicBezTo>
                    <a:pt x="20" y="46"/>
                    <a:pt x="20" y="45"/>
                    <a:pt x="20" y="44"/>
                  </a:cubicBezTo>
                  <a:cubicBezTo>
                    <a:pt x="19" y="44"/>
                    <a:pt x="18" y="44"/>
                    <a:pt x="16" y="44"/>
                  </a:cubicBezTo>
                  <a:close/>
                  <a:moveTo>
                    <a:pt x="16" y="38"/>
                  </a:moveTo>
                  <a:cubicBezTo>
                    <a:pt x="16" y="41"/>
                    <a:pt x="16" y="41"/>
                    <a:pt x="16" y="41"/>
                  </a:cubicBezTo>
                  <a:cubicBezTo>
                    <a:pt x="20" y="41"/>
                    <a:pt x="20" y="41"/>
                    <a:pt x="20" y="41"/>
                  </a:cubicBezTo>
                  <a:cubicBezTo>
                    <a:pt x="20" y="38"/>
                    <a:pt x="20" y="38"/>
                    <a:pt x="20" y="38"/>
                  </a:cubicBezTo>
                  <a:cubicBezTo>
                    <a:pt x="16" y="38"/>
                    <a:pt x="16" y="38"/>
                    <a:pt x="16" y="38"/>
                  </a:cubicBezTo>
                  <a:close/>
                  <a:moveTo>
                    <a:pt x="60" y="38"/>
                  </a:moveTo>
                  <a:cubicBezTo>
                    <a:pt x="60" y="41"/>
                    <a:pt x="60" y="41"/>
                    <a:pt x="60" y="41"/>
                  </a:cubicBezTo>
                  <a:cubicBezTo>
                    <a:pt x="64" y="41"/>
                    <a:pt x="64" y="41"/>
                    <a:pt x="64" y="41"/>
                  </a:cubicBezTo>
                  <a:cubicBezTo>
                    <a:pt x="64" y="38"/>
                    <a:pt x="64" y="38"/>
                    <a:pt x="64" y="38"/>
                  </a:cubicBezTo>
                  <a:cubicBezTo>
                    <a:pt x="60" y="38"/>
                    <a:pt x="60" y="38"/>
                    <a:pt x="60" y="38"/>
                  </a:cubicBezTo>
                  <a:close/>
                  <a:moveTo>
                    <a:pt x="22" y="38"/>
                  </a:moveTo>
                  <a:cubicBezTo>
                    <a:pt x="22" y="39"/>
                    <a:pt x="22" y="40"/>
                    <a:pt x="22" y="41"/>
                  </a:cubicBezTo>
                  <a:cubicBezTo>
                    <a:pt x="24" y="41"/>
                    <a:pt x="25" y="41"/>
                    <a:pt x="26" y="41"/>
                  </a:cubicBezTo>
                  <a:cubicBezTo>
                    <a:pt x="26" y="40"/>
                    <a:pt x="26" y="39"/>
                    <a:pt x="26" y="38"/>
                  </a:cubicBezTo>
                  <a:cubicBezTo>
                    <a:pt x="25" y="38"/>
                    <a:pt x="24" y="38"/>
                    <a:pt x="22" y="38"/>
                  </a:cubicBezTo>
                  <a:close/>
                  <a:moveTo>
                    <a:pt x="47" y="38"/>
                  </a:moveTo>
                  <a:cubicBezTo>
                    <a:pt x="47" y="39"/>
                    <a:pt x="47" y="40"/>
                    <a:pt x="47" y="41"/>
                  </a:cubicBezTo>
                  <a:cubicBezTo>
                    <a:pt x="49" y="41"/>
                    <a:pt x="50" y="41"/>
                    <a:pt x="51" y="41"/>
                  </a:cubicBezTo>
                  <a:cubicBezTo>
                    <a:pt x="51" y="40"/>
                    <a:pt x="51" y="39"/>
                    <a:pt x="51" y="38"/>
                  </a:cubicBezTo>
                  <a:cubicBezTo>
                    <a:pt x="50" y="38"/>
                    <a:pt x="49" y="38"/>
                    <a:pt x="47" y="38"/>
                  </a:cubicBezTo>
                  <a:close/>
                  <a:moveTo>
                    <a:pt x="54" y="38"/>
                  </a:moveTo>
                  <a:cubicBezTo>
                    <a:pt x="54" y="39"/>
                    <a:pt x="54" y="40"/>
                    <a:pt x="54" y="41"/>
                  </a:cubicBezTo>
                  <a:cubicBezTo>
                    <a:pt x="55" y="41"/>
                    <a:pt x="56" y="41"/>
                    <a:pt x="58" y="41"/>
                  </a:cubicBezTo>
                  <a:cubicBezTo>
                    <a:pt x="58" y="40"/>
                    <a:pt x="58" y="39"/>
                    <a:pt x="58" y="38"/>
                  </a:cubicBezTo>
                  <a:cubicBezTo>
                    <a:pt x="56" y="38"/>
                    <a:pt x="55" y="38"/>
                    <a:pt x="54" y="38"/>
                  </a:cubicBezTo>
                  <a:close/>
                  <a:moveTo>
                    <a:pt x="16" y="94"/>
                  </a:moveTo>
                  <a:cubicBezTo>
                    <a:pt x="16" y="95"/>
                    <a:pt x="16" y="96"/>
                    <a:pt x="16" y="97"/>
                  </a:cubicBezTo>
                  <a:cubicBezTo>
                    <a:pt x="18" y="97"/>
                    <a:pt x="19" y="97"/>
                    <a:pt x="20" y="97"/>
                  </a:cubicBezTo>
                  <a:cubicBezTo>
                    <a:pt x="20" y="96"/>
                    <a:pt x="20" y="95"/>
                    <a:pt x="20" y="94"/>
                  </a:cubicBezTo>
                  <a:cubicBezTo>
                    <a:pt x="19" y="94"/>
                    <a:pt x="18" y="94"/>
                    <a:pt x="16" y="94"/>
                  </a:cubicBezTo>
                  <a:close/>
                  <a:moveTo>
                    <a:pt x="16" y="100"/>
                  </a:moveTo>
                  <a:cubicBezTo>
                    <a:pt x="16" y="101"/>
                    <a:pt x="16" y="102"/>
                    <a:pt x="16" y="103"/>
                  </a:cubicBezTo>
                  <a:cubicBezTo>
                    <a:pt x="18" y="103"/>
                    <a:pt x="19" y="103"/>
                    <a:pt x="20" y="103"/>
                  </a:cubicBezTo>
                  <a:cubicBezTo>
                    <a:pt x="20" y="102"/>
                    <a:pt x="20" y="101"/>
                    <a:pt x="20" y="100"/>
                  </a:cubicBezTo>
                  <a:cubicBezTo>
                    <a:pt x="19" y="100"/>
                    <a:pt x="18" y="100"/>
                    <a:pt x="16" y="100"/>
                  </a:cubicBezTo>
                  <a:close/>
                  <a:moveTo>
                    <a:pt x="16" y="116"/>
                  </a:moveTo>
                  <a:cubicBezTo>
                    <a:pt x="16" y="117"/>
                    <a:pt x="16" y="118"/>
                    <a:pt x="16" y="119"/>
                  </a:cubicBezTo>
                  <a:cubicBezTo>
                    <a:pt x="18" y="119"/>
                    <a:pt x="19" y="119"/>
                    <a:pt x="20" y="119"/>
                  </a:cubicBezTo>
                  <a:cubicBezTo>
                    <a:pt x="20" y="118"/>
                    <a:pt x="20" y="117"/>
                    <a:pt x="20" y="116"/>
                  </a:cubicBezTo>
                  <a:cubicBezTo>
                    <a:pt x="19" y="116"/>
                    <a:pt x="18" y="116"/>
                    <a:pt x="16" y="116"/>
                  </a:cubicBezTo>
                  <a:close/>
                  <a:moveTo>
                    <a:pt x="16" y="122"/>
                  </a:moveTo>
                  <a:cubicBezTo>
                    <a:pt x="16" y="123"/>
                    <a:pt x="16" y="124"/>
                    <a:pt x="16" y="125"/>
                  </a:cubicBezTo>
                  <a:cubicBezTo>
                    <a:pt x="18" y="125"/>
                    <a:pt x="19" y="125"/>
                    <a:pt x="20" y="125"/>
                  </a:cubicBezTo>
                  <a:cubicBezTo>
                    <a:pt x="20" y="124"/>
                    <a:pt x="20" y="123"/>
                    <a:pt x="20" y="122"/>
                  </a:cubicBezTo>
                  <a:cubicBezTo>
                    <a:pt x="19" y="122"/>
                    <a:pt x="18" y="122"/>
                    <a:pt x="16" y="122"/>
                  </a:cubicBezTo>
                  <a:close/>
                  <a:moveTo>
                    <a:pt x="16" y="128"/>
                  </a:moveTo>
                  <a:cubicBezTo>
                    <a:pt x="16" y="128"/>
                    <a:pt x="16" y="129"/>
                    <a:pt x="16" y="130"/>
                  </a:cubicBezTo>
                  <a:cubicBezTo>
                    <a:pt x="18" y="130"/>
                    <a:pt x="19" y="130"/>
                    <a:pt x="20" y="130"/>
                  </a:cubicBezTo>
                  <a:cubicBezTo>
                    <a:pt x="20" y="129"/>
                    <a:pt x="20" y="128"/>
                    <a:pt x="20" y="128"/>
                  </a:cubicBezTo>
                  <a:cubicBezTo>
                    <a:pt x="19" y="128"/>
                    <a:pt x="18" y="128"/>
                    <a:pt x="16" y="128"/>
                  </a:cubicBezTo>
                  <a:close/>
                  <a:moveTo>
                    <a:pt x="16" y="139"/>
                  </a:moveTo>
                  <a:cubicBezTo>
                    <a:pt x="16" y="140"/>
                    <a:pt x="16" y="141"/>
                    <a:pt x="16" y="142"/>
                  </a:cubicBezTo>
                  <a:cubicBezTo>
                    <a:pt x="18" y="142"/>
                    <a:pt x="19" y="142"/>
                    <a:pt x="20" y="142"/>
                  </a:cubicBezTo>
                  <a:cubicBezTo>
                    <a:pt x="20" y="141"/>
                    <a:pt x="20" y="140"/>
                    <a:pt x="20" y="139"/>
                  </a:cubicBezTo>
                  <a:cubicBezTo>
                    <a:pt x="19" y="139"/>
                    <a:pt x="18" y="139"/>
                    <a:pt x="16" y="139"/>
                  </a:cubicBezTo>
                  <a:close/>
                  <a:moveTo>
                    <a:pt x="16" y="144"/>
                  </a:moveTo>
                  <a:cubicBezTo>
                    <a:pt x="16" y="145"/>
                    <a:pt x="16" y="146"/>
                    <a:pt x="16" y="147"/>
                  </a:cubicBezTo>
                  <a:cubicBezTo>
                    <a:pt x="18" y="147"/>
                    <a:pt x="19" y="147"/>
                    <a:pt x="20" y="147"/>
                  </a:cubicBezTo>
                  <a:cubicBezTo>
                    <a:pt x="20" y="146"/>
                    <a:pt x="20" y="145"/>
                    <a:pt x="20" y="144"/>
                  </a:cubicBezTo>
                  <a:cubicBezTo>
                    <a:pt x="19" y="144"/>
                    <a:pt x="18" y="144"/>
                    <a:pt x="16" y="144"/>
                  </a:cubicBezTo>
                  <a:close/>
                  <a:moveTo>
                    <a:pt x="16" y="150"/>
                  </a:moveTo>
                  <a:cubicBezTo>
                    <a:pt x="16" y="151"/>
                    <a:pt x="16" y="152"/>
                    <a:pt x="16" y="153"/>
                  </a:cubicBezTo>
                  <a:cubicBezTo>
                    <a:pt x="18" y="153"/>
                    <a:pt x="19" y="153"/>
                    <a:pt x="20" y="153"/>
                  </a:cubicBezTo>
                  <a:cubicBezTo>
                    <a:pt x="20" y="152"/>
                    <a:pt x="20" y="151"/>
                    <a:pt x="20" y="150"/>
                  </a:cubicBezTo>
                  <a:cubicBezTo>
                    <a:pt x="19" y="150"/>
                    <a:pt x="18" y="150"/>
                    <a:pt x="16" y="150"/>
                  </a:cubicBezTo>
                  <a:close/>
                  <a:moveTo>
                    <a:pt x="16" y="155"/>
                  </a:moveTo>
                  <a:cubicBezTo>
                    <a:pt x="16" y="158"/>
                    <a:pt x="16" y="158"/>
                    <a:pt x="16" y="158"/>
                  </a:cubicBezTo>
                  <a:cubicBezTo>
                    <a:pt x="20" y="158"/>
                    <a:pt x="20" y="158"/>
                    <a:pt x="20" y="158"/>
                  </a:cubicBezTo>
                  <a:cubicBezTo>
                    <a:pt x="20" y="155"/>
                    <a:pt x="20" y="155"/>
                    <a:pt x="20" y="155"/>
                  </a:cubicBezTo>
                  <a:cubicBezTo>
                    <a:pt x="16" y="155"/>
                    <a:pt x="16" y="155"/>
                    <a:pt x="16" y="155"/>
                  </a:cubicBezTo>
                  <a:close/>
                  <a:moveTo>
                    <a:pt x="60" y="155"/>
                  </a:moveTo>
                  <a:cubicBezTo>
                    <a:pt x="60" y="158"/>
                    <a:pt x="60" y="158"/>
                    <a:pt x="60" y="158"/>
                  </a:cubicBezTo>
                  <a:cubicBezTo>
                    <a:pt x="64" y="158"/>
                    <a:pt x="64" y="158"/>
                    <a:pt x="64" y="158"/>
                  </a:cubicBezTo>
                  <a:cubicBezTo>
                    <a:pt x="64" y="155"/>
                    <a:pt x="64" y="155"/>
                    <a:pt x="64" y="155"/>
                  </a:cubicBezTo>
                  <a:cubicBezTo>
                    <a:pt x="60" y="155"/>
                    <a:pt x="60" y="155"/>
                    <a:pt x="60" y="155"/>
                  </a:cubicBezTo>
                  <a:close/>
                  <a:moveTo>
                    <a:pt x="47" y="155"/>
                  </a:moveTo>
                  <a:cubicBezTo>
                    <a:pt x="47" y="156"/>
                    <a:pt x="47" y="157"/>
                    <a:pt x="47" y="158"/>
                  </a:cubicBezTo>
                  <a:cubicBezTo>
                    <a:pt x="49" y="158"/>
                    <a:pt x="50" y="158"/>
                    <a:pt x="51" y="158"/>
                  </a:cubicBezTo>
                  <a:cubicBezTo>
                    <a:pt x="51" y="157"/>
                    <a:pt x="51" y="156"/>
                    <a:pt x="51" y="155"/>
                  </a:cubicBezTo>
                  <a:cubicBezTo>
                    <a:pt x="50" y="155"/>
                    <a:pt x="49" y="155"/>
                    <a:pt x="47" y="155"/>
                  </a:cubicBezTo>
                  <a:close/>
                  <a:moveTo>
                    <a:pt x="54" y="155"/>
                  </a:moveTo>
                  <a:cubicBezTo>
                    <a:pt x="54" y="156"/>
                    <a:pt x="54" y="157"/>
                    <a:pt x="54" y="158"/>
                  </a:cubicBezTo>
                  <a:cubicBezTo>
                    <a:pt x="55" y="158"/>
                    <a:pt x="56" y="158"/>
                    <a:pt x="58" y="158"/>
                  </a:cubicBezTo>
                  <a:cubicBezTo>
                    <a:pt x="58" y="157"/>
                    <a:pt x="58" y="156"/>
                    <a:pt x="58" y="155"/>
                  </a:cubicBezTo>
                  <a:cubicBezTo>
                    <a:pt x="56" y="155"/>
                    <a:pt x="55" y="155"/>
                    <a:pt x="54" y="155"/>
                  </a:cubicBezTo>
                  <a:close/>
                  <a:moveTo>
                    <a:pt x="60" y="150"/>
                  </a:moveTo>
                  <a:cubicBezTo>
                    <a:pt x="60" y="151"/>
                    <a:pt x="60" y="152"/>
                    <a:pt x="60" y="153"/>
                  </a:cubicBezTo>
                  <a:cubicBezTo>
                    <a:pt x="61" y="153"/>
                    <a:pt x="63" y="153"/>
                    <a:pt x="64" y="153"/>
                  </a:cubicBezTo>
                  <a:cubicBezTo>
                    <a:pt x="64" y="152"/>
                    <a:pt x="64" y="151"/>
                    <a:pt x="64" y="150"/>
                  </a:cubicBezTo>
                  <a:cubicBezTo>
                    <a:pt x="63" y="150"/>
                    <a:pt x="61" y="150"/>
                    <a:pt x="60" y="150"/>
                  </a:cubicBezTo>
                  <a:close/>
                  <a:moveTo>
                    <a:pt x="47" y="150"/>
                  </a:moveTo>
                  <a:cubicBezTo>
                    <a:pt x="47" y="151"/>
                    <a:pt x="47" y="152"/>
                    <a:pt x="47" y="153"/>
                  </a:cubicBezTo>
                  <a:cubicBezTo>
                    <a:pt x="49" y="153"/>
                    <a:pt x="50" y="153"/>
                    <a:pt x="51" y="153"/>
                  </a:cubicBezTo>
                  <a:cubicBezTo>
                    <a:pt x="51" y="152"/>
                    <a:pt x="51" y="151"/>
                    <a:pt x="51" y="150"/>
                  </a:cubicBezTo>
                  <a:cubicBezTo>
                    <a:pt x="50" y="150"/>
                    <a:pt x="49" y="150"/>
                    <a:pt x="47" y="150"/>
                  </a:cubicBezTo>
                  <a:close/>
                  <a:moveTo>
                    <a:pt x="54" y="150"/>
                  </a:moveTo>
                  <a:cubicBezTo>
                    <a:pt x="54" y="151"/>
                    <a:pt x="54" y="152"/>
                    <a:pt x="54" y="153"/>
                  </a:cubicBezTo>
                  <a:cubicBezTo>
                    <a:pt x="55" y="153"/>
                    <a:pt x="56" y="153"/>
                    <a:pt x="58" y="153"/>
                  </a:cubicBezTo>
                  <a:cubicBezTo>
                    <a:pt x="58" y="152"/>
                    <a:pt x="58" y="151"/>
                    <a:pt x="58" y="150"/>
                  </a:cubicBezTo>
                  <a:cubicBezTo>
                    <a:pt x="56" y="150"/>
                    <a:pt x="55" y="150"/>
                    <a:pt x="54" y="150"/>
                  </a:cubicBezTo>
                  <a:close/>
                  <a:moveTo>
                    <a:pt x="60" y="144"/>
                  </a:moveTo>
                  <a:cubicBezTo>
                    <a:pt x="60" y="145"/>
                    <a:pt x="60" y="146"/>
                    <a:pt x="60" y="147"/>
                  </a:cubicBezTo>
                  <a:cubicBezTo>
                    <a:pt x="61" y="147"/>
                    <a:pt x="63" y="147"/>
                    <a:pt x="64" y="147"/>
                  </a:cubicBezTo>
                  <a:cubicBezTo>
                    <a:pt x="64" y="146"/>
                    <a:pt x="64" y="145"/>
                    <a:pt x="64" y="144"/>
                  </a:cubicBezTo>
                  <a:cubicBezTo>
                    <a:pt x="63" y="144"/>
                    <a:pt x="61" y="144"/>
                    <a:pt x="60" y="144"/>
                  </a:cubicBezTo>
                  <a:close/>
                  <a:moveTo>
                    <a:pt x="22" y="144"/>
                  </a:moveTo>
                  <a:cubicBezTo>
                    <a:pt x="22" y="145"/>
                    <a:pt x="22" y="146"/>
                    <a:pt x="22" y="147"/>
                  </a:cubicBezTo>
                  <a:cubicBezTo>
                    <a:pt x="24" y="147"/>
                    <a:pt x="25" y="147"/>
                    <a:pt x="26" y="147"/>
                  </a:cubicBezTo>
                  <a:cubicBezTo>
                    <a:pt x="26" y="146"/>
                    <a:pt x="26" y="145"/>
                    <a:pt x="26" y="144"/>
                  </a:cubicBezTo>
                  <a:cubicBezTo>
                    <a:pt x="25" y="144"/>
                    <a:pt x="24" y="144"/>
                    <a:pt x="22" y="144"/>
                  </a:cubicBezTo>
                  <a:close/>
                  <a:moveTo>
                    <a:pt x="35" y="144"/>
                  </a:moveTo>
                  <a:cubicBezTo>
                    <a:pt x="35" y="145"/>
                    <a:pt x="35" y="146"/>
                    <a:pt x="35" y="147"/>
                  </a:cubicBezTo>
                  <a:cubicBezTo>
                    <a:pt x="36" y="147"/>
                    <a:pt x="38" y="147"/>
                    <a:pt x="39" y="147"/>
                  </a:cubicBezTo>
                  <a:cubicBezTo>
                    <a:pt x="39" y="146"/>
                    <a:pt x="39" y="145"/>
                    <a:pt x="39" y="144"/>
                  </a:cubicBezTo>
                  <a:cubicBezTo>
                    <a:pt x="38" y="144"/>
                    <a:pt x="36" y="144"/>
                    <a:pt x="35" y="144"/>
                  </a:cubicBezTo>
                  <a:close/>
                  <a:moveTo>
                    <a:pt x="41" y="144"/>
                  </a:moveTo>
                  <a:cubicBezTo>
                    <a:pt x="41" y="145"/>
                    <a:pt x="41" y="146"/>
                    <a:pt x="41" y="147"/>
                  </a:cubicBezTo>
                  <a:cubicBezTo>
                    <a:pt x="42" y="147"/>
                    <a:pt x="44" y="147"/>
                    <a:pt x="45" y="147"/>
                  </a:cubicBezTo>
                  <a:cubicBezTo>
                    <a:pt x="45" y="146"/>
                    <a:pt x="45" y="145"/>
                    <a:pt x="45" y="144"/>
                  </a:cubicBezTo>
                  <a:cubicBezTo>
                    <a:pt x="44" y="144"/>
                    <a:pt x="42" y="144"/>
                    <a:pt x="41" y="144"/>
                  </a:cubicBezTo>
                  <a:close/>
                  <a:moveTo>
                    <a:pt x="47" y="144"/>
                  </a:moveTo>
                  <a:cubicBezTo>
                    <a:pt x="47" y="145"/>
                    <a:pt x="47" y="146"/>
                    <a:pt x="47" y="147"/>
                  </a:cubicBezTo>
                  <a:cubicBezTo>
                    <a:pt x="49" y="147"/>
                    <a:pt x="50" y="147"/>
                    <a:pt x="51" y="147"/>
                  </a:cubicBezTo>
                  <a:cubicBezTo>
                    <a:pt x="51" y="146"/>
                    <a:pt x="51" y="145"/>
                    <a:pt x="51" y="144"/>
                  </a:cubicBezTo>
                  <a:cubicBezTo>
                    <a:pt x="50" y="144"/>
                    <a:pt x="49" y="144"/>
                    <a:pt x="47" y="144"/>
                  </a:cubicBezTo>
                  <a:close/>
                  <a:moveTo>
                    <a:pt x="60" y="139"/>
                  </a:moveTo>
                  <a:cubicBezTo>
                    <a:pt x="60" y="140"/>
                    <a:pt x="60" y="141"/>
                    <a:pt x="60" y="142"/>
                  </a:cubicBezTo>
                  <a:cubicBezTo>
                    <a:pt x="61" y="142"/>
                    <a:pt x="63" y="142"/>
                    <a:pt x="64" y="142"/>
                  </a:cubicBezTo>
                  <a:cubicBezTo>
                    <a:pt x="64" y="141"/>
                    <a:pt x="64" y="140"/>
                    <a:pt x="64" y="139"/>
                  </a:cubicBezTo>
                  <a:cubicBezTo>
                    <a:pt x="63" y="139"/>
                    <a:pt x="61" y="139"/>
                    <a:pt x="60" y="139"/>
                  </a:cubicBezTo>
                  <a:close/>
                  <a:moveTo>
                    <a:pt x="22" y="139"/>
                  </a:moveTo>
                  <a:cubicBezTo>
                    <a:pt x="22" y="140"/>
                    <a:pt x="22" y="141"/>
                    <a:pt x="22" y="142"/>
                  </a:cubicBezTo>
                  <a:cubicBezTo>
                    <a:pt x="24" y="142"/>
                    <a:pt x="25" y="142"/>
                    <a:pt x="26" y="142"/>
                  </a:cubicBezTo>
                  <a:cubicBezTo>
                    <a:pt x="26" y="141"/>
                    <a:pt x="26" y="140"/>
                    <a:pt x="26" y="139"/>
                  </a:cubicBezTo>
                  <a:cubicBezTo>
                    <a:pt x="25" y="139"/>
                    <a:pt x="24" y="139"/>
                    <a:pt x="22" y="139"/>
                  </a:cubicBezTo>
                  <a:close/>
                  <a:moveTo>
                    <a:pt x="29" y="139"/>
                  </a:moveTo>
                  <a:cubicBezTo>
                    <a:pt x="29" y="140"/>
                    <a:pt x="29" y="141"/>
                    <a:pt x="29" y="142"/>
                  </a:cubicBezTo>
                  <a:cubicBezTo>
                    <a:pt x="30" y="142"/>
                    <a:pt x="31" y="142"/>
                    <a:pt x="33" y="142"/>
                  </a:cubicBezTo>
                  <a:cubicBezTo>
                    <a:pt x="33" y="141"/>
                    <a:pt x="33" y="140"/>
                    <a:pt x="33" y="139"/>
                  </a:cubicBezTo>
                  <a:cubicBezTo>
                    <a:pt x="31" y="139"/>
                    <a:pt x="30" y="139"/>
                    <a:pt x="29" y="139"/>
                  </a:cubicBezTo>
                  <a:close/>
                  <a:moveTo>
                    <a:pt x="41" y="139"/>
                  </a:moveTo>
                  <a:cubicBezTo>
                    <a:pt x="41" y="140"/>
                    <a:pt x="41" y="141"/>
                    <a:pt x="41" y="142"/>
                  </a:cubicBezTo>
                  <a:cubicBezTo>
                    <a:pt x="42" y="142"/>
                    <a:pt x="44" y="142"/>
                    <a:pt x="45" y="142"/>
                  </a:cubicBezTo>
                  <a:cubicBezTo>
                    <a:pt x="45" y="141"/>
                    <a:pt x="45" y="140"/>
                    <a:pt x="45" y="139"/>
                  </a:cubicBezTo>
                  <a:cubicBezTo>
                    <a:pt x="44" y="139"/>
                    <a:pt x="42" y="139"/>
                    <a:pt x="41" y="139"/>
                  </a:cubicBezTo>
                  <a:close/>
                  <a:moveTo>
                    <a:pt x="47" y="139"/>
                  </a:moveTo>
                  <a:cubicBezTo>
                    <a:pt x="47" y="140"/>
                    <a:pt x="47" y="141"/>
                    <a:pt x="47" y="142"/>
                  </a:cubicBezTo>
                  <a:cubicBezTo>
                    <a:pt x="49" y="142"/>
                    <a:pt x="50" y="142"/>
                    <a:pt x="51" y="142"/>
                  </a:cubicBezTo>
                  <a:cubicBezTo>
                    <a:pt x="51" y="141"/>
                    <a:pt x="51" y="140"/>
                    <a:pt x="51" y="139"/>
                  </a:cubicBezTo>
                  <a:cubicBezTo>
                    <a:pt x="50" y="139"/>
                    <a:pt x="49" y="139"/>
                    <a:pt x="47" y="139"/>
                  </a:cubicBezTo>
                  <a:close/>
                  <a:moveTo>
                    <a:pt x="29" y="133"/>
                  </a:moveTo>
                  <a:cubicBezTo>
                    <a:pt x="29" y="134"/>
                    <a:pt x="29" y="135"/>
                    <a:pt x="29" y="136"/>
                  </a:cubicBezTo>
                  <a:cubicBezTo>
                    <a:pt x="30" y="136"/>
                    <a:pt x="31" y="136"/>
                    <a:pt x="33" y="136"/>
                  </a:cubicBezTo>
                  <a:cubicBezTo>
                    <a:pt x="33" y="135"/>
                    <a:pt x="33" y="134"/>
                    <a:pt x="33" y="133"/>
                  </a:cubicBezTo>
                  <a:cubicBezTo>
                    <a:pt x="31" y="133"/>
                    <a:pt x="30" y="133"/>
                    <a:pt x="29" y="133"/>
                  </a:cubicBezTo>
                  <a:close/>
                  <a:moveTo>
                    <a:pt x="35" y="133"/>
                  </a:moveTo>
                  <a:cubicBezTo>
                    <a:pt x="35" y="134"/>
                    <a:pt x="35" y="135"/>
                    <a:pt x="35" y="136"/>
                  </a:cubicBezTo>
                  <a:cubicBezTo>
                    <a:pt x="36" y="136"/>
                    <a:pt x="38" y="136"/>
                    <a:pt x="39" y="136"/>
                  </a:cubicBezTo>
                  <a:cubicBezTo>
                    <a:pt x="39" y="135"/>
                    <a:pt x="39" y="134"/>
                    <a:pt x="39" y="133"/>
                  </a:cubicBezTo>
                  <a:cubicBezTo>
                    <a:pt x="38" y="133"/>
                    <a:pt x="36" y="133"/>
                    <a:pt x="35" y="133"/>
                  </a:cubicBezTo>
                  <a:close/>
                  <a:moveTo>
                    <a:pt x="41" y="133"/>
                  </a:moveTo>
                  <a:cubicBezTo>
                    <a:pt x="41" y="134"/>
                    <a:pt x="41" y="135"/>
                    <a:pt x="41" y="136"/>
                  </a:cubicBezTo>
                  <a:cubicBezTo>
                    <a:pt x="42" y="136"/>
                    <a:pt x="44" y="136"/>
                    <a:pt x="45" y="136"/>
                  </a:cubicBezTo>
                  <a:cubicBezTo>
                    <a:pt x="45" y="135"/>
                    <a:pt x="45" y="134"/>
                    <a:pt x="45" y="133"/>
                  </a:cubicBezTo>
                  <a:cubicBezTo>
                    <a:pt x="44" y="133"/>
                    <a:pt x="42" y="133"/>
                    <a:pt x="41" y="133"/>
                  </a:cubicBezTo>
                  <a:close/>
                  <a:moveTo>
                    <a:pt x="47" y="133"/>
                  </a:moveTo>
                  <a:cubicBezTo>
                    <a:pt x="47" y="134"/>
                    <a:pt x="47" y="135"/>
                    <a:pt x="47" y="136"/>
                  </a:cubicBezTo>
                  <a:cubicBezTo>
                    <a:pt x="49" y="136"/>
                    <a:pt x="50" y="136"/>
                    <a:pt x="51" y="136"/>
                  </a:cubicBezTo>
                  <a:cubicBezTo>
                    <a:pt x="51" y="135"/>
                    <a:pt x="51" y="134"/>
                    <a:pt x="51" y="133"/>
                  </a:cubicBezTo>
                  <a:cubicBezTo>
                    <a:pt x="50" y="133"/>
                    <a:pt x="49" y="133"/>
                    <a:pt x="47" y="133"/>
                  </a:cubicBezTo>
                  <a:close/>
                  <a:moveTo>
                    <a:pt x="54" y="133"/>
                  </a:moveTo>
                  <a:cubicBezTo>
                    <a:pt x="54" y="134"/>
                    <a:pt x="54" y="135"/>
                    <a:pt x="54" y="136"/>
                  </a:cubicBezTo>
                  <a:cubicBezTo>
                    <a:pt x="55" y="136"/>
                    <a:pt x="56" y="136"/>
                    <a:pt x="58" y="136"/>
                  </a:cubicBezTo>
                  <a:cubicBezTo>
                    <a:pt x="58" y="135"/>
                    <a:pt x="58" y="134"/>
                    <a:pt x="58" y="133"/>
                  </a:cubicBezTo>
                  <a:cubicBezTo>
                    <a:pt x="56" y="133"/>
                    <a:pt x="55" y="133"/>
                    <a:pt x="54" y="133"/>
                  </a:cubicBezTo>
                  <a:close/>
                  <a:moveTo>
                    <a:pt x="29" y="128"/>
                  </a:moveTo>
                  <a:cubicBezTo>
                    <a:pt x="29" y="128"/>
                    <a:pt x="29" y="129"/>
                    <a:pt x="29" y="130"/>
                  </a:cubicBezTo>
                  <a:cubicBezTo>
                    <a:pt x="30" y="130"/>
                    <a:pt x="31" y="130"/>
                    <a:pt x="33" y="130"/>
                  </a:cubicBezTo>
                  <a:cubicBezTo>
                    <a:pt x="33" y="129"/>
                    <a:pt x="33" y="128"/>
                    <a:pt x="33" y="128"/>
                  </a:cubicBezTo>
                  <a:cubicBezTo>
                    <a:pt x="31" y="128"/>
                    <a:pt x="30" y="128"/>
                    <a:pt x="29" y="128"/>
                  </a:cubicBezTo>
                  <a:close/>
                  <a:moveTo>
                    <a:pt x="35" y="128"/>
                  </a:moveTo>
                  <a:cubicBezTo>
                    <a:pt x="35" y="128"/>
                    <a:pt x="35" y="129"/>
                    <a:pt x="35" y="130"/>
                  </a:cubicBezTo>
                  <a:cubicBezTo>
                    <a:pt x="36" y="130"/>
                    <a:pt x="38" y="130"/>
                    <a:pt x="39" y="130"/>
                  </a:cubicBezTo>
                  <a:cubicBezTo>
                    <a:pt x="39" y="129"/>
                    <a:pt x="39" y="128"/>
                    <a:pt x="39" y="128"/>
                  </a:cubicBezTo>
                  <a:cubicBezTo>
                    <a:pt x="38" y="128"/>
                    <a:pt x="36" y="128"/>
                    <a:pt x="35" y="128"/>
                  </a:cubicBezTo>
                  <a:close/>
                  <a:moveTo>
                    <a:pt x="47" y="128"/>
                  </a:moveTo>
                  <a:cubicBezTo>
                    <a:pt x="47" y="128"/>
                    <a:pt x="47" y="129"/>
                    <a:pt x="47" y="130"/>
                  </a:cubicBezTo>
                  <a:cubicBezTo>
                    <a:pt x="49" y="130"/>
                    <a:pt x="50" y="130"/>
                    <a:pt x="51" y="130"/>
                  </a:cubicBezTo>
                  <a:cubicBezTo>
                    <a:pt x="51" y="129"/>
                    <a:pt x="51" y="128"/>
                    <a:pt x="51" y="128"/>
                  </a:cubicBezTo>
                  <a:cubicBezTo>
                    <a:pt x="50" y="128"/>
                    <a:pt x="49" y="128"/>
                    <a:pt x="47" y="128"/>
                  </a:cubicBezTo>
                  <a:close/>
                  <a:moveTo>
                    <a:pt x="54" y="128"/>
                  </a:moveTo>
                  <a:cubicBezTo>
                    <a:pt x="54" y="128"/>
                    <a:pt x="54" y="129"/>
                    <a:pt x="54" y="130"/>
                  </a:cubicBezTo>
                  <a:cubicBezTo>
                    <a:pt x="55" y="130"/>
                    <a:pt x="56" y="130"/>
                    <a:pt x="58" y="130"/>
                  </a:cubicBezTo>
                  <a:cubicBezTo>
                    <a:pt x="58" y="129"/>
                    <a:pt x="58" y="128"/>
                    <a:pt x="58" y="128"/>
                  </a:cubicBezTo>
                  <a:cubicBezTo>
                    <a:pt x="56" y="128"/>
                    <a:pt x="55" y="128"/>
                    <a:pt x="54" y="128"/>
                  </a:cubicBezTo>
                  <a:close/>
                  <a:moveTo>
                    <a:pt x="60" y="122"/>
                  </a:moveTo>
                  <a:cubicBezTo>
                    <a:pt x="60" y="123"/>
                    <a:pt x="60" y="124"/>
                    <a:pt x="60" y="125"/>
                  </a:cubicBezTo>
                  <a:cubicBezTo>
                    <a:pt x="61" y="125"/>
                    <a:pt x="63" y="125"/>
                    <a:pt x="64" y="125"/>
                  </a:cubicBezTo>
                  <a:cubicBezTo>
                    <a:pt x="64" y="124"/>
                    <a:pt x="64" y="123"/>
                    <a:pt x="64" y="122"/>
                  </a:cubicBezTo>
                  <a:cubicBezTo>
                    <a:pt x="63" y="122"/>
                    <a:pt x="61" y="122"/>
                    <a:pt x="60" y="122"/>
                  </a:cubicBezTo>
                  <a:close/>
                  <a:moveTo>
                    <a:pt x="22" y="122"/>
                  </a:moveTo>
                  <a:cubicBezTo>
                    <a:pt x="22" y="123"/>
                    <a:pt x="22" y="124"/>
                    <a:pt x="22" y="125"/>
                  </a:cubicBezTo>
                  <a:cubicBezTo>
                    <a:pt x="24" y="125"/>
                    <a:pt x="25" y="125"/>
                    <a:pt x="26" y="125"/>
                  </a:cubicBezTo>
                  <a:cubicBezTo>
                    <a:pt x="26" y="124"/>
                    <a:pt x="26" y="123"/>
                    <a:pt x="26" y="122"/>
                  </a:cubicBezTo>
                  <a:cubicBezTo>
                    <a:pt x="25" y="122"/>
                    <a:pt x="24" y="122"/>
                    <a:pt x="22" y="122"/>
                  </a:cubicBezTo>
                  <a:close/>
                  <a:moveTo>
                    <a:pt x="35" y="122"/>
                  </a:moveTo>
                  <a:cubicBezTo>
                    <a:pt x="35" y="123"/>
                    <a:pt x="35" y="124"/>
                    <a:pt x="35" y="125"/>
                  </a:cubicBezTo>
                  <a:cubicBezTo>
                    <a:pt x="36" y="125"/>
                    <a:pt x="38" y="125"/>
                    <a:pt x="39" y="125"/>
                  </a:cubicBezTo>
                  <a:cubicBezTo>
                    <a:pt x="39" y="124"/>
                    <a:pt x="39" y="123"/>
                    <a:pt x="39" y="122"/>
                  </a:cubicBezTo>
                  <a:cubicBezTo>
                    <a:pt x="38" y="122"/>
                    <a:pt x="36" y="122"/>
                    <a:pt x="35" y="122"/>
                  </a:cubicBezTo>
                  <a:close/>
                  <a:moveTo>
                    <a:pt x="41" y="122"/>
                  </a:moveTo>
                  <a:cubicBezTo>
                    <a:pt x="41" y="123"/>
                    <a:pt x="41" y="124"/>
                    <a:pt x="41" y="125"/>
                  </a:cubicBezTo>
                  <a:cubicBezTo>
                    <a:pt x="42" y="125"/>
                    <a:pt x="44" y="125"/>
                    <a:pt x="45" y="125"/>
                  </a:cubicBezTo>
                  <a:cubicBezTo>
                    <a:pt x="45" y="124"/>
                    <a:pt x="45" y="123"/>
                    <a:pt x="45" y="122"/>
                  </a:cubicBezTo>
                  <a:cubicBezTo>
                    <a:pt x="44" y="122"/>
                    <a:pt x="42" y="122"/>
                    <a:pt x="41" y="122"/>
                  </a:cubicBezTo>
                  <a:close/>
                  <a:moveTo>
                    <a:pt x="54" y="122"/>
                  </a:moveTo>
                  <a:cubicBezTo>
                    <a:pt x="54" y="123"/>
                    <a:pt x="54" y="124"/>
                    <a:pt x="54" y="125"/>
                  </a:cubicBezTo>
                  <a:cubicBezTo>
                    <a:pt x="55" y="125"/>
                    <a:pt x="56" y="125"/>
                    <a:pt x="58" y="125"/>
                  </a:cubicBezTo>
                  <a:cubicBezTo>
                    <a:pt x="58" y="124"/>
                    <a:pt x="58" y="123"/>
                    <a:pt x="58" y="122"/>
                  </a:cubicBezTo>
                  <a:cubicBezTo>
                    <a:pt x="56" y="122"/>
                    <a:pt x="55" y="122"/>
                    <a:pt x="54" y="122"/>
                  </a:cubicBezTo>
                  <a:close/>
                  <a:moveTo>
                    <a:pt x="22" y="116"/>
                  </a:moveTo>
                  <a:cubicBezTo>
                    <a:pt x="22" y="117"/>
                    <a:pt x="22" y="118"/>
                    <a:pt x="22" y="119"/>
                  </a:cubicBezTo>
                  <a:cubicBezTo>
                    <a:pt x="24" y="119"/>
                    <a:pt x="25" y="119"/>
                    <a:pt x="26" y="119"/>
                  </a:cubicBezTo>
                  <a:cubicBezTo>
                    <a:pt x="26" y="118"/>
                    <a:pt x="26" y="117"/>
                    <a:pt x="26" y="116"/>
                  </a:cubicBezTo>
                  <a:cubicBezTo>
                    <a:pt x="25" y="116"/>
                    <a:pt x="24" y="116"/>
                    <a:pt x="22" y="116"/>
                  </a:cubicBezTo>
                  <a:close/>
                  <a:moveTo>
                    <a:pt x="47" y="116"/>
                  </a:moveTo>
                  <a:cubicBezTo>
                    <a:pt x="47" y="117"/>
                    <a:pt x="47" y="118"/>
                    <a:pt x="47" y="119"/>
                  </a:cubicBezTo>
                  <a:cubicBezTo>
                    <a:pt x="49" y="119"/>
                    <a:pt x="50" y="119"/>
                    <a:pt x="51" y="119"/>
                  </a:cubicBezTo>
                  <a:cubicBezTo>
                    <a:pt x="51" y="118"/>
                    <a:pt x="51" y="117"/>
                    <a:pt x="51" y="116"/>
                  </a:cubicBezTo>
                  <a:cubicBezTo>
                    <a:pt x="50" y="116"/>
                    <a:pt x="49" y="116"/>
                    <a:pt x="47" y="116"/>
                  </a:cubicBezTo>
                  <a:close/>
                  <a:moveTo>
                    <a:pt x="54" y="116"/>
                  </a:moveTo>
                  <a:cubicBezTo>
                    <a:pt x="54" y="117"/>
                    <a:pt x="54" y="118"/>
                    <a:pt x="54" y="119"/>
                  </a:cubicBezTo>
                  <a:cubicBezTo>
                    <a:pt x="55" y="119"/>
                    <a:pt x="56" y="119"/>
                    <a:pt x="58" y="119"/>
                  </a:cubicBezTo>
                  <a:cubicBezTo>
                    <a:pt x="58" y="118"/>
                    <a:pt x="58" y="117"/>
                    <a:pt x="58" y="116"/>
                  </a:cubicBezTo>
                  <a:cubicBezTo>
                    <a:pt x="56" y="116"/>
                    <a:pt x="55" y="116"/>
                    <a:pt x="54" y="116"/>
                  </a:cubicBezTo>
                  <a:close/>
                  <a:moveTo>
                    <a:pt x="47" y="111"/>
                  </a:moveTo>
                  <a:cubicBezTo>
                    <a:pt x="47" y="112"/>
                    <a:pt x="47" y="113"/>
                    <a:pt x="47" y="114"/>
                  </a:cubicBezTo>
                  <a:cubicBezTo>
                    <a:pt x="49" y="114"/>
                    <a:pt x="50" y="114"/>
                    <a:pt x="51" y="114"/>
                  </a:cubicBezTo>
                  <a:cubicBezTo>
                    <a:pt x="51" y="113"/>
                    <a:pt x="51" y="112"/>
                    <a:pt x="51" y="111"/>
                  </a:cubicBezTo>
                  <a:cubicBezTo>
                    <a:pt x="50" y="111"/>
                    <a:pt x="49" y="111"/>
                    <a:pt x="47" y="111"/>
                  </a:cubicBezTo>
                  <a:close/>
                  <a:moveTo>
                    <a:pt x="60" y="105"/>
                  </a:moveTo>
                  <a:cubicBezTo>
                    <a:pt x="60" y="106"/>
                    <a:pt x="60" y="107"/>
                    <a:pt x="60" y="108"/>
                  </a:cubicBezTo>
                  <a:cubicBezTo>
                    <a:pt x="61" y="108"/>
                    <a:pt x="63" y="108"/>
                    <a:pt x="64" y="108"/>
                  </a:cubicBezTo>
                  <a:cubicBezTo>
                    <a:pt x="64" y="107"/>
                    <a:pt x="64" y="106"/>
                    <a:pt x="64" y="105"/>
                  </a:cubicBezTo>
                  <a:cubicBezTo>
                    <a:pt x="63" y="105"/>
                    <a:pt x="61" y="105"/>
                    <a:pt x="60" y="105"/>
                  </a:cubicBezTo>
                  <a:close/>
                  <a:moveTo>
                    <a:pt x="47" y="105"/>
                  </a:moveTo>
                  <a:cubicBezTo>
                    <a:pt x="47" y="106"/>
                    <a:pt x="47" y="107"/>
                    <a:pt x="47" y="108"/>
                  </a:cubicBezTo>
                  <a:cubicBezTo>
                    <a:pt x="49" y="108"/>
                    <a:pt x="50" y="108"/>
                    <a:pt x="51" y="108"/>
                  </a:cubicBezTo>
                  <a:cubicBezTo>
                    <a:pt x="51" y="107"/>
                    <a:pt x="51" y="106"/>
                    <a:pt x="51" y="105"/>
                  </a:cubicBezTo>
                  <a:cubicBezTo>
                    <a:pt x="50" y="105"/>
                    <a:pt x="49" y="105"/>
                    <a:pt x="47" y="105"/>
                  </a:cubicBezTo>
                  <a:close/>
                  <a:moveTo>
                    <a:pt x="60" y="100"/>
                  </a:moveTo>
                  <a:cubicBezTo>
                    <a:pt x="60" y="101"/>
                    <a:pt x="60" y="102"/>
                    <a:pt x="60" y="103"/>
                  </a:cubicBezTo>
                  <a:cubicBezTo>
                    <a:pt x="61" y="103"/>
                    <a:pt x="63" y="103"/>
                    <a:pt x="64" y="103"/>
                  </a:cubicBezTo>
                  <a:cubicBezTo>
                    <a:pt x="64" y="102"/>
                    <a:pt x="64" y="101"/>
                    <a:pt x="64" y="100"/>
                  </a:cubicBezTo>
                  <a:cubicBezTo>
                    <a:pt x="63" y="100"/>
                    <a:pt x="61" y="100"/>
                    <a:pt x="60" y="100"/>
                  </a:cubicBezTo>
                  <a:close/>
                  <a:moveTo>
                    <a:pt x="22" y="100"/>
                  </a:moveTo>
                  <a:cubicBezTo>
                    <a:pt x="22" y="101"/>
                    <a:pt x="22" y="102"/>
                    <a:pt x="22" y="103"/>
                  </a:cubicBezTo>
                  <a:cubicBezTo>
                    <a:pt x="24" y="103"/>
                    <a:pt x="25" y="103"/>
                    <a:pt x="26" y="103"/>
                  </a:cubicBezTo>
                  <a:cubicBezTo>
                    <a:pt x="26" y="102"/>
                    <a:pt x="26" y="101"/>
                    <a:pt x="26" y="100"/>
                  </a:cubicBezTo>
                  <a:cubicBezTo>
                    <a:pt x="25" y="100"/>
                    <a:pt x="24" y="100"/>
                    <a:pt x="22" y="100"/>
                  </a:cubicBezTo>
                  <a:close/>
                  <a:moveTo>
                    <a:pt x="29" y="100"/>
                  </a:moveTo>
                  <a:cubicBezTo>
                    <a:pt x="29" y="101"/>
                    <a:pt x="29" y="102"/>
                    <a:pt x="29" y="103"/>
                  </a:cubicBezTo>
                  <a:cubicBezTo>
                    <a:pt x="30" y="103"/>
                    <a:pt x="31" y="103"/>
                    <a:pt x="33" y="103"/>
                  </a:cubicBezTo>
                  <a:cubicBezTo>
                    <a:pt x="33" y="102"/>
                    <a:pt x="33" y="101"/>
                    <a:pt x="33" y="100"/>
                  </a:cubicBezTo>
                  <a:cubicBezTo>
                    <a:pt x="31" y="100"/>
                    <a:pt x="30" y="100"/>
                    <a:pt x="29" y="100"/>
                  </a:cubicBezTo>
                  <a:close/>
                  <a:moveTo>
                    <a:pt x="35" y="100"/>
                  </a:moveTo>
                  <a:cubicBezTo>
                    <a:pt x="35" y="101"/>
                    <a:pt x="35" y="102"/>
                    <a:pt x="35" y="103"/>
                  </a:cubicBezTo>
                  <a:cubicBezTo>
                    <a:pt x="36" y="103"/>
                    <a:pt x="38" y="103"/>
                    <a:pt x="39" y="103"/>
                  </a:cubicBezTo>
                  <a:cubicBezTo>
                    <a:pt x="39" y="102"/>
                    <a:pt x="39" y="101"/>
                    <a:pt x="39" y="100"/>
                  </a:cubicBezTo>
                  <a:cubicBezTo>
                    <a:pt x="38" y="100"/>
                    <a:pt x="36" y="100"/>
                    <a:pt x="35" y="100"/>
                  </a:cubicBezTo>
                  <a:close/>
                  <a:moveTo>
                    <a:pt x="47" y="100"/>
                  </a:moveTo>
                  <a:cubicBezTo>
                    <a:pt x="47" y="101"/>
                    <a:pt x="47" y="102"/>
                    <a:pt x="47" y="103"/>
                  </a:cubicBezTo>
                  <a:cubicBezTo>
                    <a:pt x="49" y="103"/>
                    <a:pt x="50" y="103"/>
                    <a:pt x="51" y="103"/>
                  </a:cubicBezTo>
                  <a:cubicBezTo>
                    <a:pt x="51" y="102"/>
                    <a:pt x="51" y="101"/>
                    <a:pt x="51" y="100"/>
                  </a:cubicBezTo>
                  <a:cubicBezTo>
                    <a:pt x="50" y="100"/>
                    <a:pt x="49" y="100"/>
                    <a:pt x="47" y="100"/>
                  </a:cubicBezTo>
                  <a:close/>
                  <a:moveTo>
                    <a:pt x="54" y="100"/>
                  </a:moveTo>
                  <a:cubicBezTo>
                    <a:pt x="54" y="101"/>
                    <a:pt x="54" y="102"/>
                    <a:pt x="54" y="103"/>
                  </a:cubicBezTo>
                  <a:cubicBezTo>
                    <a:pt x="55" y="103"/>
                    <a:pt x="56" y="103"/>
                    <a:pt x="58" y="103"/>
                  </a:cubicBezTo>
                  <a:cubicBezTo>
                    <a:pt x="58" y="102"/>
                    <a:pt x="58" y="101"/>
                    <a:pt x="58" y="100"/>
                  </a:cubicBezTo>
                  <a:cubicBezTo>
                    <a:pt x="56" y="100"/>
                    <a:pt x="55" y="100"/>
                    <a:pt x="54" y="100"/>
                  </a:cubicBezTo>
                  <a:close/>
                  <a:moveTo>
                    <a:pt x="60" y="94"/>
                  </a:moveTo>
                  <a:cubicBezTo>
                    <a:pt x="60" y="95"/>
                    <a:pt x="60" y="96"/>
                    <a:pt x="60" y="97"/>
                  </a:cubicBezTo>
                  <a:cubicBezTo>
                    <a:pt x="61" y="97"/>
                    <a:pt x="63" y="97"/>
                    <a:pt x="64" y="97"/>
                  </a:cubicBezTo>
                  <a:cubicBezTo>
                    <a:pt x="64" y="96"/>
                    <a:pt x="64" y="95"/>
                    <a:pt x="64" y="94"/>
                  </a:cubicBezTo>
                  <a:cubicBezTo>
                    <a:pt x="63" y="94"/>
                    <a:pt x="61" y="94"/>
                    <a:pt x="60" y="94"/>
                  </a:cubicBezTo>
                  <a:close/>
                  <a:moveTo>
                    <a:pt x="22" y="94"/>
                  </a:moveTo>
                  <a:cubicBezTo>
                    <a:pt x="22" y="95"/>
                    <a:pt x="22" y="96"/>
                    <a:pt x="22" y="97"/>
                  </a:cubicBezTo>
                  <a:cubicBezTo>
                    <a:pt x="24" y="97"/>
                    <a:pt x="25" y="97"/>
                    <a:pt x="26" y="97"/>
                  </a:cubicBezTo>
                  <a:cubicBezTo>
                    <a:pt x="26" y="96"/>
                    <a:pt x="26" y="95"/>
                    <a:pt x="26" y="94"/>
                  </a:cubicBezTo>
                  <a:cubicBezTo>
                    <a:pt x="25" y="94"/>
                    <a:pt x="24" y="94"/>
                    <a:pt x="22" y="94"/>
                  </a:cubicBezTo>
                  <a:close/>
                  <a:moveTo>
                    <a:pt x="29" y="94"/>
                  </a:moveTo>
                  <a:cubicBezTo>
                    <a:pt x="29" y="95"/>
                    <a:pt x="29" y="96"/>
                    <a:pt x="29" y="97"/>
                  </a:cubicBezTo>
                  <a:cubicBezTo>
                    <a:pt x="30" y="97"/>
                    <a:pt x="31" y="97"/>
                    <a:pt x="33" y="97"/>
                  </a:cubicBezTo>
                  <a:cubicBezTo>
                    <a:pt x="33" y="96"/>
                    <a:pt x="33" y="95"/>
                    <a:pt x="33" y="94"/>
                  </a:cubicBezTo>
                  <a:cubicBezTo>
                    <a:pt x="31" y="94"/>
                    <a:pt x="30" y="94"/>
                    <a:pt x="29" y="94"/>
                  </a:cubicBezTo>
                  <a:close/>
                  <a:moveTo>
                    <a:pt x="35" y="94"/>
                  </a:moveTo>
                  <a:cubicBezTo>
                    <a:pt x="35" y="95"/>
                    <a:pt x="35" y="96"/>
                    <a:pt x="35" y="97"/>
                  </a:cubicBezTo>
                  <a:cubicBezTo>
                    <a:pt x="36" y="97"/>
                    <a:pt x="38" y="97"/>
                    <a:pt x="39" y="97"/>
                  </a:cubicBezTo>
                  <a:cubicBezTo>
                    <a:pt x="39" y="96"/>
                    <a:pt x="39" y="95"/>
                    <a:pt x="39" y="94"/>
                  </a:cubicBezTo>
                  <a:cubicBezTo>
                    <a:pt x="38" y="94"/>
                    <a:pt x="36" y="94"/>
                    <a:pt x="35" y="94"/>
                  </a:cubicBezTo>
                  <a:close/>
                  <a:moveTo>
                    <a:pt x="41" y="94"/>
                  </a:moveTo>
                  <a:cubicBezTo>
                    <a:pt x="41" y="95"/>
                    <a:pt x="41" y="96"/>
                    <a:pt x="41" y="97"/>
                  </a:cubicBezTo>
                  <a:cubicBezTo>
                    <a:pt x="42" y="97"/>
                    <a:pt x="44" y="97"/>
                    <a:pt x="45" y="97"/>
                  </a:cubicBezTo>
                  <a:cubicBezTo>
                    <a:pt x="45" y="96"/>
                    <a:pt x="45" y="95"/>
                    <a:pt x="45" y="94"/>
                  </a:cubicBezTo>
                  <a:cubicBezTo>
                    <a:pt x="44" y="94"/>
                    <a:pt x="42" y="94"/>
                    <a:pt x="41" y="94"/>
                  </a:cubicBezTo>
                  <a:close/>
                  <a:moveTo>
                    <a:pt x="47" y="94"/>
                  </a:moveTo>
                  <a:cubicBezTo>
                    <a:pt x="47" y="95"/>
                    <a:pt x="47" y="96"/>
                    <a:pt x="47" y="97"/>
                  </a:cubicBezTo>
                  <a:cubicBezTo>
                    <a:pt x="49" y="97"/>
                    <a:pt x="50" y="97"/>
                    <a:pt x="51" y="97"/>
                  </a:cubicBezTo>
                  <a:cubicBezTo>
                    <a:pt x="51" y="96"/>
                    <a:pt x="51" y="95"/>
                    <a:pt x="51" y="94"/>
                  </a:cubicBezTo>
                  <a:cubicBezTo>
                    <a:pt x="50" y="94"/>
                    <a:pt x="49" y="94"/>
                    <a:pt x="47" y="94"/>
                  </a:cubicBezTo>
                  <a:close/>
                  <a:moveTo>
                    <a:pt x="60" y="88"/>
                  </a:moveTo>
                  <a:cubicBezTo>
                    <a:pt x="60" y="89"/>
                    <a:pt x="60" y="90"/>
                    <a:pt x="60" y="91"/>
                  </a:cubicBezTo>
                  <a:cubicBezTo>
                    <a:pt x="61" y="91"/>
                    <a:pt x="63" y="91"/>
                    <a:pt x="64" y="91"/>
                  </a:cubicBezTo>
                  <a:cubicBezTo>
                    <a:pt x="64" y="90"/>
                    <a:pt x="64" y="89"/>
                    <a:pt x="64" y="88"/>
                  </a:cubicBezTo>
                  <a:cubicBezTo>
                    <a:pt x="63" y="88"/>
                    <a:pt x="61" y="88"/>
                    <a:pt x="60" y="88"/>
                  </a:cubicBezTo>
                  <a:close/>
                  <a:moveTo>
                    <a:pt x="29" y="88"/>
                  </a:moveTo>
                  <a:cubicBezTo>
                    <a:pt x="29" y="89"/>
                    <a:pt x="29" y="90"/>
                    <a:pt x="29" y="91"/>
                  </a:cubicBezTo>
                  <a:cubicBezTo>
                    <a:pt x="30" y="91"/>
                    <a:pt x="31" y="91"/>
                    <a:pt x="33" y="91"/>
                  </a:cubicBezTo>
                  <a:cubicBezTo>
                    <a:pt x="33" y="90"/>
                    <a:pt x="33" y="89"/>
                    <a:pt x="33" y="88"/>
                  </a:cubicBezTo>
                  <a:cubicBezTo>
                    <a:pt x="31" y="88"/>
                    <a:pt x="30" y="88"/>
                    <a:pt x="29" y="88"/>
                  </a:cubicBezTo>
                  <a:close/>
                  <a:moveTo>
                    <a:pt x="35" y="88"/>
                  </a:moveTo>
                  <a:cubicBezTo>
                    <a:pt x="35" y="89"/>
                    <a:pt x="35" y="90"/>
                    <a:pt x="35" y="91"/>
                  </a:cubicBezTo>
                  <a:cubicBezTo>
                    <a:pt x="36" y="91"/>
                    <a:pt x="38" y="91"/>
                    <a:pt x="39" y="91"/>
                  </a:cubicBezTo>
                  <a:cubicBezTo>
                    <a:pt x="39" y="90"/>
                    <a:pt x="39" y="89"/>
                    <a:pt x="39" y="88"/>
                  </a:cubicBezTo>
                  <a:cubicBezTo>
                    <a:pt x="38" y="88"/>
                    <a:pt x="36" y="88"/>
                    <a:pt x="35" y="88"/>
                  </a:cubicBezTo>
                  <a:close/>
                  <a:moveTo>
                    <a:pt x="41" y="88"/>
                  </a:moveTo>
                  <a:cubicBezTo>
                    <a:pt x="41" y="89"/>
                    <a:pt x="41" y="90"/>
                    <a:pt x="41" y="91"/>
                  </a:cubicBezTo>
                  <a:cubicBezTo>
                    <a:pt x="42" y="91"/>
                    <a:pt x="44" y="91"/>
                    <a:pt x="45" y="91"/>
                  </a:cubicBezTo>
                  <a:cubicBezTo>
                    <a:pt x="45" y="90"/>
                    <a:pt x="45" y="89"/>
                    <a:pt x="45" y="88"/>
                  </a:cubicBezTo>
                  <a:cubicBezTo>
                    <a:pt x="44" y="88"/>
                    <a:pt x="42" y="88"/>
                    <a:pt x="41" y="88"/>
                  </a:cubicBezTo>
                  <a:close/>
                  <a:moveTo>
                    <a:pt x="47" y="88"/>
                  </a:moveTo>
                  <a:cubicBezTo>
                    <a:pt x="47" y="89"/>
                    <a:pt x="47" y="90"/>
                    <a:pt x="47" y="91"/>
                  </a:cubicBezTo>
                  <a:cubicBezTo>
                    <a:pt x="49" y="91"/>
                    <a:pt x="50" y="91"/>
                    <a:pt x="51" y="91"/>
                  </a:cubicBezTo>
                  <a:cubicBezTo>
                    <a:pt x="51" y="90"/>
                    <a:pt x="51" y="89"/>
                    <a:pt x="51" y="88"/>
                  </a:cubicBezTo>
                  <a:cubicBezTo>
                    <a:pt x="50" y="88"/>
                    <a:pt x="49" y="88"/>
                    <a:pt x="47" y="88"/>
                  </a:cubicBezTo>
                  <a:close/>
                  <a:moveTo>
                    <a:pt x="60" y="83"/>
                  </a:moveTo>
                  <a:cubicBezTo>
                    <a:pt x="60" y="84"/>
                    <a:pt x="60" y="85"/>
                    <a:pt x="60" y="86"/>
                  </a:cubicBezTo>
                  <a:cubicBezTo>
                    <a:pt x="61" y="86"/>
                    <a:pt x="63" y="86"/>
                    <a:pt x="64" y="86"/>
                  </a:cubicBezTo>
                  <a:cubicBezTo>
                    <a:pt x="64" y="85"/>
                    <a:pt x="64" y="84"/>
                    <a:pt x="64" y="83"/>
                  </a:cubicBezTo>
                  <a:cubicBezTo>
                    <a:pt x="63" y="83"/>
                    <a:pt x="61" y="83"/>
                    <a:pt x="60" y="83"/>
                  </a:cubicBezTo>
                  <a:close/>
                  <a:moveTo>
                    <a:pt x="29" y="83"/>
                  </a:moveTo>
                  <a:cubicBezTo>
                    <a:pt x="29" y="84"/>
                    <a:pt x="29" y="85"/>
                    <a:pt x="29" y="86"/>
                  </a:cubicBezTo>
                  <a:cubicBezTo>
                    <a:pt x="30" y="86"/>
                    <a:pt x="31" y="86"/>
                    <a:pt x="33" y="86"/>
                  </a:cubicBezTo>
                  <a:cubicBezTo>
                    <a:pt x="33" y="85"/>
                    <a:pt x="33" y="84"/>
                    <a:pt x="33" y="83"/>
                  </a:cubicBezTo>
                  <a:cubicBezTo>
                    <a:pt x="31" y="83"/>
                    <a:pt x="30" y="83"/>
                    <a:pt x="29" y="83"/>
                  </a:cubicBezTo>
                  <a:close/>
                  <a:moveTo>
                    <a:pt x="54" y="83"/>
                  </a:moveTo>
                  <a:cubicBezTo>
                    <a:pt x="54" y="84"/>
                    <a:pt x="54" y="85"/>
                    <a:pt x="54" y="86"/>
                  </a:cubicBezTo>
                  <a:cubicBezTo>
                    <a:pt x="55" y="86"/>
                    <a:pt x="56" y="86"/>
                    <a:pt x="58" y="86"/>
                  </a:cubicBezTo>
                  <a:cubicBezTo>
                    <a:pt x="58" y="85"/>
                    <a:pt x="58" y="84"/>
                    <a:pt x="58" y="83"/>
                  </a:cubicBezTo>
                  <a:cubicBezTo>
                    <a:pt x="56" y="83"/>
                    <a:pt x="55" y="83"/>
                    <a:pt x="54" y="83"/>
                  </a:cubicBezTo>
                  <a:close/>
                  <a:moveTo>
                    <a:pt x="60" y="77"/>
                  </a:moveTo>
                  <a:cubicBezTo>
                    <a:pt x="60" y="78"/>
                    <a:pt x="60" y="79"/>
                    <a:pt x="60" y="80"/>
                  </a:cubicBezTo>
                  <a:cubicBezTo>
                    <a:pt x="61" y="80"/>
                    <a:pt x="63" y="80"/>
                    <a:pt x="64" y="80"/>
                  </a:cubicBezTo>
                  <a:cubicBezTo>
                    <a:pt x="64" y="79"/>
                    <a:pt x="64" y="78"/>
                    <a:pt x="64" y="77"/>
                  </a:cubicBezTo>
                  <a:cubicBezTo>
                    <a:pt x="63" y="77"/>
                    <a:pt x="61" y="77"/>
                    <a:pt x="60" y="77"/>
                  </a:cubicBezTo>
                  <a:close/>
                  <a:moveTo>
                    <a:pt x="35" y="77"/>
                  </a:moveTo>
                  <a:cubicBezTo>
                    <a:pt x="35" y="78"/>
                    <a:pt x="35" y="79"/>
                    <a:pt x="35" y="80"/>
                  </a:cubicBezTo>
                  <a:cubicBezTo>
                    <a:pt x="36" y="80"/>
                    <a:pt x="38" y="80"/>
                    <a:pt x="39" y="80"/>
                  </a:cubicBezTo>
                  <a:cubicBezTo>
                    <a:pt x="39" y="79"/>
                    <a:pt x="39" y="78"/>
                    <a:pt x="39" y="77"/>
                  </a:cubicBezTo>
                  <a:cubicBezTo>
                    <a:pt x="38" y="77"/>
                    <a:pt x="36" y="77"/>
                    <a:pt x="35" y="77"/>
                  </a:cubicBezTo>
                  <a:close/>
                  <a:moveTo>
                    <a:pt x="41" y="77"/>
                  </a:moveTo>
                  <a:cubicBezTo>
                    <a:pt x="41" y="78"/>
                    <a:pt x="41" y="79"/>
                    <a:pt x="41" y="80"/>
                  </a:cubicBezTo>
                  <a:cubicBezTo>
                    <a:pt x="42" y="80"/>
                    <a:pt x="44" y="80"/>
                    <a:pt x="45" y="80"/>
                  </a:cubicBezTo>
                  <a:cubicBezTo>
                    <a:pt x="45" y="79"/>
                    <a:pt x="45" y="78"/>
                    <a:pt x="45" y="77"/>
                  </a:cubicBezTo>
                  <a:cubicBezTo>
                    <a:pt x="44" y="77"/>
                    <a:pt x="42" y="77"/>
                    <a:pt x="41" y="77"/>
                  </a:cubicBezTo>
                  <a:close/>
                  <a:moveTo>
                    <a:pt x="47" y="77"/>
                  </a:moveTo>
                  <a:cubicBezTo>
                    <a:pt x="47" y="78"/>
                    <a:pt x="47" y="79"/>
                    <a:pt x="47" y="80"/>
                  </a:cubicBezTo>
                  <a:cubicBezTo>
                    <a:pt x="49" y="80"/>
                    <a:pt x="50" y="80"/>
                    <a:pt x="51" y="80"/>
                  </a:cubicBezTo>
                  <a:cubicBezTo>
                    <a:pt x="51" y="79"/>
                    <a:pt x="51" y="78"/>
                    <a:pt x="51" y="77"/>
                  </a:cubicBezTo>
                  <a:cubicBezTo>
                    <a:pt x="50" y="77"/>
                    <a:pt x="49" y="77"/>
                    <a:pt x="47" y="77"/>
                  </a:cubicBezTo>
                  <a:close/>
                  <a:moveTo>
                    <a:pt x="54" y="77"/>
                  </a:moveTo>
                  <a:cubicBezTo>
                    <a:pt x="54" y="78"/>
                    <a:pt x="54" y="79"/>
                    <a:pt x="54" y="80"/>
                  </a:cubicBezTo>
                  <a:cubicBezTo>
                    <a:pt x="55" y="80"/>
                    <a:pt x="56" y="80"/>
                    <a:pt x="58" y="80"/>
                  </a:cubicBezTo>
                  <a:cubicBezTo>
                    <a:pt x="58" y="79"/>
                    <a:pt x="58" y="78"/>
                    <a:pt x="58" y="77"/>
                  </a:cubicBezTo>
                  <a:cubicBezTo>
                    <a:pt x="56" y="77"/>
                    <a:pt x="55" y="77"/>
                    <a:pt x="54" y="77"/>
                  </a:cubicBezTo>
                  <a:close/>
                  <a:moveTo>
                    <a:pt x="60" y="72"/>
                  </a:moveTo>
                  <a:cubicBezTo>
                    <a:pt x="60" y="73"/>
                    <a:pt x="60" y="74"/>
                    <a:pt x="60" y="75"/>
                  </a:cubicBezTo>
                  <a:cubicBezTo>
                    <a:pt x="61" y="75"/>
                    <a:pt x="63" y="75"/>
                    <a:pt x="64" y="75"/>
                  </a:cubicBezTo>
                  <a:cubicBezTo>
                    <a:pt x="64" y="74"/>
                    <a:pt x="64" y="73"/>
                    <a:pt x="64" y="72"/>
                  </a:cubicBezTo>
                  <a:cubicBezTo>
                    <a:pt x="63" y="72"/>
                    <a:pt x="61" y="72"/>
                    <a:pt x="60" y="72"/>
                  </a:cubicBezTo>
                  <a:close/>
                  <a:moveTo>
                    <a:pt x="29" y="72"/>
                  </a:moveTo>
                  <a:cubicBezTo>
                    <a:pt x="29" y="73"/>
                    <a:pt x="29" y="74"/>
                    <a:pt x="29" y="75"/>
                  </a:cubicBezTo>
                  <a:cubicBezTo>
                    <a:pt x="30" y="75"/>
                    <a:pt x="31" y="75"/>
                    <a:pt x="33" y="75"/>
                  </a:cubicBezTo>
                  <a:cubicBezTo>
                    <a:pt x="33" y="74"/>
                    <a:pt x="33" y="73"/>
                    <a:pt x="33" y="72"/>
                  </a:cubicBezTo>
                  <a:cubicBezTo>
                    <a:pt x="31" y="72"/>
                    <a:pt x="30" y="72"/>
                    <a:pt x="29" y="72"/>
                  </a:cubicBezTo>
                  <a:close/>
                  <a:moveTo>
                    <a:pt x="35" y="72"/>
                  </a:moveTo>
                  <a:cubicBezTo>
                    <a:pt x="35" y="73"/>
                    <a:pt x="35" y="74"/>
                    <a:pt x="35" y="75"/>
                  </a:cubicBezTo>
                  <a:cubicBezTo>
                    <a:pt x="36" y="75"/>
                    <a:pt x="38" y="75"/>
                    <a:pt x="39" y="75"/>
                  </a:cubicBezTo>
                  <a:cubicBezTo>
                    <a:pt x="39" y="74"/>
                    <a:pt x="39" y="73"/>
                    <a:pt x="39" y="72"/>
                  </a:cubicBezTo>
                  <a:cubicBezTo>
                    <a:pt x="38" y="72"/>
                    <a:pt x="36" y="72"/>
                    <a:pt x="35" y="72"/>
                  </a:cubicBezTo>
                  <a:close/>
                  <a:moveTo>
                    <a:pt x="47" y="72"/>
                  </a:moveTo>
                  <a:cubicBezTo>
                    <a:pt x="47" y="73"/>
                    <a:pt x="47" y="74"/>
                    <a:pt x="47" y="75"/>
                  </a:cubicBezTo>
                  <a:cubicBezTo>
                    <a:pt x="49" y="75"/>
                    <a:pt x="50" y="75"/>
                    <a:pt x="51" y="75"/>
                  </a:cubicBezTo>
                  <a:cubicBezTo>
                    <a:pt x="51" y="74"/>
                    <a:pt x="51" y="73"/>
                    <a:pt x="51" y="72"/>
                  </a:cubicBezTo>
                  <a:cubicBezTo>
                    <a:pt x="50" y="72"/>
                    <a:pt x="49" y="72"/>
                    <a:pt x="47" y="72"/>
                  </a:cubicBezTo>
                  <a:close/>
                  <a:moveTo>
                    <a:pt x="54" y="72"/>
                  </a:moveTo>
                  <a:cubicBezTo>
                    <a:pt x="54" y="73"/>
                    <a:pt x="54" y="74"/>
                    <a:pt x="54" y="75"/>
                  </a:cubicBezTo>
                  <a:cubicBezTo>
                    <a:pt x="55" y="75"/>
                    <a:pt x="56" y="75"/>
                    <a:pt x="58" y="75"/>
                  </a:cubicBezTo>
                  <a:cubicBezTo>
                    <a:pt x="58" y="74"/>
                    <a:pt x="58" y="73"/>
                    <a:pt x="58" y="72"/>
                  </a:cubicBezTo>
                  <a:cubicBezTo>
                    <a:pt x="56" y="72"/>
                    <a:pt x="55" y="72"/>
                    <a:pt x="54" y="72"/>
                  </a:cubicBezTo>
                  <a:close/>
                  <a:moveTo>
                    <a:pt x="60" y="66"/>
                  </a:moveTo>
                  <a:cubicBezTo>
                    <a:pt x="60" y="67"/>
                    <a:pt x="60" y="68"/>
                    <a:pt x="60" y="69"/>
                  </a:cubicBezTo>
                  <a:cubicBezTo>
                    <a:pt x="61" y="69"/>
                    <a:pt x="63" y="69"/>
                    <a:pt x="64" y="69"/>
                  </a:cubicBezTo>
                  <a:cubicBezTo>
                    <a:pt x="64" y="68"/>
                    <a:pt x="64" y="67"/>
                    <a:pt x="64" y="66"/>
                  </a:cubicBezTo>
                  <a:cubicBezTo>
                    <a:pt x="63" y="66"/>
                    <a:pt x="61" y="66"/>
                    <a:pt x="60" y="66"/>
                  </a:cubicBezTo>
                  <a:close/>
                  <a:moveTo>
                    <a:pt x="41" y="66"/>
                  </a:moveTo>
                  <a:cubicBezTo>
                    <a:pt x="41" y="67"/>
                    <a:pt x="41" y="68"/>
                    <a:pt x="41" y="69"/>
                  </a:cubicBezTo>
                  <a:cubicBezTo>
                    <a:pt x="42" y="69"/>
                    <a:pt x="44" y="69"/>
                    <a:pt x="45" y="69"/>
                  </a:cubicBezTo>
                  <a:cubicBezTo>
                    <a:pt x="45" y="68"/>
                    <a:pt x="45" y="67"/>
                    <a:pt x="45" y="66"/>
                  </a:cubicBezTo>
                  <a:cubicBezTo>
                    <a:pt x="44" y="66"/>
                    <a:pt x="42" y="66"/>
                    <a:pt x="41" y="66"/>
                  </a:cubicBezTo>
                  <a:close/>
                  <a:moveTo>
                    <a:pt x="47" y="66"/>
                  </a:moveTo>
                  <a:cubicBezTo>
                    <a:pt x="47" y="67"/>
                    <a:pt x="47" y="68"/>
                    <a:pt x="47" y="69"/>
                  </a:cubicBezTo>
                  <a:cubicBezTo>
                    <a:pt x="49" y="69"/>
                    <a:pt x="50" y="69"/>
                    <a:pt x="51" y="69"/>
                  </a:cubicBezTo>
                  <a:cubicBezTo>
                    <a:pt x="51" y="68"/>
                    <a:pt x="51" y="67"/>
                    <a:pt x="51" y="66"/>
                  </a:cubicBezTo>
                  <a:cubicBezTo>
                    <a:pt x="50" y="66"/>
                    <a:pt x="49" y="66"/>
                    <a:pt x="47" y="66"/>
                  </a:cubicBezTo>
                  <a:close/>
                  <a:moveTo>
                    <a:pt x="54" y="66"/>
                  </a:moveTo>
                  <a:cubicBezTo>
                    <a:pt x="54" y="67"/>
                    <a:pt x="54" y="68"/>
                    <a:pt x="54" y="69"/>
                  </a:cubicBezTo>
                  <a:cubicBezTo>
                    <a:pt x="55" y="69"/>
                    <a:pt x="56" y="69"/>
                    <a:pt x="58" y="69"/>
                  </a:cubicBezTo>
                  <a:cubicBezTo>
                    <a:pt x="58" y="68"/>
                    <a:pt x="58" y="67"/>
                    <a:pt x="58" y="66"/>
                  </a:cubicBezTo>
                  <a:cubicBezTo>
                    <a:pt x="56" y="66"/>
                    <a:pt x="55" y="66"/>
                    <a:pt x="54" y="66"/>
                  </a:cubicBezTo>
                  <a:close/>
                  <a:moveTo>
                    <a:pt x="60" y="60"/>
                  </a:moveTo>
                  <a:cubicBezTo>
                    <a:pt x="60" y="61"/>
                    <a:pt x="60" y="62"/>
                    <a:pt x="60" y="63"/>
                  </a:cubicBezTo>
                  <a:cubicBezTo>
                    <a:pt x="61" y="63"/>
                    <a:pt x="63" y="63"/>
                    <a:pt x="64" y="63"/>
                  </a:cubicBezTo>
                  <a:cubicBezTo>
                    <a:pt x="64" y="62"/>
                    <a:pt x="64" y="61"/>
                    <a:pt x="64" y="60"/>
                  </a:cubicBezTo>
                  <a:cubicBezTo>
                    <a:pt x="63" y="60"/>
                    <a:pt x="61" y="60"/>
                    <a:pt x="60" y="60"/>
                  </a:cubicBezTo>
                  <a:close/>
                  <a:moveTo>
                    <a:pt x="29" y="60"/>
                  </a:moveTo>
                  <a:cubicBezTo>
                    <a:pt x="29" y="61"/>
                    <a:pt x="29" y="62"/>
                    <a:pt x="29" y="63"/>
                  </a:cubicBezTo>
                  <a:cubicBezTo>
                    <a:pt x="30" y="63"/>
                    <a:pt x="31" y="63"/>
                    <a:pt x="33" y="63"/>
                  </a:cubicBezTo>
                  <a:cubicBezTo>
                    <a:pt x="33" y="62"/>
                    <a:pt x="33" y="61"/>
                    <a:pt x="33" y="60"/>
                  </a:cubicBezTo>
                  <a:cubicBezTo>
                    <a:pt x="31" y="60"/>
                    <a:pt x="30" y="60"/>
                    <a:pt x="29" y="60"/>
                  </a:cubicBezTo>
                  <a:close/>
                  <a:moveTo>
                    <a:pt x="41" y="60"/>
                  </a:moveTo>
                  <a:cubicBezTo>
                    <a:pt x="41" y="61"/>
                    <a:pt x="41" y="62"/>
                    <a:pt x="41" y="63"/>
                  </a:cubicBezTo>
                  <a:cubicBezTo>
                    <a:pt x="42" y="63"/>
                    <a:pt x="44" y="63"/>
                    <a:pt x="45" y="63"/>
                  </a:cubicBezTo>
                  <a:cubicBezTo>
                    <a:pt x="45" y="62"/>
                    <a:pt x="45" y="61"/>
                    <a:pt x="45" y="60"/>
                  </a:cubicBezTo>
                  <a:cubicBezTo>
                    <a:pt x="44" y="60"/>
                    <a:pt x="42" y="60"/>
                    <a:pt x="41" y="60"/>
                  </a:cubicBezTo>
                  <a:close/>
                  <a:moveTo>
                    <a:pt x="47" y="60"/>
                  </a:moveTo>
                  <a:cubicBezTo>
                    <a:pt x="47" y="61"/>
                    <a:pt x="47" y="62"/>
                    <a:pt x="47" y="63"/>
                  </a:cubicBezTo>
                  <a:cubicBezTo>
                    <a:pt x="49" y="63"/>
                    <a:pt x="50" y="63"/>
                    <a:pt x="51" y="63"/>
                  </a:cubicBezTo>
                  <a:cubicBezTo>
                    <a:pt x="51" y="62"/>
                    <a:pt x="51" y="61"/>
                    <a:pt x="51" y="60"/>
                  </a:cubicBezTo>
                  <a:cubicBezTo>
                    <a:pt x="50" y="60"/>
                    <a:pt x="49" y="60"/>
                    <a:pt x="47" y="60"/>
                  </a:cubicBezTo>
                  <a:close/>
                  <a:moveTo>
                    <a:pt x="54" y="60"/>
                  </a:moveTo>
                  <a:cubicBezTo>
                    <a:pt x="54" y="61"/>
                    <a:pt x="54" y="62"/>
                    <a:pt x="54" y="63"/>
                  </a:cubicBezTo>
                  <a:cubicBezTo>
                    <a:pt x="55" y="63"/>
                    <a:pt x="56" y="63"/>
                    <a:pt x="58" y="63"/>
                  </a:cubicBezTo>
                  <a:cubicBezTo>
                    <a:pt x="58" y="62"/>
                    <a:pt x="58" y="61"/>
                    <a:pt x="58" y="60"/>
                  </a:cubicBezTo>
                  <a:cubicBezTo>
                    <a:pt x="56" y="60"/>
                    <a:pt x="55" y="60"/>
                    <a:pt x="54" y="60"/>
                  </a:cubicBezTo>
                  <a:close/>
                  <a:moveTo>
                    <a:pt x="60" y="55"/>
                  </a:moveTo>
                  <a:cubicBezTo>
                    <a:pt x="60" y="56"/>
                    <a:pt x="60" y="57"/>
                    <a:pt x="60" y="58"/>
                  </a:cubicBezTo>
                  <a:cubicBezTo>
                    <a:pt x="61" y="58"/>
                    <a:pt x="63" y="58"/>
                    <a:pt x="64" y="58"/>
                  </a:cubicBezTo>
                  <a:cubicBezTo>
                    <a:pt x="64" y="57"/>
                    <a:pt x="64" y="56"/>
                    <a:pt x="64" y="55"/>
                  </a:cubicBezTo>
                  <a:cubicBezTo>
                    <a:pt x="63" y="55"/>
                    <a:pt x="61" y="55"/>
                    <a:pt x="60" y="55"/>
                  </a:cubicBezTo>
                  <a:close/>
                  <a:moveTo>
                    <a:pt x="35" y="55"/>
                  </a:moveTo>
                  <a:cubicBezTo>
                    <a:pt x="35" y="56"/>
                    <a:pt x="35" y="57"/>
                    <a:pt x="35" y="58"/>
                  </a:cubicBezTo>
                  <a:cubicBezTo>
                    <a:pt x="36" y="58"/>
                    <a:pt x="38" y="58"/>
                    <a:pt x="39" y="58"/>
                  </a:cubicBezTo>
                  <a:cubicBezTo>
                    <a:pt x="39" y="57"/>
                    <a:pt x="39" y="56"/>
                    <a:pt x="39" y="55"/>
                  </a:cubicBezTo>
                  <a:cubicBezTo>
                    <a:pt x="38" y="55"/>
                    <a:pt x="36" y="55"/>
                    <a:pt x="35" y="55"/>
                  </a:cubicBezTo>
                  <a:close/>
                  <a:moveTo>
                    <a:pt x="47" y="55"/>
                  </a:moveTo>
                  <a:cubicBezTo>
                    <a:pt x="47" y="56"/>
                    <a:pt x="47" y="57"/>
                    <a:pt x="47" y="58"/>
                  </a:cubicBezTo>
                  <a:cubicBezTo>
                    <a:pt x="49" y="58"/>
                    <a:pt x="50" y="58"/>
                    <a:pt x="51" y="58"/>
                  </a:cubicBezTo>
                  <a:cubicBezTo>
                    <a:pt x="51" y="57"/>
                    <a:pt x="51" y="56"/>
                    <a:pt x="51" y="55"/>
                  </a:cubicBezTo>
                  <a:cubicBezTo>
                    <a:pt x="50" y="55"/>
                    <a:pt x="49" y="55"/>
                    <a:pt x="47" y="55"/>
                  </a:cubicBezTo>
                  <a:close/>
                  <a:moveTo>
                    <a:pt x="35" y="49"/>
                  </a:moveTo>
                  <a:cubicBezTo>
                    <a:pt x="35" y="50"/>
                    <a:pt x="35" y="51"/>
                    <a:pt x="35" y="52"/>
                  </a:cubicBezTo>
                  <a:cubicBezTo>
                    <a:pt x="36" y="52"/>
                    <a:pt x="38" y="52"/>
                    <a:pt x="39" y="52"/>
                  </a:cubicBezTo>
                  <a:cubicBezTo>
                    <a:pt x="39" y="51"/>
                    <a:pt x="39" y="50"/>
                    <a:pt x="39" y="49"/>
                  </a:cubicBezTo>
                  <a:cubicBezTo>
                    <a:pt x="38" y="49"/>
                    <a:pt x="36" y="49"/>
                    <a:pt x="35" y="49"/>
                  </a:cubicBezTo>
                  <a:close/>
                  <a:moveTo>
                    <a:pt x="47" y="49"/>
                  </a:moveTo>
                  <a:cubicBezTo>
                    <a:pt x="47" y="50"/>
                    <a:pt x="47" y="51"/>
                    <a:pt x="47" y="52"/>
                  </a:cubicBezTo>
                  <a:cubicBezTo>
                    <a:pt x="49" y="52"/>
                    <a:pt x="50" y="52"/>
                    <a:pt x="51" y="52"/>
                  </a:cubicBezTo>
                  <a:cubicBezTo>
                    <a:pt x="51" y="51"/>
                    <a:pt x="51" y="50"/>
                    <a:pt x="51" y="49"/>
                  </a:cubicBezTo>
                  <a:cubicBezTo>
                    <a:pt x="50" y="49"/>
                    <a:pt x="49" y="49"/>
                    <a:pt x="47" y="49"/>
                  </a:cubicBezTo>
                  <a:close/>
                  <a:moveTo>
                    <a:pt x="54" y="49"/>
                  </a:moveTo>
                  <a:cubicBezTo>
                    <a:pt x="54" y="50"/>
                    <a:pt x="54" y="51"/>
                    <a:pt x="54" y="52"/>
                  </a:cubicBezTo>
                  <a:cubicBezTo>
                    <a:pt x="55" y="52"/>
                    <a:pt x="56" y="52"/>
                    <a:pt x="58" y="52"/>
                  </a:cubicBezTo>
                  <a:cubicBezTo>
                    <a:pt x="58" y="51"/>
                    <a:pt x="58" y="50"/>
                    <a:pt x="58" y="49"/>
                  </a:cubicBezTo>
                  <a:cubicBezTo>
                    <a:pt x="56" y="49"/>
                    <a:pt x="55" y="49"/>
                    <a:pt x="54" y="49"/>
                  </a:cubicBezTo>
                  <a:close/>
                  <a:moveTo>
                    <a:pt x="22" y="44"/>
                  </a:moveTo>
                  <a:cubicBezTo>
                    <a:pt x="22" y="45"/>
                    <a:pt x="22" y="46"/>
                    <a:pt x="22" y="47"/>
                  </a:cubicBezTo>
                  <a:cubicBezTo>
                    <a:pt x="24" y="47"/>
                    <a:pt x="25" y="47"/>
                    <a:pt x="26" y="47"/>
                  </a:cubicBezTo>
                  <a:cubicBezTo>
                    <a:pt x="26" y="46"/>
                    <a:pt x="26" y="45"/>
                    <a:pt x="26" y="44"/>
                  </a:cubicBezTo>
                  <a:cubicBezTo>
                    <a:pt x="25" y="44"/>
                    <a:pt x="24" y="44"/>
                    <a:pt x="22" y="44"/>
                  </a:cubicBezTo>
                  <a:close/>
                  <a:moveTo>
                    <a:pt x="35" y="44"/>
                  </a:moveTo>
                  <a:cubicBezTo>
                    <a:pt x="35" y="45"/>
                    <a:pt x="35" y="46"/>
                    <a:pt x="35" y="47"/>
                  </a:cubicBezTo>
                  <a:cubicBezTo>
                    <a:pt x="36" y="47"/>
                    <a:pt x="38" y="47"/>
                    <a:pt x="39" y="47"/>
                  </a:cubicBezTo>
                  <a:cubicBezTo>
                    <a:pt x="39" y="46"/>
                    <a:pt x="39" y="45"/>
                    <a:pt x="39" y="44"/>
                  </a:cubicBezTo>
                  <a:cubicBezTo>
                    <a:pt x="38" y="44"/>
                    <a:pt x="36" y="44"/>
                    <a:pt x="35" y="44"/>
                  </a:cubicBezTo>
                  <a:close/>
                  <a:moveTo>
                    <a:pt x="47" y="44"/>
                  </a:moveTo>
                  <a:cubicBezTo>
                    <a:pt x="47" y="45"/>
                    <a:pt x="47" y="46"/>
                    <a:pt x="47" y="47"/>
                  </a:cubicBezTo>
                  <a:cubicBezTo>
                    <a:pt x="49" y="47"/>
                    <a:pt x="50" y="47"/>
                    <a:pt x="51" y="47"/>
                  </a:cubicBezTo>
                  <a:cubicBezTo>
                    <a:pt x="51" y="46"/>
                    <a:pt x="51" y="45"/>
                    <a:pt x="51" y="44"/>
                  </a:cubicBezTo>
                  <a:cubicBezTo>
                    <a:pt x="50" y="44"/>
                    <a:pt x="49" y="44"/>
                    <a:pt x="47" y="44"/>
                  </a:cubicBezTo>
                  <a:close/>
                  <a:moveTo>
                    <a:pt x="21" y="7"/>
                  </a:moveTo>
                  <a:cubicBezTo>
                    <a:pt x="23" y="27"/>
                    <a:pt x="23" y="27"/>
                    <a:pt x="23" y="27"/>
                  </a:cubicBezTo>
                  <a:cubicBezTo>
                    <a:pt x="58" y="27"/>
                    <a:pt x="58" y="27"/>
                    <a:pt x="58" y="27"/>
                  </a:cubicBezTo>
                  <a:cubicBezTo>
                    <a:pt x="60" y="7"/>
                    <a:pt x="60" y="7"/>
                    <a:pt x="60" y="7"/>
                  </a:cubicBezTo>
                  <a:lnTo>
                    <a:pt x="21" y="7"/>
                  </a:ln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89" name="Rectangle 2594"/>
            <p:cNvSpPr>
              <a:spLocks noChangeArrowheads="1"/>
            </p:cNvSpPr>
            <p:nvPr/>
          </p:nvSpPr>
          <p:spPr bwMode="auto">
            <a:xfrm>
              <a:off x="-3133724" y="1143000"/>
              <a:ext cx="3694113" cy="45719"/>
            </a:xfrm>
            <a:prstGeom prst="rect">
              <a:avLst/>
            </a:pr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90" name="Freeform 2595"/>
            <p:cNvSpPr>
              <a:spLocks noEditPoints="1"/>
            </p:cNvSpPr>
            <p:nvPr/>
          </p:nvSpPr>
          <p:spPr bwMode="auto">
            <a:xfrm>
              <a:off x="-1325563" y="-598196"/>
              <a:ext cx="239714" cy="1753896"/>
            </a:xfrm>
            <a:custGeom>
              <a:avLst/>
              <a:gdLst>
                <a:gd name="T0" fmla="*/ 26 w 29"/>
                <a:gd name="T1" fmla="*/ 88 h 283"/>
                <a:gd name="T2" fmla="*/ 29 w 29"/>
                <a:gd name="T3" fmla="*/ 101 h 283"/>
                <a:gd name="T4" fmla="*/ 28 w 29"/>
                <a:gd name="T5" fmla="*/ 283 h 283"/>
                <a:gd name="T6" fmla="*/ 4 w 29"/>
                <a:gd name="T7" fmla="*/ 101 h 283"/>
                <a:gd name="T8" fmla="*/ 0 w 29"/>
                <a:gd name="T9" fmla="*/ 88 h 283"/>
                <a:gd name="T10" fmla="*/ 11 w 29"/>
                <a:gd name="T11" fmla="*/ 81 h 283"/>
                <a:gd name="T12" fmla="*/ 10 w 29"/>
                <a:gd name="T13" fmla="*/ 43 h 283"/>
                <a:gd name="T14" fmla="*/ 11 w 29"/>
                <a:gd name="T15" fmla="*/ 36 h 283"/>
                <a:gd name="T16" fmla="*/ 14 w 29"/>
                <a:gd name="T17" fmla="*/ 34 h 283"/>
                <a:gd name="T18" fmla="*/ 13 w 29"/>
                <a:gd name="T19" fmla="*/ 31 h 283"/>
                <a:gd name="T20" fmla="*/ 14 w 29"/>
                <a:gd name="T21" fmla="*/ 28 h 283"/>
                <a:gd name="T22" fmla="*/ 13 w 29"/>
                <a:gd name="T23" fmla="*/ 15 h 283"/>
                <a:gd name="T24" fmla="*/ 14 w 29"/>
                <a:gd name="T25" fmla="*/ 12 h 283"/>
                <a:gd name="T26" fmla="*/ 15 w 29"/>
                <a:gd name="T27" fmla="*/ 0 h 283"/>
                <a:gd name="T28" fmla="*/ 17 w 29"/>
                <a:gd name="T29" fmla="*/ 12 h 283"/>
                <a:gd name="T30" fmla="*/ 16 w 29"/>
                <a:gd name="T31" fmla="*/ 15 h 283"/>
                <a:gd name="T32" fmla="*/ 17 w 29"/>
                <a:gd name="T33" fmla="*/ 28 h 283"/>
                <a:gd name="T34" fmla="*/ 16 w 29"/>
                <a:gd name="T35" fmla="*/ 31 h 283"/>
                <a:gd name="T36" fmla="*/ 19 w 29"/>
                <a:gd name="T37" fmla="*/ 34 h 283"/>
                <a:gd name="T38" fmla="*/ 20 w 29"/>
                <a:gd name="T39" fmla="*/ 36 h 283"/>
                <a:gd name="T40" fmla="*/ 17 w 29"/>
                <a:gd name="T41" fmla="*/ 43 h 283"/>
                <a:gd name="T42" fmla="*/ 8 w 29"/>
                <a:gd name="T43" fmla="*/ 135 h 283"/>
                <a:gd name="T44" fmla="*/ 21 w 29"/>
                <a:gd name="T45" fmla="*/ 143 h 283"/>
                <a:gd name="T46" fmla="*/ 8 w 29"/>
                <a:gd name="T47" fmla="*/ 135 h 283"/>
                <a:gd name="T48" fmla="*/ 8 w 29"/>
                <a:gd name="T49" fmla="*/ 120 h 283"/>
                <a:gd name="T50" fmla="*/ 21 w 29"/>
                <a:gd name="T51" fmla="*/ 111 h 283"/>
                <a:gd name="T52" fmla="*/ 8 w 29"/>
                <a:gd name="T53" fmla="*/ 158 h 283"/>
                <a:gd name="T54" fmla="*/ 21 w 29"/>
                <a:gd name="T55" fmla="*/ 167 h 283"/>
                <a:gd name="T56" fmla="*/ 8 w 29"/>
                <a:gd name="T57" fmla="*/ 158 h 283"/>
                <a:gd name="T58" fmla="*/ 8 w 29"/>
                <a:gd name="T59" fmla="*/ 190 h 283"/>
                <a:gd name="T60" fmla="*/ 21 w 29"/>
                <a:gd name="T61" fmla="*/ 181 h 283"/>
                <a:gd name="T62" fmla="*/ 8 w 29"/>
                <a:gd name="T63" fmla="*/ 204 h 283"/>
                <a:gd name="T64" fmla="*/ 21 w 29"/>
                <a:gd name="T65" fmla="*/ 213 h 283"/>
                <a:gd name="T66" fmla="*/ 8 w 29"/>
                <a:gd name="T67" fmla="*/ 204 h 283"/>
                <a:gd name="T68" fmla="*/ 8 w 29"/>
                <a:gd name="T69" fmla="*/ 236 h 283"/>
                <a:gd name="T70" fmla="*/ 21 w 29"/>
                <a:gd name="T71" fmla="*/ 227 h 283"/>
                <a:gd name="T72" fmla="*/ 8 w 29"/>
                <a:gd name="T73" fmla="*/ 251 h 283"/>
                <a:gd name="T74" fmla="*/ 21 w 29"/>
                <a:gd name="T75" fmla="*/ 260 h 283"/>
                <a:gd name="T76" fmla="*/ 8 w 29"/>
                <a:gd name="T77" fmla="*/ 251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283">
                  <a:moveTo>
                    <a:pt x="18" y="81"/>
                  </a:moveTo>
                  <a:cubicBezTo>
                    <a:pt x="22" y="82"/>
                    <a:pt x="25" y="84"/>
                    <a:pt x="26" y="88"/>
                  </a:cubicBezTo>
                  <a:cubicBezTo>
                    <a:pt x="29" y="88"/>
                    <a:pt x="29" y="88"/>
                    <a:pt x="29" y="88"/>
                  </a:cubicBezTo>
                  <a:cubicBezTo>
                    <a:pt x="29" y="101"/>
                    <a:pt x="29" y="101"/>
                    <a:pt x="29" y="101"/>
                  </a:cubicBezTo>
                  <a:cubicBezTo>
                    <a:pt x="26" y="101"/>
                    <a:pt x="26" y="101"/>
                    <a:pt x="26" y="101"/>
                  </a:cubicBezTo>
                  <a:cubicBezTo>
                    <a:pt x="28" y="283"/>
                    <a:pt x="28" y="283"/>
                    <a:pt x="28" y="283"/>
                  </a:cubicBezTo>
                  <a:cubicBezTo>
                    <a:pt x="1" y="283"/>
                    <a:pt x="1" y="283"/>
                    <a:pt x="1" y="283"/>
                  </a:cubicBezTo>
                  <a:cubicBezTo>
                    <a:pt x="4" y="101"/>
                    <a:pt x="4" y="101"/>
                    <a:pt x="4" y="101"/>
                  </a:cubicBezTo>
                  <a:cubicBezTo>
                    <a:pt x="0" y="101"/>
                    <a:pt x="0" y="101"/>
                    <a:pt x="0" y="101"/>
                  </a:cubicBezTo>
                  <a:cubicBezTo>
                    <a:pt x="0" y="88"/>
                    <a:pt x="0" y="88"/>
                    <a:pt x="0" y="88"/>
                  </a:cubicBezTo>
                  <a:cubicBezTo>
                    <a:pt x="3" y="88"/>
                    <a:pt x="3" y="88"/>
                    <a:pt x="3" y="88"/>
                  </a:cubicBezTo>
                  <a:cubicBezTo>
                    <a:pt x="5" y="84"/>
                    <a:pt x="8" y="82"/>
                    <a:pt x="11" y="81"/>
                  </a:cubicBezTo>
                  <a:cubicBezTo>
                    <a:pt x="12" y="43"/>
                    <a:pt x="12" y="43"/>
                    <a:pt x="12" y="43"/>
                  </a:cubicBezTo>
                  <a:cubicBezTo>
                    <a:pt x="10" y="43"/>
                    <a:pt x="10" y="43"/>
                    <a:pt x="10" y="43"/>
                  </a:cubicBezTo>
                  <a:cubicBezTo>
                    <a:pt x="10" y="36"/>
                    <a:pt x="10" y="36"/>
                    <a:pt x="10" y="36"/>
                  </a:cubicBezTo>
                  <a:cubicBezTo>
                    <a:pt x="11" y="36"/>
                    <a:pt x="11" y="36"/>
                    <a:pt x="11" y="36"/>
                  </a:cubicBezTo>
                  <a:cubicBezTo>
                    <a:pt x="11" y="34"/>
                    <a:pt x="11" y="34"/>
                    <a:pt x="11" y="34"/>
                  </a:cubicBezTo>
                  <a:cubicBezTo>
                    <a:pt x="14" y="34"/>
                    <a:pt x="14" y="34"/>
                    <a:pt x="14" y="34"/>
                  </a:cubicBezTo>
                  <a:cubicBezTo>
                    <a:pt x="14" y="31"/>
                    <a:pt x="14" y="31"/>
                    <a:pt x="14" y="31"/>
                  </a:cubicBezTo>
                  <a:cubicBezTo>
                    <a:pt x="13" y="31"/>
                    <a:pt x="13" y="31"/>
                    <a:pt x="13" y="31"/>
                  </a:cubicBezTo>
                  <a:cubicBezTo>
                    <a:pt x="13" y="28"/>
                    <a:pt x="13" y="28"/>
                    <a:pt x="13" y="28"/>
                  </a:cubicBezTo>
                  <a:cubicBezTo>
                    <a:pt x="14" y="28"/>
                    <a:pt x="14" y="28"/>
                    <a:pt x="14" y="28"/>
                  </a:cubicBezTo>
                  <a:cubicBezTo>
                    <a:pt x="14" y="15"/>
                    <a:pt x="14" y="15"/>
                    <a:pt x="14" y="15"/>
                  </a:cubicBezTo>
                  <a:cubicBezTo>
                    <a:pt x="13" y="15"/>
                    <a:pt x="13" y="15"/>
                    <a:pt x="13" y="15"/>
                  </a:cubicBezTo>
                  <a:cubicBezTo>
                    <a:pt x="13" y="12"/>
                    <a:pt x="13" y="12"/>
                    <a:pt x="13" y="12"/>
                  </a:cubicBezTo>
                  <a:cubicBezTo>
                    <a:pt x="14" y="12"/>
                    <a:pt x="14" y="12"/>
                    <a:pt x="14" y="12"/>
                  </a:cubicBezTo>
                  <a:cubicBezTo>
                    <a:pt x="15" y="0"/>
                    <a:pt x="15" y="0"/>
                    <a:pt x="15" y="0"/>
                  </a:cubicBezTo>
                  <a:cubicBezTo>
                    <a:pt x="15" y="0"/>
                    <a:pt x="15" y="0"/>
                    <a:pt x="15" y="0"/>
                  </a:cubicBezTo>
                  <a:cubicBezTo>
                    <a:pt x="16" y="12"/>
                    <a:pt x="16" y="12"/>
                    <a:pt x="16" y="12"/>
                  </a:cubicBezTo>
                  <a:cubicBezTo>
                    <a:pt x="17" y="12"/>
                    <a:pt x="17" y="12"/>
                    <a:pt x="17" y="12"/>
                  </a:cubicBezTo>
                  <a:cubicBezTo>
                    <a:pt x="17" y="15"/>
                    <a:pt x="17" y="15"/>
                    <a:pt x="17" y="15"/>
                  </a:cubicBezTo>
                  <a:cubicBezTo>
                    <a:pt x="16" y="15"/>
                    <a:pt x="16" y="15"/>
                    <a:pt x="16" y="15"/>
                  </a:cubicBezTo>
                  <a:cubicBezTo>
                    <a:pt x="16" y="28"/>
                    <a:pt x="16" y="28"/>
                    <a:pt x="16" y="28"/>
                  </a:cubicBezTo>
                  <a:cubicBezTo>
                    <a:pt x="17" y="28"/>
                    <a:pt x="17" y="28"/>
                    <a:pt x="17" y="28"/>
                  </a:cubicBezTo>
                  <a:cubicBezTo>
                    <a:pt x="17" y="31"/>
                    <a:pt x="17" y="31"/>
                    <a:pt x="17" y="31"/>
                  </a:cubicBezTo>
                  <a:cubicBezTo>
                    <a:pt x="16" y="31"/>
                    <a:pt x="16" y="31"/>
                    <a:pt x="16" y="31"/>
                  </a:cubicBezTo>
                  <a:cubicBezTo>
                    <a:pt x="16" y="34"/>
                    <a:pt x="16" y="34"/>
                    <a:pt x="16" y="34"/>
                  </a:cubicBezTo>
                  <a:cubicBezTo>
                    <a:pt x="19" y="34"/>
                    <a:pt x="19" y="34"/>
                    <a:pt x="19" y="34"/>
                  </a:cubicBezTo>
                  <a:cubicBezTo>
                    <a:pt x="19" y="36"/>
                    <a:pt x="19" y="36"/>
                    <a:pt x="19" y="36"/>
                  </a:cubicBezTo>
                  <a:cubicBezTo>
                    <a:pt x="20" y="36"/>
                    <a:pt x="20" y="36"/>
                    <a:pt x="20" y="36"/>
                  </a:cubicBezTo>
                  <a:cubicBezTo>
                    <a:pt x="20" y="43"/>
                    <a:pt x="20" y="43"/>
                    <a:pt x="20" y="43"/>
                  </a:cubicBezTo>
                  <a:cubicBezTo>
                    <a:pt x="17" y="43"/>
                    <a:pt x="17" y="43"/>
                    <a:pt x="17" y="43"/>
                  </a:cubicBezTo>
                  <a:cubicBezTo>
                    <a:pt x="18" y="81"/>
                    <a:pt x="18" y="81"/>
                    <a:pt x="18" y="81"/>
                  </a:cubicBezTo>
                  <a:close/>
                  <a:moveTo>
                    <a:pt x="8" y="135"/>
                  </a:moveTo>
                  <a:cubicBezTo>
                    <a:pt x="8" y="138"/>
                    <a:pt x="8" y="140"/>
                    <a:pt x="8" y="143"/>
                  </a:cubicBezTo>
                  <a:cubicBezTo>
                    <a:pt x="13" y="143"/>
                    <a:pt x="17" y="143"/>
                    <a:pt x="21" y="143"/>
                  </a:cubicBezTo>
                  <a:cubicBezTo>
                    <a:pt x="21" y="140"/>
                    <a:pt x="21" y="138"/>
                    <a:pt x="21" y="135"/>
                  </a:cubicBezTo>
                  <a:cubicBezTo>
                    <a:pt x="17" y="135"/>
                    <a:pt x="13" y="135"/>
                    <a:pt x="8" y="135"/>
                  </a:cubicBezTo>
                  <a:close/>
                  <a:moveTo>
                    <a:pt x="8" y="111"/>
                  </a:moveTo>
                  <a:cubicBezTo>
                    <a:pt x="8" y="120"/>
                    <a:pt x="8" y="120"/>
                    <a:pt x="8" y="120"/>
                  </a:cubicBezTo>
                  <a:cubicBezTo>
                    <a:pt x="21" y="120"/>
                    <a:pt x="21" y="120"/>
                    <a:pt x="21" y="120"/>
                  </a:cubicBezTo>
                  <a:cubicBezTo>
                    <a:pt x="21" y="111"/>
                    <a:pt x="21" y="111"/>
                    <a:pt x="21" y="111"/>
                  </a:cubicBezTo>
                  <a:cubicBezTo>
                    <a:pt x="8" y="111"/>
                    <a:pt x="8" y="111"/>
                    <a:pt x="8" y="111"/>
                  </a:cubicBezTo>
                  <a:close/>
                  <a:moveTo>
                    <a:pt x="8" y="158"/>
                  </a:moveTo>
                  <a:cubicBezTo>
                    <a:pt x="8" y="161"/>
                    <a:pt x="8" y="164"/>
                    <a:pt x="8" y="167"/>
                  </a:cubicBezTo>
                  <a:cubicBezTo>
                    <a:pt x="13" y="167"/>
                    <a:pt x="17" y="167"/>
                    <a:pt x="21" y="167"/>
                  </a:cubicBezTo>
                  <a:cubicBezTo>
                    <a:pt x="21" y="164"/>
                    <a:pt x="21" y="161"/>
                    <a:pt x="21" y="158"/>
                  </a:cubicBezTo>
                  <a:cubicBezTo>
                    <a:pt x="17" y="158"/>
                    <a:pt x="13" y="158"/>
                    <a:pt x="8" y="158"/>
                  </a:cubicBezTo>
                  <a:close/>
                  <a:moveTo>
                    <a:pt x="8" y="181"/>
                  </a:moveTo>
                  <a:cubicBezTo>
                    <a:pt x="8" y="184"/>
                    <a:pt x="8" y="187"/>
                    <a:pt x="8" y="190"/>
                  </a:cubicBezTo>
                  <a:cubicBezTo>
                    <a:pt x="13" y="190"/>
                    <a:pt x="17" y="190"/>
                    <a:pt x="21" y="190"/>
                  </a:cubicBezTo>
                  <a:cubicBezTo>
                    <a:pt x="21" y="187"/>
                    <a:pt x="21" y="184"/>
                    <a:pt x="21" y="181"/>
                  </a:cubicBezTo>
                  <a:cubicBezTo>
                    <a:pt x="17" y="181"/>
                    <a:pt x="13" y="181"/>
                    <a:pt x="8" y="181"/>
                  </a:cubicBezTo>
                  <a:close/>
                  <a:moveTo>
                    <a:pt x="8" y="204"/>
                  </a:moveTo>
                  <a:cubicBezTo>
                    <a:pt x="8" y="207"/>
                    <a:pt x="8" y="210"/>
                    <a:pt x="8" y="213"/>
                  </a:cubicBezTo>
                  <a:cubicBezTo>
                    <a:pt x="13" y="213"/>
                    <a:pt x="17" y="213"/>
                    <a:pt x="21" y="213"/>
                  </a:cubicBezTo>
                  <a:cubicBezTo>
                    <a:pt x="21" y="210"/>
                    <a:pt x="21" y="207"/>
                    <a:pt x="21" y="204"/>
                  </a:cubicBezTo>
                  <a:cubicBezTo>
                    <a:pt x="17" y="204"/>
                    <a:pt x="13" y="204"/>
                    <a:pt x="8" y="204"/>
                  </a:cubicBezTo>
                  <a:close/>
                  <a:moveTo>
                    <a:pt x="8" y="227"/>
                  </a:moveTo>
                  <a:cubicBezTo>
                    <a:pt x="8" y="230"/>
                    <a:pt x="8" y="233"/>
                    <a:pt x="8" y="236"/>
                  </a:cubicBezTo>
                  <a:cubicBezTo>
                    <a:pt x="13" y="236"/>
                    <a:pt x="17" y="236"/>
                    <a:pt x="21" y="236"/>
                  </a:cubicBezTo>
                  <a:cubicBezTo>
                    <a:pt x="21" y="233"/>
                    <a:pt x="21" y="230"/>
                    <a:pt x="21" y="227"/>
                  </a:cubicBezTo>
                  <a:cubicBezTo>
                    <a:pt x="17" y="227"/>
                    <a:pt x="13" y="227"/>
                    <a:pt x="8" y="227"/>
                  </a:cubicBezTo>
                  <a:close/>
                  <a:moveTo>
                    <a:pt x="8" y="251"/>
                  </a:moveTo>
                  <a:cubicBezTo>
                    <a:pt x="8" y="260"/>
                    <a:pt x="8" y="260"/>
                    <a:pt x="8" y="260"/>
                  </a:cubicBezTo>
                  <a:cubicBezTo>
                    <a:pt x="21" y="260"/>
                    <a:pt x="21" y="260"/>
                    <a:pt x="21" y="260"/>
                  </a:cubicBezTo>
                  <a:cubicBezTo>
                    <a:pt x="21" y="251"/>
                    <a:pt x="21" y="251"/>
                    <a:pt x="21" y="251"/>
                  </a:cubicBezTo>
                  <a:lnTo>
                    <a:pt x="8" y="251"/>
                  </a:ln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91" name="Freeform 2596"/>
            <p:cNvSpPr>
              <a:spLocks noEditPoints="1"/>
            </p:cNvSpPr>
            <p:nvPr/>
          </p:nvSpPr>
          <p:spPr bwMode="auto">
            <a:xfrm>
              <a:off x="-1223962" y="320675"/>
              <a:ext cx="241944" cy="835025"/>
            </a:xfrm>
            <a:custGeom>
              <a:avLst/>
              <a:gdLst>
                <a:gd name="T0" fmla="*/ 40 w 55"/>
                <a:gd name="T1" fmla="*/ 30 h 190"/>
                <a:gd name="T2" fmla="*/ 29 w 55"/>
                <a:gd name="T3" fmla="*/ 8 h 190"/>
                <a:gd name="T4" fmla="*/ 25 w 55"/>
                <a:gd name="T5" fmla="*/ 58 h 190"/>
                <a:gd name="T6" fmla="*/ 48 w 55"/>
                <a:gd name="T7" fmla="*/ 53 h 190"/>
                <a:gd name="T8" fmla="*/ 39 w 55"/>
                <a:gd name="T9" fmla="*/ 56 h 190"/>
                <a:gd name="T10" fmla="*/ 25 w 55"/>
                <a:gd name="T11" fmla="*/ 56 h 190"/>
                <a:gd name="T12" fmla="*/ 8 w 55"/>
                <a:gd name="T13" fmla="*/ 168 h 190"/>
                <a:gd name="T14" fmla="*/ 34 w 55"/>
                <a:gd name="T15" fmla="*/ 168 h 190"/>
                <a:gd name="T16" fmla="*/ 31 w 55"/>
                <a:gd name="T17" fmla="*/ 168 h 190"/>
                <a:gd name="T18" fmla="*/ 22 w 55"/>
                <a:gd name="T19" fmla="*/ 172 h 190"/>
                <a:gd name="T20" fmla="*/ 8 w 55"/>
                <a:gd name="T21" fmla="*/ 166 h 190"/>
                <a:gd name="T22" fmla="*/ 43 w 55"/>
                <a:gd name="T23" fmla="*/ 162 h 190"/>
                <a:gd name="T24" fmla="*/ 16 w 55"/>
                <a:gd name="T25" fmla="*/ 162 h 190"/>
                <a:gd name="T26" fmla="*/ 13 w 55"/>
                <a:gd name="T27" fmla="*/ 157 h 190"/>
                <a:gd name="T28" fmla="*/ 48 w 55"/>
                <a:gd name="T29" fmla="*/ 160 h 190"/>
                <a:gd name="T30" fmla="*/ 34 w 55"/>
                <a:gd name="T31" fmla="*/ 160 h 190"/>
                <a:gd name="T32" fmla="*/ 16 w 55"/>
                <a:gd name="T33" fmla="*/ 157 h 190"/>
                <a:gd name="T34" fmla="*/ 34 w 55"/>
                <a:gd name="T35" fmla="*/ 151 h 190"/>
                <a:gd name="T36" fmla="*/ 22 w 55"/>
                <a:gd name="T37" fmla="*/ 151 h 190"/>
                <a:gd name="T38" fmla="*/ 39 w 55"/>
                <a:gd name="T39" fmla="*/ 149 h 190"/>
                <a:gd name="T40" fmla="*/ 25 w 55"/>
                <a:gd name="T41" fmla="*/ 149 h 190"/>
                <a:gd name="T42" fmla="*/ 16 w 55"/>
                <a:gd name="T43" fmla="*/ 145 h 190"/>
                <a:gd name="T44" fmla="*/ 16 w 55"/>
                <a:gd name="T45" fmla="*/ 139 h 190"/>
                <a:gd name="T46" fmla="*/ 48 w 55"/>
                <a:gd name="T47" fmla="*/ 134 h 190"/>
                <a:gd name="T48" fmla="*/ 39 w 55"/>
                <a:gd name="T49" fmla="*/ 137 h 190"/>
                <a:gd name="T50" fmla="*/ 25 w 55"/>
                <a:gd name="T51" fmla="*/ 137 h 190"/>
                <a:gd name="T52" fmla="*/ 34 w 55"/>
                <a:gd name="T53" fmla="*/ 128 h 190"/>
                <a:gd name="T54" fmla="*/ 8 w 55"/>
                <a:gd name="T55" fmla="*/ 122 h 190"/>
                <a:gd name="T56" fmla="*/ 48 w 55"/>
                <a:gd name="T57" fmla="*/ 122 h 190"/>
                <a:gd name="T58" fmla="*/ 39 w 55"/>
                <a:gd name="T59" fmla="*/ 125 h 190"/>
                <a:gd name="T60" fmla="*/ 25 w 55"/>
                <a:gd name="T61" fmla="*/ 125 h 190"/>
                <a:gd name="T62" fmla="*/ 16 w 55"/>
                <a:gd name="T63" fmla="*/ 122 h 190"/>
                <a:gd name="T64" fmla="*/ 43 w 55"/>
                <a:gd name="T65" fmla="*/ 116 h 190"/>
                <a:gd name="T66" fmla="*/ 39 w 55"/>
                <a:gd name="T67" fmla="*/ 116 h 190"/>
                <a:gd name="T68" fmla="*/ 31 w 55"/>
                <a:gd name="T69" fmla="*/ 120 h 190"/>
                <a:gd name="T70" fmla="*/ 8 w 55"/>
                <a:gd name="T71" fmla="*/ 114 h 190"/>
                <a:gd name="T72" fmla="*/ 25 w 55"/>
                <a:gd name="T73" fmla="*/ 110 h 190"/>
                <a:gd name="T74" fmla="*/ 8 w 55"/>
                <a:gd name="T75" fmla="*/ 105 h 190"/>
                <a:gd name="T76" fmla="*/ 31 w 55"/>
                <a:gd name="T77" fmla="*/ 105 h 190"/>
                <a:gd name="T78" fmla="*/ 13 w 55"/>
                <a:gd name="T79" fmla="*/ 102 h 190"/>
                <a:gd name="T80" fmla="*/ 25 w 55"/>
                <a:gd name="T81" fmla="*/ 102 h 190"/>
                <a:gd name="T82" fmla="*/ 16 w 55"/>
                <a:gd name="T83" fmla="*/ 99 h 190"/>
                <a:gd name="T84" fmla="*/ 25 w 55"/>
                <a:gd name="T85" fmla="*/ 93 h 190"/>
                <a:gd name="T86" fmla="*/ 22 w 55"/>
                <a:gd name="T87" fmla="*/ 93 h 190"/>
                <a:gd name="T88" fmla="*/ 13 w 55"/>
                <a:gd name="T89" fmla="*/ 91 h 190"/>
                <a:gd name="T90" fmla="*/ 43 w 55"/>
                <a:gd name="T91" fmla="*/ 91 h 190"/>
                <a:gd name="T92" fmla="*/ 34 w 55"/>
                <a:gd name="T93" fmla="*/ 87 h 190"/>
                <a:gd name="T94" fmla="*/ 16 w 55"/>
                <a:gd name="T95" fmla="*/ 87 h 190"/>
                <a:gd name="T96" fmla="*/ 13 w 55"/>
                <a:gd name="T97" fmla="*/ 82 h 190"/>
                <a:gd name="T98" fmla="*/ 48 w 55"/>
                <a:gd name="T99" fmla="*/ 85 h 190"/>
                <a:gd name="T100" fmla="*/ 34 w 55"/>
                <a:gd name="T101" fmla="*/ 85 h 190"/>
                <a:gd name="T102" fmla="*/ 25 w 55"/>
                <a:gd name="T103" fmla="*/ 82 h 190"/>
                <a:gd name="T104" fmla="*/ 43 w 55"/>
                <a:gd name="T105" fmla="*/ 76 h 190"/>
                <a:gd name="T106" fmla="*/ 39 w 55"/>
                <a:gd name="T107" fmla="*/ 76 h 190"/>
                <a:gd name="T108" fmla="*/ 31 w 55"/>
                <a:gd name="T109" fmla="*/ 79 h 190"/>
                <a:gd name="T110" fmla="*/ 16 w 55"/>
                <a:gd name="T111" fmla="*/ 79 h 190"/>
                <a:gd name="T112" fmla="*/ 25 w 55"/>
                <a:gd name="T113" fmla="*/ 70 h 190"/>
                <a:gd name="T114" fmla="*/ 25 w 55"/>
                <a:gd name="T115" fmla="*/ 64 h 190"/>
                <a:gd name="T116" fmla="*/ 48 w 55"/>
                <a:gd name="T117" fmla="*/ 58 h 190"/>
                <a:gd name="T118" fmla="*/ 39 w 55"/>
                <a:gd name="T119" fmla="*/ 6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 h="190">
                  <a:moveTo>
                    <a:pt x="0" y="190"/>
                  </a:moveTo>
                  <a:cubicBezTo>
                    <a:pt x="55" y="190"/>
                    <a:pt x="55" y="190"/>
                    <a:pt x="55" y="190"/>
                  </a:cubicBezTo>
                  <a:cubicBezTo>
                    <a:pt x="55" y="29"/>
                    <a:pt x="55" y="29"/>
                    <a:pt x="55" y="29"/>
                  </a:cubicBezTo>
                  <a:cubicBezTo>
                    <a:pt x="50" y="29"/>
                    <a:pt x="46" y="29"/>
                    <a:pt x="42" y="30"/>
                  </a:cubicBezTo>
                  <a:cubicBezTo>
                    <a:pt x="42" y="30"/>
                    <a:pt x="42" y="30"/>
                    <a:pt x="42" y="30"/>
                  </a:cubicBezTo>
                  <a:cubicBezTo>
                    <a:pt x="40" y="30"/>
                    <a:pt x="40" y="30"/>
                    <a:pt x="40" y="30"/>
                  </a:cubicBezTo>
                  <a:cubicBezTo>
                    <a:pt x="40" y="0"/>
                    <a:pt x="40" y="0"/>
                    <a:pt x="40" y="0"/>
                  </a:cubicBezTo>
                  <a:cubicBezTo>
                    <a:pt x="37" y="0"/>
                    <a:pt x="37" y="0"/>
                    <a:pt x="37" y="0"/>
                  </a:cubicBezTo>
                  <a:cubicBezTo>
                    <a:pt x="37" y="30"/>
                    <a:pt x="37" y="30"/>
                    <a:pt x="37" y="30"/>
                  </a:cubicBezTo>
                  <a:cubicBezTo>
                    <a:pt x="30" y="30"/>
                    <a:pt x="30" y="30"/>
                    <a:pt x="30" y="30"/>
                  </a:cubicBezTo>
                  <a:cubicBezTo>
                    <a:pt x="30" y="8"/>
                    <a:pt x="30" y="8"/>
                    <a:pt x="30" y="8"/>
                  </a:cubicBezTo>
                  <a:cubicBezTo>
                    <a:pt x="29" y="8"/>
                    <a:pt x="29" y="8"/>
                    <a:pt x="29" y="8"/>
                  </a:cubicBezTo>
                  <a:cubicBezTo>
                    <a:pt x="29" y="30"/>
                    <a:pt x="29" y="30"/>
                    <a:pt x="29" y="30"/>
                  </a:cubicBezTo>
                  <a:cubicBezTo>
                    <a:pt x="23" y="30"/>
                    <a:pt x="23" y="30"/>
                    <a:pt x="23" y="30"/>
                  </a:cubicBezTo>
                  <a:cubicBezTo>
                    <a:pt x="23" y="38"/>
                    <a:pt x="23" y="38"/>
                    <a:pt x="23" y="38"/>
                  </a:cubicBezTo>
                  <a:cubicBezTo>
                    <a:pt x="14" y="44"/>
                    <a:pt x="6" y="54"/>
                    <a:pt x="0" y="68"/>
                  </a:cubicBezTo>
                  <a:cubicBezTo>
                    <a:pt x="0" y="190"/>
                    <a:pt x="0" y="190"/>
                    <a:pt x="0" y="190"/>
                  </a:cubicBezTo>
                  <a:close/>
                  <a:moveTo>
                    <a:pt x="25" y="58"/>
                  </a:moveTo>
                  <a:cubicBezTo>
                    <a:pt x="27" y="58"/>
                    <a:pt x="29" y="58"/>
                    <a:pt x="31" y="58"/>
                  </a:cubicBezTo>
                  <a:cubicBezTo>
                    <a:pt x="31" y="60"/>
                    <a:pt x="31" y="61"/>
                    <a:pt x="31" y="62"/>
                  </a:cubicBezTo>
                  <a:cubicBezTo>
                    <a:pt x="29" y="62"/>
                    <a:pt x="27" y="62"/>
                    <a:pt x="25" y="62"/>
                  </a:cubicBezTo>
                  <a:cubicBezTo>
                    <a:pt x="25" y="61"/>
                    <a:pt x="25" y="60"/>
                    <a:pt x="25" y="58"/>
                  </a:cubicBezTo>
                  <a:close/>
                  <a:moveTo>
                    <a:pt x="43" y="53"/>
                  </a:moveTo>
                  <a:cubicBezTo>
                    <a:pt x="48" y="53"/>
                    <a:pt x="48" y="53"/>
                    <a:pt x="48" y="53"/>
                  </a:cubicBezTo>
                  <a:cubicBezTo>
                    <a:pt x="48" y="56"/>
                    <a:pt x="48" y="56"/>
                    <a:pt x="48" y="56"/>
                  </a:cubicBezTo>
                  <a:cubicBezTo>
                    <a:pt x="43" y="56"/>
                    <a:pt x="43" y="56"/>
                    <a:pt x="43" y="56"/>
                  </a:cubicBezTo>
                  <a:cubicBezTo>
                    <a:pt x="43" y="53"/>
                    <a:pt x="43" y="53"/>
                    <a:pt x="43" y="53"/>
                  </a:cubicBezTo>
                  <a:close/>
                  <a:moveTo>
                    <a:pt x="34" y="53"/>
                  </a:moveTo>
                  <a:cubicBezTo>
                    <a:pt x="36" y="53"/>
                    <a:pt x="38" y="53"/>
                    <a:pt x="39" y="53"/>
                  </a:cubicBezTo>
                  <a:cubicBezTo>
                    <a:pt x="39" y="54"/>
                    <a:pt x="39" y="55"/>
                    <a:pt x="39" y="56"/>
                  </a:cubicBezTo>
                  <a:cubicBezTo>
                    <a:pt x="38" y="56"/>
                    <a:pt x="36" y="56"/>
                    <a:pt x="34" y="56"/>
                  </a:cubicBezTo>
                  <a:cubicBezTo>
                    <a:pt x="34" y="55"/>
                    <a:pt x="34" y="54"/>
                    <a:pt x="34" y="53"/>
                  </a:cubicBezTo>
                  <a:close/>
                  <a:moveTo>
                    <a:pt x="25" y="53"/>
                  </a:moveTo>
                  <a:cubicBezTo>
                    <a:pt x="27" y="53"/>
                    <a:pt x="29" y="53"/>
                    <a:pt x="31" y="53"/>
                  </a:cubicBezTo>
                  <a:cubicBezTo>
                    <a:pt x="31" y="54"/>
                    <a:pt x="31" y="55"/>
                    <a:pt x="31" y="56"/>
                  </a:cubicBezTo>
                  <a:cubicBezTo>
                    <a:pt x="29" y="56"/>
                    <a:pt x="27" y="56"/>
                    <a:pt x="25" y="56"/>
                  </a:cubicBezTo>
                  <a:cubicBezTo>
                    <a:pt x="25" y="55"/>
                    <a:pt x="25" y="54"/>
                    <a:pt x="25" y="53"/>
                  </a:cubicBezTo>
                  <a:close/>
                  <a:moveTo>
                    <a:pt x="8" y="168"/>
                  </a:moveTo>
                  <a:cubicBezTo>
                    <a:pt x="13" y="168"/>
                    <a:pt x="13" y="168"/>
                    <a:pt x="13" y="168"/>
                  </a:cubicBezTo>
                  <a:cubicBezTo>
                    <a:pt x="13" y="172"/>
                    <a:pt x="13" y="172"/>
                    <a:pt x="13" y="172"/>
                  </a:cubicBezTo>
                  <a:cubicBezTo>
                    <a:pt x="8" y="172"/>
                    <a:pt x="8" y="172"/>
                    <a:pt x="8" y="172"/>
                  </a:cubicBezTo>
                  <a:cubicBezTo>
                    <a:pt x="8" y="168"/>
                    <a:pt x="8" y="168"/>
                    <a:pt x="8" y="168"/>
                  </a:cubicBezTo>
                  <a:close/>
                  <a:moveTo>
                    <a:pt x="43" y="168"/>
                  </a:moveTo>
                  <a:cubicBezTo>
                    <a:pt x="48" y="168"/>
                    <a:pt x="48" y="168"/>
                    <a:pt x="48" y="168"/>
                  </a:cubicBezTo>
                  <a:cubicBezTo>
                    <a:pt x="48" y="172"/>
                    <a:pt x="48" y="172"/>
                    <a:pt x="48" y="172"/>
                  </a:cubicBezTo>
                  <a:cubicBezTo>
                    <a:pt x="43" y="172"/>
                    <a:pt x="43" y="172"/>
                    <a:pt x="43" y="172"/>
                  </a:cubicBezTo>
                  <a:cubicBezTo>
                    <a:pt x="43" y="168"/>
                    <a:pt x="43" y="168"/>
                    <a:pt x="43" y="168"/>
                  </a:cubicBezTo>
                  <a:close/>
                  <a:moveTo>
                    <a:pt x="34" y="168"/>
                  </a:moveTo>
                  <a:cubicBezTo>
                    <a:pt x="36" y="168"/>
                    <a:pt x="38" y="168"/>
                    <a:pt x="39" y="168"/>
                  </a:cubicBezTo>
                  <a:cubicBezTo>
                    <a:pt x="39" y="169"/>
                    <a:pt x="39" y="171"/>
                    <a:pt x="39" y="172"/>
                  </a:cubicBezTo>
                  <a:cubicBezTo>
                    <a:pt x="38" y="172"/>
                    <a:pt x="36" y="172"/>
                    <a:pt x="34" y="172"/>
                  </a:cubicBezTo>
                  <a:cubicBezTo>
                    <a:pt x="34" y="171"/>
                    <a:pt x="34" y="169"/>
                    <a:pt x="34" y="168"/>
                  </a:cubicBezTo>
                  <a:close/>
                  <a:moveTo>
                    <a:pt x="25" y="168"/>
                  </a:moveTo>
                  <a:cubicBezTo>
                    <a:pt x="27" y="168"/>
                    <a:pt x="29" y="168"/>
                    <a:pt x="31" y="168"/>
                  </a:cubicBezTo>
                  <a:cubicBezTo>
                    <a:pt x="31" y="169"/>
                    <a:pt x="31" y="171"/>
                    <a:pt x="31" y="172"/>
                  </a:cubicBezTo>
                  <a:cubicBezTo>
                    <a:pt x="29" y="172"/>
                    <a:pt x="27" y="172"/>
                    <a:pt x="25" y="172"/>
                  </a:cubicBezTo>
                  <a:cubicBezTo>
                    <a:pt x="25" y="171"/>
                    <a:pt x="25" y="169"/>
                    <a:pt x="25" y="168"/>
                  </a:cubicBezTo>
                  <a:close/>
                  <a:moveTo>
                    <a:pt x="16" y="168"/>
                  </a:moveTo>
                  <a:cubicBezTo>
                    <a:pt x="18" y="168"/>
                    <a:pt x="20" y="168"/>
                    <a:pt x="22" y="168"/>
                  </a:cubicBezTo>
                  <a:cubicBezTo>
                    <a:pt x="22" y="169"/>
                    <a:pt x="22" y="171"/>
                    <a:pt x="22" y="172"/>
                  </a:cubicBezTo>
                  <a:cubicBezTo>
                    <a:pt x="20" y="172"/>
                    <a:pt x="18" y="172"/>
                    <a:pt x="16" y="172"/>
                  </a:cubicBezTo>
                  <a:cubicBezTo>
                    <a:pt x="16" y="171"/>
                    <a:pt x="16" y="169"/>
                    <a:pt x="16" y="168"/>
                  </a:cubicBezTo>
                  <a:close/>
                  <a:moveTo>
                    <a:pt x="8" y="162"/>
                  </a:moveTo>
                  <a:cubicBezTo>
                    <a:pt x="9" y="162"/>
                    <a:pt x="11" y="162"/>
                    <a:pt x="13" y="162"/>
                  </a:cubicBezTo>
                  <a:cubicBezTo>
                    <a:pt x="13" y="164"/>
                    <a:pt x="13" y="165"/>
                    <a:pt x="13" y="166"/>
                  </a:cubicBezTo>
                  <a:cubicBezTo>
                    <a:pt x="11" y="166"/>
                    <a:pt x="9" y="166"/>
                    <a:pt x="8" y="166"/>
                  </a:cubicBezTo>
                  <a:cubicBezTo>
                    <a:pt x="8" y="165"/>
                    <a:pt x="8" y="164"/>
                    <a:pt x="8" y="162"/>
                  </a:cubicBezTo>
                  <a:close/>
                  <a:moveTo>
                    <a:pt x="43" y="162"/>
                  </a:moveTo>
                  <a:cubicBezTo>
                    <a:pt x="45" y="162"/>
                    <a:pt x="47" y="162"/>
                    <a:pt x="48" y="162"/>
                  </a:cubicBezTo>
                  <a:cubicBezTo>
                    <a:pt x="48" y="164"/>
                    <a:pt x="48" y="165"/>
                    <a:pt x="48" y="166"/>
                  </a:cubicBezTo>
                  <a:cubicBezTo>
                    <a:pt x="47" y="166"/>
                    <a:pt x="45" y="166"/>
                    <a:pt x="43" y="166"/>
                  </a:cubicBezTo>
                  <a:cubicBezTo>
                    <a:pt x="43" y="165"/>
                    <a:pt x="43" y="164"/>
                    <a:pt x="43" y="162"/>
                  </a:cubicBezTo>
                  <a:close/>
                  <a:moveTo>
                    <a:pt x="34" y="162"/>
                  </a:moveTo>
                  <a:cubicBezTo>
                    <a:pt x="36" y="162"/>
                    <a:pt x="38" y="162"/>
                    <a:pt x="39" y="162"/>
                  </a:cubicBezTo>
                  <a:cubicBezTo>
                    <a:pt x="39" y="164"/>
                    <a:pt x="39" y="165"/>
                    <a:pt x="39" y="166"/>
                  </a:cubicBezTo>
                  <a:cubicBezTo>
                    <a:pt x="38" y="166"/>
                    <a:pt x="36" y="166"/>
                    <a:pt x="34" y="166"/>
                  </a:cubicBezTo>
                  <a:cubicBezTo>
                    <a:pt x="34" y="165"/>
                    <a:pt x="34" y="164"/>
                    <a:pt x="34" y="162"/>
                  </a:cubicBezTo>
                  <a:close/>
                  <a:moveTo>
                    <a:pt x="16" y="162"/>
                  </a:moveTo>
                  <a:cubicBezTo>
                    <a:pt x="18" y="162"/>
                    <a:pt x="20" y="162"/>
                    <a:pt x="22" y="162"/>
                  </a:cubicBezTo>
                  <a:cubicBezTo>
                    <a:pt x="22" y="164"/>
                    <a:pt x="22" y="165"/>
                    <a:pt x="22" y="166"/>
                  </a:cubicBezTo>
                  <a:cubicBezTo>
                    <a:pt x="20" y="166"/>
                    <a:pt x="18" y="166"/>
                    <a:pt x="16" y="166"/>
                  </a:cubicBezTo>
                  <a:cubicBezTo>
                    <a:pt x="16" y="165"/>
                    <a:pt x="16" y="164"/>
                    <a:pt x="16" y="162"/>
                  </a:cubicBezTo>
                  <a:close/>
                  <a:moveTo>
                    <a:pt x="8" y="157"/>
                  </a:moveTo>
                  <a:cubicBezTo>
                    <a:pt x="9" y="157"/>
                    <a:pt x="11" y="157"/>
                    <a:pt x="13" y="157"/>
                  </a:cubicBezTo>
                  <a:cubicBezTo>
                    <a:pt x="13" y="158"/>
                    <a:pt x="13" y="159"/>
                    <a:pt x="13" y="160"/>
                  </a:cubicBezTo>
                  <a:cubicBezTo>
                    <a:pt x="11" y="160"/>
                    <a:pt x="9" y="160"/>
                    <a:pt x="8" y="160"/>
                  </a:cubicBezTo>
                  <a:cubicBezTo>
                    <a:pt x="8" y="159"/>
                    <a:pt x="8" y="158"/>
                    <a:pt x="8" y="157"/>
                  </a:cubicBezTo>
                  <a:close/>
                  <a:moveTo>
                    <a:pt x="43" y="157"/>
                  </a:moveTo>
                  <a:cubicBezTo>
                    <a:pt x="45" y="157"/>
                    <a:pt x="47" y="157"/>
                    <a:pt x="48" y="157"/>
                  </a:cubicBezTo>
                  <a:cubicBezTo>
                    <a:pt x="48" y="158"/>
                    <a:pt x="48" y="159"/>
                    <a:pt x="48" y="160"/>
                  </a:cubicBezTo>
                  <a:cubicBezTo>
                    <a:pt x="47" y="160"/>
                    <a:pt x="45" y="160"/>
                    <a:pt x="43" y="160"/>
                  </a:cubicBezTo>
                  <a:cubicBezTo>
                    <a:pt x="43" y="159"/>
                    <a:pt x="43" y="158"/>
                    <a:pt x="43" y="157"/>
                  </a:cubicBezTo>
                  <a:close/>
                  <a:moveTo>
                    <a:pt x="34" y="157"/>
                  </a:moveTo>
                  <a:cubicBezTo>
                    <a:pt x="36" y="157"/>
                    <a:pt x="38" y="157"/>
                    <a:pt x="39" y="157"/>
                  </a:cubicBezTo>
                  <a:cubicBezTo>
                    <a:pt x="39" y="158"/>
                    <a:pt x="39" y="159"/>
                    <a:pt x="39" y="160"/>
                  </a:cubicBezTo>
                  <a:cubicBezTo>
                    <a:pt x="38" y="160"/>
                    <a:pt x="36" y="160"/>
                    <a:pt x="34" y="160"/>
                  </a:cubicBezTo>
                  <a:cubicBezTo>
                    <a:pt x="34" y="159"/>
                    <a:pt x="34" y="158"/>
                    <a:pt x="34" y="157"/>
                  </a:cubicBezTo>
                  <a:close/>
                  <a:moveTo>
                    <a:pt x="16" y="157"/>
                  </a:moveTo>
                  <a:cubicBezTo>
                    <a:pt x="18" y="157"/>
                    <a:pt x="20" y="157"/>
                    <a:pt x="22" y="157"/>
                  </a:cubicBezTo>
                  <a:cubicBezTo>
                    <a:pt x="22" y="158"/>
                    <a:pt x="22" y="159"/>
                    <a:pt x="22" y="160"/>
                  </a:cubicBezTo>
                  <a:cubicBezTo>
                    <a:pt x="20" y="160"/>
                    <a:pt x="18" y="160"/>
                    <a:pt x="16" y="160"/>
                  </a:cubicBezTo>
                  <a:cubicBezTo>
                    <a:pt x="16" y="159"/>
                    <a:pt x="16" y="158"/>
                    <a:pt x="16" y="157"/>
                  </a:cubicBezTo>
                  <a:close/>
                  <a:moveTo>
                    <a:pt x="43" y="151"/>
                  </a:moveTo>
                  <a:cubicBezTo>
                    <a:pt x="45" y="151"/>
                    <a:pt x="47" y="151"/>
                    <a:pt x="48" y="151"/>
                  </a:cubicBezTo>
                  <a:cubicBezTo>
                    <a:pt x="48" y="152"/>
                    <a:pt x="48" y="153"/>
                    <a:pt x="48" y="154"/>
                  </a:cubicBezTo>
                  <a:cubicBezTo>
                    <a:pt x="47" y="154"/>
                    <a:pt x="45" y="154"/>
                    <a:pt x="43" y="154"/>
                  </a:cubicBezTo>
                  <a:cubicBezTo>
                    <a:pt x="43" y="153"/>
                    <a:pt x="43" y="152"/>
                    <a:pt x="43" y="151"/>
                  </a:cubicBezTo>
                  <a:close/>
                  <a:moveTo>
                    <a:pt x="34" y="151"/>
                  </a:moveTo>
                  <a:cubicBezTo>
                    <a:pt x="36" y="151"/>
                    <a:pt x="38" y="151"/>
                    <a:pt x="39" y="151"/>
                  </a:cubicBezTo>
                  <a:cubicBezTo>
                    <a:pt x="39" y="152"/>
                    <a:pt x="39" y="153"/>
                    <a:pt x="39" y="154"/>
                  </a:cubicBezTo>
                  <a:cubicBezTo>
                    <a:pt x="38" y="154"/>
                    <a:pt x="36" y="154"/>
                    <a:pt x="34" y="154"/>
                  </a:cubicBezTo>
                  <a:cubicBezTo>
                    <a:pt x="34" y="153"/>
                    <a:pt x="34" y="152"/>
                    <a:pt x="34" y="151"/>
                  </a:cubicBezTo>
                  <a:close/>
                  <a:moveTo>
                    <a:pt x="16" y="151"/>
                  </a:moveTo>
                  <a:cubicBezTo>
                    <a:pt x="18" y="151"/>
                    <a:pt x="20" y="151"/>
                    <a:pt x="22" y="151"/>
                  </a:cubicBezTo>
                  <a:cubicBezTo>
                    <a:pt x="22" y="152"/>
                    <a:pt x="22" y="153"/>
                    <a:pt x="22" y="154"/>
                  </a:cubicBezTo>
                  <a:cubicBezTo>
                    <a:pt x="20" y="154"/>
                    <a:pt x="18" y="154"/>
                    <a:pt x="16" y="154"/>
                  </a:cubicBezTo>
                  <a:cubicBezTo>
                    <a:pt x="16" y="153"/>
                    <a:pt x="16" y="152"/>
                    <a:pt x="16" y="151"/>
                  </a:cubicBezTo>
                  <a:close/>
                  <a:moveTo>
                    <a:pt x="34" y="145"/>
                  </a:moveTo>
                  <a:cubicBezTo>
                    <a:pt x="36" y="145"/>
                    <a:pt x="38" y="145"/>
                    <a:pt x="39" y="145"/>
                  </a:cubicBezTo>
                  <a:cubicBezTo>
                    <a:pt x="39" y="146"/>
                    <a:pt x="39" y="147"/>
                    <a:pt x="39" y="149"/>
                  </a:cubicBezTo>
                  <a:cubicBezTo>
                    <a:pt x="38" y="149"/>
                    <a:pt x="36" y="149"/>
                    <a:pt x="34" y="149"/>
                  </a:cubicBezTo>
                  <a:cubicBezTo>
                    <a:pt x="34" y="147"/>
                    <a:pt x="34" y="146"/>
                    <a:pt x="34" y="145"/>
                  </a:cubicBezTo>
                  <a:close/>
                  <a:moveTo>
                    <a:pt x="25" y="145"/>
                  </a:moveTo>
                  <a:cubicBezTo>
                    <a:pt x="27" y="145"/>
                    <a:pt x="29" y="145"/>
                    <a:pt x="31" y="145"/>
                  </a:cubicBezTo>
                  <a:cubicBezTo>
                    <a:pt x="31" y="146"/>
                    <a:pt x="31" y="147"/>
                    <a:pt x="31" y="149"/>
                  </a:cubicBezTo>
                  <a:cubicBezTo>
                    <a:pt x="29" y="149"/>
                    <a:pt x="27" y="149"/>
                    <a:pt x="25" y="149"/>
                  </a:cubicBezTo>
                  <a:cubicBezTo>
                    <a:pt x="25" y="147"/>
                    <a:pt x="25" y="146"/>
                    <a:pt x="25" y="145"/>
                  </a:cubicBezTo>
                  <a:close/>
                  <a:moveTo>
                    <a:pt x="16" y="145"/>
                  </a:moveTo>
                  <a:cubicBezTo>
                    <a:pt x="18" y="145"/>
                    <a:pt x="20" y="145"/>
                    <a:pt x="22" y="145"/>
                  </a:cubicBezTo>
                  <a:cubicBezTo>
                    <a:pt x="22" y="146"/>
                    <a:pt x="22" y="147"/>
                    <a:pt x="22" y="149"/>
                  </a:cubicBezTo>
                  <a:cubicBezTo>
                    <a:pt x="20" y="149"/>
                    <a:pt x="18" y="149"/>
                    <a:pt x="16" y="149"/>
                  </a:cubicBezTo>
                  <a:cubicBezTo>
                    <a:pt x="16" y="147"/>
                    <a:pt x="16" y="146"/>
                    <a:pt x="16" y="145"/>
                  </a:cubicBezTo>
                  <a:close/>
                  <a:moveTo>
                    <a:pt x="34" y="139"/>
                  </a:moveTo>
                  <a:cubicBezTo>
                    <a:pt x="36" y="139"/>
                    <a:pt x="38" y="139"/>
                    <a:pt x="39" y="139"/>
                  </a:cubicBezTo>
                  <a:cubicBezTo>
                    <a:pt x="39" y="140"/>
                    <a:pt x="39" y="142"/>
                    <a:pt x="39" y="143"/>
                  </a:cubicBezTo>
                  <a:cubicBezTo>
                    <a:pt x="38" y="143"/>
                    <a:pt x="36" y="143"/>
                    <a:pt x="34" y="143"/>
                  </a:cubicBezTo>
                  <a:cubicBezTo>
                    <a:pt x="34" y="142"/>
                    <a:pt x="34" y="140"/>
                    <a:pt x="34" y="139"/>
                  </a:cubicBezTo>
                  <a:close/>
                  <a:moveTo>
                    <a:pt x="16" y="139"/>
                  </a:moveTo>
                  <a:cubicBezTo>
                    <a:pt x="18" y="139"/>
                    <a:pt x="20" y="139"/>
                    <a:pt x="22" y="139"/>
                  </a:cubicBezTo>
                  <a:cubicBezTo>
                    <a:pt x="22" y="140"/>
                    <a:pt x="22" y="142"/>
                    <a:pt x="22" y="143"/>
                  </a:cubicBezTo>
                  <a:cubicBezTo>
                    <a:pt x="20" y="143"/>
                    <a:pt x="18" y="143"/>
                    <a:pt x="16" y="143"/>
                  </a:cubicBezTo>
                  <a:cubicBezTo>
                    <a:pt x="16" y="142"/>
                    <a:pt x="16" y="140"/>
                    <a:pt x="16" y="139"/>
                  </a:cubicBezTo>
                  <a:close/>
                  <a:moveTo>
                    <a:pt x="43" y="134"/>
                  </a:moveTo>
                  <a:cubicBezTo>
                    <a:pt x="45" y="134"/>
                    <a:pt x="47" y="134"/>
                    <a:pt x="48" y="134"/>
                  </a:cubicBezTo>
                  <a:cubicBezTo>
                    <a:pt x="48" y="135"/>
                    <a:pt x="48" y="136"/>
                    <a:pt x="48" y="137"/>
                  </a:cubicBezTo>
                  <a:cubicBezTo>
                    <a:pt x="47" y="137"/>
                    <a:pt x="45" y="137"/>
                    <a:pt x="43" y="137"/>
                  </a:cubicBezTo>
                  <a:cubicBezTo>
                    <a:pt x="43" y="136"/>
                    <a:pt x="43" y="135"/>
                    <a:pt x="43" y="134"/>
                  </a:cubicBezTo>
                  <a:close/>
                  <a:moveTo>
                    <a:pt x="34" y="134"/>
                  </a:moveTo>
                  <a:cubicBezTo>
                    <a:pt x="36" y="134"/>
                    <a:pt x="38" y="134"/>
                    <a:pt x="39" y="134"/>
                  </a:cubicBezTo>
                  <a:cubicBezTo>
                    <a:pt x="39" y="135"/>
                    <a:pt x="39" y="136"/>
                    <a:pt x="39" y="137"/>
                  </a:cubicBezTo>
                  <a:cubicBezTo>
                    <a:pt x="38" y="137"/>
                    <a:pt x="36" y="137"/>
                    <a:pt x="34" y="137"/>
                  </a:cubicBezTo>
                  <a:cubicBezTo>
                    <a:pt x="34" y="136"/>
                    <a:pt x="34" y="135"/>
                    <a:pt x="34" y="134"/>
                  </a:cubicBezTo>
                  <a:close/>
                  <a:moveTo>
                    <a:pt x="25" y="134"/>
                  </a:moveTo>
                  <a:cubicBezTo>
                    <a:pt x="27" y="134"/>
                    <a:pt x="29" y="134"/>
                    <a:pt x="31" y="134"/>
                  </a:cubicBezTo>
                  <a:cubicBezTo>
                    <a:pt x="31" y="135"/>
                    <a:pt x="31" y="136"/>
                    <a:pt x="31" y="137"/>
                  </a:cubicBezTo>
                  <a:cubicBezTo>
                    <a:pt x="29" y="137"/>
                    <a:pt x="27" y="137"/>
                    <a:pt x="25" y="137"/>
                  </a:cubicBezTo>
                  <a:cubicBezTo>
                    <a:pt x="25" y="136"/>
                    <a:pt x="25" y="135"/>
                    <a:pt x="25" y="134"/>
                  </a:cubicBezTo>
                  <a:close/>
                  <a:moveTo>
                    <a:pt x="34" y="128"/>
                  </a:moveTo>
                  <a:cubicBezTo>
                    <a:pt x="36" y="128"/>
                    <a:pt x="38" y="128"/>
                    <a:pt x="39" y="128"/>
                  </a:cubicBezTo>
                  <a:cubicBezTo>
                    <a:pt x="39" y="129"/>
                    <a:pt x="39" y="130"/>
                    <a:pt x="39" y="131"/>
                  </a:cubicBezTo>
                  <a:cubicBezTo>
                    <a:pt x="38" y="131"/>
                    <a:pt x="36" y="131"/>
                    <a:pt x="34" y="131"/>
                  </a:cubicBezTo>
                  <a:cubicBezTo>
                    <a:pt x="34" y="130"/>
                    <a:pt x="34" y="129"/>
                    <a:pt x="34" y="128"/>
                  </a:cubicBezTo>
                  <a:close/>
                  <a:moveTo>
                    <a:pt x="16" y="128"/>
                  </a:moveTo>
                  <a:cubicBezTo>
                    <a:pt x="18" y="128"/>
                    <a:pt x="20" y="128"/>
                    <a:pt x="22" y="128"/>
                  </a:cubicBezTo>
                  <a:cubicBezTo>
                    <a:pt x="22" y="129"/>
                    <a:pt x="22" y="130"/>
                    <a:pt x="22" y="131"/>
                  </a:cubicBezTo>
                  <a:cubicBezTo>
                    <a:pt x="20" y="131"/>
                    <a:pt x="18" y="131"/>
                    <a:pt x="16" y="131"/>
                  </a:cubicBezTo>
                  <a:cubicBezTo>
                    <a:pt x="16" y="130"/>
                    <a:pt x="16" y="129"/>
                    <a:pt x="16" y="128"/>
                  </a:cubicBezTo>
                  <a:close/>
                  <a:moveTo>
                    <a:pt x="8" y="122"/>
                  </a:moveTo>
                  <a:cubicBezTo>
                    <a:pt x="9" y="122"/>
                    <a:pt x="11" y="122"/>
                    <a:pt x="13" y="122"/>
                  </a:cubicBezTo>
                  <a:cubicBezTo>
                    <a:pt x="13" y="123"/>
                    <a:pt x="13" y="124"/>
                    <a:pt x="13" y="125"/>
                  </a:cubicBezTo>
                  <a:cubicBezTo>
                    <a:pt x="11" y="125"/>
                    <a:pt x="9" y="125"/>
                    <a:pt x="8" y="125"/>
                  </a:cubicBezTo>
                  <a:cubicBezTo>
                    <a:pt x="8" y="124"/>
                    <a:pt x="8" y="123"/>
                    <a:pt x="8" y="122"/>
                  </a:cubicBezTo>
                  <a:close/>
                  <a:moveTo>
                    <a:pt x="43" y="122"/>
                  </a:moveTo>
                  <a:cubicBezTo>
                    <a:pt x="45" y="122"/>
                    <a:pt x="47" y="122"/>
                    <a:pt x="48" y="122"/>
                  </a:cubicBezTo>
                  <a:cubicBezTo>
                    <a:pt x="48" y="123"/>
                    <a:pt x="48" y="124"/>
                    <a:pt x="48" y="125"/>
                  </a:cubicBezTo>
                  <a:cubicBezTo>
                    <a:pt x="47" y="125"/>
                    <a:pt x="45" y="125"/>
                    <a:pt x="43" y="125"/>
                  </a:cubicBezTo>
                  <a:cubicBezTo>
                    <a:pt x="43" y="124"/>
                    <a:pt x="43" y="123"/>
                    <a:pt x="43" y="122"/>
                  </a:cubicBezTo>
                  <a:close/>
                  <a:moveTo>
                    <a:pt x="34" y="122"/>
                  </a:moveTo>
                  <a:cubicBezTo>
                    <a:pt x="36" y="122"/>
                    <a:pt x="38" y="122"/>
                    <a:pt x="39" y="122"/>
                  </a:cubicBezTo>
                  <a:cubicBezTo>
                    <a:pt x="39" y="123"/>
                    <a:pt x="39" y="124"/>
                    <a:pt x="39" y="125"/>
                  </a:cubicBezTo>
                  <a:cubicBezTo>
                    <a:pt x="38" y="125"/>
                    <a:pt x="36" y="125"/>
                    <a:pt x="34" y="125"/>
                  </a:cubicBezTo>
                  <a:cubicBezTo>
                    <a:pt x="34" y="124"/>
                    <a:pt x="34" y="123"/>
                    <a:pt x="34" y="122"/>
                  </a:cubicBezTo>
                  <a:close/>
                  <a:moveTo>
                    <a:pt x="25" y="122"/>
                  </a:moveTo>
                  <a:cubicBezTo>
                    <a:pt x="27" y="122"/>
                    <a:pt x="29" y="122"/>
                    <a:pt x="31" y="122"/>
                  </a:cubicBezTo>
                  <a:cubicBezTo>
                    <a:pt x="31" y="123"/>
                    <a:pt x="31" y="124"/>
                    <a:pt x="31" y="125"/>
                  </a:cubicBezTo>
                  <a:cubicBezTo>
                    <a:pt x="29" y="125"/>
                    <a:pt x="27" y="125"/>
                    <a:pt x="25" y="125"/>
                  </a:cubicBezTo>
                  <a:cubicBezTo>
                    <a:pt x="25" y="124"/>
                    <a:pt x="25" y="123"/>
                    <a:pt x="25" y="122"/>
                  </a:cubicBezTo>
                  <a:close/>
                  <a:moveTo>
                    <a:pt x="16" y="122"/>
                  </a:moveTo>
                  <a:cubicBezTo>
                    <a:pt x="18" y="122"/>
                    <a:pt x="20" y="122"/>
                    <a:pt x="22" y="122"/>
                  </a:cubicBezTo>
                  <a:cubicBezTo>
                    <a:pt x="22" y="123"/>
                    <a:pt x="22" y="124"/>
                    <a:pt x="22" y="125"/>
                  </a:cubicBezTo>
                  <a:cubicBezTo>
                    <a:pt x="20" y="125"/>
                    <a:pt x="18" y="125"/>
                    <a:pt x="16" y="125"/>
                  </a:cubicBezTo>
                  <a:cubicBezTo>
                    <a:pt x="16" y="124"/>
                    <a:pt x="16" y="123"/>
                    <a:pt x="16" y="122"/>
                  </a:cubicBezTo>
                  <a:close/>
                  <a:moveTo>
                    <a:pt x="8" y="116"/>
                  </a:moveTo>
                  <a:cubicBezTo>
                    <a:pt x="9" y="116"/>
                    <a:pt x="11" y="116"/>
                    <a:pt x="13" y="116"/>
                  </a:cubicBezTo>
                  <a:cubicBezTo>
                    <a:pt x="13" y="117"/>
                    <a:pt x="13" y="119"/>
                    <a:pt x="13" y="120"/>
                  </a:cubicBezTo>
                  <a:cubicBezTo>
                    <a:pt x="11" y="120"/>
                    <a:pt x="9" y="120"/>
                    <a:pt x="8" y="120"/>
                  </a:cubicBezTo>
                  <a:cubicBezTo>
                    <a:pt x="8" y="119"/>
                    <a:pt x="8" y="117"/>
                    <a:pt x="8" y="116"/>
                  </a:cubicBezTo>
                  <a:close/>
                  <a:moveTo>
                    <a:pt x="43" y="116"/>
                  </a:moveTo>
                  <a:cubicBezTo>
                    <a:pt x="45" y="116"/>
                    <a:pt x="47" y="116"/>
                    <a:pt x="48" y="116"/>
                  </a:cubicBezTo>
                  <a:cubicBezTo>
                    <a:pt x="48" y="117"/>
                    <a:pt x="48" y="119"/>
                    <a:pt x="48" y="120"/>
                  </a:cubicBezTo>
                  <a:cubicBezTo>
                    <a:pt x="47" y="120"/>
                    <a:pt x="45" y="120"/>
                    <a:pt x="43" y="120"/>
                  </a:cubicBezTo>
                  <a:cubicBezTo>
                    <a:pt x="43" y="119"/>
                    <a:pt x="43" y="117"/>
                    <a:pt x="43" y="116"/>
                  </a:cubicBezTo>
                  <a:close/>
                  <a:moveTo>
                    <a:pt x="34" y="116"/>
                  </a:moveTo>
                  <a:cubicBezTo>
                    <a:pt x="36" y="116"/>
                    <a:pt x="38" y="116"/>
                    <a:pt x="39" y="116"/>
                  </a:cubicBezTo>
                  <a:cubicBezTo>
                    <a:pt x="39" y="117"/>
                    <a:pt x="39" y="119"/>
                    <a:pt x="39" y="120"/>
                  </a:cubicBezTo>
                  <a:cubicBezTo>
                    <a:pt x="38" y="120"/>
                    <a:pt x="36" y="120"/>
                    <a:pt x="34" y="120"/>
                  </a:cubicBezTo>
                  <a:cubicBezTo>
                    <a:pt x="34" y="119"/>
                    <a:pt x="34" y="117"/>
                    <a:pt x="34" y="116"/>
                  </a:cubicBezTo>
                  <a:close/>
                  <a:moveTo>
                    <a:pt x="25" y="116"/>
                  </a:moveTo>
                  <a:cubicBezTo>
                    <a:pt x="27" y="116"/>
                    <a:pt x="29" y="116"/>
                    <a:pt x="31" y="116"/>
                  </a:cubicBezTo>
                  <a:cubicBezTo>
                    <a:pt x="31" y="117"/>
                    <a:pt x="31" y="119"/>
                    <a:pt x="31" y="120"/>
                  </a:cubicBezTo>
                  <a:cubicBezTo>
                    <a:pt x="29" y="120"/>
                    <a:pt x="27" y="120"/>
                    <a:pt x="25" y="120"/>
                  </a:cubicBezTo>
                  <a:cubicBezTo>
                    <a:pt x="25" y="119"/>
                    <a:pt x="25" y="117"/>
                    <a:pt x="25" y="116"/>
                  </a:cubicBezTo>
                  <a:close/>
                  <a:moveTo>
                    <a:pt x="8" y="110"/>
                  </a:moveTo>
                  <a:cubicBezTo>
                    <a:pt x="9" y="110"/>
                    <a:pt x="11" y="110"/>
                    <a:pt x="13" y="110"/>
                  </a:cubicBezTo>
                  <a:cubicBezTo>
                    <a:pt x="13" y="112"/>
                    <a:pt x="13" y="113"/>
                    <a:pt x="13" y="114"/>
                  </a:cubicBezTo>
                  <a:cubicBezTo>
                    <a:pt x="11" y="114"/>
                    <a:pt x="9" y="114"/>
                    <a:pt x="8" y="114"/>
                  </a:cubicBezTo>
                  <a:cubicBezTo>
                    <a:pt x="8" y="113"/>
                    <a:pt x="8" y="112"/>
                    <a:pt x="8" y="110"/>
                  </a:cubicBezTo>
                  <a:close/>
                  <a:moveTo>
                    <a:pt x="25" y="110"/>
                  </a:moveTo>
                  <a:cubicBezTo>
                    <a:pt x="27" y="110"/>
                    <a:pt x="29" y="110"/>
                    <a:pt x="31" y="110"/>
                  </a:cubicBezTo>
                  <a:cubicBezTo>
                    <a:pt x="31" y="112"/>
                    <a:pt x="31" y="113"/>
                    <a:pt x="31" y="114"/>
                  </a:cubicBezTo>
                  <a:cubicBezTo>
                    <a:pt x="29" y="114"/>
                    <a:pt x="27" y="114"/>
                    <a:pt x="25" y="114"/>
                  </a:cubicBezTo>
                  <a:cubicBezTo>
                    <a:pt x="25" y="113"/>
                    <a:pt x="25" y="112"/>
                    <a:pt x="25" y="110"/>
                  </a:cubicBezTo>
                  <a:close/>
                  <a:moveTo>
                    <a:pt x="16" y="110"/>
                  </a:moveTo>
                  <a:cubicBezTo>
                    <a:pt x="18" y="110"/>
                    <a:pt x="20" y="110"/>
                    <a:pt x="22" y="110"/>
                  </a:cubicBezTo>
                  <a:cubicBezTo>
                    <a:pt x="22" y="112"/>
                    <a:pt x="22" y="113"/>
                    <a:pt x="22" y="114"/>
                  </a:cubicBezTo>
                  <a:cubicBezTo>
                    <a:pt x="20" y="114"/>
                    <a:pt x="18" y="114"/>
                    <a:pt x="16" y="114"/>
                  </a:cubicBezTo>
                  <a:cubicBezTo>
                    <a:pt x="16" y="113"/>
                    <a:pt x="16" y="112"/>
                    <a:pt x="16" y="110"/>
                  </a:cubicBezTo>
                  <a:close/>
                  <a:moveTo>
                    <a:pt x="8" y="105"/>
                  </a:moveTo>
                  <a:cubicBezTo>
                    <a:pt x="9" y="105"/>
                    <a:pt x="11" y="105"/>
                    <a:pt x="13" y="105"/>
                  </a:cubicBezTo>
                  <a:cubicBezTo>
                    <a:pt x="13" y="106"/>
                    <a:pt x="13" y="107"/>
                    <a:pt x="13" y="108"/>
                  </a:cubicBezTo>
                  <a:cubicBezTo>
                    <a:pt x="11" y="108"/>
                    <a:pt x="9" y="108"/>
                    <a:pt x="8" y="108"/>
                  </a:cubicBezTo>
                  <a:cubicBezTo>
                    <a:pt x="8" y="107"/>
                    <a:pt x="8" y="106"/>
                    <a:pt x="8" y="105"/>
                  </a:cubicBezTo>
                  <a:close/>
                  <a:moveTo>
                    <a:pt x="25" y="105"/>
                  </a:moveTo>
                  <a:cubicBezTo>
                    <a:pt x="27" y="105"/>
                    <a:pt x="29" y="105"/>
                    <a:pt x="31" y="105"/>
                  </a:cubicBezTo>
                  <a:cubicBezTo>
                    <a:pt x="31" y="106"/>
                    <a:pt x="31" y="107"/>
                    <a:pt x="31" y="108"/>
                  </a:cubicBezTo>
                  <a:cubicBezTo>
                    <a:pt x="29" y="108"/>
                    <a:pt x="27" y="108"/>
                    <a:pt x="25" y="108"/>
                  </a:cubicBezTo>
                  <a:cubicBezTo>
                    <a:pt x="25" y="107"/>
                    <a:pt x="25" y="106"/>
                    <a:pt x="25" y="105"/>
                  </a:cubicBezTo>
                  <a:close/>
                  <a:moveTo>
                    <a:pt x="8" y="99"/>
                  </a:moveTo>
                  <a:cubicBezTo>
                    <a:pt x="9" y="99"/>
                    <a:pt x="11" y="99"/>
                    <a:pt x="13" y="99"/>
                  </a:cubicBezTo>
                  <a:cubicBezTo>
                    <a:pt x="13" y="100"/>
                    <a:pt x="13" y="101"/>
                    <a:pt x="13" y="102"/>
                  </a:cubicBezTo>
                  <a:cubicBezTo>
                    <a:pt x="11" y="102"/>
                    <a:pt x="9" y="102"/>
                    <a:pt x="8" y="102"/>
                  </a:cubicBezTo>
                  <a:cubicBezTo>
                    <a:pt x="8" y="101"/>
                    <a:pt x="8" y="100"/>
                    <a:pt x="8" y="99"/>
                  </a:cubicBezTo>
                  <a:close/>
                  <a:moveTo>
                    <a:pt x="25" y="99"/>
                  </a:moveTo>
                  <a:cubicBezTo>
                    <a:pt x="27" y="99"/>
                    <a:pt x="29" y="99"/>
                    <a:pt x="31" y="99"/>
                  </a:cubicBezTo>
                  <a:cubicBezTo>
                    <a:pt x="31" y="100"/>
                    <a:pt x="31" y="101"/>
                    <a:pt x="31" y="102"/>
                  </a:cubicBezTo>
                  <a:cubicBezTo>
                    <a:pt x="29" y="102"/>
                    <a:pt x="27" y="102"/>
                    <a:pt x="25" y="102"/>
                  </a:cubicBezTo>
                  <a:cubicBezTo>
                    <a:pt x="25" y="101"/>
                    <a:pt x="25" y="100"/>
                    <a:pt x="25" y="99"/>
                  </a:cubicBezTo>
                  <a:close/>
                  <a:moveTo>
                    <a:pt x="16" y="99"/>
                  </a:moveTo>
                  <a:cubicBezTo>
                    <a:pt x="18" y="99"/>
                    <a:pt x="20" y="99"/>
                    <a:pt x="22" y="99"/>
                  </a:cubicBezTo>
                  <a:cubicBezTo>
                    <a:pt x="22" y="100"/>
                    <a:pt x="22" y="101"/>
                    <a:pt x="22" y="102"/>
                  </a:cubicBezTo>
                  <a:cubicBezTo>
                    <a:pt x="20" y="102"/>
                    <a:pt x="18" y="102"/>
                    <a:pt x="16" y="102"/>
                  </a:cubicBezTo>
                  <a:cubicBezTo>
                    <a:pt x="16" y="101"/>
                    <a:pt x="16" y="100"/>
                    <a:pt x="16" y="99"/>
                  </a:cubicBezTo>
                  <a:close/>
                  <a:moveTo>
                    <a:pt x="8" y="93"/>
                  </a:moveTo>
                  <a:cubicBezTo>
                    <a:pt x="9" y="93"/>
                    <a:pt x="11" y="93"/>
                    <a:pt x="13" y="93"/>
                  </a:cubicBezTo>
                  <a:cubicBezTo>
                    <a:pt x="13" y="94"/>
                    <a:pt x="13" y="95"/>
                    <a:pt x="13" y="97"/>
                  </a:cubicBezTo>
                  <a:cubicBezTo>
                    <a:pt x="11" y="97"/>
                    <a:pt x="9" y="97"/>
                    <a:pt x="8" y="97"/>
                  </a:cubicBezTo>
                  <a:cubicBezTo>
                    <a:pt x="8" y="95"/>
                    <a:pt x="8" y="94"/>
                    <a:pt x="8" y="93"/>
                  </a:cubicBezTo>
                  <a:close/>
                  <a:moveTo>
                    <a:pt x="25" y="93"/>
                  </a:moveTo>
                  <a:cubicBezTo>
                    <a:pt x="27" y="93"/>
                    <a:pt x="29" y="93"/>
                    <a:pt x="31" y="93"/>
                  </a:cubicBezTo>
                  <a:cubicBezTo>
                    <a:pt x="31" y="94"/>
                    <a:pt x="31" y="95"/>
                    <a:pt x="31" y="97"/>
                  </a:cubicBezTo>
                  <a:cubicBezTo>
                    <a:pt x="29" y="97"/>
                    <a:pt x="27" y="97"/>
                    <a:pt x="25" y="97"/>
                  </a:cubicBezTo>
                  <a:cubicBezTo>
                    <a:pt x="25" y="95"/>
                    <a:pt x="25" y="94"/>
                    <a:pt x="25" y="93"/>
                  </a:cubicBezTo>
                  <a:close/>
                  <a:moveTo>
                    <a:pt x="16" y="93"/>
                  </a:moveTo>
                  <a:cubicBezTo>
                    <a:pt x="18" y="93"/>
                    <a:pt x="20" y="93"/>
                    <a:pt x="22" y="93"/>
                  </a:cubicBezTo>
                  <a:cubicBezTo>
                    <a:pt x="22" y="94"/>
                    <a:pt x="22" y="95"/>
                    <a:pt x="22" y="97"/>
                  </a:cubicBezTo>
                  <a:cubicBezTo>
                    <a:pt x="20" y="97"/>
                    <a:pt x="18" y="97"/>
                    <a:pt x="16" y="97"/>
                  </a:cubicBezTo>
                  <a:cubicBezTo>
                    <a:pt x="16" y="95"/>
                    <a:pt x="16" y="94"/>
                    <a:pt x="16" y="93"/>
                  </a:cubicBezTo>
                  <a:close/>
                  <a:moveTo>
                    <a:pt x="8" y="87"/>
                  </a:moveTo>
                  <a:cubicBezTo>
                    <a:pt x="9" y="87"/>
                    <a:pt x="11" y="87"/>
                    <a:pt x="13" y="87"/>
                  </a:cubicBezTo>
                  <a:cubicBezTo>
                    <a:pt x="13" y="88"/>
                    <a:pt x="13" y="90"/>
                    <a:pt x="13" y="91"/>
                  </a:cubicBezTo>
                  <a:cubicBezTo>
                    <a:pt x="11" y="91"/>
                    <a:pt x="9" y="91"/>
                    <a:pt x="8" y="91"/>
                  </a:cubicBezTo>
                  <a:cubicBezTo>
                    <a:pt x="8" y="90"/>
                    <a:pt x="8" y="88"/>
                    <a:pt x="8" y="87"/>
                  </a:cubicBezTo>
                  <a:close/>
                  <a:moveTo>
                    <a:pt x="43" y="87"/>
                  </a:moveTo>
                  <a:cubicBezTo>
                    <a:pt x="45" y="87"/>
                    <a:pt x="47" y="87"/>
                    <a:pt x="48" y="87"/>
                  </a:cubicBezTo>
                  <a:cubicBezTo>
                    <a:pt x="48" y="88"/>
                    <a:pt x="48" y="90"/>
                    <a:pt x="48" y="91"/>
                  </a:cubicBezTo>
                  <a:cubicBezTo>
                    <a:pt x="47" y="91"/>
                    <a:pt x="45" y="91"/>
                    <a:pt x="43" y="91"/>
                  </a:cubicBezTo>
                  <a:cubicBezTo>
                    <a:pt x="43" y="90"/>
                    <a:pt x="43" y="88"/>
                    <a:pt x="43" y="87"/>
                  </a:cubicBezTo>
                  <a:close/>
                  <a:moveTo>
                    <a:pt x="34" y="87"/>
                  </a:moveTo>
                  <a:cubicBezTo>
                    <a:pt x="36" y="87"/>
                    <a:pt x="38" y="87"/>
                    <a:pt x="39" y="87"/>
                  </a:cubicBezTo>
                  <a:cubicBezTo>
                    <a:pt x="39" y="88"/>
                    <a:pt x="39" y="90"/>
                    <a:pt x="39" y="91"/>
                  </a:cubicBezTo>
                  <a:cubicBezTo>
                    <a:pt x="38" y="91"/>
                    <a:pt x="36" y="91"/>
                    <a:pt x="34" y="91"/>
                  </a:cubicBezTo>
                  <a:cubicBezTo>
                    <a:pt x="34" y="90"/>
                    <a:pt x="34" y="88"/>
                    <a:pt x="34" y="87"/>
                  </a:cubicBezTo>
                  <a:close/>
                  <a:moveTo>
                    <a:pt x="25" y="87"/>
                  </a:moveTo>
                  <a:cubicBezTo>
                    <a:pt x="27" y="87"/>
                    <a:pt x="29" y="87"/>
                    <a:pt x="31" y="87"/>
                  </a:cubicBezTo>
                  <a:cubicBezTo>
                    <a:pt x="31" y="88"/>
                    <a:pt x="31" y="90"/>
                    <a:pt x="31" y="91"/>
                  </a:cubicBezTo>
                  <a:cubicBezTo>
                    <a:pt x="29" y="91"/>
                    <a:pt x="27" y="91"/>
                    <a:pt x="25" y="91"/>
                  </a:cubicBezTo>
                  <a:cubicBezTo>
                    <a:pt x="25" y="90"/>
                    <a:pt x="25" y="88"/>
                    <a:pt x="25" y="87"/>
                  </a:cubicBezTo>
                  <a:close/>
                  <a:moveTo>
                    <a:pt x="16" y="87"/>
                  </a:moveTo>
                  <a:cubicBezTo>
                    <a:pt x="18" y="87"/>
                    <a:pt x="20" y="87"/>
                    <a:pt x="22" y="87"/>
                  </a:cubicBezTo>
                  <a:cubicBezTo>
                    <a:pt x="22" y="88"/>
                    <a:pt x="22" y="90"/>
                    <a:pt x="22" y="91"/>
                  </a:cubicBezTo>
                  <a:cubicBezTo>
                    <a:pt x="20" y="91"/>
                    <a:pt x="18" y="91"/>
                    <a:pt x="16" y="91"/>
                  </a:cubicBezTo>
                  <a:cubicBezTo>
                    <a:pt x="16" y="90"/>
                    <a:pt x="16" y="88"/>
                    <a:pt x="16" y="87"/>
                  </a:cubicBezTo>
                  <a:close/>
                  <a:moveTo>
                    <a:pt x="8" y="82"/>
                  </a:moveTo>
                  <a:cubicBezTo>
                    <a:pt x="9" y="82"/>
                    <a:pt x="11" y="82"/>
                    <a:pt x="13" y="82"/>
                  </a:cubicBezTo>
                  <a:cubicBezTo>
                    <a:pt x="13" y="83"/>
                    <a:pt x="13" y="84"/>
                    <a:pt x="13" y="85"/>
                  </a:cubicBezTo>
                  <a:cubicBezTo>
                    <a:pt x="11" y="85"/>
                    <a:pt x="9" y="85"/>
                    <a:pt x="8" y="85"/>
                  </a:cubicBezTo>
                  <a:cubicBezTo>
                    <a:pt x="8" y="84"/>
                    <a:pt x="8" y="83"/>
                    <a:pt x="8" y="82"/>
                  </a:cubicBezTo>
                  <a:close/>
                  <a:moveTo>
                    <a:pt x="43" y="82"/>
                  </a:moveTo>
                  <a:cubicBezTo>
                    <a:pt x="45" y="82"/>
                    <a:pt x="47" y="82"/>
                    <a:pt x="48" y="82"/>
                  </a:cubicBezTo>
                  <a:cubicBezTo>
                    <a:pt x="48" y="83"/>
                    <a:pt x="48" y="84"/>
                    <a:pt x="48" y="85"/>
                  </a:cubicBezTo>
                  <a:cubicBezTo>
                    <a:pt x="47" y="85"/>
                    <a:pt x="45" y="85"/>
                    <a:pt x="43" y="85"/>
                  </a:cubicBezTo>
                  <a:cubicBezTo>
                    <a:pt x="43" y="84"/>
                    <a:pt x="43" y="83"/>
                    <a:pt x="43" y="82"/>
                  </a:cubicBezTo>
                  <a:close/>
                  <a:moveTo>
                    <a:pt x="34" y="82"/>
                  </a:moveTo>
                  <a:cubicBezTo>
                    <a:pt x="36" y="82"/>
                    <a:pt x="38" y="82"/>
                    <a:pt x="39" y="82"/>
                  </a:cubicBezTo>
                  <a:cubicBezTo>
                    <a:pt x="39" y="83"/>
                    <a:pt x="39" y="84"/>
                    <a:pt x="39" y="85"/>
                  </a:cubicBezTo>
                  <a:cubicBezTo>
                    <a:pt x="38" y="85"/>
                    <a:pt x="36" y="85"/>
                    <a:pt x="34" y="85"/>
                  </a:cubicBezTo>
                  <a:cubicBezTo>
                    <a:pt x="34" y="84"/>
                    <a:pt x="34" y="83"/>
                    <a:pt x="34" y="82"/>
                  </a:cubicBezTo>
                  <a:close/>
                  <a:moveTo>
                    <a:pt x="25" y="82"/>
                  </a:moveTo>
                  <a:cubicBezTo>
                    <a:pt x="27" y="82"/>
                    <a:pt x="29" y="82"/>
                    <a:pt x="31" y="82"/>
                  </a:cubicBezTo>
                  <a:cubicBezTo>
                    <a:pt x="31" y="83"/>
                    <a:pt x="31" y="84"/>
                    <a:pt x="31" y="85"/>
                  </a:cubicBezTo>
                  <a:cubicBezTo>
                    <a:pt x="29" y="85"/>
                    <a:pt x="27" y="85"/>
                    <a:pt x="25" y="85"/>
                  </a:cubicBezTo>
                  <a:cubicBezTo>
                    <a:pt x="25" y="84"/>
                    <a:pt x="25" y="83"/>
                    <a:pt x="25" y="82"/>
                  </a:cubicBezTo>
                  <a:close/>
                  <a:moveTo>
                    <a:pt x="16" y="82"/>
                  </a:moveTo>
                  <a:cubicBezTo>
                    <a:pt x="18" y="82"/>
                    <a:pt x="20" y="82"/>
                    <a:pt x="22" y="82"/>
                  </a:cubicBezTo>
                  <a:cubicBezTo>
                    <a:pt x="22" y="83"/>
                    <a:pt x="22" y="84"/>
                    <a:pt x="22" y="85"/>
                  </a:cubicBezTo>
                  <a:cubicBezTo>
                    <a:pt x="20" y="85"/>
                    <a:pt x="18" y="85"/>
                    <a:pt x="16" y="85"/>
                  </a:cubicBezTo>
                  <a:cubicBezTo>
                    <a:pt x="16" y="84"/>
                    <a:pt x="16" y="83"/>
                    <a:pt x="16" y="82"/>
                  </a:cubicBezTo>
                  <a:close/>
                  <a:moveTo>
                    <a:pt x="43" y="76"/>
                  </a:moveTo>
                  <a:cubicBezTo>
                    <a:pt x="45" y="76"/>
                    <a:pt x="47" y="76"/>
                    <a:pt x="48" y="76"/>
                  </a:cubicBezTo>
                  <a:cubicBezTo>
                    <a:pt x="48" y="77"/>
                    <a:pt x="48" y="78"/>
                    <a:pt x="48" y="79"/>
                  </a:cubicBezTo>
                  <a:cubicBezTo>
                    <a:pt x="47" y="79"/>
                    <a:pt x="45" y="79"/>
                    <a:pt x="43" y="79"/>
                  </a:cubicBezTo>
                  <a:cubicBezTo>
                    <a:pt x="43" y="78"/>
                    <a:pt x="43" y="77"/>
                    <a:pt x="43" y="76"/>
                  </a:cubicBezTo>
                  <a:close/>
                  <a:moveTo>
                    <a:pt x="34" y="76"/>
                  </a:moveTo>
                  <a:cubicBezTo>
                    <a:pt x="36" y="76"/>
                    <a:pt x="38" y="76"/>
                    <a:pt x="39" y="76"/>
                  </a:cubicBezTo>
                  <a:cubicBezTo>
                    <a:pt x="39" y="77"/>
                    <a:pt x="39" y="78"/>
                    <a:pt x="39" y="79"/>
                  </a:cubicBezTo>
                  <a:cubicBezTo>
                    <a:pt x="38" y="79"/>
                    <a:pt x="36" y="79"/>
                    <a:pt x="34" y="79"/>
                  </a:cubicBezTo>
                  <a:cubicBezTo>
                    <a:pt x="34" y="78"/>
                    <a:pt x="34" y="77"/>
                    <a:pt x="34" y="76"/>
                  </a:cubicBezTo>
                  <a:close/>
                  <a:moveTo>
                    <a:pt x="25" y="76"/>
                  </a:moveTo>
                  <a:cubicBezTo>
                    <a:pt x="27" y="76"/>
                    <a:pt x="29" y="76"/>
                    <a:pt x="31" y="76"/>
                  </a:cubicBezTo>
                  <a:cubicBezTo>
                    <a:pt x="31" y="77"/>
                    <a:pt x="31" y="78"/>
                    <a:pt x="31" y="79"/>
                  </a:cubicBezTo>
                  <a:cubicBezTo>
                    <a:pt x="29" y="79"/>
                    <a:pt x="27" y="79"/>
                    <a:pt x="25" y="79"/>
                  </a:cubicBezTo>
                  <a:cubicBezTo>
                    <a:pt x="25" y="78"/>
                    <a:pt x="25" y="77"/>
                    <a:pt x="25" y="76"/>
                  </a:cubicBezTo>
                  <a:close/>
                  <a:moveTo>
                    <a:pt x="16" y="76"/>
                  </a:moveTo>
                  <a:cubicBezTo>
                    <a:pt x="18" y="76"/>
                    <a:pt x="20" y="76"/>
                    <a:pt x="22" y="76"/>
                  </a:cubicBezTo>
                  <a:cubicBezTo>
                    <a:pt x="22" y="77"/>
                    <a:pt x="22" y="78"/>
                    <a:pt x="22" y="79"/>
                  </a:cubicBezTo>
                  <a:cubicBezTo>
                    <a:pt x="20" y="79"/>
                    <a:pt x="18" y="79"/>
                    <a:pt x="16" y="79"/>
                  </a:cubicBezTo>
                  <a:cubicBezTo>
                    <a:pt x="16" y="78"/>
                    <a:pt x="16" y="77"/>
                    <a:pt x="16" y="76"/>
                  </a:cubicBezTo>
                  <a:close/>
                  <a:moveTo>
                    <a:pt x="25" y="70"/>
                  </a:moveTo>
                  <a:cubicBezTo>
                    <a:pt x="27" y="70"/>
                    <a:pt x="29" y="70"/>
                    <a:pt x="31" y="70"/>
                  </a:cubicBezTo>
                  <a:cubicBezTo>
                    <a:pt x="31" y="71"/>
                    <a:pt x="31" y="72"/>
                    <a:pt x="31" y="73"/>
                  </a:cubicBezTo>
                  <a:cubicBezTo>
                    <a:pt x="29" y="73"/>
                    <a:pt x="27" y="73"/>
                    <a:pt x="25" y="73"/>
                  </a:cubicBezTo>
                  <a:cubicBezTo>
                    <a:pt x="25" y="72"/>
                    <a:pt x="25" y="71"/>
                    <a:pt x="25" y="70"/>
                  </a:cubicBezTo>
                  <a:close/>
                  <a:moveTo>
                    <a:pt x="16" y="70"/>
                  </a:moveTo>
                  <a:cubicBezTo>
                    <a:pt x="18" y="70"/>
                    <a:pt x="20" y="70"/>
                    <a:pt x="22" y="70"/>
                  </a:cubicBezTo>
                  <a:cubicBezTo>
                    <a:pt x="22" y="71"/>
                    <a:pt x="22" y="72"/>
                    <a:pt x="22" y="73"/>
                  </a:cubicBezTo>
                  <a:cubicBezTo>
                    <a:pt x="20" y="73"/>
                    <a:pt x="18" y="73"/>
                    <a:pt x="16" y="73"/>
                  </a:cubicBezTo>
                  <a:cubicBezTo>
                    <a:pt x="16" y="72"/>
                    <a:pt x="16" y="71"/>
                    <a:pt x="16" y="70"/>
                  </a:cubicBezTo>
                  <a:close/>
                  <a:moveTo>
                    <a:pt x="25" y="64"/>
                  </a:moveTo>
                  <a:cubicBezTo>
                    <a:pt x="27" y="64"/>
                    <a:pt x="29" y="64"/>
                    <a:pt x="31" y="64"/>
                  </a:cubicBezTo>
                  <a:cubicBezTo>
                    <a:pt x="31" y="65"/>
                    <a:pt x="31" y="67"/>
                    <a:pt x="31" y="68"/>
                  </a:cubicBezTo>
                  <a:cubicBezTo>
                    <a:pt x="29" y="68"/>
                    <a:pt x="27" y="68"/>
                    <a:pt x="25" y="68"/>
                  </a:cubicBezTo>
                  <a:cubicBezTo>
                    <a:pt x="25" y="67"/>
                    <a:pt x="25" y="65"/>
                    <a:pt x="25" y="64"/>
                  </a:cubicBezTo>
                  <a:close/>
                  <a:moveTo>
                    <a:pt x="43" y="58"/>
                  </a:moveTo>
                  <a:cubicBezTo>
                    <a:pt x="45" y="58"/>
                    <a:pt x="47" y="58"/>
                    <a:pt x="48" y="58"/>
                  </a:cubicBezTo>
                  <a:cubicBezTo>
                    <a:pt x="48" y="60"/>
                    <a:pt x="48" y="61"/>
                    <a:pt x="48" y="62"/>
                  </a:cubicBezTo>
                  <a:cubicBezTo>
                    <a:pt x="47" y="62"/>
                    <a:pt x="45" y="62"/>
                    <a:pt x="43" y="62"/>
                  </a:cubicBezTo>
                  <a:cubicBezTo>
                    <a:pt x="43" y="61"/>
                    <a:pt x="43" y="60"/>
                    <a:pt x="43" y="58"/>
                  </a:cubicBezTo>
                  <a:close/>
                  <a:moveTo>
                    <a:pt x="34" y="58"/>
                  </a:moveTo>
                  <a:cubicBezTo>
                    <a:pt x="36" y="58"/>
                    <a:pt x="38" y="58"/>
                    <a:pt x="39" y="58"/>
                  </a:cubicBezTo>
                  <a:cubicBezTo>
                    <a:pt x="39" y="60"/>
                    <a:pt x="39" y="61"/>
                    <a:pt x="39" y="62"/>
                  </a:cubicBezTo>
                  <a:cubicBezTo>
                    <a:pt x="38" y="62"/>
                    <a:pt x="36" y="62"/>
                    <a:pt x="34" y="62"/>
                  </a:cubicBezTo>
                  <a:cubicBezTo>
                    <a:pt x="34" y="61"/>
                    <a:pt x="34" y="60"/>
                    <a:pt x="34" y="58"/>
                  </a:cubicBez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92" name="Freeform 2598"/>
            <p:cNvSpPr>
              <a:spLocks noEditPoints="1"/>
            </p:cNvSpPr>
            <p:nvPr/>
          </p:nvSpPr>
          <p:spPr bwMode="auto">
            <a:xfrm>
              <a:off x="-1054099" y="744537"/>
              <a:ext cx="179388" cy="411163"/>
            </a:xfrm>
            <a:custGeom>
              <a:avLst/>
              <a:gdLst>
                <a:gd name="T0" fmla="*/ 9 w 55"/>
                <a:gd name="T1" fmla="*/ 20 h 126"/>
                <a:gd name="T2" fmla="*/ 32 w 55"/>
                <a:gd name="T3" fmla="*/ 14 h 126"/>
                <a:gd name="T4" fmla="*/ 13 w 55"/>
                <a:gd name="T5" fmla="*/ 15 h 126"/>
                <a:gd name="T6" fmla="*/ 28 w 55"/>
                <a:gd name="T7" fmla="*/ 46 h 126"/>
                <a:gd name="T8" fmla="*/ 25 w 55"/>
                <a:gd name="T9" fmla="*/ 54 h 126"/>
                <a:gd name="T10" fmla="*/ 25 w 55"/>
                <a:gd name="T11" fmla="*/ 68 h 126"/>
                <a:gd name="T12" fmla="*/ 28 w 55"/>
                <a:gd name="T13" fmla="*/ 84 h 126"/>
                <a:gd name="T14" fmla="*/ 25 w 55"/>
                <a:gd name="T15" fmla="*/ 94 h 126"/>
                <a:gd name="T16" fmla="*/ 28 w 55"/>
                <a:gd name="T17" fmla="*/ 103 h 126"/>
                <a:gd name="T18" fmla="*/ 29 w 55"/>
                <a:gd name="T19" fmla="*/ 105 h 126"/>
                <a:gd name="T20" fmla="*/ 17 w 55"/>
                <a:gd name="T21" fmla="*/ 103 h 126"/>
                <a:gd name="T22" fmla="*/ 15 w 55"/>
                <a:gd name="T23" fmla="*/ 105 h 126"/>
                <a:gd name="T24" fmla="*/ 29 w 55"/>
                <a:gd name="T25" fmla="*/ 98 h 126"/>
                <a:gd name="T26" fmla="*/ 19 w 55"/>
                <a:gd name="T27" fmla="*/ 98 h 126"/>
                <a:gd name="T28" fmla="*/ 29 w 55"/>
                <a:gd name="T29" fmla="*/ 97 h 126"/>
                <a:gd name="T30" fmla="*/ 12 w 55"/>
                <a:gd name="T31" fmla="*/ 94 h 126"/>
                <a:gd name="T32" fmla="*/ 11 w 55"/>
                <a:gd name="T33" fmla="*/ 97 h 126"/>
                <a:gd name="T34" fmla="*/ 29 w 55"/>
                <a:gd name="T35" fmla="*/ 90 h 126"/>
                <a:gd name="T36" fmla="*/ 15 w 55"/>
                <a:gd name="T37" fmla="*/ 90 h 126"/>
                <a:gd name="T38" fmla="*/ 21 w 55"/>
                <a:gd name="T39" fmla="*/ 88 h 126"/>
                <a:gd name="T40" fmla="*/ 12 w 55"/>
                <a:gd name="T41" fmla="*/ 86 h 126"/>
                <a:gd name="T42" fmla="*/ 32 w 55"/>
                <a:gd name="T43" fmla="*/ 84 h 126"/>
                <a:gd name="T44" fmla="*/ 21 w 55"/>
                <a:gd name="T45" fmla="*/ 81 h 126"/>
                <a:gd name="T46" fmla="*/ 15 w 55"/>
                <a:gd name="T47" fmla="*/ 82 h 126"/>
                <a:gd name="T48" fmla="*/ 9 w 55"/>
                <a:gd name="T49" fmla="*/ 76 h 126"/>
                <a:gd name="T50" fmla="*/ 21 w 55"/>
                <a:gd name="T51" fmla="*/ 69 h 126"/>
                <a:gd name="T52" fmla="*/ 19 w 55"/>
                <a:gd name="T53" fmla="*/ 72 h 126"/>
                <a:gd name="T54" fmla="*/ 13 w 55"/>
                <a:gd name="T55" fmla="*/ 69 h 126"/>
                <a:gd name="T56" fmla="*/ 32 w 55"/>
                <a:gd name="T57" fmla="*/ 63 h 126"/>
                <a:gd name="T58" fmla="*/ 21 w 55"/>
                <a:gd name="T59" fmla="*/ 67 h 126"/>
                <a:gd name="T60" fmla="*/ 13 w 55"/>
                <a:gd name="T61" fmla="*/ 65 h 126"/>
                <a:gd name="T62" fmla="*/ 11 w 55"/>
                <a:gd name="T63" fmla="*/ 68 h 126"/>
                <a:gd name="T64" fmla="*/ 29 w 55"/>
                <a:gd name="T65" fmla="*/ 59 h 126"/>
                <a:gd name="T66" fmla="*/ 19 w 55"/>
                <a:gd name="T67" fmla="*/ 60 h 126"/>
                <a:gd name="T68" fmla="*/ 13 w 55"/>
                <a:gd name="T69" fmla="*/ 64 h 126"/>
                <a:gd name="T70" fmla="*/ 17 w 55"/>
                <a:gd name="T71" fmla="*/ 56 h 126"/>
                <a:gd name="T72" fmla="*/ 15 w 55"/>
                <a:gd name="T73" fmla="*/ 59 h 126"/>
                <a:gd name="T74" fmla="*/ 17 w 55"/>
                <a:gd name="T75" fmla="*/ 52 h 126"/>
                <a:gd name="T76" fmla="*/ 11 w 55"/>
                <a:gd name="T77" fmla="*/ 53 h 126"/>
                <a:gd name="T78" fmla="*/ 29 w 55"/>
                <a:gd name="T79" fmla="*/ 49 h 126"/>
                <a:gd name="T80" fmla="*/ 17 w 55"/>
                <a:gd name="T81" fmla="*/ 48 h 126"/>
                <a:gd name="T82" fmla="*/ 11 w 55"/>
                <a:gd name="T83" fmla="*/ 51 h 126"/>
                <a:gd name="T84" fmla="*/ 29 w 55"/>
                <a:gd name="T85" fmla="*/ 42 h 126"/>
                <a:gd name="T86" fmla="*/ 15 w 55"/>
                <a:gd name="T87" fmla="*/ 44 h 126"/>
                <a:gd name="T88" fmla="*/ 29 w 55"/>
                <a:gd name="T89" fmla="*/ 41 h 126"/>
                <a:gd name="T90" fmla="*/ 9 w 55"/>
                <a:gd name="T91" fmla="*/ 40 h 126"/>
                <a:gd name="T92" fmla="*/ 32 w 55"/>
                <a:gd name="T93" fmla="*/ 36 h 126"/>
                <a:gd name="T94" fmla="*/ 13 w 55"/>
                <a:gd name="T95" fmla="*/ 36 h 126"/>
                <a:gd name="T96" fmla="*/ 15 w 55"/>
                <a:gd name="T97" fmla="*/ 31 h 126"/>
                <a:gd name="T98" fmla="*/ 29 w 55"/>
                <a:gd name="T99" fmla="*/ 28 h 126"/>
                <a:gd name="T100" fmla="*/ 9 w 55"/>
                <a:gd name="T101" fmla="*/ 28 h 126"/>
                <a:gd name="T102" fmla="*/ 32 w 55"/>
                <a:gd name="T103" fmla="*/ 23 h 126"/>
                <a:gd name="T104" fmla="*/ 13 w 55"/>
                <a:gd name="T105" fmla="*/ 23 h 126"/>
                <a:gd name="T106" fmla="*/ 32 w 55"/>
                <a:gd name="T107" fmla="*/ 15 h 126"/>
                <a:gd name="T108" fmla="*/ 13 w 55"/>
                <a:gd name="T109" fmla="*/ 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5" h="126">
                  <a:moveTo>
                    <a:pt x="0" y="126"/>
                  </a:moveTo>
                  <a:cubicBezTo>
                    <a:pt x="55" y="126"/>
                    <a:pt x="55" y="126"/>
                    <a:pt x="55" y="126"/>
                  </a:cubicBezTo>
                  <a:cubicBezTo>
                    <a:pt x="55" y="8"/>
                    <a:pt x="55" y="8"/>
                    <a:pt x="55" y="8"/>
                  </a:cubicBezTo>
                  <a:cubicBezTo>
                    <a:pt x="38" y="0"/>
                    <a:pt x="38" y="0"/>
                    <a:pt x="38" y="0"/>
                  </a:cubicBezTo>
                  <a:cubicBezTo>
                    <a:pt x="0" y="8"/>
                    <a:pt x="0" y="8"/>
                    <a:pt x="0" y="8"/>
                  </a:cubicBezTo>
                  <a:cubicBezTo>
                    <a:pt x="0" y="126"/>
                    <a:pt x="0" y="126"/>
                    <a:pt x="0" y="126"/>
                  </a:cubicBezTo>
                  <a:close/>
                  <a:moveTo>
                    <a:pt x="9" y="20"/>
                  </a:moveTo>
                  <a:cubicBezTo>
                    <a:pt x="9" y="19"/>
                    <a:pt x="10" y="19"/>
                    <a:pt x="11" y="19"/>
                  </a:cubicBezTo>
                  <a:cubicBezTo>
                    <a:pt x="11" y="20"/>
                    <a:pt x="11" y="21"/>
                    <a:pt x="11" y="22"/>
                  </a:cubicBezTo>
                  <a:cubicBezTo>
                    <a:pt x="10" y="22"/>
                    <a:pt x="9" y="22"/>
                    <a:pt x="9" y="23"/>
                  </a:cubicBezTo>
                  <a:cubicBezTo>
                    <a:pt x="9" y="22"/>
                    <a:pt x="9" y="21"/>
                    <a:pt x="9" y="20"/>
                  </a:cubicBezTo>
                  <a:close/>
                  <a:moveTo>
                    <a:pt x="29" y="12"/>
                  </a:moveTo>
                  <a:cubicBezTo>
                    <a:pt x="30" y="11"/>
                    <a:pt x="31" y="11"/>
                    <a:pt x="32" y="11"/>
                  </a:cubicBezTo>
                  <a:cubicBezTo>
                    <a:pt x="32" y="12"/>
                    <a:pt x="32" y="13"/>
                    <a:pt x="32" y="14"/>
                  </a:cubicBezTo>
                  <a:cubicBezTo>
                    <a:pt x="31" y="14"/>
                    <a:pt x="30" y="14"/>
                    <a:pt x="29" y="15"/>
                  </a:cubicBezTo>
                  <a:cubicBezTo>
                    <a:pt x="29" y="14"/>
                    <a:pt x="29" y="13"/>
                    <a:pt x="29" y="12"/>
                  </a:cubicBezTo>
                  <a:close/>
                  <a:moveTo>
                    <a:pt x="13" y="15"/>
                  </a:moveTo>
                  <a:cubicBezTo>
                    <a:pt x="13" y="15"/>
                    <a:pt x="14" y="14"/>
                    <a:pt x="15" y="14"/>
                  </a:cubicBezTo>
                  <a:cubicBezTo>
                    <a:pt x="15" y="15"/>
                    <a:pt x="15" y="16"/>
                    <a:pt x="15" y="17"/>
                  </a:cubicBezTo>
                  <a:cubicBezTo>
                    <a:pt x="14" y="17"/>
                    <a:pt x="13" y="17"/>
                    <a:pt x="13" y="18"/>
                  </a:cubicBezTo>
                  <a:cubicBezTo>
                    <a:pt x="13" y="17"/>
                    <a:pt x="13" y="16"/>
                    <a:pt x="13" y="15"/>
                  </a:cubicBezTo>
                  <a:close/>
                  <a:moveTo>
                    <a:pt x="9" y="15"/>
                  </a:moveTo>
                  <a:cubicBezTo>
                    <a:pt x="9" y="15"/>
                    <a:pt x="10" y="15"/>
                    <a:pt x="11" y="15"/>
                  </a:cubicBezTo>
                  <a:cubicBezTo>
                    <a:pt x="11" y="16"/>
                    <a:pt x="11" y="17"/>
                    <a:pt x="11" y="18"/>
                  </a:cubicBezTo>
                  <a:cubicBezTo>
                    <a:pt x="10" y="18"/>
                    <a:pt x="9" y="18"/>
                    <a:pt x="9" y="18"/>
                  </a:cubicBezTo>
                  <a:cubicBezTo>
                    <a:pt x="9" y="17"/>
                    <a:pt x="9" y="16"/>
                    <a:pt x="9" y="15"/>
                  </a:cubicBezTo>
                  <a:close/>
                  <a:moveTo>
                    <a:pt x="25" y="47"/>
                  </a:moveTo>
                  <a:cubicBezTo>
                    <a:pt x="26" y="47"/>
                    <a:pt x="27" y="47"/>
                    <a:pt x="28" y="46"/>
                  </a:cubicBezTo>
                  <a:cubicBezTo>
                    <a:pt x="28" y="47"/>
                    <a:pt x="28" y="48"/>
                    <a:pt x="28" y="49"/>
                  </a:cubicBezTo>
                  <a:cubicBezTo>
                    <a:pt x="27" y="50"/>
                    <a:pt x="26" y="50"/>
                    <a:pt x="25" y="50"/>
                  </a:cubicBezTo>
                  <a:cubicBezTo>
                    <a:pt x="25" y="49"/>
                    <a:pt x="25" y="48"/>
                    <a:pt x="25" y="47"/>
                  </a:cubicBezTo>
                  <a:close/>
                  <a:moveTo>
                    <a:pt x="25" y="51"/>
                  </a:moveTo>
                  <a:cubicBezTo>
                    <a:pt x="26" y="51"/>
                    <a:pt x="27" y="51"/>
                    <a:pt x="28" y="51"/>
                  </a:cubicBezTo>
                  <a:cubicBezTo>
                    <a:pt x="28" y="52"/>
                    <a:pt x="28" y="53"/>
                    <a:pt x="28" y="54"/>
                  </a:cubicBezTo>
                  <a:cubicBezTo>
                    <a:pt x="27" y="54"/>
                    <a:pt x="26" y="54"/>
                    <a:pt x="25" y="54"/>
                  </a:cubicBezTo>
                  <a:cubicBezTo>
                    <a:pt x="25" y="53"/>
                    <a:pt x="25" y="52"/>
                    <a:pt x="25" y="51"/>
                  </a:cubicBezTo>
                  <a:close/>
                  <a:moveTo>
                    <a:pt x="25" y="55"/>
                  </a:moveTo>
                  <a:cubicBezTo>
                    <a:pt x="26" y="55"/>
                    <a:pt x="27" y="55"/>
                    <a:pt x="28" y="55"/>
                  </a:cubicBezTo>
                  <a:cubicBezTo>
                    <a:pt x="28" y="56"/>
                    <a:pt x="28" y="57"/>
                    <a:pt x="28" y="58"/>
                  </a:cubicBezTo>
                  <a:cubicBezTo>
                    <a:pt x="27" y="58"/>
                    <a:pt x="26" y="58"/>
                    <a:pt x="25" y="58"/>
                  </a:cubicBezTo>
                  <a:cubicBezTo>
                    <a:pt x="25" y="57"/>
                    <a:pt x="25" y="56"/>
                    <a:pt x="25" y="55"/>
                  </a:cubicBezTo>
                  <a:close/>
                  <a:moveTo>
                    <a:pt x="25" y="68"/>
                  </a:moveTo>
                  <a:cubicBezTo>
                    <a:pt x="26" y="68"/>
                    <a:pt x="27" y="68"/>
                    <a:pt x="28" y="68"/>
                  </a:cubicBezTo>
                  <a:cubicBezTo>
                    <a:pt x="28" y="69"/>
                    <a:pt x="28" y="70"/>
                    <a:pt x="28" y="71"/>
                  </a:cubicBezTo>
                  <a:cubicBezTo>
                    <a:pt x="27" y="71"/>
                    <a:pt x="26" y="71"/>
                    <a:pt x="25" y="71"/>
                  </a:cubicBezTo>
                  <a:cubicBezTo>
                    <a:pt x="25" y="70"/>
                    <a:pt x="25" y="69"/>
                    <a:pt x="25" y="68"/>
                  </a:cubicBezTo>
                  <a:close/>
                  <a:moveTo>
                    <a:pt x="25" y="81"/>
                  </a:moveTo>
                  <a:cubicBezTo>
                    <a:pt x="26" y="81"/>
                    <a:pt x="27" y="81"/>
                    <a:pt x="28" y="81"/>
                  </a:cubicBezTo>
                  <a:cubicBezTo>
                    <a:pt x="28" y="82"/>
                    <a:pt x="28" y="83"/>
                    <a:pt x="28" y="84"/>
                  </a:cubicBezTo>
                  <a:cubicBezTo>
                    <a:pt x="27" y="84"/>
                    <a:pt x="26" y="84"/>
                    <a:pt x="25" y="84"/>
                  </a:cubicBezTo>
                  <a:cubicBezTo>
                    <a:pt x="25" y="83"/>
                    <a:pt x="25" y="82"/>
                    <a:pt x="25" y="81"/>
                  </a:cubicBezTo>
                  <a:close/>
                  <a:moveTo>
                    <a:pt x="25" y="94"/>
                  </a:moveTo>
                  <a:cubicBezTo>
                    <a:pt x="26" y="94"/>
                    <a:pt x="27" y="94"/>
                    <a:pt x="28" y="94"/>
                  </a:cubicBezTo>
                  <a:cubicBezTo>
                    <a:pt x="28" y="95"/>
                    <a:pt x="28" y="96"/>
                    <a:pt x="28" y="97"/>
                  </a:cubicBezTo>
                  <a:cubicBezTo>
                    <a:pt x="27" y="97"/>
                    <a:pt x="26" y="97"/>
                    <a:pt x="25" y="97"/>
                  </a:cubicBezTo>
                  <a:cubicBezTo>
                    <a:pt x="25" y="96"/>
                    <a:pt x="25" y="95"/>
                    <a:pt x="25" y="94"/>
                  </a:cubicBezTo>
                  <a:close/>
                  <a:moveTo>
                    <a:pt x="25" y="98"/>
                  </a:moveTo>
                  <a:cubicBezTo>
                    <a:pt x="26" y="98"/>
                    <a:pt x="27" y="98"/>
                    <a:pt x="28" y="98"/>
                  </a:cubicBezTo>
                  <a:cubicBezTo>
                    <a:pt x="28" y="99"/>
                    <a:pt x="28" y="100"/>
                    <a:pt x="28" y="101"/>
                  </a:cubicBezTo>
                  <a:cubicBezTo>
                    <a:pt x="27" y="101"/>
                    <a:pt x="26" y="101"/>
                    <a:pt x="25" y="101"/>
                  </a:cubicBezTo>
                  <a:cubicBezTo>
                    <a:pt x="25" y="100"/>
                    <a:pt x="25" y="99"/>
                    <a:pt x="25" y="98"/>
                  </a:cubicBezTo>
                  <a:close/>
                  <a:moveTo>
                    <a:pt x="25" y="103"/>
                  </a:moveTo>
                  <a:cubicBezTo>
                    <a:pt x="26" y="103"/>
                    <a:pt x="27" y="103"/>
                    <a:pt x="28" y="103"/>
                  </a:cubicBezTo>
                  <a:cubicBezTo>
                    <a:pt x="28" y="104"/>
                    <a:pt x="28" y="105"/>
                    <a:pt x="28" y="105"/>
                  </a:cubicBezTo>
                  <a:cubicBezTo>
                    <a:pt x="27" y="105"/>
                    <a:pt x="26" y="105"/>
                    <a:pt x="25" y="105"/>
                  </a:cubicBezTo>
                  <a:cubicBezTo>
                    <a:pt x="25" y="105"/>
                    <a:pt x="25" y="104"/>
                    <a:pt x="25" y="103"/>
                  </a:cubicBezTo>
                  <a:close/>
                  <a:moveTo>
                    <a:pt x="29" y="102"/>
                  </a:moveTo>
                  <a:cubicBezTo>
                    <a:pt x="30" y="102"/>
                    <a:pt x="31" y="102"/>
                    <a:pt x="32" y="102"/>
                  </a:cubicBezTo>
                  <a:cubicBezTo>
                    <a:pt x="32" y="103"/>
                    <a:pt x="32" y="105"/>
                    <a:pt x="32" y="105"/>
                  </a:cubicBezTo>
                  <a:cubicBezTo>
                    <a:pt x="31" y="105"/>
                    <a:pt x="30" y="105"/>
                    <a:pt x="29" y="105"/>
                  </a:cubicBezTo>
                  <a:cubicBezTo>
                    <a:pt x="29" y="105"/>
                    <a:pt x="29" y="104"/>
                    <a:pt x="29" y="102"/>
                  </a:cubicBezTo>
                  <a:close/>
                  <a:moveTo>
                    <a:pt x="21" y="103"/>
                  </a:moveTo>
                  <a:cubicBezTo>
                    <a:pt x="22" y="103"/>
                    <a:pt x="22" y="103"/>
                    <a:pt x="23" y="103"/>
                  </a:cubicBezTo>
                  <a:cubicBezTo>
                    <a:pt x="23" y="104"/>
                    <a:pt x="23" y="105"/>
                    <a:pt x="23" y="105"/>
                  </a:cubicBezTo>
                  <a:cubicBezTo>
                    <a:pt x="22" y="105"/>
                    <a:pt x="22" y="105"/>
                    <a:pt x="21" y="105"/>
                  </a:cubicBezTo>
                  <a:cubicBezTo>
                    <a:pt x="21" y="105"/>
                    <a:pt x="21" y="104"/>
                    <a:pt x="21" y="103"/>
                  </a:cubicBezTo>
                  <a:close/>
                  <a:moveTo>
                    <a:pt x="17" y="103"/>
                  </a:moveTo>
                  <a:cubicBezTo>
                    <a:pt x="17" y="103"/>
                    <a:pt x="18" y="103"/>
                    <a:pt x="19" y="103"/>
                  </a:cubicBezTo>
                  <a:cubicBezTo>
                    <a:pt x="19" y="104"/>
                    <a:pt x="19" y="105"/>
                    <a:pt x="19" y="105"/>
                  </a:cubicBezTo>
                  <a:cubicBezTo>
                    <a:pt x="18" y="105"/>
                    <a:pt x="17" y="105"/>
                    <a:pt x="17" y="105"/>
                  </a:cubicBezTo>
                  <a:cubicBezTo>
                    <a:pt x="17" y="105"/>
                    <a:pt x="17" y="104"/>
                    <a:pt x="17" y="103"/>
                  </a:cubicBezTo>
                  <a:close/>
                  <a:moveTo>
                    <a:pt x="12" y="103"/>
                  </a:moveTo>
                  <a:cubicBezTo>
                    <a:pt x="13" y="103"/>
                    <a:pt x="14" y="103"/>
                    <a:pt x="15" y="103"/>
                  </a:cubicBezTo>
                  <a:cubicBezTo>
                    <a:pt x="15" y="104"/>
                    <a:pt x="15" y="105"/>
                    <a:pt x="15" y="105"/>
                  </a:cubicBezTo>
                  <a:cubicBezTo>
                    <a:pt x="14" y="105"/>
                    <a:pt x="13" y="105"/>
                    <a:pt x="12" y="105"/>
                  </a:cubicBezTo>
                  <a:cubicBezTo>
                    <a:pt x="12" y="105"/>
                    <a:pt x="12" y="104"/>
                    <a:pt x="12" y="103"/>
                  </a:cubicBezTo>
                  <a:close/>
                  <a:moveTo>
                    <a:pt x="29" y="98"/>
                  </a:moveTo>
                  <a:cubicBezTo>
                    <a:pt x="30" y="98"/>
                    <a:pt x="31" y="98"/>
                    <a:pt x="32" y="98"/>
                  </a:cubicBezTo>
                  <a:cubicBezTo>
                    <a:pt x="32" y="99"/>
                    <a:pt x="32" y="100"/>
                    <a:pt x="32" y="101"/>
                  </a:cubicBezTo>
                  <a:cubicBezTo>
                    <a:pt x="31" y="101"/>
                    <a:pt x="30" y="101"/>
                    <a:pt x="29" y="101"/>
                  </a:cubicBezTo>
                  <a:cubicBezTo>
                    <a:pt x="29" y="100"/>
                    <a:pt x="29" y="99"/>
                    <a:pt x="29" y="98"/>
                  </a:cubicBezTo>
                  <a:close/>
                  <a:moveTo>
                    <a:pt x="21" y="98"/>
                  </a:moveTo>
                  <a:cubicBezTo>
                    <a:pt x="22" y="98"/>
                    <a:pt x="22" y="98"/>
                    <a:pt x="23" y="98"/>
                  </a:cubicBezTo>
                  <a:cubicBezTo>
                    <a:pt x="23" y="99"/>
                    <a:pt x="23" y="100"/>
                    <a:pt x="23" y="101"/>
                  </a:cubicBezTo>
                  <a:cubicBezTo>
                    <a:pt x="22" y="101"/>
                    <a:pt x="22" y="101"/>
                    <a:pt x="21" y="101"/>
                  </a:cubicBezTo>
                  <a:cubicBezTo>
                    <a:pt x="21" y="100"/>
                    <a:pt x="21" y="99"/>
                    <a:pt x="21" y="98"/>
                  </a:cubicBezTo>
                  <a:close/>
                  <a:moveTo>
                    <a:pt x="17" y="98"/>
                  </a:moveTo>
                  <a:cubicBezTo>
                    <a:pt x="17" y="98"/>
                    <a:pt x="18" y="98"/>
                    <a:pt x="19" y="98"/>
                  </a:cubicBezTo>
                  <a:cubicBezTo>
                    <a:pt x="19" y="99"/>
                    <a:pt x="19" y="100"/>
                    <a:pt x="19" y="101"/>
                  </a:cubicBezTo>
                  <a:cubicBezTo>
                    <a:pt x="18" y="101"/>
                    <a:pt x="17" y="101"/>
                    <a:pt x="17" y="101"/>
                  </a:cubicBezTo>
                  <a:cubicBezTo>
                    <a:pt x="17" y="100"/>
                    <a:pt x="17" y="99"/>
                    <a:pt x="17" y="98"/>
                  </a:cubicBezTo>
                  <a:close/>
                  <a:moveTo>
                    <a:pt x="29" y="94"/>
                  </a:moveTo>
                  <a:cubicBezTo>
                    <a:pt x="30" y="94"/>
                    <a:pt x="31" y="94"/>
                    <a:pt x="32" y="94"/>
                  </a:cubicBezTo>
                  <a:cubicBezTo>
                    <a:pt x="32" y="95"/>
                    <a:pt x="32" y="96"/>
                    <a:pt x="32" y="97"/>
                  </a:cubicBezTo>
                  <a:cubicBezTo>
                    <a:pt x="31" y="97"/>
                    <a:pt x="30" y="97"/>
                    <a:pt x="29" y="97"/>
                  </a:cubicBezTo>
                  <a:cubicBezTo>
                    <a:pt x="29" y="96"/>
                    <a:pt x="29" y="95"/>
                    <a:pt x="29" y="94"/>
                  </a:cubicBezTo>
                  <a:close/>
                  <a:moveTo>
                    <a:pt x="21" y="94"/>
                  </a:moveTo>
                  <a:cubicBezTo>
                    <a:pt x="22" y="94"/>
                    <a:pt x="22" y="94"/>
                    <a:pt x="23" y="94"/>
                  </a:cubicBezTo>
                  <a:cubicBezTo>
                    <a:pt x="23" y="95"/>
                    <a:pt x="23" y="96"/>
                    <a:pt x="23" y="97"/>
                  </a:cubicBezTo>
                  <a:cubicBezTo>
                    <a:pt x="22" y="97"/>
                    <a:pt x="22" y="97"/>
                    <a:pt x="21" y="97"/>
                  </a:cubicBezTo>
                  <a:cubicBezTo>
                    <a:pt x="21" y="96"/>
                    <a:pt x="21" y="95"/>
                    <a:pt x="21" y="94"/>
                  </a:cubicBezTo>
                  <a:close/>
                  <a:moveTo>
                    <a:pt x="12" y="94"/>
                  </a:moveTo>
                  <a:cubicBezTo>
                    <a:pt x="13" y="94"/>
                    <a:pt x="14" y="94"/>
                    <a:pt x="15" y="94"/>
                  </a:cubicBezTo>
                  <a:cubicBezTo>
                    <a:pt x="15" y="95"/>
                    <a:pt x="15" y="96"/>
                    <a:pt x="15" y="97"/>
                  </a:cubicBezTo>
                  <a:cubicBezTo>
                    <a:pt x="14" y="97"/>
                    <a:pt x="13" y="97"/>
                    <a:pt x="12" y="97"/>
                  </a:cubicBezTo>
                  <a:cubicBezTo>
                    <a:pt x="12" y="96"/>
                    <a:pt x="12" y="95"/>
                    <a:pt x="12" y="94"/>
                  </a:cubicBezTo>
                  <a:close/>
                  <a:moveTo>
                    <a:pt x="9" y="94"/>
                  </a:moveTo>
                  <a:cubicBezTo>
                    <a:pt x="9" y="94"/>
                    <a:pt x="10" y="94"/>
                    <a:pt x="11" y="94"/>
                  </a:cubicBezTo>
                  <a:cubicBezTo>
                    <a:pt x="11" y="95"/>
                    <a:pt x="11" y="96"/>
                    <a:pt x="11" y="97"/>
                  </a:cubicBezTo>
                  <a:cubicBezTo>
                    <a:pt x="10" y="97"/>
                    <a:pt x="9" y="97"/>
                    <a:pt x="9" y="97"/>
                  </a:cubicBezTo>
                  <a:cubicBezTo>
                    <a:pt x="9" y="96"/>
                    <a:pt x="9" y="95"/>
                    <a:pt x="9" y="94"/>
                  </a:cubicBezTo>
                  <a:close/>
                  <a:moveTo>
                    <a:pt x="29" y="90"/>
                  </a:moveTo>
                  <a:cubicBezTo>
                    <a:pt x="30" y="89"/>
                    <a:pt x="31" y="89"/>
                    <a:pt x="32" y="89"/>
                  </a:cubicBezTo>
                  <a:cubicBezTo>
                    <a:pt x="32" y="90"/>
                    <a:pt x="32" y="91"/>
                    <a:pt x="32" y="92"/>
                  </a:cubicBezTo>
                  <a:cubicBezTo>
                    <a:pt x="31" y="92"/>
                    <a:pt x="30" y="93"/>
                    <a:pt x="29" y="93"/>
                  </a:cubicBezTo>
                  <a:cubicBezTo>
                    <a:pt x="29" y="92"/>
                    <a:pt x="29" y="91"/>
                    <a:pt x="29" y="90"/>
                  </a:cubicBezTo>
                  <a:close/>
                  <a:moveTo>
                    <a:pt x="21" y="90"/>
                  </a:moveTo>
                  <a:cubicBezTo>
                    <a:pt x="22" y="90"/>
                    <a:pt x="22" y="90"/>
                    <a:pt x="23" y="90"/>
                  </a:cubicBezTo>
                  <a:cubicBezTo>
                    <a:pt x="23" y="91"/>
                    <a:pt x="23" y="92"/>
                    <a:pt x="23" y="93"/>
                  </a:cubicBezTo>
                  <a:cubicBezTo>
                    <a:pt x="22" y="93"/>
                    <a:pt x="22" y="93"/>
                    <a:pt x="21" y="93"/>
                  </a:cubicBezTo>
                  <a:cubicBezTo>
                    <a:pt x="21" y="92"/>
                    <a:pt x="21" y="91"/>
                    <a:pt x="21" y="90"/>
                  </a:cubicBezTo>
                  <a:close/>
                  <a:moveTo>
                    <a:pt x="12" y="90"/>
                  </a:moveTo>
                  <a:cubicBezTo>
                    <a:pt x="13" y="90"/>
                    <a:pt x="14" y="90"/>
                    <a:pt x="15" y="90"/>
                  </a:cubicBezTo>
                  <a:cubicBezTo>
                    <a:pt x="15" y="91"/>
                    <a:pt x="15" y="92"/>
                    <a:pt x="15" y="93"/>
                  </a:cubicBezTo>
                  <a:cubicBezTo>
                    <a:pt x="14" y="93"/>
                    <a:pt x="13" y="93"/>
                    <a:pt x="12" y="93"/>
                  </a:cubicBezTo>
                  <a:cubicBezTo>
                    <a:pt x="12" y="92"/>
                    <a:pt x="12" y="91"/>
                    <a:pt x="12" y="90"/>
                  </a:cubicBezTo>
                  <a:close/>
                  <a:moveTo>
                    <a:pt x="21" y="86"/>
                  </a:moveTo>
                  <a:cubicBezTo>
                    <a:pt x="22" y="86"/>
                    <a:pt x="22" y="85"/>
                    <a:pt x="23" y="85"/>
                  </a:cubicBezTo>
                  <a:cubicBezTo>
                    <a:pt x="23" y="86"/>
                    <a:pt x="23" y="87"/>
                    <a:pt x="23" y="88"/>
                  </a:cubicBezTo>
                  <a:cubicBezTo>
                    <a:pt x="22" y="88"/>
                    <a:pt x="22" y="88"/>
                    <a:pt x="21" y="88"/>
                  </a:cubicBezTo>
                  <a:cubicBezTo>
                    <a:pt x="21" y="88"/>
                    <a:pt x="21" y="87"/>
                    <a:pt x="21" y="86"/>
                  </a:cubicBezTo>
                  <a:close/>
                  <a:moveTo>
                    <a:pt x="17" y="86"/>
                  </a:moveTo>
                  <a:cubicBezTo>
                    <a:pt x="17" y="86"/>
                    <a:pt x="18" y="86"/>
                    <a:pt x="19" y="86"/>
                  </a:cubicBezTo>
                  <a:cubicBezTo>
                    <a:pt x="19" y="87"/>
                    <a:pt x="19" y="88"/>
                    <a:pt x="19" y="89"/>
                  </a:cubicBezTo>
                  <a:cubicBezTo>
                    <a:pt x="18" y="89"/>
                    <a:pt x="17" y="89"/>
                    <a:pt x="17" y="89"/>
                  </a:cubicBezTo>
                  <a:cubicBezTo>
                    <a:pt x="17" y="88"/>
                    <a:pt x="17" y="87"/>
                    <a:pt x="17" y="86"/>
                  </a:cubicBezTo>
                  <a:close/>
                  <a:moveTo>
                    <a:pt x="12" y="86"/>
                  </a:moveTo>
                  <a:cubicBezTo>
                    <a:pt x="13" y="86"/>
                    <a:pt x="14" y="86"/>
                    <a:pt x="15" y="86"/>
                  </a:cubicBezTo>
                  <a:cubicBezTo>
                    <a:pt x="15" y="87"/>
                    <a:pt x="15" y="88"/>
                    <a:pt x="15" y="89"/>
                  </a:cubicBezTo>
                  <a:cubicBezTo>
                    <a:pt x="14" y="89"/>
                    <a:pt x="13" y="89"/>
                    <a:pt x="12" y="89"/>
                  </a:cubicBezTo>
                  <a:cubicBezTo>
                    <a:pt x="12" y="88"/>
                    <a:pt x="12" y="87"/>
                    <a:pt x="12" y="86"/>
                  </a:cubicBezTo>
                  <a:close/>
                  <a:moveTo>
                    <a:pt x="29" y="81"/>
                  </a:moveTo>
                  <a:cubicBezTo>
                    <a:pt x="30" y="81"/>
                    <a:pt x="31" y="81"/>
                    <a:pt x="32" y="81"/>
                  </a:cubicBezTo>
                  <a:cubicBezTo>
                    <a:pt x="32" y="82"/>
                    <a:pt x="32" y="83"/>
                    <a:pt x="32" y="84"/>
                  </a:cubicBezTo>
                  <a:cubicBezTo>
                    <a:pt x="31" y="84"/>
                    <a:pt x="30" y="84"/>
                    <a:pt x="29" y="84"/>
                  </a:cubicBezTo>
                  <a:cubicBezTo>
                    <a:pt x="29" y="83"/>
                    <a:pt x="29" y="82"/>
                    <a:pt x="29" y="81"/>
                  </a:cubicBezTo>
                  <a:close/>
                  <a:moveTo>
                    <a:pt x="21" y="81"/>
                  </a:moveTo>
                  <a:cubicBezTo>
                    <a:pt x="22" y="81"/>
                    <a:pt x="22" y="81"/>
                    <a:pt x="23" y="81"/>
                  </a:cubicBezTo>
                  <a:cubicBezTo>
                    <a:pt x="23" y="82"/>
                    <a:pt x="23" y="83"/>
                    <a:pt x="23" y="84"/>
                  </a:cubicBezTo>
                  <a:cubicBezTo>
                    <a:pt x="22" y="84"/>
                    <a:pt x="22" y="84"/>
                    <a:pt x="21" y="84"/>
                  </a:cubicBezTo>
                  <a:cubicBezTo>
                    <a:pt x="21" y="83"/>
                    <a:pt x="21" y="82"/>
                    <a:pt x="21" y="81"/>
                  </a:cubicBezTo>
                  <a:close/>
                  <a:moveTo>
                    <a:pt x="17" y="81"/>
                  </a:moveTo>
                  <a:cubicBezTo>
                    <a:pt x="17" y="81"/>
                    <a:pt x="18" y="81"/>
                    <a:pt x="19" y="81"/>
                  </a:cubicBezTo>
                  <a:cubicBezTo>
                    <a:pt x="19" y="82"/>
                    <a:pt x="19" y="83"/>
                    <a:pt x="19" y="84"/>
                  </a:cubicBezTo>
                  <a:cubicBezTo>
                    <a:pt x="18" y="84"/>
                    <a:pt x="17" y="84"/>
                    <a:pt x="17" y="84"/>
                  </a:cubicBezTo>
                  <a:cubicBezTo>
                    <a:pt x="17" y="83"/>
                    <a:pt x="17" y="82"/>
                    <a:pt x="17" y="81"/>
                  </a:cubicBezTo>
                  <a:close/>
                  <a:moveTo>
                    <a:pt x="13" y="82"/>
                  </a:moveTo>
                  <a:cubicBezTo>
                    <a:pt x="13" y="82"/>
                    <a:pt x="14" y="82"/>
                    <a:pt x="15" y="82"/>
                  </a:cubicBezTo>
                  <a:cubicBezTo>
                    <a:pt x="15" y="83"/>
                    <a:pt x="15" y="83"/>
                    <a:pt x="15" y="84"/>
                  </a:cubicBezTo>
                  <a:cubicBezTo>
                    <a:pt x="14" y="85"/>
                    <a:pt x="13" y="85"/>
                    <a:pt x="12" y="85"/>
                  </a:cubicBezTo>
                  <a:cubicBezTo>
                    <a:pt x="13" y="84"/>
                    <a:pt x="13" y="83"/>
                    <a:pt x="13" y="82"/>
                  </a:cubicBezTo>
                  <a:close/>
                  <a:moveTo>
                    <a:pt x="9" y="74"/>
                  </a:moveTo>
                  <a:cubicBezTo>
                    <a:pt x="9" y="74"/>
                    <a:pt x="10" y="73"/>
                    <a:pt x="11" y="73"/>
                  </a:cubicBezTo>
                  <a:cubicBezTo>
                    <a:pt x="11" y="74"/>
                    <a:pt x="11" y="75"/>
                    <a:pt x="11" y="76"/>
                  </a:cubicBezTo>
                  <a:cubicBezTo>
                    <a:pt x="10" y="76"/>
                    <a:pt x="9" y="76"/>
                    <a:pt x="9" y="76"/>
                  </a:cubicBezTo>
                  <a:cubicBezTo>
                    <a:pt x="9" y="76"/>
                    <a:pt x="9" y="75"/>
                    <a:pt x="9" y="74"/>
                  </a:cubicBezTo>
                  <a:close/>
                  <a:moveTo>
                    <a:pt x="29" y="68"/>
                  </a:moveTo>
                  <a:cubicBezTo>
                    <a:pt x="30" y="68"/>
                    <a:pt x="31" y="68"/>
                    <a:pt x="32" y="68"/>
                  </a:cubicBezTo>
                  <a:cubicBezTo>
                    <a:pt x="32" y="69"/>
                    <a:pt x="32" y="70"/>
                    <a:pt x="32" y="71"/>
                  </a:cubicBezTo>
                  <a:cubicBezTo>
                    <a:pt x="31" y="71"/>
                    <a:pt x="30" y="71"/>
                    <a:pt x="29" y="71"/>
                  </a:cubicBezTo>
                  <a:cubicBezTo>
                    <a:pt x="29" y="70"/>
                    <a:pt x="29" y="69"/>
                    <a:pt x="29" y="68"/>
                  </a:cubicBezTo>
                  <a:close/>
                  <a:moveTo>
                    <a:pt x="21" y="69"/>
                  </a:moveTo>
                  <a:cubicBezTo>
                    <a:pt x="22" y="68"/>
                    <a:pt x="22" y="68"/>
                    <a:pt x="23" y="68"/>
                  </a:cubicBezTo>
                  <a:cubicBezTo>
                    <a:pt x="23" y="69"/>
                    <a:pt x="23" y="70"/>
                    <a:pt x="23" y="71"/>
                  </a:cubicBezTo>
                  <a:cubicBezTo>
                    <a:pt x="22" y="71"/>
                    <a:pt x="22" y="71"/>
                    <a:pt x="21" y="71"/>
                  </a:cubicBezTo>
                  <a:cubicBezTo>
                    <a:pt x="21" y="70"/>
                    <a:pt x="21" y="70"/>
                    <a:pt x="21" y="69"/>
                  </a:cubicBezTo>
                  <a:close/>
                  <a:moveTo>
                    <a:pt x="17" y="69"/>
                  </a:moveTo>
                  <a:cubicBezTo>
                    <a:pt x="17" y="69"/>
                    <a:pt x="18" y="69"/>
                    <a:pt x="19" y="69"/>
                  </a:cubicBezTo>
                  <a:cubicBezTo>
                    <a:pt x="19" y="70"/>
                    <a:pt x="19" y="71"/>
                    <a:pt x="19" y="72"/>
                  </a:cubicBezTo>
                  <a:cubicBezTo>
                    <a:pt x="18" y="72"/>
                    <a:pt x="17" y="72"/>
                    <a:pt x="17" y="72"/>
                  </a:cubicBezTo>
                  <a:cubicBezTo>
                    <a:pt x="17" y="71"/>
                    <a:pt x="17" y="70"/>
                    <a:pt x="17" y="69"/>
                  </a:cubicBezTo>
                  <a:close/>
                  <a:moveTo>
                    <a:pt x="13" y="69"/>
                  </a:moveTo>
                  <a:cubicBezTo>
                    <a:pt x="13" y="69"/>
                    <a:pt x="14" y="69"/>
                    <a:pt x="15" y="69"/>
                  </a:cubicBezTo>
                  <a:cubicBezTo>
                    <a:pt x="15" y="70"/>
                    <a:pt x="15" y="71"/>
                    <a:pt x="15" y="72"/>
                  </a:cubicBezTo>
                  <a:cubicBezTo>
                    <a:pt x="14" y="72"/>
                    <a:pt x="13" y="72"/>
                    <a:pt x="13" y="72"/>
                  </a:cubicBezTo>
                  <a:cubicBezTo>
                    <a:pt x="13" y="71"/>
                    <a:pt x="13" y="70"/>
                    <a:pt x="13" y="69"/>
                  </a:cubicBezTo>
                  <a:close/>
                  <a:moveTo>
                    <a:pt x="9" y="69"/>
                  </a:moveTo>
                  <a:cubicBezTo>
                    <a:pt x="9" y="69"/>
                    <a:pt x="10" y="69"/>
                    <a:pt x="11" y="69"/>
                  </a:cubicBezTo>
                  <a:cubicBezTo>
                    <a:pt x="11" y="70"/>
                    <a:pt x="11" y="71"/>
                    <a:pt x="11" y="72"/>
                  </a:cubicBezTo>
                  <a:cubicBezTo>
                    <a:pt x="10" y="72"/>
                    <a:pt x="9" y="72"/>
                    <a:pt x="9" y="72"/>
                  </a:cubicBezTo>
                  <a:cubicBezTo>
                    <a:pt x="9" y="71"/>
                    <a:pt x="9" y="70"/>
                    <a:pt x="9" y="69"/>
                  </a:cubicBezTo>
                  <a:close/>
                  <a:moveTo>
                    <a:pt x="29" y="64"/>
                  </a:moveTo>
                  <a:cubicBezTo>
                    <a:pt x="30" y="63"/>
                    <a:pt x="31" y="63"/>
                    <a:pt x="32" y="63"/>
                  </a:cubicBezTo>
                  <a:cubicBezTo>
                    <a:pt x="32" y="64"/>
                    <a:pt x="32" y="65"/>
                    <a:pt x="32" y="66"/>
                  </a:cubicBezTo>
                  <a:cubicBezTo>
                    <a:pt x="31" y="66"/>
                    <a:pt x="30" y="66"/>
                    <a:pt x="29" y="67"/>
                  </a:cubicBezTo>
                  <a:cubicBezTo>
                    <a:pt x="29" y="66"/>
                    <a:pt x="29" y="65"/>
                    <a:pt x="29" y="64"/>
                  </a:cubicBezTo>
                  <a:close/>
                  <a:moveTo>
                    <a:pt x="21" y="64"/>
                  </a:moveTo>
                  <a:cubicBezTo>
                    <a:pt x="22" y="64"/>
                    <a:pt x="22" y="64"/>
                    <a:pt x="23" y="64"/>
                  </a:cubicBezTo>
                  <a:cubicBezTo>
                    <a:pt x="23" y="65"/>
                    <a:pt x="23" y="66"/>
                    <a:pt x="23" y="67"/>
                  </a:cubicBezTo>
                  <a:cubicBezTo>
                    <a:pt x="22" y="67"/>
                    <a:pt x="22" y="67"/>
                    <a:pt x="21" y="67"/>
                  </a:cubicBezTo>
                  <a:cubicBezTo>
                    <a:pt x="21" y="66"/>
                    <a:pt x="21" y="65"/>
                    <a:pt x="21" y="64"/>
                  </a:cubicBezTo>
                  <a:close/>
                  <a:moveTo>
                    <a:pt x="17" y="65"/>
                  </a:moveTo>
                  <a:cubicBezTo>
                    <a:pt x="17" y="65"/>
                    <a:pt x="18" y="64"/>
                    <a:pt x="19" y="64"/>
                  </a:cubicBezTo>
                  <a:cubicBezTo>
                    <a:pt x="19" y="65"/>
                    <a:pt x="19" y="66"/>
                    <a:pt x="19" y="67"/>
                  </a:cubicBezTo>
                  <a:cubicBezTo>
                    <a:pt x="18" y="67"/>
                    <a:pt x="17" y="67"/>
                    <a:pt x="17" y="68"/>
                  </a:cubicBezTo>
                  <a:cubicBezTo>
                    <a:pt x="17" y="67"/>
                    <a:pt x="17" y="66"/>
                    <a:pt x="17" y="65"/>
                  </a:cubicBezTo>
                  <a:close/>
                  <a:moveTo>
                    <a:pt x="13" y="65"/>
                  </a:moveTo>
                  <a:cubicBezTo>
                    <a:pt x="13" y="65"/>
                    <a:pt x="14" y="65"/>
                    <a:pt x="15" y="65"/>
                  </a:cubicBezTo>
                  <a:cubicBezTo>
                    <a:pt x="15" y="66"/>
                    <a:pt x="15" y="67"/>
                    <a:pt x="15" y="68"/>
                  </a:cubicBezTo>
                  <a:cubicBezTo>
                    <a:pt x="14" y="68"/>
                    <a:pt x="13" y="68"/>
                    <a:pt x="13" y="68"/>
                  </a:cubicBezTo>
                  <a:cubicBezTo>
                    <a:pt x="13" y="67"/>
                    <a:pt x="13" y="66"/>
                    <a:pt x="13" y="65"/>
                  </a:cubicBezTo>
                  <a:close/>
                  <a:moveTo>
                    <a:pt x="9" y="65"/>
                  </a:moveTo>
                  <a:cubicBezTo>
                    <a:pt x="9" y="65"/>
                    <a:pt x="10" y="65"/>
                    <a:pt x="11" y="65"/>
                  </a:cubicBezTo>
                  <a:cubicBezTo>
                    <a:pt x="11" y="66"/>
                    <a:pt x="11" y="67"/>
                    <a:pt x="11" y="68"/>
                  </a:cubicBezTo>
                  <a:cubicBezTo>
                    <a:pt x="10" y="68"/>
                    <a:pt x="9" y="68"/>
                    <a:pt x="9" y="68"/>
                  </a:cubicBezTo>
                  <a:cubicBezTo>
                    <a:pt x="9" y="67"/>
                    <a:pt x="9" y="66"/>
                    <a:pt x="9" y="65"/>
                  </a:cubicBezTo>
                  <a:close/>
                  <a:moveTo>
                    <a:pt x="29" y="59"/>
                  </a:moveTo>
                  <a:cubicBezTo>
                    <a:pt x="30" y="59"/>
                    <a:pt x="31" y="59"/>
                    <a:pt x="32" y="59"/>
                  </a:cubicBezTo>
                  <a:cubicBezTo>
                    <a:pt x="32" y="60"/>
                    <a:pt x="32" y="61"/>
                    <a:pt x="32" y="62"/>
                  </a:cubicBezTo>
                  <a:cubicBezTo>
                    <a:pt x="31" y="62"/>
                    <a:pt x="30" y="62"/>
                    <a:pt x="29" y="62"/>
                  </a:cubicBezTo>
                  <a:cubicBezTo>
                    <a:pt x="29" y="61"/>
                    <a:pt x="29" y="60"/>
                    <a:pt x="29" y="59"/>
                  </a:cubicBezTo>
                  <a:close/>
                  <a:moveTo>
                    <a:pt x="21" y="60"/>
                  </a:moveTo>
                  <a:cubicBezTo>
                    <a:pt x="22" y="60"/>
                    <a:pt x="22" y="60"/>
                    <a:pt x="23" y="60"/>
                  </a:cubicBezTo>
                  <a:cubicBezTo>
                    <a:pt x="23" y="61"/>
                    <a:pt x="23" y="62"/>
                    <a:pt x="23" y="63"/>
                  </a:cubicBezTo>
                  <a:cubicBezTo>
                    <a:pt x="22" y="63"/>
                    <a:pt x="22" y="63"/>
                    <a:pt x="21" y="63"/>
                  </a:cubicBezTo>
                  <a:cubicBezTo>
                    <a:pt x="21" y="62"/>
                    <a:pt x="21" y="61"/>
                    <a:pt x="21" y="60"/>
                  </a:cubicBezTo>
                  <a:close/>
                  <a:moveTo>
                    <a:pt x="17" y="60"/>
                  </a:moveTo>
                  <a:cubicBezTo>
                    <a:pt x="17" y="60"/>
                    <a:pt x="18" y="60"/>
                    <a:pt x="19" y="60"/>
                  </a:cubicBezTo>
                  <a:cubicBezTo>
                    <a:pt x="19" y="61"/>
                    <a:pt x="19" y="62"/>
                    <a:pt x="19" y="63"/>
                  </a:cubicBezTo>
                  <a:cubicBezTo>
                    <a:pt x="18" y="63"/>
                    <a:pt x="17" y="63"/>
                    <a:pt x="17" y="63"/>
                  </a:cubicBezTo>
                  <a:cubicBezTo>
                    <a:pt x="17" y="62"/>
                    <a:pt x="17" y="61"/>
                    <a:pt x="17" y="60"/>
                  </a:cubicBezTo>
                  <a:close/>
                  <a:moveTo>
                    <a:pt x="13" y="61"/>
                  </a:moveTo>
                  <a:cubicBezTo>
                    <a:pt x="13" y="61"/>
                    <a:pt x="14" y="61"/>
                    <a:pt x="15" y="61"/>
                  </a:cubicBezTo>
                  <a:cubicBezTo>
                    <a:pt x="15" y="61"/>
                    <a:pt x="15" y="62"/>
                    <a:pt x="15" y="63"/>
                  </a:cubicBezTo>
                  <a:cubicBezTo>
                    <a:pt x="14" y="64"/>
                    <a:pt x="13" y="64"/>
                    <a:pt x="13" y="64"/>
                  </a:cubicBezTo>
                  <a:cubicBezTo>
                    <a:pt x="13" y="63"/>
                    <a:pt x="13" y="62"/>
                    <a:pt x="13" y="61"/>
                  </a:cubicBezTo>
                  <a:close/>
                  <a:moveTo>
                    <a:pt x="29" y="55"/>
                  </a:moveTo>
                  <a:cubicBezTo>
                    <a:pt x="30" y="55"/>
                    <a:pt x="31" y="55"/>
                    <a:pt x="32" y="55"/>
                  </a:cubicBezTo>
                  <a:cubicBezTo>
                    <a:pt x="32" y="56"/>
                    <a:pt x="32" y="57"/>
                    <a:pt x="32" y="58"/>
                  </a:cubicBezTo>
                  <a:cubicBezTo>
                    <a:pt x="31" y="58"/>
                    <a:pt x="30" y="58"/>
                    <a:pt x="29" y="58"/>
                  </a:cubicBezTo>
                  <a:cubicBezTo>
                    <a:pt x="29" y="57"/>
                    <a:pt x="29" y="56"/>
                    <a:pt x="29" y="55"/>
                  </a:cubicBezTo>
                  <a:close/>
                  <a:moveTo>
                    <a:pt x="17" y="56"/>
                  </a:moveTo>
                  <a:cubicBezTo>
                    <a:pt x="17" y="56"/>
                    <a:pt x="18" y="56"/>
                    <a:pt x="19" y="56"/>
                  </a:cubicBezTo>
                  <a:cubicBezTo>
                    <a:pt x="19" y="57"/>
                    <a:pt x="19" y="58"/>
                    <a:pt x="19" y="59"/>
                  </a:cubicBezTo>
                  <a:cubicBezTo>
                    <a:pt x="18" y="59"/>
                    <a:pt x="17" y="59"/>
                    <a:pt x="17" y="59"/>
                  </a:cubicBezTo>
                  <a:cubicBezTo>
                    <a:pt x="17" y="58"/>
                    <a:pt x="17" y="57"/>
                    <a:pt x="17" y="56"/>
                  </a:cubicBezTo>
                  <a:close/>
                  <a:moveTo>
                    <a:pt x="13" y="57"/>
                  </a:moveTo>
                  <a:cubicBezTo>
                    <a:pt x="13" y="56"/>
                    <a:pt x="14" y="56"/>
                    <a:pt x="15" y="56"/>
                  </a:cubicBezTo>
                  <a:cubicBezTo>
                    <a:pt x="15" y="57"/>
                    <a:pt x="15" y="58"/>
                    <a:pt x="15" y="59"/>
                  </a:cubicBezTo>
                  <a:cubicBezTo>
                    <a:pt x="14" y="59"/>
                    <a:pt x="13" y="59"/>
                    <a:pt x="13" y="59"/>
                  </a:cubicBezTo>
                  <a:cubicBezTo>
                    <a:pt x="13" y="59"/>
                    <a:pt x="13" y="58"/>
                    <a:pt x="13" y="57"/>
                  </a:cubicBezTo>
                  <a:close/>
                  <a:moveTo>
                    <a:pt x="17" y="52"/>
                  </a:moveTo>
                  <a:cubicBezTo>
                    <a:pt x="17" y="52"/>
                    <a:pt x="18" y="52"/>
                    <a:pt x="19" y="52"/>
                  </a:cubicBezTo>
                  <a:cubicBezTo>
                    <a:pt x="19" y="53"/>
                    <a:pt x="19" y="54"/>
                    <a:pt x="19" y="55"/>
                  </a:cubicBezTo>
                  <a:cubicBezTo>
                    <a:pt x="18" y="55"/>
                    <a:pt x="17" y="55"/>
                    <a:pt x="17" y="55"/>
                  </a:cubicBezTo>
                  <a:cubicBezTo>
                    <a:pt x="17" y="54"/>
                    <a:pt x="17" y="53"/>
                    <a:pt x="17" y="52"/>
                  </a:cubicBezTo>
                  <a:close/>
                  <a:moveTo>
                    <a:pt x="13" y="52"/>
                  </a:moveTo>
                  <a:cubicBezTo>
                    <a:pt x="13" y="52"/>
                    <a:pt x="14" y="52"/>
                    <a:pt x="15" y="52"/>
                  </a:cubicBezTo>
                  <a:cubicBezTo>
                    <a:pt x="15" y="53"/>
                    <a:pt x="15" y="54"/>
                    <a:pt x="15" y="55"/>
                  </a:cubicBezTo>
                  <a:cubicBezTo>
                    <a:pt x="14" y="55"/>
                    <a:pt x="13" y="55"/>
                    <a:pt x="13" y="55"/>
                  </a:cubicBezTo>
                  <a:cubicBezTo>
                    <a:pt x="13" y="54"/>
                    <a:pt x="13" y="53"/>
                    <a:pt x="13" y="52"/>
                  </a:cubicBezTo>
                  <a:close/>
                  <a:moveTo>
                    <a:pt x="9" y="53"/>
                  </a:moveTo>
                  <a:cubicBezTo>
                    <a:pt x="9" y="53"/>
                    <a:pt x="10" y="53"/>
                    <a:pt x="11" y="53"/>
                  </a:cubicBezTo>
                  <a:cubicBezTo>
                    <a:pt x="11" y="54"/>
                    <a:pt x="11" y="54"/>
                    <a:pt x="11" y="55"/>
                  </a:cubicBezTo>
                  <a:cubicBezTo>
                    <a:pt x="10" y="56"/>
                    <a:pt x="9" y="56"/>
                    <a:pt x="9" y="56"/>
                  </a:cubicBezTo>
                  <a:cubicBezTo>
                    <a:pt x="9" y="55"/>
                    <a:pt x="9" y="54"/>
                    <a:pt x="9" y="53"/>
                  </a:cubicBezTo>
                  <a:close/>
                  <a:moveTo>
                    <a:pt x="29" y="46"/>
                  </a:moveTo>
                  <a:cubicBezTo>
                    <a:pt x="30" y="46"/>
                    <a:pt x="31" y="46"/>
                    <a:pt x="32" y="46"/>
                  </a:cubicBezTo>
                  <a:cubicBezTo>
                    <a:pt x="32" y="47"/>
                    <a:pt x="32" y="48"/>
                    <a:pt x="32" y="49"/>
                  </a:cubicBezTo>
                  <a:cubicBezTo>
                    <a:pt x="31" y="49"/>
                    <a:pt x="30" y="49"/>
                    <a:pt x="29" y="49"/>
                  </a:cubicBezTo>
                  <a:cubicBezTo>
                    <a:pt x="29" y="48"/>
                    <a:pt x="29" y="47"/>
                    <a:pt x="29" y="46"/>
                  </a:cubicBezTo>
                  <a:close/>
                  <a:moveTo>
                    <a:pt x="21" y="47"/>
                  </a:moveTo>
                  <a:cubicBezTo>
                    <a:pt x="22" y="47"/>
                    <a:pt x="22" y="47"/>
                    <a:pt x="23" y="47"/>
                  </a:cubicBezTo>
                  <a:cubicBezTo>
                    <a:pt x="23" y="48"/>
                    <a:pt x="23" y="49"/>
                    <a:pt x="23" y="50"/>
                  </a:cubicBezTo>
                  <a:cubicBezTo>
                    <a:pt x="22" y="50"/>
                    <a:pt x="22" y="50"/>
                    <a:pt x="21" y="50"/>
                  </a:cubicBezTo>
                  <a:cubicBezTo>
                    <a:pt x="21" y="49"/>
                    <a:pt x="21" y="48"/>
                    <a:pt x="21" y="47"/>
                  </a:cubicBezTo>
                  <a:close/>
                  <a:moveTo>
                    <a:pt x="17" y="48"/>
                  </a:moveTo>
                  <a:cubicBezTo>
                    <a:pt x="17" y="48"/>
                    <a:pt x="18" y="48"/>
                    <a:pt x="19" y="47"/>
                  </a:cubicBezTo>
                  <a:cubicBezTo>
                    <a:pt x="19" y="48"/>
                    <a:pt x="19" y="49"/>
                    <a:pt x="19" y="50"/>
                  </a:cubicBezTo>
                  <a:cubicBezTo>
                    <a:pt x="18" y="50"/>
                    <a:pt x="17" y="51"/>
                    <a:pt x="17" y="51"/>
                  </a:cubicBezTo>
                  <a:cubicBezTo>
                    <a:pt x="17" y="50"/>
                    <a:pt x="17" y="49"/>
                    <a:pt x="17" y="48"/>
                  </a:cubicBezTo>
                  <a:close/>
                  <a:moveTo>
                    <a:pt x="9" y="49"/>
                  </a:moveTo>
                  <a:cubicBezTo>
                    <a:pt x="9" y="49"/>
                    <a:pt x="10" y="48"/>
                    <a:pt x="11" y="48"/>
                  </a:cubicBezTo>
                  <a:cubicBezTo>
                    <a:pt x="11" y="49"/>
                    <a:pt x="11" y="50"/>
                    <a:pt x="11" y="51"/>
                  </a:cubicBezTo>
                  <a:cubicBezTo>
                    <a:pt x="10" y="51"/>
                    <a:pt x="9" y="51"/>
                    <a:pt x="9" y="52"/>
                  </a:cubicBezTo>
                  <a:cubicBezTo>
                    <a:pt x="9" y="51"/>
                    <a:pt x="9" y="50"/>
                    <a:pt x="9" y="49"/>
                  </a:cubicBezTo>
                  <a:close/>
                  <a:moveTo>
                    <a:pt x="29" y="42"/>
                  </a:moveTo>
                  <a:cubicBezTo>
                    <a:pt x="30" y="42"/>
                    <a:pt x="31" y="42"/>
                    <a:pt x="32" y="42"/>
                  </a:cubicBezTo>
                  <a:cubicBezTo>
                    <a:pt x="32" y="43"/>
                    <a:pt x="32" y="44"/>
                    <a:pt x="32" y="45"/>
                  </a:cubicBezTo>
                  <a:cubicBezTo>
                    <a:pt x="31" y="45"/>
                    <a:pt x="30" y="45"/>
                    <a:pt x="29" y="45"/>
                  </a:cubicBezTo>
                  <a:cubicBezTo>
                    <a:pt x="29" y="44"/>
                    <a:pt x="29" y="43"/>
                    <a:pt x="29" y="42"/>
                  </a:cubicBezTo>
                  <a:close/>
                  <a:moveTo>
                    <a:pt x="17" y="44"/>
                  </a:moveTo>
                  <a:cubicBezTo>
                    <a:pt x="17" y="43"/>
                    <a:pt x="18" y="43"/>
                    <a:pt x="19" y="43"/>
                  </a:cubicBezTo>
                  <a:cubicBezTo>
                    <a:pt x="19" y="44"/>
                    <a:pt x="19" y="45"/>
                    <a:pt x="19" y="46"/>
                  </a:cubicBezTo>
                  <a:cubicBezTo>
                    <a:pt x="18" y="46"/>
                    <a:pt x="17" y="46"/>
                    <a:pt x="17" y="46"/>
                  </a:cubicBezTo>
                  <a:cubicBezTo>
                    <a:pt x="17" y="45"/>
                    <a:pt x="17" y="44"/>
                    <a:pt x="17" y="44"/>
                  </a:cubicBezTo>
                  <a:close/>
                  <a:moveTo>
                    <a:pt x="13" y="44"/>
                  </a:moveTo>
                  <a:cubicBezTo>
                    <a:pt x="13" y="44"/>
                    <a:pt x="14" y="44"/>
                    <a:pt x="15" y="44"/>
                  </a:cubicBezTo>
                  <a:cubicBezTo>
                    <a:pt x="15" y="45"/>
                    <a:pt x="15" y="46"/>
                    <a:pt x="15" y="47"/>
                  </a:cubicBezTo>
                  <a:cubicBezTo>
                    <a:pt x="14" y="47"/>
                    <a:pt x="13" y="47"/>
                    <a:pt x="13" y="47"/>
                  </a:cubicBezTo>
                  <a:cubicBezTo>
                    <a:pt x="13" y="46"/>
                    <a:pt x="13" y="45"/>
                    <a:pt x="13" y="44"/>
                  </a:cubicBezTo>
                  <a:close/>
                  <a:moveTo>
                    <a:pt x="29" y="38"/>
                  </a:moveTo>
                  <a:cubicBezTo>
                    <a:pt x="30" y="37"/>
                    <a:pt x="31" y="37"/>
                    <a:pt x="32" y="37"/>
                  </a:cubicBezTo>
                  <a:cubicBezTo>
                    <a:pt x="32" y="38"/>
                    <a:pt x="32" y="39"/>
                    <a:pt x="32" y="40"/>
                  </a:cubicBezTo>
                  <a:cubicBezTo>
                    <a:pt x="31" y="40"/>
                    <a:pt x="30" y="40"/>
                    <a:pt x="29" y="41"/>
                  </a:cubicBezTo>
                  <a:cubicBezTo>
                    <a:pt x="29" y="40"/>
                    <a:pt x="29" y="39"/>
                    <a:pt x="29" y="38"/>
                  </a:cubicBezTo>
                  <a:close/>
                  <a:moveTo>
                    <a:pt x="13" y="40"/>
                  </a:moveTo>
                  <a:cubicBezTo>
                    <a:pt x="13" y="40"/>
                    <a:pt x="14" y="40"/>
                    <a:pt x="15" y="39"/>
                  </a:cubicBezTo>
                  <a:cubicBezTo>
                    <a:pt x="15" y="40"/>
                    <a:pt x="15" y="41"/>
                    <a:pt x="15" y="42"/>
                  </a:cubicBezTo>
                  <a:cubicBezTo>
                    <a:pt x="14" y="43"/>
                    <a:pt x="13" y="43"/>
                    <a:pt x="13" y="43"/>
                  </a:cubicBezTo>
                  <a:cubicBezTo>
                    <a:pt x="13" y="42"/>
                    <a:pt x="13" y="41"/>
                    <a:pt x="13" y="40"/>
                  </a:cubicBezTo>
                  <a:close/>
                  <a:moveTo>
                    <a:pt x="9" y="40"/>
                  </a:moveTo>
                  <a:cubicBezTo>
                    <a:pt x="9" y="40"/>
                    <a:pt x="10" y="40"/>
                    <a:pt x="11" y="40"/>
                  </a:cubicBezTo>
                  <a:cubicBezTo>
                    <a:pt x="11" y="41"/>
                    <a:pt x="11" y="42"/>
                    <a:pt x="11" y="43"/>
                  </a:cubicBezTo>
                  <a:cubicBezTo>
                    <a:pt x="10" y="43"/>
                    <a:pt x="9" y="43"/>
                    <a:pt x="9" y="43"/>
                  </a:cubicBezTo>
                  <a:cubicBezTo>
                    <a:pt x="9" y="42"/>
                    <a:pt x="9" y="41"/>
                    <a:pt x="9" y="40"/>
                  </a:cubicBezTo>
                  <a:close/>
                  <a:moveTo>
                    <a:pt x="29" y="33"/>
                  </a:moveTo>
                  <a:cubicBezTo>
                    <a:pt x="30" y="33"/>
                    <a:pt x="31" y="33"/>
                    <a:pt x="32" y="33"/>
                  </a:cubicBezTo>
                  <a:cubicBezTo>
                    <a:pt x="32" y="34"/>
                    <a:pt x="32" y="35"/>
                    <a:pt x="32" y="36"/>
                  </a:cubicBezTo>
                  <a:cubicBezTo>
                    <a:pt x="31" y="36"/>
                    <a:pt x="30" y="36"/>
                    <a:pt x="29" y="36"/>
                  </a:cubicBezTo>
                  <a:cubicBezTo>
                    <a:pt x="29" y="35"/>
                    <a:pt x="29" y="34"/>
                    <a:pt x="29" y="33"/>
                  </a:cubicBezTo>
                  <a:close/>
                  <a:moveTo>
                    <a:pt x="13" y="36"/>
                  </a:moveTo>
                  <a:cubicBezTo>
                    <a:pt x="13" y="36"/>
                    <a:pt x="14" y="35"/>
                    <a:pt x="15" y="35"/>
                  </a:cubicBezTo>
                  <a:cubicBezTo>
                    <a:pt x="15" y="36"/>
                    <a:pt x="15" y="37"/>
                    <a:pt x="15" y="38"/>
                  </a:cubicBezTo>
                  <a:cubicBezTo>
                    <a:pt x="14" y="38"/>
                    <a:pt x="13" y="38"/>
                    <a:pt x="13" y="39"/>
                  </a:cubicBezTo>
                  <a:cubicBezTo>
                    <a:pt x="13" y="38"/>
                    <a:pt x="13" y="37"/>
                    <a:pt x="13" y="36"/>
                  </a:cubicBezTo>
                  <a:close/>
                  <a:moveTo>
                    <a:pt x="29" y="29"/>
                  </a:moveTo>
                  <a:cubicBezTo>
                    <a:pt x="30" y="29"/>
                    <a:pt x="31" y="29"/>
                    <a:pt x="32" y="29"/>
                  </a:cubicBezTo>
                  <a:cubicBezTo>
                    <a:pt x="32" y="30"/>
                    <a:pt x="32" y="31"/>
                    <a:pt x="32" y="32"/>
                  </a:cubicBezTo>
                  <a:cubicBezTo>
                    <a:pt x="31" y="32"/>
                    <a:pt x="30" y="32"/>
                    <a:pt x="29" y="32"/>
                  </a:cubicBezTo>
                  <a:cubicBezTo>
                    <a:pt x="29" y="31"/>
                    <a:pt x="29" y="30"/>
                    <a:pt x="29" y="29"/>
                  </a:cubicBezTo>
                  <a:close/>
                  <a:moveTo>
                    <a:pt x="13" y="31"/>
                  </a:moveTo>
                  <a:cubicBezTo>
                    <a:pt x="13" y="31"/>
                    <a:pt x="14" y="31"/>
                    <a:pt x="15" y="31"/>
                  </a:cubicBezTo>
                  <a:cubicBezTo>
                    <a:pt x="15" y="32"/>
                    <a:pt x="15" y="33"/>
                    <a:pt x="15" y="34"/>
                  </a:cubicBezTo>
                  <a:cubicBezTo>
                    <a:pt x="14" y="34"/>
                    <a:pt x="13" y="34"/>
                    <a:pt x="13" y="34"/>
                  </a:cubicBezTo>
                  <a:cubicBezTo>
                    <a:pt x="13" y="33"/>
                    <a:pt x="13" y="32"/>
                    <a:pt x="13" y="31"/>
                  </a:cubicBezTo>
                  <a:close/>
                  <a:moveTo>
                    <a:pt x="29" y="25"/>
                  </a:moveTo>
                  <a:cubicBezTo>
                    <a:pt x="30" y="24"/>
                    <a:pt x="31" y="24"/>
                    <a:pt x="32" y="24"/>
                  </a:cubicBezTo>
                  <a:cubicBezTo>
                    <a:pt x="32" y="25"/>
                    <a:pt x="32" y="26"/>
                    <a:pt x="32" y="27"/>
                  </a:cubicBezTo>
                  <a:cubicBezTo>
                    <a:pt x="31" y="27"/>
                    <a:pt x="30" y="27"/>
                    <a:pt x="29" y="28"/>
                  </a:cubicBezTo>
                  <a:cubicBezTo>
                    <a:pt x="29" y="27"/>
                    <a:pt x="29" y="26"/>
                    <a:pt x="29" y="25"/>
                  </a:cubicBezTo>
                  <a:close/>
                  <a:moveTo>
                    <a:pt x="13" y="27"/>
                  </a:moveTo>
                  <a:cubicBezTo>
                    <a:pt x="13" y="27"/>
                    <a:pt x="14" y="27"/>
                    <a:pt x="15" y="27"/>
                  </a:cubicBezTo>
                  <a:cubicBezTo>
                    <a:pt x="15" y="28"/>
                    <a:pt x="15" y="29"/>
                    <a:pt x="15" y="30"/>
                  </a:cubicBezTo>
                  <a:cubicBezTo>
                    <a:pt x="14" y="30"/>
                    <a:pt x="13" y="30"/>
                    <a:pt x="13" y="30"/>
                  </a:cubicBezTo>
                  <a:cubicBezTo>
                    <a:pt x="13" y="29"/>
                    <a:pt x="13" y="28"/>
                    <a:pt x="13" y="27"/>
                  </a:cubicBezTo>
                  <a:close/>
                  <a:moveTo>
                    <a:pt x="9" y="28"/>
                  </a:moveTo>
                  <a:cubicBezTo>
                    <a:pt x="9" y="28"/>
                    <a:pt x="10" y="28"/>
                    <a:pt x="11" y="28"/>
                  </a:cubicBezTo>
                  <a:cubicBezTo>
                    <a:pt x="11" y="28"/>
                    <a:pt x="11" y="29"/>
                    <a:pt x="11" y="30"/>
                  </a:cubicBezTo>
                  <a:cubicBezTo>
                    <a:pt x="10" y="31"/>
                    <a:pt x="9" y="31"/>
                    <a:pt x="9" y="31"/>
                  </a:cubicBezTo>
                  <a:cubicBezTo>
                    <a:pt x="9" y="30"/>
                    <a:pt x="9" y="29"/>
                    <a:pt x="9" y="28"/>
                  </a:cubicBezTo>
                  <a:close/>
                  <a:moveTo>
                    <a:pt x="29" y="20"/>
                  </a:moveTo>
                  <a:cubicBezTo>
                    <a:pt x="30" y="20"/>
                    <a:pt x="31" y="20"/>
                    <a:pt x="32" y="20"/>
                  </a:cubicBezTo>
                  <a:cubicBezTo>
                    <a:pt x="32" y="21"/>
                    <a:pt x="32" y="22"/>
                    <a:pt x="32" y="23"/>
                  </a:cubicBezTo>
                  <a:cubicBezTo>
                    <a:pt x="31" y="23"/>
                    <a:pt x="30" y="23"/>
                    <a:pt x="29" y="23"/>
                  </a:cubicBezTo>
                  <a:cubicBezTo>
                    <a:pt x="29" y="22"/>
                    <a:pt x="29" y="21"/>
                    <a:pt x="29" y="20"/>
                  </a:cubicBezTo>
                  <a:close/>
                  <a:moveTo>
                    <a:pt x="13" y="23"/>
                  </a:moveTo>
                  <a:cubicBezTo>
                    <a:pt x="13" y="23"/>
                    <a:pt x="14" y="23"/>
                    <a:pt x="15" y="23"/>
                  </a:cubicBezTo>
                  <a:cubicBezTo>
                    <a:pt x="15" y="24"/>
                    <a:pt x="15" y="25"/>
                    <a:pt x="15" y="26"/>
                  </a:cubicBezTo>
                  <a:cubicBezTo>
                    <a:pt x="14" y="26"/>
                    <a:pt x="13" y="26"/>
                    <a:pt x="13" y="26"/>
                  </a:cubicBezTo>
                  <a:cubicBezTo>
                    <a:pt x="13" y="25"/>
                    <a:pt x="13" y="24"/>
                    <a:pt x="13" y="23"/>
                  </a:cubicBezTo>
                  <a:close/>
                  <a:moveTo>
                    <a:pt x="9" y="24"/>
                  </a:moveTo>
                  <a:cubicBezTo>
                    <a:pt x="9" y="24"/>
                    <a:pt x="10" y="23"/>
                    <a:pt x="11" y="23"/>
                  </a:cubicBezTo>
                  <a:cubicBezTo>
                    <a:pt x="11" y="24"/>
                    <a:pt x="11" y="25"/>
                    <a:pt x="11" y="26"/>
                  </a:cubicBezTo>
                  <a:cubicBezTo>
                    <a:pt x="10" y="26"/>
                    <a:pt x="9" y="27"/>
                    <a:pt x="9" y="27"/>
                  </a:cubicBezTo>
                  <a:cubicBezTo>
                    <a:pt x="9" y="26"/>
                    <a:pt x="9" y="25"/>
                    <a:pt x="9" y="24"/>
                  </a:cubicBezTo>
                  <a:close/>
                  <a:moveTo>
                    <a:pt x="29" y="16"/>
                  </a:moveTo>
                  <a:cubicBezTo>
                    <a:pt x="30" y="16"/>
                    <a:pt x="31" y="16"/>
                    <a:pt x="32" y="15"/>
                  </a:cubicBezTo>
                  <a:cubicBezTo>
                    <a:pt x="32" y="16"/>
                    <a:pt x="32" y="17"/>
                    <a:pt x="32" y="18"/>
                  </a:cubicBezTo>
                  <a:cubicBezTo>
                    <a:pt x="31" y="19"/>
                    <a:pt x="30" y="19"/>
                    <a:pt x="29" y="19"/>
                  </a:cubicBezTo>
                  <a:cubicBezTo>
                    <a:pt x="29" y="18"/>
                    <a:pt x="29" y="17"/>
                    <a:pt x="29" y="16"/>
                  </a:cubicBezTo>
                  <a:close/>
                  <a:moveTo>
                    <a:pt x="13" y="19"/>
                  </a:moveTo>
                  <a:cubicBezTo>
                    <a:pt x="13" y="19"/>
                    <a:pt x="14" y="19"/>
                    <a:pt x="15" y="18"/>
                  </a:cubicBezTo>
                  <a:cubicBezTo>
                    <a:pt x="15" y="19"/>
                    <a:pt x="15" y="20"/>
                    <a:pt x="15" y="21"/>
                  </a:cubicBezTo>
                  <a:cubicBezTo>
                    <a:pt x="14" y="22"/>
                    <a:pt x="13" y="22"/>
                    <a:pt x="13" y="22"/>
                  </a:cubicBezTo>
                  <a:cubicBezTo>
                    <a:pt x="13" y="21"/>
                    <a:pt x="13" y="20"/>
                    <a:pt x="13" y="19"/>
                  </a:cubicBez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93" name="Freeform 2599"/>
            <p:cNvSpPr>
              <a:spLocks noEditPoints="1"/>
            </p:cNvSpPr>
            <p:nvPr/>
          </p:nvSpPr>
          <p:spPr bwMode="auto">
            <a:xfrm>
              <a:off x="-898524" y="623887"/>
              <a:ext cx="228600" cy="531813"/>
            </a:xfrm>
            <a:custGeom>
              <a:avLst/>
              <a:gdLst>
                <a:gd name="T0" fmla="*/ 51 w 70"/>
                <a:gd name="T1" fmla="*/ 55 h 163"/>
                <a:gd name="T2" fmla="*/ 49 w 70"/>
                <a:gd name="T3" fmla="*/ 14 h 163"/>
                <a:gd name="T4" fmla="*/ 20 w 70"/>
                <a:gd name="T5" fmla="*/ 14 h 163"/>
                <a:gd name="T6" fmla="*/ 19 w 70"/>
                <a:gd name="T7" fmla="*/ 55 h 163"/>
                <a:gd name="T8" fmla="*/ 58 w 70"/>
                <a:gd name="T9" fmla="*/ 77 h 163"/>
                <a:gd name="T10" fmla="*/ 15 w 70"/>
                <a:gd name="T11" fmla="*/ 74 h 163"/>
                <a:gd name="T12" fmla="*/ 24 w 70"/>
                <a:gd name="T13" fmla="*/ 74 h 163"/>
                <a:gd name="T14" fmla="*/ 30 w 70"/>
                <a:gd name="T15" fmla="*/ 70 h 163"/>
                <a:gd name="T16" fmla="*/ 42 w 70"/>
                <a:gd name="T17" fmla="*/ 70 h 163"/>
                <a:gd name="T18" fmla="*/ 52 w 70"/>
                <a:gd name="T19" fmla="*/ 70 h 163"/>
                <a:gd name="T20" fmla="*/ 58 w 70"/>
                <a:gd name="T21" fmla="*/ 74 h 163"/>
                <a:gd name="T22" fmla="*/ 18 w 70"/>
                <a:gd name="T23" fmla="*/ 87 h 163"/>
                <a:gd name="T24" fmla="*/ 18 w 70"/>
                <a:gd name="T25" fmla="*/ 90 h 163"/>
                <a:gd name="T26" fmla="*/ 18 w 70"/>
                <a:gd name="T27" fmla="*/ 110 h 163"/>
                <a:gd name="T28" fmla="*/ 21 w 70"/>
                <a:gd name="T29" fmla="*/ 117 h 163"/>
                <a:gd name="T30" fmla="*/ 40 w 70"/>
                <a:gd name="T31" fmla="*/ 148 h 163"/>
                <a:gd name="T32" fmla="*/ 54 w 70"/>
                <a:gd name="T33" fmla="*/ 148 h 163"/>
                <a:gd name="T34" fmla="*/ 24 w 70"/>
                <a:gd name="T35" fmla="*/ 137 h 163"/>
                <a:gd name="T36" fmla="*/ 42 w 70"/>
                <a:gd name="T37" fmla="*/ 137 h 163"/>
                <a:gd name="T38" fmla="*/ 52 w 70"/>
                <a:gd name="T39" fmla="*/ 137 h 163"/>
                <a:gd name="T40" fmla="*/ 58 w 70"/>
                <a:gd name="T41" fmla="*/ 141 h 163"/>
                <a:gd name="T42" fmla="*/ 11 w 70"/>
                <a:gd name="T43" fmla="*/ 134 h 163"/>
                <a:gd name="T44" fmla="*/ 24 w 70"/>
                <a:gd name="T45" fmla="*/ 130 h 163"/>
                <a:gd name="T46" fmla="*/ 42 w 70"/>
                <a:gd name="T47" fmla="*/ 130 h 163"/>
                <a:gd name="T48" fmla="*/ 52 w 70"/>
                <a:gd name="T49" fmla="*/ 130 h 163"/>
                <a:gd name="T50" fmla="*/ 58 w 70"/>
                <a:gd name="T51" fmla="*/ 134 h 163"/>
                <a:gd name="T52" fmla="*/ 24 w 70"/>
                <a:gd name="T53" fmla="*/ 128 h 163"/>
                <a:gd name="T54" fmla="*/ 30 w 70"/>
                <a:gd name="T55" fmla="*/ 124 h 163"/>
                <a:gd name="T56" fmla="*/ 48 w 70"/>
                <a:gd name="T57" fmla="*/ 124 h 163"/>
                <a:gd name="T58" fmla="*/ 15 w 70"/>
                <a:gd name="T59" fmla="*/ 117 h 163"/>
                <a:gd name="T60" fmla="*/ 34 w 70"/>
                <a:gd name="T61" fmla="*/ 121 h 163"/>
                <a:gd name="T62" fmla="*/ 36 w 70"/>
                <a:gd name="T63" fmla="*/ 121 h 163"/>
                <a:gd name="T64" fmla="*/ 48 w 70"/>
                <a:gd name="T65" fmla="*/ 117 h 163"/>
                <a:gd name="T66" fmla="*/ 24 w 70"/>
                <a:gd name="T67" fmla="*/ 110 h 163"/>
                <a:gd name="T68" fmla="*/ 34 w 70"/>
                <a:gd name="T69" fmla="*/ 110 h 163"/>
                <a:gd name="T70" fmla="*/ 40 w 70"/>
                <a:gd name="T71" fmla="*/ 114 h 163"/>
                <a:gd name="T72" fmla="*/ 48 w 70"/>
                <a:gd name="T73" fmla="*/ 114 h 163"/>
                <a:gd name="T74" fmla="*/ 54 w 70"/>
                <a:gd name="T75" fmla="*/ 110 h 163"/>
                <a:gd name="T76" fmla="*/ 42 w 70"/>
                <a:gd name="T77" fmla="*/ 104 h 163"/>
                <a:gd name="T78" fmla="*/ 58 w 70"/>
                <a:gd name="T79" fmla="*/ 104 h 163"/>
                <a:gd name="T80" fmla="*/ 34 w 70"/>
                <a:gd name="T81" fmla="*/ 101 h 163"/>
                <a:gd name="T82" fmla="*/ 36 w 70"/>
                <a:gd name="T83" fmla="*/ 101 h 163"/>
                <a:gd name="T84" fmla="*/ 54 w 70"/>
                <a:gd name="T85" fmla="*/ 97 h 163"/>
                <a:gd name="T86" fmla="*/ 30 w 70"/>
                <a:gd name="T87" fmla="*/ 90 h 163"/>
                <a:gd name="T88" fmla="*/ 40 w 70"/>
                <a:gd name="T89" fmla="*/ 90 h 163"/>
                <a:gd name="T90" fmla="*/ 46 w 70"/>
                <a:gd name="T91" fmla="*/ 94 h 163"/>
                <a:gd name="T92" fmla="*/ 54 w 70"/>
                <a:gd name="T93" fmla="*/ 94 h 163"/>
                <a:gd name="T94" fmla="*/ 11 w 70"/>
                <a:gd name="T95" fmla="*/ 83 h 163"/>
                <a:gd name="T96" fmla="*/ 36 w 70"/>
                <a:gd name="T97" fmla="*/ 83 h 163"/>
                <a:gd name="T98" fmla="*/ 46 w 70"/>
                <a:gd name="T99" fmla="*/ 83 h 163"/>
                <a:gd name="T100" fmla="*/ 52 w 70"/>
                <a:gd name="T101" fmla="*/ 87 h 163"/>
                <a:gd name="T102" fmla="*/ 30 w 70"/>
                <a:gd name="T103" fmla="*/ 81 h 163"/>
                <a:gd name="T104" fmla="*/ 42 w 70"/>
                <a:gd name="T105" fmla="*/ 77 h 163"/>
                <a:gd name="T106" fmla="*/ 25 w 70"/>
                <a:gd name="T107" fmla="*/ 15 h 163"/>
                <a:gd name="T108" fmla="*/ 34 w 70"/>
                <a:gd name="T109" fmla="*/ 15 h 163"/>
                <a:gd name="T110" fmla="*/ 38 w 70"/>
                <a:gd name="T111" fmla="*/ 22 h 163"/>
                <a:gd name="T112" fmla="*/ 39 w 70"/>
                <a:gd name="T113" fmla="*/ 22 h 163"/>
                <a:gd name="T114" fmla="*/ 42 w 70"/>
                <a:gd name="T115" fmla="*/ 1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 h="163">
                  <a:moveTo>
                    <a:pt x="5" y="163"/>
                  </a:moveTo>
                  <a:cubicBezTo>
                    <a:pt x="64" y="163"/>
                    <a:pt x="64" y="163"/>
                    <a:pt x="64" y="163"/>
                  </a:cubicBezTo>
                  <a:cubicBezTo>
                    <a:pt x="64" y="69"/>
                    <a:pt x="64" y="69"/>
                    <a:pt x="64" y="69"/>
                  </a:cubicBezTo>
                  <a:cubicBezTo>
                    <a:pt x="70" y="69"/>
                    <a:pt x="70" y="69"/>
                    <a:pt x="70" y="69"/>
                  </a:cubicBezTo>
                  <a:cubicBezTo>
                    <a:pt x="70" y="55"/>
                    <a:pt x="70" y="55"/>
                    <a:pt x="70" y="55"/>
                  </a:cubicBezTo>
                  <a:cubicBezTo>
                    <a:pt x="51" y="55"/>
                    <a:pt x="51" y="55"/>
                    <a:pt x="51" y="55"/>
                  </a:cubicBezTo>
                  <a:cubicBezTo>
                    <a:pt x="51" y="35"/>
                    <a:pt x="51" y="35"/>
                    <a:pt x="51" y="35"/>
                  </a:cubicBezTo>
                  <a:cubicBezTo>
                    <a:pt x="52" y="35"/>
                    <a:pt x="52" y="35"/>
                    <a:pt x="52" y="35"/>
                  </a:cubicBezTo>
                  <a:cubicBezTo>
                    <a:pt x="52" y="31"/>
                    <a:pt x="52" y="31"/>
                    <a:pt x="52" y="31"/>
                  </a:cubicBezTo>
                  <a:cubicBezTo>
                    <a:pt x="48" y="31"/>
                    <a:pt x="48" y="31"/>
                    <a:pt x="48" y="31"/>
                  </a:cubicBezTo>
                  <a:cubicBezTo>
                    <a:pt x="48" y="14"/>
                    <a:pt x="48" y="14"/>
                    <a:pt x="48" y="14"/>
                  </a:cubicBezTo>
                  <a:cubicBezTo>
                    <a:pt x="49" y="14"/>
                    <a:pt x="49" y="14"/>
                    <a:pt x="49" y="14"/>
                  </a:cubicBezTo>
                  <a:cubicBezTo>
                    <a:pt x="49" y="9"/>
                    <a:pt x="49" y="9"/>
                    <a:pt x="49" y="9"/>
                  </a:cubicBezTo>
                  <a:cubicBezTo>
                    <a:pt x="46" y="9"/>
                    <a:pt x="46" y="9"/>
                    <a:pt x="46" y="9"/>
                  </a:cubicBezTo>
                  <a:cubicBezTo>
                    <a:pt x="35" y="0"/>
                    <a:pt x="35" y="0"/>
                    <a:pt x="35" y="0"/>
                  </a:cubicBezTo>
                  <a:cubicBezTo>
                    <a:pt x="24" y="9"/>
                    <a:pt x="24" y="9"/>
                    <a:pt x="24" y="9"/>
                  </a:cubicBezTo>
                  <a:cubicBezTo>
                    <a:pt x="20" y="9"/>
                    <a:pt x="20" y="9"/>
                    <a:pt x="20" y="9"/>
                  </a:cubicBezTo>
                  <a:cubicBezTo>
                    <a:pt x="20" y="14"/>
                    <a:pt x="20" y="14"/>
                    <a:pt x="20" y="14"/>
                  </a:cubicBezTo>
                  <a:cubicBezTo>
                    <a:pt x="21" y="14"/>
                    <a:pt x="21" y="14"/>
                    <a:pt x="21" y="14"/>
                  </a:cubicBezTo>
                  <a:cubicBezTo>
                    <a:pt x="21" y="31"/>
                    <a:pt x="21" y="31"/>
                    <a:pt x="21" y="31"/>
                  </a:cubicBezTo>
                  <a:cubicBezTo>
                    <a:pt x="17" y="31"/>
                    <a:pt x="17" y="31"/>
                    <a:pt x="17" y="31"/>
                  </a:cubicBezTo>
                  <a:cubicBezTo>
                    <a:pt x="17" y="35"/>
                    <a:pt x="17" y="35"/>
                    <a:pt x="17" y="35"/>
                  </a:cubicBezTo>
                  <a:cubicBezTo>
                    <a:pt x="19" y="35"/>
                    <a:pt x="19" y="35"/>
                    <a:pt x="19" y="35"/>
                  </a:cubicBezTo>
                  <a:cubicBezTo>
                    <a:pt x="19" y="55"/>
                    <a:pt x="19" y="55"/>
                    <a:pt x="19" y="55"/>
                  </a:cubicBezTo>
                  <a:cubicBezTo>
                    <a:pt x="0" y="55"/>
                    <a:pt x="0" y="55"/>
                    <a:pt x="0" y="55"/>
                  </a:cubicBezTo>
                  <a:cubicBezTo>
                    <a:pt x="0" y="69"/>
                    <a:pt x="0" y="69"/>
                    <a:pt x="0" y="69"/>
                  </a:cubicBezTo>
                  <a:cubicBezTo>
                    <a:pt x="5" y="69"/>
                    <a:pt x="5" y="69"/>
                    <a:pt x="5" y="69"/>
                  </a:cubicBezTo>
                  <a:cubicBezTo>
                    <a:pt x="5" y="163"/>
                    <a:pt x="5" y="163"/>
                    <a:pt x="5" y="163"/>
                  </a:cubicBezTo>
                  <a:close/>
                  <a:moveTo>
                    <a:pt x="54" y="77"/>
                  </a:moveTo>
                  <a:cubicBezTo>
                    <a:pt x="55" y="77"/>
                    <a:pt x="57" y="77"/>
                    <a:pt x="58" y="77"/>
                  </a:cubicBezTo>
                  <a:cubicBezTo>
                    <a:pt x="58" y="78"/>
                    <a:pt x="58" y="79"/>
                    <a:pt x="58" y="81"/>
                  </a:cubicBezTo>
                  <a:cubicBezTo>
                    <a:pt x="57" y="81"/>
                    <a:pt x="55" y="81"/>
                    <a:pt x="54" y="81"/>
                  </a:cubicBezTo>
                  <a:cubicBezTo>
                    <a:pt x="54" y="79"/>
                    <a:pt x="54" y="78"/>
                    <a:pt x="54" y="77"/>
                  </a:cubicBezTo>
                  <a:close/>
                  <a:moveTo>
                    <a:pt x="11" y="70"/>
                  </a:moveTo>
                  <a:cubicBezTo>
                    <a:pt x="15" y="70"/>
                    <a:pt x="15" y="70"/>
                    <a:pt x="15" y="70"/>
                  </a:cubicBezTo>
                  <a:cubicBezTo>
                    <a:pt x="15" y="74"/>
                    <a:pt x="15" y="74"/>
                    <a:pt x="15" y="74"/>
                  </a:cubicBezTo>
                  <a:cubicBezTo>
                    <a:pt x="11" y="74"/>
                    <a:pt x="11" y="74"/>
                    <a:pt x="11" y="74"/>
                  </a:cubicBezTo>
                  <a:cubicBezTo>
                    <a:pt x="11" y="70"/>
                    <a:pt x="11" y="70"/>
                    <a:pt x="11" y="70"/>
                  </a:cubicBezTo>
                  <a:close/>
                  <a:moveTo>
                    <a:pt x="24" y="70"/>
                  </a:moveTo>
                  <a:cubicBezTo>
                    <a:pt x="25" y="70"/>
                    <a:pt x="26" y="70"/>
                    <a:pt x="28" y="70"/>
                  </a:cubicBezTo>
                  <a:cubicBezTo>
                    <a:pt x="28" y="71"/>
                    <a:pt x="28" y="73"/>
                    <a:pt x="28" y="74"/>
                  </a:cubicBezTo>
                  <a:cubicBezTo>
                    <a:pt x="26" y="74"/>
                    <a:pt x="25" y="74"/>
                    <a:pt x="24" y="74"/>
                  </a:cubicBezTo>
                  <a:cubicBezTo>
                    <a:pt x="24" y="73"/>
                    <a:pt x="24" y="71"/>
                    <a:pt x="24" y="70"/>
                  </a:cubicBezTo>
                  <a:close/>
                  <a:moveTo>
                    <a:pt x="30" y="70"/>
                  </a:moveTo>
                  <a:cubicBezTo>
                    <a:pt x="31" y="70"/>
                    <a:pt x="32" y="70"/>
                    <a:pt x="34" y="70"/>
                  </a:cubicBezTo>
                  <a:cubicBezTo>
                    <a:pt x="34" y="71"/>
                    <a:pt x="34" y="73"/>
                    <a:pt x="34" y="74"/>
                  </a:cubicBezTo>
                  <a:cubicBezTo>
                    <a:pt x="32" y="74"/>
                    <a:pt x="31" y="74"/>
                    <a:pt x="30" y="74"/>
                  </a:cubicBezTo>
                  <a:cubicBezTo>
                    <a:pt x="30" y="73"/>
                    <a:pt x="30" y="71"/>
                    <a:pt x="30" y="70"/>
                  </a:cubicBezTo>
                  <a:close/>
                  <a:moveTo>
                    <a:pt x="36" y="70"/>
                  </a:moveTo>
                  <a:cubicBezTo>
                    <a:pt x="37" y="70"/>
                    <a:pt x="38" y="70"/>
                    <a:pt x="40" y="70"/>
                  </a:cubicBezTo>
                  <a:cubicBezTo>
                    <a:pt x="40" y="71"/>
                    <a:pt x="40" y="73"/>
                    <a:pt x="40" y="74"/>
                  </a:cubicBezTo>
                  <a:cubicBezTo>
                    <a:pt x="38" y="74"/>
                    <a:pt x="37" y="74"/>
                    <a:pt x="36" y="74"/>
                  </a:cubicBezTo>
                  <a:cubicBezTo>
                    <a:pt x="36" y="73"/>
                    <a:pt x="36" y="71"/>
                    <a:pt x="36" y="70"/>
                  </a:cubicBezTo>
                  <a:close/>
                  <a:moveTo>
                    <a:pt x="42" y="70"/>
                  </a:moveTo>
                  <a:cubicBezTo>
                    <a:pt x="43" y="70"/>
                    <a:pt x="45" y="70"/>
                    <a:pt x="46" y="70"/>
                  </a:cubicBezTo>
                  <a:cubicBezTo>
                    <a:pt x="46" y="71"/>
                    <a:pt x="46" y="73"/>
                    <a:pt x="46" y="74"/>
                  </a:cubicBezTo>
                  <a:cubicBezTo>
                    <a:pt x="45" y="74"/>
                    <a:pt x="43" y="74"/>
                    <a:pt x="42" y="74"/>
                  </a:cubicBezTo>
                  <a:cubicBezTo>
                    <a:pt x="42" y="73"/>
                    <a:pt x="42" y="71"/>
                    <a:pt x="42" y="70"/>
                  </a:cubicBezTo>
                  <a:close/>
                  <a:moveTo>
                    <a:pt x="48" y="70"/>
                  </a:moveTo>
                  <a:cubicBezTo>
                    <a:pt x="49" y="70"/>
                    <a:pt x="51" y="70"/>
                    <a:pt x="52" y="70"/>
                  </a:cubicBezTo>
                  <a:cubicBezTo>
                    <a:pt x="52" y="71"/>
                    <a:pt x="52" y="73"/>
                    <a:pt x="52" y="74"/>
                  </a:cubicBezTo>
                  <a:cubicBezTo>
                    <a:pt x="51" y="74"/>
                    <a:pt x="49" y="74"/>
                    <a:pt x="48" y="74"/>
                  </a:cubicBezTo>
                  <a:cubicBezTo>
                    <a:pt x="48" y="73"/>
                    <a:pt x="48" y="71"/>
                    <a:pt x="48" y="70"/>
                  </a:cubicBezTo>
                  <a:close/>
                  <a:moveTo>
                    <a:pt x="54" y="70"/>
                  </a:moveTo>
                  <a:cubicBezTo>
                    <a:pt x="58" y="70"/>
                    <a:pt x="58" y="70"/>
                    <a:pt x="58" y="70"/>
                  </a:cubicBezTo>
                  <a:cubicBezTo>
                    <a:pt x="58" y="74"/>
                    <a:pt x="58" y="74"/>
                    <a:pt x="58" y="74"/>
                  </a:cubicBezTo>
                  <a:cubicBezTo>
                    <a:pt x="54" y="74"/>
                    <a:pt x="54" y="74"/>
                    <a:pt x="54" y="74"/>
                  </a:cubicBezTo>
                  <a:cubicBezTo>
                    <a:pt x="54" y="70"/>
                    <a:pt x="54" y="70"/>
                    <a:pt x="54" y="70"/>
                  </a:cubicBezTo>
                  <a:close/>
                  <a:moveTo>
                    <a:pt x="18" y="83"/>
                  </a:moveTo>
                  <a:cubicBezTo>
                    <a:pt x="19" y="83"/>
                    <a:pt x="20" y="83"/>
                    <a:pt x="21" y="83"/>
                  </a:cubicBezTo>
                  <a:cubicBezTo>
                    <a:pt x="21" y="85"/>
                    <a:pt x="21" y="86"/>
                    <a:pt x="21" y="87"/>
                  </a:cubicBezTo>
                  <a:cubicBezTo>
                    <a:pt x="20" y="87"/>
                    <a:pt x="19" y="87"/>
                    <a:pt x="18" y="87"/>
                  </a:cubicBezTo>
                  <a:cubicBezTo>
                    <a:pt x="18" y="86"/>
                    <a:pt x="18" y="85"/>
                    <a:pt x="18" y="83"/>
                  </a:cubicBezTo>
                  <a:close/>
                  <a:moveTo>
                    <a:pt x="18" y="90"/>
                  </a:moveTo>
                  <a:cubicBezTo>
                    <a:pt x="19" y="90"/>
                    <a:pt x="20" y="90"/>
                    <a:pt x="21" y="90"/>
                  </a:cubicBezTo>
                  <a:cubicBezTo>
                    <a:pt x="21" y="91"/>
                    <a:pt x="21" y="93"/>
                    <a:pt x="21" y="94"/>
                  </a:cubicBezTo>
                  <a:cubicBezTo>
                    <a:pt x="20" y="94"/>
                    <a:pt x="19" y="94"/>
                    <a:pt x="18" y="94"/>
                  </a:cubicBezTo>
                  <a:cubicBezTo>
                    <a:pt x="18" y="93"/>
                    <a:pt x="18" y="91"/>
                    <a:pt x="18" y="90"/>
                  </a:cubicBezTo>
                  <a:close/>
                  <a:moveTo>
                    <a:pt x="18" y="104"/>
                  </a:moveTo>
                  <a:cubicBezTo>
                    <a:pt x="19" y="104"/>
                    <a:pt x="20" y="104"/>
                    <a:pt x="21" y="104"/>
                  </a:cubicBezTo>
                  <a:cubicBezTo>
                    <a:pt x="21" y="105"/>
                    <a:pt x="21" y="106"/>
                    <a:pt x="21" y="107"/>
                  </a:cubicBezTo>
                  <a:cubicBezTo>
                    <a:pt x="20" y="107"/>
                    <a:pt x="19" y="107"/>
                    <a:pt x="18" y="107"/>
                  </a:cubicBezTo>
                  <a:cubicBezTo>
                    <a:pt x="18" y="106"/>
                    <a:pt x="18" y="105"/>
                    <a:pt x="18" y="104"/>
                  </a:cubicBezTo>
                  <a:close/>
                  <a:moveTo>
                    <a:pt x="18" y="110"/>
                  </a:moveTo>
                  <a:cubicBezTo>
                    <a:pt x="19" y="110"/>
                    <a:pt x="20" y="110"/>
                    <a:pt x="21" y="110"/>
                  </a:cubicBezTo>
                  <a:cubicBezTo>
                    <a:pt x="21" y="112"/>
                    <a:pt x="21" y="113"/>
                    <a:pt x="21" y="114"/>
                  </a:cubicBezTo>
                  <a:cubicBezTo>
                    <a:pt x="20" y="114"/>
                    <a:pt x="19" y="114"/>
                    <a:pt x="18" y="114"/>
                  </a:cubicBezTo>
                  <a:cubicBezTo>
                    <a:pt x="18" y="113"/>
                    <a:pt x="18" y="112"/>
                    <a:pt x="18" y="110"/>
                  </a:cubicBezTo>
                  <a:close/>
                  <a:moveTo>
                    <a:pt x="18" y="117"/>
                  </a:moveTo>
                  <a:cubicBezTo>
                    <a:pt x="19" y="117"/>
                    <a:pt x="20" y="117"/>
                    <a:pt x="21" y="117"/>
                  </a:cubicBezTo>
                  <a:cubicBezTo>
                    <a:pt x="21" y="118"/>
                    <a:pt x="21" y="120"/>
                    <a:pt x="21" y="121"/>
                  </a:cubicBezTo>
                  <a:cubicBezTo>
                    <a:pt x="20" y="121"/>
                    <a:pt x="19" y="121"/>
                    <a:pt x="18" y="121"/>
                  </a:cubicBezTo>
                  <a:cubicBezTo>
                    <a:pt x="18" y="120"/>
                    <a:pt x="18" y="118"/>
                    <a:pt x="18" y="117"/>
                  </a:cubicBezTo>
                  <a:close/>
                  <a:moveTo>
                    <a:pt x="36" y="144"/>
                  </a:moveTo>
                  <a:cubicBezTo>
                    <a:pt x="37" y="144"/>
                    <a:pt x="38" y="144"/>
                    <a:pt x="40" y="144"/>
                  </a:cubicBezTo>
                  <a:cubicBezTo>
                    <a:pt x="40" y="145"/>
                    <a:pt x="40" y="146"/>
                    <a:pt x="40" y="148"/>
                  </a:cubicBezTo>
                  <a:cubicBezTo>
                    <a:pt x="38" y="148"/>
                    <a:pt x="37" y="148"/>
                    <a:pt x="36" y="148"/>
                  </a:cubicBezTo>
                  <a:cubicBezTo>
                    <a:pt x="36" y="146"/>
                    <a:pt x="36" y="145"/>
                    <a:pt x="36" y="144"/>
                  </a:cubicBezTo>
                  <a:close/>
                  <a:moveTo>
                    <a:pt x="54" y="144"/>
                  </a:moveTo>
                  <a:cubicBezTo>
                    <a:pt x="58" y="144"/>
                    <a:pt x="58" y="144"/>
                    <a:pt x="58" y="144"/>
                  </a:cubicBezTo>
                  <a:cubicBezTo>
                    <a:pt x="58" y="148"/>
                    <a:pt x="58" y="148"/>
                    <a:pt x="58" y="148"/>
                  </a:cubicBezTo>
                  <a:cubicBezTo>
                    <a:pt x="54" y="148"/>
                    <a:pt x="54" y="148"/>
                    <a:pt x="54" y="148"/>
                  </a:cubicBezTo>
                  <a:cubicBezTo>
                    <a:pt x="54" y="144"/>
                    <a:pt x="54" y="144"/>
                    <a:pt x="54" y="144"/>
                  </a:cubicBezTo>
                  <a:close/>
                  <a:moveTo>
                    <a:pt x="24" y="137"/>
                  </a:moveTo>
                  <a:cubicBezTo>
                    <a:pt x="25" y="137"/>
                    <a:pt x="26" y="137"/>
                    <a:pt x="28" y="137"/>
                  </a:cubicBezTo>
                  <a:cubicBezTo>
                    <a:pt x="28" y="138"/>
                    <a:pt x="28" y="140"/>
                    <a:pt x="28" y="141"/>
                  </a:cubicBezTo>
                  <a:cubicBezTo>
                    <a:pt x="26" y="141"/>
                    <a:pt x="25" y="141"/>
                    <a:pt x="24" y="141"/>
                  </a:cubicBezTo>
                  <a:cubicBezTo>
                    <a:pt x="24" y="140"/>
                    <a:pt x="24" y="138"/>
                    <a:pt x="24" y="137"/>
                  </a:cubicBezTo>
                  <a:close/>
                  <a:moveTo>
                    <a:pt x="36" y="137"/>
                  </a:moveTo>
                  <a:cubicBezTo>
                    <a:pt x="37" y="137"/>
                    <a:pt x="38" y="137"/>
                    <a:pt x="40" y="137"/>
                  </a:cubicBezTo>
                  <a:cubicBezTo>
                    <a:pt x="40" y="138"/>
                    <a:pt x="40" y="140"/>
                    <a:pt x="40" y="141"/>
                  </a:cubicBezTo>
                  <a:cubicBezTo>
                    <a:pt x="38" y="141"/>
                    <a:pt x="37" y="141"/>
                    <a:pt x="36" y="141"/>
                  </a:cubicBezTo>
                  <a:cubicBezTo>
                    <a:pt x="36" y="140"/>
                    <a:pt x="36" y="138"/>
                    <a:pt x="36" y="137"/>
                  </a:cubicBezTo>
                  <a:close/>
                  <a:moveTo>
                    <a:pt x="42" y="137"/>
                  </a:moveTo>
                  <a:cubicBezTo>
                    <a:pt x="43" y="137"/>
                    <a:pt x="45" y="137"/>
                    <a:pt x="46" y="137"/>
                  </a:cubicBezTo>
                  <a:cubicBezTo>
                    <a:pt x="46" y="138"/>
                    <a:pt x="46" y="140"/>
                    <a:pt x="46" y="141"/>
                  </a:cubicBezTo>
                  <a:cubicBezTo>
                    <a:pt x="45" y="141"/>
                    <a:pt x="43" y="141"/>
                    <a:pt x="42" y="141"/>
                  </a:cubicBezTo>
                  <a:cubicBezTo>
                    <a:pt x="42" y="140"/>
                    <a:pt x="42" y="138"/>
                    <a:pt x="42" y="137"/>
                  </a:cubicBezTo>
                  <a:close/>
                  <a:moveTo>
                    <a:pt x="48" y="137"/>
                  </a:moveTo>
                  <a:cubicBezTo>
                    <a:pt x="49" y="137"/>
                    <a:pt x="51" y="137"/>
                    <a:pt x="52" y="137"/>
                  </a:cubicBezTo>
                  <a:cubicBezTo>
                    <a:pt x="52" y="138"/>
                    <a:pt x="52" y="140"/>
                    <a:pt x="52" y="141"/>
                  </a:cubicBezTo>
                  <a:cubicBezTo>
                    <a:pt x="51" y="141"/>
                    <a:pt x="49" y="141"/>
                    <a:pt x="48" y="141"/>
                  </a:cubicBezTo>
                  <a:cubicBezTo>
                    <a:pt x="48" y="140"/>
                    <a:pt x="48" y="138"/>
                    <a:pt x="48" y="137"/>
                  </a:cubicBezTo>
                  <a:close/>
                  <a:moveTo>
                    <a:pt x="54" y="137"/>
                  </a:moveTo>
                  <a:cubicBezTo>
                    <a:pt x="55" y="137"/>
                    <a:pt x="57" y="137"/>
                    <a:pt x="58" y="137"/>
                  </a:cubicBezTo>
                  <a:cubicBezTo>
                    <a:pt x="58" y="138"/>
                    <a:pt x="58" y="140"/>
                    <a:pt x="58" y="141"/>
                  </a:cubicBezTo>
                  <a:cubicBezTo>
                    <a:pt x="57" y="141"/>
                    <a:pt x="55" y="141"/>
                    <a:pt x="54" y="141"/>
                  </a:cubicBezTo>
                  <a:cubicBezTo>
                    <a:pt x="54" y="140"/>
                    <a:pt x="54" y="138"/>
                    <a:pt x="54" y="137"/>
                  </a:cubicBezTo>
                  <a:close/>
                  <a:moveTo>
                    <a:pt x="11" y="130"/>
                  </a:moveTo>
                  <a:cubicBezTo>
                    <a:pt x="13" y="130"/>
                    <a:pt x="14" y="130"/>
                    <a:pt x="15" y="130"/>
                  </a:cubicBezTo>
                  <a:cubicBezTo>
                    <a:pt x="15" y="132"/>
                    <a:pt x="15" y="133"/>
                    <a:pt x="15" y="134"/>
                  </a:cubicBezTo>
                  <a:cubicBezTo>
                    <a:pt x="14" y="134"/>
                    <a:pt x="13" y="134"/>
                    <a:pt x="11" y="134"/>
                  </a:cubicBezTo>
                  <a:cubicBezTo>
                    <a:pt x="11" y="133"/>
                    <a:pt x="11" y="132"/>
                    <a:pt x="11" y="130"/>
                  </a:cubicBezTo>
                  <a:close/>
                  <a:moveTo>
                    <a:pt x="24" y="130"/>
                  </a:moveTo>
                  <a:cubicBezTo>
                    <a:pt x="25" y="130"/>
                    <a:pt x="26" y="130"/>
                    <a:pt x="28" y="130"/>
                  </a:cubicBezTo>
                  <a:cubicBezTo>
                    <a:pt x="28" y="132"/>
                    <a:pt x="28" y="133"/>
                    <a:pt x="28" y="134"/>
                  </a:cubicBezTo>
                  <a:cubicBezTo>
                    <a:pt x="26" y="134"/>
                    <a:pt x="25" y="134"/>
                    <a:pt x="24" y="134"/>
                  </a:cubicBezTo>
                  <a:cubicBezTo>
                    <a:pt x="24" y="133"/>
                    <a:pt x="24" y="132"/>
                    <a:pt x="24" y="130"/>
                  </a:cubicBezTo>
                  <a:close/>
                  <a:moveTo>
                    <a:pt x="30" y="130"/>
                  </a:moveTo>
                  <a:cubicBezTo>
                    <a:pt x="31" y="130"/>
                    <a:pt x="32" y="130"/>
                    <a:pt x="34" y="130"/>
                  </a:cubicBezTo>
                  <a:cubicBezTo>
                    <a:pt x="34" y="132"/>
                    <a:pt x="34" y="133"/>
                    <a:pt x="34" y="134"/>
                  </a:cubicBezTo>
                  <a:cubicBezTo>
                    <a:pt x="32" y="134"/>
                    <a:pt x="31" y="134"/>
                    <a:pt x="30" y="134"/>
                  </a:cubicBezTo>
                  <a:cubicBezTo>
                    <a:pt x="30" y="133"/>
                    <a:pt x="30" y="132"/>
                    <a:pt x="30" y="130"/>
                  </a:cubicBezTo>
                  <a:close/>
                  <a:moveTo>
                    <a:pt x="42" y="130"/>
                  </a:moveTo>
                  <a:cubicBezTo>
                    <a:pt x="43" y="130"/>
                    <a:pt x="45" y="130"/>
                    <a:pt x="46" y="130"/>
                  </a:cubicBezTo>
                  <a:cubicBezTo>
                    <a:pt x="46" y="132"/>
                    <a:pt x="46" y="133"/>
                    <a:pt x="46" y="134"/>
                  </a:cubicBezTo>
                  <a:cubicBezTo>
                    <a:pt x="45" y="134"/>
                    <a:pt x="43" y="134"/>
                    <a:pt x="42" y="134"/>
                  </a:cubicBezTo>
                  <a:cubicBezTo>
                    <a:pt x="42" y="133"/>
                    <a:pt x="42" y="132"/>
                    <a:pt x="42" y="130"/>
                  </a:cubicBezTo>
                  <a:close/>
                  <a:moveTo>
                    <a:pt x="48" y="130"/>
                  </a:moveTo>
                  <a:cubicBezTo>
                    <a:pt x="49" y="130"/>
                    <a:pt x="51" y="130"/>
                    <a:pt x="52" y="130"/>
                  </a:cubicBezTo>
                  <a:cubicBezTo>
                    <a:pt x="52" y="132"/>
                    <a:pt x="52" y="133"/>
                    <a:pt x="52" y="134"/>
                  </a:cubicBezTo>
                  <a:cubicBezTo>
                    <a:pt x="51" y="134"/>
                    <a:pt x="49" y="134"/>
                    <a:pt x="48" y="134"/>
                  </a:cubicBezTo>
                  <a:cubicBezTo>
                    <a:pt x="48" y="133"/>
                    <a:pt x="48" y="132"/>
                    <a:pt x="48" y="130"/>
                  </a:cubicBezTo>
                  <a:close/>
                  <a:moveTo>
                    <a:pt x="54" y="130"/>
                  </a:moveTo>
                  <a:cubicBezTo>
                    <a:pt x="55" y="130"/>
                    <a:pt x="57" y="130"/>
                    <a:pt x="58" y="130"/>
                  </a:cubicBezTo>
                  <a:cubicBezTo>
                    <a:pt x="58" y="132"/>
                    <a:pt x="58" y="133"/>
                    <a:pt x="58" y="134"/>
                  </a:cubicBezTo>
                  <a:cubicBezTo>
                    <a:pt x="57" y="134"/>
                    <a:pt x="55" y="134"/>
                    <a:pt x="54" y="134"/>
                  </a:cubicBezTo>
                  <a:cubicBezTo>
                    <a:pt x="54" y="133"/>
                    <a:pt x="54" y="132"/>
                    <a:pt x="54" y="130"/>
                  </a:cubicBezTo>
                  <a:close/>
                  <a:moveTo>
                    <a:pt x="24" y="124"/>
                  </a:moveTo>
                  <a:cubicBezTo>
                    <a:pt x="25" y="124"/>
                    <a:pt x="26" y="124"/>
                    <a:pt x="28" y="124"/>
                  </a:cubicBezTo>
                  <a:cubicBezTo>
                    <a:pt x="28" y="125"/>
                    <a:pt x="28" y="126"/>
                    <a:pt x="28" y="128"/>
                  </a:cubicBezTo>
                  <a:cubicBezTo>
                    <a:pt x="26" y="128"/>
                    <a:pt x="25" y="128"/>
                    <a:pt x="24" y="128"/>
                  </a:cubicBezTo>
                  <a:cubicBezTo>
                    <a:pt x="24" y="126"/>
                    <a:pt x="24" y="125"/>
                    <a:pt x="24" y="124"/>
                  </a:cubicBezTo>
                  <a:close/>
                  <a:moveTo>
                    <a:pt x="30" y="124"/>
                  </a:moveTo>
                  <a:cubicBezTo>
                    <a:pt x="31" y="124"/>
                    <a:pt x="32" y="124"/>
                    <a:pt x="34" y="124"/>
                  </a:cubicBezTo>
                  <a:cubicBezTo>
                    <a:pt x="34" y="125"/>
                    <a:pt x="34" y="126"/>
                    <a:pt x="34" y="128"/>
                  </a:cubicBezTo>
                  <a:cubicBezTo>
                    <a:pt x="32" y="128"/>
                    <a:pt x="31" y="128"/>
                    <a:pt x="30" y="128"/>
                  </a:cubicBezTo>
                  <a:cubicBezTo>
                    <a:pt x="30" y="126"/>
                    <a:pt x="30" y="125"/>
                    <a:pt x="30" y="124"/>
                  </a:cubicBezTo>
                  <a:close/>
                  <a:moveTo>
                    <a:pt x="36" y="124"/>
                  </a:moveTo>
                  <a:cubicBezTo>
                    <a:pt x="37" y="124"/>
                    <a:pt x="38" y="124"/>
                    <a:pt x="40" y="124"/>
                  </a:cubicBezTo>
                  <a:cubicBezTo>
                    <a:pt x="40" y="125"/>
                    <a:pt x="40" y="126"/>
                    <a:pt x="40" y="128"/>
                  </a:cubicBezTo>
                  <a:cubicBezTo>
                    <a:pt x="38" y="128"/>
                    <a:pt x="37" y="128"/>
                    <a:pt x="36" y="128"/>
                  </a:cubicBezTo>
                  <a:cubicBezTo>
                    <a:pt x="36" y="126"/>
                    <a:pt x="36" y="125"/>
                    <a:pt x="36" y="124"/>
                  </a:cubicBezTo>
                  <a:close/>
                  <a:moveTo>
                    <a:pt x="48" y="124"/>
                  </a:moveTo>
                  <a:cubicBezTo>
                    <a:pt x="49" y="124"/>
                    <a:pt x="51" y="124"/>
                    <a:pt x="52" y="124"/>
                  </a:cubicBezTo>
                  <a:cubicBezTo>
                    <a:pt x="52" y="125"/>
                    <a:pt x="52" y="126"/>
                    <a:pt x="52" y="128"/>
                  </a:cubicBezTo>
                  <a:cubicBezTo>
                    <a:pt x="51" y="128"/>
                    <a:pt x="49" y="128"/>
                    <a:pt x="48" y="128"/>
                  </a:cubicBezTo>
                  <a:cubicBezTo>
                    <a:pt x="48" y="126"/>
                    <a:pt x="48" y="125"/>
                    <a:pt x="48" y="124"/>
                  </a:cubicBezTo>
                  <a:close/>
                  <a:moveTo>
                    <a:pt x="11" y="117"/>
                  </a:moveTo>
                  <a:cubicBezTo>
                    <a:pt x="13" y="117"/>
                    <a:pt x="14" y="117"/>
                    <a:pt x="15" y="117"/>
                  </a:cubicBezTo>
                  <a:cubicBezTo>
                    <a:pt x="15" y="118"/>
                    <a:pt x="15" y="120"/>
                    <a:pt x="15" y="121"/>
                  </a:cubicBezTo>
                  <a:cubicBezTo>
                    <a:pt x="14" y="121"/>
                    <a:pt x="13" y="121"/>
                    <a:pt x="11" y="121"/>
                  </a:cubicBezTo>
                  <a:cubicBezTo>
                    <a:pt x="11" y="120"/>
                    <a:pt x="11" y="118"/>
                    <a:pt x="11" y="117"/>
                  </a:cubicBezTo>
                  <a:close/>
                  <a:moveTo>
                    <a:pt x="30" y="117"/>
                  </a:moveTo>
                  <a:cubicBezTo>
                    <a:pt x="31" y="117"/>
                    <a:pt x="32" y="117"/>
                    <a:pt x="34" y="117"/>
                  </a:cubicBezTo>
                  <a:cubicBezTo>
                    <a:pt x="34" y="118"/>
                    <a:pt x="34" y="120"/>
                    <a:pt x="34" y="121"/>
                  </a:cubicBezTo>
                  <a:cubicBezTo>
                    <a:pt x="32" y="121"/>
                    <a:pt x="31" y="121"/>
                    <a:pt x="30" y="121"/>
                  </a:cubicBezTo>
                  <a:cubicBezTo>
                    <a:pt x="30" y="120"/>
                    <a:pt x="30" y="118"/>
                    <a:pt x="30" y="117"/>
                  </a:cubicBezTo>
                  <a:close/>
                  <a:moveTo>
                    <a:pt x="36" y="117"/>
                  </a:moveTo>
                  <a:cubicBezTo>
                    <a:pt x="37" y="117"/>
                    <a:pt x="38" y="117"/>
                    <a:pt x="40" y="117"/>
                  </a:cubicBezTo>
                  <a:cubicBezTo>
                    <a:pt x="40" y="118"/>
                    <a:pt x="40" y="120"/>
                    <a:pt x="40" y="121"/>
                  </a:cubicBezTo>
                  <a:cubicBezTo>
                    <a:pt x="38" y="121"/>
                    <a:pt x="37" y="121"/>
                    <a:pt x="36" y="121"/>
                  </a:cubicBezTo>
                  <a:cubicBezTo>
                    <a:pt x="36" y="120"/>
                    <a:pt x="36" y="118"/>
                    <a:pt x="36" y="117"/>
                  </a:cubicBezTo>
                  <a:close/>
                  <a:moveTo>
                    <a:pt x="48" y="117"/>
                  </a:moveTo>
                  <a:cubicBezTo>
                    <a:pt x="49" y="117"/>
                    <a:pt x="51" y="117"/>
                    <a:pt x="52" y="117"/>
                  </a:cubicBezTo>
                  <a:cubicBezTo>
                    <a:pt x="52" y="118"/>
                    <a:pt x="52" y="120"/>
                    <a:pt x="52" y="121"/>
                  </a:cubicBezTo>
                  <a:cubicBezTo>
                    <a:pt x="51" y="121"/>
                    <a:pt x="49" y="121"/>
                    <a:pt x="48" y="121"/>
                  </a:cubicBezTo>
                  <a:cubicBezTo>
                    <a:pt x="48" y="120"/>
                    <a:pt x="48" y="118"/>
                    <a:pt x="48" y="117"/>
                  </a:cubicBezTo>
                  <a:close/>
                  <a:moveTo>
                    <a:pt x="54" y="117"/>
                  </a:moveTo>
                  <a:cubicBezTo>
                    <a:pt x="55" y="117"/>
                    <a:pt x="57" y="117"/>
                    <a:pt x="58" y="117"/>
                  </a:cubicBezTo>
                  <a:cubicBezTo>
                    <a:pt x="58" y="118"/>
                    <a:pt x="58" y="120"/>
                    <a:pt x="58" y="121"/>
                  </a:cubicBezTo>
                  <a:cubicBezTo>
                    <a:pt x="57" y="121"/>
                    <a:pt x="55" y="121"/>
                    <a:pt x="54" y="121"/>
                  </a:cubicBezTo>
                  <a:cubicBezTo>
                    <a:pt x="54" y="120"/>
                    <a:pt x="54" y="118"/>
                    <a:pt x="54" y="117"/>
                  </a:cubicBezTo>
                  <a:close/>
                  <a:moveTo>
                    <a:pt x="24" y="110"/>
                  </a:moveTo>
                  <a:cubicBezTo>
                    <a:pt x="25" y="110"/>
                    <a:pt x="26" y="110"/>
                    <a:pt x="28" y="110"/>
                  </a:cubicBezTo>
                  <a:cubicBezTo>
                    <a:pt x="28" y="112"/>
                    <a:pt x="28" y="113"/>
                    <a:pt x="28" y="114"/>
                  </a:cubicBezTo>
                  <a:cubicBezTo>
                    <a:pt x="26" y="114"/>
                    <a:pt x="25" y="114"/>
                    <a:pt x="24" y="114"/>
                  </a:cubicBezTo>
                  <a:cubicBezTo>
                    <a:pt x="24" y="113"/>
                    <a:pt x="24" y="112"/>
                    <a:pt x="24" y="110"/>
                  </a:cubicBezTo>
                  <a:close/>
                  <a:moveTo>
                    <a:pt x="30" y="110"/>
                  </a:moveTo>
                  <a:cubicBezTo>
                    <a:pt x="31" y="110"/>
                    <a:pt x="32" y="110"/>
                    <a:pt x="34" y="110"/>
                  </a:cubicBezTo>
                  <a:cubicBezTo>
                    <a:pt x="34" y="112"/>
                    <a:pt x="34" y="113"/>
                    <a:pt x="34" y="114"/>
                  </a:cubicBezTo>
                  <a:cubicBezTo>
                    <a:pt x="32" y="114"/>
                    <a:pt x="31" y="114"/>
                    <a:pt x="30" y="114"/>
                  </a:cubicBezTo>
                  <a:cubicBezTo>
                    <a:pt x="30" y="113"/>
                    <a:pt x="30" y="112"/>
                    <a:pt x="30" y="110"/>
                  </a:cubicBezTo>
                  <a:close/>
                  <a:moveTo>
                    <a:pt x="36" y="110"/>
                  </a:moveTo>
                  <a:cubicBezTo>
                    <a:pt x="37" y="110"/>
                    <a:pt x="38" y="110"/>
                    <a:pt x="40" y="110"/>
                  </a:cubicBezTo>
                  <a:cubicBezTo>
                    <a:pt x="40" y="112"/>
                    <a:pt x="40" y="113"/>
                    <a:pt x="40" y="114"/>
                  </a:cubicBezTo>
                  <a:cubicBezTo>
                    <a:pt x="38" y="114"/>
                    <a:pt x="37" y="114"/>
                    <a:pt x="36" y="114"/>
                  </a:cubicBezTo>
                  <a:cubicBezTo>
                    <a:pt x="36" y="113"/>
                    <a:pt x="36" y="112"/>
                    <a:pt x="36" y="110"/>
                  </a:cubicBezTo>
                  <a:close/>
                  <a:moveTo>
                    <a:pt x="48" y="110"/>
                  </a:moveTo>
                  <a:cubicBezTo>
                    <a:pt x="49" y="110"/>
                    <a:pt x="51" y="110"/>
                    <a:pt x="52" y="110"/>
                  </a:cubicBezTo>
                  <a:cubicBezTo>
                    <a:pt x="52" y="112"/>
                    <a:pt x="52" y="113"/>
                    <a:pt x="52" y="114"/>
                  </a:cubicBezTo>
                  <a:cubicBezTo>
                    <a:pt x="51" y="114"/>
                    <a:pt x="49" y="114"/>
                    <a:pt x="48" y="114"/>
                  </a:cubicBezTo>
                  <a:cubicBezTo>
                    <a:pt x="48" y="113"/>
                    <a:pt x="48" y="112"/>
                    <a:pt x="48" y="110"/>
                  </a:cubicBezTo>
                  <a:close/>
                  <a:moveTo>
                    <a:pt x="54" y="110"/>
                  </a:moveTo>
                  <a:cubicBezTo>
                    <a:pt x="55" y="110"/>
                    <a:pt x="57" y="110"/>
                    <a:pt x="58" y="110"/>
                  </a:cubicBezTo>
                  <a:cubicBezTo>
                    <a:pt x="58" y="112"/>
                    <a:pt x="58" y="113"/>
                    <a:pt x="58" y="114"/>
                  </a:cubicBezTo>
                  <a:cubicBezTo>
                    <a:pt x="57" y="114"/>
                    <a:pt x="55" y="114"/>
                    <a:pt x="54" y="114"/>
                  </a:cubicBezTo>
                  <a:cubicBezTo>
                    <a:pt x="54" y="113"/>
                    <a:pt x="54" y="112"/>
                    <a:pt x="54" y="110"/>
                  </a:cubicBezTo>
                  <a:close/>
                  <a:moveTo>
                    <a:pt x="24" y="104"/>
                  </a:moveTo>
                  <a:cubicBezTo>
                    <a:pt x="25" y="104"/>
                    <a:pt x="26" y="104"/>
                    <a:pt x="28" y="104"/>
                  </a:cubicBezTo>
                  <a:cubicBezTo>
                    <a:pt x="28" y="105"/>
                    <a:pt x="28" y="106"/>
                    <a:pt x="28" y="107"/>
                  </a:cubicBezTo>
                  <a:cubicBezTo>
                    <a:pt x="26" y="107"/>
                    <a:pt x="25" y="107"/>
                    <a:pt x="24" y="107"/>
                  </a:cubicBezTo>
                  <a:cubicBezTo>
                    <a:pt x="24" y="106"/>
                    <a:pt x="24" y="105"/>
                    <a:pt x="24" y="104"/>
                  </a:cubicBezTo>
                  <a:close/>
                  <a:moveTo>
                    <a:pt x="42" y="104"/>
                  </a:moveTo>
                  <a:cubicBezTo>
                    <a:pt x="43" y="104"/>
                    <a:pt x="45" y="104"/>
                    <a:pt x="46" y="104"/>
                  </a:cubicBezTo>
                  <a:cubicBezTo>
                    <a:pt x="46" y="105"/>
                    <a:pt x="46" y="106"/>
                    <a:pt x="46" y="107"/>
                  </a:cubicBezTo>
                  <a:cubicBezTo>
                    <a:pt x="45" y="107"/>
                    <a:pt x="43" y="107"/>
                    <a:pt x="42" y="107"/>
                  </a:cubicBezTo>
                  <a:cubicBezTo>
                    <a:pt x="42" y="106"/>
                    <a:pt x="42" y="105"/>
                    <a:pt x="42" y="104"/>
                  </a:cubicBezTo>
                  <a:close/>
                  <a:moveTo>
                    <a:pt x="54" y="104"/>
                  </a:moveTo>
                  <a:cubicBezTo>
                    <a:pt x="55" y="104"/>
                    <a:pt x="57" y="104"/>
                    <a:pt x="58" y="104"/>
                  </a:cubicBezTo>
                  <a:cubicBezTo>
                    <a:pt x="58" y="105"/>
                    <a:pt x="58" y="106"/>
                    <a:pt x="58" y="107"/>
                  </a:cubicBezTo>
                  <a:cubicBezTo>
                    <a:pt x="57" y="107"/>
                    <a:pt x="55" y="107"/>
                    <a:pt x="54" y="107"/>
                  </a:cubicBezTo>
                  <a:cubicBezTo>
                    <a:pt x="54" y="106"/>
                    <a:pt x="54" y="105"/>
                    <a:pt x="54" y="104"/>
                  </a:cubicBezTo>
                  <a:close/>
                  <a:moveTo>
                    <a:pt x="30" y="97"/>
                  </a:moveTo>
                  <a:cubicBezTo>
                    <a:pt x="31" y="97"/>
                    <a:pt x="32" y="97"/>
                    <a:pt x="34" y="97"/>
                  </a:cubicBezTo>
                  <a:cubicBezTo>
                    <a:pt x="34" y="98"/>
                    <a:pt x="34" y="99"/>
                    <a:pt x="34" y="101"/>
                  </a:cubicBezTo>
                  <a:cubicBezTo>
                    <a:pt x="32" y="101"/>
                    <a:pt x="31" y="101"/>
                    <a:pt x="30" y="101"/>
                  </a:cubicBezTo>
                  <a:cubicBezTo>
                    <a:pt x="30" y="99"/>
                    <a:pt x="30" y="98"/>
                    <a:pt x="30" y="97"/>
                  </a:cubicBezTo>
                  <a:close/>
                  <a:moveTo>
                    <a:pt x="36" y="97"/>
                  </a:moveTo>
                  <a:cubicBezTo>
                    <a:pt x="37" y="97"/>
                    <a:pt x="38" y="97"/>
                    <a:pt x="40" y="97"/>
                  </a:cubicBezTo>
                  <a:cubicBezTo>
                    <a:pt x="40" y="98"/>
                    <a:pt x="40" y="99"/>
                    <a:pt x="40" y="101"/>
                  </a:cubicBezTo>
                  <a:cubicBezTo>
                    <a:pt x="38" y="101"/>
                    <a:pt x="37" y="101"/>
                    <a:pt x="36" y="101"/>
                  </a:cubicBezTo>
                  <a:cubicBezTo>
                    <a:pt x="36" y="99"/>
                    <a:pt x="36" y="98"/>
                    <a:pt x="36" y="97"/>
                  </a:cubicBezTo>
                  <a:close/>
                  <a:moveTo>
                    <a:pt x="54" y="97"/>
                  </a:moveTo>
                  <a:cubicBezTo>
                    <a:pt x="55" y="97"/>
                    <a:pt x="57" y="97"/>
                    <a:pt x="58" y="97"/>
                  </a:cubicBezTo>
                  <a:cubicBezTo>
                    <a:pt x="58" y="98"/>
                    <a:pt x="58" y="99"/>
                    <a:pt x="58" y="101"/>
                  </a:cubicBezTo>
                  <a:cubicBezTo>
                    <a:pt x="57" y="101"/>
                    <a:pt x="55" y="101"/>
                    <a:pt x="54" y="101"/>
                  </a:cubicBezTo>
                  <a:cubicBezTo>
                    <a:pt x="54" y="99"/>
                    <a:pt x="54" y="98"/>
                    <a:pt x="54" y="97"/>
                  </a:cubicBezTo>
                  <a:close/>
                  <a:moveTo>
                    <a:pt x="11" y="90"/>
                  </a:moveTo>
                  <a:cubicBezTo>
                    <a:pt x="13" y="90"/>
                    <a:pt x="14" y="90"/>
                    <a:pt x="15" y="90"/>
                  </a:cubicBezTo>
                  <a:cubicBezTo>
                    <a:pt x="15" y="91"/>
                    <a:pt x="15" y="93"/>
                    <a:pt x="15" y="94"/>
                  </a:cubicBezTo>
                  <a:cubicBezTo>
                    <a:pt x="14" y="94"/>
                    <a:pt x="13" y="94"/>
                    <a:pt x="11" y="94"/>
                  </a:cubicBezTo>
                  <a:cubicBezTo>
                    <a:pt x="11" y="93"/>
                    <a:pt x="11" y="91"/>
                    <a:pt x="11" y="90"/>
                  </a:cubicBezTo>
                  <a:close/>
                  <a:moveTo>
                    <a:pt x="30" y="90"/>
                  </a:moveTo>
                  <a:cubicBezTo>
                    <a:pt x="31" y="90"/>
                    <a:pt x="32" y="90"/>
                    <a:pt x="34" y="90"/>
                  </a:cubicBezTo>
                  <a:cubicBezTo>
                    <a:pt x="34" y="91"/>
                    <a:pt x="34" y="93"/>
                    <a:pt x="34" y="94"/>
                  </a:cubicBezTo>
                  <a:cubicBezTo>
                    <a:pt x="32" y="94"/>
                    <a:pt x="31" y="94"/>
                    <a:pt x="30" y="94"/>
                  </a:cubicBezTo>
                  <a:cubicBezTo>
                    <a:pt x="30" y="93"/>
                    <a:pt x="30" y="91"/>
                    <a:pt x="30" y="90"/>
                  </a:cubicBezTo>
                  <a:close/>
                  <a:moveTo>
                    <a:pt x="36" y="90"/>
                  </a:moveTo>
                  <a:cubicBezTo>
                    <a:pt x="37" y="90"/>
                    <a:pt x="38" y="90"/>
                    <a:pt x="40" y="90"/>
                  </a:cubicBezTo>
                  <a:cubicBezTo>
                    <a:pt x="40" y="91"/>
                    <a:pt x="40" y="93"/>
                    <a:pt x="40" y="94"/>
                  </a:cubicBezTo>
                  <a:cubicBezTo>
                    <a:pt x="38" y="94"/>
                    <a:pt x="37" y="94"/>
                    <a:pt x="36" y="94"/>
                  </a:cubicBezTo>
                  <a:cubicBezTo>
                    <a:pt x="36" y="93"/>
                    <a:pt x="36" y="91"/>
                    <a:pt x="36" y="90"/>
                  </a:cubicBezTo>
                  <a:close/>
                  <a:moveTo>
                    <a:pt x="42" y="90"/>
                  </a:moveTo>
                  <a:cubicBezTo>
                    <a:pt x="43" y="90"/>
                    <a:pt x="45" y="90"/>
                    <a:pt x="46" y="90"/>
                  </a:cubicBezTo>
                  <a:cubicBezTo>
                    <a:pt x="46" y="91"/>
                    <a:pt x="46" y="93"/>
                    <a:pt x="46" y="94"/>
                  </a:cubicBezTo>
                  <a:cubicBezTo>
                    <a:pt x="45" y="94"/>
                    <a:pt x="43" y="94"/>
                    <a:pt x="42" y="94"/>
                  </a:cubicBezTo>
                  <a:cubicBezTo>
                    <a:pt x="42" y="93"/>
                    <a:pt x="42" y="91"/>
                    <a:pt x="42" y="90"/>
                  </a:cubicBezTo>
                  <a:close/>
                  <a:moveTo>
                    <a:pt x="54" y="90"/>
                  </a:moveTo>
                  <a:cubicBezTo>
                    <a:pt x="55" y="90"/>
                    <a:pt x="57" y="90"/>
                    <a:pt x="58" y="90"/>
                  </a:cubicBezTo>
                  <a:cubicBezTo>
                    <a:pt x="58" y="91"/>
                    <a:pt x="58" y="93"/>
                    <a:pt x="58" y="94"/>
                  </a:cubicBezTo>
                  <a:cubicBezTo>
                    <a:pt x="57" y="94"/>
                    <a:pt x="55" y="94"/>
                    <a:pt x="54" y="94"/>
                  </a:cubicBezTo>
                  <a:cubicBezTo>
                    <a:pt x="54" y="93"/>
                    <a:pt x="54" y="91"/>
                    <a:pt x="54" y="90"/>
                  </a:cubicBezTo>
                  <a:close/>
                  <a:moveTo>
                    <a:pt x="11" y="83"/>
                  </a:moveTo>
                  <a:cubicBezTo>
                    <a:pt x="13" y="83"/>
                    <a:pt x="14" y="83"/>
                    <a:pt x="15" y="83"/>
                  </a:cubicBezTo>
                  <a:cubicBezTo>
                    <a:pt x="15" y="85"/>
                    <a:pt x="15" y="86"/>
                    <a:pt x="15" y="87"/>
                  </a:cubicBezTo>
                  <a:cubicBezTo>
                    <a:pt x="14" y="87"/>
                    <a:pt x="13" y="87"/>
                    <a:pt x="11" y="87"/>
                  </a:cubicBezTo>
                  <a:cubicBezTo>
                    <a:pt x="11" y="86"/>
                    <a:pt x="11" y="85"/>
                    <a:pt x="11" y="83"/>
                  </a:cubicBezTo>
                  <a:close/>
                  <a:moveTo>
                    <a:pt x="24" y="83"/>
                  </a:moveTo>
                  <a:cubicBezTo>
                    <a:pt x="25" y="83"/>
                    <a:pt x="26" y="83"/>
                    <a:pt x="28" y="83"/>
                  </a:cubicBezTo>
                  <a:cubicBezTo>
                    <a:pt x="28" y="85"/>
                    <a:pt x="28" y="86"/>
                    <a:pt x="28" y="87"/>
                  </a:cubicBezTo>
                  <a:cubicBezTo>
                    <a:pt x="26" y="87"/>
                    <a:pt x="25" y="87"/>
                    <a:pt x="24" y="87"/>
                  </a:cubicBezTo>
                  <a:cubicBezTo>
                    <a:pt x="24" y="86"/>
                    <a:pt x="24" y="85"/>
                    <a:pt x="24" y="83"/>
                  </a:cubicBezTo>
                  <a:close/>
                  <a:moveTo>
                    <a:pt x="36" y="83"/>
                  </a:moveTo>
                  <a:cubicBezTo>
                    <a:pt x="37" y="83"/>
                    <a:pt x="38" y="83"/>
                    <a:pt x="40" y="83"/>
                  </a:cubicBezTo>
                  <a:cubicBezTo>
                    <a:pt x="40" y="85"/>
                    <a:pt x="40" y="86"/>
                    <a:pt x="40" y="87"/>
                  </a:cubicBezTo>
                  <a:cubicBezTo>
                    <a:pt x="38" y="87"/>
                    <a:pt x="37" y="87"/>
                    <a:pt x="36" y="87"/>
                  </a:cubicBezTo>
                  <a:cubicBezTo>
                    <a:pt x="36" y="86"/>
                    <a:pt x="36" y="85"/>
                    <a:pt x="36" y="83"/>
                  </a:cubicBezTo>
                  <a:close/>
                  <a:moveTo>
                    <a:pt x="42" y="83"/>
                  </a:moveTo>
                  <a:cubicBezTo>
                    <a:pt x="43" y="83"/>
                    <a:pt x="45" y="83"/>
                    <a:pt x="46" y="83"/>
                  </a:cubicBezTo>
                  <a:cubicBezTo>
                    <a:pt x="46" y="85"/>
                    <a:pt x="46" y="86"/>
                    <a:pt x="46" y="87"/>
                  </a:cubicBezTo>
                  <a:cubicBezTo>
                    <a:pt x="45" y="87"/>
                    <a:pt x="43" y="87"/>
                    <a:pt x="42" y="87"/>
                  </a:cubicBezTo>
                  <a:cubicBezTo>
                    <a:pt x="42" y="86"/>
                    <a:pt x="42" y="85"/>
                    <a:pt x="42" y="83"/>
                  </a:cubicBezTo>
                  <a:close/>
                  <a:moveTo>
                    <a:pt x="48" y="83"/>
                  </a:moveTo>
                  <a:cubicBezTo>
                    <a:pt x="49" y="83"/>
                    <a:pt x="51" y="83"/>
                    <a:pt x="52" y="83"/>
                  </a:cubicBezTo>
                  <a:cubicBezTo>
                    <a:pt x="52" y="85"/>
                    <a:pt x="52" y="86"/>
                    <a:pt x="52" y="87"/>
                  </a:cubicBezTo>
                  <a:cubicBezTo>
                    <a:pt x="51" y="87"/>
                    <a:pt x="49" y="87"/>
                    <a:pt x="48" y="87"/>
                  </a:cubicBezTo>
                  <a:cubicBezTo>
                    <a:pt x="48" y="86"/>
                    <a:pt x="48" y="85"/>
                    <a:pt x="48" y="83"/>
                  </a:cubicBezTo>
                  <a:close/>
                  <a:moveTo>
                    <a:pt x="30" y="77"/>
                  </a:moveTo>
                  <a:cubicBezTo>
                    <a:pt x="31" y="77"/>
                    <a:pt x="32" y="77"/>
                    <a:pt x="34" y="77"/>
                  </a:cubicBezTo>
                  <a:cubicBezTo>
                    <a:pt x="34" y="78"/>
                    <a:pt x="34" y="79"/>
                    <a:pt x="34" y="81"/>
                  </a:cubicBezTo>
                  <a:cubicBezTo>
                    <a:pt x="32" y="81"/>
                    <a:pt x="31" y="81"/>
                    <a:pt x="30" y="81"/>
                  </a:cubicBezTo>
                  <a:cubicBezTo>
                    <a:pt x="30" y="79"/>
                    <a:pt x="30" y="78"/>
                    <a:pt x="30" y="77"/>
                  </a:cubicBezTo>
                  <a:close/>
                  <a:moveTo>
                    <a:pt x="42" y="77"/>
                  </a:moveTo>
                  <a:cubicBezTo>
                    <a:pt x="43" y="77"/>
                    <a:pt x="45" y="77"/>
                    <a:pt x="46" y="77"/>
                  </a:cubicBezTo>
                  <a:cubicBezTo>
                    <a:pt x="46" y="78"/>
                    <a:pt x="46" y="79"/>
                    <a:pt x="46" y="81"/>
                  </a:cubicBezTo>
                  <a:cubicBezTo>
                    <a:pt x="45" y="81"/>
                    <a:pt x="43" y="81"/>
                    <a:pt x="42" y="81"/>
                  </a:cubicBezTo>
                  <a:cubicBezTo>
                    <a:pt x="42" y="79"/>
                    <a:pt x="42" y="78"/>
                    <a:pt x="42" y="77"/>
                  </a:cubicBezTo>
                  <a:close/>
                  <a:moveTo>
                    <a:pt x="29" y="15"/>
                  </a:moveTo>
                  <a:cubicBezTo>
                    <a:pt x="30" y="15"/>
                    <a:pt x="30" y="15"/>
                    <a:pt x="31" y="15"/>
                  </a:cubicBezTo>
                  <a:cubicBezTo>
                    <a:pt x="31" y="17"/>
                    <a:pt x="31" y="20"/>
                    <a:pt x="31" y="22"/>
                  </a:cubicBezTo>
                  <a:cubicBezTo>
                    <a:pt x="30" y="22"/>
                    <a:pt x="30" y="22"/>
                    <a:pt x="29" y="22"/>
                  </a:cubicBezTo>
                  <a:cubicBezTo>
                    <a:pt x="29" y="20"/>
                    <a:pt x="29" y="17"/>
                    <a:pt x="29" y="15"/>
                  </a:cubicBezTo>
                  <a:close/>
                  <a:moveTo>
                    <a:pt x="25" y="15"/>
                  </a:moveTo>
                  <a:cubicBezTo>
                    <a:pt x="27" y="15"/>
                    <a:pt x="27" y="15"/>
                    <a:pt x="27" y="15"/>
                  </a:cubicBezTo>
                  <a:cubicBezTo>
                    <a:pt x="27" y="22"/>
                    <a:pt x="27" y="22"/>
                    <a:pt x="27" y="22"/>
                  </a:cubicBezTo>
                  <a:cubicBezTo>
                    <a:pt x="25" y="22"/>
                    <a:pt x="25" y="22"/>
                    <a:pt x="25" y="22"/>
                  </a:cubicBezTo>
                  <a:cubicBezTo>
                    <a:pt x="25" y="15"/>
                    <a:pt x="25" y="15"/>
                    <a:pt x="25" y="15"/>
                  </a:cubicBezTo>
                  <a:close/>
                  <a:moveTo>
                    <a:pt x="32" y="15"/>
                  </a:moveTo>
                  <a:cubicBezTo>
                    <a:pt x="33" y="15"/>
                    <a:pt x="34" y="15"/>
                    <a:pt x="34" y="15"/>
                  </a:cubicBezTo>
                  <a:cubicBezTo>
                    <a:pt x="34" y="17"/>
                    <a:pt x="34" y="20"/>
                    <a:pt x="34" y="22"/>
                  </a:cubicBezTo>
                  <a:cubicBezTo>
                    <a:pt x="34" y="22"/>
                    <a:pt x="33" y="22"/>
                    <a:pt x="32" y="22"/>
                  </a:cubicBezTo>
                  <a:cubicBezTo>
                    <a:pt x="32" y="20"/>
                    <a:pt x="32" y="17"/>
                    <a:pt x="32" y="15"/>
                  </a:cubicBezTo>
                  <a:close/>
                  <a:moveTo>
                    <a:pt x="36" y="15"/>
                  </a:moveTo>
                  <a:cubicBezTo>
                    <a:pt x="36" y="15"/>
                    <a:pt x="37" y="15"/>
                    <a:pt x="38" y="15"/>
                  </a:cubicBezTo>
                  <a:cubicBezTo>
                    <a:pt x="38" y="17"/>
                    <a:pt x="38" y="20"/>
                    <a:pt x="38" y="22"/>
                  </a:cubicBezTo>
                  <a:cubicBezTo>
                    <a:pt x="37" y="22"/>
                    <a:pt x="36" y="22"/>
                    <a:pt x="36" y="22"/>
                  </a:cubicBezTo>
                  <a:cubicBezTo>
                    <a:pt x="36" y="20"/>
                    <a:pt x="36" y="17"/>
                    <a:pt x="36" y="15"/>
                  </a:cubicBezTo>
                  <a:close/>
                  <a:moveTo>
                    <a:pt x="39" y="15"/>
                  </a:moveTo>
                  <a:cubicBezTo>
                    <a:pt x="40" y="15"/>
                    <a:pt x="40" y="15"/>
                    <a:pt x="41" y="15"/>
                  </a:cubicBezTo>
                  <a:cubicBezTo>
                    <a:pt x="41" y="17"/>
                    <a:pt x="41" y="20"/>
                    <a:pt x="41" y="22"/>
                  </a:cubicBezTo>
                  <a:cubicBezTo>
                    <a:pt x="40" y="22"/>
                    <a:pt x="40" y="22"/>
                    <a:pt x="39" y="22"/>
                  </a:cubicBezTo>
                  <a:cubicBezTo>
                    <a:pt x="39" y="20"/>
                    <a:pt x="39" y="17"/>
                    <a:pt x="39" y="15"/>
                  </a:cubicBezTo>
                  <a:close/>
                  <a:moveTo>
                    <a:pt x="42" y="15"/>
                  </a:moveTo>
                  <a:cubicBezTo>
                    <a:pt x="44" y="15"/>
                    <a:pt x="44" y="15"/>
                    <a:pt x="44" y="15"/>
                  </a:cubicBezTo>
                  <a:cubicBezTo>
                    <a:pt x="44" y="22"/>
                    <a:pt x="44" y="22"/>
                    <a:pt x="44" y="22"/>
                  </a:cubicBezTo>
                  <a:cubicBezTo>
                    <a:pt x="42" y="22"/>
                    <a:pt x="42" y="22"/>
                    <a:pt x="42" y="22"/>
                  </a:cubicBezTo>
                  <a:lnTo>
                    <a:pt x="42" y="15"/>
                  </a:ln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94" name="Freeform 2600"/>
            <p:cNvSpPr>
              <a:spLocks noEditPoints="1"/>
            </p:cNvSpPr>
            <p:nvPr/>
          </p:nvSpPr>
          <p:spPr bwMode="auto">
            <a:xfrm>
              <a:off x="-1903409" y="362784"/>
              <a:ext cx="261936" cy="646866"/>
            </a:xfrm>
            <a:custGeom>
              <a:avLst/>
              <a:gdLst>
                <a:gd name="T0" fmla="*/ 24 w 56"/>
                <a:gd name="T1" fmla="*/ 12 h 138"/>
                <a:gd name="T2" fmla="*/ 34 w 56"/>
                <a:gd name="T3" fmla="*/ 16 h 138"/>
                <a:gd name="T4" fmla="*/ 47 w 56"/>
                <a:gd name="T5" fmla="*/ 32 h 138"/>
                <a:gd name="T6" fmla="*/ 40 w 56"/>
                <a:gd name="T7" fmla="*/ 26 h 138"/>
                <a:gd name="T8" fmla="*/ 47 w 56"/>
                <a:gd name="T9" fmla="*/ 30 h 138"/>
                <a:gd name="T10" fmla="*/ 31 w 56"/>
                <a:gd name="T11" fmla="*/ 63 h 138"/>
                <a:gd name="T12" fmla="*/ 28 w 56"/>
                <a:gd name="T13" fmla="*/ 70 h 138"/>
                <a:gd name="T14" fmla="*/ 31 w 56"/>
                <a:gd name="T15" fmla="*/ 80 h 138"/>
                <a:gd name="T16" fmla="*/ 28 w 56"/>
                <a:gd name="T17" fmla="*/ 106 h 138"/>
                <a:gd name="T18" fmla="*/ 31 w 56"/>
                <a:gd name="T19" fmla="*/ 113 h 138"/>
                <a:gd name="T20" fmla="*/ 27 w 56"/>
                <a:gd name="T21" fmla="*/ 115 h 138"/>
                <a:gd name="T22" fmla="*/ 32 w 56"/>
                <a:gd name="T23" fmla="*/ 118 h 138"/>
                <a:gd name="T24" fmla="*/ 39 w 56"/>
                <a:gd name="T25" fmla="*/ 115 h 138"/>
                <a:gd name="T26" fmla="*/ 24 w 56"/>
                <a:gd name="T27" fmla="*/ 110 h 138"/>
                <a:gd name="T28" fmla="*/ 35 w 56"/>
                <a:gd name="T29" fmla="*/ 113 h 138"/>
                <a:gd name="T30" fmla="*/ 27 w 56"/>
                <a:gd name="T31" fmla="*/ 106 h 138"/>
                <a:gd name="T32" fmla="*/ 32 w 56"/>
                <a:gd name="T33" fmla="*/ 109 h 138"/>
                <a:gd name="T34" fmla="*/ 43 w 56"/>
                <a:gd name="T35" fmla="*/ 106 h 138"/>
                <a:gd name="T36" fmla="*/ 24 w 56"/>
                <a:gd name="T37" fmla="*/ 102 h 138"/>
                <a:gd name="T38" fmla="*/ 35 w 56"/>
                <a:gd name="T39" fmla="*/ 105 h 138"/>
                <a:gd name="T40" fmla="*/ 35 w 56"/>
                <a:gd name="T41" fmla="*/ 98 h 138"/>
                <a:gd name="T42" fmla="*/ 36 w 56"/>
                <a:gd name="T43" fmla="*/ 101 h 138"/>
                <a:gd name="T44" fmla="*/ 43 w 56"/>
                <a:gd name="T45" fmla="*/ 98 h 138"/>
                <a:gd name="T46" fmla="*/ 32 w 56"/>
                <a:gd name="T47" fmla="*/ 93 h 138"/>
                <a:gd name="T48" fmla="*/ 39 w 56"/>
                <a:gd name="T49" fmla="*/ 97 h 138"/>
                <a:gd name="T50" fmla="*/ 47 w 56"/>
                <a:gd name="T51" fmla="*/ 86 h 138"/>
                <a:gd name="T52" fmla="*/ 24 w 56"/>
                <a:gd name="T53" fmla="*/ 83 h 138"/>
                <a:gd name="T54" fmla="*/ 35 w 56"/>
                <a:gd name="T55" fmla="*/ 81 h 138"/>
                <a:gd name="T56" fmla="*/ 40 w 56"/>
                <a:gd name="T57" fmla="*/ 81 h 138"/>
                <a:gd name="T58" fmla="*/ 47 w 56"/>
                <a:gd name="T59" fmla="*/ 84 h 138"/>
                <a:gd name="T60" fmla="*/ 35 w 56"/>
                <a:gd name="T61" fmla="*/ 76 h 138"/>
                <a:gd name="T62" fmla="*/ 36 w 56"/>
                <a:gd name="T63" fmla="*/ 79 h 138"/>
                <a:gd name="T64" fmla="*/ 43 w 56"/>
                <a:gd name="T65" fmla="*/ 77 h 138"/>
                <a:gd name="T66" fmla="*/ 24 w 56"/>
                <a:gd name="T67" fmla="*/ 71 h 138"/>
                <a:gd name="T68" fmla="*/ 35 w 56"/>
                <a:gd name="T69" fmla="*/ 75 h 138"/>
                <a:gd name="T70" fmla="*/ 43 w 56"/>
                <a:gd name="T71" fmla="*/ 73 h 138"/>
                <a:gd name="T72" fmla="*/ 24 w 56"/>
                <a:gd name="T73" fmla="*/ 70 h 138"/>
                <a:gd name="T74" fmla="*/ 39 w 56"/>
                <a:gd name="T75" fmla="*/ 68 h 138"/>
                <a:gd name="T76" fmla="*/ 36 w 56"/>
                <a:gd name="T77" fmla="*/ 64 h 138"/>
                <a:gd name="T78" fmla="*/ 43 w 56"/>
                <a:gd name="T79" fmla="*/ 67 h 138"/>
                <a:gd name="T80" fmla="*/ 27 w 56"/>
                <a:gd name="T81" fmla="*/ 58 h 138"/>
                <a:gd name="T82" fmla="*/ 32 w 56"/>
                <a:gd name="T83" fmla="*/ 62 h 138"/>
                <a:gd name="T84" fmla="*/ 39 w 56"/>
                <a:gd name="T85" fmla="*/ 60 h 138"/>
                <a:gd name="T86" fmla="*/ 24 w 56"/>
                <a:gd name="T87" fmla="*/ 54 h 138"/>
                <a:gd name="T88" fmla="*/ 39 w 56"/>
                <a:gd name="T89" fmla="*/ 59 h 138"/>
                <a:gd name="T90" fmla="*/ 27 w 56"/>
                <a:gd name="T91" fmla="*/ 50 h 138"/>
                <a:gd name="T92" fmla="*/ 40 w 56"/>
                <a:gd name="T93" fmla="*/ 55 h 138"/>
                <a:gd name="T94" fmla="*/ 47 w 56"/>
                <a:gd name="T95" fmla="*/ 52 h 138"/>
                <a:gd name="T96" fmla="*/ 40 w 56"/>
                <a:gd name="T97" fmla="*/ 47 h 138"/>
                <a:gd name="T98" fmla="*/ 27 w 56"/>
                <a:gd name="T99" fmla="*/ 44 h 138"/>
                <a:gd name="T100" fmla="*/ 27 w 56"/>
                <a:gd name="T101" fmla="*/ 37 h 138"/>
                <a:gd name="T102" fmla="*/ 40 w 56"/>
                <a:gd name="T103" fmla="*/ 42 h 138"/>
                <a:gd name="T104" fmla="*/ 47 w 56"/>
                <a:gd name="T105" fmla="*/ 40 h 138"/>
                <a:gd name="T106" fmla="*/ 40 w 56"/>
                <a:gd name="T107" fmla="*/ 35 h 138"/>
                <a:gd name="T108" fmla="*/ 47 w 56"/>
                <a:gd name="T109" fmla="*/ 39 h 138"/>
                <a:gd name="T110" fmla="*/ 43 w 56"/>
                <a:gd name="T111" fmla="*/ 3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6" h="138">
                  <a:moveTo>
                    <a:pt x="56" y="138"/>
                  </a:moveTo>
                  <a:cubicBezTo>
                    <a:pt x="0" y="138"/>
                    <a:pt x="0" y="138"/>
                    <a:pt x="0" y="138"/>
                  </a:cubicBezTo>
                  <a:cubicBezTo>
                    <a:pt x="0" y="20"/>
                    <a:pt x="0" y="20"/>
                    <a:pt x="0" y="20"/>
                  </a:cubicBezTo>
                  <a:cubicBezTo>
                    <a:pt x="18" y="12"/>
                    <a:pt x="18" y="12"/>
                    <a:pt x="18" y="12"/>
                  </a:cubicBezTo>
                  <a:cubicBezTo>
                    <a:pt x="21" y="13"/>
                    <a:pt x="21" y="13"/>
                    <a:pt x="21" y="13"/>
                  </a:cubicBezTo>
                  <a:cubicBezTo>
                    <a:pt x="21" y="12"/>
                    <a:pt x="21" y="12"/>
                    <a:pt x="21" y="12"/>
                  </a:cubicBezTo>
                  <a:cubicBezTo>
                    <a:pt x="24" y="12"/>
                    <a:pt x="24" y="12"/>
                    <a:pt x="24" y="12"/>
                  </a:cubicBezTo>
                  <a:cubicBezTo>
                    <a:pt x="24" y="5"/>
                    <a:pt x="24" y="5"/>
                    <a:pt x="24" y="5"/>
                  </a:cubicBezTo>
                  <a:cubicBezTo>
                    <a:pt x="25" y="5"/>
                    <a:pt x="25" y="5"/>
                    <a:pt x="25" y="5"/>
                  </a:cubicBezTo>
                  <a:cubicBezTo>
                    <a:pt x="25" y="12"/>
                    <a:pt x="25" y="12"/>
                    <a:pt x="25" y="12"/>
                  </a:cubicBezTo>
                  <a:cubicBezTo>
                    <a:pt x="32" y="12"/>
                    <a:pt x="32" y="12"/>
                    <a:pt x="32" y="12"/>
                  </a:cubicBezTo>
                  <a:cubicBezTo>
                    <a:pt x="32" y="0"/>
                    <a:pt x="32" y="0"/>
                    <a:pt x="32" y="0"/>
                  </a:cubicBezTo>
                  <a:cubicBezTo>
                    <a:pt x="34" y="0"/>
                    <a:pt x="34" y="0"/>
                    <a:pt x="34" y="0"/>
                  </a:cubicBezTo>
                  <a:cubicBezTo>
                    <a:pt x="34" y="16"/>
                    <a:pt x="34" y="16"/>
                    <a:pt x="34" y="16"/>
                  </a:cubicBezTo>
                  <a:cubicBezTo>
                    <a:pt x="56" y="20"/>
                    <a:pt x="56" y="20"/>
                    <a:pt x="56" y="20"/>
                  </a:cubicBezTo>
                  <a:cubicBezTo>
                    <a:pt x="56" y="138"/>
                    <a:pt x="56" y="138"/>
                    <a:pt x="56" y="138"/>
                  </a:cubicBezTo>
                  <a:close/>
                  <a:moveTo>
                    <a:pt x="47" y="32"/>
                  </a:moveTo>
                  <a:cubicBezTo>
                    <a:pt x="46" y="32"/>
                    <a:pt x="45" y="31"/>
                    <a:pt x="44" y="31"/>
                  </a:cubicBezTo>
                  <a:cubicBezTo>
                    <a:pt x="44" y="32"/>
                    <a:pt x="44" y="33"/>
                    <a:pt x="44" y="34"/>
                  </a:cubicBezTo>
                  <a:cubicBezTo>
                    <a:pt x="45" y="34"/>
                    <a:pt x="46" y="34"/>
                    <a:pt x="47" y="35"/>
                  </a:cubicBezTo>
                  <a:cubicBezTo>
                    <a:pt x="47" y="34"/>
                    <a:pt x="47" y="33"/>
                    <a:pt x="47" y="32"/>
                  </a:cubicBezTo>
                  <a:close/>
                  <a:moveTo>
                    <a:pt x="27" y="24"/>
                  </a:moveTo>
                  <a:cubicBezTo>
                    <a:pt x="26" y="24"/>
                    <a:pt x="25" y="23"/>
                    <a:pt x="24" y="23"/>
                  </a:cubicBezTo>
                  <a:cubicBezTo>
                    <a:pt x="24" y="24"/>
                    <a:pt x="24" y="25"/>
                    <a:pt x="24" y="26"/>
                  </a:cubicBezTo>
                  <a:cubicBezTo>
                    <a:pt x="25" y="26"/>
                    <a:pt x="26" y="27"/>
                    <a:pt x="27" y="27"/>
                  </a:cubicBezTo>
                  <a:cubicBezTo>
                    <a:pt x="27" y="26"/>
                    <a:pt x="27" y="25"/>
                    <a:pt x="27" y="24"/>
                  </a:cubicBezTo>
                  <a:close/>
                  <a:moveTo>
                    <a:pt x="43" y="27"/>
                  </a:moveTo>
                  <a:cubicBezTo>
                    <a:pt x="42" y="27"/>
                    <a:pt x="41" y="26"/>
                    <a:pt x="40" y="26"/>
                  </a:cubicBezTo>
                  <a:cubicBezTo>
                    <a:pt x="40" y="27"/>
                    <a:pt x="40" y="28"/>
                    <a:pt x="40" y="29"/>
                  </a:cubicBezTo>
                  <a:cubicBezTo>
                    <a:pt x="41" y="29"/>
                    <a:pt x="42" y="30"/>
                    <a:pt x="43" y="30"/>
                  </a:cubicBezTo>
                  <a:cubicBezTo>
                    <a:pt x="43" y="29"/>
                    <a:pt x="43" y="28"/>
                    <a:pt x="43" y="27"/>
                  </a:cubicBezTo>
                  <a:close/>
                  <a:moveTo>
                    <a:pt x="47" y="28"/>
                  </a:moveTo>
                  <a:cubicBezTo>
                    <a:pt x="46" y="27"/>
                    <a:pt x="45" y="27"/>
                    <a:pt x="44" y="27"/>
                  </a:cubicBezTo>
                  <a:cubicBezTo>
                    <a:pt x="44" y="28"/>
                    <a:pt x="44" y="29"/>
                    <a:pt x="44" y="30"/>
                  </a:cubicBezTo>
                  <a:cubicBezTo>
                    <a:pt x="45" y="30"/>
                    <a:pt x="46" y="30"/>
                    <a:pt x="47" y="30"/>
                  </a:cubicBezTo>
                  <a:cubicBezTo>
                    <a:pt x="47" y="30"/>
                    <a:pt x="47" y="29"/>
                    <a:pt x="47" y="28"/>
                  </a:cubicBezTo>
                  <a:close/>
                  <a:moveTo>
                    <a:pt x="31" y="59"/>
                  </a:moveTo>
                  <a:cubicBezTo>
                    <a:pt x="30" y="59"/>
                    <a:pt x="29" y="59"/>
                    <a:pt x="28" y="59"/>
                  </a:cubicBezTo>
                  <a:cubicBezTo>
                    <a:pt x="28" y="60"/>
                    <a:pt x="28" y="61"/>
                    <a:pt x="28" y="62"/>
                  </a:cubicBezTo>
                  <a:cubicBezTo>
                    <a:pt x="29" y="62"/>
                    <a:pt x="30" y="62"/>
                    <a:pt x="31" y="62"/>
                  </a:cubicBezTo>
                  <a:cubicBezTo>
                    <a:pt x="31" y="61"/>
                    <a:pt x="31" y="60"/>
                    <a:pt x="31" y="59"/>
                  </a:cubicBezTo>
                  <a:close/>
                  <a:moveTo>
                    <a:pt x="31" y="63"/>
                  </a:moveTo>
                  <a:cubicBezTo>
                    <a:pt x="30" y="63"/>
                    <a:pt x="29" y="63"/>
                    <a:pt x="28" y="63"/>
                  </a:cubicBezTo>
                  <a:cubicBezTo>
                    <a:pt x="28" y="64"/>
                    <a:pt x="28" y="65"/>
                    <a:pt x="28" y="66"/>
                  </a:cubicBezTo>
                  <a:cubicBezTo>
                    <a:pt x="29" y="66"/>
                    <a:pt x="30" y="66"/>
                    <a:pt x="31" y="66"/>
                  </a:cubicBezTo>
                  <a:cubicBezTo>
                    <a:pt x="31" y="65"/>
                    <a:pt x="31" y="64"/>
                    <a:pt x="31" y="63"/>
                  </a:cubicBezTo>
                  <a:close/>
                  <a:moveTo>
                    <a:pt x="31" y="67"/>
                  </a:moveTo>
                  <a:cubicBezTo>
                    <a:pt x="30" y="67"/>
                    <a:pt x="29" y="67"/>
                    <a:pt x="28" y="67"/>
                  </a:cubicBezTo>
                  <a:cubicBezTo>
                    <a:pt x="28" y="68"/>
                    <a:pt x="28" y="69"/>
                    <a:pt x="28" y="70"/>
                  </a:cubicBezTo>
                  <a:cubicBezTo>
                    <a:pt x="29" y="70"/>
                    <a:pt x="30" y="70"/>
                    <a:pt x="31" y="70"/>
                  </a:cubicBezTo>
                  <a:cubicBezTo>
                    <a:pt x="31" y="69"/>
                    <a:pt x="31" y="68"/>
                    <a:pt x="31" y="67"/>
                  </a:cubicBezTo>
                  <a:close/>
                  <a:moveTo>
                    <a:pt x="31" y="80"/>
                  </a:moveTo>
                  <a:cubicBezTo>
                    <a:pt x="30" y="80"/>
                    <a:pt x="29" y="80"/>
                    <a:pt x="28" y="80"/>
                  </a:cubicBezTo>
                  <a:cubicBezTo>
                    <a:pt x="28" y="81"/>
                    <a:pt x="28" y="82"/>
                    <a:pt x="28" y="83"/>
                  </a:cubicBezTo>
                  <a:cubicBezTo>
                    <a:pt x="29" y="83"/>
                    <a:pt x="30" y="83"/>
                    <a:pt x="31" y="83"/>
                  </a:cubicBezTo>
                  <a:cubicBezTo>
                    <a:pt x="31" y="82"/>
                    <a:pt x="31" y="81"/>
                    <a:pt x="31" y="80"/>
                  </a:cubicBezTo>
                  <a:close/>
                  <a:moveTo>
                    <a:pt x="31" y="93"/>
                  </a:moveTo>
                  <a:cubicBezTo>
                    <a:pt x="30" y="93"/>
                    <a:pt x="29" y="93"/>
                    <a:pt x="28" y="93"/>
                  </a:cubicBezTo>
                  <a:cubicBezTo>
                    <a:pt x="28" y="94"/>
                    <a:pt x="28" y="95"/>
                    <a:pt x="28" y="96"/>
                  </a:cubicBezTo>
                  <a:cubicBezTo>
                    <a:pt x="29" y="96"/>
                    <a:pt x="30" y="96"/>
                    <a:pt x="31" y="96"/>
                  </a:cubicBezTo>
                  <a:cubicBezTo>
                    <a:pt x="31" y="95"/>
                    <a:pt x="31" y="94"/>
                    <a:pt x="31" y="93"/>
                  </a:cubicBezTo>
                  <a:close/>
                  <a:moveTo>
                    <a:pt x="31" y="106"/>
                  </a:moveTo>
                  <a:cubicBezTo>
                    <a:pt x="30" y="106"/>
                    <a:pt x="29" y="106"/>
                    <a:pt x="28" y="106"/>
                  </a:cubicBezTo>
                  <a:cubicBezTo>
                    <a:pt x="28" y="107"/>
                    <a:pt x="28" y="108"/>
                    <a:pt x="28" y="109"/>
                  </a:cubicBezTo>
                  <a:cubicBezTo>
                    <a:pt x="29" y="109"/>
                    <a:pt x="30" y="109"/>
                    <a:pt x="31" y="109"/>
                  </a:cubicBezTo>
                  <a:cubicBezTo>
                    <a:pt x="31" y="108"/>
                    <a:pt x="31" y="107"/>
                    <a:pt x="31" y="106"/>
                  </a:cubicBezTo>
                  <a:close/>
                  <a:moveTo>
                    <a:pt x="31" y="110"/>
                  </a:moveTo>
                  <a:cubicBezTo>
                    <a:pt x="30" y="110"/>
                    <a:pt x="29" y="110"/>
                    <a:pt x="28" y="110"/>
                  </a:cubicBezTo>
                  <a:cubicBezTo>
                    <a:pt x="28" y="111"/>
                    <a:pt x="28" y="112"/>
                    <a:pt x="28" y="113"/>
                  </a:cubicBezTo>
                  <a:cubicBezTo>
                    <a:pt x="29" y="113"/>
                    <a:pt x="30" y="113"/>
                    <a:pt x="31" y="113"/>
                  </a:cubicBezTo>
                  <a:cubicBezTo>
                    <a:pt x="31" y="112"/>
                    <a:pt x="31" y="111"/>
                    <a:pt x="31" y="110"/>
                  </a:cubicBezTo>
                  <a:close/>
                  <a:moveTo>
                    <a:pt x="31" y="115"/>
                  </a:moveTo>
                  <a:cubicBezTo>
                    <a:pt x="30" y="115"/>
                    <a:pt x="29" y="115"/>
                    <a:pt x="28" y="115"/>
                  </a:cubicBezTo>
                  <a:cubicBezTo>
                    <a:pt x="28" y="116"/>
                    <a:pt x="28" y="117"/>
                    <a:pt x="28" y="118"/>
                  </a:cubicBezTo>
                  <a:cubicBezTo>
                    <a:pt x="29" y="118"/>
                    <a:pt x="30" y="118"/>
                    <a:pt x="31" y="118"/>
                  </a:cubicBezTo>
                  <a:cubicBezTo>
                    <a:pt x="31" y="117"/>
                    <a:pt x="31" y="116"/>
                    <a:pt x="31" y="115"/>
                  </a:cubicBezTo>
                  <a:close/>
                  <a:moveTo>
                    <a:pt x="27" y="115"/>
                  </a:moveTo>
                  <a:cubicBezTo>
                    <a:pt x="26" y="115"/>
                    <a:pt x="25" y="115"/>
                    <a:pt x="24" y="115"/>
                  </a:cubicBezTo>
                  <a:cubicBezTo>
                    <a:pt x="24" y="116"/>
                    <a:pt x="24" y="117"/>
                    <a:pt x="24" y="118"/>
                  </a:cubicBezTo>
                  <a:cubicBezTo>
                    <a:pt x="25" y="118"/>
                    <a:pt x="26" y="118"/>
                    <a:pt x="27" y="118"/>
                  </a:cubicBezTo>
                  <a:cubicBezTo>
                    <a:pt x="27" y="117"/>
                    <a:pt x="27" y="116"/>
                    <a:pt x="27" y="115"/>
                  </a:cubicBezTo>
                  <a:close/>
                  <a:moveTo>
                    <a:pt x="35" y="115"/>
                  </a:moveTo>
                  <a:cubicBezTo>
                    <a:pt x="34" y="115"/>
                    <a:pt x="33" y="115"/>
                    <a:pt x="32" y="115"/>
                  </a:cubicBezTo>
                  <a:cubicBezTo>
                    <a:pt x="32" y="116"/>
                    <a:pt x="32" y="117"/>
                    <a:pt x="32" y="118"/>
                  </a:cubicBezTo>
                  <a:cubicBezTo>
                    <a:pt x="33" y="118"/>
                    <a:pt x="34" y="118"/>
                    <a:pt x="35" y="118"/>
                  </a:cubicBezTo>
                  <a:cubicBezTo>
                    <a:pt x="35" y="117"/>
                    <a:pt x="35" y="116"/>
                    <a:pt x="35" y="115"/>
                  </a:cubicBezTo>
                  <a:close/>
                  <a:moveTo>
                    <a:pt x="39" y="115"/>
                  </a:moveTo>
                  <a:cubicBezTo>
                    <a:pt x="38" y="115"/>
                    <a:pt x="37" y="115"/>
                    <a:pt x="36" y="115"/>
                  </a:cubicBezTo>
                  <a:cubicBezTo>
                    <a:pt x="36" y="116"/>
                    <a:pt x="36" y="117"/>
                    <a:pt x="36" y="118"/>
                  </a:cubicBezTo>
                  <a:cubicBezTo>
                    <a:pt x="37" y="118"/>
                    <a:pt x="38" y="118"/>
                    <a:pt x="39" y="118"/>
                  </a:cubicBezTo>
                  <a:cubicBezTo>
                    <a:pt x="39" y="117"/>
                    <a:pt x="39" y="116"/>
                    <a:pt x="39" y="115"/>
                  </a:cubicBezTo>
                  <a:close/>
                  <a:moveTo>
                    <a:pt x="43" y="115"/>
                  </a:moveTo>
                  <a:cubicBezTo>
                    <a:pt x="42" y="115"/>
                    <a:pt x="41" y="115"/>
                    <a:pt x="40" y="115"/>
                  </a:cubicBezTo>
                  <a:cubicBezTo>
                    <a:pt x="40" y="116"/>
                    <a:pt x="40" y="117"/>
                    <a:pt x="40" y="118"/>
                  </a:cubicBezTo>
                  <a:cubicBezTo>
                    <a:pt x="41" y="118"/>
                    <a:pt x="42" y="118"/>
                    <a:pt x="43" y="118"/>
                  </a:cubicBezTo>
                  <a:cubicBezTo>
                    <a:pt x="43" y="117"/>
                    <a:pt x="43" y="116"/>
                    <a:pt x="43" y="115"/>
                  </a:cubicBezTo>
                  <a:close/>
                  <a:moveTo>
                    <a:pt x="27" y="110"/>
                  </a:moveTo>
                  <a:cubicBezTo>
                    <a:pt x="26" y="110"/>
                    <a:pt x="25" y="110"/>
                    <a:pt x="24" y="110"/>
                  </a:cubicBezTo>
                  <a:cubicBezTo>
                    <a:pt x="24" y="111"/>
                    <a:pt x="24" y="112"/>
                    <a:pt x="24" y="113"/>
                  </a:cubicBezTo>
                  <a:cubicBezTo>
                    <a:pt x="25" y="113"/>
                    <a:pt x="26" y="113"/>
                    <a:pt x="27" y="113"/>
                  </a:cubicBezTo>
                  <a:cubicBezTo>
                    <a:pt x="27" y="112"/>
                    <a:pt x="27" y="111"/>
                    <a:pt x="27" y="110"/>
                  </a:cubicBezTo>
                  <a:close/>
                  <a:moveTo>
                    <a:pt x="35" y="110"/>
                  </a:moveTo>
                  <a:cubicBezTo>
                    <a:pt x="34" y="110"/>
                    <a:pt x="33" y="110"/>
                    <a:pt x="32" y="110"/>
                  </a:cubicBezTo>
                  <a:cubicBezTo>
                    <a:pt x="32" y="111"/>
                    <a:pt x="32" y="112"/>
                    <a:pt x="32" y="113"/>
                  </a:cubicBezTo>
                  <a:cubicBezTo>
                    <a:pt x="33" y="113"/>
                    <a:pt x="34" y="113"/>
                    <a:pt x="35" y="113"/>
                  </a:cubicBezTo>
                  <a:cubicBezTo>
                    <a:pt x="35" y="112"/>
                    <a:pt x="35" y="111"/>
                    <a:pt x="35" y="110"/>
                  </a:cubicBezTo>
                  <a:close/>
                  <a:moveTo>
                    <a:pt x="39" y="110"/>
                  </a:moveTo>
                  <a:cubicBezTo>
                    <a:pt x="38" y="110"/>
                    <a:pt x="37" y="110"/>
                    <a:pt x="36" y="110"/>
                  </a:cubicBezTo>
                  <a:cubicBezTo>
                    <a:pt x="36" y="111"/>
                    <a:pt x="36" y="112"/>
                    <a:pt x="36" y="113"/>
                  </a:cubicBezTo>
                  <a:cubicBezTo>
                    <a:pt x="37" y="113"/>
                    <a:pt x="38" y="113"/>
                    <a:pt x="39" y="113"/>
                  </a:cubicBezTo>
                  <a:cubicBezTo>
                    <a:pt x="39" y="112"/>
                    <a:pt x="39" y="111"/>
                    <a:pt x="39" y="110"/>
                  </a:cubicBezTo>
                  <a:close/>
                  <a:moveTo>
                    <a:pt x="27" y="106"/>
                  </a:moveTo>
                  <a:cubicBezTo>
                    <a:pt x="26" y="106"/>
                    <a:pt x="25" y="106"/>
                    <a:pt x="24" y="106"/>
                  </a:cubicBezTo>
                  <a:cubicBezTo>
                    <a:pt x="24" y="107"/>
                    <a:pt x="24" y="108"/>
                    <a:pt x="24" y="109"/>
                  </a:cubicBezTo>
                  <a:cubicBezTo>
                    <a:pt x="25" y="109"/>
                    <a:pt x="26" y="109"/>
                    <a:pt x="27" y="109"/>
                  </a:cubicBezTo>
                  <a:cubicBezTo>
                    <a:pt x="27" y="108"/>
                    <a:pt x="27" y="107"/>
                    <a:pt x="27" y="106"/>
                  </a:cubicBezTo>
                  <a:close/>
                  <a:moveTo>
                    <a:pt x="35" y="106"/>
                  </a:moveTo>
                  <a:cubicBezTo>
                    <a:pt x="34" y="106"/>
                    <a:pt x="33" y="106"/>
                    <a:pt x="32" y="106"/>
                  </a:cubicBezTo>
                  <a:cubicBezTo>
                    <a:pt x="32" y="107"/>
                    <a:pt x="32" y="108"/>
                    <a:pt x="32" y="109"/>
                  </a:cubicBezTo>
                  <a:cubicBezTo>
                    <a:pt x="33" y="109"/>
                    <a:pt x="34" y="109"/>
                    <a:pt x="35" y="109"/>
                  </a:cubicBezTo>
                  <a:cubicBezTo>
                    <a:pt x="35" y="108"/>
                    <a:pt x="35" y="107"/>
                    <a:pt x="35" y="106"/>
                  </a:cubicBezTo>
                  <a:close/>
                  <a:moveTo>
                    <a:pt x="43" y="106"/>
                  </a:moveTo>
                  <a:cubicBezTo>
                    <a:pt x="42" y="106"/>
                    <a:pt x="41" y="106"/>
                    <a:pt x="40" y="106"/>
                  </a:cubicBezTo>
                  <a:cubicBezTo>
                    <a:pt x="40" y="107"/>
                    <a:pt x="40" y="108"/>
                    <a:pt x="40" y="109"/>
                  </a:cubicBezTo>
                  <a:cubicBezTo>
                    <a:pt x="41" y="109"/>
                    <a:pt x="42" y="109"/>
                    <a:pt x="43" y="109"/>
                  </a:cubicBezTo>
                  <a:cubicBezTo>
                    <a:pt x="43" y="108"/>
                    <a:pt x="43" y="107"/>
                    <a:pt x="43" y="106"/>
                  </a:cubicBezTo>
                  <a:close/>
                  <a:moveTo>
                    <a:pt x="47" y="106"/>
                  </a:moveTo>
                  <a:cubicBezTo>
                    <a:pt x="46" y="106"/>
                    <a:pt x="45" y="106"/>
                    <a:pt x="44" y="106"/>
                  </a:cubicBezTo>
                  <a:cubicBezTo>
                    <a:pt x="44" y="107"/>
                    <a:pt x="44" y="108"/>
                    <a:pt x="44" y="109"/>
                  </a:cubicBezTo>
                  <a:cubicBezTo>
                    <a:pt x="45" y="109"/>
                    <a:pt x="46" y="109"/>
                    <a:pt x="47" y="109"/>
                  </a:cubicBezTo>
                  <a:cubicBezTo>
                    <a:pt x="47" y="108"/>
                    <a:pt x="47" y="107"/>
                    <a:pt x="47" y="106"/>
                  </a:cubicBezTo>
                  <a:close/>
                  <a:moveTo>
                    <a:pt x="27" y="102"/>
                  </a:moveTo>
                  <a:cubicBezTo>
                    <a:pt x="26" y="102"/>
                    <a:pt x="25" y="102"/>
                    <a:pt x="24" y="102"/>
                  </a:cubicBezTo>
                  <a:cubicBezTo>
                    <a:pt x="24" y="103"/>
                    <a:pt x="24" y="104"/>
                    <a:pt x="24" y="105"/>
                  </a:cubicBezTo>
                  <a:cubicBezTo>
                    <a:pt x="25" y="105"/>
                    <a:pt x="26" y="105"/>
                    <a:pt x="27" y="105"/>
                  </a:cubicBezTo>
                  <a:cubicBezTo>
                    <a:pt x="27" y="104"/>
                    <a:pt x="27" y="103"/>
                    <a:pt x="27" y="102"/>
                  </a:cubicBezTo>
                  <a:close/>
                  <a:moveTo>
                    <a:pt x="35" y="102"/>
                  </a:moveTo>
                  <a:cubicBezTo>
                    <a:pt x="34" y="102"/>
                    <a:pt x="33" y="102"/>
                    <a:pt x="32" y="102"/>
                  </a:cubicBezTo>
                  <a:cubicBezTo>
                    <a:pt x="32" y="103"/>
                    <a:pt x="32" y="104"/>
                    <a:pt x="32" y="105"/>
                  </a:cubicBezTo>
                  <a:cubicBezTo>
                    <a:pt x="33" y="105"/>
                    <a:pt x="34" y="105"/>
                    <a:pt x="35" y="105"/>
                  </a:cubicBezTo>
                  <a:cubicBezTo>
                    <a:pt x="35" y="104"/>
                    <a:pt x="35" y="103"/>
                    <a:pt x="35" y="102"/>
                  </a:cubicBezTo>
                  <a:close/>
                  <a:moveTo>
                    <a:pt x="43" y="102"/>
                  </a:moveTo>
                  <a:cubicBezTo>
                    <a:pt x="42" y="102"/>
                    <a:pt x="41" y="102"/>
                    <a:pt x="40" y="102"/>
                  </a:cubicBezTo>
                  <a:cubicBezTo>
                    <a:pt x="40" y="103"/>
                    <a:pt x="40" y="104"/>
                    <a:pt x="40" y="105"/>
                  </a:cubicBezTo>
                  <a:cubicBezTo>
                    <a:pt x="41" y="105"/>
                    <a:pt x="42" y="105"/>
                    <a:pt x="43" y="105"/>
                  </a:cubicBezTo>
                  <a:cubicBezTo>
                    <a:pt x="43" y="104"/>
                    <a:pt x="43" y="103"/>
                    <a:pt x="43" y="102"/>
                  </a:cubicBezTo>
                  <a:close/>
                  <a:moveTo>
                    <a:pt x="35" y="98"/>
                  </a:moveTo>
                  <a:cubicBezTo>
                    <a:pt x="34" y="98"/>
                    <a:pt x="33" y="98"/>
                    <a:pt x="32" y="98"/>
                  </a:cubicBezTo>
                  <a:cubicBezTo>
                    <a:pt x="32" y="99"/>
                    <a:pt x="32" y="100"/>
                    <a:pt x="32" y="101"/>
                  </a:cubicBezTo>
                  <a:cubicBezTo>
                    <a:pt x="33" y="101"/>
                    <a:pt x="34" y="101"/>
                    <a:pt x="35" y="101"/>
                  </a:cubicBezTo>
                  <a:cubicBezTo>
                    <a:pt x="35" y="100"/>
                    <a:pt x="35" y="99"/>
                    <a:pt x="35" y="98"/>
                  </a:cubicBezTo>
                  <a:close/>
                  <a:moveTo>
                    <a:pt x="39" y="98"/>
                  </a:moveTo>
                  <a:cubicBezTo>
                    <a:pt x="38" y="98"/>
                    <a:pt x="37" y="98"/>
                    <a:pt x="36" y="98"/>
                  </a:cubicBezTo>
                  <a:cubicBezTo>
                    <a:pt x="36" y="99"/>
                    <a:pt x="36" y="100"/>
                    <a:pt x="36" y="101"/>
                  </a:cubicBezTo>
                  <a:cubicBezTo>
                    <a:pt x="37" y="101"/>
                    <a:pt x="38" y="101"/>
                    <a:pt x="39" y="101"/>
                  </a:cubicBezTo>
                  <a:cubicBezTo>
                    <a:pt x="39" y="100"/>
                    <a:pt x="39" y="99"/>
                    <a:pt x="39" y="98"/>
                  </a:cubicBezTo>
                  <a:close/>
                  <a:moveTo>
                    <a:pt x="43" y="98"/>
                  </a:moveTo>
                  <a:cubicBezTo>
                    <a:pt x="42" y="98"/>
                    <a:pt x="41" y="98"/>
                    <a:pt x="40" y="98"/>
                  </a:cubicBezTo>
                  <a:cubicBezTo>
                    <a:pt x="40" y="99"/>
                    <a:pt x="40" y="100"/>
                    <a:pt x="40" y="101"/>
                  </a:cubicBezTo>
                  <a:cubicBezTo>
                    <a:pt x="41" y="101"/>
                    <a:pt x="42" y="101"/>
                    <a:pt x="43" y="101"/>
                  </a:cubicBezTo>
                  <a:cubicBezTo>
                    <a:pt x="43" y="100"/>
                    <a:pt x="43" y="99"/>
                    <a:pt x="43" y="98"/>
                  </a:cubicBezTo>
                  <a:close/>
                  <a:moveTo>
                    <a:pt x="27" y="93"/>
                  </a:moveTo>
                  <a:cubicBezTo>
                    <a:pt x="26" y="93"/>
                    <a:pt x="25" y="93"/>
                    <a:pt x="24" y="93"/>
                  </a:cubicBezTo>
                  <a:cubicBezTo>
                    <a:pt x="24" y="94"/>
                    <a:pt x="24" y="95"/>
                    <a:pt x="24" y="96"/>
                  </a:cubicBezTo>
                  <a:cubicBezTo>
                    <a:pt x="25" y="96"/>
                    <a:pt x="26" y="96"/>
                    <a:pt x="27" y="96"/>
                  </a:cubicBezTo>
                  <a:cubicBezTo>
                    <a:pt x="27" y="95"/>
                    <a:pt x="27" y="94"/>
                    <a:pt x="27" y="93"/>
                  </a:cubicBezTo>
                  <a:close/>
                  <a:moveTo>
                    <a:pt x="35" y="93"/>
                  </a:moveTo>
                  <a:cubicBezTo>
                    <a:pt x="34" y="93"/>
                    <a:pt x="33" y="93"/>
                    <a:pt x="32" y="93"/>
                  </a:cubicBezTo>
                  <a:cubicBezTo>
                    <a:pt x="32" y="94"/>
                    <a:pt x="32" y="95"/>
                    <a:pt x="32" y="96"/>
                  </a:cubicBezTo>
                  <a:cubicBezTo>
                    <a:pt x="33" y="96"/>
                    <a:pt x="34" y="96"/>
                    <a:pt x="35" y="96"/>
                  </a:cubicBezTo>
                  <a:cubicBezTo>
                    <a:pt x="35" y="95"/>
                    <a:pt x="35" y="94"/>
                    <a:pt x="35" y="93"/>
                  </a:cubicBezTo>
                  <a:close/>
                  <a:moveTo>
                    <a:pt x="39" y="94"/>
                  </a:moveTo>
                  <a:cubicBezTo>
                    <a:pt x="38" y="94"/>
                    <a:pt x="37" y="94"/>
                    <a:pt x="36" y="93"/>
                  </a:cubicBezTo>
                  <a:cubicBezTo>
                    <a:pt x="36" y="94"/>
                    <a:pt x="36" y="95"/>
                    <a:pt x="36" y="96"/>
                  </a:cubicBezTo>
                  <a:cubicBezTo>
                    <a:pt x="37" y="96"/>
                    <a:pt x="38" y="96"/>
                    <a:pt x="39" y="97"/>
                  </a:cubicBezTo>
                  <a:cubicBezTo>
                    <a:pt x="39" y="96"/>
                    <a:pt x="39" y="95"/>
                    <a:pt x="39" y="94"/>
                  </a:cubicBezTo>
                  <a:close/>
                  <a:moveTo>
                    <a:pt x="43" y="94"/>
                  </a:moveTo>
                  <a:cubicBezTo>
                    <a:pt x="42" y="94"/>
                    <a:pt x="41" y="94"/>
                    <a:pt x="40" y="94"/>
                  </a:cubicBezTo>
                  <a:cubicBezTo>
                    <a:pt x="40" y="95"/>
                    <a:pt x="40" y="96"/>
                    <a:pt x="40" y="97"/>
                  </a:cubicBezTo>
                  <a:cubicBezTo>
                    <a:pt x="41" y="97"/>
                    <a:pt x="42" y="97"/>
                    <a:pt x="43" y="97"/>
                  </a:cubicBezTo>
                  <a:cubicBezTo>
                    <a:pt x="43" y="96"/>
                    <a:pt x="43" y="95"/>
                    <a:pt x="43" y="94"/>
                  </a:cubicBezTo>
                  <a:close/>
                  <a:moveTo>
                    <a:pt x="47" y="86"/>
                  </a:moveTo>
                  <a:cubicBezTo>
                    <a:pt x="46" y="86"/>
                    <a:pt x="45" y="86"/>
                    <a:pt x="44" y="86"/>
                  </a:cubicBezTo>
                  <a:cubicBezTo>
                    <a:pt x="44" y="86"/>
                    <a:pt x="44" y="87"/>
                    <a:pt x="44" y="88"/>
                  </a:cubicBezTo>
                  <a:cubicBezTo>
                    <a:pt x="45" y="88"/>
                    <a:pt x="46" y="89"/>
                    <a:pt x="47" y="89"/>
                  </a:cubicBezTo>
                  <a:cubicBezTo>
                    <a:pt x="47" y="88"/>
                    <a:pt x="47" y="87"/>
                    <a:pt x="47" y="86"/>
                  </a:cubicBezTo>
                  <a:close/>
                  <a:moveTo>
                    <a:pt x="27" y="80"/>
                  </a:moveTo>
                  <a:cubicBezTo>
                    <a:pt x="26" y="80"/>
                    <a:pt x="25" y="80"/>
                    <a:pt x="24" y="80"/>
                  </a:cubicBezTo>
                  <a:cubicBezTo>
                    <a:pt x="24" y="81"/>
                    <a:pt x="24" y="82"/>
                    <a:pt x="24" y="83"/>
                  </a:cubicBezTo>
                  <a:cubicBezTo>
                    <a:pt x="25" y="83"/>
                    <a:pt x="26" y="83"/>
                    <a:pt x="27" y="83"/>
                  </a:cubicBezTo>
                  <a:cubicBezTo>
                    <a:pt x="27" y="82"/>
                    <a:pt x="27" y="81"/>
                    <a:pt x="27" y="80"/>
                  </a:cubicBezTo>
                  <a:close/>
                  <a:moveTo>
                    <a:pt x="35" y="81"/>
                  </a:moveTo>
                  <a:cubicBezTo>
                    <a:pt x="34" y="81"/>
                    <a:pt x="33" y="80"/>
                    <a:pt x="32" y="80"/>
                  </a:cubicBezTo>
                  <a:cubicBezTo>
                    <a:pt x="32" y="81"/>
                    <a:pt x="32" y="82"/>
                    <a:pt x="32" y="83"/>
                  </a:cubicBezTo>
                  <a:cubicBezTo>
                    <a:pt x="33" y="83"/>
                    <a:pt x="34" y="84"/>
                    <a:pt x="35" y="84"/>
                  </a:cubicBezTo>
                  <a:cubicBezTo>
                    <a:pt x="35" y="83"/>
                    <a:pt x="35" y="82"/>
                    <a:pt x="35" y="81"/>
                  </a:cubicBezTo>
                  <a:close/>
                  <a:moveTo>
                    <a:pt x="39" y="81"/>
                  </a:moveTo>
                  <a:cubicBezTo>
                    <a:pt x="38" y="81"/>
                    <a:pt x="37" y="81"/>
                    <a:pt x="36" y="81"/>
                  </a:cubicBezTo>
                  <a:cubicBezTo>
                    <a:pt x="36" y="82"/>
                    <a:pt x="36" y="83"/>
                    <a:pt x="36" y="84"/>
                  </a:cubicBezTo>
                  <a:cubicBezTo>
                    <a:pt x="37" y="84"/>
                    <a:pt x="38" y="84"/>
                    <a:pt x="39" y="84"/>
                  </a:cubicBezTo>
                  <a:cubicBezTo>
                    <a:pt x="39" y="83"/>
                    <a:pt x="39" y="82"/>
                    <a:pt x="39" y="81"/>
                  </a:cubicBezTo>
                  <a:close/>
                  <a:moveTo>
                    <a:pt x="43" y="81"/>
                  </a:moveTo>
                  <a:cubicBezTo>
                    <a:pt x="42" y="81"/>
                    <a:pt x="41" y="81"/>
                    <a:pt x="40" y="81"/>
                  </a:cubicBezTo>
                  <a:cubicBezTo>
                    <a:pt x="40" y="82"/>
                    <a:pt x="40" y="83"/>
                    <a:pt x="40" y="84"/>
                  </a:cubicBezTo>
                  <a:cubicBezTo>
                    <a:pt x="41" y="84"/>
                    <a:pt x="42" y="84"/>
                    <a:pt x="43" y="84"/>
                  </a:cubicBezTo>
                  <a:cubicBezTo>
                    <a:pt x="43" y="83"/>
                    <a:pt x="43" y="82"/>
                    <a:pt x="43" y="81"/>
                  </a:cubicBezTo>
                  <a:close/>
                  <a:moveTo>
                    <a:pt x="47" y="82"/>
                  </a:moveTo>
                  <a:cubicBezTo>
                    <a:pt x="46" y="81"/>
                    <a:pt x="45" y="81"/>
                    <a:pt x="44" y="81"/>
                  </a:cubicBezTo>
                  <a:cubicBezTo>
                    <a:pt x="44" y="82"/>
                    <a:pt x="44" y="83"/>
                    <a:pt x="44" y="84"/>
                  </a:cubicBezTo>
                  <a:cubicBezTo>
                    <a:pt x="45" y="84"/>
                    <a:pt x="46" y="84"/>
                    <a:pt x="47" y="84"/>
                  </a:cubicBezTo>
                  <a:cubicBezTo>
                    <a:pt x="47" y="83"/>
                    <a:pt x="47" y="83"/>
                    <a:pt x="47" y="82"/>
                  </a:cubicBezTo>
                  <a:close/>
                  <a:moveTo>
                    <a:pt x="27" y="76"/>
                  </a:moveTo>
                  <a:cubicBezTo>
                    <a:pt x="26" y="76"/>
                    <a:pt x="25" y="76"/>
                    <a:pt x="24" y="75"/>
                  </a:cubicBezTo>
                  <a:cubicBezTo>
                    <a:pt x="24" y="76"/>
                    <a:pt x="24" y="77"/>
                    <a:pt x="24" y="78"/>
                  </a:cubicBezTo>
                  <a:cubicBezTo>
                    <a:pt x="25" y="79"/>
                    <a:pt x="26" y="79"/>
                    <a:pt x="27" y="79"/>
                  </a:cubicBezTo>
                  <a:cubicBezTo>
                    <a:pt x="27" y="78"/>
                    <a:pt x="27" y="77"/>
                    <a:pt x="27" y="76"/>
                  </a:cubicBezTo>
                  <a:close/>
                  <a:moveTo>
                    <a:pt x="35" y="76"/>
                  </a:moveTo>
                  <a:cubicBezTo>
                    <a:pt x="34" y="76"/>
                    <a:pt x="33" y="76"/>
                    <a:pt x="32" y="76"/>
                  </a:cubicBezTo>
                  <a:cubicBezTo>
                    <a:pt x="32" y="77"/>
                    <a:pt x="32" y="78"/>
                    <a:pt x="32" y="79"/>
                  </a:cubicBezTo>
                  <a:cubicBezTo>
                    <a:pt x="33" y="79"/>
                    <a:pt x="34" y="79"/>
                    <a:pt x="35" y="79"/>
                  </a:cubicBezTo>
                  <a:cubicBezTo>
                    <a:pt x="35" y="78"/>
                    <a:pt x="35" y="77"/>
                    <a:pt x="35" y="76"/>
                  </a:cubicBezTo>
                  <a:close/>
                  <a:moveTo>
                    <a:pt x="39" y="77"/>
                  </a:moveTo>
                  <a:cubicBezTo>
                    <a:pt x="38" y="77"/>
                    <a:pt x="37" y="77"/>
                    <a:pt x="36" y="76"/>
                  </a:cubicBezTo>
                  <a:cubicBezTo>
                    <a:pt x="36" y="77"/>
                    <a:pt x="36" y="78"/>
                    <a:pt x="36" y="79"/>
                  </a:cubicBezTo>
                  <a:cubicBezTo>
                    <a:pt x="37" y="80"/>
                    <a:pt x="38" y="80"/>
                    <a:pt x="39" y="80"/>
                  </a:cubicBezTo>
                  <a:cubicBezTo>
                    <a:pt x="39" y="79"/>
                    <a:pt x="39" y="78"/>
                    <a:pt x="39" y="77"/>
                  </a:cubicBezTo>
                  <a:close/>
                  <a:moveTo>
                    <a:pt x="43" y="77"/>
                  </a:moveTo>
                  <a:cubicBezTo>
                    <a:pt x="42" y="77"/>
                    <a:pt x="41" y="77"/>
                    <a:pt x="40" y="77"/>
                  </a:cubicBezTo>
                  <a:cubicBezTo>
                    <a:pt x="40" y="78"/>
                    <a:pt x="40" y="79"/>
                    <a:pt x="40" y="80"/>
                  </a:cubicBezTo>
                  <a:cubicBezTo>
                    <a:pt x="41" y="80"/>
                    <a:pt x="42" y="80"/>
                    <a:pt x="43" y="80"/>
                  </a:cubicBezTo>
                  <a:cubicBezTo>
                    <a:pt x="43" y="79"/>
                    <a:pt x="43" y="78"/>
                    <a:pt x="43" y="77"/>
                  </a:cubicBezTo>
                  <a:close/>
                  <a:moveTo>
                    <a:pt x="47" y="77"/>
                  </a:moveTo>
                  <a:cubicBezTo>
                    <a:pt x="46" y="77"/>
                    <a:pt x="45" y="77"/>
                    <a:pt x="44" y="77"/>
                  </a:cubicBezTo>
                  <a:cubicBezTo>
                    <a:pt x="44" y="78"/>
                    <a:pt x="44" y="79"/>
                    <a:pt x="44" y="80"/>
                  </a:cubicBezTo>
                  <a:cubicBezTo>
                    <a:pt x="45" y="80"/>
                    <a:pt x="46" y="80"/>
                    <a:pt x="47" y="80"/>
                  </a:cubicBezTo>
                  <a:cubicBezTo>
                    <a:pt x="47" y="79"/>
                    <a:pt x="47" y="78"/>
                    <a:pt x="47" y="77"/>
                  </a:cubicBezTo>
                  <a:close/>
                  <a:moveTo>
                    <a:pt x="27" y="71"/>
                  </a:moveTo>
                  <a:cubicBezTo>
                    <a:pt x="26" y="71"/>
                    <a:pt x="25" y="71"/>
                    <a:pt x="24" y="71"/>
                  </a:cubicBezTo>
                  <a:cubicBezTo>
                    <a:pt x="24" y="72"/>
                    <a:pt x="24" y="73"/>
                    <a:pt x="24" y="74"/>
                  </a:cubicBezTo>
                  <a:cubicBezTo>
                    <a:pt x="25" y="74"/>
                    <a:pt x="26" y="74"/>
                    <a:pt x="27" y="74"/>
                  </a:cubicBezTo>
                  <a:cubicBezTo>
                    <a:pt x="27" y="73"/>
                    <a:pt x="27" y="72"/>
                    <a:pt x="27" y="71"/>
                  </a:cubicBezTo>
                  <a:close/>
                  <a:moveTo>
                    <a:pt x="35" y="72"/>
                  </a:moveTo>
                  <a:cubicBezTo>
                    <a:pt x="34" y="72"/>
                    <a:pt x="33" y="72"/>
                    <a:pt x="32" y="72"/>
                  </a:cubicBezTo>
                  <a:cubicBezTo>
                    <a:pt x="32" y="73"/>
                    <a:pt x="32" y="74"/>
                    <a:pt x="32" y="75"/>
                  </a:cubicBezTo>
                  <a:cubicBezTo>
                    <a:pt x="33" y="75"/>
                    <a:pt x="34" y="75"/>
                    <a:pt x="35" y="75"/>
                  </a:cubicBezTo>
                  <a:cubicBezTo>
                    <a:pt x="35" y="74"/>
                    <a:pt x="35" y="73"/>
                    <a:pt x="35" y="72"/>
                  </a:cubicBezTo>
                  <a:close/>
                  <a:moveTo>
                    <a:pt x="39" y="72"/>
                  </a:moveTo>
                  <a:cubicBezTo>
                    <a:pt x="38" y="72"/>
                    <a:pt x="37" y="72"/>
                    <a:pt x="36" y="72"/>
                  </a:cubicBezTo>
                  <a:cubicBezTo>
                    <a:pt x="36" y="73"/>
                    <a:pt x="36" y="74"/>
                    <a:pt x="36" y="75"/>
                  </a:cubicBezTo>
                  <a:cubicBezTo>
                    <a:pt x="37" y="75"/>
                    <a:pt x="38" y="75"/>
                    <a:pt x="39" y="75"/>
                  </a:cubicBezTo>
                  <a:cubicBezTo>
                    <a:pt x="39" y="74"/>
                    <a:pt x="39" y="73"/>
                    <a:pt x="39" y="72"/>
                  </a:cubicBezTo>
                  <a:close/>
                  <a:moveTo>
                    <a:pt x="43" y="73"/>
                  </a:moveTo>
                  <a:cubicBezTo>
                    <a:pt x="42" y="73"/>
                    <a:pt x="41" y="73"/>
                    <a:pt x="40" y="73"/>
                  </a:cubicBezTo>
                  <a:cubicBezTo>
                    <a:pt x="40" y="74"/>
                    <a:pt x="40" y="75"/>
                    <a:pt x="40" y="76"/>
                  </a:cubicBezTo>
                  <a:cubicBezTo>
                    <a:pt x="41" y="76"/>
                    <a:pt x="42" y="76"/>
                    <a:pt x="43" y="76"/>
                  </a:cubicBezTo>
                  <a:cubicBezTo>
                    <a:pt x="43" y="75"/>
                    <a:pt x="43" y="74"/>
                    <a:pt x="43" y="73"/>
                  </a:cubicBezTo>
                  <a:close/>
                  <a:moveTo>
                    <a:pt x="27" y="67"/>
                  </a:moveTo>
                  <a:cubicBezTo>
                    <a:pt x="26" y="67"/>
                    <a:pt x="25" y="67"/>
                    <a:pt x="24" y="67"/>
                  </a:cubicBezTo>
                  <a:cubicBezTo>
                    <a:pt x="24" y="68"/>
                    <a:pt x="24" y="69"/>
                    <a:pt x="24" y="70"/>
                  </a:cubicBezTo>
                  <a:cubicBezTo>
                    <a:pt x="25" y="70"/>
                    <a:pt x="26" y="70"/>
                    <a:pt x="27" y="70"/>
                  </a:cubicBezTo>
                  <a:cubicBezTo>
                    <a:pt x="27" y="69"/>
                    <a:pt x="27" y="68"/>
                    <a:pt x="27" y="67"/>
                  </a:cubicBezTo>
                  <a:close/>
                  <a:moveTo>
                    <a:pt x="39" y="68"/>
                  </a:moveTo>
                  <a:cubicBezTo>
                    <a:pt x="38" y="68"/>
                    <a:pt x="37" y="68"/>
                    <a:pt x="36" y="68"/>
                  </a:cubicBezTo>
                  <a:cubicBezTo>
                    <a:pt x="36" y="69"/>
                    <a:pt x="36" y="70"/>
                    <a:pt x="36" y="71"/>
                  </a:cubicBezTo>
                  <a:cubicBezTo>
                    <a:pt x="37" y="71"/>
                    <a:pt x="38" y="71"/>
                    <a:pt x="39" y="71"/>
                  </a:cubicBezTo>
                  <a:cubicBezTo>
                    <a:pt x="39" y="70"/>
                    <a:pt x="39" y="69"/>
                    <a:pt x="39" y="68"/>
                  </a:cubicBezTo>
                  <a:close/>
                  <a:moveTo>
                    <a:pt x="43" y="69"/>
                  </a:moveTo>
                  <a:cubicBezTo>
                    <a:pt x="42" y="69"/>
                    <a:pt x="41" y="69"/>
                    <a:pt x="40" y="68"/>
                  </a:cubicBezTo>
                  <a:cubicBezTo>
                    <a:pt x="40" y="69"/>
                    <a:pt x="40" y="70"/>
                    <a:pt x="40" y="71"/>
                  </a:cubicBezTo>
                  <a:cubicBezTo>
                    <a:pt x="41" y="71"/>
                    <a:pt x="42" y="72"/>
                    <a:pt x="43" y="72"/>
                  </a:cubicBezTo>
                  <a:cubicBezTo>
                    <a:pt x="43" y="71"/>
                    <a:pt x="43" y="70"/>
                    <a:pt x="43" y="69"/>
                  </a:cubicBezTo>
                  <a:close/>
                  <a:moveTo>
                    <a:pt x="39" y="64"/>
                  </a:moveTo>
                  <a:cubicBezTo>
                    <a:pt x="38" y="64"/>
                    <a:pt x="37" y="64"/>
                    <a:pt x="36" y="64"/>
                  </a:cubicBezTo>
                  <a:cubicBezTo>
                    <a:pt x="36" y="65"/>
                    <a:pt x="36" y="66"/>
                    <a:pt x="36" y="67"/>
                  </a:cubicBezTo>
                  <a:cubicBezTo>
                    <a:pt x="37" y="67"/>
                    <a:pt x="38" y="67"/>
                    <a:pt x="39" y="67"/>
                  </a:cubicBezTo>
                  <a:cubicBezTo>
                    <a:pt x="39" y="66"/>
                    <a:pt x="39" y="65"/>
                    <a:pt x="39" y="64"/>
                  </a:cubicBezTo>
                  <a:close/>
                  <a:moveTo>
                    <a:pt x="43" y="65"/>
                  </a:moveTo>
                  <a:cubicBezTo>
                    <a:pt x="42" y="64"/>
                    <a:pt x="41" y="64"/>
                    <a:pt x="40" y="64"/>
                  </a:cubicBezTo>
                  <a:cubicBezTo>
                    <a:pt x="40" y="65"/>
                    <a:pt x="40" y="66"/>
                    <a:pt x="40" y="67"/>
                  </a:cubicBezTo>
                  <a:cubicBezTo>
                    <a:pt x="41" y="67"/>
                    <a:pt x="42" y="67"/>
                    <a:pt x="43" y="67"/>
                  </a:cubicBezTo>
                  <a:cubicBezTo>
                    <a:pt x="43" y="66"/>
                    <a:pt x="43" y="65"/>
                    <a:pt x="43" y="65"/>
                  </a:cubicBezTo>
                  <a:close/>
                  <a:moveTo>
                    <a:pt x="47" y="65"/>
                  </a:moveTo>
                  <a:cubicBezTo>
                    <a:pt x="46" y="65"/>
                    <a:pt x="45" y="65"/>
                    <a:pt x="44" y="65"/>
                  </a:cubicBezTo>
                  <a:cubicBezTo>
                    <a:pt x="44" y="66"/>
                    <a:pt x="44" y="67"/>
                    <a:pt x="44" y="68"/>
                  </a:cubicBezTo>
                  <a:cubicBezTo>
                    <a:pt x="45" y="68"/>
                    <a:pt x="46" y="68"/>
                    <a:pt x="47" y="68"/>
                  </a:cubicBezTo>
                  <a:cubicBezTo>
                    <a:pt x="47" y="67"/>
                    <a:pt x="47" y="66"/>
                    <a:pt x="47" y="65"/>
                  </a:cubicBezTo>
                  <a:close/>
                  <a:moveTo>
                    <a:pt x="27" y="58"/>
                  </a:moveTo>
                  <a:cubicBezTo>
                    <a:pt x="26" y="58"/>
                    <a:pt x="25" y="58"/>
                    <a:pt x="24" y="58"/>
                  </a:cubicBezTo>
                  <a:cubicBezTo>
                    <a:pt x="24" y="59"/>
                    <a:pt x="24" y="60"/>
                    <a:pt x="24" y="61"/>
                  </a:cubicBezTo>
                  <a:cubicBezTo>
                    <a:pt x="25" y="61"/>
                    <a:pt x="26" y="61"/>
                    <a:pt x="27" y="61"/>
                  </a:cubicBezTo>
                  <a:cubicBezTo>
                    <a:pt x="27" y="60"/>
                    <a:pt x="27" y="59"/>
                    <a:pt x="27" y="58"/>
                  </a:cubicBezTo>
                  <a:close/>
                  <a:moveTo>
                    <a:pt x="35" y="59"/>
                  </a:moveTo>
                  <a:cubicBezTo>
                    <a:pt x="34" y="59"/>
                    <a:pt x="33" y="59"/>
                    <a:pt x="32" y="59"/>
                  </a:cubicBezTo>
                  <a:cubicBezTo>
                    <a:pt x="32" y="60"/>
                    <a:pt x="32" y="61"/>
                    <a:pt x="32" y="62"/>
                  </a:cubicBezTo>
                  <a:cubicBezTo>
                    <a:pt x="33" y="62"/>
                    <a:pt x="34" y="62"/>
                    <a:pt x="35" y="62"/>
                  </a:cubicBezTo>
                  <a:cubicBezTo>
                    <a:pt x="35" y="61"/>
                    <a:pt x="35" y="60"/>
                    <a:pt x="35" y="59"/>
                  </a:cubicBezTo>
                  <a:close/>
                  <a:moveTo>
                    <a:pt x="39" y="60"/>
                  </a:moveTo>
                  <a:cubicBezTo>
                    <a:pt x="38" y="60"/>
                    <a:pt x="37" y="60"/>
                    <a:pt x="36" y="60"/>
                  </a:cubicBezTo>
                  <a:cubicBezTo>
                    <a:pt x="36" y="61"/>
                    <a:pt x="36" y="61"/>
                    <a:pt x="36" y="62"/>
                  </a:cubicBezTo>
                  <a:cubicBezTo>
                    <a:pt x="37" y="63"/>
                    <a:pt x="38" y="63"/>
                    <a:pt x="39" y="63"/>
                  </a:cubicBezTo>
                  <a:cubicBezTo>
                    <a:pt x="39" y="62"/>
                    <a:pt x="39" y="61"/>
                    <a:pt x="39" y="60"/>
                  </a:cubicBezTo>
                  <a:close/>
                  <a:moveTo>
                    <a:pt x="47" y="61"/>
                  </a:moveTo>
                  <a:cubicBezTo>
                    <a:pt x="46" y="61"/>
                    <a:pt x="45" y="61"/>
                    <a:pt x="44" y="60"/>
                  </a:cubicBezTo>
                  <a:cubicBezTo>
                    <a:pt x="44" y="61"/>
                    <a:pt x="44" y="62"/>
                    <a:pt x="44" y="63"/>
                  </a:cubicBezTo>
                  <a:cubicBezTo>
                    <a:pt x="45" y="63"/>
                    <a:pt x="46" y="64"/>
                    <a:pt x="47" y="64"/>
                  </a:cubicBezTo>
                  <a:cubicBezTo>
                    <a:pt x="47" y="63"/>
                    <a:pt x="47" y="62"/>
                    <a:pt x="47" y="61"/>
                  </a:cubicBezTo>
                  <a:close/>
                  <a:moveTo>
                    <a:pt x="27" y="54"/>
                  </a:moveTo>
                  <a:cubicBezTo>
                    <a:pt x="26" y="54"/>
                    <a:pt x="25" y="54"/>
                    <a:pt x="24" y="54"/>
                  </a:cubicBezTo>
                  <a:cubicBezTo>
                    <a:pt x="24" y="55"/>
                    <a:pt x="24" y="56"/>
                    <a:pt x="24" y="57"/>
                  </a:cubicBezTo>
                  <a:cubicBezTo>
                    <a:pt x="25" y="57"/>
                    <a:pt x="26" y="57"/>
                    <a:pt x="27" y="57"/>
                  </a:cubicBezTo>
                  <a:cubicBezTo>
                    <a:pt x="27" y="56"/>
                    <a:pt x="27" y="55"/>
                    <a:pt x="27" y="54"/>
                  </a:cubicBezTo>
                  <a:close/>
                  <a:moveTo>
                    <a:pt x="39" y="56"/>
                  </a:moveTo>
                  <a:cubicBezTo>
                    <a:pt x="38" y="56"/>
                    <a:pt x="37" y="55"/>
                    <a:pt x="36" y="55"/>
                  </a:cubicBezTo>
                  <a:cubicBezTo>
                    <a:pt x="36" y="56"/>
                    <a:pt x="36" y="57"/>
                    <a:pt x="36" y="58"/>
                  </a:cubicBezTo>
                  <a:cubicBezTo>
                    <a:pt x="37" y="58"/>
                    <a:pt x="38" y="58"/>
                    <a:pt x="39" y="59"/>
                  </a:cubicBezTo>
                  <a:cubicBezTo>
                    <a:pt x="39" y="58"/>
                    <a:pt x="39" y="57"/>
                    <a:pt x="39" y="56"/>
                  </a:cubicBezTo>
                  <a:close/>
                  <a:moveTo>
                    <a:pt x="43" y="56"/>
                  </a:moveTo>
                  <a:cubicBezTo>
                    <a:pt x="42" y="56"/>
                    <a:pt x="41" y="56"/>
                    <a:pt x="40" y="56"/>
                  </a:cubicBezTo>
                  <a:cubicBezTo>
                    <a:pt x="40" y="57"/>
                    <a:pt x="40" y="58"/>
                    <a:pt x="40" y="59"/>
                  </a:cubicBezTo>
                  <a:cubicBezTo>
                    <a:pt x="41" y="59"/>
                    <a:pt x="42" y="59"/>
                    <a:pt x="43" y="59"/>
                  </a:cubicBezTo>
                  <a:cubicBezTo>
                    <a:pt x="43" y="58"/>
                    <a:pt x="43" y="57"/>
                    <a:pt x="43" y="56"/>
                  </a:cubicBezTo>
                  <a:close/>
                  <a:moveTo>
                    <a:pt x="27" y="50"/>
                  </a:moveTo>
                  <a:cubicBezTo>
                    <a:pt x="26" y="50"/>
                    <a:pt x="25" y="49"/>
                    <a:pt x="24" y="49"/>
                  </a:cubicBezTo>
                  <a:cubicBezTo>
                    <a:pt x="24" y="50"/>
                    <a:pt x="24" y="51"/>
                    <a:pt x="24" y="52"/>
                  </a:cubicBezTo>
                  <a:cubicBezTo>
                    <a:pt x="25" y="52"/>
                    <a:pt x="26" y="53"/>
                    <a:pt x="27" y="53"/>
                  </a:cubicBezTo>
                  <a:cubicBezTo>
                    <a:pt x="27" y="52"/>
                    <a:pt x="27" y="51"/>
                    <a:pt x="27" y="50"/>
                  </a:cubicBezTo>
                  <a:close/>
                  <a:moveTo>
                    <a:pt x="43" y="52"/>
                  </a:moveTo>
                  <a:cubicBezTo>
                    <a:pt x="42" y="52"/>
                    <a:pt x="41" y="52"/>
                    <a:pt x="40" y="52"/>
                  </a:cubicBezTo>
                  <a:cubicBezTo>
                    <a:pt x="40" y="53"/>
                    <a:pt x="40" y="54"/>
                    <a:pt x="40" y="55"/>
                  </a:cubicBezTo>
                  <a:cubicBezTo>
                    <a:pt x="41" y="55"/>
                    <a:pt x="42" y="55"/>
                    <a:pt x="43" y="55"/>
                  </a:cubicBezTo>
                  <a:cubicBezTo>
                    <a:pt x="43" y="54"/>
                    <a:pt x="43" y="53"/>
                    <a:pt x="43" y="52"/>
                  </a:cubicBezTo>
                  <a:close/>
                  <a:moveTo>
                    <a:pt x="47" y="52"/>
                  </a:moveTo>
                  <a:cubicBezTo>
                    <a:pt x="46" y="52"/>
                    <a:pt x="45" y="52"/>
                    <a:pt x="44" y="52"/>
                  </a:cubicBezTo>
                  <a:cubicBezTo>
                    <a:pt x="44" y="53"/>
                    <a:pt x="44" y="54"/>
                    <a:pt x="44" y="55"/>
                  </a:cubicBezTo>
                  <a:cubicBezTo>
                    <a:pt x="45" y="55"/>
                    <a:pt x="46" y="55"/>
                    <a:pt x="47" y="55"/>
                  </a:cubicBezTo>
                  <a:cubicBezTo>
                    <a:pt x="47" y="54"/>
                    <a:pt x="47" y="53"/>
                    <a:pt x="47" y="52"/>
                  </a:cubicBezTo>
                  <a:close/>
                  <a:moveTo>
                    <a:pt x="27" y="45"/>
                  </a:moveTo>
                  <a:cubicBezTo>
                    <a:pt x="26" y="45"/>
                    <a:pt x="25" y="45"/>
                    <a:pt x="24" y="45"/>
                  </a:cubicBezTo>
                  <a:cubicBezTo>
                    <a:pt x="24" y="46"/>
                    <a:pt x="24" y="47"/>
                    <a:pt x="24" y="48"/>
                  </a:cubicBezTo>
                  <a:cubicBezTo>
                    <a:pt x="25" y="48"/>
                    <a:pt x="26" y="48"/>
                    <a:pt x="27" y="48"/>
                  </a:cubicBezTo>
                  <a:cubicBezTo>
                    <a:pt x="27" y="47"/>
                    <a:pt x="27" y="46"/>
                    <a:pt x="27" y="45"/>
                  </a:cubicBezTo>
                  <a:close/>
                  <a:moveTo>
                    <a:pt x="43" y="48"/>
                  </a:moveTo>
                  <a:cubicBezTo>
                    <a:pt x="42" y="48"/>
                    <a:pt x="41" y="48"/>
                    <a:pt x="40" y="47"/>
                  </a:cubicBezTo>
                  <a:cubicBezTo>
                    <a:pt x="40" y="48"/>
                    <a:pt x="40" y="49"/>
                    <a:pt x="40" y="50"/>
                  </a:cubicBezTo>
                  <a:cubicBezTo>
                    <a:pt x="41" y="50"/>
                    <a:pt x="42" y="51"/>
                    <a:pt x="43" y="51"/>
                  </a:cubicBezTo>
                  <a:cubicBezTo>
                    <a:pt x="43" y="50"/>
                    <a:pt x="43" y="49"/>
                    <a:pt x="43" y="48"/>
                  </a:cubicBezTo>
                  <a:close/>
                  <a:moveTo>
                    <a:pt x="27" y="41"/>
                  </a:moveTo>
                  <a:cubicBezTo>
                    <a:pt x="26" y="41"/>
                    <a:pt x="25" y="41"/>
                    <a:pt x="24" y="41"/>
                  </a:cubicBezTo>
                  <a:cubicBezTo>
                    <a:pt x="24" y="42"/>
                    <a:pt x="24" y="43"/>
                    <a:pt x="24" y="44"/>
                  </a:cubicBezTo>
                  <a:cubicBezTo>
                    <a:pt x="25" y="44"/>
                    <a:pt x="26" y="44"/>
                    <a:pt x="27" y="44"/>
                  </a:cubicBezTo>
                  <a:cubicBezTo>
                    <a:pt x="27" y="43"/>
                    <a:pt x="27" y="42"/>
                    <a:pt x="27" y="41"/>
                  </a:cubicBezTo>
                  <a:close/>
                  <a:moveTo>
                    <a:pt x="43" y="44"/>
                  </a:moveTo>
                  <a:cubicBezTo>
                    <a:pt x="42" y="43"/>
                    <a:pt x="41" y="43"/>
                    <a:pt x="40" y="43"/>
                  </a:cubicBezTo>
                  <a:cubicBezTo>
                    <a:pt x="40" y="44"/>
                    <a:pt x="40" y="45"/>
                    <a:pt x="40" y="46"/>
                  </a:cubicBezTo>
                  <a:cubicBezTo>
                    <a:pt x="41" y="46"/>
                    <a:pt x="42" y="46"/>
                    <a:pt x="43" y="46"/>
                  </a:cubicBezTo>
                  <a:cubicBezTo>
                    <a:pt x="43" y="46"/>
                    <a:pt x="43" y="45"/>
                    <a:pt x="43" y="44"/>
                  </a:cubicBezTo>
                  <a:close/>
                  <a:moveTo>
                    <a:pt x="27" y="37"/>
                  </a:moveTo>
                  <a:cubicBezTo>
                    <a:pt x="26" y="37"/>
                    <a:pt x="25" y="36"/>
                    <a:pt x="24" y="36"/>
                  </a:cubicBezTo>
                  <a:cubicBezTo>
                    <a:pt x="24" y="37"/>
                    <a:pt x="24" y="38"/>
                    <a:pt x="24" y="39"/>
                  </a:cubicBezTo>
                  <a:cubicBezTo>
                    <a:pt x="25" y="39"/>
                    <a:pt x="26" y="40"/>
                    <a:pt x="27" y="40"/>
                  </a:cubicBezTo>
                  <a:cubicBezTo>
                    <a:pt x="27" y="39"/>
                    <a:pt x="27" y="38"/>
                    <a:pt x="27" y="37"/>
                  </a:cubicBezTo>
                  <a:close/>
                  <a:moveTo>
                    <a:pt x="43" y="39"/>
                  </a:moveTo>
                  <a:cubicBezTo>
                    <a:pt x="42" y="39"/>
                    <a:pt x="41" y="39"/>
                    <a:pt x="40" y="39"/>
                  </a:cubicBezTo>
                  <a:cubicBezTo>
                    <a:pt x="40" y="40"/>
                    <a:pt x="40" y="41"/>
                    <a:pt x="40" y="42"/>
                  </a:cubicBezTo>
                  <a:cubicBezTo>
                    <a:pt x="41" y="42"/>
                    <a:pt x="42" y="42"/>
                    <a:pt x="43" y="42"/>
                  </a:cubicBezTo>
                  <a:cubicBezTo>
                    <a:pt x="43" y="41"/>
                    <a:pt x="43" y="40"/>
                    <a:pt x="43" y="39"/>
                  </a:cubicBezTo>
                  <a:close/>
                  <a:moveTo>
                    <a:pt x="47" y="40"/>
                  </a:moveTo>
                  <a:cubicBezTo>
                    <a:pt x="46" y="40"/>
                    <a:pt x="45" y="40"/>
                    <a:pt x="44" y="40"/>
                  </a:cubicBezTo>
                  <a:cubicBezTo>
                    <a:pt x="44" y="41"/>
                    <a:pt x="44" y="42"/>
                    <a:pt x="44" y="43"/>
                  </a:cubicBezTo>
                  <a:cubicBezTo>
                    <a:pt x="45" y="43"/>
                    <a:pt x="46" y="43"/>
                    <a:pt x="47" y="43"/>
                  </a:cubicBezTo>
                  <a:cubicBezTo>
                    <a:pt x="47" y="42"/>
                    <a:pt x="47" y="41"/>
                    <a:pt x="47" y="40"/>
                  </a:cubicBezTo>
                  <a:close/>
                  <a:moveTo>
                    <a:pt x="27" y="32"/>
                  </a:moveTo>
                  <a:cubicBezTo>
                    <a:pt x="26" y="32"/>
                    <a:pt x="25" y="32"/>
                    <a:pt x="24" y="32"/>
                  </a:cubicBezTo>
                  <a:cubicBezTo>
                    <a:pt x="24" y="33"/>
                    <a:pt x="24" y="34"/>
                    <a:pt x="24" y="35"/>
                  </a:cubicBezTo>
                  <a:cubicBezTo>
                    <a:pt x="25" y="35"/>
                    <a:pt x="26" y="35"/>
                    <a:pt x="27" y="35"/>
                  </a:cubicBezTo>
                  <a:cubicBezTo>
                    <a:pt x="27" y="34"/>
                    <a:pt x="27" y="33"/>
                    <a:pt x="27" y="32"/>
                  </a:cubicBezTo>
                  <a:close/>
                  <a:moveTo>
                    <a:pt x="43" y="35"/>
                  </a:moveTo>
                  <a:cubicBezTo>
                    <a:pt x="42" y="35"/>
                    <a:pt x="41" y="35"/>
                    <a:pt x="40" y="35"/>
                  </a:cubicBezTo>
                  <a:cubicBezTo>
                    <a:pt x="40" y="36"/>
                    <a:pt x="40" y="37"/>
                    <a:pt x="40" y="38"/>
                  </a:cubicBezTo>
                  <a:cubicBezTo>
                    <a:pt x="41" y="38"/>
                    <a:pt x="42" y="38"/>
                    <a:pt x="43" y="38"/>
                  </a:cubicBezTo>
                  <a:cubicBezTo>
                    <a:pt x="43" y="37"/>
                    <a:pt x="43" y="36"/>
                    <a:pt x="43" y="35"/>
                  </a:cubicBezTo>
                  <a:close/>
                  <a:moveTo>
                    <a:pt x="47" y="36"/>
                  </a:moveTo>
                  <a:cubicBezTo>
                    <a:pt x="46" y="36"/>
                    <a:pt x="45" y="36"/>
                    <a:pt x="44" y="35"/>
                  </a:cubicBezTo>
                  <a:cubicBezTo>
                    <a:pt x="44" y="36"/>
                    <a:pt x="44" y="37"/>
                    <a:pt x="44" y="38"/>
                  </a:cubicBezTo>
                  <a:cubicBezTo>
                    <a:pt x="45" y="38"/>
                    <a:pt x="46" y="39"/>
                    <a:pt x="47" y="39"/>
                  </a:cubicBezTo>
                  <a:cubicBezTo>
                    <a:pt x="47" y="38"/>
                    <a:pt x="47" y="37"/>
                    <a:pt x="47" y="36"/>
                  </a:cubicBezTo>
                  <a:close/>
                  <a:moveTo>
                    <a:pt x="27" y="28"/>
                  </a:moveTo>
                  <a:cubicBezTo>
                    <a:pt x="26" y="28"/>
                    <a:pt x="25" y="28"/>
                    <a:pt x="24" y="28"/>
                  </a:cubicBezTo>
                  <a:cubicBezTo>
                    <a:pt x="24" y="29"/>
                    <a:pt x="24" y="30"/>
                    <a:pt x="24" y="31"/>
                  </a:cubicBezTo>
                  <a:cubicBezTo>
                    <a:pt x="25" y="31"/>
                    <a:pt x="26" y="31"/>
                    <a:pt x="27" y="31"/>
                  </a:cubicBezTo>
                  <a:cubicBezTo>
                    <a:pt x="27" y="30"/>
                    <a:pt x="27" y="29"/>
                    <a:pt x="27" y="28"/>
                  </a:cubicBezTo>
                  <a:close/>
                  <a:moveTo>
                    <a:pt x="43" y="31"/>
                  </a:moveTo>
                  <a:cubicBezTo>
                    <a:pt x="42" y="31"/>
                    <a:pt x="41" y="31"/>
                    <a:pt x="40" y="31"/>
                  </a:cubicBezTo>
                  <a:cubicBezTo>
                    <a:pt x="40" y="32"/>
                    <a:pt x="40" y="33"/>
                    <a:pt x="40" y="33"/>
                  </a:cubicBezTo>
                  <a:cubicBezTo>
                    <a:pt x="41" y="34"/>
                    <a:pt x="42" y="34"/>
                    <a:pt x="43" y="34"/>
                  </a:cubicBezTo>
                  <a:cubicBezTo>
                    <a:pt x="43" y="33"/>
                    <a:pt x="43" y="32"/>
                    <a:pt x="43" y="31"/>
                  </a:cubicBez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95" name="Rectangle 2601"/>
            <p:cNvSpPr>
              <a:spLocks noChangeArrowheads="1"/>
            </p:cNvSpPr>
            <p:nvPr/>
          </p:nvSpPr>
          <p:spPr bwMode="auto">
            <a:xfrm>
              <a:off x="-1919287" y="944562"/>
              <a:ext cx="333375" cy="211138"/>
            </a:xfrm>
            <a:prstGeom prst="rect">
              <a:avLst/>
            </a:pr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96" name="Freeform 2602"/>
            <p:cNvSpPr>
              <a:spLocks noEditPoints="1"/>
            </p:cNvSpPr>
            <p:nvPr/>
          </p:nvSpPr>
          <p:spPr bwMode="auto">
            <a:xfrm>
              <a:off x="-650874" y="673100"/>
              <a:ext cx="128588" cy="482600"/>
            </a:xfrm>
            <a:custGeom>
              <a:avLst/>
              <a:gdLst>
                <a:gd name="T0" fmla="*/ 24 w 39"/>
                <a:gd name="T1" fmla="*/ 7 h 148"/>
                <a:gd name="T2" fmla="*/ 17 w 39"/>
                <a:gd name="T3" fmla="*/ 7 h 148"/>
                <a:gd name="T4" fmla="*/ 21 w 39"/>
                <a:gd name="T5" fmla="*/ 19 h 148"/>
                <a:gd name="T6" fmla="*/ 3 w 39"/>
                <a:gd name="T7" fmla="*/ 17 h 148"/>
                <a:gd name="T8" fmla="*/ 20 w 39"/>
                <a:gd name="T9" fmla="*/ 15 h 148"/>
                <a:gd name="T10" fmla="*/ 5 w 39"/>
                <a:gd name="T11" fmla="*/ 24 h 148"/>
                <a:gd name="T12" fmla="*/ 8 w 39"/>
                <a:gd name="T13" fmla="*/ 39 h 148"/>
                <a:gd name="T14" fmla="*/ 5 w 39"/>
                <a:gd name="T15" fmla="*/ 49 h 148"/>
                <a:gd name="T16" fmla="*/ 5 w 39"/>
                <a:gd name="T17" fmla="*/ 59 h 148"/>
                <a:gd name="T18" fmla="*/ 8 w 39"/>
                <a:gd name="T19" fmla="*/ 69 h 148"/>
                <a:gd name="T20" fmla="*/ 5 w 39"/>
                <a:gd name="T21" fmla="*/ 75 h 148"/>
                <a:gd name="T22" fmla="*/ 8 w 39"/>
                <a:gd name="T23" fmla="*/ 86 h 148"/>
                <a:gd name="T24" fmla="*/ 5 w 39"/>
                <a:gd name="T25" fmla="*/ 100 h 148"/>
                <a:gd name="T26" fmla="*/ 5 w 39"/>
                <a:gd name="T27" fmla="*/ 110 h 148"/>
                <a:gd name="T28" fmla="*/ 5 w 39"/>
                <a:gd name="T29" fmla="*/ 115 h 148"/>
                <a:gd name="T30" fmla="*/ 3 w 39"/>
                <a:gd name="T31" fmla="*/ 106 h 148"/>
                <a:gd name="T32" fmla="*/ 11 w 39"/>
                <a:gd name="T33" fmla="*/ 98 h 148"/>
                <a:gd name="T34" fmla="*/ 14 w 39"/>
                <a:gd name="T35" fmla="*/ 100 h 148"/>
                <a:gd name="T36" fmla="*/ 3 w 39"/>
                <a:gd name="T37" fmla="*/ 94 h 148"/>
                <a:gd name="T38" fmla="*/ 14 w 39"/>
                <a:gd name="T39" fmla="*/ 96 h 148"/>
                <a:gd name="T40" fmla="*/ 17 w 39"/>
                <a:gd name="T41" fmla="*/ 93 h 148"/>
                <a:gd name="T42" fmla="*/ 11 w 39"/>
                <a:gd name="T43" fmla="*/ 90 h 148"/>
                <a:gd name="T44" fmla="*/ 14 w 39"/>
                <a:gd name="T45" fmla="*/ 92 h 148"/>
                <a:gd name="T46" fmla="*/ 3 w 39"/>
                <a:gd name="T47" fmla="*/ 86 h 148"/>
                <a:gd name="T48" fmla="*/ 14 w 39"/>
                <a:gd name="T49" fmla="*/ 88 h 148"/>
                <a:gd name="T50" fmla="*/ 17 w 39"/>
                <a:gd name="T51" fmla="*/ 85 h 148"/>
                <a:gd name="T52" fmla="*/ 11 w 39"/>
                <a:gd name="T53" fmla="*/ 82 h 148"/>
                <a:gd name="T54" fmla="*/ 14 w 39"/>
                <a:gd name="T55" fmla="*/ 84 h 148"/>
                <a:gd name="T56" fmla="*/ 3 w 39"/>
                <a:gd name="T57" fmla="*/ 79 h 148"/>
                <a:gd name="T58" fmla="*/ 14 w 39"/>
                <a:gd name="T59" fmla="*/ 80 h 148"/>
                <a:gd name="T60" fmla="*/ 17 w 39"/>
                <a:gd name="T61" fmla="*/ 77 h 148"/>
                <a:gd name="T62" fmla="*/ 11 w 39"/>
                <a:gd name="T63" fmla="*/ 74 h 148"/>
                <a:gd name="T64" fmla="*/ 14 w 39"/>
                <a:gd name="T65" fmla="*/ 76 h 148"/>
                <a:gd name="T66" fmla="*/ 3 w 39"/>
                <a:gd name="T67" fmla="*/ 71 h 148"/>
                <a:gd name="T68" fmla="*/ 5 w 39"/>
                <a:gd name="T69" fmla="*/ 69 h 148"/>
                <a:gd name="T70" fmla="*/ 11 w 39"/>
                <a:gd name="T71" fmla="*/ 66 h 148"/>
                <a:gd name="T72" fmla="*/ 14 w 39"/>
                <a:gd name="T73" fmla="*/ 62 h 148"/>
                <a:gd name="T74" fmla="*/ 8 w 39"/>
                <a:gd name="T75" fmla="*/ 61 h 148"/>
                <a:gd name="T76" fmla="*/ 8 w 39"/>
                <a:gd name="T77" fmla="*/ 55 h 148"/>
                <a:gd name="T78" fmla="*/ 23 w 39"/>
                <a:gd name="T79" fmla="*/ 55 h 148"/>
                <a:gd name="T80" fmla="*/ 11 w 39"/>
                <a:gd name="T81" fmla="*/ 50 h 148"/>
                <a:gd name="T82" fmla="*/ 23 w 39"/>
                <a:gd name="T83" fmla="*/ 49 h 148"/>
                <a:gd name="T84" fmla="*/ 11 w 39"/>
                <a:gd name="T85" fmla="*/ 48 h 148"/>
                <a:gd name="T86" fmla="*/ 21 w 39"/>
                <a:gd name="T87" fmla="*/ 45 h 148"/>
                <a:gd name="T88" fmla="*/ 11 w 39"/>
                <a:gd name="T89" fmla="*/ 45 h 148"/>
                <a:gd name="T90" fmla="*/ 14 w 39"/>
                <a:gd name="T91" fmla="*/ 42 h 148"/>
                <a:gd name="T92" fmla="*/ 5 w 39"/>
                <a:gd name="T93" fmla="*/ 40 h 148"/>
                <a:gd name="T94" fmla="*/ 11 w 39"/>
                <a:gd name="T95" fmla="*/ 41 h 148"/>
                <a:gd name="T96" fmla="*/ 21 w 39"/>
                <a:gd name="T97" fmla="*/ 37 h 148"/>
                <a:gd name="T98" fmla="*/ 11 w 39"/>
                <a:gd name="T99" fmla="*/ 37 h 148"/>
                <a:gd name="T100" fmla="*/ 14 w 39"/>
                <a:gd name="T101" fmla="*/ 34 h 148"/>
                <a:gd name="T102" fmla="*/ 11 w 39"/>
                <a:gd name="T103" fmla="*/ 31 h 148"/>
                <a:gd name="T104" fmla="*/ 14 w 39"/>
                <a:gd name="T105" fmla="*/ 32 h 148"/>
                <a:gd name="T106" fmla="*/ 3 w 39"/>
                <a:gd name="T107" fmla="*/ 29 h 148"/>
                <a:gd name="T108" fmla="*/ 17 w 39"/>
                <a:gd name="T109" fmla="*/ 28 h 148"/>
                <a:gd name="T110" fmla="*/ 21 w 39"/>
                <a:gd name="T111" fmla="*/ 25 h 148"/>
                <a:gd name="T112" fmla="*/ 17 w 39"/>
                <a:gd name="T113" fmla="*/ 22 h 148"/>
                <a:gd name="T114" fmla="*/ 21 w 39"/>
                <a:gd name="T115" fmla="*/ 23 h 148"/>
                <a:gd name="T116" fmla="*/ 14 w 39"/>
                <a:gd name="T117" fmla="*/ 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 h="148">
                  <a:moveTo>
                    <a:pt x="0" y="148"/>
                  </a:moveTo>
                  <a:cubicBezTo>
                    <a:pt x="39" y="148"/>
                    <a:pt x="39" y="148"/>
                    <a:pt x="39" y="148"/>
                  </a:cubicBezTo>
                  <a:cubicBezTo>
                    <a:pt x="39" y="15"/>
                    <a:pt x="39" y="15"/>
                    <a:pt x="39" y="15"/>
                  </a:cubicBezTo>
                  <a:cubicBezTo>
                    <a:pt x="31" y="9"/>
                    <a:pt x="31" y="9"/>
                    <a:pt x="31" y="9"/>
                  </a:cubicBezTo>
                  <a:cubicBezTo>
                    <a:pt x="31" y="0"/>
                    <a:pt x="31" y="0"/>
                    <a:pt x="31" y="0"/>
                  </a:cubicBezTo>
                  <a:cubicBezTo>
                    <a:pt x="29" y="0"/>
                    <a:pt x="29" y="0"/>
                    <a:pt x="29" y="0"/>
                  </a:cubicBezTo>
                  <a:cubicBezTo>
                    <a:pt x="29" y="3"/>
                    <a:pt x="29" y="3"/>
                    <a:pt x="29" y="3"/>
                  </a:cubicBezTo>
                  <a:cubicBezTo>
                    <a:pt x="28" y="3"/>
                    <a:pt x="28" y="3"/>
                    <a:pt x="28" y="3"/>
                  </a:cubicBezTo>
                  <a:cubicBezTo>
                    <a:pt x="28" y="7"/>
                    <a:pt x="28" y="7"/>
                    <a:pt x="28" y="7"/>
                  </a:cubicBezTo>
                  <a:cubicBezTo>
                    <a:pt x="27" y="7"/>
                    <a:pt x="27" y="7"/>
                    <a:pt x="27" y="7"/>
                  </a:cubicBezTo>
                  <a:cubicBezTo>
                    <a:pt x="24" y="8"/>
                    <a:pt x="24" y="8"/>
                    <a:pt x="24" y="8"/>
                  </a:cubicBezTo>
                  <a:cubicBezTo>
                    <a:pt x="24" y="7"/>
                    <a:pt x="24" y="7"/>
                    <a:pt x="24" y="7"/>
                  </a:cubicBezTo>
                  <a:cubicBezTo>
                    <a:pt x="24" y="1"/>
                    <a:pt x="24" y="1"/>
                    <a:pt x="24" y="1"/>
                  </a:cubicBezTo>
                  <a:cubicBezTo>
                    <a:pt x="23" y="1"/>
                    <a:pt x="23" y="1"/>
                    <a:pt x="23" y="1"/>
                  </a:cubicBezTo>
                  <a:cubicBezTo>
                    <a:pt x="23" y="7"/>
                    <a:pt x="23" y="7"/>
                    <a:pt x="23" y="7"/>
                  </a:cubicBezTo>
                  <a:cubicBezTo>
                    <a:pt x="22" y="7"/>
                    <a:pt x="22" y="7"/>
                    <a:pt x="22" y="7"/>
                  </a:cubicBezTo>
                  <a:cubicBezTo>
                    <a:pt x="22" y="2"/>
                    <a:pt x="22" y="2"/>
                    <a:pt x="22" y="2"/>
                  </a:cubicBezTo>
                  <a:cubicBezTo>
                    <a:pt x="21" y="2"/>
                    <a:pt x="21" y="2"/>
                    <a:pt x="21" y="2"/>
                  </a:cubicBezTo>
                  <a:cubicBezTo>
                    <a:pt x="21" y="7"/>
                    <a:pt x="21" y="7"/>
                    <a:pt x="21" y="7"/>
                  </a:cubicBezTo>
                  <a:cubicBezTo>
                    <a:pt x="20" y="7"/>
                    <a:pt x="20" y="7"/>
                    <a:pt x="20" y="7"/>
                  </a:cubicBezTo>
                  <a:cubicBezTo>
                    <a:pt x="20" y="2"/>
                    <a:pt x="20" y="2"/>
                    <a:pt x="20" y="2"/>
                  </a:cubicBezTo>
                  <a:cubicBezTo>
                    <a:pt x="18" y="2"/>
                    <a:pt x="18" y="2"/>
                    <a:pt x="18" y="2"/>
                  </a:cubicBezTo>
                  <a:cubicBezTo>
                    <a:pt x="18" y="7"/>
                    <a:pt x="18" y="7"/>
                    <a:pt x="18" y="7"/>
                  </a:cubicBezTo>
                  <a:cubicBezTo>
                    <a:pt x="17" y="7"/>
                    <a:pt x="17" y="7"/>
                    <a:pt x="17" y="7"/>
                  </a:cubicBezTo>
                  <a:cubicBezTo>
                    <a:pt x="17" y="10"/>
                    <a:pt x="17" y="10"/>
                    <a:pt x="17" y="10"/>
                  </a:cubicBezTo>
                  <a:cubicBezTo>
                    <a:pt x="0" y="15"/>
                    <a:pt x="0" y="15"/>
                    <a:pt x="0" y="15"/>
                  </a:cubicBezTo>
                  <a:cubicBezTo>
                    <a:pt x="0" y="148"/>
                    <a:pt x="0" y="148"/>
                    <a:pt x="0" y="148"/>
                  </a:cubicBezTo>
                  <a:close/>
                  <a:moveTo>
                    <a:pt x="17" y="17"/>
                  </a:moveTo>
                  <a:cubicBezTo>
                    <a:pt x="18" y="17"/>
                    <a:pt x="19" y="17"/>
                    <a:pt x="20" y="17"/>
                  </a:cubicBezTo>
                  <a:cubicBezTo>
                    <a:pt x="20" y="17"/>
                    <a:pt x="20" y="18"/>
                    <a:pt x="20" y="19"/>
                  </a:cubicBezTo>
                  <a:cubicBezTo>
                    <a:pt x="19" y="19"/>
                    <a:pt x="18" y="19"/>
                    <a:pt x="17" y="19"/>
                  </a:cubicBezTo>
                  <a:cubicBezTo>
                    <a:pt x="17" y="19"/>
                    <a:pt x="17" y="18"/>
                    <a:pt x="17" y="17"/>
                  </a:cubicBezTo>
                  <a:close/>
                  <a:moveTo>
                    <a:pt x="21" y="17"/>
                  </a:moveTo>
                  <a:cubicBezTo>
                    <a:pt x="21" y="16"/>
                    <a:pt x="22" y="16"/>
                    <a:pt x="23" y="16"/>
                  </a:cubicBezTo>
                  <a:cubicBezTo>
                    <a:pt x="23" y="17"/>
                    <a:pt x="23" y="17"/>
                    <a:pt x="23" y="18"/>
                  </a:cubicBezTo>
                  <a:cubicBezTo>
                    <a:pt x="22" y="18"/>
                    <a:pt x="21" y="19"/>
                    <a:pt x="21" y="19"/>
                  </a:cubicBezTo>
                  <a:cubicBezTo>
                    <a:pt x="21" y="18"/>
                    <a:pt x="21" y="17"/>
                    <a:pt x="21" y="17"/>
                  </a:cubicBezTo>
                  <a:close/>
                  <a:moveTo>
                    <a:pt x="5" y="20"/>
                  </a:moveTo>
                  <a:cubicBezTo>
                    <a:pt x="6" y="20"/>
                    <a:pt x="7" y="20"/>
                    <a:pt x="8" y="20"/>
                  </a:cubicBezTo>
                  <a:cubicBezTo>
                    <a:pt x="8" y="20"/>
                    <a:pt x="8" y="21"/>
                    <a:pt x="8" y="22"/>
                  </a:cubicBezTo>
                  <a:cubicBezTo>
                    <a:pt x="7" y="22"/>
                    <a:pt x="6" y="22"/>
                    <a:pt x="5" y="22"/>
                  </a:cubicBezTo>
                  <a:cubicBezTo>
                    <a:pt x="5" y="21"/>
                    <a:pt x="5" y="21"/>
                    <a:pt x="5" y="20"/>
                  </a:cubicBezTo>
                  <a:close/>
                  <a:moveTo>
                    <a:pt x="5" y="16"/>
                  </a:moveTo>
                  <a:cubicBezTo>
                    <a:pt x="6" y="16"/>
                    <a:pt x="7" y="16"/>
                    <a:pt x="8" y="16"/>
                  </a:cubicBezTo>
                  <a:cubicBezTo>
                    <a:pt x="8" y="16"/>
                    <a:pt x="8" y="17"/>
                    <a:pt x="8" y="18"/>
                  </a:cubicBezTo>
                  <a:cubicBezTo>
                    <a:pt x="7" y="18"/>
                    <a:pt x="6" y="18"/>
                    <a:pt x="5" y="18"/>
                  </a:cubicBezTo>
                  <a:cubicBezTo>
                    <a:pt x="5" y="18"/>
                    <a:pt x="5" y="17"/>
                    <a:pt x="5" y="16"/>
                  </a:cubicBezTo>
                  <a:close/>
                  <a:moveTo>
                    <a:pt x="3" y="17"/>
                  </a:moveTo>
                  <a:cubicBezTo>
                    <a:pt x="3" y="17"/>
                    <a:pt x="4" y="17"/>
                    <a:pt x="5" y="16"/>
                  </a:cubicBezTo>
                  <a:cubicBezTo>
                    <a:pt x="5" y="17"/>
                    <a:pt x="5" y="18"/>
                    <a:pt x="5" y="18"/>
                  </a:cubicBezTo>
                  <a:cubicBezTo>
                    <a:pt x="4" y="19"/>
                    <a:pt x="3" y="19"/>
                    <a:pt x="3" y="19"/>
                  </a:cubicBezTo>
                  <a:cubicBezTo>
                    <a:pt x="3" y="18"/>
                    <a:pt x="3" y="18"/>
                    <a:pt x="3" y="17"/>
                  </a:cubicBezTo>
                  <a:close/>
                  <a:moveTo>
                    <a:pt x="14" y="14"/>
                  </a:moveTo>
                  <a:cubicBezTo>
                    <a:pt x="15" y="14"/>
                    <a:pt x="16" y="14"/>
                    <a:pt x="17" y="13"/>
                  </a:cubicBezTo>
                  <a:cubicBezTo>
                    <a:pt x="17" y="14"/>
                    <a:pt x="17" y="15"/>
                    <a:pt x="17" y="16"/>
                  </a:cubicBezTo>
                  <a:cubicBezTo>
                    <a:pt x="16" y="16"/>
                    <a:pt x="15" y="16"/>
                    <a:pt x="14" y="16"/>
                  </a:cubicBezTo>
                  <a:cubicBezTo>
                    <a:pt x="14" y="15"/>
                    <a:pt x="14" y="15"/>
                    <a:pt x="14" y="14"/>
                  </a:cubicBezTo>
                  <a:close/>
                  <a:moveTo>
                    <a:pt x="17" y="13"/>
                  </a:moveTo>
                  <a:cubicBezTo>
                    <a:pt x="18" y="13"/>
                    <a:pt x="19" y="13"/>
                    <a:pt x="20" y="13"/>
                  </a:cubicBezTo>
                  <a:cubicBezTo>
                    <a:pt x="20" y="13"/>
                    <a:pt x="20" y="14"/>
                    <a:pt x="20" y="15"/>
                  </a:cubicBezTo>
                  <a:cubicBezTo>
                    <a:pt x="19" y="15"/>
                    <a:pt x="18" y="15"/>
                    <a:pt x="17" y="15"/>
                  </a:cubicBezTo>
                  <a:cubicBezTo>
                    <a:pt x="17" y="15"/>
                    <a:pt x="17" y="14"/>
                    <a:pt x="17" y="13"/>
                  </a:cubicBezTo>
                  <a:close/>
                  <a:moveTo>
                    <a:pt x="21" y="13"/>
                  </a:moveTo>
                  <a:cubicBezTo>
                    <a:pt x="21" y="12"/>
                    <a:pt x="22" y="12"/>
                    <a:pt x="23" y="12"/>
                  </a:cubicBezTo>
                  <a:cubicBezTo>
                    <a:pt x="23" y="13"/>
                    <a:pt x="23" y="13"/>
                    <a:pt x="23" y="14"/>
                  </a:cubicBezTo>
                  <a:cubicBezTo>
                    <a:pt x="22" y="14"/>
                    <a:pt x="21" y="14"/>
                    <a:pt x="21" y="15"/>
                  </a:cubicBezTo>
                  <a:cubicBezTo>
                    <a:pt x="21" y="14"/>
                    <a:pt x="21" y="13"/>
                    <a:pt x="21" y="13"/>
                  </a:cubicBezTo>
                  <a:close/>
                  <a:moveTo>
                    <a:pt x="5" y="24"/>
                  </a:moveTo>
                  <a:cubicBezTo>
                    <a:pt x="6" y="24"/>
                    <a:pt x="7" y="24"/>
                    <a:pt x="8" y="23"/>
                  </a:cubicBezTo>
                  <a:cubicBezTo>
                    <a:pt x="8" y="24"/>
                    <a:pt x="8" y="25"/>
                    <a:pt x="8" y="26"/>
                  </a:cubicBezTo>
                  <a:cubicBezTo>
                    <a:pt x="7" y="26"/>
                    <a:pt x="6" y="26"/>
                    <a:pt x="5" y="26"/>
                  </a:cubicBezTo>
                  <a:cubicBezTo>
                    <a:pt x="5" y="25"/>
                    <a:pt x="5" y="25"/>
                    <a:pt x="5" y="24"/>
                  </a:cubicBezTo>
                  <a:close/>
                  <a:moveTo>
                    <a:pt x="5" y="28"/>
                  </a:moveTo>
                  <a:cubicBezTo>
                    <a:pt x="6" y="28"/>
                    <a:pt x="7" y="28"/>
                    <a:pt x="8" y="27"/>
                  </a:cubicBezTo>
                  <a:cubicBezTo>
                    <a:pt x="8" y="28"/>
                    <a:pt x="8" y="29"/>
                    <a:pt x="8" y="29"/>
                  </a:cubicBezTo>
                  <a:cubicBezTo>
                    <a:pt x="7" y="30"/>
                    <a:pt x="6" y="30"/>
                    <a:pt x="5" y="30"/>
                  </a:cubicBezTo>
                  <a:cubicBezTo>
                    <a:pt x="5" y="29"/>
                    <a:pt x="5" y="29"/>
                    <a:pt x="5" y="28"/>
                  </a:cubicBezTo>
                  <a:close/>
                  <a:moveTo>
                    <a:pt x="5" y="36"/>
                  </a:moveTo>
                  <a:cubicBezTo>
                    <a:pt x="6" y="36"/>
                    <a:pt x="7" y="35"/>
                    <a:pt x="8" y="35"/>
                  </a:cubicBezTo>
                  <a:cubicBezTo>
                    <a:pt x="8" y="36"/>
                    <a:pt x="8" y="37"/>
                    <a:pt x="8" y="37"/>
                  </a:cubicBezTo>
                  <a:cubicBezTo>
                    <a:pt x="7" y="37"/>
                    <a:pt x="6" y="38"/>
                    <a:pt x="5" y="38"/>
                  </a:cubicBezTo>
                  <a:cubicBezTo>
                    <a:pt x="5" y="37"/>
                    <a:pt x="5" y="36"/>
                    <a:pt x="5" y="36"/>
                  </a:cubicBezTo>
                  <a:close/>
                  <a:moveTo>
                    <a:pt x="5" y="40"/>
                  </a:moveTo>
                  <a:cubicBezTo>
                    <a:pt x="6" y="39"/>
                    <a:pt x="7" y="39"/>
                    <a:pt x="8" y="39"/>
                  </a:cubicBezTo>
                  <a:cubicBezTo>
                    <a:pt x="8" y="40"/>
                    <a:pt x="8" y="40"/>
                    <a:pt x="8" y="41"/>
                  </a:cubicBezTo>
                  <a:cubicBezTo>
                    <a:pt x="7" y="41"/>
                    <a:pt x="6" y="41"/>
                    <a:pt x="5" y="42"/>
                  </a:cubicBezTo>
                  <a:cubicBezTo>
                    <a:pt x="5" y="41"/>
                    <a:pt x="5" y="40"/>
                    <a:pt x="5" y="40"/>
                  </a:cubicBezTo>
                  <a:close/>
                  <a:moveTo>
                    <a:pt x="5" y="43"/>
                  </a:moveTo>
                  <a:cubicBezTo>
                    <a:pt x="6" y="43"/>
                    <a:pt x="7" y="43"/>
                    <a:pt x="8" y="43"/>
                  </a:cubicBezTo>
                  <a:cubicBezTo>
                    <a:pt x="8" y="44"/>
                    <a:pt x="8" y="44"/>
                    <a:pt x="8" y="45"/>
                  </a:cubicBezTo>
                  <a:cubicBezTo>
                    <a:pt x="7" y="45"/>
                    <a:pt x="6" y="45"/>
                    <a:pt x="5" y="45"/>
                  </a:cubicBezTo>
                  <a:cubicBezTo>
                    <a:pt x="5" y="45"/>
                    <a:pt x="5" y="44"/>
                    <a:pt x="5" y="43"/>
                  </a:cubicBezTo>
                  <a:close/>
                  <a:moveTo>
                    <a:pt x="5" y="47"/>
                  </a:moveTo>
                  <a:cubicBezTo>
                    <a:pt x="6" y="47"/>
                    <a:pt x="7" y="47"/>
                    <a:pt x="8" y="47"/>
                  </a:cubicBezTo>
                  <a:cubicBezTo>
                    <a:pt x="8" y="48"/>
                    <a:pt x="8" y="48"/>
                    <a:pt x="8" y="49"/>
                  </a:cubicBezTo>
                  <a:cubicBezTo>
                    <a:pt x="7" y="49"/>
                    <a:pt x="6" y="49"/>
                    <a:pt x="5" y="49"/>
                  </a:cubicBezTo>
                  <a:cubicBezTo>
                    <a:pt x="5" y="49"/>
                    <a:pt x="5" y="48"/>
                    <a:pt x="5" y="47"/>
                  </a:cubicBezTo>
                  <a:close/>
                  <a:moveTo>
                    <a:pt x="5" y="51"/>
                  </a:moveTo>
                  <a:cubicBezTo>
                    <a:pt x="6" y="51"/>
                    <a:pt x="7" y="51"/>
                    <a:pt x="8" y="51"/>
                  </a:cubicBezTo>
                  <a:cubicBezTo>
                    <a:pt x="8" y="52"/>
                    <a:pt x="8" y="52"/>
                    <a:pt x="8" y="53"/>
                  </a:cubicBezTo>
                  <a:cubicBezTo>
                    <a:pt x="7" y="53"/>
                    <a:pt x="6" y="53"/>
                    <a:pt x="5" y="53"/>
                  </a:cubicBezTo>
                  <a:cubicBezTo>
                    <a:pt x="5" y="53"/>
                    <a:pt x="5" y="52"/>
                    <a:pt x="5" y="51"/>
                  </a:cubicBezTo>
                  <a:close/>
                  <a:moveTo>
                    <a:pt x="5" y="55"/>
                  </a:moveTo>
                  <a:cubicBezTo>
                    <a:pt x="6" y="55"/>
                    <a:pt x="7" y="55"/>
                    <a:pt x="8" y="55"/>
                  </a:cubicBezTo>
                  <a:cubicBezTo>
                    <a:pt x="8" y="55"/>
                    <a:pt x="8" y="56"/>
                    <a:pt x="8" y="57"/>
                  </a:cubicBezTo>
                  <a:cubicBezTo>
                    <a:pt x="7" y="57"/>
                    <a:pt x="6" y="57"/>
                    <a:pt x="5" y="57"/>
                  </a:cubicBezTo>
                  <a:cubicBezTo>
                    <a:pt x="5" y="56"/>
                    <a:pt x="5" y="56"/>
                    <a:pt x="5" y="55"/>
                  </a:cubicBezTo>
                  <a:close/>
                  <a:moveTo>
                    <a:pt x="5" y="59"/>
                  </a:moveTo>
                  <a:cubicBezTo>
                    <a:pt x="6" y="59"/>
                    <a:pt x="7" y="59"/>
                    <a:pt x="8" y="59"/>
                  </a:cubicBezTo>
                  <a:cubicBezTo>
                    <a:pt x="8" y="59"/>
                    <a:pt x="8" y="60"/>
                    <a:pt x="8" y="61"/>
                  </a:cubicBezTo>
                  <a:cubicBezTo>
                    <a:pt x="7" y="61"/>
                    <a:pt x="6" y="61"/>
                    <a:pt x="5" y="61"/>
                  </a:cubicBezTo>
                  <a:cubicBezTo>
                    <a:pt x="5" y="60"/>
                    <a:pt x="5" y="60"/>
                    <a:pt x="5" y="59"/>
                  </a:cubicBezTo>
                  <a:close/>
                  <a:moveTo>
                    <a:pt x="5" y="63"/>
                  </a:moveTo>
                  <a:cubicBezTo>
                    <a:pt x="6" y="63"/>
                    <a:pt x="7" y="63"/>
                    <a:pt x="8" y="63"/>
                  </a:cubicBezTo>
                  <a:cubicBezTo>
                    <a:pt x="8" y="63"/>
                    <a:pt x="8" y="64"/>
                    <a:pt x="8" y="65"/>
                  </a:cubicBezTo>
                  <a:cubicBezTo>
                    <a:pt x="7" y="65"/>
                    <a:pt x="6" y="65"/>
                    <a:pt x="5" y="65"/>
                  </a:cubicBezTo>
                  <a:cubicBezTo>
                    <a:pt x="5" y="64"/>
                    <a:pt x="5" y="64"/>
                    <a:pt x="5" y="63"/>
                  </a:cubicBezTo>
                  <a:close/>
                  <a:moveTo>
                    <a:pt x="5" y="67"/>
                  </a:moveTo>
                  <a:cubicBezTo>
                    <a:pt x="6" y="67"/>
                    <a:pt x="7" y="67"/>
                    <a:pt x="8" y="67"/>
                  </a:cubicBezTo>
                  <a:cubicBezTo>
                    <a:pt x="8" y="67"/>
                    <a:pt x="8" y="68"/>
                    <a:pt x="8" y="69"/>
                  </a:cubicBezTo>
                  <a:cubicBezTo>
                    <a:pt x="7" y="69"/>
                    <a:pt x="6" y="69"/>
                    <a:pt x="5" y="69"/>
                  </a:cubicBezTo>
                  <a:cubicBezTo>
                    <a:pt x="5" y="68"/>
                    <a:pt x="5" y="67"/>
                    <a:pt x="5" y="67"/>
                  </a:cubicBezTo>
                  <a:close/>
                  <a:moveTo>
                    <a:pt x="5" y="71"/>
                  </a:moveTo>
                  <a:cubicBezTo>
                    <a:pt x="6" y="71"/>
                    <a:pt x="7" y="71"/>
                    <a:pt x="8" y="70"/>
                  </a:cubicBezTo>
                  <a:cubicBezTo>
                    <a:pt x="8" y="71"/>
                    <a:pt x="8" y="72"/>
                    <a:pt x="8" y="72"/>
                  </a:cubicBezTo>
                  <a:cubicBezTo>
                    <a:pt x="7" y="73"/>
                    <a:pt x="6" y="73"/>
                    <a:pt x="5" y="73"/>
                  </a:cubicBezTo>
                  <a:cubicBezTo>
                    <a:pt x="5" y="72"/>
                    <a:pt x="5" y="71"/>
                    <a:pt x="5" y="71"/>
                  </a:cubicBezTo>
                  <a:close/>
                  <a:moveTo>
                    <a:pt x="5" y="75"/>
                  </a:moveTo>
                  <a:cubicBezTo>
                    <a:pt x="6" y="75"/>
                    <a:pt x="7" y="74"/>
                    <a:pt x="8" y="74"/>
                  </a:cubicBezTo>
                  <a:cubicBezTo>
                    <a:pt x="8" y="75"/>
                    <a:pt x="8" y="76"/>
                    <a:pt x="8" y="76"/>
                  </a:cubicBezTo>
                  <a:cubicBezTo>
                    <a:pt x="7" y="76"/>
                    <a:pt x="6" y="77"/>
                    <a:pt x="5" y="77"/>
                  </a:cubicBezTo>
                  <a:cubicBezTo>
                    <a:pt x="5" y="76"/>
                    <a:pt x="5" y="75"/>
                    <a:pt x="5" y="75"/>
                  </a:cubicBezTo>
                  <a:close/>
                  <a:moveTo>
                    <a:pt x="5" y="78"/>
                  </a:moveTo>
                  <a:cubicBezTo>
                    <a:pt x="6" y="78"/>
                    <a:pt x="7" y="78"/>
                    <a:pt x="8" y="78"/>
                  </a:cubicBezTo>
                  <a:cubicBezTo>
                    <a:pt x="8" y="79"/>
                    <a:pt x="8" y="80"/>
                    <a:pt x="8" y="80"/>
                  </a:cubicBezTo>
                  <a:cubicBezTo>
                    <a:pt x="7" y="80"/>
                    <a:pt x="6" y="80"/>
                    <a:pt x="5" y="80"/>
                  </a:cubicBezTo>
                  <a:cubicBezTo>
                    <a:pt x="5" y="80"/>
                    <a:pt x="5" y="79"/>
                    <a:pt x="5" y="78"/>
                  </a:cubicBezTo>
                  <a:close/>
                  <a:moveTo>
                    <a:pt x="5" y="82"/>
                  </a:moveTo>
                  <a:cubicBezTo>
                    <a:pt x="6" y="82"/>
                    <a:pt x="7" y="82"/>
                    <a:pt x="8" y="82"/>
                  </a:cubicBezTo>
                  <a:cubicBezTo>
                    <a:pt x="8" y="83"/>
                    <a:pt x="8" y="84"/>
                    <a:pt x="8" y="84"/>
                  </a:cubicBezTo>
                  <a:cubicBezTo>
                    <a:pt x="7" y="84"/>
                    <a:pt x="6" y="84"/>
                    <a:pt x="5" y="84"/>
                  </a:cubicBezTo>
                  <a:cubicBezTo>
                    <a:pt x="5" y="84"/>
                    <a:pt x="5" y="83"/>
                    <a:pt x="5" y="82"/>
                  </a:cubicBezTo>
                  <a:close/>
                  <a:moveTo>
                    <a:pt x="5" y="86"/>
                  </a:moveTo>
                  <a:cubicBezTo>
                    <a:pt x="6" y="86"/>
                    <a:pt x="7" y="86"/>
                    <a:pt x="8" y="86"/>
                  </a:cubicBezTo>
                  <a:cubicBezTo>
                    <a:pt x="8" y="87"/>
                    <a:pt x="8" y="87"/>
                    <a:pt x="8" y="88"/>
                  </a:cubicBezTo>
                  <a:cubicBezTo>
                    <a:pt x="7" y="88"/>
                    <a:pt x="6" y="88"/>
                    <a:pt x="5" y="88"/>
                  </a:cubicBezTo>
                  <a:cubicBezTo>
                    <a:pt x="5" y="88"/>
                    <a:pt x="5" y="87"/>
                    <a:pt x="5" y="86"/>
                  </a:cubicBezTo>
                  <a:close/>
                  <a:moveTo>
                    <a:pt x="5" y="90"/>
                  </a:moveTo>
                  <a:cubicBezTo>
                    <a:pt x="6" y="90"/>
                    <a:pt x="7" y="90"/>
                    <a:pt x="8" y="90"/>
                  </a:cubicBezTo>
                  <a:cubicBezTo>
                    <a:pt x="8" y="91"/>
                    <a:pt x="8" y="91"/>
                    <a:pt x="8" y="92"/>
                  </a:cubicBezTo>
                  <a:cubicBezTo>
                    <a:pt x="7" y="92"/>
                    <a:pt x="6" y="92"/>
                    <a:pt x="5" y="92"/>
                  </a:cubicBezTo>
                  <a:cubicBezTo>
                    <a:pt x="5" y="91"/>
                    <a:pt x="5" y="91"/>
                    <a:pt x="5" y="90"/>
                  </a:cubicBezTo>
                  <a:close/>
                  <a:moveTo>
                    <a:pt x="5" y="98"/>
                  </a:moveTo>
                  <a:cubicBezTo>
                    <a:pt x="6" y="98"/>
                    <a:pt x="7" y="98"/>
                    <a:pt x="8" y="98"/>
                  </a:cubicBezTo>
                  <a:cubicBezTo>
                    <a:pt x="8" y="98"/>
                    <a:pt x="8" y="99"/>
                    <a:pt x="8" y="100"/>
                  </a:cubicBezTo>
                  <a:cubicBezTo>
                    <a:pt x="7" y="100"/>
                    <a:pt x="6" y="100"/>
                    <a:pt x="5" y="100"/>
                  </a:cubicBezTo>
                  <a:cubicBezTo>
                    <a:pt x="5" y="99"/>
                    <a:pt x="5" y="99"/>
                    <a:pt x="5" y="98"/>
                  </a:cubicBezTo>
                  <a:close/>
                  <a:moveTo>
                    <a:pt x="5" y="102"/>
                  </a:moveTo>
                  <a:cubicBezTo>
                    <a:pt x="6" y="102"/>
                    <a:pt x="7" y="102"/>
                    <a:pt x="8" y="102"/>
                  </a:cubicBezTo>
                  <a:cubicBezTo>
                    <a:pt x="8" y="102"/>
                    <a:pt x="8" y="103"/>
                    <a:pt x="8" y="104"/>
                  </a:cubicBezTo>
                  <a:cubicBezTo>
                    <a:pt x="7" y="104"/>
                    <a:pt x="6" y="104"/>
                    <a:pt x="5" y="104"/>
                  </a:cubicBezTo>
                  <a:cubicBezTo>
                    <a:pt x="5" y="103"/>
                    <a:pt x="5" y="102"/>
                    <a:pt x="5" y="102"/>
                  </a:cubicBezTo>
                  <a:close/>
                  <a:moveTo>
                    <a:pt x="5" y="106"/>
                  </a:moveTo>
                  <a:cubicBezTo>
                    <a:pt x="6" y="106"/>
                    <a:pt x="7" y="106"/>
                    <a:pt x="8" y="106"/>
                  </a:cubicBezTo>
                  <a:cubicBezTo>
                    <a:pt x="8" y="106"/>
                    <a:pt x="8" y="107"/>
                    <a:pt x="8" y="108"/>
                  </a:cubicBezTo>
                  <a:cubicBezTo>
                    <a:pt x="7" y="108"/>
                    <a:pt x="6" y="108"/>
                    <a:pt x="5" y="108"/>
                  </a:cubicBezTo>
                  <a:cubicBezTo>
                    <a:pt x="5" y="107"/>
                    <a:pt x="5" y="106"/>
                    <a:pt x="5" y="106"/>
                  </a:cubicBezTo>
                  <a:close/>
                  <a:moveTo>
                    <a:pt x="5" y="110"/>
                  </a:moveTo>
                  <a:cubicBezTo>
                    <a:pt x="6" y="110"/>
                    <a:pt x="7" y="110"/>
                    <a:pt x="8" y="110"/>
                  </a:cubicBezTo>
                  <a:cubicBezTo>
                    <a:pt x="8" y="110"/>
                    <a:pt x="8" y="111"/>
                    <a:pt x="8" y="112"/>
                  </a:cubicBezTo>
                  <a:cubicBezTo>
                    <a:pt x="7" y="112"/>
                    <a:pt x="6" y="112"/>
                    <a:pt x="5" y="112"/>
                  </a:cubicBezTo>
                  <a:cubicBezTo>
                    <a:pt x="5" y="111"/>
                    <a:pt x="5" y="110"/>
                    <a:pt x="5" y="110"/>
                  </a:cubicBezTo>
                  <a:close/>
                  <a:moveTo>
                    <a:pt x="5" y="113"/>
                  </a:moveTo>
                  <a:cubicBezTo>
                    <a:pt x="6" y="113"/>
                    <a:pt x="7" y="113"/>
                    <a:pt x="8" y="113"/>
                  </a:cubicBezTo>
                  <a:cubicBezTo>
                    <a:pt x="8" y="114"/>
                    <a:pt x="8" y="115"/>
                    <a:pt x="8" y="115"/>
                  </a:cubicBezTo>
                  <a:cubicBezTo>
                    <a:pt x="7" y="115"/>
                    <a:pt x="6" y="115"/>
                    <a:pt x="5" y="115"/>
                  </a:cubicBezTo>
                  <a:cubicBezTo>
                    <a:pt x="5" y="115"/>
                    <a:pt x="5" y="114"/>
                    <a:pt x="5" y="113"/>
                  </a:cubicBezTo>
                  <a:close/>
                  <a:moveTo>
                    <a:pt x="3" y="113"/>
                  </a:moveTo>
                  <a:cubicBezTo>
                    <a:pt x="3" y="113"/>
                    <a:pt x="4" y="113"/>
                    <a:pt x="5" y="113"/>
                  </a:cubicBezTo>
                  <a:cubicBezTo>
                    <a:pt x="5" y="114"/>
                    <a:pt x="5" y="115"/>
                    <a:pt x="5" y="115"/>
                  </a:cubicBezTo>
                  <a:cubicBezTo>
                    <a:pt x="4" y="115"/>
                    <a:pt x="3" y="115"/>
                    <a:pt x="3" y="115"/>
                  </a:cubicBezTo>
                  <a:cubicBezTo>
                    <a:pt x="3" y="115"/>
                    <a:pt x="3" y="114"/>
                    <a:pt x="3" y="113"/>
                  </a:cubicBezTo>
                  <a:close/>
                  <a:moveTo>
                    <a:pt x="3" y="110"/>
                  </a:moveTo>
                  <a:cubicBezTo>
                    <a:pt x="3" y="110"/>
                    <a:pt x="4" y="110"/>
                    <a:pt x="5" y="110"/>
                  </a:cubicBezTo>
                  <a:cubicBezTo>
                    <a:pt x="5" y="110"/>
                    <a:pt x="5" y="111"/>
                    <a:pt x="5" y="112"/>
                  </a:cubicBezTo>
                  <a:cubicBezTo>
                    <a:pt x="4" y="112"/>
                    <a:pt x="3" y="112"/>
                    <a:pt x="3" y="112"/>
                  </a:cubicBezTo>
                  <a:cubicBezTo>
                    <a:pt x="3" y="111"/>
                    <a:pt x="3" y="110"/>
                    <a:pt x="3" y="110"/>
                  </a:cubicBezTo>
                  <a:close/>
                  <a:moveTo>
                    <a:pt x="3" y="106"/>
                  </a:moveTo>
                  <a:cubicBezTo>
                    <a:pt x="3" y="106"/>
                    <a:pt x="4" y="106"/>
                    <a:pt x="5" y="106"/>
                  </a:cubicBezTo>
                  <a:cubicBezTo>
                    <a:pt x="5" y="106"/>
                    <a:pt x="5" y="107"/>
                    <a:pt x="5" y="108"/>
                  </a:cubicBezTo>
                  <a:cubicBezTo>
                    <a:pt x="4" y="108"/>
                    <a:pt x="3" y="108"/>
                    <a:pt x="3" y="108"/>
                  </a:cubicBezTo>
                  <a:cubicBezTo>
                    <a:pt x="3" y="107"/>
                    <a:pt x="3" y="106"/>
                    <a:pt x="3" y="106"/>
                  </a:cubicBezTo>
                  <a:close/>
                  <a:moveTo>
                    <a:pt x="3" y="102"/>
                  </a:moveTo>
                  <a:cubicBezTo>
                    <a:pt x="3" y="102"/>
                    <a:pt x="4" y="102"/>
                    <a:pt x="5" y="102"/>
                  </a:cubicBezTo>
                  <a:cubicBezTo>
                    <a:pt x="5" y="102"/>
                    <a:pt x="5" y="103"/>
                    <a:pt x="5" y="104"/>
                  </a:cubicBezTo>
                  <a:cubicBezTo>
                    <a:pt x="4" y="104"/>
                    <a:pt x="3" y="104"/>
                    <a:pt x="3" y="104"/>
                  </a:cubicBezTo>
                  <a:cubicBezTo>
                    <a:pt x="3" y="103"/>
                    <a:pt x="3" y="103"/>
                    <a:pt x="3" y="102"/>
                  </a:cubicBezTo>
                  <a:close/>
                  <a:moveTo>
                    <a:pt x="3" y="98"/>
                  </a:moveTo>
                  <a:cubicBezTo>
                    <a:pt x="3" y="98"/>
                    <a:pt x="4" y="98"/>
                    <a:pt x="5" y="98"/>
                  </a:cubicBezTo>
                  <a:cubicBezTo>
                    <a:pt x="5" y="99"/>
                    <a:pt x="5" y="99"/>
                    <a:pt x="5" y="100"/>
                  </a:cubicBezTo>
                  <a:cubicBezTo>
                    <a:pt x="4" y="100"/>
                    <a:pt x="3" y="100"/>
                    <a:pt x="3" y="100"/>
                  </a:cubicBezTo>
                  <a:cubicBezTo>
                    <a:pt x="3" y="99"/>
                    <a:pt x="3" y="99"/>
                    <a:pt x="3" y="98"/>
                  </a:cubicBezTo>
                  <a:close/>
                  <a:moveTo>
                    <a:pt x="8" y="98"/>
                  </a:moveTo>
                  <a:cubicBezTo>
                    <a:pt x="9" y="98"/>
                    <a:pt x="10" y="98"/>
                    <a:pt x="11" y="98"/>
                  </a:cubicBezTo>
                  <a:cubicBezTo>
                    <a:pt x="11" y="98"/>
                    <a:pt x="11" y="99"/>
                    <a:pt x="11" y="100"/>
                  </a:cubicBezTo>
                  <a:cubicBezTo>
                    <a:pt x="10" y="100"/>
                    <a:pt x="9" y="100"/>
                    <a:pt x="8" y="100"/>
                  </a:cubicBezTo>
                  <a:cubicBezTo>
                    <a:pt x="8" y="99"/>
                    <a:pt x="8" y="98"/>
                    <a:pt x="8" y="98"/>
                  </a:cubicBezTo>
                  <a:close/>
                  <a:moveTo>
                    <a:pt x="11" y="98"/>
                  </a:moveTo>
                  <a:cubicBezTo>
                    <a:pt x="12" y="98"/>
                    <a:pt x="13" y="98"/>
                    <a:pt x="14" y="98"/>
                  </a:cubicBezTo>
                  <a:cubicBezTo>
                    <a:pt x="14" y="98"/>
                    <a:pt x="14" y="99"/>
                    <a:pt x="14" y="100"/>
                  </a:cubicBezTo>
                  <a:cubicBezTo>
                    <a:pt x="13" y="100"/>
                    <a:pt x="12" y="100"/>
                    <a:pt x="11" y="100"/>
                  </a:cubicBezTo>
                  <a:cubicBezTo>
                    <a:pt x="11" y="99"/>
                    <a:pt x="11" y="98"/>
                    <a:pt x="11" y="98"/>
                  </a:cubicBezTo>
                  <a:close/>
                  <a:moveTo>
                    <a:pt x="14" y="98"/>
                  </a:moveTo>
                  <a:cubicBezTo>
                    <a:pt x="15" y="97"/>
                    <a:pt x="16" y="97"/>
                    <a:pt x="17" y="97"/>
                  </a:cubicBezTo>
                  <a:cubicBezTo>
                    <a:pt x="17" y="98"/>
                    <a:pt x="17" y="99"/>
                    <a:pt x="17" y="99"/>
                  </a:cubicBezTo>
                  <a:cubicBezTo>
                    <a:pt x="16" y="100"/>
                    <a:pt x="15" y="100"/>
                    <a:pt x="14" y="100"/>
                  </a:cubicBezTo>
                  <a:cubicBezTo>
                    <a:pt x="14" y="99"/>
                    <a:pt x="14" y="98"/>
                    <a:pt x="14" y="98"/>
                  </a:cubicBezTo>
                  <a:close/>
                  <a:moveTo>
                    <a:pt x="17" y="97"/>
                  </a:moveTo>
                  <a:cubicBezTo>
                    <a:pt x="18" y="97"/>
                    <a:pt x="19" y="97"/>
                    <a:pt x="20" y="97"/>
                  </a:cubicBezTo>
                  <a:cubicBezTo>
                    <a:pt x="20" y="98"/>
                    <a:pt x="20" y="99"/>
                    <a:pt x="20" y="99"/>
                  </a:cubicBezTo>
                  <a:cubicBezTo>
                    <a:pt x="19" y="99"/>
                    <a:pt x="18" y="99"/>
                    <a:pt x="17" y="99"/>
                  </a:cubicBezTo>
                  <a:cubicBezTo>
                    <a:pt x="17" y="99"/>
                    <a:pt x="17" y="98"/>
                    <a:pt x="17" y="97"/>
                  </a:cubicBezTo>
                  <a:close/>
                  <a:moveTo>
                    <a:pt x="21" y="97"/>
                  </a:moveTo>
                  <a:cubicBezTo>
                    <a:pt x="21" y="97"/>
                    <a:pt x="22" y="97"/>
                    <a:pt x="23" y="97"/>
                  </a:cubicBezTo>
                  <a:cubicBezTo>
                    <a:pt x="23" y="98"/>
                    <a:pt x="23" y="99"/>
                    <a:pt x="23" y="99"/>
                  </a:cubicBezTo>
                  <a:cubicBezTo>
                    <a:pt x="22" y="99"/>
                    <a:pt x="21" y="99"/>
                    <a:pt x="21" y="99"/>
                  </a:cubicBezTo>
                  <a:cubicBezTo>
                    <a:pt x="21" y="99"/>
                    <a:pt x="21" y="98"/>
                    <a:pt x="21" y="97"/>
                  </a:cubicBezTo>
                  <a:close/>
                  <a:moveTo>
                    <a:pt x="3" y="94"/>
                  </a:moveTo>
                  <a:cubicBezTo>
                    <a:pt x="3" y="94"/>
                    <a:pt x="4" y="94"/>
                    <a:pt x="5" y="94"/>
                  </a:cubicBezTo>
                  <a:cubicBezTo>
                    <a:pt x="5" y="95"/>
                    <a:pt x="5" y="95"/>
                    <a:pt x="5" y="96"/>
                  </a:cubicBezTo>
                  <a:cubicBezTo>
                    <a:pt x="4" y="96"/>
                    <a:pt x="3" y="96"/>
                    <a:pt x="3" y="96"/>
                  </a:cubicBezTo>
                  <a:cubicBezTo>
                    <a:pt x="3" y="95"/>
                    <a:pt x="3" y="95"/>
                    <a:pt x="3" y="94"/>
                  </a:cubicBezTo>
                  <a:close/>
                  <a:moveTo>
                    <a:pt x="8" y="94"/>
                  </a:moveTo>
                  <a:cubicBezTo>
                    <a:pt x="9" y="94"/>
                    <a:pt x="10" y="94"/>
                    <a:pt x="11" y="94"/>
                  </a:cubicBezTo>
                  <a:cubicBezTo>
                    <a:pt x="11" y="94"/>
                    <a:pt x="11" y="95"/>
                    <a:pt x="11" y="96"/>
                  </a:cubicBezTo>
                  <a:cubicBezTo>
                    <a:pt x="10" y="96"/>
                    <a:pt x="9" y="96"/>
                    <a:pt x="8" y="96"/>
                  </a:cubicBezTo>
                  <a:cubicBezTo>
                    <a:pt x="8" y="95"/>
                    <a:pt x="8" y="95"/>
                    <a:pt x="8" y="94"/>
                  </a:cubicBezTo>
                  <a:close/>
                  <a:moveTo>
                    <a:pt x="11" y="94"/>
                  </a:moveTo>
                  <a:cubicBezTo>
                    <a:pt x="12" y="94"/>
                    <a:pt x="13" y="94"/>
                    <a:pt x="14" y="94"/>
                  </a:cubicBezTo>
                  <a:cubicBezTo>
                    <a:pt x="14" y="94"/>
                    <a:pt x="14" y="95"/>
                    <a:pt x="14" y="96"/>
                  </a:cubicBezTo>
                  <a:cubicBezTo>
                    <a:pt x="13" y="96"/>
                    <a:pt x="12" y="96"/>
                    <a:pt x="11" y="96"/>
                  </a:cubicBezTo>
                  <a:cubicBezTo>
                    <a:pt x="11" y="95"/>
                    <a:pt x="11" y="94"/>
                    <a:pt x="11" y="94"/>
                  </a:cubicBezTo>
                  <a:close/>
                  <a:moveTo>
                    <a:pt x="14" y="94"/>
                  </a:moveTo>
                  <a:cubicBezTo>
                    <a:pt x="15" y="94"/>
                    <a:pt x="16" y="93"/>
                    <a:pt x="17" y="93"/>
                  </a:cubicBezTo>
                  <a:cubicBezTo>
                    <a:pt x="17" y="94"/>
                    <a:pt x="17" y="95"/>
                    <a:pt x="17" y="95"/>
                  </a:cubicBezTo>
                  <a:cubicBezTo>
                    <a:pt x="16" y="96"/>
                    <a:pt x="15" y="96"/>
                    <a:pt x="14" y="96"/>
                  </a:cubicBezTo>
                  <a:cubicBezTo>
                    <a:pt x="14" y="95"/>
                    <a:pt x="14" y="94"/>
                    <a:pt x="14" y="94"/>
                  </a:cubicBezTo>
                  <a:close/>
                  <a:moveTo>
                    <a:pt x="17" y="93"/>
                  </a:moveTo>
                  <a:cubicBezTo>
                    <a:pt x="18" y="93"/>
                    <a:pt x="19" y="93"/>
                    <a:pt x="20" y="93"/>
                  </a:cubicBezTo>
                  <a:cubicBezTo>
                    <a:pt x="20" y="94"/>
                    <a:pt x="20" y="95"/>
                    <a:pt x="20" y="95"/>
                  </a:cubicBezTo>
                  <a:cubicBezTo>
                    <a:pt x="19" y="95"/>
                    <a:pt x="18" y="95"/>
                    <a:pt x="17" y="95"/>
                  </a:cubicBezTo>
                  <a:cubicBezTo>
                    <a:pt x="17" y="95"/>
                    <a:pt x="17" y="94"/>
                    <a:pt x="17" y="93"/>
                  </a:cubicBezTo>
                  <a:close/>
                  <a:moveTo>
                    <a:pt x="21" y="93"/>
                  </a:moveTo>
                  <a:cubicBezTo>
                    <a:pt x="21" y="93"/>
                    <a:pt x="22" y="93"/>
                    <a:pt x="23" y="93"/>
                  </a:cubicBezTo>
                  <a:cubicBezTo>
                    <a:pt x="23" y="94"/>
                    <a:pt x="23" y="94"/>
                    <a:pt x="23" y="95"/>
                  </a:cubicBezTo>
                  <a:cubicBezTo>
                    <a:pt x="22" y="95"/>
                    <a:pt x="21" y="95"/>
                    <a:pt x="21" y="95"/>
                  </a:cubicBezTo>
                  <a:cubicBezTo>
                    <a:pt x="21" y="95"/>
                    <a:pt x="21" y="94"/>
                    <a:pt x="21" y="93"/>
                  </a:cubicBezTo>
                  <a:close/>
                  <a:moveTo>
                    <a:pt x="3" y="90"/>
                  </a:moveTo>
                  <a:cubicBezTo>
                    <a:pt x="3" y="90"/>
                    <a:pt x="4" y="90"/>
                    <a:pt x="5" y="90"/>
                  </a:cubicBezTo>
                  <a:cubicBezTo>
                    <a:pt x="5" y="91"/>
                    <a:pt x="5" y="91"/>
                    <a:pt x="5" y="92"/>
                  </a:cubicBezTo>
                  <a:cubicBezTo>
                    <a:pt x="4" y="92"/>
                    <a:pt x="3" y="92"/>
                    <a:pt x="3" y="92"/>
                  </a:cubicBezTo>
                  <a:cubicBezTo>
                    <a:pt x="3" y="92"/>
                    <a:pt x="3" y="91"/>
                    <a:pt x="3" y="90"/>
                  </a:cubicBezTo>
                  <a:close/>
                  <a:moveTo>
                    <a:pt x="8" y="90"/>
                  </a:moveTo>
                  <a:cubicBezTo>
                    <a:pt x="9" y="90"/>
                    <a:pt x="10" y="90"/>
                    <a:pt x="11" y="90"/>
                  </a:cubicBezTo>
                  <a:cubicBezTo>
                    <a:pt x="11" y="90"/>
                    <a:pt x="11" y="91"/>
                    <a:pt x="11" y="92"/>
                  </a:cubicBezTo>
                  <a:cubicBezTo>
                    <a:pt x="10" y="92"/>
                    <a:pt x="9" y="92"/>
                    <a:pt x="8" y="92"/>
                  </a:cubicBezTo>
                  <a:cubicBezTo>
                    <a:pt x="8" y="91"/>
                    <a:pt x="8" y="91"/>
                    <a:pt x="8" y="90"/>
                  </a:cubicBezTo>
                  <a:close/>
                  <a:moveTo>
                    <a:pt x="11" y="90"/>
                  </a:moveTo>
                  <a:cubicBezTo>
                    <a:pt x="12" y="90"/>
                    <a:pt x="13" y="90"/>
                    <a:pt x="14" y="90"/>
                  </a:cubicBezTo>
                  <a:cubicBezTo>
                    <a:pt x="14" y="90"/>
                    <a:pt x="14" y="91"/>
                    <a:pt x="14" y="92"/>
                  </a:cubicBezTo>
                  <a:cubicBezTo>
                    <a:pt x="13" y="92"/>
                    <a:pt x="12" y="92"/>
                    <a:pt x="11" y="92"/>
                  </a:cubicBezTo>
                  <a:cubicBezTo>
                    <a:pt x="11" y="91"/>
                    <a:pt x="11" y="90"/>
                    <a:pt x="11" y="90"/>
                  </a:cubicBezTo>
                  <a:close/>
                  <a:moveTo>
                    <a:pt x="14" y="90"/>
                  </a:moveTo>
                  <a:cubicBezTo>
                    <a:pt x="15" y="90"/>
                    <a:pt x="16" y="89"/>
                    <a:pt x="17" y="89"/>
                  </a:cubicBezTo>
                  <a:cubicBezTo>
                    <a:pt x="17" y="90"/>
                    <a:pt x="17" y="91"/>
                    <a:pt x="17" y="91"/>
                  </a:cubicBezTo>
                  <a:cubicBezTo>
                    <a:pt x="16" y="92"/>
                    <a:pt x="15" y="92"/>
                    <a:pt x="14" y="92"/>
                  </a:cubicBezTo>
                  <a:cubicBezTo>
                    <a:pt x="14" y="91"/>
                    <a:pt x="14" y="90"/>
                    <a:pt x="14" y="90"/>
                  </a:cubicBezTo>
                  <a:close/>
                  <a:moveTo>
                    <a:pt x="17" y="89"/>
                  </a:moveTo>
                  <a:cubicBezTo>
                    <a:pt x="18" y="89"/>
                    <a:pt x="19" y="89"/>
                    <a:pt x="20" y="89"/>
                  </a:cubicBezTo>
                  <a:cubicBezTo>
                    <a:pt x="20" y="90"/>
                    <a:pt x="20" y="91"/>
                    <a:pt x="20" y="91"/>
                  </a:cubicBezTo>
                  <a:cubicBezTo>
                    <a:pt x="19" y="91"/>
                    <a:pt x="18" y="91"/>
                    <a:pt x="17" y="91"/>
                  </a:cubicBezTo>
                  <a:cubicBezTo>
                    <a:pt x="17" y="91"/>
                    <a:pt x="17" y="90"/>
                    <a:pt x="17" y="89"/>
                  </a:cubicBezTo>
                  <a:close/>
                  <a:moveTo>
                    <a:pt x="21" y="89"/>
                  </a:moveTo>
                  <a:cubicBezTo>
                    <a:pt x="21" y="89"/>
                    <a:pt x="22" y="89"/>
                    <a:pt x="23" y="89"/>
                  </a:cubicBezTo>
                  <a:cubicBezTo>
                    <a:pt x="23" y="90"/>
                    <a:pt x="23" y="90"/>
                    <a:pt x="23" y="91"/>
                  </a:cubicBezTo>
                  <a:cubicBezTo>
                    <a:pt x="22" y="91"/>
                    <a:pt x="21" y="91"/>
                    <a:pt x="21" y="91"/>
                  </a:cubicBezTo>
                  <a:cubicBezTo>
                    <a:pt x="21" y="91"/>
                    <a:pt x="21" y="90"/>
                    <a:pt x="21" y="89"/>
                  </a:cubicBezTo>
                  <a:close/>
                  <a:moveTo>
                    <a:pt x="3" y="86"/>
                  </a:moveTo>
                  <a:cubicBezTo>
                    <a:pt x="3" y="86"/>
                    <a:pt x="4" y="86"/>
                    <a:pt x="5" y="86"/>
                  </a:cubicBezTo>
                  <a:cubicBezTo>
                    <a:pt x="5" y="87"/>
                    <a:pt x="5" y="88"/>
                    <a:pt x="5" y="88"/>
                  </a:cubicBezTo>
                  <a:cubicBezTo>
                    <a:pt x="4" y="88"/>
                    <a:pt x="3" y="88"/>
                    <a:pt x="3" y="88"/>
                  </a:cubicBezTo>
                  <a:cubicBezTo>
                    <a:pt x="3" y="88"/>
                    <a:pt x="3" y="87"/>
                    <a:pt x="3" y="86"/>
                  </a:cubicBezTo>
                  <a:close/>
                  <a:moveTo>
                    <a:pt x="8" y="86"/>
                  </a:moveTo>
                  <a:cubicBezTo>
                    <a:pt x="9" y="86"/>
                    <a:pt x="10" y="86"/>
                    <a:pt x="11" y="86"/>
                  </a:cubicBezTo>
                  <a:cubicBezTo>
                    <a:pt x="11" y="87"/>
                    <a:pt x="11" y="87"/>
                    <a:pt x="11" y="88"/>
                  </a:cubicBezTo>
                  <a:cubicBezTo>
                    <a:pt x="10" y="88"/>
                    <a:pt x="9" y="88"/>
                    <a:pt x="8" y="88"/>
                  </a:cubicBezTo>
                  <a:cubicBezTo>
                    <a:pt x="8" y="87"/>
                    <a:pt x="8" y="87"/>
                    <a:pt x="8" y="86"/>
                  </a:cubicBezTo>
                  <a:close/>
                  <a:moveTo>
                    <a:pt x="11" y="86"/>
                  </a:moveTo>
                  <a:cubicBezTo>
                    <a:pt x="12" y="86"/>
                    <a:pt x="13" y="86"/>
                    <a:pt x="14" y="86"/>
                  </a:cubicBezTo>
                  <a:cubicBezTo>
                    <a:pt x="14" y="86"/>
                    <a:pt x="14" y="87"/>
                    <a:pt x="14" y="88"/>
                  </a:cubicBezTo>
                  <a:cubicBezTo>
                    <a:pt x="13" y="88"/>
                    <a:pt x="12" y="88"/>
                    <a:pt x="11" y="88"/>
                  </a:cubicBezTo>
                  <a:cubicBezTo>
                    <a:pt x="11" y="87"/>
                    <a:pt x="11" y="87"/>
                    <a:pt x="11" y="86"/>
                  </a:cubicBezTo>
                  <a:close/>
                  <a:moveTo>
                    <a:pt x="14" y="86"/>
                  </a:moveTo>
                  <a:cubicBezTo>
                    <a:pt x="15" y="86"/>
                    <a:pt x="16" y="85"/>
                    <a:pt x="17" y="85"/>
                  </a:cubicBezTo>
                  <a:cubicBezTo>
                    <a:pt x="17" y="86"/>
                    <a:pt x="17" y="87"/>
                    <a:pt x="17" y="87"/>
                  </a:cubicBezTo>
                  <a:cubicBezTo>
                    <a:pt x="16" y="88"/>
                    <a:pt x="15" y="88"/>
                    <a:pt x="14" y="88"/>
                  </a:cubicBezTo>
                  <a:cubicBezTo>
                    <a:pt x="14" y="87"/>
                    <a:pt x="14" y="86"/>
                    <a:pt x="14" y="86"/>
                  </a:cubicBezTo>
                  <a:close/>
                  <a:moveTo>
                    <a:pt x="17" y="85"/>
                  </a:moveTo>
                  <a:cubicBezTo>
                    <a:pt x="18" y="85"/>
                    <a:pt x="19" y="85"/>
                    <a:pt x="20" y="85"/>
                  </a:cubicBezTo>
                  <a:cubicBezTo>
                    <a:pt x="20" y="86"/>
                    <a:pt x="20" y="87"/>
                    <a:pt x="20" y="87"/>
                  </a:cubicBezTo>
                  <a:cubicBezTo>
                    <a:pt x="19" y="87"/>
                    <a:pt x="18" y="87"/>
                    <a:pt x="17" y="87"/>
                  </a:cubicBezTo>
                  <a:cubicBezTo>
                    <a:pt x="17" y="87"/>
                    <a:pt x="17" y="86"/>
                    <a:pt x="17" y="85"/>
                  </a:cubicBezTo>
                  <a:close/>
                  <a:moveTo>
                    <a:pt x="21" y="85"/>
                  </a:moveTo>
                  <a:cubicBezTo>
                    <a:pt x="21" y="85"/>
                    <a:pt x="22" y="85"/>
                    <a:pt x="23" y="85"/>
                  </a:cubicBezTo>
                  <a:cubicBezTo>
                    <a:pt x="23" y="86"/>
                    <a:pt x="23" y="86"/>
                    <a:pt x="23" y="87"/>
                  </a:cubicBezTo>
                  <a:cubicBezTo>
                    <a:pt x="22" y="87"/>
                    <a:pt x="21" y="87"/>
                    <a:pt x="21" y="87"/>
                  </a:cubicBezTo>
                  <a:cubicBezTo>
                    <a:pt x="21" y="87"/>
                    <a:pt x="21" y="86"/>
                    <a:pt x="21" y="85"/>
                  </a:cubicBezTo>
                  <a:close/>
                  <a:moveTo>
                    <a:pt x="3" y="83"/>
                  </a:moveTo>
                  <a:cubicBezTo>
                    <a:pt x="3" y="83"/>
                    <a:pt x="4" y="82"/>
                    <a:pt x="5" y="82"/>
                  </a:cubicBezTo>
                  <a:cubicBezTo>
                    <a:pt x="5" y="83"/>
                    <a:pt x="5" y="84"/>
                    <a:pt x="5" y="84"/>
                  </a:cubicBezTo>
                  <a:cubicBezTo>
                    <a:pt x="4" y="84"/>
                    <a:pt x="3" y="85"/>
                    <a:pt x="3" y="85"/>
                  </a:cubicBezTo>
                  <a:cubicBezTo>
                    <a:pt x="3" y="84"/>
                    <a:pt x="3" y="83"/>
                    <a:pt x="3" y="83"/>
                  </a:cubicBezTo>
                  <a:close/>
                  <a:moveTo>
                    <a:pt x="8" y="82"/>
                  </a:moveTo>
                  <a:cubicBezTo>
                    <a:pt x="9" y="82"/>
                    <a:pt x="10" y="82"/>
                    <a:pt x="11" y="82"/>
                  </a:cubicBezTo>
                  <a:cubicBezTo>
                    <a:pt x="11" y="83"/>
                    <a:pt x="11" y="83"/>
                    <a:pt x="11" y="84"/>
                  </a:cubicBezTo>
                  <a:cubicBezTo>
                    <a:pt x="10" y="84"/>
                    <a:pt x="9" y="84"/>
                    <a:pt x="8" y="84"/>
                  </a:cubicBezTo>
                  <a:cubicBezTo>
                    <a:pt x="8" y="83"/>
                    <a:pt x="8" y="83"/>
                    <a:pt x="8" y="82"/>
                  </a:cubicBezTo>
                  <a:close/>
                  <a:moveTo>
                    <a:pt x="11" y="82"/>
                  </a:moveTo>
                  <a:cubicBezTo>
                    <a:pt x="12" y="82"/>
                    <a:pt x="13" y="82"/>
                    <a:pt x="14" y="82"/>
                  </a:cubicBezTo>
                  <a:cubicBezTo>
                    <a:pt x="14" y="82"/>
                    <a:pt x="14" y="83"/>
                    <a:pt x="14" y="84"/>
                  </a:cubicBezTo>
                  <a:cubicBezTo>
                    <a:pt x="13" y="84"/>
                    <a:pt x="12" y="84"/>
                    <a:pt x="11" y="84"/>
                  </a:cubicBezTo>
                  <a:cubicBezTo>
                    <a:pt x="11" y="83"/>
                    <a:pt x="11" y="83"/>
                    <a:pt x="11" y="82"/>
                  </a:cubicBezTo>
                  <a:close/>
                  <a:moveTo>
                    <a:pt x="14" y="82"/>
                  </a:moveTo>
                  <a:cubicBezTo>
                    <a:pt x="15" y="82"/>
                    <a:pt x="16" y="82"/>
                    <a:pt x="17" y="81"/>
                  </a:cubicBezTo>
                  <a:cubicBezTo>
                    <a:pt x="17" y="82"/>
                    <a:pt x="17" y="83"/>
                    <a:pt x="17" y="84"/>
                  </a:cubicBezTo>
                  <a:cubicBezTo>
                    <a:pt x="16" y="84"/>
                    <a:pt x="15" y="84"/>
                    <a:pt x="14" y="84"/>
                  </a:cubicBezTo>
                  <a:cubicBezTo>
                    <a:pt x="14" y="83"/>
                    <a:pt x="14" y="82"/>
                    <a:pt x="14" y="82"/>
                  </a:cubicBezTo>
                  <a:close/>
                  <a:moveTo>
                    <a:pt x="17" y="81"/>
                  </a:moveTo>
                  <a:cubicBezTo>
                    <a:pt x="18" y="81"/>
                    <a:pt x="19" y="81"/>
                    <a:pt x="20" y="81"/>
                  </a:cubicBezTo>
                  <a:cubicBezTo>
                    <a:pt x="20" y="82"/>
                    <a:pt x="20" y="83"/>
                    <a:pt x="20" y="83"/>
                  </a:cubicBezTo>
                  <a:cubicBezTo>
                    <a:pt x="19" y="83"/>
                    <a:pt x="18" y="83"/>
                    <a:pt x="17" y="83"/>
                  </a:cubicBezTo>
                  <a:cubicBezTo>
                    <a:pt x="17" y="83"/>
                    <a:pt x="17" y="82"/>
                    <a:pt x="17" y="81"/>
                  </a:cubicBezTo>
                  <a:close/>
                  <a:moveTo>
                    <a:pt x="21" y="81"/>
                  </a:moveTo>
                  <a:cubicBezTo>
                    <a:pt x="21" y="81"/>
                    <a:pt x="22" y="81"/>
                    <a:pt x="23" y="81"/>
                  </a:cubicBezTo>
                  <a:cubicBezTo>
                    <a:pt x="23" y="82"/>
                    <a:pt x="23" y="82"/>
                    <a:pt x="23" y="83"/>
                  </a:cubicBezTo>
                  <a:cubicBezTo>
                    <a:pt x="22" y="83"/>
                    <a:pt x="21" y="83"/>
                    <a:pt x="21" y="83"/>
                  </a:cubicBezTo>
                  <a:cubicBezTo>
                    <a:pt x="21" y="83"/>
                    <a:pt x="21" y="82"/>
                    <a:pt x="21" y="81"/>
                  </a:cubicBezTo>
                  <a:close/>
                  <a:moveTo>
                    <a:pt x="3" y="79"/>
                  </a:moveTo>
                  <a:cubicBezTo>
                    <a:pt x="3" y="79"/>
                    <a:pt x="4" y="79"/>
                    <a:pt x="5" y="79"/>
                  </a:cubicBezTo>
                  <a:cubicBezTo>
                    <a:pt x="5" y="79"/>
                    <a:pt x="5" y="80"/>
                    <a:pt x="5" y="81"/>
                  </a:cubicBezTo>
                  <a:cubicBezTo>
                    <a:pt x="4" y="81"/>
                    <a:pt x="3" y="81"/>
                    <a:pt x="3" y="81"/>
                  </a:cubicBezTo>
                  <a:cubicBezTo>
                    <a:pt x="3" y="80"/>
                    <a:pt x="3" y="79"/>
                    <a:pt x="3" y="79"/>
                  </a:cubicBezTo>
                  <a:close/>
                  <a:moveTo>
                    <a:pt x="8" y="78"/>
                  </a:moveTo>
                  <a:cubicBezTo>
                    <a:pt x="9" y="78"/>
                    <a:pt x="10" y="78"/>
                    <a:pt x="11" y="78"/>
                  </a:cubicBezTo>
                  <a:cubicBezTo>
                    <a:pt x="11" y="79"/>
                    <a:pt x="11" y="79"/>
                    <a:pt x="11" y="80"/>
                  </a:cubicBezTo>
                  <a:cubicBezTo>
                    <a:pt x="10" y="80"/>
                    <a:pt x="9" y="80"/>
                    <a:pt x="8" y="80"/>
                  </a:cubicBezTo>
                  <a:cubicBezTo>
                    <a:pt x="8" y="80"/>
                    <a:pt x="8" y="79"/>
                    <a:pt x="8" y="78"/>
                  </a:cubicBezTo>
                  <a:close/>
                  <a:moveTo>
                    <a:pt x="11" y="78"/>
                  </a:moveTo>
                  <a:cubicBezTo>
                    <a:pt x="12" y="78"/>
                    <a:pt x="13" y="78"/>
                    <a:pt x="14" y="78"/>
                  </a:cubicBezTo>
                  <a:cubicBezTo>
                    <a:pt x="14" y="78"/>
                    <a:pt x="14" y="79"/>
                    <a:pt x="14" y="80"/>
                  </a:cubicBezTo>
                  <a:cubicBezTo>
                    <a:pt x="13" y="80"/>
                    <a:pt x="12" y="80"/>
                    <a:pt x="11" y="80"/>
                  </a:cubicBezTo>
                  <a:cubicBezTo>
                    <a:pt x="11" y="79"/>
                    <a:pt x="11" y="79"/>
                    <a:pt x="11" y="78"/>
                  </a:cubicBezTo>
                  <a:close/>
                  <a:moveTo>
                    <a:pt x="14" y="78"/>
                  </a:moveTo>
                  <a:cubicBezTo>
                    <a:pt x="15" y="78"/>
                    <a:pt x="16" y="78"/>
                    <a:pt x="17" y="77"/>
                  </a:cubicBezTo>
                  <a:cubicBezTo>
                    <a:pt x="17" y="78"/>
                    <a:pt x="17" y="79"/>
                    <a:pt x="17" y="80"/>
                  </a:cubicBezTo>
                  <a:cubicBezTo>
                    <a:pt x="16" y="80"/>
                    <a:pt x="15" y="80"/>
                    <a:pt x="14" y="80"/>
                  </a:cubicBezTo>
                  <a:cubicBezTo>
                    <a:pt x="14" y="79"/>
                    <a:pt x="14" y="78"/>
                    <a:pt x="14" y="78"/>
                  </a:cubicBezTo>
                  <a:close/>
                  <a:moveTo>
                    <a:pt x="17" y="77"/>
                  </a:moveTo>
                  <a:cubicBezTo>
                    <a:pt x="18" y="77"/>
                    <a:pt x="19" y="77"/>
                    <a:pt x="20" y="77"/>
                  </a:cubicBezTo>
                  <a:cubicBezTo>
                    <a:pt x="20" y="78"/>
                    <a:pt x="20" y="79"/>
                    <a:pt x="20" y="79"/>
                  </a:cubicBezTo>
                  <a:cubicBezTo>
                    <a:pt x="19" y="79"/>
                    <a:pt x="18" y="79"/>
                    <a:pt x="17" y="79"/>
                  </a:cubicBezTo>
                  <a:cubicBezTo>
                    <a:pt x="17" y="79"/>
                    <a:pt x="17" y="78"/>
                    <a:pt x="17" y="77"/>
                  </a:cubicBezTo>
                  <a:close/>
                  <a:moveTo>
                    <a:pt x="21" y="77"/>
                  </a:moveTo>
                  <a:cubicBezTo>
                    <a:pt x="21" y="77"/>
                    <a:pt x="22" y="77"/>
                    <a:pt x="23" y="77"/>
                  </a:cubicBezTo>
                  <a:cubicBezTo>
                    <a:pt x="23" y="78"/>
                    <a:pt x="23" y="78"/>
                    <a:pt x="23" y="79"/>
                  </a:cubicBezTo>
                  <a:cubicBezTo>
                    <a:pt x="22" y="79"/>
                    <a:pt x="21" y="79"/>
                    <a:pt x="21" y="79"/>
                  </a:cubicBezTo>
                  <a:cubicBezTo>
                    <a:pt x="21" y="79"/>
                    <a:pt x="21" y="78"/>
                    <a:pt x="21" y="77"/>
                  </a:cubicBezTo>
                  <a:close/>
                  <a:moveTo>
                    <a:pt x="3" y="75"/>
                  </a:moveTo>
                  <a:cubicBezTo>
                    <a:pt x="3" y="75"/>
                    <a:pt x="4" y="75"/>
                    <a:pt x="5" y="75"/>
                  </a:cubicBezTo>
                  <a:cubicBezTo>
                    <a:pt x="5" y="75"/>
                    <a:pt x="5" y="76"/>
                    <a:pt x="5" y="77"/>
                  </a:cubicBezTo>
                  <a:cubicBezTo>
                    <a:pt x="4" y="77"/>
                    <a:pt x="3" y="77"/>
                    <a:pt x="3" y="77"/>
                  </a:cubicBezTo>
                  <a:cubicBezTo>
                    <a:pt x="3" y="76"/>
                    <a:pt x="3" y="76"/>
                    <a:pt x="3" y="75"/>
                  </a:cubicBezTo>
                  <a:close/>
                  <a:moveTo>
                    <a:pt x="8" y="74"/>
                  </a:moveTo>
                  <a:cubicBezTo>
                    <a:pt x="9" y="74"/>
                    <a:pt x="10" y="74"/>
                    <a:pt x="11" y="74"/>
                  </a:cubicBezTo>
                  <a:cubicBezTo>
                    <a:pt x="11" y="75"/>
                    <a:pt x="11" y="75"/>
                    <a:pt x="11" y="76"/>
                  </a:cubicBezTo>
                  <a:cubicBezTo>
                    <a:pt x="10" y="76"/>
                    <a:pt x="9" y="76"/>
                    <a:pt x="8" y="76"/>
                  </a:cubicBezTo>
                  <a:cubicBezTo>
                    <a:pt x="8" y="76"/>
                    <a:pt x="8" y="75"/>
                    <a:pt x="8" y="74"/>
                  </a:cubicBezTo>
                  <a:close/>
                  <a:moveTo>
                    <a:pt x="11" y="74"/>
                  </a:moveTo>
                  <a:cubicBezTo>
                    <a:pt x="12" y="74"/>
                    <a:pt x="13" y="74"/>
                    <a:pt x="14" y="74"/>
                  </a:cubicBezTo>
                  <a:cubicBezTo>
                    <a:pt x="14" y="74"/>
                    <a:pt x="14" y="75"/>
                    <a:pt x="14" y="76"/>
                  </a:cubicBezTo>
                  <a:cubicBezTo>
                    <a:pt x="13" y="76"/>
                    <a:pt x="12" y="76"/>
                    <a:pt x="11" y="76"/>
                  </a:cubicBezTo>
                  <a:cubicBezTo>
                    <a:pt x="11" y="75"/>
                    <a:pt x="11" y="75"/>
                    <a:pt x="11" y="74"/>
                  </a:cubicBezTo>
                  <a:close/>
                  <a:moveTo>
                    <a:pt x="14" y="74"/>
                  </a:moveTo>
                  <a:cubicBezTo>
                    <a:pt x="15" y="74"/>
                    <a:pt x="16" y="74"/>
                    <a:pt x="17" y="73"/>
                  </a:cubicBezTo>
                  <a:cubicBezTo>
                    <a:pt x="17" y="74"/>
                    <a:pt x="17" y="75"/>
                    <a:pt x="17" y="76"/>
                  </a:cubicBezTo>
                  <a:cubicBezTo>
                    <a:pt x="16" y="76"/>
                    <a:pt x="15" y="76"/>
                    <a:pt x="14" y="76"/>
                  </a:cubicBezTo>
                  <a:cubicBezTo>
                    <a:pt x="14" y="75"/>
                    <a:pt x="14" y="74"/>
                    <a:pt x="14" y="74"/>
                  </a:cubicBezTo>
                  <a:close/>
                  <a:moveTo>
                    <a:pt x="17" y="73"/>
                  </a:moveTo>
                  <a:cubicBezTo>
                    <a:pt x="18" y="73"/>
                    <a:pt x="19" y="73"/>
                    <a:pt x="20" y="73"/>
                  </a:cubicBezTo>
                  <a:cubicBezTo>
                    <a:pt x="20" y="74"/>
                    <a:pt x="20" y="75"/>
                    <a:pt x="20" y="75"/>
                  </a:cubicBezTo>
                  <a:cubicBezTo>
                    <a:pt x="19" y="75"/>
                    <a:pt x="18" y="75"/>
                    <a:pt x="17" y="75"/>
                  </a:cubicBezTo>
                  <a:cubicBezTo>
                    <a:pt x="17" y="75"/>
                    <a:pt x="17" y="74"/>
                    <a:pt x="17" y="73"/>
                  </a:cubicBezTo>
                  <a:close/>
                  <a:moveTo>
                    <a:pt x="21" y="73"/>
                  </a:moveTo>
                  <a:cubicBezTo>
                    <a:pt x="21" y="73"/>
                    <a:pt x="22" y="73"/>
                    <a:pt x="23" y="73"/>
                  </a:cubicBezTo>
                  <a:cubicBezTo>
                    <a:pt x="23" y="74"/>
                    <a:pt x="23" y="74"/>
                    <a:pt x="23" y="75"/>
                  </a:cubicBezTo>
                  <a:cubicBezTo>
                    <a:pt x="22" y="75"/>
                    <a:pt x="21" y="75"/>
                    <a:pt x="21" y="75"/>
                  </a:cubicBezTo>
                  <a:cubicBezTo>
                    <a:pt x="21" y="74"/>
                    <a:pt x="21" y="74"/>
                    <a:pt x="21" y="73"/>
                  </a:cubicBezTo>
                  <a:close/>
                  <a:moveTo>
                    <a:pt x="3" y="71"/>
                  </a:moveTo>
                  <a:cubicBezTo>
                    <a:pt x="3" y="71"/>
                    <a:pt x="4" y="71"/>
                    <a:pt x="5" y="71"/>
                  </a:cubicBezTo>
                  <a:cubicBezTo>
                    <a:pt x="5" y="71"/>
                    <a:pt x="5" y="72"/>
                    <a:pt x="5" y="73"/>
                  </a:cubicBezTo>
                  <a:cubicBezTo>
                    <a:pt x="4" y="73"/>
                    <a:pt x="3" y="73"/>
                    <a:pt x="3" y="73"/>
                  </a:cubicBezTo>
                  <a:cubicBezTo>
                    <a:pt x="3" y="72"/>
                    <a:pt x="3" y="72"/>
                    <a:pt x="3" y="71"/>
                  </a:cubicBezTo>
                  <a:close/>
                  <a:moveTo>
                    <a:pt x="11" y="70"/>
                  </a:moveTo>
                  <a:cubicBezTo>
                    <a:pt x="12" y="70"/>
                    <a:pt x="13" y="70"/>
                    <a:pt x="14" y="70"/>
                  </a:cubicBezTo>
                  <a:cubicBezTo>
                    <a:pt x="14" y="70"/>
                    <a:pt x="14" y="71"/>
                    <a:pt x="14" y="72"/>
                  </a:cubicBezTo>
                  <a:cubicBezTo>
                    <a:pt x="13" y="72"/>
                    <a:pt x="12" y="72"/>
                    <a:pt x="11" y="72"/>
                  </a:cubicBezTo>
                  <a:cubicBezTo>
                    <a:pt x="11" y="71"/>
                    <a:pt x="11" y="71"/>
                    <a:pt x="11" y="70"/>
                  </a:cubicBezTo>
                  <a:close/>
                  <a:moveTo>
                    <a:pt x="3" y="67"/>
                  </a:moveTo>
                  <a:cubicBezTo>
                    <a:pt x="3" y="67"/>
                    <a:pt x="4" y="67"/>
                    <a:pt x="5" y="67"/>
                  </a:cubicBezTo>
                  <a:cubicBezTo>
                    <a:pt x="5" y="68"/>
                    <a:pt x="5" y="68"/>
                    <a:pt x="5" y="69"/>
                  </a:cubicBezTo>
                  <a:cubicBezTo>
                    <a:pt x="4" y="69"/>
                    <a:pt x="3" y="69"/>
                    <a:pt x="3" y="69"/>
                  </a:cubicBezTo>
                  <a:cubicBezTo>
                    <a:pt x="3" y="68"/>
                    <a:pt x="3" y="68"/>
                    <a:pt x="3" y="67"/>
                  </a:cubicBezTo>
                  <a:close/>
                  <a:moveTo>
                    <a:pt x="8" y="66"/>
                  </a:moveTo>
                  <a:cubicBezTo>
                    <a:pt x="9" y="66"/>
                    <a:pt x="10" y="66"/>
                    <a:pt x="11" y="66"/>
                  </a:cubicBezTo>
                  <a:cubicBezTo>
                    <a:pt x="11" y="67"/>
                    <a:pt x="11" y="68"/>
                    <a:pt x="11" y="68"/>
                  </a:cubicBezTo>
                  <a:cubicBezTo>
                    <a:pt x="10" y="68"/>
                    <a:pt x="9" y="68"/>
                    <a:pt x="8" y="68"/>
                  </a:cubicBezTo>
                  <a:cubicBezTo>
                    <a:pt x="8" y="68"/>
                    <a:pt x="8" y="67"/>
                    <a:pt x="8" y="66"/>
                  </a:cubicBezTo>
                  <a:close/>
                  <a:moveTo>
                    <a:pt x="11" y="66"/>
                  </a:moveTo>
                  <a:cubicBezTo>
                    <a:pt x="12" y="66"/>
                    <a:pt x="13" y="66"/>
                    <a:pt x="14" y="66"/>
                  </a:cubicBezTo>
                  <a:cubicBezTo>
                    <a:pt x="14" y="66"/>
                    <a:pt x="14" y="67"/>
                    <a:pt x="14" y="68"/>
                  </a:cubicBezTo>
                  <a:cubicBezTo>
                    <a:pt x="13" y="68"/>
                    <a:pt x="12" y="68"/>
                    <a:pt x="11" y="68"/>
                  </a:cubicBezTo>
                  <a:cubicBezTo>
                    <a:pt x="11" y="67"/>
                    <a:pt x="11" y="67"/>
                    <a:pt x="11" y="66"/>
                  </a:cubicBezTo>
                  <a:close/>
                  <a:moveTo>
                    <a:pt x="3" y="63"/>
                  </a:moveTo>
                  <a:cubicBezTo>
                    <a:pt x="3" y="63"/>
                    <a:pt x="4" y="63"/>
                    <a:pt x="5" y="63"/>
                  </a:cubicBezTo>
                  <a:cubicBezTo>
                    <a:pt x="5" y="64"/>
                    <a:pt x="5" y="64"/>
                    <a:pt x="5" y="65"/>
                  </a:cubicBezTo>
                  <a:cubicBezTo>
                    <a:pt x="4" y="65"/>
                    <a:pt x="3" y="65"/>
                    <a:pt x="3" y="65"/>
                  </a:cubicBezTo>
                  <a:cubicBezTo>
                    <a:pt x="3" y="65"/>
                    <a:pt x="3" y="64"/>
                    <a:pt x="3" y="63"/>
                  </a:cubicBezTo>
                  <a:close/>
                  <a:moveTo>
                    <a:pt x="8" y="63"/>
                  </a:moveTo>
                  <a:cubicBezTo>
                    <a:pt x="9" y="62"/>
                    <a:pt x="10" y="62"/>
                    <a:pt x="11" y="62"/>
                  </a:cubicBezTo>
                  <a:cubicBezTo>
                    <a:pt x="11" y="63"/>
                    <a:pt x="11" y="64"/>
                    <a:pt x="11" y="64"/>
                  </a:cubicBezTo>
                  <a:cubicBezTo>
                    <a:pt x="10" y="64"/>
                    <a:pt x="9" y="64"/>
                    <a:pt x="8" y="65"/>
                  </a:cubicBezTo>
                  <a:cubicBezTo>
                    <a:pt x="8" y="64"/>
                    <a:pt x="8" y="63"/>
                    <a:pt x="8" y="63"/>
                  </a:cubicBezTo>
                  <a:close/>
                  <a:moveTo>
                    <a:pt x="11" y="62"/>
                  </a:moveTo>
                  <a:cubicBezTo>
                    <a:pt x="12" y="62"/>
                    <a:pt x="13" y="62"/>
                    <a:pt x="14" y="62"/>
                  </a:cubicBezTo>
                  <a:cubicBezTo>
                    <a:pt x="14" y="63"/>
                    <a:pt x="14" y="63"/>
                    <a:pt x="14" y="64"/>
                  </a:cubicBezTo>
                  <a:cubicBezTo>
                    <a:pt x="13" y="64"/>
                    <a:pt x="12" y="64"/>
                    <a:pt x="11" y="64"/>
                  </a:cubicBezTo>
                  <a:cubicBezTo>
                    <a:pt x="11" y="64"/>
                    <a:pt x="11" y="63"/>
                    <a:pt x="11" y="62"/>
                  </a:cubicBezTo>
                  <a:close/>
                  <a:moveTo>
                    <a:pt x="3" y="59"/>
                  </a:moveTo>
                  <a:cubicBezTo>
                    <a:pt x="3" y="59"/>
                    <a:pt x="4" y="59"/>
                    <a:pt x="5" y="59"/>
                  </a:cubicBezTo>
                  <a:cubicBezTo>
                    <a:pt x="5" y="60"/>
                    <a:pt x="5" y="60"/>
                    <a:pt x="5" y="61"/>
                  </a:cubicBezTo>
                  <a:cubicBezTo>
                    <a:pt x="4" y="61"/>
                    <a:pt x="3" y="61"/>
                    <a:pt x="3" y="61"/>
                  </a:cubicBezTo>
                  <a:cubicBezTo>
                    <a:pt x="3" y="61"/>
                    <a:pt x="3" y="60"/>
                    <a:pt x="3" y="59"/>
                  </a:cubicBezTo>
                  <a:close/>
                  <a:moveTo>
                    <a:pt x="8" y="59"/>
                  </a:moveTo>
                  <a:cubicBezTo>
                    <a:pt x="9" y="59"/>
                    <a:pt x="10" y="58"/>
                    <a:pt x="11" y="58"/>
                  </a:cubicBezTo>
                  <a:cubicBezTo>
                    <a:pt x="11" y="59"/>
                    <a:pt x="11" y="60"/>
                    <a:pt x="11" y="60"/>
                  </a:cubicBezTo>
                  <a:cubicBezTo>
                    <a:pt x="10" y="60"/>
                    <a:pt x="9" y="61"/>
                    <a:pt x="8" y="61"/>
                  </a:cubicBezTo>
                  <a:cubicBezTo>
                    <a:pt x="8" y="60"/>
                    <a:pt x="8" y="59"/>
                    <a:pt x="8" y="59"/>
                  </a:cubicBezTo>
                  <a:close/>
                  <a:moveTo>
                    <a:pt x="11" y="58"/>
                  </a:moveTo>
                  <a:cubicBezTo>
                    <a:pt x="12" y="58"/>
                    <a:pt x="13" y="58"/>
                    <a:pt x="14" y="58"/>
                  </a:cubicBezTo>
                  <a:cubicBezTo>
                    <a:pt x="14" y="59"/>
                    <a:pt x="14" y="59"/>
                    <a:pt x="14" y="60"/>
                  </a:cubicBezTo>
                  <a:cubicBezTo>
                    <a:pt x="13" y="60"/>
                    <a:pt x="12" y="60"/>
                    <a:pt x="11" y="60"/>
                  </a:cubicBezTo>
                  <a:cubicBezTo>
                    <a:pt x="11" y="60"/>
                    <a:pt x="11" y="59"/>
                    <a:pt x="11" y="58"/>
                  </a:cubicBezTo>
                  <a:close/>
                  <a:moveTo>
                    <a:pt x="3" y="56"/>
                  </a:moveTo>
                  <a:cubicBezTo>
                    <a:pt x="3" y="55"/>
                    <a:pt x="4" y="55"/>
                    <a:pt x="5" y="55"/>
                  </a:cubicBezTo>
                  <a:cubicBezTo>
                    <a:pt x="5" y="56"/>
                    <a:pt x="5" y="57"/>
                    <a:pt x="5" y="57"/>
                  </a:cubicBezTo>
                  <a:cubicBezTo>
                    <a:pt x="4" y="57"/>
                    <a:pt x="3" y="57"/>
                    <a:pt x="3" y="58"/>
                  </a:cubicBezTo>
                  <a:cubicBezTo>
                    <a:pt x="3" y="57"/>
                    <a:pt x="3" y="56"/>
                    <a:pt x="3" y="56"/>
                  </a:cubicBezTo>
                  <a:close/>
                  <a:moveTo>
                    <a:pt x="8" y="55"/>
                  </a:moveTo>
                  <a:cubicBezTo>
                    <a:pt x="9" y="55"/>
                    <a:pt x="10" y="54"/>
                    <a:pt x="11" y="54"/>
                  </a:cubicBezTo>
                  <a:cubicBezTo>
                    <a:pt x="11" y="55"/>
                    <a:pt x="11" y="56"/>
                    <a:pt x="11" y="56"/>
                  </a:cubicBezTo>
                  <a:cubicBezTo>
                    <a:pt x="10" y="56"/>
                    <a:pt x="9" y="57"/>
                    <a:pt x="8" y="57"/>
                  </a:cubicBezTo>
                  <a:cubicBezTo>
                    <a:pt x="8" y="56"/>
                    <a:pt x="8" y="55"/>
                    <a:pt x="8" y="55"/>
                  </a:cubicBezTo>
                  <a:close/>
                  <a:moveTo>
                    <a:pt x="11" y="54"/>
                  </a:moveTo>
                  <a:cubicBezTo>
                    <a:pt x="12" y="54"/>
                    <a:pt x="13" y="54"/>
                    <a:pt x="14" y="54"/>
                  </a:cubicBezTo>
                  <a:cubicBezTo>
                    <a:pt x="14" y="55"/>
                    <a:pt x="14" y="55"/>
                    <a:pt x="14" y="56"/>
                  </a:cubicBezTo>
                  <a:cubicBezTo>
                    <a:pt x="13" y="56"/>
                    <a:pt x="12" y="56"/>
                    <a:pt x="11" y="56"/>
                  </a:cubicBezTo>
                  <a:cubicBezTo>
                    <a:pt x="11" y="56"/>
                    <a:pt x="11" y="55"/>
                    <a:pt x="11" y="54"/>
                  </a:cubicBezTo>
                  <a:close/>
                  <a:moveTo>
                    <a:pt x="21" y="53"/>
                  </a:moveTo>
                  <a:cubicBezTo>
                    <a:pt x="21" y="53"/>
                    <a:pt x="22" y="53"/>
                    <a:pt x="23" y="53"/>
                  </a:cubicBezTo>
                  <a:cubicBezTo>
                    <a:pt x="23" y="53"/>
                    <a:pt x="23" y="54"/>
                    <a:pt x="23" y="55"/>
                  </a:cubicBezTo>
                  <a:cubicBezTo>
                    <a:pt x="22" y="55"/>
                    <a:pt x="21" y="55"/>
                    <a:pt x="21" y="55"/>
                  </a:cubicBezTo>
                  <a:cubicBezTo>
                    <a:pt x="21" y="54"/>
                    <a:pt x="21" y="54"/>
                    <a:pt x="21" y="53"/>
                  </a:cubicBezTo>
                  <a:close/>
                  <a:moveTo>
                    <a:pt x="8" y="51"/>
                  </a:moveTo>
                  <a:cubicBezTo>
                    <a:pt x="9" y="51"/>
                    <a:pt x="10" y="51"/>
                    <a:pt x="11" y="50"/>
                  </a:cubicBezTo>
                  <a:cubicBezTo>
                    <a:pt x="11" y="51"/>
                    <a:pt x="11" y="52"/>
                    <a:pt x="11" y="52"/>
                  </a:cubicBezTo>
                  <a:cubicBezTo>
                    <a:pt x="10" y="53"/>
                    <a:pt x="9" y="53"/>
                    <a:pt x="8" y="53"/>
                  </a:cubicBezTo>
                  <a:cubicBezTo>
                    <a:pt x="8" y="52"/>
                    <a:pt x="8" y="51"/>
                    <a:pt x="8" y="51"/>
                  </a:cubicBezTo>
                  <a:close/>
                  <a:moveTo>
                    <a:pt x="11" y="50"/>
                  </a:moveTo>
                  <a:cubicBezTo>
                    <a:pt x="12" y="50"/>
                    <a:pt x="13" y="50"/>
                    <a:pt x="14" y="50"/>
                  </a:cubicBezTo>
                  <a:cubicBezTo>
                    <a:pt x="14" y="51"/>
                    <a:pt x="14" y="51"/>
                    <a:pt x="14" y="52"/>
                  </a:cubicBezTo>
                  <a:cubicBezTo>
                    <a:pt x="13" y="52"/>
                    <a:pt x="12" y="52"/>
                    <a:pt x="11" y="52"/>
                  </a:cubicBezTo>
                  <a:cubicBezTo>
                    <a:pt x="11" y="52"/>
                    <a:pt x="11" y="51"/>
                    <a:pt x="11" y="50"/>
                  </a:cubicBezTo>
                  <a:close/>
                  <a:moveTo>
                    <a:pt x="14" y="50"/>
                  </a:moveTo>
                  <a:cubicBezTo>
                    <a:pt x="15" y="50"/>
                    <a:pt x="16" y="50"/>
                    <a:pt x="17" y="49"/>
                  </a:cubicBezTo>
                  <a:cubicBezTo>
                    <a:pt x="17" y="50"/>
                    <a:pt x="17" y="51"/>
                    <a:pt x="17" y="52"/>
                  </a:cubicBezTo>
                  <a:cubicBezTo>
                    <a:pt x="16" y="52"/>
                    <a:pt x="15" y="52"/>
                    <a:pt x="14" y="52"/>
                  </a:cubicBezTo>
                  <a:cubicBezTo>
                    <a:pt x="14" y="51"/>
                    <a:pt x="14" y="51"/>
                    <a:pt x="14" y="50"/>
                  </a:cubicBezTo>
                  <a:close/>
                  <a:moveTo>
                    <a:pt x="17" y="49"/>
                  </a:moveTo>
                  <a:cubicBezTo>
                    <a:pt x="18" y="49"/>
                    <a:pt x="19" y="49"/>
                    <a:pt x="20" y="49"/>
                  </a:cubicBezTo>
                  <a:cubicBezTo>
                    <a:pt x="20" y="50"/>
                    <a:pt x="20" y="50"/>
                    <a:pt x="20" y="51"/>
                  </a:cubicBezTo>
                  <a:cubicBezTo>
                    <a:pt x="19" y="51"/>
                    <a:pt x="18" y="51"/>
                    <a:pt x="17" y="51"/>
                  </a:cubicBezTo>
                  <a:cubicBezTo>
                    <a:pt x="17" y="51"/>
                    <a:pt x="17" y="50"/>
                    <a:pt x="17" y="49"/>
                  </a:cubicBezTo>
                  <a:close/>
                  <a:moveTo>
                    <a:pt x="21" y="49"/>
                  </a:moveTo>
                  <a:cubicBezTo>
                    <a:pt x="21" y="49"/>
                    <a:pt x="22" y="49"/>
                    <a:pt x="23" y="49"/>
                  </a:cubicBezTo>
                  <a:cubicBezTo>
                    <a:pt x="23" y="49"/>
                    <a:pt x="23" y="50"/>
                    <a:pt x="23" y="51"/>
                  </a:cubicBezTo>
                  <a:cubicBezTo>
                    <a:pt x="22" y="51"/>
                    <a:pt x="21" y="51"/>
                    <a:pt x="21" y="51"/>
                  </a:cubicBezTo>
                  <a:cubicBezTo>
                    <a:pt x="21" y="50"/>
                    <a:pt x="21" y="50"/>
                    <a:pt x="21" y="49"/>
                  </a:cubicBezTo>
                  <a:close/>
                  <a:moveTo>
                    <a:pt x="8" y="47"/>
                  </a:moveTo>
                  <a:cubicBezTo>
                    <a:pt x="9" y="47"/>
                    <a:pt x="10" y="47"/>
                    <a:pt x="11" y="46"/>
                  </a:cubicBezTo>
                  <a:cubicBezTo>
                    <a:pt x="11" y="47"/>
                    <a:pt x="11" y="48"/>
                    <a:pt x="11" y="49"/>
                  </a:cubicBezTo>
                  <a:cubicBezTo>
                    <a:pt x="10" y="49"/>
                    <a:pt x="9" y="49"/>
                    <a:pt x="8" y="49"/>
                  </a:cubicBezTo>
                  <a:cubicBezTo>
                    <a:pt x="8" y="48"/>
                    <a:pt x="8" y="48"/>
                    <a:pt x="8" y="47"/>
                  </a:cubicBezTo>
                  <a:close/>
                  <a:moveTo>
                    <a:pt x="11" y="46"/>
                  </a:moveTo>
                  <a:cubicBezTo>
                    <a:pt x="12" y="46"/>
                    <a:pt x="13" y="46"/>
                    <a:pt x="14" y="46"/>
                  </a:cubicBezTo>
                  <a:cubicBezTo>
                    <a:pt x="14" y="47"/>
                    <a:pt x="14" y="47"/>
                    <a:pt x="14" y="48"/>
                  </a:cubicBezTo>
                  <a:cubicBezTo>
                    <a:pt x="13" y="48"/>
                    <a:pt x="12" y="48"/>
                    <a:pt x="11" y="48"/>
                  </a:cubicBezTo>
                  <a:cubicBezTo>
                    <a:pt x="11" y="48"/>
                    <a:pt x="11" y="47"/>
                    <a:pt x="11" y="46"/>
                  </a:cubicBezTo>
                  <a:close/>
                  <a:moveTo>
                    <a:pt x="14" y="46"/>
                  </a:moveTo>
                  <a:cubicBezTo>
                    <a:pt x="15" y="46"/>
                    <a:pt x="16" y="46"/>
                    <a:pt x="17" y="45"/>
                  </a:cubicBezTo>
                  <a:cubicBezTo>
                    <a:pt x="17" y="46"/>
                    <a:pt x="17" y="47"/>
                    <a:pt x="17" y="48"/>
                  </a:cubicBezTo>
                  <a:cubicBezTo>
                    <a:pt x="16" y="48"/>
                    <a:pt x="15" y="48"/>
                    <a:pt x="14" y="48"/>
                  </a:cubicBezTo>
                  <a:cubicBezTo>
                    <a:pt x="14" y="47"/>
                    <a:pt x="14" y="47"/>
                    <a:pt x="14" y="46"/>
                  </a:cubicBezTo>
                  <a:close/>
                  <a:moveTo>
                    <a:pt x="17" y="45"/>
                  </a:moveTo>
                  <a:cubicBezTo>
                    <a:pt x="18" y="45"/>
                    <a:pt x="19" y="45"/>
                    <a:pt x="20" y="45"/>
                  </a:cubicBezTo>
                  <a:cubicBezTo>
                    <a:pt x="20" y="46"/>
                    <a:pt x="20" y="46"/>
                    <a:pt x="20" y="47"/>
                  </a:cubicBezTo>
                  <a:cubicBezTo>
                    <a:pt x="19" y="47"/>
                    <a:pt x="18" y="47"/>
                    <a:pt x="17" y="47"/>
                  </a:cubicBezTo>
                  <a:cubicBezTo>
                    <a:pt x="17" y="47"/>
                    <a:pt x="17" y="46"/>
                    <a:pt x="17" y="45"/>
                  </a:cubicBezTo>
                  <a:close/>
                  <a:moveTo>
                    <a:pt x="21" y="45"/>
                  </a:moveTo>
                  <a:cubicBezTo>
                    <a:pt x="21" y="45"/>
                    <a:pt x="22" y="45"/>
                    <a:pt x="23" y="44"/>
                  </a:cubicBezTo>
                  <a:cubicBezTo>
                    <a:pt x="23" y="45"/>
                    <a:pt x="23" y="46"/>
                    <a:pt x="23" y="47"/>
                  </a:cubicBezTo>
                  <a:cubicBezTo>
                    <a:pt x="22" y="47"/>
                    <a:pt x="21" y="47"/>
                    <a:pt x="21" y="47"/>
                  </a:cubicBezTo>
                  <a:cubicBezTo>
                    <a:pt x="21" y="46"/>
                    <a:pt x="21" y="46"/>
                    <a:pt x="21" y="45"/>
                  </a:cubicBezTo>
                  <a:close/>
                  <a:moveTo>
                    <a:pt x="3" y="44"/>
                  </a:moveTo>
                  <a:cubicBezTo>
                    <a:pt x="3" y="44"/>
                    <a:pt x="4" y="44"/>
                    <a:pt x="5" y="44"/>
                  </a:cubicBezTo>
                  <a:cubicBezTo>
                    <a:pt x="5" y="44"/>
                    <a:pt x="5" y="45"/>
                    <a:pt x="5" y="46"/>
                  </a:cubicBezTo>
                  <a:cubicBezTo>
                    <a:pt x="4" y="46"/>
                    <a:pt x="3" y="46"/>
                    <a:pt x="3" y="46"/>
                  </a:cubicBezTo>
                  <a:cubicBezTo>
                    <a:pt x="3" y="45"/>
                    <a:pt x="3" y="45"/>
                    <a:pt x="3" y="44"/>
                  </a:cubicBezTo>
                  <a:close/>
                  <a:moveTo>
                    <a:pt x="8" y="43"/>
                  </a:moveTo>
                  <a:cubicBezTo>
                    <a:pt x="9" y="43"/>
                    <a:pt x="10" y="43"/>
                    <a:pt x="11" y="43"/>
                  </a:cubicBezTo>
                  <a:cubicBezTo>
                    <a:pt x="11" y="43"/>
                    <a:pt x="11" y="44"/>
                    <a:pt x="11" y="45"/>
                  </a:cubicBezTo>
                  <a:cubicBezTo>
                    <a:pt x="10" y="45"/>
                    <a:pt x="9" y="45"/>
                    <a:pt x="8" y="45"/>
                  </a:cubicBezTo>
                  <a:cubicBezTo>
                    <a:pt x="8" y="44"/>
                    <a:pt x="8" y="44"/>
                    <a:pt x="8" y="43"/>
                  </a:cubicBezTo>
                  <a:close/>
                  <a:moveTo>
                    <a:pt x="11" y="42"/>
                  </a:moveTo>
                  <a:cubicBezTo>
                    <a:pt x="12" y="42"/>
                    <a:pt x="13" y="42"/>
                    <a:pt x="14" y="42"/>
                  </a:cubicBezTo>
                  <a:cubicBezTo>
                    <a:pt x="14" y="43"/>
                    <a:pt x="14" y="43"/>
                    <a:pt x="14" y="44"/>
                  </a:cubicBezTo>
                  <a:cubicBezTo>
                    <a:pt x="13" y="44"/>
                    <a:pt x="12" y="44"/>
                    <a:pt x="11" y="44"/>
                  </a:cubicBezTo>
                  <a:cubicBezTo>
                    <a:pt x="11" y="44"/>
                    <a:pt x="11" y="43"/>
                    <a:pt x="11" y="42"/>
                  </a:cubicBezTo>
                  <a:close/>
                  <a:moveTo>
                    <a:pt x="14" y="42"/>
                  </a:moveTo>
                  <a:cubicBezTo>
                    <a:pt x="15" y="42"/>
                    <a:pt x="16" y="42"/>
                    <a:pt x="17" y="41"/>
                  </a:cubicBezTo>
                  <a:cubicBezTo>
                    <a:pt x="17" y="42"/>
                    <a:pt x="17" y="43"/>
                    <a:pt x="17" y="44"/>
                  </a:cubicBezTo>
                  <a:cubicBezTo>
                    <a:pt x="16" y="44"/>
                    <a:pt x="15" y="44"/>
                    <a:pt x="14" y="44"/>
                  </a:cubicBezTo>
                  <a:cubicBezTo>
                    <a:pt x="14" y="43"/>
                    <a:pt x="14" y="43"/>
                    <a:pt x="14" y="42"/>
                  </a:cubicBezTo>
                  <a:close/>
                  <a:moveTo>
                    <a:pt x="17" y="41"/>
                  </a:moveTo>
                  <a:cubicBezTo>
                    <a:pt x="18" y="41"/>
                    <a:pt x="19" y="41"/>
                    <a:pt x="20" y="41"/>
                  </a:cubicBezTo>
                  <a:cubicBezTo>
                    <a:pt x="20" y="42"/>
                    <a:pt x="20" y="42"/>
                    <a:pt x="20" y="43"/>
                  </a:cubicBezTo>
                  <a:cubicBezTo>
                    <a:pt x="19" y="43"/>
                    <a:pt x="18" y="43"/>
                    <a:pt x="17" y="43"/>
                  </a:cubicBezTo>
                  <a:cubicBezTo>
                    <a:pt x="17" y="43"/>
                    <a:pt x="17" y="42"/>
                    <a:pt x="17" y="41"/>
                  </a:cubicBezTo>
                  <a:close/>
                  <a:moveTo>
                    <a:pt x="21" y="41"/>
                  </a:moveTo>
                  <a:cubicBezTo>
                    <a:pt x="21" y="41"/>
                    <a:pt x="22" y="41"/>
                    <a:pt x="23" y="40"/>
                  </a:cubicBezTo>
                  <a:cubicBezTo>
                    <a:pt x="23" y="41"/>
                    <a:pt x="23" y="42"/>
                    <a:pt x="23" y="42"/>
                  </a:cubicBezTo>
                  <a:cubicBezTo>
                    <a:pt x="22" y="43"/>
                    <a:pt x="21" y="43"/>
                    <a:pt x="21" y="43"/>
                  </a:cubicBezTo>
                  <a:cubicBezTo>
                    <a:pt x="21" y="42"/>
                    <a:pt x="21" y="42"/>
                    <a:pt x="21" y="41"/>
                  </a:cubicBezTo>
                  <a:close/>
                  <a:moveTo>
                    <a:pt x="3" y="40"/>
                  </a:moveTo>
                  <a:cubicBezTo>
                    <a:pt x="3" y="40"/>
                    <a:pt x="4" y="40"/>
                    <a:pt x="5" y="40"/>
                  </a:cubicBezTo>
                  <a:cubicBezTo>
                    <a:pt x="5" y="40"/>
                    <a:pt x="5" y="41"/>
                    <a:pt x="5" y="42"/>
                  </a:cubicBezTo>
                  <a:cubicBezTo>
                    <a:pt x="4" y="42"/>
                    <a:pt x="3" y="42"/>
                    <a:pt x="3" y="42"/>
                  </a:cubicBezTo>
                  <a:cubicBezTo>
                    <a:pt x="3" y="41"/>
                    <a:pt x="3" y="41"/>
                    <a:pt x="3" y="40"/>
                  </a:cubicBezTo>
                  <a:close/>
                  <a:moveTo>
                    <a:pt x="8" y="39"/>
                  </a:moveTo>
                  <a:cubicBezTo>
                    <a:pt x="9" y="39"/>
                    <a:pt x="10" y="39"/>
                    <a:pt x="11" y="39"/>
                  </a:cubicBezTo>
                  <a:cubicBezTo>
                    <a:pt x="11" y="39"/>
                    <a:pt x="11" y="40"/>
                    <a:pt x="11" y="41"/>
                  </a:cubicBezTo>
                  <a:cubicBezTo>
                    <a:pt x="10" y="41"/>
                    <a:pt x="9" y="41"/>
                    <a:pt x="8" y="41"/>
                  </a:cubicBezTo>
                  <a:cubicBezTo>
                    <a:pt x="8" y="40"/>
                    <a:pt x="8" y="40"/>
                    <a:pt x="8" y="39"/>
                  </a:cubicBezTo>
                  <a:close/>
                  <a:moveTo>
                    <a:pt x="11" y="38"/>
                  </a:moveTo>
                  <a:cubicBezTo>
                    <a:pt x="12" y="38"/>
                    <a:pt x="13" y="38"/>
                    <a:pt x="14" y="38"/>
                  </a:cubicBezTo>
                  <a:cubicBezTo>
                    <a:pt x="14" y="39"/>
                    <a:pt x="14" y="39"/>
                    <a:pt x="14" y="40"/>
                  </a:cubicBezTo>
                  <a:cubicBezTo>
                    <a:pt x="13" y="40"/>
                    <a:pt x="12" y="40"/>
                    <a:pt x="11" y="41"/>
                  </a:cubicBezTo>
                  <a:cubicBezTo>
                    <a:pt x="11" y="40"/>
                    <a:pt x="11" y="39"/>
                    <a:pt x="11" y="38"/>
                  </a:cubicBezTo>
                  <a:close/>
                  <a:moveTo>
                    <a:pt x="14" y="38"/>
                  </a:moveTo>
                  <a:cubicBezTo>
                    <a:pt x="15" y="38"/>
                    <a:pt x="16" y="38"/>
                    <a:pt x="17" y="37"/>
                  </a:cubicBezTo>
                  <a:cubicBezTo>
                    <a:pt x="17" y="38"/>
                    <a:pt x="17" y="39"/>
                    <a:pt x="17" y="40"/>
                  </a:cubicBezTo>
                  <a:cubicBezTo>
                    <a:pt x="16" y="40"/>
                    <a:pt x="15" y="40"/>
                    <a:pt x="14" y="40"/>
                  </a:cubicBezTo>
                  <a:cubicBezTo>
                    <a:pt x="14" y="39"/>
                    <a:pt x="14" y="39"/>
                    <a:pt x="14" y="38"/>
                  </a:cubicBezTo>
                  <a:close/>
                  <a:moveTo>
                    <a:pt x="17" y="37"/>
                  </a:moveTo>
                  <a:cubicBezTo>
                    <a:pt x="18" y="37"/>
                    <a:pt x="19" y="37"/>
                    <a:pt x="20" y="37"/>
                  </a:cubicBezTo>
                  <a:cubicBezTo>
                    <a:pt x="20" y="38"/>
                    <a:pt x="20" y="38"/>
                    <a:pt x="20" y="39"/>
                  </a:cubicBezTo>
                  <a:cubicBezTo>
                    <a:pt x="19" y="39"/>
                    <a:pt x="18" y="39"/>
                    <a:pt x="17" y="39"/>
                  </a:cubicBezTo>
                  <a:cubicBezTo>
                    <a:pt x="17" y="39"/>
                    <a:pt x="17" y="38"/>
                    <a:pt x="17" y="37"/>
                  </a:cubicBezTo>
                  <a:close/>
                  <a:moveTo>
                    <a:pt x="21" y="37"/>
                  </a:moveTo>
                  <a:cubicBezTo>
                    <a:pt x="21" y="37"/>
                    <a:pt x="22" y="36"/>
                    <a:pt x="23" y="36"/>
                  </a:cubicBezTo>
                  <a:cubicBezTo>
                    <a:pt x="23" y="37"/>
                    <a:pt x="23" y="38"/>
                    <a:pt x="23" y="38"/>
                  </a:cubicBezTo>
                  <a:cubicBezTo>
                    <a:pt x="22" y="39"/>
                    <a:pt x="21" y="39"/>
                    <a:pt x="21" y="39"/>
                  </a:cubicBezTo>
                  <a:cubicBezTo>
                    <a:pt x="21" y="38"/>
                    <a:pt x="21" y="37"/>
                    <a:pt x="21" y="37"/>
                  </a:cubicBezTo>
                  <a:close/>
                  <a:moveTo>
                    <a:pt x="3" y="36"/>
                  </a:moveTo>
                  <a:cubicBezTo>
                    <a:pt x="3" y="36"/>
                    <a:pt x="4" y="36"/>
                    <a:pt x="5" y="36"/>
                  </a:cubicBezTo>
                  <a:cubicBezTo>
                    <a:pt x="5" y="36"/>
                    <a:pt x="5" y="37"/>
                    <a:pt x="5" y="38"/>
                  </a:cubicBezTo>
                  <a:cubicBezTo>
                    <a:pt x="4" y="38"/>
                    <a:pt x="3" y="38"/>
                    <a:pt x="3" y="38"/>
                  </a:cubicBezTo>
                  <a:cubicBezTo>
                    <a:pt x="3" y="38"/>
                    <a:pt x="3" y="37"/>
                    <a:pt x="3" y="36"/>
                  </a:cubicBezTo>
                  <a:close/>
                  <a:moveTo>
                    <a:pt x="8" y="35"/>
                  </a:moveTo>
                  <a:cubicBezTo>
                    <a:pt x="9" y="35"/>
                    <a:pt x="10" y="35"/>
                    <a:pt x="11" y="35"/>
                  </a:cubicBezTo>
                  <a:cubicBezTo>
                    <a:pt x="11" y="35"/>
                    <a:pt x="11" y="36"/>
                    <a:pt x="11" y="37"/>
                  </a:cubicBezTo>
                  <a:cubicBezTo>
                    <a:pt x="10" y="37"/>
                    <a:pt x="9" y="37"/>
                    <a:pt x="8" y="37"/>
                  </a:cubicBezTo>
                  <a:cubicBezTo>
                    <a:pt x="8" y="36"/>
                    <a:pt x="8" y="36"/>
                    <a:pt x="8" y="35"/>
                  </a:cubicBezTo>
                  <a:close/>
                  <a:moveTo>
                    <a:pt x="11" y="35"/>
                  </a:moveTo>
                  <a:cubicBezTo>
                    <a:pt x="12" y="34"/>
                    <a:pt x="13" y="34"/>
                    <a:pt x="14" y="34"/>
                  </a:cubicBezTo>
                  <a:cubicBezTo>
                    <a:pt x="14" y="35"/>
                    <a:pt x="14" y="35"/>
                    <a:pt x="14" y="36"/>
                  </a:cubicBezTo>
                  <a:cubicBezTo>
                    <a:pt x="13" y="36"/>
                    <a:pt x="12" y="36"/>
                    <a:pt x="11" y="37"/>
                  </a:cubicBezTo>
                  <a:cubicBezTo>
                    <a:pt x="11" y="36"/>
                    <a:pt x="11" y="35"/>
                    <a:pt x="11" y="35"/>
                  </a:cubicBezTo>
                  <a:close/>
                  <a:moveTo>
                    <a:pt x="14" y="34"/>
                  </a:moveTo>
                  <a:cubicBezTo>
                    <a:pt x="15" y="34"/>
                    <a:pt x="16" y="34"/>
                    <a:pt x="17" y="33"/>
                  </a:cubicBezTo>
                  <a:cubicBezTo>
                    <a:pt x="17" y="34"/>
                    <a:pt x="17" y="35"/>
                    <a:pt x="17" y="36"/>
                  </a:cubicBezTo>
                  <a:cubicBezTo>
                    <a:pt x="16" y="36"/>
                    <a:pt x="15" y="36"/>
                    <a:pt x="14" y="36"/>
                  </a:cubicBezTo>
                  <a:cubicBezTo>
                    <a:pt x="14" y="35"/>
                    <a:pt x="14" y="35"/>
                    <a:pt x="14" y="34"/>
                  </a:cubicBezTo>
                  <a:close/>
                  <a:moveTo>
                    <a:pt x="17" y="33"/>
                  </a:moveTo>
                  <a:cubicBezTo>
                    <a:pt x="18" y="33"/>
                    <a:pt x="19" y="33"/>
                    <a:pt x="20" y="33"/>
                  </a:cubicBezTo>
                  <a:cubicBezTo>
                    <a:pt x="20" y="34"/>
                    <a:pt x="20" y="34"/>
                    <a:pt x="20" y="35"/>
                  </a:cubicBezTo>
                  <a:cubicBezTo>
                    <a:pt x="19" y="35"/>
                    <a:pt x="18" y="35"/>
                    <a:pt x="17" y="35"/>
                  </a:cubicBezTo>
                  <a:cubicBezTo>
                    <a:pt x="17" y="35"/>
                    <a:pt x="17" y="34"/>
                    <a:pt x="17" y="33"/>
                  </a:cubicBezTo>
                  <a:close/>
                  <a:moveTo>
                    <a:pt x="21" y="33"/>
                  </a:moveTo>
                  <a:cubicBezTo>
                    <a:pt x="21" y="33"/>
                    <a:pt x="22" y="32"/>
                    <a:pt x="23" y="32"/>
                  </a:cubicBezTo>
                  <a:cubicBezTo>
                    <a:pt x="23" y="33"/>
                    <a:pt x="23" y="34"/>
                    <a:pt x="23" y="34"/>
                  </a:cubicBezTo>
                  <a:cubicBezTo>
                    <a:pt x="22" y="35"/>
                    <a:pt x="21" y="35"/>
                    <a:pt x="21" y="35"/>
                  </a:cubicBezTo>
                  <a:cubicBezTo>
                    <a:pt x="21" y="34"/>
                    <a:pt x="21" y="33"/>
                    <a:pt x="21" y="33"/>
                  </a:cubicBezTo>
                  <a:close/>
                  <a:moveTo>
                    <a:pt x="8" y="31"/>
                  </a:moveTo>
                  <a:cubicBezTo>
                    <a:pt x="9" y="31"/>
                    <a:pt x="10" y="31"/>
                    <a:pt x="11" y="31"/>
                  </a:cubicBezTo>
                  <a:cubicBezTo>
                    <a:pt x="11" y="31"/>
                    <a:pt x="11" y="32"/>
                    <a:pt x="11" y="33"/>
                  </a:cubicBezTo>
                  <a:cubicBezTo>
                    <a:pt x="10" y="33"/>
                    <a:pt x="9" y="33"/>
                    <a:pt x="8" y="33"/>
                  </a:cubicBezTo>
                  <a:cubicBezTo>
                    <a:pt x="8" y="33"/>
                    <a:pt x="8" y="32"/>
                    <a:pt x="8" y="31"/>
                  </a:cubicBezTo>
                  <a:close/>
                  <a:moveTo>
                    <a:pt x="11" y="31"/>
                  </a:moveTo>
                  <a:cubicBezTo>
                    <a:pt x="12" y="30"/>
                    <a:pt x="13" y="30"/>
                    <a:pt x="14" y="30"/>
                  </a:cubicBezTo>
                  <a:cubicBezTo>
                    <a:pt x="14" y="31"/>
                    <a:pt x="14" y="31"/>
                    <a:pt x="14" y="32"/>
                  </a:cubicBezTo>
                  <a:cubicBezTo>
                    <a:pt x="13" y="32"/>
                    <a:pt x="12" y="32"/>
                    <a:pt x="11" y="33"/>
                  </a:cubicBezTo>
                  <a:cubicBezTo>
                    <a:pt x="11" y="32"/>
                    <a:pt x="11" y="31"/>
                    <a:pt x="11" y="31"/>
                  </a:cubicBezTo>
                  <a:close/>
                  <a:moveTo>
                    <a:pt x="14" y="30"/>
                  </a:moveTo>
                  <a:cubicBezTo>
                    <a:pt x="15" y="30"/>
                    <a:pt x="16" y="30"/>
                    <a:pt x="17" y="29"/>
                  </a:cubicBezTo>
                  <a:cubicBezTo>
                    <a:pt x="17" y="30"/>
                    <a:pt x="17" y="31"/>
                    <a:pt x="17" y="32"/>
                  </a:cubicBezTo>
                  <a:cubicBezTo>
                    <a:pt x="16" y="32"/>
                    <a:pt x="15" y="32"/>
                    <a:pt x="14" y="32"/>
                  </a:cubicBezTo>
                  <a:cubicBezTo>
                    <a:pt x="14" y="31"/>
                    <a:pt x="14" y="31"/>
                    <a:pt x="14" y="30"/>
                  </a:cubicBezTo>
                  <a:close/>
                  <a:moveTo>
                    <a:pt x="17" y="29"/>
                  </a:moveTo>
                  <a:cubicBezTo>
                    <a:pt x="18" y="29"/>
                    <a:pt x="19" y="29"/>
                    <a:pt x="20" y="29"/>
                  </a:cubicBezTo>
                  <a:cubicBezTo>
                    <a:pt x="20" y="30"/>
                    <a:pt x="20" y="30"/>
                    <a:pt x="20" y="31"/>
                  </a:cubicBezTo>
                  <a:cubicBezTo>
                    <a:pt x="19" y="31"/>
                    <a:pt x="18" y="31"/>
                    <a:pt x="17" y="31"/>
                  </a:cubicBezTo>
                  <a:cubicBezTo>
                    <a:pt x="17" y="31"/>
                    <a:pt x="17" y="30"/>
                    <a:pt x="17" y="29"/>
                  </a:cubicBezTo>
                  <a:close/>
                  <a:moveTo>
                    <a:pt x="21" y="29"/>
                  </a:moveTo>
                  <a:cubicBezTo>
                    <a:pt x="21" y="29"/>
                    <a:pt x="22" y="28"/>
                    <a:pt x="23" y="28"/>
                  </a:cubicBezTo>
                  <a:cubicBezTo>
                    <a:pt x="23" y="29"/>
                    <a:pt x="23" y="30"/>
                    <a:pt x="23" y="30"/>
                  </a:cubicBezTo>
                  <a:cubicBezTo>
                    <a:pt x="22" y="30"/>
                    <a:pt x="21" y="31"/>
                    <a:pt x="21" y="31"/>
                  </a:cubicBezTo>
                  <a:cubicBezTo>
                    <a:pt x="21" y="30"/>
                    <a:pt x="21" y="29"/>
                    <a:pt x="21" y="29"/>
                  </a:cubicBezTo>
                  <a:close/>
                  <a:moveTo>
                    <a:pt x="3" y="29"/>
                  </a:moveTo>
                  <a:cubicBezTo>
                    <a:pt x="3" y="28"/>
                    <a:pt x="4" y="28"/>
                    <a:pt x="5" y="28"/>
                  </a:cubicBezTo>
                  <a:cubicBezTo>
                    <a:pt x="5" y="29"/>
                    <a:pt x="5" y="29"/>
                    <a:pt x="5" y="30"/>
                  </a:cubicBezTo>
                  <a:cubicBezTo>
                    <a:pt x="4" y="30"/>
                    <a:pt x="3" y="30"/>
                    <a:pt x="3" y="31"/>
                  </a:cubicBezTo>
                  <a:cubicBezTo>
                    <a:pt x="3" y="30"/>
                    <a:pt x="3" y="29"/>
                    <a:pt x="3" y="29"/>
                  </a:cubicBezTo>
                  <a:close/>
                  <a:moveTo>
                    <a:pt x="8" y="27"/>
                  </a:moveTo>
                  <a:cubicBezTo>
                    <a:pt x="9" y="27"/>
                    <a:pt x="10" y="27"/>
                    <a:pt x="11" y="27"/>
                  </a:cubicBezTo>
                  <a:cubicBezTo>
                    <a:pt x="11" y="27"/>
                    <a:pt x="11" y="28"/>
                    <a:pt x="11" y="29"/>
                  </a:cubicBezTo>
                  <a:cubicBezTo>
                    <a:pt x="10" y="29"/>
                    <a:pt x="9" y="29"/>
                    <a:pt x="8" y="29"/>
                  </a:cubicBezTo>
                  <a:cubicBezTo>
                    <a:pt x="8" y="29"/>
                    <a:pt x="8" y="28"/>
                    <a:pt x="8" y="27"/>
                  </a:cubicBezTo>
                  <a:close/>
                  <a:moveTo>
                    <a:pt x="14" y="26"/>
                  </a:moveTo>
                  <a:cubicBezTo>
                    <a:pt x="15" y="26"/>
                    <a:pt x="16" y="26"/>
                    <a:pt x="17" y="25"/>
                  </a:cubicBezTo>
                  <a:cubicBezTo>
                    <a:pt x="17" y="26"/>
                    <a:pt x="17" y="27"/>
                    <a:pt x="17" y="28"/>
                  </a:cubicBezTo>
                  <a:cubicBezTo>
                    <a:pt x="16" y="28"/>
                    <a:pt x="15" y="28"/>
                    <a:pt x="14" y="28"/>
                  </a:cubicBezTo>
                  <a:cubicBezTo>
                    <a:pt x="14" y="27"/>
                    <a:pt x="14" y="27"/>
                    <a:pt x="14" y="26"/>
                  </a:cubicBezTo>
                  <a:close/>
                  <a:moveTo>
                    <a:pt x="17" y="25"/>
                  </a:moveTo>
                  <a:cubicBezTo>
                    <a:pt x="18" y="25"/>
                    <a:pt x="19" y="25"/>
                    <a:pt x="20" y="25"/>
                  </a:cubicBezTo>
                  <a:cubicBezTo>
                    <a:pt x="20" y="26"/>
                    <a:pt x="20" y="26"/>
                    <a:pt x="20" y="27"/>
                  </a:cubicBezTo>
                  <a:cubicBezTo>
                    <a:pt x="19" y="27"/>
                    <a:pt x="18" y="27"/>
                    <a:pt x="17" y="27"/>
                  </a:cubicBezTo>
                  <a:cubicBezTo>
                    <a:pt x="17" y="27"/>
                    <a:pt x="17" y="26"/>
                    <a:pt x="17" y="25"/>
                  </a:cubicBezTo>
                  <a:close/>
                  <a:moveTo>
                    <a:pt x="21" y="25"/>
                  </a:moveTo>
                  <a:cubicBezTo>
                    <a:pt x="21" y="25"/>
                    <a:pt x="22" y="24"/>
                    <a:pt x="23" y="24"/>
                  </a:cubicBezTo>
                  <a:cubicBezTo>
                    <a:pt x="23" y="25"/>
                    <a:pt x="23" y="26"/>
                    <a:pt x="23" y="26"/>
                  </a:cubicBezTo>
                  <a:cubicBezTo>
                    <a:pt x="22" y="26"/>
                    <a:pt x="21" y="27"/>
                    <a:pt x="21" y="27"/>
                  </a:cubicBezTo>
                  <a:cubicBezTo>
                    <a:pt x="21" y="26"/>
                    <a:pt x="21" y="25"/>
                    <a:pt x="21" y="25"/>
                  </a:cubicBezTo>
                  <a:close/>
                  <a:moveTo>
                    <a:pt x="3" y="25"/>
                  </a:moveTo>
                  <a:cubicBezTo>
                    <a:pt x="3" y="24"/>
                    <a:pt x="4" y="24"/>
                    <a:pt x="5" y="24"/>
                  </a:cubicBezTo>
                  <a:cubicBezTo>
                    <a:pt x="5" y="25"/>
                    <a:pt x="5" y="25"/>
                    <a:pt x="5" y="26"/>
                  </a:cubicBezTo>
                  <a:cubicBezTo>
                    <a:pt x="4" y="26"/>
                    <a:pt x="3" y="26"/>
                    <a:pt x="3" y="27"/>
                  </a:cubicBezTo>
                  <a:cubicBezTo>
                    <a:pt x="3" y="26"/>
                    <a:pt x="3" y="25"/>
                    <a:pt x="3" y="25"/>
                  </a:cubicBezTo>
                  <a:close/>
                  <a:moveTo>
                    <a:pt x="8" y="23"/>
                  </a:moveTo>
                  <a:cubicBezTo>
                    <a:pt x="9" y="23"/>
                    <a:pt x="10" y="23"/>
                    <a:pt x="11" y="23"/>
                  </a:cubicBezTo>
                  <a:cubicBezTo>
                    <a:pt x="11" y="24"/>
                    <a:pt x="11" y="24"/>
                    <a:pt x="11" y="25"/>
                  </a:cubicBezTo>
                  <a:cubicBezTo>
                    <a:pt x="10" y="25"/>
                    <a:pt x="9" y="25"/>
                    <a:pt x="8" y="25"/>
                  </a:cubicBezTo>
                  <a:cubicBezTo>
                    <a:pt x="8" y="25"/>
                    <a:pt x="8" y="24"/>
                    <a:pt x="8" y="23"/>
                  </a:cubicBezTo>
                  <a:close/>
                  <a:moveTo>
                    <a:pt x="14" y="22"/>
                  </a:moveTo>
                  <a:cubicBezTo>
                    <a:pt x="15" y="22"/>
                    <a:pt x="16" y="22"/>
                    <a:pt x="17" y="22"/>
                  </a:cubicBezTo>
                  <a:cubicBezTo>
                    <a:pt x="17" y="22"/>
                    <a:pt x="17" y="23"/>
                    <a:pt x="17" y="24"/>
                  </a:cubicBezTo>
                  <a:cubicBezTo>
                    <a:pt x="16" y="24"/>
                    <a:pt x="15" y="24"/>
                    <a:pt x="14" y="24"/>
                  </a:cubicBezTo>
                  <a:cubicBezTo>
                    <a:pt x="14" y="23"/>
                    <a:pt x="14" y="23"/>
                    <a:pt x="14" y="22"/>
                  </a:cubicBezTo>
                  <a:close/>
                  <a:moveTo>
                    <a:pt x="17" y="21"/>
                  </a:moveTo>
                  <a:cubicBezTo>
                    <a:pt x="18" y="21"/>
                    <a:pt x="19" y="21"/>
                    <a:pt x="20" y="21"/>
                  </a:cubicBezTo>
                  <a:cubicBezTo>
                    <a:pt x="20" y="22"/>
                    <a:pt x="20" y="22"/>
                    <a:pt x="20" y="23"/>
                  </a:cubicBezTo>
                  <a:cubicBezTo>
                    <a:pt x="19" y="23"/>
                    <a:pt x="18" y="23"/>
                    <a:pt x="17" y="23"/>
                  </a:cubicBezTo>
                  <a:cubicBezTo>
                    <a:pt x="17" y="23"/>
                    <a:pt x="17" y="22"/>
                    <a:pt x="17" y="21"/>
                  </a:cubicBezTo>
                  <a:close/>
                  <a:moveTo>
                    <a:pt x="21" y="21"/>
                  </a:moveTo>
                  <a:cubicBezTo>
                    <a:pt x="21" y="21"/>
                    <a:pt x="22" y="20"/>
                    <a:pt x="23" y="20"/>
                  </a:cubicBezTo>
                  <a:cubicBezTo>
                    <a:pt x="23" y="21"/>
                    <a:pt x="23" y="22"/>
                    <a:pt x="23" y="22"/>
                  </a:cubicBezTo>
                  <a:cubicBezTo>
                    <a:pt x="22" y="22"/>
                    <a:pt x="21" y="23"/>
                    <a:pt x="21" y="23"/>
                  </a:cubicBezTo>
                  <a:cubicBezTo>
                    <a:pt x="21" y="22"/>
                    <a:pt x="21" y="21"/>
                    <a:pt x="21" y="21"/>
                  </a:cubicBezTo>
                  <a:close/>
                  <a:moveTo>
                    <a:pt x="3" y="21"/>
                  </a:moveTo>
                  <a:cubicBezTo>
                    <a:pt x="3" y="21"/>
                    <a:pt x="4" y="20"/>
                    <a:pt x="5" y="20"/>
                  </a:cubicBezTo>
                  <a:cubicBezTo>
                    <a:pt x="5" y="21"/>
                    <a:pt x="5" y="22"/>
                    <a:pt x="5" y="22"/>
                  </a:cubicBezTo>
                  <a:cubicBezTo>
                    <a:pt x="4" y="22"/>
                    <a:pt x="3" y="23"/>
                    <a:pt x="3" y="23"/>
                  </a:cubicBezTo>
                  <a:cubicBezTo>
                    <a:pt x="3" y="22"/>
                    <a:pt x="3" y="21"/>
                    <a:pt x="3" y="21"/>
                  </a:cubicBezTo>
                  <a:close/>
                  <a:moveTo>
                    <a:pt x="8" y="19"/>
                  </a:moveTo>
                  <a:cubicBezTo>
                    <a:pt x="9" y="19"/>
                    <a:pt x="10" y="19"/>
                    <a:pt x="11" y="19"/>
                  </a:cubicBezTo>
                  <a:cubicBezTo>
                    <a:pt x="11" y="20"/>
                    <a:pt x="11" y="20"/>
                    <a:pt x="11" y="21"/>
                  </a:cubicBezTo>
                  <a:cubicBezTo>
                    <a:pt x="10" y="21"/>
                    <a:pt x="9" y="21"/>
                    <a:pt x="8" y="21"/>
                  </a:cubicBezTo>
                  <a:cubicBezTo>
                    <a:pt x="8" y="21"/>
                    <a:pt x="8" y="20"/>
                    <a:pt x="8" y="19"/>
                  </a:cubicBezTo>
                  <a:close/>
                  <a:moveTo>
                    <a:pt x="14" y="18"/>
                  </a:moveTo>
                  <a:cubicBezTo>
                    <a:pt x="15" y="18"/>
                    <a:pt x="16" y="18"/>
                    <a:pt x="17" y="17"/>
                  </a:cubicBezTo>
                  <a:cubicBezTo>
                    <a:pt x="17" y="18"/>
                    <a:pt x="17" y="19"/>
                    <a:pt x="17" y="20"/>
                  </a:cubicBezTo>
                  <a:cubicBezTo>
                    <a:pt x="16" y="20"/>
                    <a:pt x="15" y="20"/>
                    <a:pt x="14" y="20"/>
                  </a:cubicBezTo>
                  <a:cubicBezTo>
                    <a:pt x="14" y="19"/>
                    <a:pt x="14" y="19"/>
                    <a:pt x="14" y="18"/>
                  </a:cubicBez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97" name="Rectangle 2603"/>
            <p:cNvSpPr>
              <a:spLocks noChangeArrowheads="1"/>
            </p:cNvSpPr>
            <p:nvPr/>
          </p:nvSpPr>
          <p:spPr bwMode="auto">
            <a:xfrm>
              <a:off x="-688974" y="944562"/>
              <a:ext cx="49213" cy="211138"/>
            </a:xfrm>
            <a:prstGeom prst="rect">
              <a:avLst/>
            </a:pr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98" name="Freeform 2604"/>
            <p:cNvSpPr>
              <a:spLocks noEditPoints="1"/>
            </p:cNvSpPr>
            <p:nvPr/>
          </p:nvSpPr>
          <p:spPr bwMode="auto">
            <a:xfrm>
              <a:off x="-506412" y="620712"/>
              <a:ext cx="155575" cy="534988"/>
            </a:xfrm>
            <a:custGeom>
              <a:avLst/>
              <a:gdLst>
                <a:gd name="T0" fmla="*/ 48 w 48"/>
                <a:gd name="T1" fmla="*/ 2 h 164"/>
                <a:gd name="T2" fmla="*/ 28 w 48"/>
                <a:gd name="T3" fmla="*/ 6 h 164"/>
                <a:gd name="T4" fmla="*/ 27 w 48"/>
                <a:gd name="T5" fmla="*/ 9 h 164"/>
                <a:gd name="T6" fmla="*/ 19 w 48"/>
                <a:gd name="T7" fmla="*/ 12 h 164"/>
                <a:gd name="T8" fmla="*/ 19 w 48"/>
                <a:gd name="T9" fmla="*/ 12 h 164"/>
                <a:gd name="T10" fmla="*/ 15 w 48"/>
                <a:gd name="T11" fmla="*/ 0 h 164"/>
                <a:gd name="T12" fmla="*/ 12 w 48"/>
                <a:gd name="T13" fmla="*/ 27 h 164"/>
                <a:gd name="T14" fmla="*/ 17 w 48"/>
                <a:gd name="T15" fmla="*/ 42 h 164"/>
                <a:gd name="T16" fmla="*/ 17 w 48"/>
                <a:gd name="T17" fmla="*/ 44 h 164"/>
                <a:gd name="T18" fmla="*/ 41 w 48"/>
                <a:gd name="T19" fmla="*/ 38 h 164"/>
                <a:gd name="T20" fmla="*/ 17 w 48"/>
                <a:gd name="T21" fmla="*/ 38 h 164"/>
                <a:gd name="T22" fmla="*/ 41 w 48"/>
                <a:gd name="T23" fmla="*/ 48 h 164"/>
                <a:gd name="T24" fmla="*/ 17 w 48"/>
                <a:gd name="T25" fmla="*/ 50 h 164"/>
                <a:gd name="T26" fmla="*/ 17 w 48"/>
                <a:gd name="T27" fmla="*/ 53 h 164"/>
                <a:gd name="T28" fmla="*/ 41 w 48"/>
                <a:gd name="T29" fmla="*/ 55 h 164"/>
                <a:gd name="T30" fmla="*/ 17 w 48"/>
                <a:gd name="T31" fmla="*/ 55 h 164"/>
                <a:gd name="T32" fmla="*/ 41 w 48"/>
                <a:gd name="T33" fmla="*/ 61 h 164"/>
                <a:gd name="T34" fmla="*/ 17 w 48"/>
                <a:gd name="T35" fmla="*/ 63 h 164"/>
                <a:gd name="T36" fmla="*/ 17 w 48"/>
                <a:gd name="T37" fmla="*/ 65 h 164"/>
                <a:gd name="T38" fmla="*/ 41 w 48"/>
                <a:gd name="T39" fmla="*/ 67 h 164"/>
                <a:gd name="T40" fmla="*/ 17 w 48"/>
                <a:gd name="T41" fmla="*/ 67 h 164"/>
                <a:gd name="T42" fmla="*/ 41 w 48"/>
                <a:gd name="T43" fmla="*/ 74 h 164"/>
                <a:gd name="T44" fmla="*/ 17 w 48"/>
                <a:gd name="T45" fmla="*/ 76 h 164"/>
                <a:gd name="T46" fmla="*/ 17 w 48"/>
                <a:gd name="T47" fmla="*/ 78 h 164"/>
                <a:gd name="T48" fmla="*/ 41 w 48"/>
                <a:gd name="T49" fmla="*/ 80 h 164"/>
                <a:gd name="T50" fmla="*/ 17 w 48"/>
                <a:gd name="T51" fmla="*/ 80 h 164"/>
                <a:gd name="T52" fmla="*/ 41 w 48"/>
                <a:gd name="T53" fmla="*/ 87 h 164"/>
                <a:gd name="T54" fmla="*/ 17 w 48"/>
                <a:gd name="T55" fmla="*/ 89 h 164"/>
                <a:gd name="T56" fmla="*/ 17 w 48"/>
                <a:gd name="T57" fmla="*/ 91 h 164"/>
                <a:gd name="T58" fmla="*/ 41 w 48"/>
                <a:gd name="T59" fmla="*/ 93 h 164"/>
                <a:gd name="T60" fmla="*/ 17 w 48"/>
                <a:gd name="T61" fmla="*/ 93 h 164"/>
                <a:gd name="T62" fmla="*/ 41 w 48"/>
                <a:gd name="T63" fmla="*/ 100 h 164"/>
                <a:gd name="T64" fmla="*/ 17 w 48"/>
                <a:gd name="T65" fmla="*/ 102 h 164"/>
                <a:gd name="T66" fmla="*/ 17 w 48"/>
                <a:gd name="T67" fmla="*/ 104 h 164"/>
                <a:gd name="T68" fmla="*/ 41 w 48"/>
                <a:gd name="T69" fmla="*/ 106 h 164"/>
                <a:gd name="T70" fmla="*/ 17 w 48"/>
                <a:gd name="T71" fmla="*/ 106 h 164"/>
                <a:gd name="T72" fmla="*/ 41 w 48"/>
                <a:gd name="T73" fmla="*/ 112 h 164"/>
                <a:gd name="T74" fmla="*/ 17 w 48"/>
                <a:gd name="T75" fmla="*/ 114 h 164"/>
                <a:gd name="T76" fmla="*/ 17 w 48"/>
                <a:gd name="T77" fmla="*/ 117 h 164"/>
                <a:gd name="T78" fmla="*/ 41 w 48"/>
                <a:gd name="T79" fmla="*/ 119 h 164"/>
                <a:gd name="T80" fmla="*/ 17 w 48"/>
                <a:gd name="T81" fmla="*/ 119 h 164"/>
                <a:gd name="T82" fmla="*/ 41 w 48"/>
                <a:gd name="T83" fmla="*/ 125 h 164"/>
                <a:gd name="T84" fmla="*/ 17 w 48"/>
                <a:gd name="T85" fmla="*/ 127 h 164"/>
                <a:gd name="T86" fmla="*/ 17 w 48"/>
                <a:gd name="T87" fmla="*/ 12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 h="164">
                  <a:moveTo>
                    <a:pt x="0" y="164"/>
                  </a:moveTo>
                  <a:cubicBezTo>
                    <a:pt x="48" y="164"/>
                    <a:pt x="48" y="164"/>
                    <a:pt x="48" y="164"/>
                  </a:cubicBezTo>
                  <a:cubicBezTo>
                    <a:pt x="48" y="2"/>
                    <a:pt x="48" y="2"/>
                    <a:pt x="48" y="2"/>
                  </a:cubicBezTo>
                  <a:cubicBezTo>
                    <a:pt x="43" y="3"/>
                    <a:pt x="38" y="4"/>
                    <a:pt x="34" y="6"/>
                  </a:cubicBezTo>
                  <a:cubicBezTo>
                    <a:pt x="34" y="6"/>
                    <a:pt x="34" y="6"/>
                    <a:pt x="34" y="6"/>
                  </a:cubicBezTo>
                  <a:cubicBezTo>
                    <a:pt x="28" y="6"/>
                    <a:pt x="28" y="6"/>
                    <a:pt x="28" y="6"/>
                  </a:cubicBezTo>
                  <a:cubicBezTo>
                    <a:pt x="28" y="1"/>
                    <a:pt x="28" y="1"/>
                    <a:pt x="28" y="1"/>
                  </a:cubicBezTo>
                  <a:cubicBezTo>
                    <a:pt x="27" y="1"/>
                    <a:pt x="27" y="1"/>
                    <a:pt x="27" y="1"/>
                  </a:cubicBezTo>
                  <a:cubicBezTo>
                    <a:pt x="27" y="9"/>
                    <a:pt x="27" y="9"/>
                    <a:pt x="27" y="9"/>
                  </a:cubicBezTo>
                  <a:cubicBezTo>
                    <a:pt x="25" y="11"/>
                    <a:pt x="23" y="12"/>
                    <a:pt x="22" y="14"/>
                  </a:cubicBezTo>
                  <a:cubicBezTo>
                    <a:pt x="19" y="14"/>
                    <a:pt x="19" y="14"/>
                    <a:pt x="19" y="14"/>
                  </a:cubicBezTo>
                  <a:cubicBezTo>
                    <a:pt x="19" y="12"/>
                    <a:pt x="19" y="12"/>
                    <a:pt x="19" y="12"/>
                  </a:cubicBezTo>
                  <a:cubicBezTo>
                    <a:pt x="19" y="5"/>
                    <a:pt x="19" y="5"/>
                    <a:pt x="19" y="5"/>
                  </a:cubicBezTo>
                  <a:cubicBezTo>
                    <a:pt x="19" y="5"/>
                    <a:pt x="19" y="5"/>
                    <a:pt x="19" y="5"/>
                  </a:cubicBezTo>
                  <a:cubicBezTo>
                    <a:pt x="19" y="12"/>
                    <a:pt x="19" y="12"/>
                    <a:pt x="19" y="12"/>
                  </a:cubicBezTo>
                  <a:cubicBezTo>
                    <a:pt x="16" y="12"/>
                    <a:pt x="16" y="12"/>
                    <a:pt x="16" y="12"/>
                  </a:cubicBezTo>
                  <a:cubicBezTo>
                    <a:pt x="16" y="0"/>
                    <a:pt x="16" y="0"/>
                    <a:pt x="16" y="0"/>
                  </a:cubicBezTo>
                  <a:cubicBezTo>
                    <a:pt x="15" y="0"/>
                    <a:pt x="15" y="0"/>
                    <a:pt x="15" y="0"/>
                  </a:cubicBezTo>
                  <a:cubicBezTo>
                    <a:pt x="15" y="14"/>
                    <a:pt x="15" y="14"/>
                    <a:pt x="15" y="14"/>
                  </a:cubicBezTo>
                  <a:cubicBezTo>
                    <a:pt x="12" y="14"/>
                    <a:pt x="12" y="14"/>
                    <a:pt x="12" y="14"/>
                  </a:cubicBezTo>
                  <a:cubicBezTo>
                    <a:pt x="12" y="27"/>
                    <a:pt x="12" y="27"/>
                    <a:pt x="12" y="27"/>
                  </a:cubicBezTo>
                  <a:cubicBezTo>
                    <a:pt x="11" y="30"/>
                    <a:pt x="10" y="33"/>
                    <a:pt x="9" y="35"/>
                  </a:cubicBezTo>
                  <a:cubicBezTo>
                    <a:pt x="0" y="164"/>
                    <a:pt x="0" y="164"/>
                    <a:pt x="0" y="164"/>
                  </a:cubicBezTo>
                  <a:close/>
                  <a:moveTo>
                    <a:pt x="17" y="42"/>
                  </a:moveTo>
                  <a:cubicBezTo>
                    <a:pt x="25" y="42"/>
                    <a:pt x="33" y="42"/>
                    <a:pt x="41" y="42"/>
                  </a:cubicBezTo>
                  <a:cubicBezTo>
                    <a:pt x="41" y="43"/>
                    <a:pt x="41" y="43"/>
                    <a:pt x="41" y="44"/>
                  </a:cubicBezTo>
                  <a:cubicBezTo>
                    <a:pt x="33" y="44"/>
                    <a:pt x="25" y="44"/>
                    <a:pt x="17" y="44"/>
                  </a:cubicBezTo>
                  <a:cubicBezTo>
                    <a:pt x="17" y="43"/>
                    <a:pt x="17" y="43"/>
                    <a:pt x="17" y="42"/>
                  </a:cubicBezTo>
                  <a:close/>
                  <a:moveTo>
                    <a:pt x="17" y="38"/>
                  </a:moveTo>
                  <a:cubicBezTo>
                    <a:pt x="41" y="38"/>
                    <a:pt x="41" y="38"/>
                    <a:pt x="41" y="38"/>
                  </a:cubicBezTo>
                  <a:cubicBezTo>
                    <a:pt x="41" y="40"/>
                    <a:pt x="41" y="40"/>
                    <a:pt x="41" y="40"/>
                  </a:cubicBezTo>
                  <a:cubicBezTo>
                    <a:pt x="17" y="40"/>
                    <a:pt x="17" y="40"/>
                    <a:pt x="17" y="40"/>
                  </a:cubicBezTo>
                  <a:cubicBezTo>
                    <a:pt x="17" y="38"/>
                    <a:pt x="17" y="38"/>
                    <a:pt x="17" y="38"/>
                  </a:cubicBezTo>
                  <a:close/>
                  <a:moveTo>
                    <a:pt x="17" y="46"/>
                  </a:moveTo>
                  <a:cubicBezTo>
                    <a:pt x="25" y="46"/>
                    <a:pt x="33" y="46"/>
                    <a:pt x="41" y="46"/>
                  </a:cubicBezTo>
                  <a:cubicBezTo>
                    <a:pt x="41" y="47"/>
                    <a:pt x="41" y="48"/>
                    <a:pt x="41" y="48"/>
                  </a:cubicBezTo>
                  <a:cubicBezTo>
                    <a:pt x="33" y="48"/>
                    <a:pt x="25" y="48"/>
                    <a:pt x="17" y="48"/>
                  </a:cubicBezTo>
                  <a:cubicBezTo>
                    <a:pt x="17" y="48"/>
                    <a:pt x="17" y="47"/>
                    <a:pt x="17" y="46"/>
                  </a:cubicBezTo>
                  <a:close/>
                  <a:moveTo>
                    <a:pt x="17" y="50"/>
                  </a:moveTo>
                  <a:cubicBezTo>
                    <a:pt x="25" y="50"/>
                    <a:pt x="33" y="50"/>
                    <a:pt x="41" y="50"/>
                  </a:cubicBezTo>
                  <a:cubicBezTo>
                    <a:pt x="41" y="51"/>
                    <a:pt x="41" y="52"/>
                    <a:pt x="41" y="53"/>
                  </a:cubicBezTo>
                  <a:cubicBezTo>
                    <a:pt x="33" y="53"/>
                    <a:pt x="25" y="53"/>
                    <a:pt x="17" y="53"/>
                  </a:cubicBezTo>
                  <a:cubicBezTo>
                    <a:pt x="17" y="52"/>
                    <a:pt x="17" y="51"/>
                    <a:pt x="17" y="50"/>
                  </a:cubicBezTo>
                  <a:close/>
                  <a:moveTo>
                    <a:pt x="17" y="55"/>
                  </a:moveTo>
                  <a:cubicBezTo>
                    <a:pt x="25" y="55"/>
                    <a:pt x="33" y="55"/>
                    <a:pt x="41" y="55"/>
                  </a:cubicBezTo>
                  <a:cubicBezTo>
                    <a:pt x="41" y="55"/>
                    <a:pt x="41" y="56"/>
                    <a:pt x="41" y="57"/>
                  </a:cubicBezTo>
                  <a:cubicBezTo>
                    <a:pt x="33" y="57"/>
                    <a:pt x="25" y="57"/>
                    <a:pt x="17" y="57"/>
                  </a:cubicBezTo>
                  <a:cubicBezTo>
                    <a:pt x="17" y="56"/>
                    <a:pt x="17" y="55"/>
                    <a:pt x="17" y="55"/>
                  </a:cubicBezTo>
                  <a:close/>
                  <a:moveTo>
                    <a:pt x="17" y="59"/>
                  </a:moveTo>
                  <a:cubicBezTo>
                    <a:pt x="25" y="59"/>
                    <a:pt x="33" y="59"/>
                    <a:pt x="41" y="59"/>
                  </a:cubicBezTo>
                  <a:cubicBezTo>
                    <a:pt x="41" y="60"/>
                    <a:pt x="41" y="60"/>
                    <a:pt x="41" y="61"/>
                  </a:cubicBezTo>
                  <a:cubicBezTo>
                    <a:pt x="33" y="61"/>
                    <a:pt x="25" y="61"/>
                    <a:pt x="17" y="61"/>
                  </a:cubicBezTo>
                  <a:cubicBezTo>
                    <a:pt x="17" y="60"/>
                    <a:pt x="17" y="60"/>
                    <a:pt x="17" y="59"/>
                  </a:cubicBezTo>
                  <a:close/>
                  <a:moveTo>
                    <a:pt x="17" y="63"/>
                  </a:moveTo>
                  <a:cubicBezTo>
                    <a:pt x="25" y="63"/>
                    <a:pt x="33" y="63"/>
                    <a:pt x="41" y="63"/>
                  </a:cubicBezTo>
                  <a:cubicBezTo>
                    <a:pt x="41" y="64"/>
                    <a:pt x="41" y="65"/>
                    <a:pt x="41" y="65"/>
                  </a:cubicBezTo>
                  <a:cubicBezTo>
                    <a:pt x="33" y="65"/>
                    <a:pt x="25" y="65"/>
                    <a:pt x="17" y="65"/>
                  </a:cubicBezTo>
                  <a:cubicBezTo>
                    <a:pt x="17" y="65"/>
                    <a:pt x="17" y="64"/>
                    <a:pt x="17" y="63"/>
                  </a:cubicBezTo>
                  <a:close/>
                  <a:moveTo>
                    <a:pt x="17" y="67"/>
                  </a:moveTo>
                  <a:cubicBezTo>
                    <a:pt x="25" y="67"/>
                    <a:pt x="33" y="67"/>
                    <a:pt x="41" y="67"/>
                  </a:cubicBezTo>
                  <a:cubicBezTo>
                    <a:pt x="41" y="68"/>
                    <a:pt x="41" y="69"/>
                    <a:pt x="41" y="70"/>
                  </a:cubicBezTo>
                  <a:cubicBezTo>
                    <a:pt x="33" y="70"/>
                    <a:pt x="25" y="70"/>
                    <a:pt x="17" y="70"/>
                  </a:cubicBezTo>
                  <a:cubicBezTo>
                    <a:pt x="17" y="69"/>
                    <a:pt x="17" y="68"/>
                    <a:pt x="17" y="67"/>
                  </a:cubicBezTo>
                  <a:close/>
                  <a:moveTo>
                    <a:pt x="17" y="72"/>
                  </a:moveTo>
                  <a:cubicBezTo>
                    <a:pt x="25" y="72"/>
                    <a:pt x="33" y="72"/>
                    <a:pt x="41" y="72"/>
                  </a:cubicBezTo>
                  <a:cubicBezTo>
                    <a:pt x="41" y="72"/>
                    <a:pt x="41" y="73"/>
                    <a:pt x="41" y="74"/>
                  </a:cubicBezTo>
                  <a:cubicBezTo>
                    <a:pt x="33" y="74"/>
                    <a:pt x="25" y="74"/>
                    <a:pt x="17" y="74"/>
                  </a:cubicBezTo>
                  <a:cubicBezTo>
                    <a:pt x="17" y="73"/>
                    <a:pt x="17" y="72"/>
                    <a:pt x="17" y="72"/>
                  </a:cubicBezTo>
                  <a:close/>
                  <a:moveTo>
                    <a:pt x="17" y="76"/>
                  </a:moveTo>
                  <a:cubicBezTo>
                    <a:pt x="25" y="76"/>
                    <a:pt x="33" y="76"/>
                    <a:pt x="41" y="76"/>
                  </a:cubicBezTo>
                  <a:cubicBezTo>
                    <a:pt x="41" y="77"/>
                    <a:pt x="41" y="77"/>
                    <a:pt x="41" y="78"/>
                  </a:cubicBezTo>
                  <a:cubicBezTo>
                    <a:pt x="33" y="78"/>
                    <a:pt x="25" y="78"/>
                    <a:pt x="17" y="78"/>
                  </a:cubicBezTo>
                  <a:cubicBezTo>
                    <a:pt x="17" y="77"/>
                    <a:pt x="17" y="77"/>
                    <a:pt x="17" y="76"/>
                  </a:cubicBezTo>
                  <a:close/>
                  <a:moveTo>
                    <a:pt x="17" y="80"/>
                  </a:moveTo>
                  <a:cubicBezTo>
                    <a:pt x="25" y="80"/>
                    <a:pt x="33" y="80"/>
                    <a:pt x="41" y="80"/>
                  </a:cubicBezTo>
                  <a:cubicBezTo>
                    <a:pt x="41" y="81"/>
                    <a:pt x="41" y="82"/>
                    <a:pt x="41" y="82"/>
                  </a:cubicBezTo>
                  <a:cubicBezTo>
                    <a:pt x="33" y="82"/>
                    <a:pt x="25" y="82"/>
                    <a:pt x="17" y="82"/>
                  </a:cubicBezTo>
                  <a:cubicBezTo>
                    <a:pt x="17" y="82"/>
                    <a:pt x="17" y="81"/>
                    <a:pt x="17" y="80"/>
                  </a:cubicBezTo>
                  <a:close/>
                  <a:moveTo>
                    <a:pt x="17" y="85"/>
                  </a:moveTo>
                  <a:cubicBezTo>
                    <a:pt x="25" y="85"/>
                    <a:pt x="33" y="85"/>
                    <a:pt x="41" y="85"/>
                  </a:cubicBezTo>
                  <a:cubicBezTo>
                    <a:pt x="41" y="85"/>
                    <a:pt x="41" y="86"/>
                    <a:pt x="41" y="87"/>
                  </a:cubicBezTo>
                  <a:cubicBezTo>
                    <a:pt x="33" y="87"/>
                    <a:pt x="25" y="87"/>
                    <a:pt x="17" y="87"/>
                  </a:cubicBezTo>
                  <a:cubicBezTo>
                    <a:pt x="17" y="86"/>
                    <a:pt x="17" y="85"/>
                    <a:pt x="17" y="85"/>
                  </a:cubicBezTo>
                  <a:close/>
                  <a:moveTo>
                    <a:pt x="17" y="89"/>
                  </a:moveTo>
                  <a:cubicBezTo>
                    <a:pt x="25" y="89"/>
                    <a:pt x="33" y="89"/>
                    <a:pt x="41" y="89"/>
                  </a:cubicBezTo>
                  <a:cubicBezTo>
                    <a:pt x="41" y="90"/>
                    <a:pt x="41" y="90"/>
                    <a:pt x="41" y="91"/>
                  </a:cubicBezTo>
                  <a:cubicBezTo>
                    <a:pt x="33" y="91"/>
                    <a:pt x="25" y="91"/>
                    <a:pt x="17" y="91"/>
                  </a:cubicBezTo>
                  <a:cubicBezTo>
                    <a:pt x="17" y="90"/>
                    <a:pt x="17" y="90"/>
                    <a:pt x="17" y="89"/>
                  </a:cubicBezTo>
                  <a:close/>
                  <a:moveTo>
                    <a:pt x="17" y="93"/>
                  </a:moveTo>
                  <a:cubicBezTo>
                    <a:pt x="25" y="93"/>
                    <a:pt x="33" y="93"/>
                    <a:pt x="41" y="93"/>
                  </a:cubicBezTo>
                  <a:cubicBezTo>
                    <a:pt x="41" y="94"/>
                    <a:pt x="41" y="95"/>
                    <a:pt x="41" y="95"/>
                  </a:cubicBezTo>
                  <a:cubicBezTo>
                    <a:pt x="33" y="95"/>
                    <a:pt x="25" y="95"/>
                    <a:pt x="17" y="95"/>
                  </a:cubicBezTo>
                  <a:cubicBezTo>
                    <a:pt x="17" y="95"/>
                    <a:pt x="17" y="94"/>
                    <a:pt x="17" y="93"/>
                  </a:cubicBezTo>
                  <a:close/>
                  <a:moveTo>
                    <a:pt x="17" y="97"/>
                  </a:moveTo>
                  <a:cubicBezTo>
                    <a:pt x="25" y="97"/>
                    <a:pt x="33" y="97"/>
                    <a:pt x="41" y="97"/>
                  </a:cubicBezTo>
                  <a:cubicBezTo>
                    <a:pt x="41" y="98"/>
                    <a:pt x="41" y="99"/>
                    <a:pt x="41" y="100"/>
                  </a:cubicBezTo>
                  <a:cubicBezTo>
                    <a:pt x="33" y="100"/>
                    <a:pt x="25" y="100"/>
                    <a:pt x="17" y="100"/>
                  </a:cubicBezTo>
                  <a:cubicBezTo>
                    <a:pt x="17" y="99"/>
                    <a:pt x="17" y="98"/>
                    <a:pt x="17" y="97"/>
                  </a:cubicBezTo>
                  <a:close/>
                  <a:moveTo>
                    <a:pt x="17" y="102"/>
                  </a:moveTo>
                  <a:cubicBezTo>
                    <a:pt x="25" y="102"/>
                    <a:pt x="33" y="102"/>
                    <a:pt x="41" y="102"/>
                  </a:cubicBezTo>
                  <a:cubicBezTo>
                    <a:pt x="41" y="102"/>
                    <a:pt x="41" y="103"/>
                    <a:pt x="41" y="104"/>
                  </a:cubicBezTo>
                  <a:cubicBezTo>
                    <a:pt x="33" y="104"/>
                    <a:pt x="25" y="104"/>
                    <a:pt x="17" y="104"/>
                  </a:cubicBezTo>
                  <a:cubicBezTo>
                    <a:pt x="17" y="103"/>
                    <a:pt x="17" y="102"/>
                    <a:pt x="17" y="102"/>
                  </a:cubicBezTo>
                  <a:close/>
                  <a:moveTo>
                    <a:pt x="17" y="106"/>
                  </a:moveTo>
                  <a:cubicBezTo>
                    <a:pt x="25" y="106"/>
                    <a:pt x="33" y="106"/>
                    <a:pt x="41" y="106"/>
                  </a:cubicBezTo>
                  <a:cubicBezTo>
                    <a:pt x="41" y="107"/>
                    <a:pt x="41" y="107"/>
                    <a:pt x="41" y="108"/>
                  </a:cubicBezTo>
                  <a:cubicBezTo>
                    <a:pt x="33" y="108"/>
                    <a:pt x="25" y="108"/>
                    <a:pt x="17" y="108"/>
                  </a:cubicBezTo>
                  <a:cubicBezTo>
                    <a:pt x="17" y="107"/>
                    <a:pt x="17" y="107"/>
                    <a:pt x="17" y="106"/>
                  </a:cubicBezTo>
                  <a:close/>
                  <a:moveTo>
                    <a:pt x="17" y="110"/>
                  </a:moveTo>
                  <a:cubicBezTo>
                    <a:pt x="25" y="110"/>
                    <a:pt x="33" y="110"/>
                    <a:pt x="41" y="110"/>
                  </a:cubicBezTo>
                  <a:cubicBezTo>
                    <a:pt x="41" y="111"/>
                    <a:pt x="41" y="112"/>
                    <a:pt x="41" y="112"/>
                  </a:cubicBezTo>
                  <a:cubicBezTo>
                    <a:pt x="33" y="112"/>
                    <a:pt x="25" y="112"/>
                    <a:pt x="17" y="112"/>
                  </a:cubicBezTo>
                  <a:cubicBezTo>
                    <a:pt x="17" y="112"/>
                    <a:pt x="17" y="111"/>
                    <a:pt x="17" y="110"/>
                  </a:cubicBezTo>
                  <a:close/>
                  <a:moveTo>
                    <a:pt x="17" y="114"/>
                  </a:moveTo>
                  <a:cubicBezTo>
                    <a:pt x="25" y="114"/>
                    <a:pt x="33" y="114"/>
                    <a:pt x="41" y="114"/>
                  </a:cubicBezTo>
                  <a:cubicBezTo>
                    <a:pt x="41" y="115"/>
                    <a:pt x="41" y="116"/>
                    <a:pt x="41" y="117"/>
                  </a:cubicBezTo>
                  <a:cubicBezTo>
                    <a:pt x="33" y="117"/>
                    <a:pt x="25" y="117"/>
                    <a:pt x="17" y="117"/>
                  </a:cubicBezTo>
                  <a:cubicBezTo>
                    <a:pt x="17" y="116"/>
                    <a:pt x="17" y="115"/>
                    <a:pt x="17" y="114"/>
                  </a:cubicBezTo>
                  <a:close/>
                  <a:moveTo>
                    <a:pt x="17" y="119"/>
                  </a:moveTo>
                  <a:cubicBezTo>
                    <a:pt x="25" y="119"/>
                    <a:pt x="33" y="119"/>
                    <a:pt x="41" y="119"/>
                  </a:cubicBezTo>
                  <a:cubicBezTo>
                    <a:pt x="41" y="119"/>
                    <a:pt x="41" y="120"/>
                    <a:pt x="41" y="121"/>
                  </a:cubicBezTo>
                  <a:cubicBezTo>
                    <a:pt x="33" y="121"/>
                    <a:pt x="25" y="121"/>
                    <a:pt x="17" y="121"/>
                  </a:cubicBezTo>
                  <a:cubicBezTo>
                    <a:pt x="17" y="120"/>
                    <a:pt x="17" y="119"/>
                    <a:pt x="17" y="119"/>
                  </a:cubicBezTo>
                  <a:close/>
                  <a:moveTo>
                    <a:pt x="17" y="123"/>
                  </a:moveTo>
                  <a:cubicBezTo>
                    <a:pt x="25" y="123"/>
                    <a:pt x="33" y="123"/>
                    <a:pt x="41" y="123"/>
                  </a:cubicBezTo>
                  <a:cubicBezTo>
                    <a:pt x="41" y="124"/>
                    <a:pt x="41" y="124"/>
                    <a:pt x="41" y="125"/>
                  </a:cubicBezTo>
                  <a:cubicBezTo>
                    <a:pt x="33" y="125"/>
                    <a:pt x="25" y="125"/>
                    <a:pt x="17" y="125"/>
                  </a:cubicBezTo>
                  <a:cubicBezTo>
                    <a:pt x="17" y="124"/>
                    <a:pt x="17" y="124"/>
                    <a:pt x="17" y="123"/>
                  </a:cubicBezTo>
                  <a:close/>
                  <a:moveTo>
                    <a:pt x="17" y="127"/>
                  </a:moveTo>
                  <a:cubicBezTo>
                    <a:pt x="41" y="127"/>
                    <a:pt x="41" y="127"/>
                    <a:pt x="41" y="127"/>
                  </a:cubicBezTo>
                  <a:cubicBezTo>
                    <a:pt x="41" y="129"/>
                    <a:pt x="41" y="129"/>
                    <a:pt x="41" y="129"/>
                  </a:cubicBezTo>
                  <a:cubicBezTo>
                    <a:pt x="17" y="129"/>
                    <a:pt x="17" y="129"/>
                    <a:pt x="17" y="129"/>
                  </a:cubicBezTo>
                  <a:lnTo>
                    <a:pt x="17" y="127"/>
                  </a:ln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799" name="Rectangle 2605"/>
            <p:cNvSpPr>
              <a:spLocks noChangeArrowheads="1"/>
            </p:cNvSpPr>
            <p:nvPr/>
          </p:nvSpPr>
          <p:spPr bwMode="auto">
            <a:xfrm>
              <a:off x="-530224" y="892175"/>
              <a:ext cx="101600" cy="263525"/>
            </a:xfrm>
            <a:prstGeom prst="rect">
              <a:avLst/>
            </a:pr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800" name="Rectangle 2606"/>
            <p:cNvSpPr>
              <a:spLocks noChangeArrowheads="1"/>
            </p:cNvSpPr>
            <p:nvPr/>
          </p:nvSpPr>
          <p:spPr bwMode="auto">
            <a:xfrm>
              <a:off x="-1362074" y="885825"/>
              <a:ext cx="52388" cy="269875"/>
            </a:xfrm>
            <a:prstGeom prst="rect">
              <a:avLst/>
            </a:pr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801" name="Rectangle 2607"/>
            <p:cNvSpPr>
              <a:spLocks noChangeArrowheads="1"/>
            </p:cNvSpPr>
            <p:nvPr/>
          </p:nvSpPr>
          <p:spPr bwMode="auto">
            <a:xfrm>
              <a:off x="-360362" y="744537"/>
              <a:ext cx="46038" cy="411163"/>
            </a:xfrm>
            <a:prstGeom prst="rect">
              <a:avLst/>
            </a:pr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802" name="Freeform 2608"/>
            <p:cNvSpPr>
              <a:spLocks noEditPoints="1"/>
            </p:cNvSpPr>
            <p:nvPr/>
          </p:nvSpPr>
          <p:spPr bwMode="auto">
            <a:xfrm>
              <a:off x="-327024" y="51313"/>
              <a:ext cx="130175" cy="1104388"/>
            </a:xfrm>
            <a:custGeom>
              <a:avLst/>
              <a:gdLst>
                <a:gd name="T0" fmla="*/ 28 w 30"/>
                <a:gd name="T1" fmla="*/ 66 h 256"/>
                <a:gd name="T2" fmla="*/ 17 w 30"/>
                <a:gd name="T3" fmla="*/ 20 h 256"/>
                <a:gd name="T4" fmla="*/ 3 w 30"/>
                <a:gd name="T5" fmla="*/ 40 h 256"/>
                <a:gd name="T6" fmla="*/ 22 w 30"/>
                <a:gd name="T7" fmla="*/ 74 h 256"/>
                <a:gd name="T8" fmla="*/ 6 w 30"/>
                <a:gd name="T9" fmla="*/ 199 h 256"/>
                <a:gd name="T10" fmla="*/ 17 w 30"/>
                <a:gd name="T11" fmla="*/ 80 h 256"/>
                <a:gd name="T12" fmla="*/ 18 w 30"/>
                <a:gd name="T13" fmla="*/ 80 h 256"/>
                <a:gd name="T14" fmla="*/ 13 w 30"/>
                <a:gd name="T15" fmla="*/ 88 h 256"/>
                <a:gd name="T16" fmla="*/ 18 w 30"/>
                <a:gd name="T17" fmla="*/ 86 h 256"/>
                <a:gd name="T18" fmla="*/ 22 w 30"/>
                <a:gd name="T19" fmla="*/ 88 h 256"/>
                <a:gd name="T20" fmla="*/ 9 w 30"/>
                <a:gd name="T21" fmla="*/ 92 h 256"/>
                <a:gd name="T22" fmla="*/ 14 w 30"/>
                <a:gd name="T23" fmla="*/ 92 h 256"/>
                <a:gd name="T24" fmla="*/ 13 w 30"/>
                <a:gd name="T25" fmla="*/ 100 h 256"/>
                <a:gd name="T26" fmla="*/ 14 w 30"/>
                <a:gd name="T27" fmla="*/ 98 h 256"/>
                <a:gd name="T28" fmla="*/ 18 w 30"/>
                <a:gd name="T29" fmla="*/ 100 h 256"/>
                <a:gd name="T30" fmla="*/ 13 w 30"/>
                <a:gd name="T31" fmla="*/ 104 h 256"/>
                <a:gd name="T32" fmla="*/ 6 w 30"/>
                <a:gd name="T33" fmla="*/ 104 h 256"/>
                <a:gd name="T34" fmla="*/ 26 w 30"/>
                <a:gd name="T35" fmla="*/ 106 h 256"/>
                <a:gd name="T36" fmla="*/ 14 w 30"/>
                <a:gd name="T37" fmla="*/ 109 h 256"/>
                <a:gd name="T38" fmla="*/ 18 w 30"/>
                <a:gd name="T39" fmla="*/ 112 h 256"/>
                <a:gd name="T40" fmla="*/ 9 w 30"/>
                <a:gd name="T41" fmla="*/ 115 h 256"/>
                <a:gd name="T42" fmla="*/ 14 w 30"/>
                <a:gd name="T43" fmla="*/ 115 h 256"/>
                <a:gd name="T44" fmla="*/ 13 w 30"/>
                <a:gd name="T45" fmla="*/ 123 h 256"/>
                <a:gd name="T46" fmla="*/ 18 w 30"/>
                <a:gd name="T47" fmla="*/ 121 h 256"/>
                <a:gd name="T48" fmla="*/ 22 w 30"/>
                <a:gd name="T49" fmla="*/ 123 h 256"/>
                <a:gd name="T50" fmla="*/ 9 w 30"/>
                <a:gd name="T51" fmla="*/ 127 h 256"/>
                <a:gd name="T52" fmla="*/ 14 w 30"/>
                <a:gd name="T53" fmla="*/ 127 h 256"/>
                <a:gd name="T54" fmla="*/ 26 w 30"/>
                <a:gd name="T55" fmla="*/ 129 h 256"/>
                <a:gd name="T56" fmla="*/ 6 w 30"/>
                <a:gd name="T57" fmla="*/ 133 h 256"/>
                <a:gd name="T58" fmla="*/ 18 w 30"/>
                <a:gd name="T59" fmla="*/ 135 h 256"/>
                <a:gd name="T60" fmla="*/ 13 w 30"/>
                <a:gd name="T61" fmla="*/ 139 h 256"/>
                <a:gd name="T62" fmla="*/ 6 w 30"/>
                <a:gd name="T63" fmla="*/ 139 h 256"/>
                <a:gd name="T64" fmla="*/ 21 w 30"/>
                <a:gd name="T65" fmla="*/ 141 h 256"/>
                <a:gd name="T66" fmla="*/ 14 w 30"/>
                <a:gd name="T67" fmla="*/ 144 h 256"/>
                <a:gd name="T68" fmla="*/ 18 w 30"/>
                <a:gd name="T69" fmla="*/ 147 h 256"/>
                <a:gd name="T70" fmla="*/ 9 w 30"/>
                <a:gd name="T71" fmla="*/ 150 h 256"/>
                <a:gd name="T72" fmla="*/ 14 w 30"/>
                <a:gd name="T73" fmla="*/ 150 h 256"/>
                <a:gd name="T74" fmla="*/ 26 w 30"/>
                <a:gd name="T75" fmla="*/ 152 h 256"/>
                <a:gd name="T76" fmla="*/ 6 w 30"/>
                <a:gd name="T77" fmla="*/ 156 h 256"/>
                <a:gd name="T78" fmla="*/ 18 w 30"/>
                <a:gd name="T79" fmla="*/ 158 h 256"/>
                <a:gd name="T80" fmla="*/ 13 w 30"/>
                <a:gd name="T81" fmla="*/ 162 h 256"/>
                <a:gd name="T82" fmla="*/ 6 w 30"/>
                <a:gd name="T83" fmla="*/ 162 h 256"/>
                <a:gd name="T84" fmla="*/ 21 w 30"/>
                <a:gd name="T85" fmla="*/ 164 h 256"/>
                <a:gd name="T86" fmla="*/ 10 w 30"/>
                <a:gd name="T87" fmla="*/ 168 h 256"/>
                <a:gd name="T88" fmla="*/ 6 w 30"/>
                <a:gd name="T89" fmla="*/ 170 h 256"/>
                <a:gd name="T90" fmla="*/ 26 w 30"/>
                <a:gd name="T91" fmla="*/ 168 h 256"/>
                <a:gd name="T92" fmla="*/ 6 w 30"/>
                <a:gd name="T93" fmla="*/ 174 h 256"/>
                <a:gd name="T94" fmla="*/ 21 w 30"/>
                <a:gd name="T95" fmla="*/ 176 h 256"/>
                <a:gd name="T96" fmla="*/ 10 w 30"/>
                <a:gd name="T97" fmla="*/ 179 h 256"/>
                <a:gd name="T98" fmla="*/ 6 w 30"/>
                <a:gd name="T99" fmla="*/ 182 h 256"/>
                <a:gd name="T100" fmla="*/ 26 w 30"/>
                <a:gd name="T101" fmla="*/ 179 h 256"/>
                <a:gd name="T102" fmla="*/ 10 w 30"/>
                <a:gd name="T103" fmla="*/ 185 h 256"/>
                <a:gd name="T104" fmla="*/ 21 w 30"/>
                <a:gd name="T105" fmla="*/ 187 h 256"/>
                <a:gd name="T106" fmla="*/ 6 w 30"/>
                <a:gd name="T107" fmla="*/ 191 h 256"/>
                <a:gd name="T108" fmla="*/ 14 w 30"/>
                <a:gd name="T109" fmla="*/ 193 h 256"/>
                <a:gd name="T110" fmla="*/ 17 w 30"/>
                <a:gd name="T111" fmla="*/ 74 h 256"/>
                <a:gd name="T112" fmla="*/ 18 w 30"/>
                <a:gd name="T113" fmla="*/ 7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 h="256">
                  <a:moveTo>
                    <a:pt x="2" y="256"/>
                  </a:moveTo>
                  <a:cubicBezTo>
                    <a:pt x="27" y="256"/>
                    <a:pt x="27" y="256"/>
                    <a:pt x="27" y="256"/>
                  </a:cubicBezTo>
                  <a:cubicBezTo>
                    <a:pt x="27" y="168"/>
                    <a:pt x="27" y="168"/>
                    <a:pt x="27" y="168"/>
                  </a:cubicBezTo>
                  <a:cubicBezTo>
                    <a:pt x="29" y="168"/>
                    <a:pt x="29" y="168"/>
                    <a:pt x="29" y="168"/>
                  </a:cubicBezTo>
                  <a:cubicBezTo>
                    <a:pt x="29" y="71"/>
                    <a:pt x="29" y="71"/>
                    <a:pt x="29" y="71"/>
                  </a:cubicBezTo>
                  <a:cubicBezTo>
                    <a:pt x="30" y="71"/>
                    <a:pt x="30" y="71"/>
                    <a:pt x="30" y="71"/>
                  </a:cubicBezTo>
                  <a:cubicBezTo>
                    <a:pt x="30" y="66"/>
                    <a:pt x="30" y="66"/>
                    <a:pt x="30" y="66"/>
                  </a:cubicBezTo>
                  <a:cubicBezTo>
                    <a:pt x="28" y="66"/>
                    <a:pt x="28" y="66"/>
                    <a:pt x="28" y="66"/>
                  </a:cubicBezTo>
                  <a:cubicBezTo>
                    <a:pt x="26" y="43"/>
                    <a:pt x="26" y="43"/>
                    <a:pt x="26" y="43"/>
                  </a:cubicBezTo>
                  <a:cubicBezTo>
                    <a:pt x="28" y="43"/>
                    <a:pt x="28" y="43"/>
                    <a:pt x="28" y="43"/>
                  </a:cubicBezTo>
                  <a:cubicBezTo>
                    <a:pt x="28" y="40"/>
                    <a:pt x="28" y="40"/>
                    <a:pt x="28" y="40"/>
                  </a:cubicBezTo>
                  <a:cubicBezTo>
                    <a:pt x="27" y="40"/>
                    <a:pt x="27" y="40"/>
                    <a:pt x="27" y="40"/>
                  </a:cubicBezTo>
                  <a:cubicBezTo>
                    <a:pt x="22" y="30"/>
                    <a:pt x="22" y="30"/>
                    <a:pt x="22" y="30"/>
                  </a:cubicBezTo>
                  <a:cubicBezTo>
                    <a:pt x="19" y="25"/>
                    <a:pt x="19" y="25"/>
                    <a:pt x="19" y="25"/>
                  </a:cubicBezTo>
                  <a:cubicBezTo>
                    <a:pt x="19" y="20"/>
                    <a:pt x="19" y="20"/>
                    <a:pt x="19" y="20"/>
                  </a:cubicBezTo>
                  <a:cubicBezTo>
                    <a:pt x="17" y="20"/>
                    <a:pt x="17" y="20"/>
                    <a:pt x="17" y="20"/>
                  </a:cubicBezTo>
                  <a:cubicBezTo>
                    <a:pt x="16" y="0"/>
                    <a:pt x="16" y="0"/>
                    <a:pt x="16" y="0"/>
                  </a:cubicBezTo>
                  <a:cubicBezTo>
                    <a:pt x="15" y="0"/>
                    <a:pt x="15" y="0"/>
                    <a:pt x="15" y="0"/>
                  </a:cubicBezTo>
                  <a:cubicBezTo>
                    <a:pt x="14" y="20"/>
                    <a:pt x="14" y="20"/>
                    <a:pt x="14" y="20"/>
                  </a:cubicBezTo>
                  <a:cubicBezTo>
                    <a:pt x="13" y="20"/>
                    <a:pt x="13" y="20"/>
                    <a:pt x="13" y="20"/>
                  </a:cubicBezTo>
                  <a:cubicBezTo>
                    <a:pt x="13" y="25"/>
                    <a:pt x="13" y="25"/>
                    <a:pt x="13" y="25"/>
                  </a:cubicBezTo>
                  <a:cubicBezTo>
                    <a:pt x="10" y="30"/>
                    <a:pt x="10" y="30"/>
                    <a:pt x="10" y="30"/>
                  </a:cubicBezTo>
                  <a:cubicBezTo>
                    <a:pt x="4" y="40"/>
                    <a:pt x="4" y="40"/>
                    <a:pt x="4" y="40"/>
                  </a:cubicBezTo>
                  <a:cubicBezTo>
                    <a:pt x="3" y="40"/>
                    <a:pt x="3" y="40"/>
                    <a:pt x="3" y="40"/>
                  </a:cubicBezTo>
                  <a:cubicBezTo>
                    <a:pt x="3" y="43"/>
                    <a:pt x="3" y="43"/>
                    <a:pt x="3" y="43"/>
                  </a:cubicBezTo>
                  <a:cubicBezTo>
                    <a:pt x="5" y="43"/>
                    <a:pt x="5" y="43"/>
                    <a:pt x="5" y="43"/>
                  </a:cubicBezTo>
                  <a:cubicBezTo>
                    <a:pt x="3" y="66"/>
                    <a:pt x="3" y="66"/>
                    <a:pt x="3" y="66"/>
                  </a:cubicBezTo>
                  <a:cubicBezTo>
                    <a:pt x="0" y="66"/>
                    <a:pt x="0" y="66"/>
                    <a:pt x="0" y="66"/>
                  </a:cubicBezTo>
                  <a:cubicBezTo>
                    <a:pt x="0" y="71"/>
                    <a:pt x="0" y="71"/>
                    <a:pt x="0" y="71"/>
                  </a:cubicBezTo>
                  <a:cubicBezTo>
                    <a:pt x="2" y="71"/>
                    <a:pt x="2" y="71"/>
                    <a:pt x="2" y="71"/>
                  </a:cubicBezTo>
                  <a:cubicBezTo>
                    <a:pt x="2" y="256"/>
                    <a:pt x="2" y="256"/>
                    <a:pt x="2" y="256"/>
                  </a:cubicBezTo>
                  <a:close/>
                  <a:moveTo>
                    <a:pt x="22" y="74"/>
                  </a:moveTo>
                  <a:cubicBezTo>
                    <a:pt x="26" y="74"/>
                    <a:pt x="26" y="74"/>
                    <a:pt x="26" y="74"/>
                  </a:cubicBezTo>
                  <a:cubicBezTo>
                    <a:pt x="26" y="77"/>
                    <a:pt x="26" y="77"/>
                    <a:pt x="26" y="77"/>
                  </a:cubicBezTo>
                  <a:cubicBezTo>
                    <a:pt x="22" y="77"/>
                    <a:pt x="22" y="77"/>
                    <a:pt x="22" y="77"/>
                  </a:cubicBezTo>
                  <a:cubicBezTo>
                    <a:pt x="22" y="74"/>
                    <a:pt x="22" y="74"/>
                    <a:pt x="22" y="74"/>
                  </a:cubicBezTo>
                  <a:close/>
                  <a:moveTo>
                    <a:pt x="6" y="197"/>
                  </a:moveTo>
                  <a:cubicBezTo>
                    <a:pt x="9" y="197"/>
                    <a:pt x="9" y="197"/>
                    <a:pt x="9" y="197"/>
                  </a:cubicBezTo>
                  <a:cubicBezTo>
                    <a:pt x="9" y="199"/>
                    <a:pt x="9" y="199"/>
                    <a:pt x="9" y="199"/>
                  </a:cubicBezTo>
                  <a:cubicBezTo>
                    <a:pt x="6" y="199"/>
                    <a:pt x="6" y="199"/>
                    <a:pt x="6" y="199"/>
                  </a:cubicBezTo>
                  <a:cubicBezTo>
                    <a:pt x="6" y="197"/>
                    <a:pt x="6" y="197"/>
                    <a:pt x="6" y="197"/>
                  </a:cubicBezTo>
                  <a:close/>
                  <a:moveTo>
                    <a:pt x="14" y="197"/>
                  </a:moveTo>
                  <a:cubicBezTo>
                    <a:pt x="15" y="197"/>
                    <a:pt x="16" y="197"/>
                    <a:pt x="17" y="197"/>
                  </a:cubicBezTo>
                  <a:cubicBezTo>
                    <a:pt x="17" y="198"/>
                    <a:pt x="17" y="198"/>
                    <a:pt x="17" y="199"/>
                  </a:cubicBezTo>
                  <a:cubicBezTo>
                    <a:pt x="16" y="199"/>
                    <a:pt x="15" y="199"/>
                    <a:pt x="14" y="199"/>
                  </a:cubicBezTo>
                  <a:cubicBezTo>
                    <a:pt x="14" y="198"/>
                    <a:pt x="14" y="198"/>
                    <a:pt x="14" y="197"/>
                  </a:cubicBezTo>
                  <a:close/>
                  <a:moveTo>
                    <a:pt x="14" y="80"/>
                  </a:moveTo>
                  <a:cubicBezTo>
                    <a:pt x="15" y="80"/>
                    <a:pt x="16" y="80"/>
                    <a:pt x="17" y="80"/>
                  </a:cubicBezTo>
                  <a:cubicBezTo>
                    <a:pt x="17" y="81"/>
                    <a:pt x="17" y="82"/>
                    <a:pt x="17" y="83"/>
                  </a:cubicBezTo>
                  <a:cubicBezTo>
                    <a:pt x="16" y="83"/>
                    <a:pt x="15" y="83"/>
                    <a:pt x="14" y="83"/>
                  </a:cubicBezTo>
                  <a:cubicBezTo>
                    <a:pt x="14" y="82"/>
                    <a:pt x="14" y="81"/>
                    <a:pt x="14" y="80"/>
                  </a:cubicBezTo>
                  <a:close/>
                  <a:moveTo>
                    <a:pt x="18" y="80"/>
                  </a:moveTo>
                  <a:cubicBezTo>
                    <a:pt x="19" y="80"/>
                    <a:pt x="20" y="80"/>
                    <a:pt x="21" y="80"/>
                  </a:cubicBezTo>
                  <a:cubicBezTo>
                    <a:pt x="21" y="81"/>
                    <a:pt x="21" y="82"/>
                    <a:pt x="21" y="83"/>
                  </a:cubicBezTo>
                  <a:cubicBezTo>
                    <a:pt x="20" y="83"/>
                    <a:pt x="19" y="83"/>
                    <a:pt x="18" y="83"/>
                  </a:cubicBezTo>
                  <a:cubicBezTo>
                    <a:pt x="18" y="82"/>
                    <a:pt x="18" y="81"/>
                    <a:pt x="18" y="80"/>
                  </a:cubicBezTo>
                  <a:close/>
                  <a:moveTo>
                    <a:pt x="22" y="80"/>
                  </a:moveTo>
                  <a:cubicBezTo>
                    <a:pt x="23" y="80"/>
                    <a:pt x="24" y="80"/>
                    <a:pt x="26" y="80"/>
                  </a:cubicBezTo>
                  <a:cubicBezTo>
                    <a:pt x="26" y="81"/>
                    <a:pt x="26" y="82"/>
                    <a:pt x="26" y="83"/>
                  </a:cubicBezTo>
                  <a:cubicBezTo>
                    <a:pt x="24" y="83"/>
                    <a:pt x="23" y="83"/>
                    <a:pt x="22" y="83"/>
                  </a:cubicBezTo>
                  <a:cubicBezTo>
                    <a:pt x="22" y="82"/>
                    <a:pt x="22" y="81"/>
                    <a:pt x="22" y="80"/>
                  </a:cubicBezTo>
                  <a:close/>
                  <a:moveTo>
                    <a:pt x="10" y="86"/>
                  </a:moveTo>
                  <a:cubicBezTo>
                    <a:pt x="11" y="86"/>
                    <a:pt x="12" y="86"/>
                    <a:pt x="13" y="86"/>
                  </a:cubicBezTo>
                  <a:cubicBezTo>
                    <a:pt x="13" y="87"/>
                    <a:pt x="13" y="88"/>
                    <a:pt x="13" y="88"/>
                  </a:cubicBezTo>
                  <a:cubicBezTo>
                    <a:pt x="12" y="88"/>
                    <a:pt x="11" y="88"/>
                    <a:pt x="10" y="88"/>
                  </a:cubicBezTo>
                  <a:cubicBezTo>
                    <a:pt x="10" y="88"/>
                    <a:pt x="10" y="87"/>
                    <a:pt x="10" y="86"/>
                  </a:cubicBezTo>
                  <a:close/>
                  <a:moveTo>
                    <a:pt x="6" y="86"/>
                  </a:moveTo>
                  <a:cubicBezTo>
                    <a:pt x="7" y="86"/>
                    <a:pt x="8" y="86"/>
                    <a:pt x="9" y="86"/>
                  </a:cubicBezTo>
                  <a:cubicBezTo>
                    <a:pt x="9" y="87"/>
                    <a:pt x="9" y="88"/>
                    <a:pt x="9" y="88"/>
                  </a:cubicBezTo>
                  <a:cubicBezTo>
                    <a:pt x="8" y="88"/>
                    <a:pt x="7" y="88"/>
                    <a:pt x="6" y="88"/>
                  </a:cubicBezTo>
                  <a:cubicBezTo>
                    <a:pt x="6" y="88"/>
                    <a:pt x="6" y="87"/>
                    <a:pt x="6" y="86"/>
                  </a:cubicBezTo>
                  <a:close/>
                  <a:moveTo>
                    <a:pt x="18" y="86"/>
                  </a:moveTo>
                  <a:cubicBezTo>
                    <a:pt x="19" y="86"/>
                    <a:pt x="20" y="86"/>
                    <a:pt x="21" y="86"/>
                  </a:cubicBezTo>
                  <a:cubicBezTo>
                    <a:pt x="21" y="87"/>
                    <a:pt x="21" y="88"/>
                    <a:pt x="21" y="88"/>
                  </a:cubicBezTo>
                  <a:cubicBezTo>
                    <a:pt x="20" y="88"/>
                    <a:pt x="19" y="88"/>
                    <a:pt x="18" y="88"/>
                  </a:cubicBezTo>
                  <a:cubicBezTo>
                    <a:pt x="18" y="88"/>
                    <a:pt x="18" y="87"/>
                    <a:pt x="18" y="86"/>
                  </a:cubicBezTo>
                  <a:close/>
                  <a:moveTo>
                    <a:pt x="22" y="86"/>
                  </a:moveTo>
                  <a:cubicBezTo>
                    <a:pt x="23" y="86"/>
                    <a:pt x="24" y="86"/>
                    <a:pt x="26" y="86"/>
                  </a:cubicBezTo>
                  <a:cubicBezTo>
                    <a:pt x="26" y="87"/>
                    <a:pt x="26" y="88"/>
                    <a:pt x="26" y="88"/>
                  </a:cubicBezTo>
                  <a:cubicBezTo>
                    <a:pt x="24" y="88"/>
                    <a:pt x="23" y="88"/>
                    <a:pt x="22" y="88"/>
                  </a:cubicBezTo>
                  <a:cubicBezTo>
                    <a:pt x="22" y="88"/>
                    <a:pt x="22" y="87"/>
                    <a:pt x="22" y="86"/>
                  </a:cubicBezTo>
                  <a:close/>
                  <a:moveTo>
                    <a:pt x="10" y="92"/>
                  </a:moveTo>
                  <a:cubicBezTo>
                    <a:pt x="11" y="92"/>
                    <a:pt x="12" y="92"/>
                    <a:pt x="13" y="92"/>
                  </a:cubicBezTo>
                  <a:cubicBezTo>
                    <a:pt x="13" y="93"/>
                    <a:pt x="13" y="93"/>
                    <a:pt x="13" y="94"/>
                  </a:cubicBezTo>
                  <a:cubicBezTo>
                    <a:pt x="12" y="94"/>
                    <a:pt x="11" y="94"/>
                    <a:pt x="10" y="94"/>
                  </a:cubicBezTo>
                  <a:cubicBezTo>
                    <a:pt x="10" y="93"/>
                    <a:pt x="10" y="93"/>
                    <a:pt x="10" y="92"/>
                  </a:cubicBezTo>
                  <a:close/>
                  <a:moveTo>
                    <a:pt x="6" y="92"/>
                  </a:moveTo>
                  <a:cubicBezTo>
                    <a:pt x="7" y="92"/>
                    <a:pt x="8" y="92"/>
                    <a:pt x="9" y="92"/>
                  </a:cubicBezTo>
                  <a:cubicBezTo>
                    <a:pt x="9" y="93"/>
                    <a:pt x="9" y="93"/>
                    <a:pt x="9" y="94"/>
                  </a:cubicBezTo>
                  <a:cubicBezTo>
                    <a:pt x="8" y="94"/>
                    <a:pt x="7" y="94"/>
                    <a:pt x="6" y="94"/>
                  </a:cubicBezTo>
                  <a:cubicBezTo>
                    <a:pt x="6" y="93"/>
                    <a:pt x="6" y="93"/>
                    <a:pt x="6" y="92"/>
                  </a:cubicBezTo>
                  <a:close/>
                  <a:moveTo>
                    <a:pt x="14" y="92"/>
                  </a:moveTo>
                  <a:cubicBezTo>
                    <a:pt x="15" y="92"/>
                    <a:pt x="16" y="92"/>
                    <a:pt x="17" y="92"/>
                  </a:cubicBezTo>
                  <a:cubicBezTo>
                    <a:pt x="17" y="93"/>
                    <a:pt x="17" y="93"/>
                    <a:pt x="17" y="94"/>
                  </a:cubicBezTo>
                  <a:cubicBezTo>
                    <a:pt x="16" y="94"/>
                    <a:pt x="15" y="94"/>
                    <a:pt x="14" y="94"/>
                  </a:cubicBezTo>
                  <a:cubicBezTo>
                    <a:pt x="14" y="93"/>
                    <a:pt x="14" y="93"/>
                    <a:pt x="14" y="92"/>
                  </a:cubicBezTo>
                  <a:close/>
                  <a:moveTo>
                    <a:pt x="18" y="92"/>
                  </a:moveTo>
                  <a:cubicBezTo>
                    <a:pt x="19" y="92"/>
                    <a:pt x="20" y="92"/>
                    <a:pt x="21" y="92"/>
                  </a:cubicBezTo>
                  <a:cubicBezTo>
                    <a:pt x="21" y="93"/>
                    <a:pt x="21" y="93"/>
                    <a:pt x="21" y="94"/>
                  </a:cubicBezTo>
                  <a:cubicBezTo>
                    <a:pt x="20" y="94"/>
                    <a:pt x="19" y="94"/>
                    <a:pt x="18" y="94"/>
                  </a:cubicBezTo>
                  <a:cubicBezTo>
                    <a:pt x="18" y="93"/>
                    <a:pt x="18" y="93"/>
                    <a:pt x="18" y="92"/>
                  </a:cubicBezTo>
                  <a:close/>
                  <a:moveTo>
                    <a:pt x="10" y="98"/>
                  </a:moveTo>
                  <a:cubicBezTo>
                    <a:pt x="11" y="98"/>
                    <a:pt x="12" y="98"/>
                    <a:pt x="13" y="98"/>
                  </a:cubicBezTo>
                  <a:cubicBezTo>
                    <a:pt x="13" y="99"/>
                    <a:pt x="13" y="99"/>
                    <a:pt x="13" y="100"/>
                  </a:cubicBezTo>
                  <a:cubicBezTo>
                    <a:pt x="12" y="100"/>
                    <a:pt x="11" y="100"/>
                    <a:pt x="10" y="100"/>
                  </a:cubicBezTo>
                  <a:cubicBezTo>
                    <a:pt x="10" y="99"/>
                    <a:pt x="10" y="99"/>
                    <a:pt x="10" y="98"/>
                  </a:cubicBezTo>
                  <a:close/>
                  <a:moveTo>
                    <a:pt x="6" y="98"/>
                  </a:moveTo>
                  <a:cubicBezTo>
                    <a:pt x="7" y="98"/>
                    <a:pt x="8" y="98"/>
                    <a:pt x="9" y="98"/>
                  </a:cubicBezTo>
                  <a:cubicBezTo>
                    <a:pt x="9" y="99"/>
                    <a:pt x="9" y="99"/>
                    <a:pt x="9" y="100"/>
                  </a:cubicBezTo>
                  <a:cubicBezTo>
                    <a:pt x="8" y="100"/>
                    <a:pt x="7" y="100"/>
                    <a:pt x="6" y="100"/>
                  </a:cubicBezTo>
                  <a:cubicBezTo>
                    <a:pt x="6" y="99"/>
                    <a:pt x="6" y="99"/>
                    <a:pt x="6" y="98"/>
                  </a:cubicBezTo>
                  <a:close/>
                  <a:moveTo>
                    <a:pt x="14" y="98"/>
                  </a:moveTo>
                  <a:cubicBezTo>
                    <a:pt x="15" y="98"/>
                    <a:pt x="16" y="98"/>
                    <a:pt x="17" y="98"/>
                  </a:cubicBezTo>
                  <a:cubicBezTo>
                    <a:pt x="17" y="99"/>
                    <a:pt x="17" y="99"/>
                    <a:pt x="17" y="100"/>
                  </a:cubicBezTo>
                  <a:cubicBezTo>
                    <a:pt x="16" y="100"/>
                    <a:pt x="15" y="100"/>
                    <a:pt x="14" y="100"/>
                  </a:cubicBezTo>
                  <a:cubicBezTo>
                    <a:pt x="14" y="99"/>
                    <a:pt x="14" y="99"/>
                    <a:pt x="14" y="98"/>
                  </a:cubicBezTo>
                  <a:close/>
                  <a:moveTo>
                    <a:pt x="18" y="98"/>
                  </a:moveTo>
                  <a:cubicBezTo>
                    <a:pt x="19" y="98"/>
                    <a:pt x="20" y="98"/>
                    <a:pt x="21" y="98"/>
                  </a:cubicBezTo>
                  <a:cubicBezTo>
                    <a:pt x="21" y="99"/>
                    <a:pt x="21" y="99"/>
                    <a:pt x="21" y="100"/>
                  </a:cubicBezTo>
                  <a:cubicBezTo>
                    <a:pt x="20" y="100"/>
                    <a:pt x="19" y="100"/>
                    <a:pt x="18" y="100"/>
                  </a:cubicBezTo>
                  <a:cubicBezTo>
                    <a:pt x="18" y="99"/>
                    <a:pt x="18" y="99"/>
                    <a:pt x="18" y="98"/>
                  </a:cubicBezTo>
                  <a:close/>
                  <a:moveTo>
                    <a:pt x="22" y="98"/>
                  </a:moveTo>
                  <a:cubicBezTo>
                    <a:pt x="23" y="98"/>
                    <a:pt x="24" y="98"/>
                    <a:pt x="26" y="98"/>
                  </a:cubicBezTo>
                  <a:cubicBezTo>
                    <a:pt x="26" y="99"/>
                    <a:pt x="26" y="99"/>
                    <a:pt x="26" y="100"/>
                  </a:cubicBezTo>
                  <a:cubicBezTo>
                    <a:pt x="24" y="100"/>
                    <a:pt x="23" y="100"/>
                    <a:pt x="22" y="100"/>
                  </a:cubicBezTo>
                  <a:cubicBezTo>
                    <a:pt x="22" y="99"/>
                    <a:pt x="22" y="99"/>
                    <a:pt x="22" y="98"/>
                  </a:cubicBezTo>
                  <a:close/>
                  <a:moveTo>
                    <a:pt x="10" y="104"/>
                  </a:moveTo>
                  <a:cubicBezTo>
                    <a:pt x="11" y="104"/>
                    <a:pt x="12" y="104"/>
                    <a:pt x="13" y="104"/>
                  </a:cubicBezTo>
                  <a:cubicBezTo>
                    <a:pt x="13" y="104"/>
                    <a:pt x="13" y="105"/>
                    <a:pt x="13" y="106"/>
                  </a:cubicBezTo>
                  <a:cubicBezTo>
                    <a:pt x="12" y="106"/>
                    <a:pt x="11" y="106"/>
                    <a:pt x="10" y="106"/>
                  </a:cubicBezTo>
                  <a:cubicBezTo>
                    <a:pt x="10" y="105"/>
                    <a:pt x="10" y="104"/>
                    <a:pt x="10" y="104"/>
                  </a:cubicBezTo>
                  <a:close/>
                  <a:moveTo>
                    <a:pt x="6" y="104"/>
                  </a:moveTo>
                  <a:cubicBezTo>
                    <a:pt x="7" y="104"/>
                    <a:pt x="8" y="104"/>
                    <a:pt x="9" y="104"/>
                  </a:cubicBezTo>
                  <a:cubicBezTo>
                    <a:pt x="9" y="104"/>
                    <a:pt x="9" y="105"/>
                    <a:pt x="9" y="106"/>
                  </a:cubicBezTo>
                  <a:cubicBezTo>
                    <a:pt x="8" y="106"/>
                    <a:pt x="7" y="106"/>
                    <a:pt x="6" y="106"/>
                  </a:cubicBezTo>
                  <a:cubicBezTo>
                    <a:pt x="6" y="105"/>
                    <a:pt x="6" y="104"/>
                    <a:pt x="6" y="104"/>
                  </a:cubicBezTo>
                  <a:close/>
                  <a:moveTo>
                    <a:pt x="18" y="104"/>
                  </a:moveTo>
                  <a:cubicBezTo>
                    <a:pt x="19" y="104"/>
                    <a:pt x="20" y="104"/>
                    <a:pt x="21" y="104"/>
                  </a:cubicBezTo>
                  <a:cubicBezTo>
                    <a:pt x="21" y="104"/>
                    <a:pt x="21" y="105"/>
                    <a:pt x="21" y="106"/>
                  </a:cubicBezTo>
                  <a:cubicBezTo>
                    <a:pt x="20" y="106"/>
                    <a:pt x="19" y="106"/>
                    <a:pt x="18" y="106"/>
                  </a:cubicBezTo>
                  <a:cubicBezTo>
                    <a:pt x="18" y="105"/>
                    <a:pt x="18" y="104"/>
                    <a:pt x="18" y="104"/>
                  </a:cubicBezTo>
                  <a:close/>
                  <a:moveTo>
                    <a:pt x="22" y="104"/>
                  </a:moveTo>
                  <a:cubicBezTo>
                    <a:pt x="23" y="104"/>
                    <a:pt x="24" y="104"/>
                    <a:pt x="26" y="104"/>
                  </a:cubicBezTo>
                  <a:cubicBezTo>
                    <a:pt x="26" y="104"/>
                    <a:pt x="26" y="105"/>
                    <a:pt x="26" y="106"/>
                  </a:cubicBezTo>
                  <a:cubicBezTo>
                    <a:pt x="24" y="106"/>
                    <a:pt x="23" y="106"/>
                    <a:pt x="22" y="106"/>
                  </a:cubicBezTo>
                  <a:cubicBezTo>
                    <a:pt x="22" y="105"/>
                    <a:pt x="22" y="104"/>
                    <a:pt x="22" y="104"/>
                  </a:cubicBezTo>
                  <a:close/>
                  <a:moveTo>
                    <a:pt x="10" y="109"/>
                  </a:moveTo>
                  <a:cubicBezTo>
                    <a:pt x="11" y="109"/>
                    <a:pt x="12" y="109"/>
                    <a:pt x="13" y="109"/>
                  </a:cubicBezTo>
                  <a:cubicBezTo>
                    <a:pt x="13" y="110"/>
                    <a:pt x="13" y="111"/>
                    <a:pt x="13" y="112"/>
                  </a:cubicBezTo>
                  <a:cubicBezTo>
                    <a:pt x="12" y="112"/>
                    <a:pt x="11" y="112"/>
                    <a:pt x="10" y="112"/>
                  </a:cubicBezTo>
                  <a:cubicBezTo>
                    <a:pt x="10" y="111"/>
                    <a:pt x="10" y="110"/>
                    <a:pt x="10" y="109"/>
                  </a:cubicBezTo>
                  <a:close/>
                  <a:moveTo>
                    <a:pt x="14" y="109"/>
                  </a:moveTo>
                  <a:cubicBezTo>
                    <a:pt x="15" y="109"/>
                    <a:pt x="16" y="109"/>
                    <a:pt x="17" y="109"/>
                  </a:cubicBezTo>
                  <a:cubicBezTo>
                    <a:pt x="17" y="110"/>
                    <a:pt x="17" y="111"/>
                    <a:pt x="17" y="112"/>
                  </a:cubicBezTo>
                  <a:cubicBezTo>
                    <a:pt x="16" y="112"/>
                    <a:pt x="15" y="112"/>
                    <a:pt x="14" y="112"/>
                  </a:cubicBezTo>
                  <a:cubicBezTo>
                    <a:pt x="14" y="111"/>
                    <a:pt x="14" y="110"/>
                    <a:pt x="14" y="109"/>
                  </a:cubicBezTo>
                  <a:close/>
                  <a:moveTo>
                    <a:pt x="18" y="109"/>
                  </a:moveTo>
                  <a:cubicBezTo>
                    <a:pt x="19" y="109"/>
                    <a:pt x="20" y="109"/>
                    <a:pt x="21" y="109"/>
                  </a:cubicBezTo>
                  <a:cubicBezTo>
                    <a:pt x="21" y="110"/>
                    <a:pt x="21" y="111"/>
                    <a:pt x="21" y="112"/>
                  </a:cubicBezTo>
                  <a:cubicBezTo>
                    <a:pt x="20" y="112"/>
                    <a:pt x="19" y="112"/>
                    <a:pt x="18" y="112"/>
                  </a:cubicBezTo>
                  <a:cubicBezTo>
                    <a:pt x="18" y="111"/>
                    <a:pt x="18" y="110"/>
                    <a:pt x="18" y="109"/>
                  </a:cubicBezTo>
                  <a:close/>
                  <a:moveTo>
                    <a:pt x="10" y="115"/>
                  </a:moveTo>
                  <a:cubicBezTo>
                    <a:pt x="11" y="115"/>
                    <a:pt x="12" y="115"/>
                    <a:pt x="13" y="115"/>
                  </a:cubicBezTo>
                  <a:cubicBezTo>
                    <a:pt x="13" y="116"/>
                    <a:pt x="13" y="117"/>
                    <a:pt x="13" y="118"/>
                  </a:cubicBezTo>
                  <a:cubicBezTo>
                    <a:pt x="12" y="118"/>
                    <a:pt x="11" y="118"/>
                    <a:pt x="10" y="118"/>
                  </a:cubicBezTo>
                  <a:cubicBezTo>
                    <a:pt x="10" y="117"/>
                    <a:pt x="10" y="116"/>
                    <a:pt x="10" y="115"/>
                  </a:cubicBezTo>
                  <a:close/>
                  <a:moveTo>
                    <a:pt x="6" y="115"/>
                  </a:moveTo>
                  <a:cubicBezTo>
                    <a:pt x="7" y="115"/>
                    <a:pt x="8" y="115"/>
                    <a:pt x="9" y="115"/>
                  </a:cubicBezTo>
                  <a:cubicBezTo>
                    <a:pt x="9" y="116"/>
                    <a:pt x="9" y="117"/>
                    <a:pt x="9" y="118"/>
                  </a:cubicBezTo>
                  <a:cubicBezTo>
                    <a:pt x="8" y="118"/>
                    <a:pt x="7" y="118"/>
                    <a:pt x="6" y="118"/>
                  </a:cubicBezTo>
                  <a:cubicBezTo>
                    <a:pt x="6" y="117"/>
                    <a:pt x="6" y="116"/>
                    <a:pt x="6" y="115"/>
                  </a:cubicBezTo>
                  <a:close/>
                  <a:moveTo>
                    <a:pt x="14" y="115"/>
                  </a:moveTo>
                  <a:cubicBezTo>
                    <a:pt x="15" y="115"/>
                    <a:pt x="16" y="115"/>
                    <a:pt x="17" y="115"/>
                  </a:cubicBezTo>
                  <a:cubicBezTo>
                    <a:pt x="17" y="116"/>
                    <a:pt x="17" y="117"/>
                    <a:pt x="17" y="118"/>
                  </a:cubicBezTo>
                  <a:cubicBezTo>
                    <a:pt x="16" y="118"/>
                    <a:pt x="15" y="118"/>
                    <a:pt x="14" y="118"/>
                  </a:cubicBezTo>
                  <a:cubicBezTo>
                    <a:pt x="14" y="117"/>
                    <a:pt x="14" y="116"/>
                    <a:pt x="14" y="115"/>
                  </a:cubicBezTo>
                  <a:close/>
                  <a:moveTo>
                    <a:pt x="22" y="115"/>
                  </a:moveTo>
                  <a:cubicBezTo>
                    <a:pt x="23" y="115"/>
                    <a:pt x="24" y="115"/>
                    <a:pt x="26" y="115"/>
                  </a:cubicBezTo>
                  <a:cubicBezTo>
                    <a:pt x="26" y="116"/>
                    <a:pt x="26" y="117"/>
                    <a:pt x="26" y="118"/>
                  </a:cubicBezTo>
                  <a:cubicBezTo>
                    <a:pt x="24" y="118"/>
                    <a:pt x="23" y="118"/>
                    <a:pt x="22" y="118"/>
                  </a:cubicBezTo>
                  <a:cubicBezTo>
                    <a:pt x="22" y="117"/>
                    <a:pt x="22" y="116"/>
                    <a:pt x="22" y="115"/>
                  </a:cubicBezTo>
                  <a:close/>
                  <a:moveTo>
                    <a:pt x="10" y="121"/>
                  </a:moveTo>
                  <a:cubicBezTo>
                    <a:pt x="11" y="121"/>
                    <a:pt x="12" y="121"/>
                    <a:pt x="13" y="121"/>
                  </a:cubicBezTo>
                  <a:cubicBezTo>
                    <a:pt x="13" y="122"/>
                    <a:pt x="13" y="123"/>
                    <a:pt x="13" y="123"/>
                  </a:cubicBezTo>
                  <a:cubicBezTo>
                    <a:pt x="12" y="123"/>
                    <a:pt x="11" y="123"/>
                    <a:pt x="10" y="123"/>
                  </a:cubicBezTo>
                  <a:cubicBezTo>
                    <a:pt x="10" y="123"/>
                    <a:pt x="10" y="122"/>
                    <a:pt x="10" y="121"/>
                  </a:cubicBezTo>
                  <a:close/>
                  <a:moveTo>
                    <a:pt x="6" y="121"/>
                  </a:moveTo>
                  <a:cubicBezTo>
                    <a:pt x="7" y="121"/>
                    <a:pt x="8" y="121"/>
                    <a:pt x="9" y="121"/>
                  </a:cubicBezTo>
                  <a:cubicBezTo>
                    <a:pt x="9" y="122"/>
                    <a:pt x="9" y="123"/>
                    <a:pt x="9" y="123"/>
                  </a:cubicBezTo>
                  <a:cubicBezTo>
                    <a:pt x="8" y="123"/>
                    <a:pt x="7" y="123"/>
                    <a:pt x="6" y="123"/>
                  </a:cubicBezTo>
                  <a:cubicBezTo>
                    <a:pt x="6" y="123"/>
                    <a:pt x="6" y="122"/>
                    <a:pt x="6" y="121"/>
                  </a:cubicBezTo>
                  <a:close/>
                  <a:moveTo>
                    <a:pt x="18" y="121"/>
                  </a:moveTo>
                  <a:cubicBezTo>
                    <a:pt x="19" y="121"/>
                    <a:pt x="20" y="121"/>
                    <a:pt x="21" y="121"/>
                  </a:cubicBezTo>
                  <a:cubicBezTo>
                    <a:pt x="21" y="122"/>
                    <a:pt x="21" y="123"/>
                    <a:pt x="21" y="123"/>
                  </a:cubicBezTo>
                  <a:cubicBezTo>
                    <a:pt x="20" y="123"/>
                    <a:pt x="19" y="123"/>
                    <a:pt x="18" y="123"/>
                  </a:cubicBezTo>
                  <a:cubicBezTo>
                    <a:pt x="18" y="123"/>
                    <a:pt x="18" y="122"/>
                    <a:pt x="18" y="121"/>
                  </a:cubicBezTo>
                  <a:close/>
                  <a:moveTo>
                    <a:pt x="22" y="121"/>
                  </a:moveTo>
                  <a:cubicBezTo>
                    <a:pt x="23" y="121"/>
                    <a:pt x="24" y="121"/>
                    <a:pt x="26" y="121"/>
                  </a:cubicBezTo>
                  <a:cubicBezTo>
                    <a:pt x="26" y="122"/>
                    <a:pt x="26" y="123"/>
                    <a:pt x="26" y="123"/>
                  </a:cubicBezTo>
                  <a:cubicBezTo>
                    <a:pt x="24" y="123"/>
                    <a:pt x="23" y="123"/>
                    <a:pt x="22" y="123"/>
                  </a:cubicBezTo>
                  <a:cubicBezTo>
                    <a:pt x="22" y="123"/>
                    <a:pt x="22" y="122"/>
                    <a:pt x="22" y="121"/>
                  </a:cubicBezTo>
                  <a:close/>
                  <a:moveTo>
                    <a:pt x="10" y="127"/>
                  </a:moveTo>
                  <a:cubicBezTo>
                    <a:pt x="11" y="127"/>
                    <a:pt x="12" y="127"/>
                    <a:pt x="13" y="127"/>
                  </a:cubicBezTo>
                  <a:cubicBezTo>
                    <a:pt x="13" y="128"/>
                    <a:pt x="13" y="128"/>
                    <a:pt x="13" y="129"/>
                  </a:cubicBezTo>
                  <a:cubicBezTo>
                    <a:pt x="12" y="129"/>
                    <a:pt x="11" y="129"/>
                    <a:pt x="10" y="129"/>
                  </a:cubicBezTo>
                  <a:cubicBezTo>
                    <a:pt x="10" y="128"/>
                    <a:pt x="10" y="128"/>
                    <a:pt x="10" y="127"/>
                  </a:cubicBezTo>
                  <a:close/>
                  <a:moveTo>
                    <a:pt x="6" y="127"/>
                  </a:moveTo>
                  <a:cubicBezTo>
                    <a:pt x="7" y="127"/>
                    <a:pt x="8" y="127"/>
                    <a:pt x="9" y="127"/>
                  </a:cubicBezTo>
                  <a:cubicBezTo>
                    <a:pt x="9" y="128"/>
                    <a:pt x="9" y="128"/>
                    <a:pt x="9" y="129"/>
                  </a:cubicBezTo>
                  <a:cubicBezTo>
                    <a:pt x="8" y="129"/>
                    <a:pt x="7" y="129"/>
                    <a:pt x="6" y="129"/>
                  </a:cubicBezTo>
                  <a:cubicBezTo>
                    <a:pt x="6" y="128"/>
                    <a:pt x="6" y="128"/>
                    <a:pt x="6" y="127"/>
                  </a:cubicBezTo>
                  <a:close/>
                  <a:moveTo>
                    <a:pt x="14" y="127"/>
                  </a:moveTo>
                  <a:cubicBezTo>
                    <a:pt x="15" y="127"/>
                    <a:pt x="16" y="127"/>
                    <a:pt x="17" y="127"/>
                  </a:cubicBezTo>
                  <a:cubicBezTo>
                    <a:pt x="17" y="128"/>
                    <a:pt x="17" y="128"/>
                    <a:pt x="17" y="129"/>
                  </a:cubicBezTo>
                  <a:cubicBezTo>
                    <a:pt x="16" y="129"/>
                    <a:pt x="15" y="129"/>
                    <a:pt x="14" y="129"/>
                  </a:cubicBezTo>
                  <a:cubicBezTo>
                    <a:pt x="14" y="128"/>
                    <a:pt x="14" y="128"/>
                    <a:pt x="14" y="127"/>
                  </a:cubicBezTo>
                  <a:close/>
                  <a:moveTo>
                    <a:pt x="18" y="127"/>
                  </a:moveTo>
                  <a:cubicBezTo>
                    <a:pt x="19" y="127"/>
                    <a:pt x="20" y="127"/>
                    <a:pt x="21" y="127"/>
                  </a:cubicBezTo>
                  <a:cubicBezTo>
                    <a:pt x="21" y="128"/>
                    <a:pt x="21" y="128"/>
                    <a:pt x="21" y="129"/>
                  </a:cubicBezTo>
                  <a:cubicBezTo>
                    <a:pt x="20" y="129"/>
                    <a:pt x="19" y="129"/>
                    <a:pt x="18" y="129"/>
                  </a:cubicBezTo>
                  <a:cubicBezTo>
                    <a:pt x="18" y="128"/>
                    <a:pt x="18" y="128"/>
                    <a:pt x="18" y="127"/>
                  </a:cubicBezTo>
                  <a:close/>
                  <a:moveTo>
                    <a:pt x="22" y="127"/>
                  </a:moveTo>
                  <a:cubicBezTo>
                    <a:pt x="23" y="127"/>
                    <a:pt x="24" y="127"/>
                    <a:pt x="26" y="127"/>
                  </a:cubicBezTo>
                  <a:cubicBezTo>
                    <a:pt x="26" y="128"/>
                    <a:pt x="26" y="128"/>
                    <a:pt x="26" y="129"/>
                  </a:cubicBezTo>
                  <a:cubicBezTo>
                    <a:pt x="24" y="129"/>
                    <a:pt x="23" y="129"/>
                    <a:pt x="22" y="129"/>
                  </a:cubicBezTo>
                  <a:cubicBezTo>
                    <a:pt x="22" y="128"/>
                    <a:pt x="22" y="128"/>
                    <a:pt x="22" y="127"/>
                  </a:cubicBezTo>
                  <a:close/>
                  <a:moveTo>
                    <a:pt x="10" y="133"/>
                  </a:moveTo>
                  <a:cubicBezTo>
                    <a:pt x="11" y="133"/>
                    <a:pt x="12" y="133"/>
                    <a:pt x="13" y="133"/>
                  </a:cubicBezTo>
                  <a:cubicBezTo>
                    <a:pt x="13" y="133"/>
                    <a:pt x="13" y="134"/>
                    <a:pt x="13" y="135"/>
                  </a:cubicBezTo>
                  <a:cubicBezTo>
                    <a:pt x="12" y="135"/>
                    <a:pt x="11" y="135"/>
                    <a:pt x="10" y="135"/>
                  </a:cubicBezTo>
                  <a:cubicBezTo>
                    <a:pt x="10" y="134"/>
                    <a:pt x="10" y="133"/>
                    <a:pt x="10" y="133"/>
                  </a:cubicBezTo>
                  <a:close/>
                  <a:moveTo>
                    <a:pt x="6" y="133"/>
                  </a:moveTo>
                  <a:cubicBezTo>
                    <a:pt x="7" y="133"/>
                    <a:pt x="8" y="133"/>
                    <a:pt x="9" y="133"/>
                  </a:cubicBezTo>
                  <a:cubicBezTo>
                    <a:pt x="9" y="133"/>
                    <a:pt x="9" y="134"/>
                    <a:pt x="9" y="135"/>
                  </a:cubicBezTo>
                  <a:cubicBezTo>
                    <a:pt x="8" y="135"/>
                    <a:pt x="7" y="135"/>
                    <a:pt x="6" y="135"/>
                  </a:cubicBezTo>
                  <a:cubicBezTo>
                    <a:pt x="6" y="134"/>
                    <a:pt x="6" y="133"/>
                    <a:pt x="6" y="133"/>
                  </a:cubicBezTo>
                  <a:close/>
                  <a:moveTo>
                    <a:pt x="18" y="133"/>
                  </a:moveTo>
                  <a:cubicBezTo>
                    <a:pt x="19" y="133"/>
                    <a:pt x="20" y="133"/>
                    <a:pt x="21" y="133"/>
                  </a:cubicBezTo>
                  <a:cubicBezTo>
                    <a:pt x="21" y="133"/>
                    <a:pt x="21" y="134"/>
                    <a:pt x="21" y="135"/>
                  </a:cubicBezTo>
                  <a:cubicBezTo>
                    <a:pt x="20" y="135"/>
                    <a:pt x="19" y="135"/>
                    <a:pt x="18" y="135"/>
                  </a:cubicBezTo>
                  <a:cubicBezTo>
                    <a:pt x="18" y="134"/>
                    <a:pt x="18" y="133"/>
                    <a:pt x="18" y="133"/>
                  </a:cubicBezTo>
                  <a:close/>
                  <a:moveTo>
                    <a:pt x="22" y="133"/>
                  </a:moveTo>
                  <a:cubicBezTo>
                    <a:pt x="23" y="133"/>
                    <a:pt x="24" y="133"/>
                    <a:pt x="26" y="133"/>
                  </a:cubicBezTo>
                  <a:cubicBezTo>
                    <a:pt x="26" y="133"/>
                    <a:pt x="26" y="134"/>
                    <a:pt x="26" y="135"/>
                  </a:cubicBezTo>
                  <a:cubicBezTo>
                    <a:pt x="24" y="135"/>
                    <a:pt x="23" y="135"/>
                    <a:pt x="22" y="135"/>
                  </a:cubicBezTo>
                  <a:cubicBezTo>
                    <a:pt x="22" y="134"/>
                    <a:pt x="22" y="133"/>
                    <a:pt x="22" y="133"/>
                  </a:cubicBezTo>
                  <a:close/>
                  <a:moveTo>
                    <a:pt x="10" y="139"/>
                  </a:moveTo>
                  <a:cubicBezTo>
                    <a:pt x="11" y="139"/>
                    <a:pt x="12" y="139"/>
                    <a:pt x="13" y="139"/>
                  </a:cubicBezTo>
                  <a:cubicBezTo>
                    <a:pt x="13" y="139"/>
                    <a:pt x="13" y="140"/>
                    <a:pt x="13" y="141"/>
                  </a:cubicBezTo>
                  <a:cubicBezTo>
                    <a:pt x="12" y="141"/>
                    <a:pt x="11" y="141"/>
                    <a:pt x="10" y="141"/>
                  </a:cubicBezTo>
                  <a:cubicBezTo>
                    <a:pt x="10" y="140"/>
                    <a:pt x="10" y="139"/>
                    <a:pt x="10" y="139"/>
                  </a:cubicBezTo>
                  <a:close/>
                  <a:moveTo>
                    <a:pt x="6" y="139"/>
                  </a:moveTo>
                  <a:cubicBezTo>
                    <a:pt x="7" y="139"/>
                    <a:pt x="8" y="139"/>
                    <a:pt x="9" y="139"/>
                  </a:cubicBezTo>
                  <a:cubicBezTo>
                    <a:pt x="9" y="139"/>
                    <a:pt x="9" y="140"/>
                    <a:pt x="9" y="141"/>
                  </a:cubicBezTo>
                  <a:cubicBezTo>
                    <a:pt x="8" y="141"/>
                    <a:pt x="7" y="141"/>
                    <a:pt x="6" y="141"/>
                  </a:cubicBezTo>
                  <a:cubicBezTo>
                    <a:pt x="6" y="140"/>
                    <a:pt x="6" y="139"/>
                    <a:pt x="6" y="139"/>
                  </a:cubicBezTo>
                  <a:close/>
                  <a:moveTo>
                    <a:pt x="14" y="139"/>
                  </a:moveTo>
                  <a:cubicBezTo>
                    <a:pt x="15" y="139"/>
                    <a:pt x="16" y="139"/>
                    <a:pt x="17" y="139"/>
                  </a:cubicBezTo>
                  <a:cubicBezTo>
                    <a:pt x="17" y="139"/>
                    <a:pt x="17" y="140"/>
                    <a:pt x="17" y="141"/>
                  </a:cubicBezTo>
                  <a:cubicBezTo>
                    <a:pt x="16" y="141"/>
                    <a:pt x="15" y="141"/>
                    <a:pt x="14" y="141"/>
                  </a:cubicBezTo>
                  <a:cubicBezTo>
                    <a:pt x="14" y="140"/>
                    <a:pt x="14" y="139"/>
                    <a:pt x="14" y="139"/>
                  </a:cubicBezTo>
                  <a:close/>
                  <a:moveTo>
                    <a:pt x="18" y="139"/>
                  </a:moveTo>
                  <a:cubicBezTo>
                    <a:pt x="19" y="139"/>
                    <a:pt x="20" y="139"/>
                    <a:pt x="21" y="139"/>
                  </a:cubicBezTo>
                  <a:cubicBezTo>
                    <a:pt x="21" y="139"/>
                    <a:pt x="21" y="140"/>
                    <a:pt x="21" y="141"/>
                  </a:cubicBezTo>
                  <a:cubicBezTo>
                    <a:pt x="20" y="141"/>
                    <a:pt x="19" y="141"/>
                    <a:pt x="18" y="141"/>
                  </a:cubicBezTo>
                  <a:cubicBezTo>
                    <a:pt x="18" y="140"/>
                    <a:pt x="18" y="139"/>
                    <a:pt x="18" y="139"/>
                  </a:cubicBezTo>
                  <a:close/>
                  <a:moveTo>
                    <a:pt x="22" y="139"/>
                  </a:moveTo>
                  <a:cubicBezTo>
                    <a:pt x="23" y="139"/>
                    <a:pt x="24" y="139"/>
                    <a:pt x="26" y="139"/>
                  </a:cubicBezTo>
                  <a:cubicBezTo>
                    <a:pt x="26" y="139"/>
                    <a:pt x="26" y="140"/>
                    <a:pt x="26" y="141"/>
                  </a:cubicBezTo>
                  <a:cubicBezTo>
                    <a:pt x="24" y="141"/>
                    <a:pt x="23" y="141"/>
                    <a:pt x="22" y="141"/>
                  </a:cubicBezTo>
                  <a:cubicBezTo>
                    <a:pt x="22" y="140"/>
                    <a:pt x="22" y="139"/>
                    <a:pt x="22" y="139"/>
                  </a:cubicBezTo>
                  <a:close/>
                  <a:moveTo>
                    <a:pt x="14" y="144"/>
                  </a:moveTo>
                  <a:cubicBezTo>
                    <a:pt x="15" y="144"/>
                    <a:pt x="16" y="144"/>
                    <a:pt x="17" y="144"/>
                  </a:cubicBezTo>
                  <a:cubicBezTo>
                    <a:pt x="17" y="145"/>
                    <a:pt x="17" y="146"/>
                    <a:pt x="17" y="147"/>
                  </a:cubicBezTo>
                  <a:cubicBezTo>
                    <a:pt x="16" y="147"/>
                    <a:pt x="15" y="147"/>
                    <a:pt x="14" y="147"/>
                  </a:cubicBezTo>
                  <a:cubicBezTo>
                    <a:pt x="14" y="146"/>
                    <a:pt x="14" y="145"/>
                    <a:pt x="14" y="144"/>
                  </a:cubicBezTo>
                  <a:close/>
                  <a:moveTo>
                    <a:pt x="18" y="144"/>
                  </a:moveTo>
                  <a:cubicBezTo>
                    <a:pt x="19" y="144"/>
                    <a:pt x="20" y="144"/>
                    <a:pt x="21" y="144"/>
                  </a:cubicBezTo>
                  <a:cubicBezTo>
                    <a:pt x="21" y="145"/>
                    <a:pt x="21" y="146"/>
                    <a:pt x="21" y="147"/>
                  </a:cubicBezTo>
                  <a:cubicBezTo>
                    <a:pt x="20" y="147"/>
                    <a:pt x="19" y="147"/>
                    <a:pt x="18" y="147"/>
                  </a:cubicBezTo>
                  <a:cubicBezTo>
                    <a:pt x="18" y="146"/>
                    <a:pt x="18" y="145"/>
                    <a:pt x="18" y="144"/>
                  </a:cubicBezTo>
                  <a:close/>
                  <a:moveTo>
                    <a:pt x="22" y="144"/>
                  </a:moveTo>
                  <a:cubicBezTo>
                    <a:pt x="23" y="144"/>
                    <a:pt x="24" y="144"/>
                    <a:pt x="26" y="144"/>
                  </a:cubicBezTo>
                  <a:cubicBezTo>
                    <a:pt x="26" y="145"/>
                    <a:pt x="26" y="146"/>
                    <a:pt x="26" y="147"/>
                  </a:cubicBezTo>
                  <a:cubicBezTo>
                    <a:pt x="24" y="147"/>
                    <a:pt x="23" y="147"/>
                    <a:pt x="22" y="147"/>
                  </a:cubicBezTo>
                  <a:cubicBezTo>
                    <a:pt x="22" y="146"/>
                    <a:pt x="22" y="145"/>
                    <a:pt x="22" y="144"/>
                  </a:cubicBezTo>
                  <a:close/>
                  <a:moveTo>
                    <a:pt x="6" y="150"/>
                  </a:moveTo>
                  <a:cubicBezTo>
                    <a:pt x="7" y="150"/>
                    <a:pt x="8" y="150"/>
                    <a:pt x="9" y="150"/>
                  </a:cubicBezTo>
                  <a:cubicBezTo>
                    <a:pt x="9" y="151"/>
                    <a:pt x="9" y="152"/>
                    <a:pt x="9" y="152"/>
                  </a:cubicBezTo>
                  <a:cubicBezTo>
                    <a:pt x="8" y="152"/>
                    <a:pt x="7" y="152"/>
                    <a:pt x="6" y="152"/>
                  </a:cubicBezTo>
                  <a:cubicBezTo>
                    <a:pt x="6" y="152"/>
                    <a:pt x="6" y="151"/>
                    <a:pt x="6" y="150"/>
                  </a:cubicBezTo>
                  <a:close/>
                  <a:moveTo>
                    <a:pt x="14" y="150"/>
                  </a:moveTo>
                  <a:cubicBezTo>
                    <a:pt x="15" y="150"/>
                    <a:pt x="16" y="150"/>
                    <a:pt x="17" y="150"/>
                  </a:cubicBezTo>
                  <a:cubicBezTo>
                    <a:pt x="17" y="151"/>
                    <a:pt x="17" y="152"/>
                    <a:pt x="17" y="152"/>
                  </a:cubicBezTo>
                  <a:cubicBezTo>
                    <a:pt x="16" y="152"/>
                    <a:pt x="15" y="152"/>
                    <a:pt x="14" y="152"/>
                  </a:cubicBezTo>
                  <a:cubicBezTo>
                    <a:pt x="14" y="152"/>
                    <a:pt x="14" y="151"/>
                    <a:pt x="14" y="150"/>
                  </a:cubicBezTo>
                  <a:close/>
                  <a:moveTo>
                    <a:pt x="18" y="150"/>
                  </a:moveTo>
                  <a:cubicBezTo>
                    <a:pt x="19" y="150"/>
                    <a:pt x="20" y="150"/>
                    <a:pt x="21" y="150"/>
                  </a:cubicBezTo>
                  <a:cubicBezTo>
                    <a:pt x="21" y="151"/>
                    <a:pt x="21" y="152"/>
                    <a:pt x="21" y="152"/>
                  </a:cubicBezTo>
                  <a:cubicBezTo>
                    <a:pt x="20" y="152"/>
                    <a:pt x="19" y="152"/>
                    <a:pt x="18" y="152"/>
                  </a:cubicBezTo>
                  <a:cubicBezTo>
                    <a:pt x="18" y="152"/>
                    <a:pt x="18" y="151"/>
                    <a:pt x="18" y="150"/>
                  </a:cubicBezTo>
                  <a:close/>
                  <a:moveTo>
                    <a:pt x="22" y="150"/>
                  </a:moveTo>
                  <a:cubicBezTo>
                    <a:pt x="23" y="150"/>
                    <a:pt x="24" y="150"/>
                    <a:pt x="26" y="150"/>
                  </a:cubicBezTo>
                  <a:cubicBezTo>
                    <a:pt x="26" y="151"/>
                    <a:pt x="26" y="152"/>
                    <a:pt x="26" y="152"/>
                  </a:cubicBezTo>
                  <a:cubicBezTo>
                    <a:pt x="24" y="152"/>
                    <a:pt x="23" y="152"/>
                    <a:pt x="22" y="152"/>
                  </a:cubicBezTo>
                  <a:cubicBezTo>
                    <a:pt x="22" y="152"/>
                    <a:pt x="22" y="151"/>
                    <a:pt x="22" y="150"/>
                  </a:cubicBezTo>
                  <a:close/>
                  <a:moveTo>
                    <a:pt x="10" y="156"/>
                  </a:moveTo>
                  <a:cubicBezTo>
                    <a:pt x="11" y="156"/>
                    <a:pt x="12" y="156"/>
                    <a:pt x="13" y="156"/>
                  </a:cubicBezTo>
                  <a:cubicBezTo>
                    <a:pt x="13" y="157"/>
                    <a:pt x="13" y="158"/>
                    <a:pt x="13" y="158"/>
                  </a:cubicBezTo>
                  <a:cubicBezTo>
                    <a:pt x="12" y="158"/>
                    <a:pt x="11" y="158"/>
                    <a:pt x="10" y="158"/>
                  </a:cubicBezTo>
                  <a:cubicBezTo>
                    <a:pt x="10" y="158"/>
                    <a:pt x="10" y="157"/>
                    <a:pt x="10" y="156"/>
                  </a:cubicBezTo>
                  <a:close/>
                  <a:moveTo>
                    <a:pt x="6" y="156"/>
                  </a:moveTo>
                  <a:cubicBezTo>
                    <a:pt x="7" y="156"/>
                    <a:pt x="8" y="156"/>
                    <a:pt x="9" y="156"/>
                  </a:cubicBezTo>
                  <a:cubicBezTo>
                    <a:pt x="9" y="157"/>
                    <a:pt x="9" y="158"/>
                    <a:pt x="9" y="158"/>
                  </a:cubicBezTo>
                  <a:cubicBezTo>
                    <a:pt x="8" y="158"/>
                    <a:pt x="7" y="158"/>
                    <a:pt x="6" y="158"/>
                  </a:cubicBezTo>
                  <a:cubicBezTo>
                    <a:pt x="6" y="158"/>
                    <a:pt x="6" y="157"/>
                    <a:pt x="6" y="156"/>
                  </a:cubicBezTo>
                  <a:close/>
                  <a:moveTo>
                    <a:pt x="18" y="156"/>
                  </a:moveTo>
                  <a:cubicBezTo>
                    <a:pt x="19" y="156"/>
                    <a:pt x="20" y="156"/>
                    <a:pt x="21" y="156"/>
                  </a:cubicBezTo>
                  <a:cubicBezTo>
                    <a:pt x="21" y="157"/>
                    <a:pt x="21" y="158"/>
                    <a:pt x="21" y="158"/>
                  </a:cubicBezTo>
                  <a:cubicBezTo>
                    <a:pt x="20" y="158"/>
                    <a:pt x="19" y="158"/>
                    <a:pt x="18" y="158"/>
                  </a:cubicBezTo>
                  <a:cubicBezTo>
                    <a:pt x="18" y="158"/>
                    <a:pt x="18" y="157"/>
                    <a:pt x="18" y="156"/>
                  </a:cubicBezTo>
                  <a:close/>
                  <a:moveTo>
                    <a:pt x="22" y="156"/>
                  </a:moveTo>
                  <a:cubicBezTo>
                    <a:pt x="23" y="156"/>
                    <a:pt x="24" y="156"/>
                    <a:pt x="26" y="156"/>
                  </a:cubicBezTo>
                  <a:cubicBezTo>
                    <a:pt x="26" y="157"/>
                    <a:pt x="26" y="158"/>
                    <a:pt x="26" y="158"/>
                  </a:cubicBezTo>
                  <a:cubicBezTo>
                    <a:pt x="24" y="158"/>
                    <a:pt x="23" y="158"/>
                    <a:pt x="22" y="158"/>
                  </a:cubicBezTo>
                  <a:cubicBezTo>
                    <a:pt x="22" y="158"/>
                    <a:pt x="22" y="157"/>
                    <a:pt x="22" y="156"/>
                  </a:cubicBezTo>
                  <a:close/>
                  <a:moveTo>
                    <a:pt x="10" y="162"/>
                  </a:moveTo>
                  <a:cubicBezTo>
                    <a:pt x="11" y="162"/>
                    <a:pt x="12" y="162"/>
                    <a:pt x="13" y="162"/>
                  </a:cubicBezTo>
                  <a:cubicBezTo>
                    <a:pt x="13" y="163"/>
                    <a:pt x="13" y="163"/>
                    <a:pt x="13" y="164"/>
                  </a:cubicBezTo>
                  <a:cubicBezTo>
                    <a:pt x="12" y="164"/>
                    <a:pt x="11" y="164"/>
                    <a:pt x="10" y="164"/>
                  </a:cubicBezTo>
                  <a:cubicBezTo>
                    <a:pt x="10" y="163"/>
                    <a:pt x="10" y="163"/>
                    <a:pt x="10" y="162"/>
                  </a:cubicBezTo>
                  <a:close/>
                  <a:moveTo>
                    <a:pt x="6" y="162"/>
                  </a:moveTo>
                  <a:cubicBezTo>
                    <a:pt x="7" y="162"/>
                    <a:pt x="8" y="162"/>
                    <a:pt x="9" y="162"/>
                  </a:cubicBezTo>
                  <a:cubicBezTo>
                    <a:pt x="9" y="163"/>
                    <a:pt x="9" y="163"/>
                    <a:pt x="9" y="164"/>
                  </a:cubicBezTo>
                  <a:cubicBezTo>
                    <a:pt x="8" y="164"/>
                    <a:pt x="7" y="164"/>
                    <a:pt x="6" y="164"/>
                  </a:cubicBezTo>
                  <a:cubicBezTo>
                    <a:pt x="6" y="163"/>
                    <a:pt x="6" y="163"/>
                    <a:pt x="6" y="162"/>
                  </a:cubicBezTo>
                  <a:close/>
                  <a:moveTo>
                    <a:pt x="14" y="162"/>
                  </a:moveTo>
                  <a:cubicBezTo>
                    <a:pt x="15" y="162"/>
                    <a:pt x="16" y="162"/>
                    <a:pt x="17" y="162"/>
                  </a:cubicBezTo>
                  <a:cubicBezTo>
                    <a:pt x="17" y="163"/>
                    <a:pt x="17" y="163"/>
                    <a:pt x="17" y="164"/>
                  </a:cubicBezTo>
                  <a:cubicBezTo>
                    <a:pt x="16" y="164"/>
                    <a:pt x="15" y="164"/>
                    <a:pt x="14" y="164"/>
                  </a:cubicBezTo>
                  <a:cubicBezTo>
                    <a:pt x="14" y="163"/>
                    <a:pt x="14" y="163"/>
                    <a:pt x="14" y="162"/>
                  </a:cubicBezTo>
                  <a:close/>
                  <a:moveTo>
                    <a:pt x="18" y="162"/>
                  </a:moveTo>
                  <a:cubicBezTo>
                    <a:pt x="19" y="162"/>
                    <a:pt x="20" y="162"/>
                    <a:pt x="21" y="162"/>
                  </a:cubicBezTo>
                  <a:cubicBezTo>
                    <a:pt x="21" y="163"/>
                    <a:pt x="21" y="163"/>
                    <a:pt x="21" y="164"/>
                  </a:cubicBezTo>
                  <a:cubicBezTo>
                    <a:pt x="20" y="164"/>
                    <a:pt x="19" y="164"/>
                    <a:pt x="18" y="164"/>
                  </a:cubicBezTo>
                  <a:cubicBezTo>
                    <a:pt x="18" y="163"/>
                    <a:pt x="18" y="163"/>
                    <a:pt x="18" y="162"/>
                  </a:cubicBezTo>
                  <a:close/>
                  <a:moveTo>
                    <a:pt x="22" y="162"/>
                  </a:moveTo>
                  <a:cubicBezTo>
                    <a:pt x="23" y="162"/>
                    <a:pt x="24" y="162"/>
                    <a:pt x="26" y="162"/>
                  </a:cubicBezTo>
                  <a:cubicBezTo>
                    <a:pt x="26" y="163"/>
                    <a:pt x="26" y="163"/>
                    <a:pt x="26" y="164"/>
                  </a:cubicBezTo>
                  <a:cubicBezTo>
                    <a:pt x="24" y="164"/>
                    <a:pt x="23" y="164"/>
                    <a:pt x="22" y="164"/>
                  </a:cubicBezTo>
                  <a:cubicBezTo>
                    <a:pt x="22" y="163"/>
                    <a:pt x="22" y="163"/>
                    <a:pt x="22" y="162"/>
                  </a:cubicBezTo>
                  <a:close/>
                  <a:moveTo>
                    <a:pt x="10" y="168"/>
                  </a:moveTo>
                  <a:cubicBezTo>
                    <a:pt x="11" y="168"/>
                    <a:pt x="12" y="168"/>
                    <a:pt x="13" y="168"/>
                  </a:cubicBezTo>
                  <a:cubicBezTo>
                    <a:pt x="13" y="168"/>
                    <a:pt x="13" y="169"/>
                    <a:pt x="13" y="170"/>
                  </a:cubicBezTo>
                  <a:cubicBezTo>
                    <a:pt x="12" y="170"/>
                    <a:pt x="11" y="170"/>
                    <a:pt x="10" y="170"/>
                  </a:cubicBezTo>
                  <a:cubicBezTo>
                    <a:pt x="10" y="169"/>
                    <a:pt x="10" y="168"/>
                    <a:pt x="10" y="168"/>
                  </a:cubicBezTo>
                  <a:close/>
                  <a:moveTo>
                    <a:pt x="6" y="168"/>
                  </a:moveTo>
                  <a:cubicBezTo>
                    <a:pt x="7" y="168"/>
                    <a:pt x="8" y="168"/>
                    <a:pt x="9" y="168"/>
                  </a:cubicBezTo>
                  <a:cubicBezTo>
                    <a:pt x="9" y="168"/>
                    <a:pt x="9" y="169"/>
                    <a:pt x="9" y="170"/>
                  </a:cubicBezTo>
                  <a:cubicBezTo>
                    <a:pt x="8" y="170"/>
                    <a:pt x="7" y="170"/>
                    <a:pt x="6" y="170"/>
                  </a:cubicBezTo>
                  <a:cubicBezTo>
                    <a:pt x="6" y="169"/>
                    <a:pt x="6" y="168"/>
                    <a:pt x="6" y="168"/>
                  </a:cubicBezTo>
                  <a:close/>
                  <a:moveTo>
                    <a:pt x="18" y="168"/>
                  </a:moveTo>
                  <a:cubicBezTo>
                    <a:pt x="19" y="168"/>
                    <a:pt x="20" y="168"/>
                    <a:pt x="21" y="168"/>
                  </a:cubicBezTo>
                  <a:cubicBezTo>
                    <a:pt x="21" y="168"/>
                    <a:pt x="21" y="169"/>
                    <a:pt x="21" y="170"/>
                  </a:cubicBezTo>
                  <a:cubicBezTo>
                    <a:pt x="20" y="170"/>
                    <a:pt x="19" y="170"/>
                    <a:pt x="18" y="170"/>
                  </a:cubicBezTo>
                  <a:cubicBezTo>
                    <a:pt x="18" y="169"/>
                    <a:pt x="18" y="168"/>
                    <a:pt x="18" y="168"/>
                  </a:cubicBezTo>
                  <a:close/>
                  <a:moveTo>
                    <a:pt x="22" y="168"/>
                  </a:moveTo>
                  <a:cubicBezTo>
                    <a:pt x="23" y="168"/>
                    <a:pt x="24" y="168"/>
                    <a:pt x="26" y="168"/>
                  </a:cubicBezTo>
                  <a:cubicBezTo>
                    <a:pt x="26" y="168"/>
                    <a:pt x="26" y="169"/>
                    <a:pt x="26" y="170"/>
                  </a:cubicBezTo>
                  <a:cubicBezTo>
                    <a:pt x="24" y="170"/>
                    <a:pt x="23" y="170"/>
                    <a:pt x="22" y="170"/>
                  </a:cubicBezTo>
                  <a:cubicBezTo>
                    <a:pt x="22" y="169"/>
                    <a:pt x="22" y="168"/>
                    <a:pt x="22" y="168"/>
                  </a:cubicBezTo>
                  <a:close/>
                  <a:moveTo>
                    <a:pt x="6" y="174"/>
                  </a:moveTo>
                  <a:cubicBezTo>
                    <a:pt x="7" y="174"/>
                    <a:pt x="8" y="174"/>
                    <a:pt x="9" y="174"/>
                  </a:cubicBezTo>
                  <a:cubicBezTo>
                    <a:pt x="9" y="174"/>
                    <a:pt x="9" y="175"/>
                    <a:pt x="9" y="176"/>
                  </a:cubicBezTo>
                  <a:cubicBezTo>
                    <a:pt x="8" y="176"/>
                    <a:pt x="7" y="176"/>
                    <a:pt x="6" y="176"/>
                  </a:cubicBezTo>
                  <a:cubicBezTo>
                    <a:pt x="6" y="175"/>
                    <a:pt x="6" y="174"/>
                    <a:pt x="6" y="174"/>
                  </a:cubicBezTo>
                  <a:close/>
                  <a:moveTo>
                    <a:pt x="14" y="174"/>
                  </a:moveTo>
                  <a:cubicBezTo>
                    <a:pt x="15" y="174"/>
                    <a:pt x="16" y="174"/>
                    <a:pt x="17" y="174"/>
                  </a:cubicBezTo>
                  <a:cubicBezTo>
                    <a:pt x="17" y="174"/>
                    <a:pt x="17" y="175"/>
                    <a:pt x="17" y="176"/>
                  </a:cubicBezTo>
                  <a:cubicBezTo>
                    <a:pt x="16" y="176"/>
                    <a:pt x="15" y="176"/>
                    <a:pt x="14" y="176"/>
                  </a:cubicBezTo>
                  <a:cubicBezTo>
                    <a:pt x="14" y="175"/>
                    <a:pt x="14" y="174"/>
                    <a:pt x="14" y="174"/>
                  </a:cubicBezTo>
                  <a:close/>
                  <a:moveTo>
                    <a:pt x="18" y="174"/>
                  </a:moveTo>
                  <a:cubicBezTo>
                    <a:pt x="19" y="174"/>
                    <a:pt x="20" y="174"/>
                    <a:pt x="21" y="174"/>
                  </a:cubicBezTo>
                  <a:cubicBezTo>
                    <a:pt x="21" y="174"/>
                    <a:pt x="21" y="175"/>
                    <a:pt x="21" y="176"/>
                  </a:cubicBezTo>
                  <a:cubicBezTo>
                    <a:pt x="20" y="176"/>
                    <a:pt x="19" y="176"/>
                    <a:pt x="18" y="176"/>
                  </a:cubicBezTo>
                  <a:cubicBezTo>
                    <a:pt x="18" y="175"/>
                    <a:pt x="18" y="174"/>
                    <a:pt x="18" y="174"/>
                  </a:cubicBezTo>
                  <a:close/>
                  <a:moveTo>
                    <a:pt x="22" y="174"/>
                  </a:moveTo>
                  <a:cubicBezTo>
                    <a:pt x="23" y="174"/>
                    <a:pt x="24" y="174"/>
                    <a:pt x="26" y="174"/>
                  </a:cubicBezTo>
                  <a:cubicBezTo>
                    <a:pt x="26" y="174"/>
                    <a:pt x="26" y="175"/>
                    <a:pt x="26" y="176"/>
                  </a:cubicBezTo>
                  <a:cubicBezTo>
                    <a:pt x="24" y="176"/>
                    <a:pt x="23" y="176"/>
                    <a:pt x="22" y="176"/>
                  </a:cubicBezTo>
                  <a:cubicBezTo>
                    <a:pt x="22" y="175"/>
                    <a:pt x="22" y="174"/>
                    <a:pt x="22" y="174"/>
                  </a:cubicBezTo>
                  <a:close/>
                  <a:moveTo>
                    <a:pt x="10" y="179"/>
                  </a:moveTo>
                  <a:cubicBezTo>
                    <a:pt x="11" y="179"/>
                    <a:pt x="12" y="179"/>
                    <a:pt x="13" y="179"/>
                  </a:cubicBezTo>
                  <a:cubicBezTo>
                    <a:pt x="13" y="180"/>
                    <a:pt x="13" y="181"/>
                    <a:pt x="13" y="182"/>
                  </a:cubicBezTo>
                  <a:cubicBezTo>
                    <a:pt x="12" y="182"/>
                    <a:pt x="11" y="182"/>
                    <a:pt x="10" y="182"/>
                  </a:cubicBezTo>
                  <a:cubicBezTo>
                    <a:pt x="10" y="181"/>
                    <a:pt x="10" y="180"/>
                    <a:pt x="10" y="179"/>
                  </a:cubicBezTo>
                  <a:close/>
                  <a:moveTo>
                    <a:pt x="6" y="179"/>
                  </a:moveTo>
                  <a:cubicBezTo>
                    <a:pt x="7" y="179"/>
                    <a:pt x="8" y="179"/>
                    <a:pt x="9" y="179"/>
                  </a:cubicBezTo>
                  <a:cubicBezTo>
                    <a:pt x="9" y="180"/>
                    <a:pt x="9" y="181"/>
                    <a:pt x="9" y="182"/>
                  </a:cubicBezTo>
                  <a:cubicBezTo>
                    <a:pt x="8" y="182"/>
                    <a:pt x="7" y="182"/>
                    <a:pt x="6" y="182"/>
                  </a:cubicBezTo>
                  <a:cubicBezTo>
                    <a:pt x="6" y="181"/>
                    <a:pt x="6" y="180"/>
                    <a:pt x="6" y="179"/>
                  </a:cubicBezTo>
                  <a:close/>
                  <a:moveTo>
                    <a:pt x="14" y="179"/>
                  </a:moveTo>
                  <a:cubicBezTo>
                    <a:pt x="15" y="179"/>
                    <a:pt x="16" y="179"/>
                    <a:pt x="17" y="179"/>
                  </a:cubicBezTo>
                  <a:cubicBezTo>
                    <a:pt x="17" y="180"/>
                    <a:pt x="17" y="181"/>
                    <a:pt x="17" y="182"/>
                  </a:cubicBezTo>
                  <a:cubicBezTo>
                    <a:pt x="16" y="182"/>
                    <a:pt x="15" y="182"/>
                    <a:pt x="14" y="182"/>
                  </a:cubicBezTo>
                  <a:cubicBezTo>
                    <a:pt x="14" y="181"/>
                    <a:pt x="14" y="180"/>
                    <a:pt x="14" y="179"/>
                  </a:cubicBezTo>
                  <a:close/>
                  <a:moveTo>
                    <a:pt x="22" y="179"/>
                  </a:moveTo>
                  <a:cubicBezTo>
                    <a:pt x="23" y="179"/>
                    <a:pt x="24" y="179"/>
                    <a:pt x="26" y="179"/>
                  </a:cubicBezTo>
                  <a:cubicBezTo>
                    <a:pt x="26" y="180"/>
                    <a:pt x="26" y="181"/>
                    <a:pt x="26" y="182"/>
                  </a:cubicBezTo>
                  <a:cubicBezTo>
                    <a:pt x="24" y="182"/>
                    <a:pt x="23" y="182"/>
                    <a:pt x="22" y="182"/>
                  </a:cubicBezTo>
                  <a:cubicBezTo>
                    <a:pt x="22" y="181"/>
                    <a:pt x="22" y="180"/>
                    <a:pt x="22" y="179"/>
                  </a:cubicBezTo>
                  <a:close/>
                  <a:moveTo>
                    <a:pt x="10" y="185"/>
                  </a:moveTo>
                  <a:cubicBezTo>
                    <a:pt x="11" y="185"/>
                    <a:pt x="12" y="185"/>
                    <a:pt x="13" y="185"/>
                  </a:cubicBezTo>
                  <a:cubicBezTo>
                    <a:pt x="13" y="186"/>
                    <a:pt x="13" y="187"/>
                    <a:pt x="13" y="187"/>
                  </a:cubicBezTo>
                  <a:cubicBezTo>
                    <a:pt x="12" y="187"/>
                    <a:pt x="11" y="187"/>
                    <a:pt x="10" y="187"/>
                  </a:cubicBezTo>
                  <a:cubicBezTo>
                    <a:pt x="10" y="187"/>
                    <a:pt x="10" y="186"/>
                    <a:pt x="10" y="185"/>
                  </a:cubicBezTo>
                  <a:close/>
                  <a:moveTo>
                    <a:pt x="6" y="185"/>
                  </a:moveTo>
                  <a:cubicBezTo>
                    <a:pt x="7" y="185"/>
                    <a:pt x="8" y="185"/>
                    <a:pt x="9" y="185"/>
                  </a:cubicBezTo>
                  <a:cubicBezTo>
                    <a:pt x="9" y="186"/>
                    <a:pt x="9" y="187"/>
                    <a:pt x="9" y="187"/>
                  </a:cubicBezTo>
                  <a:cubicBezTo>
                    <a:pt x="8" y="187"/>
                    <a:pt x="7" y="187"/>
                    <a:pt x="6" y="187"/>
                  </a:cubicBezTo>
                  <a:cubicBezTo>
                    <a:pt x="6" y="187"/>
                    <a:pt x="6" y="186"/>
                    <a:pt x="6" y="185"/>
                  </a:cubicBezTo>
                  <a:close/>
                  <a:moveTo>
                    <a:pt x="18" y="185"/>
                  </a:moveTo>
                  <a:cubicBezTo>
                    <a:pt x="19" y="185"/>
                    <a:pt x="20" y="185"/>
                    <a:pt x="21" y="185"/>
                  </a:cubicBezTo>
                  <a:cubicBezTo>
                    <a:pt x="21" y="186"/>
                    <a:pt x="21" y="187"/>
                    <a:pt x="21" y="187"/>
                  </a:cubicBezTo>
                  <a:cubicBezTo>
                    <a:pt x="20" y="187"/>
                    <a:pt x="19" y="187"/>
                    <a:pt x="18" y="187"/>
                  </a:cubicBezTo>
                  <a:cubicBezTo>
                    <a:pt x="18" y="187"/>
                    <a:pt x="18" y="186"/>
                    <a:pt x="18" y="185"/>
                  </a:cubicBezTo>
                  <a:close/>
                  <a:moveTo>
                    <a:pt x="22" y="185"/>
                  </a:moveTo>
                  <a:cubicBezTo>
                    <a:pt x="23" y="185"/>
                    <a:pt x="24" y="185"/>
                    <a:pt x="26" y="185"/>
                  </a:cubicBezTo>
                  <a:cubicBezTo>
                    <a:pt x="26" y="186"/>
                    <a:pt x="26" y="187"/>
                    <a:pt x="26" y="187"/>
                  </a:cubicBezTo>
                  <a:cubicBezTo>
                    <a:pt x="24" y="187"/>
                    <a:pt x="23" y="187"/>
                    <a:pt x="22" y="187"/>
                  </a:cubicBezTo>
                  <a:cubicBezTo>
                    <a:pt x="22" y="187"/>
                    <a:pt x="22" y="186"/>
                    <a:pt x="22" y="185"/>
                  </a:cubicBezTo>
                  <a:close/>
                  <a:moveTo>
                    <a:pt x="6" y="191"/>
                  </a:moveTo>
                  <a:cubicBezTo>
                    <a:pt x="7" y="191"/>
                    <a:pt x="8" y="191"/>
                    <a:pt x="9" y="191"/>
                  </a:cubicBezTo>
                  <a:cubicBezTo>
                    <a:pt x="9" y="192"/>
                    <a:pt x="9" y="193"/>
                    <a:pt x="9" y="193"/>
                  </a:cubicBezTo>
                  <a:cubicBezTo>
                    <a:pt x="8" y="193"/>
                    <a:pt x="7" y="193"/>
                    <a:pt x="6" y="193"/>
                  </a:cubicBezTo>
                  <a:cubicBezTo>
                    <a:pt x="6" y="193"/>
                    <a:pt x="6" y="192"/>
                    <a:pt x="6" y="191"/>
                  </a:cubicBezTo>
                  <a:close/>
                  <a:moveTo>
                    <a:pt x="14" y="191"/>
                  </a:moveTo>
                  <a:cubicBezTo>
                    <a:pt x="15" y="191"/>
                    <a:pt x="16" y="191"/>
                    <a:pt x="17" y="191"/>
                  </a:cubicBezTo>
                  <a:cubicBezTo>
                    <a:pt x="17" y="192"/>
                    <a:pt x="17" y="193"/>
                    <a:pt x="17" y="193"/>
                  </a:cubicBezTo>
                  <a:cubicBezTo>
                    <a:pt x="16" y="193"/>
                    <a:pt x="15" y="193"/>
                    <a:pt x="14" y="193"/>
                  </a:cubicBezTo>
                  <a:cubicBezTo>
                    <a:pt x="14" y="193"/>
                    <a:pt x="14" y="192"/>
                    <a:pt x="14" y="191"/>
                  </a:cubicBezTo>
                  <a:close/>
                  <a:moveTo>
                    <a:pt x="6" y="74"/>
                  </a:moveTo>
                  <a:cubicBezTo>
                    <a:pt x="9" y="74"/>
                    <a:pt x="9" y="74"/>
                    <a:pt x="9" y="74"/>
                  </a:cubicBezTo>
                  <a:cubicBezTo>
                    <a:pt x="9" y="77"/>
                    <a:pt x="9" y="77"/>
                    <a:pt x="9" y="77"/>
                  </a:cubicBezTo>
                  <a:cubicBezTo>
                    <a:pt x="6" y="77"/>
                    <a:pt x="6" y="77"/>
                    <a:pt x="6" y="77"/>
                  </a:cubicBezTo>
                  <a:cubicBezTo>
                    <a:pt x="6" y="74"/>
                    <a:pt x="6" y="74"/>
                    <a:pt x="6" y="74"/>
                  </a:cubicBezTo>
                  <a:close/>
                  <a:moveTo>
                    <a:pt x="14" y="74"/>
                  </a:moveTo>
                  <a:cubicBezTo>
                    <a:pt x="15" y="74"/>
                    <a:pt x="16" y="74"/>
                    <a:pt x="17" y="74"/>
                  </a:cubicBezTo>
                  <a:cubicBezTo>
                    <a:pt x="17" y="75"/>
                    <a:pt x="17" y="76"/>
                    <a:pt x="17" y="77"/>
                  </a:cubicBezTo>
                  <a:cubicBezTo>
                    <a:pt x="16" y="77"/>
                    <a:pt x="15" y="77"/>
                    <a:pt x="14" y="77"/>
                  </a:cubicBezTo>
                  <a:cubicBezTo>
                    <a:pt x="14" y="76"/>
                    <a:pt x="14" y="75"/>
                    <a:pt x="14" y="74"/>
                  </a:cubicBezTo>
                  <a:close/>
                  <a:moveTo>
                    <a:pt x="18" y="74"/>
                  </a:moveTo>
                  <a:cubicBezTo>
                    <a:pt x="19" y="74"/>
                    <a:pt x="20" y="74"/>
                    <a:pt x="21" y="74"/>
                  </a:cubicBezTo>
                  <a:cubicBezTo>
                    <a:pt x="21" y="75"/>
                    <a:pt x="21" y="76"/>
                    <a:pt x="21" y="77"/>
                  </a:cubicBezTo>
                  <a:cubicBezTo>
                    <a:pt x="20" y="77"/>
                    <a:pt x="19" y="77"/>
                    <a:pt x="18" y="77"/>
                  </a:cubicBezTo>
                  <a:cubicBezTo>
                    <a:pt x="18" y="76"/>
                    <a:pt x="18" y="75"/>
                    <a:pt x="18" y="74"/>
                  </a:cubicBez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803" name="Freeform 2609"/>
            <p:cNvSpPr>
              <a:spLocks noEditPoints="1"/>
            </p:cNvSpPr>
            <p:nvPr/>
          </p:nvSpPr>
          <p:spPr bwMode="auto">
            <a:xfrm>
              <a:off x="-2203449" y="682625"/>
              <a:ext cx="312738" cy="473075"/>
            </a:xfrm>
            <a:custGeom>
              <a:avLst/>
              <a:gdLst>
                <a:gd name="T0" fmla="*/ 13 w 96"/>
                <a:gd name="T1" fmla="*/ 22 h 145"/>
                <a:gd name="T2" fmla="*/ 25 w 96"/>
                <a:gd name="T3" fmla="*/ 17 h 145"/>
                <a:gd name="T4" fmla="*/ 55 w 96"/>
                <a:gd name="T5" fmla="*/ 20 h 145"/>
                <a:gd name="T6" fmla="*/ 84 w 96"/>
                <a:gd name="T7" fmla="*/ 20 h 145"/>
                <a:gd name="T8" fmla="*/ 17 w 96"/>
                <a:gd name="T9" fmla="*/ 42 h 145"/>
                <a:gd name="T10" fmla="*/ 13 w 96"/>
                <a:gd name="T11" fmla="*/ 62 h 145"/>
                <a:gd name="T12" fmla="*/ 13 w 96"/>
                <a:gd name="T13" fmla="*/ 106 h 145"/>
                <a:gd name="T14" fmla="*/ 79 w 96"/>
                <a:gd name="T15" fmla="*/ 124 h 145"/>
                <a:gd name="T16" fmla="*/ 23 w 96"/>
                <a:gd name="T17" fmla="*/ 119 h 145"/>
                <a:gd name="T18" fmla="*/ 47 w 96"/>
                <a:gd name="T19" fmla="*/ 116 h 145"/>
                <a:gd name="T20" fmla="*/ 61 w 96"/>
                <a:gd name="T21" fmla="*/ 116 h 145"/>
                <a:gd name="T22" fmla="*/ 25 w 96"/>
                <a:gd name="T23" fmla="*/ 111 h 145"/>
                <a:gd name="T24" fmla="*/ 61 w 96"/>
                <a:gd name="T25" fmla="*/ 114 h 145"/>
                <a:gd name="T26" fmla="*/ 11 w 96"/>
                <a:gd name="T27" fmla="*/ 109 h 145"/>
                <a:gd name="T28" fmla="*/ 35 w 96"/>
                <a:gd name="T29" fmla="*/ 106 h 145"/>
                <a:gd name="T30" fmla="*/ 49 w 96"/>
                <a:gd name="T31" fmla="*/ 106 h 145"/>
                <a:gd name="T32" fmla="*/ 25 w 96"/>
                <a:gd name="T33" fmla="*/ 101 h 145"/>
                <a:gd name="T34" fmla="*/ 49 w 96"/>
                <a:gd name="T35" fmla="*/ 104 h 145"/>
                <a:gd name="T36" fmla="*/ 84 w 96"/>
                <a:gd name="T37" fmla="*/ 104 h 145"/>
                <a:gd name="T38" fmla="*/ 29 w 96"/>
                <a:gd name="T39" fmla="*/ 96 h 145"/>
                <a:gd name="T40" fmla="*/ 43 w 96"/>
                <a:gd name="T41" fmla="*/ 96 h 145"/>
                <a:gd name="T42" fmla="*/ 79 w 96"/>
                <a:gd name="T43" fmla="*/ 96 h 145"/>
                <a:gd name="T44" fmla="*/ 19 w 96"/>
                <a:gd name="T45" fmla="*/ 94 h 145"/>
                <a:gd name="T46" fmla="*/ 47 w 96"/>
                <a:gd name="T47" fmla="*/ 94 h 145"/>
                <a:gd name="T48" fmla="*/ 72 w 96"/>
                <a:gd name="T49" fmla="*/ 91 h 145"/>
                <a:gd name="T50" fmla="*/ 31 w 96"/>
                <a:gd name="T51" fmla="*/ 86 h 145"/>
                <a:gd name="T52" fmla="*/ 55 w 96"/>
                <a:gd name="T53" fmla="*/ 86 h 145"/>
                <a:gd name="T54" fmla="*/ 79 w 96"/>
                <a:gd name="T55" fmla="*/ 89 h 145"/>
                <a:gd name="T56" fmla="*/ 29 w 96"/>
                <a:gd name="T57" fmla="*/ 84 h 145"/>
                <a:gd name="T58" fmla="*/ 53 w 96"/>
                <a:gd name="T59" fmla="*/ 81 h 145"/>
                <a:gd name="T60" fmla="*/ 67 w 96"/>
                <a:gd name="T61" fmla="*/ 81 h 145"/>
                <a:gd name="T62" fmla="*/ 19 w 96"/>
                <a:gd name="T63" fmla="*/ 77 h 145"/>
                <a:gd name="T64" fmla="*/ 37 w 96"/>
                <a:gd name="T65" fmla="*/ 79 h 145"/>
                <a:gd name="T66" fmla="*/ 78 w 96"/>
                <a:gd name="T67" fmla="*/ 79 h 145"/>
                <a:gd name="T68" fmla="*/ 29 w 96"/>
                <a:gd name="T69" fmla="*/ 72 h 145"/>
                <a:gd name="T70" fmla="*/ 49 w 96"/>
                <a:gd name="T71" fmla="*/ 72 h 145"/>
                <a:gd name="T72" fmla="*/ 73 w 96"/>
                <a:gd name="T73" fmla="*/ 72 h 145"/>
                <a:gd name="T74" fmla="*/ 79 w 96"/>
                <a:gd name="T75" fmla="*/ 69 h 145"/>
                <a:gd name="T76" fmla="*/ 29 w 96"/>
                <a:gd name="T77" fmla="*/ 65 h 145"/>
                <a:gd name="T78" fmla="*/ 53 w 96"/>
                <a:gd name="T79" fmla="*/ 62 h 145"/>
                <a:gd name="T80" fmla="*/ 67 w 96"/>
                <a:gd name="T81" fmla="*/ 62 h 145"/>
                <a:gd name="T82" fmla="*/ 19 w 96"/>
                <a:gd name="T83" fmla="*/ 57 h 145"/>
                <a:gd name="T84" fmla="*/ 43 w 96"/>
                <a:gd name="T85" fmla="*/ 60 h 145"/>
                <a:gd name="T86" fmla="*/ 72 w 96"/>
                <a:gd name="T87" fmla="*/ 60 h 145"/>
                <a:gd name="T88" fmla="*/ 41 w 96"/>
                <a:gd name="T89" fmla="*/ 52 h 145"/>
                <a:gd name="T90" fmla="*/ 61 w 96"/>
                <a:gd name="T91" fmla="*/ 52 h 145"/>
                <a:gd name="T92" fmla="*/ 37 w 96"/>
                <a:gd name="T93" fmla="*/ 47 h 145"/>
                <a:gd name="T94" fmla="*/ 67 w 96"/>
                <a:gd name="T95" fmla="*/ 50 h 145"/>
                <a:gd name="T96" fmla="*/ 90 w 96"/>
                <a:gd name="T97" fmla="*/ 50 h 145"/>
                <a:gd name="T98" fmla="*/ 29 w 96"/>
                <a:gd name="T99" fmla="*/ 42 h 145"/>
                <a:gd name="T100" fmla="*/ 61 w 96"/>
                <a:gd name="T101" fmla="*/ 42 h 145"/>
                <a:gd name="T102" fmla="*/ 86 w 96"/>
                <a:gd name="T103" fmla="*/ 42 h 145"/>
                <a:gd name="T104" fmla="*/ 73 w 96"/>
                <a:gd name="T105" fmla="*/ 40 h 145"/>
                <a:gd name="T106" fmla="*/ 41 w 96"/>
                <a:gd name="T107" fmla="*/ 35 h 145"/>
                <a:gd name="T108" fmla="*/ 78 w 96"/>
                <a:gd name="T109" fmla="*/ 32 h 145"/>
                <a:gd name="T110" fmla="*/ 7 w 96"/>
                <a:gd name="T111" fmla="*/ 27 h 145"/>
                <a:gd name="T112" fmla="*/ 61 w 96"/>
                <a:gd name="T113" fmla="*/ 27 h 145"/>
                <a:gd name="T114" fmla="*/ 86 w 96"/>
                <a:gd name="T115" fmla="*/ 30 h 145"/>
                <a:gd name="T116" fmla="*/ 29 w 96"/>
                <a:gd name="T117" fmla="*/ 25 h 145"/>
                <a:gd name="T118" fmla="*/ 66 w 96"/>
                <a:gd name="T119" fmla="*/ 2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 h="145">
                  <a:moveTo>
                    <a:pt x="96" y="145"/>
                  </a:moveTo>
                  <a:cubicBezTo>
                    <a:pt x="0" y="145"/>
                    <a:pt x="0" y="145"/>
                    <a:pt x="0" y="145"/>
                  </a:cubicBezTo>
                  <a:cubicBezTo>
                    <a:pt x="0" y="0"/>
                    <a:pt x="0" y="0"/>
                    <a:pt x="0" y="0"/>
                  </a:cubicBezTo>
                  <a:cubicBezTo>
                    <a:pt x="50" y="12"/>
                    <a:pt x="50" y="12"/>
                    <a:pt x="50" y="12"/>
                  </a:cubicBezTo>
                  <a:cubicBezTo>
                    <a:pt x="96" y="0"/>
                    <a:pt x="96" y="0"/>
                    <a:pt x="96" y="0"/>
                  </a:cubicBezTo>
                  <a:cubicBezTo>
                    <a:pt x="96" y="145"/>
                    <a:pt x="96" y="145"/>
                    <a:pt x="96" y="145"/>
                  </a:cubicBezTo>
                  <a:close/>
                  <a:moveTo>
                    <a:pt x="86" y="22"/>
                  </a:moveTo>
                  <a:cubicBezTo>
                    <a:pt x="86" y="23"/>
                    <a:pt x="86" y="24"/>
                    <a:pt x="86" y="25"/>
                  </a:cubicBezTo>
                  <a:cubicBezTo>
                    <a:pt x="87" y="25"/>
                    <a:pt x="88" y="25"/>
                    <a:pt x="90" y="25"/>
                  </a:cubicBezTo>
                  <a:cubicBezTo>
                    <a:pt x="90" y="24"/>
                    <a:pt x="90" y="23"/>
                    <a:pt x="90" y="22"/>
                  </a:cubicBezTo>
                  <a:cubicBezTo>
                    <a:pt x="88" y="22"/>
                    <a:pt x="87" y="22"/>
                    <a:pt x="86" y="22"/>
                  </a:cubicBezTo>
                  <a:close/>
                  <a:moveTo>
                    <a:pt x="13" y="22"/>
                  </a:moveTo>
                  <a:cubicBezTo>
                    <a:pt x="13" y="23"/>
                    <a:pt x="13" y="24"/>
                    <a:pt x="13" y="25"/>
                  </a:cubicBezTo>
                  <a:cubicBezTo>
                    <a:pt x="14" y="25"/>
                    <a:pt x="16" y="25"/>
                    <a:pt x="17" y="25"/>
                  </a:cubicBezTo>
                  <a:cubicBezTo>
                    <a:pt x="17" y="24"/>
                    <a:pt x="17" y="23"/>
                    <a:pt x="17" y="22"/>
                  </a:cubicBezTo>
                  <a:cubicBezTo>
                    <a:pt x="16" y="22"/>
                    <a:pt x="14" y="22"/>
                    <a:pt x="13" y="22"/>
                  </a:cubicBezTo>
                  <a:close/>
                  <a:moveTo>
                    <a:pt x="13" y="17"/>
                  </a:moveTo>
                  <a:cubicBezTo>
                    <a:pt x="13" y="18"/>
                    <a:pt x="13" y="19"/>
                    <a:pt x="13" y="20"/>
                  </a:cubicBezTo>
                  <a:cubicBezTo>
                    <a:pt x="14" y="20"/>
                    <a:pt x="16" y="20"/>
                    <a:pt x="17" y="20"/>
                  </a:cubicBezTo>
                  <a:cubicBezTo>
                    <a:pt x="17" y="19"/>
                    <a:pt x="17" y="18"/>
                    <a:pt x="17" y="17"/>
                  </a:cubicBezTo>
                  <a:cubicBezTo>
                    <a:pt x="16" y="17"/>
                    <a:pt x="14" y="17"/>
                    <a:pt x="13" y="17"/>
                  </a:cubicBezTo>
                  <a:close/>
                  <a:moveTo>
                    <a:pt x="7" y="17"/>
                  </a:moveTo>
                  <a:cubicBezTo>
                    <a:pt x="7" y="20"/>
                    <a:pt x="7" y="20"/>
                    <a:pt x="7" y="20"/>
                  </a:cubicBezTo>
                  <a:cubicBezTo>
                    <a:pt x="11" y="20"/>
                    <a:pt x="11" y="20"/>
                    <a:pt x="11" y="20"/>
                  </a:cubicBezTo>
                  <a:cubicBezTo>
                    <a:pt x="11" y="17"/>
                    <a:pt x="11" y="17"/>
                    <a:pt x="11" y="17"/>
                  </a:cubicBezTo>
                  <a:cubicBezTo>
                    <a:pt x="7" y="17"/>
                    <a:pt x="7" y="17"/>
                    <a:pt x="7" y="17"/>
                  </a:cubicBezTo>
                  <a:close/>
                  <a:moveTo>
                    <a:pt x="19" y="17"/>
                  </a:moveTo>
                  <a:cubicBezTo>
                    <a:pt x="19" y="18"/>
                    <a:pt x="19" y="19"/>
                    <a:pt x="19" y="20"/>
                  </a:cubicBezTo>
                  <a:cubicBezTo>
                    <a:pt x="20" y="20"/>
                    <a:pt x="22" y="20"/>
                    <a:pt x="23" y="20"/>
                  </a:cubicBezTo>
                  <a:cubicBezTo>
                    <a:pt x="23" y="19"/>
                    <a:pt x="23" y="18"/>
                    <a:pt x="23" y="17"/>
                  </a:cubicBezTo>
                  <a:cubicBezTo>
                    <a:pt x="22" y="17"/>
                    <a:pt x="20" y="17"/>
                    <a:pt x="19" y="17"/>
                  </a:cubicBezTo>
                  <a:close/>
                  <a:moveTo>
                    <a:pt x="25" y="17"/>
                  </a:moveTo>
                  <a:cubicBezTo>
                    <a:pt x="25" y="18"/>
                    <a:pt x="25" y="19"/>
                    <a:pt x="25" y="20"/>
                  </a:cubicBezTo>
                  <a:cubicBezTo>
                    <a:pt x="26" y="20"/>
                    <a:pt x="28" y="20"/>
                    <a:pt x="29" y="20"/>
                  </a:cubicBezTo>
                  <a:cubicBezTo>
                    <a:pt x="29" y="19"/>
                    <a:pt x="29" y="18"/>
                    <a:pt x="29" y="17"/>
                  </a:cubicBezTo>
                  <a:cubicBezTo>
                    <a:pt x="28" y="17"/>
                    <a:pt x="26" y="17"/>
                    <a:pt x="25" y="17"/>
                  </a:cubicBezTo>
                  <a:close/>
                  <a:moveTo>
                    <a:pt x="31" y="17"/>
                  </a:moveTo>
                  <a:cubicBezTo>
                    <a:pt x="31" y="18"/>
                    <a:pt x="31" y="19"/>
                    <a:pt x="31" y="20"/>
                  </a:cubicBezTo>
                  <a:cubicBezTo>
                    <a:pt x="32" y="20"/>
                    <a:pt x="34" y="20"/>
                    <a:pt x="35" y="20"/>
                  </a:cubicBezTo>
                  <a:cubicBezTo>
                    <a:pt x="35" y="19"/>
                    <a:pt x="35" y="18"/>
                    <a:pt x="35" y="17"/>
                  </a:cubicBezTo>
                  <a:cubicBezTo>
                    <a:pt x="34" y="17"/>
                    <a:pt x="32" y="17"/>
                    <a:pt x="31" y="17"/>
                  </a:cubicBezTo>
                  <a:close/>
                  <a:moveTo>
                    <a:pt x="37" y="17"/>
                  </a:moveTo>
                  <a:cubicBezTo>
                    <a:pt x="37" y="18"/>
                    <a:pt x="37" y="19"/>
                    <a:pt x="37" y="20"/>
                  </a:cubicBezTo>
                  <a:cubicBezTo>
                    <a:pt x="38" y="20"/>
                    <a:pt x="40" y="20"/>
                    <a:pt x="41" y="20"/>
                  </a:cubicBezTo>
                  <a:cubicBezTo>
                    <a:pt x="41" y="19"/>
                    <a:pt x="41" y="18"/>
                    <a:pt x="41" y="17"/>
                  </a:cubicBezTo>
                  <a:cubicBezTo>
                    <a:pt x="40" y="17"/>
                    <a:pt x="38" y="17"/>
                    <a:pt x="37" y="17"/>
                  </a:cubicBezTo>
                  <a:close/>
                  <a:moveTo>
                    <a:pt x="55" y="17"/>
                  </a:moveTo>
                  <a:cubicBezTo>
                    <a:pt x="55" y="18"/>
                    <a:pt x="55" y="19"/>
                    <a:pt x="55" y="20"/>
                  </a:cubicBezTo>
                  <a:cubicBezTo>
                    <a:pt x="57" y="20"/>
                    <a:pt x="58" y="20"/>
                    <a:pt x="60" y="20"/>
                  </a:cubicBezTo>
                  <a:cubicBezTo>
                    <a:pt x="60" y="19"/>
                    <a:pt x="60" y="18"/>
                    <a:pt x="60" y="17"/>
                  </a:cubicBezTo>
                  <a:cubicBezTo>
                    <a:pt x="58" y="17"/>
                    <a:pt x="57" y="17"/>
                    <a:pt x="55" y="17"/>
                  </a:cubicBezTo>
                  <a:close/>
                  <a:moveTo>
                    <a:pt x="61" y="17"/>
                  </a:moveTo>
                  <a:cubicBezTo>
                    <a:pt x="61" y="18"/>
                    <a:pt x="61" y="19"/>
                    <a:pt x="61" y="20"/>
                  </a:cubicBezTo>
                  <a:cubicBezTo>
                    <a:pt x="63" y="20"/>
                    <a:pt x="64" y="20"/>
                    <a:pt x="66" y="20"/>
                  </a:cubicBezTo>
                  <a:cubicBezTo>
                    <a:pt x="66" y="19"/>
                    <a:pt x="66" y="18"/>
                    <a:pt x="66" y="17"/>
                  </a:cubicBezTo>
                  <a:cubicBezTo>
                    <a:pt x="64" y="17"/>
                    <a:pt x="63" y="17"/>
                    <a:pt x="61" y="17"/>
                  </a:cubicBezTo>
                  <a:close/>
                  <a:moveTo>
                    <a:pt x="73" y="17"/>
                  </a:moveTo>
                  <a:cubicBezTo>
                    <a:pt x="73" y="18"/>
                    <a:pt x="73" y="19"/>
                    <a:pt x="73" y="20"/>
                  </a:cubicBezTo>
                  <a:cubicBezTo>
                    <a:pt x="75" y="20"/>
                    <a:pt x="76" y="20"/>
                    <a:pt x="78" y="20"/>
                  </a:cubicBezTo>
                  <a:cubicBezTo>
                    <a:pt x="78" y="19"/>
                    <a:pt x="78" y="18"/>
                    <a:pt x="78" y="17"/>
                  </a:cubicBezTo>
                  <a:cubicBezTo>
                    <a:pt x="76" y="17"/>
                    <a:pt x="75" y="17"/>
                    <a:pt x="73" y="17"/>
                  </a:cubicBezTo>
                  <a:close/>
                  <a:moveTo>
                    <a:pt x="79" y="17"/>
                  </a:moveTo>
                  <a:cubicBezTo>
                    <a:pt x="79" y="18"/>
                    <a:pt x="79" y="19"/>
                    <a:pt x="79" y="20"/>
                  </a:cubicBezTo>
                  <a:cubicBezTo>
                    <a:pt x="81" y="20"/>
                    <a:pt x="82" y="20"/>
                    <a:pt x="84" y="20"/>
                  </a:cubicBezTo>
                  <a:cubicBezTo>
                    <a:pt x="84" y="19"/>
                    <a:pt x="84" y="18"/>
                    <a:pt x="84" y="17"/>
                  </a:cubicBezTo>
                  <a:cubicBezTo>
                    <a:pt x="82" y="17"/>
                    <a:pt x="81" y="17"/>
                    <a:pt x="79" y="17"/>
                  </a:cubicBezTo>
                  <a:close/>
                  <a:moveTo>
                    <a:pt x="86" y="17"/>
                  </a:moveTo>
                  <a:cubicBezTo>
                    <a:pt x="86" y="20"/>
                    <a:pt x="86" y="20"/>
                    <a:pt x="86" y="20"/>
                  </a:cubicBezTo>
                  <a:cubicBezTo>
                    <a:pt x="90" y="20"/>
                    <a:pt x="90" y="20"/>
                    <a:pt x="90" y="20"/>
                  </a:cubicBezTo>
                  <a:cubicBezTo>
                    <a:pt x="90" y="17"/>
                    <a:pt x="90" y="17"/>
                    <a:pt x="90" y="17"/>
                  </a:cubicBezTo>
                  <a:cubicBezTo>
                    <a:pt x="86" y="17"/>
                    <a:pt x="86" y="17"/>
                    <a:pt x="86" y="17"/>
                  </a:cubicBezTo>
                  <a:close/>
                  <a:moveTo>
                    <a:pt x="13" y="27"/>
                  </a:moveTo>
                  <a:cubicBezTo>
                    <a:pt x="13" y="28"/>
                    <a:pt x="13" y="29"/>
                    <a:pt x="13" y="30"/>
                  </a:cubicBezTo>
                  <a:cubicBezTo>
                    <a:pt x="14" y="30"/>
                    <a:pt x="16" y="30"/>
                    <a:pt x="17" y="30"/>
                  </a:cubicBezTo>
                  <a:cubicBezTo>
                    <a:pt x="17" y="29"/>
                    <a:pt x="17" y="28"/>
                    <a:pt x="17" y="27"/>
                  </a:cubicBezTo>
                  <a:cubicBezTo>
                    <a:pt x="16" y="27"/>
                    <a:pt x="14" y="27"/>
                    <a:pt x="13" y="27"/>
                  </a:cubicBezTo>
                  <a:close/>
                  <a:moveTo>
                    <a:pt x="13" y="42"/>
                  </a:moveTo>
                  <a:cubicBezTo>
                    <a:pt x="13" y="43"/>
                    <a:pt x="13" y="44"/>
                    <a:pt x="13" y="45"/>
                  </a:cubicBezTo>
                  <a:cubicBezTo>
                    <a:pt x="14" y="45"/>
                    <a:pt x="16" y="45"/>
                    <a:pt x="17" y="45"/>
                  </a:cubicBezTo>
                  <a:cubicBezTo>
                    <a:pt x="17" y="44"/>
                    <a:pt x="17" y="43"/>
                    <a:pt x="17" y="42"/>
                  </a:cubicBezTo>
                  <a:cubicBezTo>
                    <a:pt x="16" y="42"/>
                    <a:pt x="14" y="42"/>
                    <a:pt x="13" y="42"/>
                  </a:cubicBezTo>
                  <a:close/>
                  <a:moveTo>
                    <a:pt x="13" y="47"/>
                  </a:moveTo>
                  <a:cubicBezTo>
                    <a:pt x="13" y="48"/>
                    <a:pt x="13" y="49"/>
                    <a:pt x="13" y="50"/>
                  </a:cubicBezTo>
                  <a:cubicBezTo>
                    <a:pt x="14" y="50"/>
                    <a:pt x="16" y="50"/>
                    <a:pt x="17" y="50"/>
                  </a:cubicBezTo>
                  <a:cubicBezTo>
                    <a:pt x="17" y="49"/>
                    <a:pt x="17" y="48"/>
                    <a:pt x="17" y="47"/>
                  </a:cubicBezTo>
                  <a:cubicBezTo>
                    <a:pt x="16" y="47"/>
                    <a:pt x="14" y="47"/>
                    <a:pt x="13" y="47"/>
                  </a:cubicBezTo>
                  <a:close/>
                  <a:moveTo>
                    <a:pt x="13" y="52"/>
                  </a:moveTo>
                  <a:cubicBezTo>
                    <a:pt x="13" y="53"/>
                    <a:pt x="13" y="54"/>
                    <a:pt x="13" y="55"/>
                  </a:cubicBezTo>
                  <a:cubicBezTo>
                    <a:pt x="14" y="55"/>
                    <a:pt x="16" y="55"/>
                    <a:pt x="17" y="55"/>
                  </a:cubicBezTo>
                  <a:cubicBezTo>
                    <a:pt x="17" y="54"/>
                    <a:pt x="17" y="53"/>
                    <a:pt x="17" y="52"/>
                  </a:cubicBezTo>
                  <a:cubicBezTo>
                    <a:pt x="16" y="52"/>
                    <a:pt x="14" y="52"/>
                    <a:pt x="13" y="52"/>
                  </a:cubicBezTo>
                  <a:close/>
                  <a:moveTo>
                    <a:pt x="13" y="62"/>
                  </a:moveTo>
                  <a:cubicBezTo>
                    <a:pt x="13" y="63"/>
                    <a:pt x="13" y="64"/>
                    <a:pt x="13" y="65"/>
                  </a:cubicBezTo>
                  <a:cubicBezTo>
                    <a:pt x="14" y="65"/>
                    <a:pt x="16" y="65"/>
                    <a:pt x="17" y="65"/>
                  </a:cubicBezTo>
                  <a:cubicBezTo>
                    <a:pt x="17" y="64"/>
                    <a:pt x="17" y="63"/>
                    <a:pt x="17" y="62"/>
                  </a:cubicBezTo>
                  <a:cubicBezTo>
                    <a:pt x="16" y="62"/>
                    <a:pt x="14" y="62"/>
                    <a:pt x="13" y="62"/>
                  </a:cubicBezTo>
                  <a:close/>
                  <a:moveTo>
                    <a:pt x="13" y="77"/>
                  </a:moveTo>
                  <a:cubicBezTo>
                    <a:pt x="13" y="77"/>
                    <a:pt x="13" y="78"/>
                    <a:pt x="13" y="79"/>
                  </a:cubicBezTo>
                  <a:cubicBezTo>
                    <a:pt x="14" y="79"/>
                    <a:pt x="16" y="79"/>
                    <a:pt x="17" y="79"/>
                  </a:cubicBezTo>
                  <a:cubicBezTo>
                    <a:pt x="17" y="78"/>
                    <a:pt x="17" y="77"/>
                    <a:pt x="17" y="77"/>
                  </a:cubicBezTo>
                  <a:cubicBezTo>
                    <a:pt x="16" y="77"/>
                    <a:pt x="14" y="77"/>
                    <a:pt x="13" y="77"/>
                  </a:cubicBezTo>
                  <a:close/>
                  <a:moveTo>
                    <a:pt x="13" y="91"/>
                  </a:moveTo>
                  <a:cubicBezTo>
                    <a:pt x="13" y="92"/>
                    <a:pt x="13" y="93"/>
                    <a:pt x="13" y="94"/>
                  </a:cubicBezTo>
                  <a:cubicBezTo>
                    <a:pt x="14" y="94"/>
                    <a:pt x="16" y="94"/>
                    <a:pt x="17" y="94"/>
                  </a:cubicBezTo>
                  <a:cubicBezTo>
                    <a:pt x="17" y="93"/>
                    <a:pt x="17" y="92"/>
                    <a:pt x="17" y="91"/>
                  </a:cubicBezTo>
                  <a:cubicBezTo>
                    <a:pt x="16" y="91"/>
                    <a:pt x="14" y="91"/>
                    <a:pt x="13" y="91"/>
                  </a:cubicBezTo>
                  <a:close/>
                  <a:moveTo>
                    <a:pt x="13" y="101"/>
                  </a:moveTo>
                  <a:cubicBezTo>
                    <a:pt x="13" y="102"/>
                    <a:pt x="13" y="103"/>
                    <a:pt x="13" y="104"/>
                  </a:cubicBezTo>
                  <a:cubicBezTo>
                    <a:pt x="14" y="104"/>
                    <a:pt x="16" y="104"/>
                    <a:pt x="17" y="104"/>
                  </a:cubicBezTo>
                  <a:cubicBezTo>
                    <a:pt x="17" y="103"/>
                    <a:pt x="17" y="102"/>
                    <a:pt x="17" y="101"/>
                  </a:cubicBezTo>
                  <a:cubicBezTo>
                    <a:pt x="16" y="101"/>
                    <a:pt x="14" y="101"/>
                    <a:pt x="13" y="101"/>
                  </a:cubicBezTo>
                  <a:close/>
                  <a:moveTo>
                    <a:pt x="13" y="106"/>
                  </a:moveTo>
                  <a:cubicBezTo>
                    <a:pt x="13" y="107"/>
                    <a:pt x="13" y="108"/>
                    <a:pt x="13" y="109"/>
                  </a:cubicBezTo>
                  <a:cubicBezTo>
                    <a:pt x="14" y="109"/>
                    <a:pt x="16" y="109"/>
                    <a:pt x="17" y="109"/>
                  </a:cubicBezTo>
                  <a:cubicBezTo>
                    <a:pt x="17" y="108"/>
                    <a:pt x="17" y="107"/>
                    <a:pt x="17" y="106"/>
                  </a:cubicBezTo>
                  <a:cubicBezTo>
                    <a:pt x="16" y="106"/>
                    <a:pt x="14" y="106"/>
                    <a:pt x="13" y="106"/>
                  </a:cubicBezTo>
                  <a:close/>
                  <a:moveTo>
                    <a:pt x="13" y="111"/>
                  </a:moveTo>
                  <a:cubicBezTo>
                    <a:pt x="13" y="112"/>
                    <a:pt x="13" y="113"/>
                    <a:pt x="13" y="114"/>
                  </a:cubicBezTo>
                  <a:cubicBezTo>
                    <a:pt x="14" y="114"/>
                    <a:pt x="16" y="114"/>
                    <a:pt x="17" y="114"/>
                  </a:cubicBezTo>
                  <a:cubicBezTo>
                    <a:pt x="17" y="113"/>
                    <a:pt x="17" y="112"/>
                    <a:pt x="17" y="111"/>
                  </a:cubicBezTo>
                  <a:cubicBezTo>
                    <a:pt x="16" y="111"/>
                    <a:pt x="14" y="111"/>
                    <a:pt x="13" y="111"/>
                  </a:cubicBezTo>
                  <a:close/>
                  <a:moveTo>
                    <a:pt x="13" y="116"/>
                  </a:moveTo>
                  <a:cubicBezTo>
                    <a:pt x="13" y="117"/>
                    <a:pt x="13" y="118"/>
                    <a:pt x="13" y="119"/>
                  </a:cubicBezTo>
                  <a:cubicBezTo>
                    <a:pt x="14" y="119"/>
                    <a:pt x="16" y="119"/>
                    <a:pt x="17" y="119"/>
                  </a:cubicBezTo>
                  <a:cubicBezTo>
                    <a:pt x="17" y="118"/>
                    <a:pt x="17" y="117"/>
                    <a:pt x="17" y="116"/>
                  </a:cubicBezTo>
                  <a:cubicBezTo>
                    <a:pt x="16" y="116"/>
                    <a:pt x="14" y="116"/>
                    <a:pt x="13" y="116"/>
                  </a:cubicBezTo>
                  <a:close/>
                  <a:moveTo>
                    <a:pt x="79" y="121"/>
                  </a:moveTo>
                  <a:cubicBezTo>
                    <a:pt x="79" y="122"/>
                    <a:pt x="79" y="123"/>
                    <a:pt x="79" y="124"/>
                  </a:cubicBezTo>
                  <a:cubicBezTo>
                    <a:pt x="81" y="124"/>
                    <a:pt x="82" y="124"/>
                    <a:pt x="84" y="124"/>
                  </a:cubicBezTo>
                  <a:cubicBezTo>
                    <a:pt x="84" y="123"/>
                    <a:pt x="84" y="122"/>
                    <a:pt x="84" y="121"/>
                  </a:cubicBezTo>
                  <a:cubicBezTo>
                    <a:pt x="82" y="121"/>
                    <a:pt x="81" y="121"/>
                    <a:pt x="79" y="121"/>
                  </a:cubicBezTo>
                  <a:close/>
                  <a:moveTo>
                    <a:pt x="86" y="121"/>
                  </a:moveTo>
                  <a:cubicBezTo>
                    <a:pt x="86" y="124"/>
                    <a:pt x="86" y="124"/>
                    <a:pt x="86" y="124"/>
                  </a:cubicBezTo>
                  <a:cubicBezTo>
                    <a:pt x="90" y="124"/>
                    <a:pt x="90" y="124"/>
                    <a:pt x="90" y="124"/>
                  </a:cubicBezTo>
                  <a:cubicBezTo>
                    <a:pt x="90" y="121"/>
                    <a:pt x="90" y="121"/>
                    <a:pt x="90" y="121"/>
                  </a:cubicBezTo>
                  <a:cubicBezTo>
                    <a:pt x="86" y="121"/>
                    <a:pt x="86" y="121"/>
                    <a:pt x="86" y="121"/>
                  </a:cubicBezTo>
                  <a:close/>
                  <a:moveTo>
                    <a:pt x="7" y="116"/>
                  </a:moveTo>
                  <a:cubicBezTo>
                    <a:pt x="7" y="117"/>
                    <a:pt x="7" y="118"/>
                    <a:pt x="7" y="119"/>
                  </a:cubicBezTo>
                  <a:cubicBezTo>
                    <a:pt x="8" y="119"/>
                    <a:pt x="10" y="119"/>
                    <a:pt x="11" y="119"/>
                  </a:cubicBezTo>
                  <a:cubicBezTo>
                    <a:pt x="11" y="118"/>
                    <a:pt x="11" y="117"/>
                    <a:pt x="11" y="116"/>
                  </a:cubicBezTo>
                  <a:cubicBezTo>
                    <a:pt x="10" y="116"/>
                    <a:pt x="8" y="116"/>
                    <a:pt x="7" y="116"/>
                  </a:cubicBezTo>
                  <a:close/>
                  <a:moveTo>
                    <a:pt x="19" y="116"/>
                  </a:moveTo>
                  <a:cubicBezTo>
                    <a:pt x="19" y="117"/>
                    <a:pt x="19" y="118"/>
                    <a:pt x="19" y="119"/>
                  </a:cubicBezTo>
                  <a:cubicBezTo>
                    <a:pt x="20" y="119"/>
                    <a:pt x="22" y="119"/>
                    <a:pt x="23" y="119"/>
                  </a:cubicBezTo>
                  <a:cubicBezTo>
                    <a:pt x="23" y="118"/>
                    <a:pt x="23" y="117"/>
                    <a:pt x="23" y="116"/>
                  </a:cubicBezTo>
                  <a:cubicBezTo>
                    <a:pt x="22" y="116"/>
                    <a:pt x="20" y="116"/>
                    <a:pt x="19" y="116"/>
                  </a:cubicBezTo>
                  <a:close/>
                  <a:moveTo>
                    <a:pt x="25" y="116"/>
                  </a:moveTo>
                  <a:cubicBezTo>
                    <a:pt x="25" y="117"/>
                    <a:pt x="25" y="118"/>
                    <a:pt x="25" y="119"/>
                  </a:cubicBezTo>
                  <a:cubicBezTo>
                    <a:pt x="26" y="119"/>
                    <a:pt x="28" y="119"/>
                    <a:pt x="29" y="119"/>
                  </a:cubicBezTo>
                  <a:cubicBezTo>
                    <a:pt x="29" y="118"/>
                    <a:pt x="29" y="117"/>
                    <a:pt x="29" y="116"/>
                  </a:cubicBezTo>
                  <a:cubicBezTo>
                    <a:pt x="28" y="116"/>
                    <a:pt x="26" y="116"/>
                    <a:pt x="25" y="116"/>
                  </a:cubicBezTo>
                  <a:close/>
                  <a:moveTo>
                    <a:pt x="37" y="116"/>
                  </a:moveTo>
                  <a:cubicBezTo>
                    <a:pt x="37" y="117"/>
                    <a:pt x="37" y="118"/>
                    <a:pt x="37" y="119"/>
                  </a:cubicBezTo>
                  <a:cubicBezTo>
                    <a:pt x="38" y="119"/>
                    <a:pt x="40" y="119"/>
                    <a:pt x="41" y="119"/>
                  </a:cubicBezTo>
                  <a:cubicBezTo>
                    <a:pt x="41" y="118"/>
                    <a:pt x="41" y="117"/>
                    <a:pt x="41" y="116"/>
                  </a:cubicBezTo>
                  <a:cubicBezTo>
                    <a:pt x="40" y="116"/>
                    <a:pt x="38" y="116"/>
                    <a:pt x="37" y="116"/>
                  </a:cubicBezTo>
                  <a:close/>
                  <a:moveTo>
                    <a:pt x="43" y="116"/>
                  </a:moveTo>
                  <a:cubicBezTo>
                    <a:pt x="43" y="117"/>
                    <a:pt x="43" y="118"/>
                    <a:pt x="43" y="119"/>
                  </a:cubicBezTo>
                  <a:cubicBezTo>
                    <a:pt x="45" y="119"/>
                    <a:pt x="46" y="119"/>
                    <a:pt x="47" y="119"/>
                  </a:cubicBezTo>
                  <a:cubicBezTo>
                    <a:pt x="47" y="118"/>
                    <a:pt x="47" y="117"/>
                    <a:pt x="47" y="116"/>
                  </a:cubicBezTo>
                  <a:cubicBezTo>
                    <a:pt x="46" y="116"/>
                    <a:pt x="45" y="116"/>
                    <a:pt x="43" y="116"/>
                  </a:cubicBezTo>
                  <a:close/>
                  <a:moveTo>
                    <a:pt x="49" y="116"/>
                  </a:moveTo>
                  <a:cubicBezTo>
                    <a:pt x="49" y="117"/>
                    <a:pt x="49" y="118"/>
                    <a:pt x="49" y="119"/>
                  </a:cubicBezTo>
                  <a:cubicBezTo>
                    <a:pt x="51" y="119"/>
                    <a:pt x="52" y="119"/>
                    <a:pt x="53" y="119"/>
                  </a:cubicBezTo>
                  <a:cubicBezTo>
                    <a:pt x="53" y="118"/>
                    <a:pt x="53" y="117"/>
                    <a:pt x="53" y="116"/>
                  </a:cubicBezTo>
                  <a:cubicBezTo>
                    <a:pt x="52" y="116"/>
                    <a:pt x="51" y="116"/>
                    <a:pt x="49" y="116"/>
                  </a:cubicBezTo>
                  <a:close/>
                  <a:moveTo>
                    <a:pt x="55" y="116"/>
                  </a:moveTo>
                  <a:cubicBezTo>
                    <a:pt x="55" y="117"/>
                    <a:pt x="55" y="118"/>
                    <a:pt x="55" y="119"/>
                  </a:cubicBezTo>
                  <a:cubicBezTo>
                    <a:pt x="57" y="119"/>
                    <a:pt x="58" y="119"/>
                    <a:pt x="60" y="119"/>
                  </a:cubicBezTo>
                  <a:cubicBezTo>
                    <a:pt x="60" y="118"/>
                    <a:pt x="60" y="117"/>
                    <a:pt x="60" y="116"/>
                  </a:cubicBezTo>
                  <a:cubicBezTo>
                    <a:pt x="58" y="116"/>
                    <a:pt x="57" y="116"/>
                    <a:pt x="55" y="116"/>
                  </a:cubicBezTo>
                  <a:close/>
                  <a:moveTo>
                    <a:pt x="61" y="116"/>
                  </a:moveTo>
                  <a:cubicBezTo>
                    <a:pt x="61" y="117"/>
                    <a:pt x="61" y="118"/>
                    <a:pt x="61" y="119"/>
                  </a:cubicBezTo>
                  <a:cubicBezTo>
                    <a:pt x="63" y="119"/>
                    <a:pt x="64" y="119"/>
                    <a:pt x="66" y="119"/>
                  </a:cubicBezTo>
                  <a:cubicBezTo>
                    <a:pt x="66" y="118"/>
                    <a:pt x="66" y="117"/>
                    <a:pt x="66" y="116"/>
                  </a:cubicBezTo>
                  <a:cubicBezTo>
                    <a:pt x="64" y="116"/>
                    <a:pt x="63" y="116"/>
                    <a:pt x="61" y="116"/>
                  </a:cubicBezTo>
                  <a:close/>
                  <a:moveTo>
                    <a:pt x="79" y="116"/>
                  </a:moveTo>
                  <a:cubicBezTo>
                    <a:pt x="79" y="117"/>
                    <a:pt x="79" y="118"/>
                    <a:pt x="79" y="119"/>
                  </a:cubicBezTo>
                  <a:cubicBezTo>
                    <a:pt x="81" y="119"/>
                    <a:pt x="82" y="119"/>
                    <a:pt x="84" y="119"/>
                  </a:cubicBezTo>
                  <a:cubicBezTo>
                    <a:pt x="84" y="118"/>
                    <a:pt x="84" y="117"/>
                    <a:pt x="84" y="116"/>
                  </a:cubicBezTo>
                  <a:cubicBezTo>
                    <a:pt x="82" y="116"/>
                    <a:pt x="81" y="116"/>
                    <a:pt x="79" y="116"/>
                  </a:cubicBezTo>
                  <a:close/>
                  <a:moveTo>
                    <a:pt x="86" y="116"/>
                  </a:moveTo>
                  <a:cubicBezTo>
                    <a:pt x="86" y="117"/>
                    <a:pt x="86" y="118"/>
                    <a:pt x="86" y="119"/>
                  </a:cubicBezTo>
                  <a:cubicBezTo>
                    <a:pt x="87" y="119"/>
                    <a:pt x="88" y="119"/>
                    <a:pt x="90" y="119"/>
                  </a:cubicBezTo>
                  <a:cubicBezTo>
                    <a:pt x="90" y="118"/>
                    <a:pt x="90" y="117"/>
                    <a:pt x="90" y="116"/>
                  </a:cubicBezTo>
                  <a:cubicBezTo>
                    <a:pt x="88" y="116"/>
                    <a:pt x="87" y="116"/>
                    <a:pt x="86" y="116"/>
                  </a:cubicBezTo>
                  <a:close/>
                  <a:moveTo>
                    <a:pt x="19" y="111"/>
                  </a:moveTo>
                  <a:cubicBezTo>
                    <a:pt x="19" y="112"/>
                    <a:pt x="19" y="113"/>
                    <a:pt x="19" y="114"/>
                  </a:cubicBezTo>
                  <a:cubicBezTo>
                    <a:pt x="20" y="114"/>
                    <a:pt x="22" y="114"/>
                    <a:pt x="23" y="114"/>
                  </a:cubicBezTo>
                  <a:cubicBezTo>
                    <a:pt x="23" y="113"/>
                    <a:pt x="23" y="112"/>
                    <a:pt x="23" y="111"/>
                  </a:cubicBezTo>
                  <a:cubicBezTo>
                    <a:pt x="22" y="111"/>
                    <a:pt x="20" y="111"/>
                    <a:pt x="19" y="111"/>
                  </a:cubicBezTo>
                  <a:close/>
                  <a:moveTo>
                    <a:pt x="25" y="111"/>
                  </a:moveTo>
                  <a:cubicBezTo>
                    <a:pt x="25" y="112"/>
                    <a:pt x="25" y="113"/>
                    <a:pt x="25" y="114"/>
                  </a:cubicBezTo>
                  <a:cubicBezTo>
                    <a:pt x="26" y="114"/>
                    <a:pt x="28" y="114"/>
                    <a:pt x="29" y="114"/>
                  </a:cubicBezTo>
                  <a:cubicBezTo>
                    <a:pt x="29" y="113"/>
                    <a:pt x="29" y="112"/>
                    <a:pt x="29" y="111"/>
                  </a:cubicBezTo>
                  <a:cubicBezTo>
                    <a:pt x="28" y="111"/>
                    <a:pt x="26" y="111"/>
                    <a:pt x="25" y="111"/>
                  </a:cubicBezTo>
                  <a:close/>
                  <a:moveTo>
                    <a:pt x="37" y="111"/>
                  </a:moveTo>
                  <a:cubicBezTo>
                    <a:pt x="37" y="112"/>
                    <a:pt x="37" y="113"/>
                    <a:pt x="37" y="114"/>
                  </a:cubicBezTo>
                  <a:cubicBezTo>
                    <a:pt x="38" y="114"/>
                    <a:pt x="40" y="114"/>
                    <a:pt x="41" y="114"/>
                  </a:cubicBezTo>
                  <a:cubicBezTo>
                    <a:pt x="41" y="113"/>
                    <a:pt x="41" y="112"/>
                    <a:pt x="41" y="111"/>
                  </a:cubicBezTo>
                  <a:cubicBezTo>
                    <a:pt x="40" y="111"/>
                    <a:pt x="38" y="111"/>
                    <a:pt x="37" y="111"/>
                  </a:cubicBezTo>
                  <a:close/>
                  <a:moveTo>
                    <a:pt x="55" y="111"/>
                  </a:moveTo>
                  <a:cubicBezTo>
                    <a:pt x="55" y="112"/>
                    <a:pt x="55" y="113"/>
                    <a:pt x="55" y="114"/>
                  </a:cubicBezTo>
                  <a:cubicBezTo>
                    <a:pt x="57" y="114"/>
                    <a:pt x="58" y="114"/>
                    <a:pt x="60" y="114"/>
                  </a:cubicBezTo>
                  <a:cubicBezTo>
                    <a:pt x="60" y="113"/>
                    <a:pt x="60" y="112"/>
                    <a:pt x="60" y="111"/>
                  </a:cubicBezTo>
                  <a:cubicBezTo>
                    <a:pt x="58" y="111"/>
                    <a:pt x="57" y="111"/>
                    <a:pt x="55" y="111"/>
                  </a:cubicBezTo>
                  <a:close/>
                  <a:moveTo>
                    <a:pt x="61" y="111"/>
                  </a:moveTo>
                  <a:cubicBezTo>
                    <a:pt x="61" y="112"/>
                    <a:pt x="61" y="113"/>
                    <a:pt x="61" y="114"/>
                  </a:cubicBezTo>
                  <a:cubicBezTo>
                    <a:pt x="63" y="114"/>
                    <a:pt x="64" y="114"/>
                    <a:pt x="66" y="114"/>
                  </a:cubicBezTo>
                  <a:cubicBezTo>
                    <a:pt x="66" y="113"/>
                    <a:pt x="66" y="112"/>
                    <a:pt x="66" y="111"/>
                  </a:cubicBezTo>
                  <a:cubicBezTo>
                    <a:pt x="64" y="111"/>
                    <a:pt x="63" y="111"/>
                    <a:pt x="61" y="111"/>
                  </a:cubicBezTo>
                  <a:close/>
                  <a:moveTo>
                    <a:pt x="79" y="111"/>
                  </a:moveTo>
                  <a:cubicBezTo>
                    <a:pt x="79" y="112"/>
                    <a:pt x="79" y="113"/>
                    <a:pt x="79" y="114"/>
                  </a:cubicBezTo>
                  <a:cubicBezTo>
                    <a:pt x="81" y="114"/>
                    <a:pt x="82" y="114"/>
                    <a:pt x="84" y="114"/>
                  </a:cubicBezTo>
                  <a:cubicBezTo>
                    <a:pt x="84" y="113"/>
                    <a:pt x="84" y="112"/>
                    <a:pt x="84" y="111"/>
                  </a:cubicBezTo>
                  <a:cubicBezTo>
                    <a:pt x="82" y="111"/>
                    <a:pt x="81" y="111"/>
                    <a:pt x="79" y="111"/>
                  </a:cubicBezTo>
                  <a:close/>
                  <a:moveTo>
                    <a:pt x="86" y="111"/>
                  </a:moveTo>
                  <a:cubicBezTo>
                    <a:pt x="86" y="112"/>
                    <a:pt x="86" y="113"/>
                    <a:pt x="86" y="114"/>
                  </a:cubicBezTo>
                  <a:cubicBezTo>
                    <a:pt x="87" y="114"/>
                    <a:pt x="88" y="114"/>
                    <a:pt x="90" y="114"/>
                  </a:cubicBezTo>
                  <a:cubicBezTo>
                    <a:pt x="90" y="113"/>
                    <a:pt x="90" y="112"/>
                    <a:pt x="90" y="111"/>
                  </a:cubicBezTo>
                  <a:cubicBezTo>
                    <a:pt x="88" y="111"/>
                    <a:pt x="87" y="111"/>
                    <a:pt x="86" y="111"/>
                  </a:cubicBezTo>
                  <a:close/>
                  <a:moveTo>
                    <a:pt x="7" y="106"/>
                  </a:moveTo>
                  <a:cubicBezTo>
                    <a:pt x="7" y="107"/>
                    <a:pt x="7" y="108"/>
                    <a:pt x="7" y="109"/>
                  </a:cubicBezTo>
                  <a:cubicBezTo>
                    <a:pt x="8" y="109"/>
                    <a:pt x="10" y="109"/>
                    <a:pt x="11" y="109"/>
                  </a:cubicBezTo>
                  <a:cubicBezTo>
                    <a:pt x="11" y="108"/>
                    <a:pt x="11" y="107"/>
                    <a:pt x="11" y="106"/>
                  </a:cubicBezTo>
                  <a:cubicBezTo>
                    <a:pt x="10" y="106"/>
                    <a:pt x="8" y="106"/>
                    <a:pt x="7" y="106"/>
                  </a:cubicBezTo>
                  <a:close/>
                  <a:moveTo>
                    <a:pt x="19" y="106"/>
                  </a:moveTo>
                  <a:cubicBezTo>
                    <a:pt x="19" y="107"/>
                    <a:pt x="19" y="108"/>
                    <a:pt x="19" y="109"/>
                  </a:cubicBezTo>
                  <a:cubicBezTo>
                    <a:pt x="20" y="109"/>
                    <a:pt x="22" y="109"/>
                    <a:pt x="23" y="109"/>
                  </a:cubicBezTo>
                  <a:cubicBezTo>
                    <a:pt x="23" y="108"/>
                    <a:pt x="23" y="107"/>
                    <a:pt x="23" y="106"/>
                  </a:cubicBezTo>
                  <a:cubicBezTo>
                    <a:pt x="22" y="106"/>
                    <a:pt x="20" y="106"/>
                    <a:pt x="19" y="106"/>
                  </a:cubicBezTo>
                  <a:close/>
                  <a:moveTo>
                    <a:pt x="25" y="106"/>
                  </a:moveTo>
                  <a:cubicBezTo>
                    <a:pt x="25" y="107"/>
                    <a:pt x="25" y="108"/>
                    <a:pt x="25" y="109"/>
                  </a:cubicBezTo>
                  <a:cubicBezTo>
                    <a:pt x="26" y="109"/>
                    <a:pt x="28" y="109"/>
                    <a:pt x="29" y="109"/>
                  </a:cubicBezTo>
                  <a:cubicBezTo>
                    <a:pt x="29" y="108"/>
                    <a:pt x="29" y="107"/>
                    <a:pt x="29" y="106"/>
                  </a:cubicBezTo>
                  <a:cubicBezTo>
                    <a:pt x="28" y="106"/>
                    <a:pt x="26" y="106"/>
                    <a:pt x="25" y="106"/>
                  </a:cubicBezTo>
                  <a:close/>
                  <a:moveTo>
                    <a:pt x="31" y="106"/>
                  </a:moveTo>
                  <a:cubicBezTo>
                    <a:pt x="31" y="107"/>
                    <a:pt x="31" y="108"/>
                    <a:pt x="31" y="109"/>
                  </a:cubicBezTo>
                  <a:cubicBezTo>
                    <a:pt x="32" y="109"/>
                    <a:pt x="34" y="109"/>
                    <a:pt x="35" y="109"/>
                  </a:cubicBezTo>
                  <a:cubicBezTo>
                    <a:pt x="35" y="108"/>
                    <a:pt x="35" y="107"/>
                    <a:pt x="35" y="106"/>
                  </a:cubicBezTo>
                  <a:cubicBezTo>
                    <a:pt x="34" y="106"/>
                    <a:pt x="32" y="106"/>
                    <a:pt x="31" y="106"/>
                  </a:cubicBezTo>
                  <a:close/>
                  <a:moveTo>
                    <a:pt x="37" y="106"/>
                  </a:moveTo>
                  <a:cubicBezTo>
                    <a:pt x="37" y="107"/>
                    <a:pt x="37" y="108"/>
                    <a:pt x="37" y="109"/>
                  </a:cubicBezTo>
                  <a:cubicBezTo>
                    <a:pt x="38" y="109"/>
                    <a:pt x="40" y="109"/>
                    <a:pt x="41" y="109"/>
                  </a:cubicBezTo>
                  <a:cubicBezTo>
                    <a:pt x="41" y="108"/>
                    <a:pt x="41" y="107"/>
                    <a:pt x="41" y="106"/>
                  </a:cubicBezTo>
                  <a:cubicBezTo>
                    <a:pt x="40" y="106"/>
                    <a:pt x="38" y="106"/>
                    <a:pt x="37" y="106"/>
                  </a:cubicBezTo>
                  <a:close/>
                  <a:moveTo>
                    <a:pt x="43" y="106"/>
                  </a:moveTo>
                  <a:cubicBezTo>
                    <a:pt x="43" y="107"/>
                    <a:pt x="43" y="108"/>
                    <a:pt x="43" y="109"/>
                  </a:cubicBezTo>
                  <a:cubicBezTo>
                    <a:pt x="45" y="109"/>
                    <a:pt x="46" y="109"/>
                    <a:pt x="47" y="109"/>
                  </a:cubicBezTo>
                  <a:cubicBezTo>
                    <a:pt x="47" y="108"/>
                    <a:pt x="47" y="107"/>
                    <a:pt x="47" y="106"/>
                  </a:cubicBezTo>
                  <a:cubicBezTo>
                    <a:pt x="46" y="106"/>
                    <a:pt x="45" y="106"/>
                    <a:pt x="43" y="106"/>
                  </a:cubicBezTo>
                  <a:close/>
                  <a:moveTo>
                    <a:pt x="49" y="106"/>
                  </a:moveTo>
                  <a:cubicBezTo>
                    <a:pt x="49" y="107"/>
                    <a:pt x="49" y="108"/>
                    <a:pt x="49" y="109"/>
                  </a:cubicBezTo>
                  <a:cubicBezTo>
                    <a:pt x="51" y="109"/>
                    <a:pt x="52" y="109"/>
                    <a:pt x="53" y="109"/>
                  </a:cubicBezTo>
                  <a:cubicBezTo>
                    <a:pt x="53" y="108"/>
                    <a:pt x="53" y="107"/>
                    <a:pt x="53" y="106"/>
                  </a:cubicBezTo>
                  <a:cubicBezTo>
                    <a:pt x="52" y="106"/>
                    <a:pt x="51" y="106"/>
                    <a:pt x="49" y="106"/>
                  </a:cubicBezTo>
                  <a:close/>
                  <a:moveTo>
                    <a:pt x="61" y="106"/>
                  </a:moveTo>
                  <a:cubicBezTo>
                    <a:pt x="61" y="107"/>
                    <a:pt x="61" y="108"/>
                    <a:pt x="61" y="109"/>
                  </a:cubicBezTo>
                  <a:cubicBezTo>
                    <a:pt x="63" y="109"/>
                    <a:pt x="64" y="109"/>
                    <a:pt x="66" y="109"/>
                  </a:cubicBezTo>
                  <a:cubicBezTo>
                    <a:pt x="66" y="108"/>
                    <a:pt x="66" y="107"/>
                    <a:pt x="66" y="106"/>
                  </a:cubicBezTo>
                  <a:cubicBezTo>
                    <a:pt x="64" y="106"/>
                    <a:pt x="63" y="106"/>
                    <a:pt x="61" y="106"/>
                  </a:cubicBezTo>
                  <a:close/>
                  <a:moveTo>
                    <a:pt x="86" y="106"/>
                  </a:moveTo>
                  <a:cubicBezTo>
                    <a:pt x="86" y="107"/>
                    <a:pt x="86" y="108"/>
                    <a:pt x="86" y="109"/>
                  </a:cubicBezTo>
                  <a:cubicBezTo>
                    <a:pt x="87" y="109"/>
                    <a:pt x="88" y="109"/>
                    <a:pt x="90" y="109"/>
                  </a:cubicBezTo>
                  <a:cubicBezTo>
                    <a:pt x="90" y="108"/>
                    <a:pt x="90" y="107"/>
                    <a:pt x="90" y="106"/>
                  </a:cubicBezTo>
                  <a:cubicBezTo>
                    <a:pt x="88" y="106"/>
                    <a:pt x="87" y="106"/>
                    <a:pt x="86" y="106"/>
                  </a:cubicBezTo>
                  <a:close/>
                  <a:moveTo>
                    <a:pt x="7" y="101"/>
                  </a:moveTo>
                  <a:cubicBezTo>
                    <a:pt x="7" y="102"/>
                    <a:pt x="7" y="103"/>
                    <a:pt x="7" y="104"/>
                  </a:cubicBezTo>
                  <a:cubicBezTo>
                    <a:pt x="8" y="104"/>
                    <a:pt x="10" y="104"/>
                    <a:pt x="11" y="104"/>
                  </a:cubicBezTo>
                  <a:cubicBezTo>
                    <a:pt x="11" y="103"/>
                    <a:pt x="11" y="102"/>
                    <a:pt x="11" y="101"/>
                  </a:cubicBezTo>
                  <a:cubicBezTo>
                    <a:pt x="10" y="101"/>
                    <a:pt x="8" y="101"/>
                    <a:pt x="7" y="101"/>
                  </a:cubicBezTo>
                  <a:close/>
                  <a:moveTo>
                    <a:pt x="25" y="101"/>
                  </a:moveTo>
                  <a:cubicBezTo>
                    <a:pt x="25" y="102"/>
                    <a:pt x="25" y="103"/>
                    <a:pt x="25" y="104"/>
                  </a:cubicBezTo>
                  <a:cubicBezTo>
                    <a:pt x="26" y="104"/>
                    <a:pt x="28" y="104"/>
                    <a:pt x="29" y="104"/>
                  </a:cubicBezTo>
                  <a:cubicBezTo>
                    <a:pt x="29" y="103"/>
                    <a:pt x="29" y="102"/>
                    <a:pt x="29" y="101"/>
                  </a:cubicBezTo>
                  <a:cubicBezTo>
                    <a:pt x="28" y="101"/>
                    <a:pt x="26" y="101"/>
                    <a:pt x="25" y="101"/>
                  </a:cubicBezTo>
                  <a:close/>
                  <a:moveTo>
                    <a:pt x="31" y="101"/>
                  </a:moveTo>
                  <a:cubicBezTo>
                    <a:pt x="31" y="102"/>
                    <a:pt x="31" y="103"/>
                    <a:pt x="31" y="104"/>
                  </a:cubicBezTo>
                  <a:cubicBezTo>
                    <a:pt x="32" y="104"/>
                    <a:pt x="34" y="104"/>
                    <a:pt x="35" y="104"/>
                  </a:cubicBezTo>
                  <a:cubicBezTo>
                    <a:pt x="35" y="103"/>
                    <a:pt x="35" y="102"/>
                    <a:pt x="35" y="101"/>
                  </a:cubicBezTo>
                  <a:cubicBezTo>
                    <a:pt x="34" y="101"/>
                    <a:pt x="32" y="101"/>
                    <a:pt x="31" y="101"/>
                  </a:cubicBezTo>
                  <a:close/>
                  <a:moveTo>
                    <a:pt x="43" y="101"/>
                  </a:moveTo>
                  <a:cubicBezTo>
                    <a:pt x="43" y="102"/>
                    <a:pt x="43" y="103"/>
                    <a:pt x="43" y="104"/>
                  </a:cubicBezTo>
                  <a:cubicBezTo>
                    <a:pt x="45" y="104"/>
                    <a:pt x="46" y="104"/>
                    <a:pt x="47" y="104"/>
                  </a:cubicBezTo>
                  <a:cubicBezTo>
                    <a:pt x="47" y="103"/>
                    <a:pt x="47" y="102"/>
                    <a:pt x="47" y="101"/>
                  </a:cubicBezTo>
                  <a:cubicBezTo>
                    <a:pt x="46" y="101"/>
                    <a:pt x="45" y="101"/>
                    <a:pt x="43" y="101"/>
                  </a:cubicBezTo>
                  <a:close/>
                  <a:moveTo>
                    <a:pt x="49" y="101"/>
                  </a:moveTo>
                  <a:cubicBezTo>
                    <a:pt x="49" y="102"/>
                    <a:pt x="49" y="103"/>
                    <a:pt x="49" y="104"/>
                  </a:cubicBezTo>
                  <a:cubicBezTo>
                    <a:pt x="51" y="104"/>
                    <a:pt x="52" y="104"/>
                    <a:pt x="53" y="104"/>
                  </a:cubicBezTo>
                  <a:cubicBezTo>
                    <a:pt x="53" y="103"/>
                    <a:pt x="53" y="102"/>
                    <a:pt x="53" y="101"/>
                  </a:cubicBezTo>
                  <a:cubicBezTo>
                    <a:pt x="52" y="101"/>
                    <a:pt x="51" y="101"/>
                    <a:pt x="49" y="101"/>
                  </a:cubicBezTo>
                  <a:close/>
                  <a:moveTo>
                    <a:pt x="55" y="101"/>
                  </a:moveTo>
                  <a:cubicBezTo>
                    <a:pt x="55" y="102"/>
                    <a:pt x="55" y="103"/>
                    <a:pt x="55" y="104"/>
                  </a:cubicBezTo>
                  <a:cubicBezTo>
                    <a:pt x="57" y="104"/>
                    <a:pt x="58" y="104"/>
                    <a:pt x="60" y="104"/>
                  </a:cubicBezTo>
                  <a:cubicBezTo>
                    <a:pt x="60" y="103"/>
                    <a:pt x="60" y="102"/>
                    <a:pt x="60" y="101"/>
                  </a:cubicBezTo>
                  <a:cubicBezTo>
                    <a:pt x="58" y="101"/>
                    <a:pt x="57" y="101"/>
                    <a:pt x="55" y="101"/>
                  </a:cubicBezTo>
                  <a:close/>
                  <a:moveTo>
                    <a:pt x="61" y="101"/>
                  </a:moveTo>
                  <a:cubicBezTo>
                    <a:pt x="61" y="102"/>
                    <a:pt x="61" y="103"/>
                    <a:pt x="61" y="104"/>
                  </a:cubicBezTo>
                  <a:cubicBezTo>
                    <a:pt x="63" y="104"/>
                    <a:pt x="64" y="104"/>
                    <a:pt x="66" y="104"/>
                  </a:cubicBezTo>
                  <a:cubicBezTo>
                    <a:pt x="66" y="103"/>
                    <a:pt x="66" y="102"/>
                    <a:pt x="66" y="101"/>
                  </a:cubicBezTo>
                  <a:cubicBezTo>
                    <a:pt x="64" y="101"/>
                    <a:pt x="63" y="101"/>
                    <a:pt x="61" y="101"/>
                  </a:cubicBezTo>
                  <a:close/>
                  <a:moveTo>
                    <a:pt x="79" y="101"/>
                  </a:moveTo>
                  <a:cubicBezTo>
                    <a:pt x="79" y="102"/>
                    <a:pt x="79" y="103"/>
                    <a:pt x="79" y="104"/>
                  </a:cubicBezTo>
                  <a:cubicBezTo>
                    <a:pt x="81" y="104"/>
                    <a:pt x="82" y="104"/>
                    <a:pt x="84" y="104"/>
                  </a:cubicBezTo>
                  <a:cubicBezTo>
                    <a:pt x="84" y="103"/>
                    <a:pt x="84" y="102"/>
                    <a:pt x="84" y="101"/>
                  </a:cubicBezTo>
                  <a:cubicBezTo>
                    <a:pt x="82" y="101"/>
                    <a:pt x="81" y="101"/>
                    <a:pt x="79" y="101"/>
                  </a:cubicBezTo>
                  <a:close/>
                  <a:moveTo>
                    <a:pt x="86" y="101"/>
                  </a:moveTo>
                  <a:cubicBezTo>
                    <a:pt x="86" y="102"/>
                    <a:pt x="86" y="103"/>
                    <a:pt x="86" y="104"/>
                  </a:cubicBezTo>
                  <a:cubicBezTo>
                    <a:pt x="87" y="104"/>
                    <a:pt x="88" y="104"/>
                    <a:pt x="90" y="104"/>
                  </a:cubicBezTo>
                  <a:cubicBezTo>
                    <a:pt x="90" y="103"/>
                    <a:pt x="90" y="102"/>
                    <a:pt x="90" y="101"/>
                  </a:cubicBezTo>
                  <a:cubicBezTo>
                    <a:pt x="88" y="101"/>
                    <a:pt x="87" y="101"/>
                    <a:pt x="86" y="101"/>
                  </a:cubicBezTo>
                  <a:close/>
                  <a:moveTo>
                    <a:pt x="7" y="96"/>
                  </a:moveTo>
                  <a:cubicBezTo>
                    <a:pt x="7" y="97"/>
                    <a:pt x="7" y="98"/>
                    <a:pt x="7" y="99"/>
                  </a:cubicBezTo>
                  <a:cubicBezTo>
                    <a:pt x="8" y="99"/>
                    <a:pt x="10" y="99"/>
                    <a:pt x="11" y="99"/>
                  </a:cubicBezTo>
                  <a:cubicBezTo>
                    <a:pt x="11" y="98"/>
                    <a:pt x="11" y="97"/>
                    <a:pt x="11" y="96"/>
                  </a:cubicBezTo>
                  <a:cubicBezTo>
                    <a:pt x="10" y="96"/>
                    <a:pt x="8" y="96"/>
                    <a:pt x="7" y="96"/>
                  </a:cubicBezTo>
                  <a:close/>
                  <a:moveTo>
                    <a:pt x="25" y="96"/>
                  </a:moveTo>
                  <a:cubicBezTo>
                    <a:pt x="25" y="97"/>
                    <a:pt x="25" y="98"/>
                    <a:pt x="25" y="99"/>
                  </a:cubicBezTo>
                  <a:cubicBezTo>
                    <a:pt x="26" y="99"/>
                    <a:pt x="28" y="99"/>
                    <a:pt x="29" y="99"/>
                  </a:cubicBezTo>
                  <a:cubicBezTo>
                    <a:pt x="29" y="98"/>
                    <a:pt x="29" y="97"/>
                    <a:pt x="29" y="96"/>
                  </a:cubicBezTo>
                  <a:cubicBezTo>
                    <a:pt x="28" y="96"/>
                    <a:pt x="26" y="96"/>
                    <a:pt x="25" y="96"/>
                  </a:cubicBezTo>
                  <a:close/>
                  <a:moveTo>
                    <a:pt x="31" y="96"/>
                  </a:moveTo>
                  <a:cubicBezTo>
                    <a:pt x="31" y="97"/>
                    <a:pt x="31" y="98"/>
                    <a:pt x="31" y="99"/>
                  </a:cubicBezTo>
                  <a:cubicBezTo>
                    <a:pt x="32" y="99"/>
                    <a:pt x="34" y="99"/>
                    <a:pt x="35" y="99"/>
                  </a:cubicBezTo>
                  <a:cubicBezTo>
                    <a:pt x="35" y="98"/>
                    <a:pt x="35" y="97"/>
                    <a:pt x="35" y="96"/>
                  </a:cubicBezTo>
                  <a:cubicBezTo>
                    <a:pt x="34" y="96"/>
                    <a:pt x="32" y="96"/>
                    <a:pt x="31" y="96"/>
                  </a:cubicBezTo>
                  <a:close/>
                  <a:moveTo>
                    <a:pt x="37" y="96"/>
                  </a:moveTo>
                  <a:cubicBezTo>
                    <a:pt x="37" y="97"/>
                    <a:pt x="37" y="98"/>
                    <a:pt x="37" y="99"/>
                  </a:cubicBezTo>
                  <a:cubicBezTo>
                    <a:pt x="38" y="99"/>
                    <a:pt x="40" y="99"/>
                    <a:pt x="41" y="99"/>
                  </a:cubicBezTo>
                  <a:cubicBezTo>
                    <a:pt x="41" y="98"/>
                    <a:pt x="41" y="97"/>
                    <a:pt x="41" y="96"/>
                  </a:cubicBezTo>
                  <a:cubicBezTo>
                    <a:pt x="40" y="96"/>
                    <a:pt x="38" y="96"/>
                    <a:pt x="37" y="96"/>
                  </a:cubicBezTo>
                  <a:close/>
                  <a:moveTo>
                    <a:pt x="43" y="96"/>
                  </a:moveTo>
                  <a:cubicBezTo>
                    <a:pt x="43" y="97"/>
                    <a:pt x="43" y="98"/>
                    <a:pt x="43" y="99"/>
                  </a:cubicBezTo>
                  <a:cubicBezTo>
                    <a:pt x="45" y="99"/>
                    <a:pt x="46" y="99"/>
                    <a:pt x="47" y="99"/>
                  </a:cubicBezTo>
                  <a:cubicBezTo>
                    <a:pt x="47" y="98"/>
                    <a:pt x="47" y="97"/>
                    <a:pt x="47" y="96"/>
                  </a:cubicBezTo>
                  <a:cubicBezTo>
                    <a:pt x="46" y="96"/>
                    <a:pt x="45" y="96"/>
                    <a:pt x="43" y="96"/>
                  </a:cubicBezTo>
                  <a:close/>
                  <a:moveTo>
                    <a:pt x="49" y="96"/>
                  </a:moveTo>
                  <a:cubicBezTo>
                    <a:pt x="49" y="97"/>
                    <a:pt x="49" y="98"/>
                    <a:pt x="49" y="99"/>
                  </a:cubicBezTo>
                  <a:cubicBezTo>
                    <a:pt x="51" y="99"/>
                    <a:pt x="52" y="99"/>
                    <a:pt x="53" y="99"/>
                  </a:cubicBezTo>
                  <a:cubicBezTo>
                    <a:pt x="53" y="98"/>
                    <a:pt x="53" y="97"/>
                    <a:pt x="53" y="96"/>
                  </a:cubicBezTo>
                  <a:cubicBezTo>
                    <a:pt x="52" y="96"/>
                    <a:pt x="51" y="96"/>
                    <a:pt x="49" y="96"/>
                  </a:cubicBezTo>
                  <a:close/>
                  <a:moveTo>
                    <a:pt x="61" y="96"/>
                  </a:moveTo>
                  <a:cubicBezTo>
                    <a:pt x="61" y="97"/>
                    <a:pt x="61" y="98"/>
                    <a:pt x="61" y="99"/>
                  </a:cubicBezTo>
                  <a:cubicBezTo>
                    <a:pt x="63" y="99"/>
                    <a:pt x="64" y="99"/>
                    <a:pt x="66" y="99"/>
                  </a:cubicBezTo>
                  <a:cubicBezTo>
                    <a:pt x="66" y="98"/>
                    <a:pt x="66" y="97"/>
                    <a:pt x="66" y="96"/>
                  </a:cubicBezTo>
                  <a:cubicBezTo>
                    <a:pt x="64" y="96"/>
                    <a:pt x="63" y="96"/>
                    <a:pt x="61" y="96"/>
                  </a:cubicBezTo>
                  <a:close/>
                  <a:moveTo>
                    <a:pt x="73" y="96"/>
                  </a:moveTo>
                  <a:cubicBezTo>
                    <a:pt x="73" y="97"/>
                    <a:pt x="73" y="98"/>
                    <a:pt x="73" y="99"/>
                  </a:cubicBezTo>
                  <a:cubicBezTo>
                    <a:pt x="75" y="99"/>
                    <a:pt x="76" y="99"/>
                    <a:pt x="78" y="99"/>
                  </a:cubicBezTo>
                  <a:cubicBezTo>
                    <a:pt x="78" y="98"/>
                    <a:pt x="78" y="97"/>
                    <a:pt x="78" y="96"/>
                  </a:cubicBezTo>
                  <a:cubicBezTo>
                    <a:pt x="76" y="96"/>
                    <a:pt x="75" y="96"/>
                    <a:pt x="73" y="96"/>
                  </a:cubicBezTo>
                  <a:close/>
                  <a:moveTo>
                    <a:pt x="79" y="96"/>
                  </a:moveTo>
                  <a:cubicBezTo>
                    <a:pt x="79" y="97"/>
                    <a:pt x="79" y="98"/>
                    <a:pt x="79" y="99"/>
                  </a:cubicBezTo>
                  <a:cubicBezTo>
                    <a:pt x="81" y="99"/>
                    <a:pt x="82" y="99"/>
                    <a:pt x="84" y="99"/>
                  </a:cubicBezTo>
                  <a:cubicBezTo>
                    <a:pt x="84" y="98"/>
                    <a:pt x="84" y="97"/>
                    <a:pt x="84" y="96"/>
                  </a:cubicBezTo>
                  <a:cubicBezTo>
                    <a:pt x="82" y="96"/>
                    <a:pt x="81" y="96"/>
                    <a:pt x="79" y="96"/>
                  </a:cubicBezTo>
                  <a:close/>
                  <a:moveTo>
                    <a:pt x="86" y="96"/>
                  </a:moveTo>
                  <a:cubicBezTo>
                    <a:pt x="86" y="97"/>
                    <a:pt x="86" y="98"/>
                    <a:pt x="86" y="99"/>
                  </a:cubicBezTo>
                  <a:cubicBezTo>
                    <a:pt x="87" y="99"/>
                    <a:pt x="88" y="99"/>
                    <a:pt x="90" y="99"/>
                  </a:cubicBezTo>
                  <a:cubicBezTo>
                    <a:pt x="90" y="98"/>
                    <a:pt x="90" y="97"/>
                    <a:pt x="90" y="96"/>
                  </a:cubicBezTo>
                  <a:cubicBezTo>
                    <a:pt x="88" y="96"/>
                    <a:pt x="87" y="96"/>
                    <a:pt x="86" y="96"/>
                  </a:cubicBezTo>
                  <a:close/>
                  <a:moveTo>
                    <a:pt x="7" y="91"/>
                  </a:moveTo>
                  <a:cubicBezTo>
                    <a:pt x="7" y="92"/>
                    <a:pt x="7" y="93"/>
                    <a:pt x="7" y="94"/>
                  </a:cubicBezTo>
                  <a:cubicBezTo>
                    <a:pt x="8" y="94"/>
                    <a:pt x="10" y="94"/>
                    <a:pt x="11" y="94"/>
                  </a:cubicBezTo>
                  <a:cubicBezTo>
                    <a:pt x="11" y="93"/>
                    <a:pt x="11" y="92"/>
                    <a:pt x="11" y="91"/>
                  </a:cubicBezTo>
                  <a:cubicBezTo>
                    <a:pt x="10" y="91"/>
                    <a:pt x="8" y="91"/>
                    <a:pt x="7" y="91"/>
                  </a:cubicBezTo>
                  <a:close/>
                  <a:moveTo>
                    <a:pt x="19" y="91"/>
                  </a:moveTo>
                  <a:cubicBezTo>
                    <a:pt x="19" y="92"/>
                    <a:pt x="19" y="93"/>
                    <a:pt x="19" y="94"/>
                  </a:cubicBezTo>
                  <a:cubicBezTo>
                    <a:pt x="20" y="94"/>
                    <a:pt x="22" y="94"/>
                    <a:pt x="23" y="94"/>
                  </a:cubicBezTo>
                  <a:cubicBezTo>
                    <a:pt x="23" y="93"/>
                    <a:pt x="23" y="92"/>
                    <a:pt x="23" y="91"/>
                  </a:cubicBezTo>
                  <a:cubicBezTo>
                    <a:pt x="22" y="91"/>
                    <a:pt x="20" y="91"/>
                    <a:pt x="19" y="91"/>
                  </a:cubicBezTo>
                  <a:close/>
                  <a:moveTo>
                    <a:pt x="31" y="91"/>
                  </a:moveTo>
                  <a:cubicBezTo>
                    <a:pt x="31" y="92"/>
                    <a:pt x="31" y="93"/>
                    <a:pt x="31" y="94"/>
                  </a:cubicBezTo>
                  <a:cubicBezTo>
                    <a:pt x="32" y="94"/>
                    <a:pt x="34" y="94"/>
                    <a:pt x="35" y="94"/>
                  </a:cubicBezTo>
                  <a:cubicBezTo>
                    <a:pt x="35" y="93"/>
                    <a:pt x="35" y="92"/>
                    <a:pt x="35" y="91"/>
                  </a:cubicBezTo>
                  <a:cubicBezTo>
                    <a:pt x="34" y="91"/>
                    <a:pt x="32" y="91"/>
                    <a:pt x="31" y="91"/>
                  </a:cubicBezTo>
                  <a:close/>
                  <a:moveTo>
                    <a:pt x="37" y="91"/>
                  </a:moveTo>
                  <a:cubicBezTo>
                    <a:pt x="37" y="92"/>
                    <a:pt x="37" y="93"/>
                    <a:pt x="37" y="94"/>
                  </a:cubicBezTo>
                  <a:cubicBezTo>
                    <a:pt x="38" y="94"/>
                    <a:pt x="40" y="94"/>
                    <a:pt x="41" y="94"/>
                  </a:cubicBezTo>
                  <a:cubicBezTo>
                    <a:pt x="41" y="93"/>
                    <a:pt x="41" y="92"/>
                    <a:pt x="41" y="91"/>
                  </a:cubicBezTo>
                  <a:cubicBezTo>
                    <a:pt x="40" y="91"/>
                    <a:pt x="38" y="91"/>
                    <a:pt x="37" y="91"/>
                  </a:cubicBezTo>
                  <a:close/>
                  <a:moveTo>
                    <a:pt x="43" y="91"/>
                  </a:moveTo>
                  <a:cubicBezTo>
                    <a:pt x="43" y="92"/>
                    <a:pt x="43" y="93"/>
                    <a:pt x="43" y="94"/>
                  </a:cubicBezTo>
                  <a:cubicBezTo>
                    <a:pt x="45" y="94"/>
                    <a:pt x="46" y="94"/>
                    <a:pt x="47" y="94"/>
                  </a:cubicBezTo>
                  <a:cubicBezTo>
                    <a:pt x="47" y="93"/>
                    <a:pt x="47" y="92"/>
                    <a:pt x="47" y="91"/>
                  </a:cubicBezTo>
                  <a:cubicBezTo>
                    <a:pt x="46" y="91"/>
                    <a:pt x="45" y="91"/>
                    <a:pt x="43" y="91"/>
                  </a:cubicBezTo>
                  <a:close/>
                  <a:moveTo>
                    <a:pt x="55" y="91"/>
                  </a:moveTo>
                  <a:cubicBezTo>
                    <a:pt x="55" y="92"/>
                    <a:pt x="55" y="93"/>
                    <a:pt x="55" y="94"/>
                  </a:cubicBezTo>
                  <a:cubicBezTo>
                    <a:pt x="57" y="94"/>
                    <a:pt x="58" y="94"/>
                    <a:pt x="60" y="94"/>
                  </a:cubicBezTo>
                  <a:cubicBezTo>
                    <a:pt x="60" y="93"/>
                    <a:pt x="60" y="92"/>
                    <a:pt x="60" y="91"/>
                  </a:cubicBezTo>
                  <a:cubicBezTo>
                    <a:pt x="58" y="91"/>
                    <a:pt x="57" y="91"/>
                    <a:pt x="55" y="91"/>
                  </a:cubicBezTo>
                  <a:close/>
                  <a:moveTo>
                    <a:pt x="61" y="91"/>
                  </a:moveTo>
                  <a:cubicBezTo>
                    <a:pt x="61" y="92"/>
                    <a:pt x="61" y="93"/>
                    <a:pt x="61" y="94"/>
                  </a:cubicBezTo>
                  <a:cubicBezTo>
                    <a:pt x="63" y="94"/>
                    <a:pt x="64" y="94"/>
                    <a:pt x="66" y="94"/>
                  </a:cubicBezTo>
                  <a:cubicBezTo>
                    <a:pt x="66" y="93"/>
                    <a:pt x="66" y="92"/>
                    <a:pt x="66" y="91"/>
                  </a:cubicBezTo>
                  <a:cubicBezTo>
                    <a:pt x="64" y="91"/>
                    <a:pt x="63" y="91"/>
                    <a:pt x="61" y="91"/>
                  </a:cubicBezTo>
                  <a:close/>
                  <a:moveTo>
                    <a:pt x="67" y="91"/>
                  </a:moveTo>
                  <a:cubicBezTo>
                    <a:pt x="67" y="92"/>
                    <a:pt x="67" y="93"/>
                    <a:pt x="67" y="94"/>
                  </a:cubicBezTo>
                  <a:cubicBezTo>
                    <a:pt x="69" y="94"/>
                    <a:pt x="70" y="94"/>
                    <a:pt x="72" y="94"/>
                  </a:cubicBezTo>
                  <a:cubicBezTo>
                    <a:pt x="72" y="93"/>
                    <a:pt x="72" y="92"/>
                    <a:pt x="72" y="91"/>
                  </a:cubicBezTo>
                  <a:cubicBezTo>
                    <a:pt x="70" y="91"/>
                    <a:pt x="69" y="91"/>
                    <a:pt x="67" y="91"/>
                  </a:cubicBezTo>
                  <a:close/>
                  <a:moveTo>
                    <a:pt x="19" y="86"/>
                  </a:moveTo>
                  <a:cubicBezTo>
                    <a:pt x="19" y="87"/>
                    <a:pt x="19" y="88"/>
                    <a:pt x="19" y="89"/>
                  </a:cubicBezTo>
                  <a:cubicBezTo>
                    <a:pt x="20" y="89"/>
                    <a:pt x="22" y="89"/>
                    <a:pt x="23" y="89"/>
                  </a:cubicBezTo>
                  <a:cubicBezTo>
                    <a:pt x="23" y="88"/>
                    <a:pt x="23" y="87"/>
                    <a:pt x="23" y="86"/>
                  </a:cubicBezTo>
                  <a:cubicBezTo>
                    <a:pt x="22" y="86"/>
                    <a:pt x="20" y="86"/>
                    <a:pt x="19" y="86"/>
                  </a:cubicBezTo>
                  <a:close/>
                  <a:moveTo>
                    <a:pt x="25" y="86"/>
                  </a:moveTo>
                  <a:cubicBezTo>
                    <a:pt x="25" y="87"/>
                    <a:pt x="25" y="88"/>
                    <a:pt x="25" y="89"/>
                  </a:cubicBezTo>
                  <a:cubicBezTo>
                    <a:pt x="26" y="89"/>
                    <a:pt x="28" y="89"/>
                    <a:pt x="29" y="89"/>
                  </a:cubicBezTo>
                  <a:cubicBezTo>
                    <a:pt x="29" y="88"/>
                    <a:pt x="29" y="87"/>
                    <a:pt x="29" y="86"/>
                  </a:cubicBezTo>
                  <a:cubicBezTo>
                    <a:pt x="28" y="86"/>
                    <a:pt x="26" y="86"/>
                    <a:pt x="25" y="86"/>
                  </a:cubicBezTo>
                  <a:close/>
                  <a:moveTo>
                    <a:pt x="31" y="86"/>
                  </a:moveTo>
                  <a:cubicBezTo>
                    <a:pt x="31" y="87"/>
                    <a:pt x="31" y="88"/>
                    <a:pt x="31" y="89"/>
                  </a:cubicBezTo>
                  <a:cubicBezTo>
                    <a:pt x="32" y="89"/>
                    <a:pt x="34" y="89"/>
                    <a:pt x="35" y="89"/>
                  </a:cubicBezTo>
                  <a:cubicBezTo>
                    <a:pt x="35" y="88"/>
                    <a:pt x="35" y="87"/>
                    <a:pt x="35" y="86"/>
                  </a:cubicBezTo>
                  <a:cubicBezTo>
                    <a:pt x="34" y="86"/>
                    <a:pt x="32" y="86"/>
                    <a:pt x="31" y="86"/>
                  </a:cubicBezTo>
                  <a:close/>
                  <a:moveTo>
                    <a:pt x="37" y="86"/>
                  </a:moveTo>
                  <a:cubicBezTo>
                    <a:pt x="37" y="87"/>
                    <a:pt x="37" y="88"/>
                    <a:pt x="37" y="89"/>
                  </a:cubicBezTo>
                  <a:cubicBezTo>
                    <a:pt x="38" y="89"/>
                    <a:pt x="40" y="89"/>
                    <a:pt x="41" y="89"/>
                  </a:cubicBezTo>
                  <a:cubicBezTo>
                    <a:pt x="41" y="88"/>
                    <a:pt x="41" y="87"/>
                    <a:pt x="41" y="86"/>
                  </a:cubicBezTo>
                  <a:cubicBezTo>
                    <a:pt x="40" y="86"/>
                    <a:pt x="38" y="86"/>
                    <a:pt x="37" y="86"/>
                  </a:cubicBezTo>
                  <a:close/>
                  <a:moveTo>
                    <a:pt x="43" y="86"/>
                  </a:moveTo>
                  <a:cubicBezTo>
                    <a:pt x="43" y="87"/>
                    <a:pt x="43" y="88"/>
                    <a:pt x="43" y="89"/>
                  </a:cubicBezTo>
                  <a:cubicBezTo>
                    <a:pt x="45" y="89"/>
                    <a:pt x="46" y="89"/>
                    <a:pt x="47" y="89"/>
                  </a:cubicBezTo>
                  <a:cubicBezTo>
                    <a:pt x="47" y="88"/>
                    <a:pt x="47" y="87"/>
                    <a:pt x="47" y="86"/>
                  </a:cubicBezTo>
                  <a:cubicBezTo>
                    <a:pt x="46" y="86"/>
                    <a:pt x="45" y="86"/>
                    <a:pt x="43" y="86"/>
                  </a:cubicBezTo>
                  <a:close/>
                  <a:moveTo>
                    <a:pt x="49" y="86"/>
                  </a:moveTo>
                  <a:cubicBezTo>
                    <a:pt x="49" y="87"/>
                    <a:pt x="49" y="88"/>
                    <a:pt x="49" y="89"/>
                  </a:cubicBezTo>
                  <a:cubicBezTo>
                    <a:pt x="51" y="89"/>
                    <a:pt x="52" y="89"/>
                    <a:pt x="53" y="89"/>
                  </a:cubicBezTo>
                  <a:cubicBezTo>
                    <a:pt x="53" y="88"/>
                    <a:pt x="53" y="87"/>
                    <a:pt x="53" y="86"/>
                  </a:cubicBezTo>
                  <a:cubicBezTo>
                    <a:pt x="52" y="86"/>
                    <a:pt x="51" y="86"/>
                    <a:pt x="49" y="86"/>
                  </a:cubicBezTo>
                  <a:close/>
                  <a:moveTo>
                    <a:pt x="55" y="86"/>
                  </a:moveTo>
                  <a:cubicBezTo>
                    <a:pt x="55" y="87"/>
                    <a:pt x="55" y="88"/>
                    <a:pt x="55" y="89"/>
                  </a:cubicBezTo>
                  <a:cubicBezTo>
                    <a:pt x="57" y="89"/>
                    <a:pt x="58" y="89"/>
                    <a:pt x="60" y="89"/>
                  </a:cubicBezTo>
                  <a:cubicBezTo>
                    <a:pt x="60" y="88"/>
                    <a:pt x="60" y="87"/>
                    <a:pt x="60" y="86"/>
                  </a:cubicBezTo>
                  <a:cubicBezTo>
                    <a:pt x="58" y="86"/>
                    <a:pt x="57" y="86"/>
                    <a:pt x="55" y="86"/>
                  </a:cubicBezTo>
                  <a:close/>
                  <a:moveTo>
                    <a:pt x="67" y="86"/>
                  </a:moveTo>
                  <a:cubicBezTo>
                    <a:pt x="67" y="87"/>
                    <a:pt x="67" y="88"/>
                    <a:pt x="67" y="89"/>
                  </a:cubicBezTo>
                  <a:cubicBezTo>
                    <a:pt x="69" y="89"/>
                    <a:pt x="70" y="89"/>
                    <a:pt x="72" y="89"/>
                  </a:cubicBezTo>
                  <a:cubicBezTo>
                    <a:pt x="72" y="88"/>
                    <a:pt x="72" y="87"/>
                    <a:pt x="72" y="86"/>
                  </a:cubicBezTo>
                  <a:cubicBezTo>
                    <a:pt x="70" y="86"/>
                    <a:pt x="69" y="86"/>
                    <a:pt x="67" y="86"/>
                  </a:cubicBezTo>
                  <a:close/>
                  <a:moveTo>
                    <a:pt x="73" y="86"/>
                  </a:moveTo>
                  <a:cubicBezTo>
                    <a:pt x="73" y="87"/>
                    <a:pt x="73" y="88"/>
                    <a:pt x="73" y="89"/>
                  </a:cubicBezTo>
                  <a:cubicBezTo>
                    <a:pt x="75" y="89"/>
                    <a:pt x="76" y="89"/>
                    <a:pt x="78" y="89"/>
                  </a:cubicBezTo>
                  <a:cubicBezTo>
                    <a:pt x="78" y="88"/>
                    <a:pt x="78" y="87"/>
                    <a:pt x="78" y="86"/>
                  </a:cubicBezTo>
                  <a:cubicBezTo>
                    <a:pt x="76" y="86"/>
                    <a:pt x="75" y="86"/>
                    <a:pt x="73" y="86"/>
                  </a:cubicBezTo>
                  <a:close/>
                  <a:moveTo>
                    <a:pt x="79" y="86"/>
                  </a:moveTo>
                  <a:cubicBezTo>
                    <a:pt x="79" y="87"/>
                    <a:pt x="79" y="88"/>
                    <a:pt x="79" y="89"/>
                  </a:cubicBezTo>
                  <a:cubicBezTo>
                    <a:pt x="81" y="89"/>
                    <a:pt x="82" y="89"/>
                    <a:pt x="84" y="89"/>
                  </a:cubicBezTo>
                  <a:cubicBezTo>
                    <a:pt x="84" y="88"/>
                    <a:pt x="84" y="87"/>
                    <a:pt x="84" y="86"/>
                  </a:cubicBezTo>
                  <a:cubicBezTo>
                    <a:pt x="82" y="86"/>
                    <a:pt x="81" y="86"/>
                    <a:pt x="79" y="86"/>
                  </a:cubicBezTo>
                  <a:close/>
                  <a:moveTo>
                    <a:pt x="7" y="81"/>
                  </a:moveTo>
                  <a:cubicBezTo>
                    <a:pt x="7" y="82"/>
                    <a:pt x="7" y="83"/>
                    <a:pt x="7" y="84"/>
                  </a:cubicBezTo>
                  <a:cubicBezTo>
                    <a:pt x="8" y="84"/>
                    <a:pt x="10" y="84"/>
                    <a:pt x="11" y="84"/>
                  </a:cubicBezTo>
                  <a:cubicBezTo>
                    <a:pt x="11" y="83"/>
                    <a:pt x="11" y="82"/>
                    <a:pt x="11" y="81"/>
                  </a:cubicBezTo>
                  <a:cubicBezTo>
                    <a:pt x="10" y="81"/>
                    <a:pt x="8" y="81"/>
                    <a:pt x="7" y="81"/>
                  </a:cubicBezTo>
                  <a:close/>
                  <a:moveTo>
                    <a:pt x="19" y="81"/>
                  </a:moveTo>
                  <a:cubicBezTo>
                    <a:pt x="19" y="82"/>
                    <a:pt x="19" y="83"/>
                    <a:pt x="19" y="84"/>
                  </a:cubicBezTo>
                  <a:cubicBezTo>
                    <a:pt x="20" y="84"/>
                    <a:pt x="22" y="84"/>
                    <a:pt x="23" y="84"/>
                  </a:cubicBezTo>
                  <a:cubicBezTo>
                    <a:pt x="23" y="83"/>
                    <a:pt x="23" y="82"/>
                    <a:pt x="23" y="81"/>
                  </a:cubicBezTo>
                  <a:cubicBezTo>
                    <a:pt x="22" y="81"/>
                    <a:pt x="20" y="81"/>
                    <a:pt x="19" y="81"/>
                  </a:cubicBezTo>
                  <a:close/>
                  <a:moveTo>
                    <a:pt x="25" y="81"/>
                  </a:moveTo>
                  <a:cubicBezTo>
                    <a:pt x="25" y="82"/>
                    <a:pt x="25" y="83"/>
                    <a:pt x="25" y="84"/>
                  </a:cubicBezTo>
                  <a:cubicBezTo>
                    <a:pt x="26" y="84"/>
                    <a:pt x="28" y="84"/>
                    <a:pt x="29" y="84"/>
                  </a:cubicBezTo>
                  <a:cubicBezTo>
                    <a:pt x="29" y="83"/>
                    <a:pt x="29" y="82"/>
                    <a:pt x="29" y="81"/>
                  </a:cubicBezTo>
                  <a:cubicBezTo>
                    <a:pt x="28" y="81"/>
                    <a:pt x="26" y="81"/>
                    <a:pt x="25" y="81"/>
                  </a:cubicBezTo>
                  <a:close/>
                  <a:moveTo>
                    <a:pt x="31" y="81"/>
                  </a:moveTo>
                  <a:cubicBezTo>
                    <a:pt x="31" y="82"/>
                    <a:pt x="31" y="83"/>
                    <a:pt x="31" y="84"/>
                  </a:cubicBezTo>
                  <a:cubicBezTo>
                    <a:pt x="32" y="84"/>
                    <a:pt x="34" y="84"/>
                    <a:pt x="35" y="84"/>
                  </a:cubicBezTo>
                  <a:cubicBezTo>
                    <a:pt x="35" y="83"/>
                    <a:pt x="35" y="82"/>
                    <a:pt x="35" y="81"/>
                  </a:cubicBezTo>
                  <a:cubicBezTo>
                    <a:pt x="34" y="81"/>
                    <a:pt x="32" y="81"/>
                    <a:pt x="31" y="81"/>
                  </a:cubicBezTo>
                  <a:close/>
                  <a:moveTo>
                    <a:pt x="37" y="81"/>
                  </a:moveTo>
                  <a:cubicBezTo>
                    <a:pt x="37" y="82"/>
                    <a:pt x="37" y="83"/>
                    <a:pt x="37" y="84"/>
                  </a:cubicBezTo>
                  <a:cubicBezTo>
                    <a:pt x="38" y="84"/>
                    <a:pt x="40" y="84"/>
                    <a:pt x="41" y="84"/>
                  </a:cubicBezTo>
                  <a:cubicBezTo>
                    <a:pt x="41" y="83"/>
                    <a:pt x="41" y="82"/>
                    <a:pt x="41" y="81"/>
                  </a:cubicBezTo>
                  <a:cubicBezTo>
                    <a:pt x="40" y="81"/>
                    <a:pt x="38" y="81"/>
                    <a:pt x="37" y="81"/>
                  </a:cubicBezTo>
                  <a:close/>
                  <a:moveTo>
                    <a:pt x="49" y="81"/>
                  </a:moveTo>
                  <a:cubicBezTo>
                    <a:pt x="49" y="82"/>
                    <a:pt x="49" y="83"/>
                    <a:pt x="49" y="84"/>
                  </a:cubicBezTo>
                  <a:cubicBezTo>
                    <a:pt x="51" y="84"/>
                    <a:pt x="52" y="84"/>
                    <a:pt x="53" y="84"/>
                  </a:cubicBezTo>
                  <a:cubicBezTo>
                    <a:pt x="53" y="83"/>
                    <a:pt x="53" y="82"/>
                    <a:pt x="53" y="81"/>
                  </a:cubicBezTo>
                  <a:cubicBezTo>
                    <a:pt x="52" y="81"/>
                    <a:pt x="51" y="81"/>
                    <a:pt x="49" y="81"/>
                  </a:cubicBezTo>
                  <a:close/>
                  <a:moveTo>
                    <a:pt x="55" y="81"/>
                  </a:moveTo>
                  <a:cubicBezTo>
                    <a:pt x="55" y="82"/>
                    <a:pt x="55" y="83"/>
                    <a:pt x="55" y="84"/>
                  </a:cubicBezTo>
                  <a:cubicBezTo>
                    <a:pt x="57" y="84"/>
                    <a:pt x="58" y="84"/>
                    <a:pt x="60" y="84"/>
                  </a:cubicBezTo>
                  <a:cubicBezTo>
                    <a:pt x="60" y="83"/>
                    <a:pt x="60" y="82"/>
                    <a:pt x="60" y="81"/>
                  </a:cubicBezTo>
                  <a:cubicBezTo>
                    <a:pt x="58" y="81"/>
                    <a:pt x="57" y="81"/>
                    <a:pt x="55" y="81"/>
                  </a:cubicBezTo>
                  <a:close/>
                  <a:moveTo>
                    <a:pt x="61" y="81"/>
                  </a:moveTo>
                  <a:cubicBezTo>
                    <a:pt x="61" y="82"/>
                    <a:pt x="61" y="83"/>
                    <a:pt x="61" y="84"/>
                  </a:cubicBezTo>
                  <a:cubicBezTo>
                    <a:pt x="63" y="84"/>
                    <a:pt x="64" y="84"/>
                    <a:pt x="66" y="84"/>
                  </a:cubicBezTo>
                  <a:cubicBezTo>
                    <a:pt x="66" y="83"/>
                    <a:pt x="66" y="82"/>
                    <a:pt x="66" y="81"/>
                  </a:cubicBezTo>
                  <a:cubicBezTo>
                    <a:pt x="64" y="81"/>
                    <a:pt x="63" y="81"/>
                    <a:pt x="61" y="81"/>
                  </a:cubicBezTo>
                  <a:close/>
                  <a:moveTo>
                    <a:pt x="67" y="81"/>
                  </a:moveTo>
                  <a:cubicBezTo>
                    <a:pt x="67" y="82"/>
                    <a:pt x="67" y="83"/>
                    <a:pt x="67" y="84"/>
                  </a:cubicBezTo>
                  <a:cubicBezTo>
                    <a:pt x="69" y="84"/>
                    <a:pt x="70" y="84"/>
                    <a:pt x="72" y="84"/>
                  </a:cubicBezTo>
                  <a:cubicBezTo>
                    <a:pt x="72" y="83"/>
                    <a:pt x="72" y="82"/>
                    <a:pt x="72" y="81"/>
                  </a:cubicBezTo>
                  <a:cubicBezTo>
                    <a:pt x="70" y="81"/>
                    <a:pt x="69" y="81"/>
                    <a:pt x="67" y="81"/>
                  </a:cubicBezTo>
                  <a:close/>
                  <a:moveTo>
                    <a:pt x="73" y="81"/>
                  </a:moveTo>
                  <a:cubicBezTo>
                    <a:pt x="73" y="82"/>
                    <a:pt x="73" y="83"/>
                    <a:pt x="73" y="84"/>
                  </a:cubicBezTo>
                  <a:cubicBezTo>
                    <a:pt x="75" y="84"/>
                    <a:pt x="76" y="84"/>
                    <a:pt x="78" y="84"/>
                  </a:cubicBezTo>
                  <a:cubicBezTo>
                    <a:pt x="78" y="83"/>
                    <a:pt x="78" y="82"/>
                    <a:pt x="78" y="81"/>
                  </a:cubicBezTo>
                  <a:cubicBezTo>
                    <a:pt x="76" y="81"/>
                    <a:pt x="75" y="81"/>
                    <a:pt x="73" y="81"/>
                  </a:cubicBezTo>
                  <a:close/>
                  <a:moveTo>
                    <a:pt x="79" y="81"/>
                  </a:moveTo>
                  <a:cubicBezTo>
                    <a:pt x="79" y="82"/>
                    <a:pt x="79" y="83"/>
                    <a:pt x="79" y="84"/>
                  </a:cubicBezTo>
                  <a:cubicBezTo>
                    <a:pt x="81" y="84"/>
                    <a:pt x="82" y="84"/>
                    <a:pt x="84" y="84"/>
                  </a:cubicBezTo>
                  <a:cubicBezTo>
                    <a:pt x="84" y="83"/>
                    <a:pt x="84" y="82"/>
                    <a:pt x="84" y="81"/>
                  </a:cubicBezTo>
                  <a:cubicBezTo>
                    <a:pt x="82" y="81"/>
                    <a:pt x="81" y="81"/>
                    <a:pt x="79" y="81"/>
                  </a:cubicBezTo>
                  <a:close/>
                  <a:moveTo>
                    <a:pt x="7" y="77"/>
                  </a:moveTo>
                  <a:cubicBezTo>
                    <a:pt x="7" y="77"/>
                    <a:pt x="7" y="78"/>
                    <a:pt x="7" y="79"/>
                  </a:cubicBezTo>
                  <a:cubicBezTo>
                    <a:pt x="8" y="79"/>
                    <a:pt x="10" y="79"/>
                    <a:pt x="11" y="79"/>
                  </a:cubicBezTo>
                  <a:cubicBezTo>
                    <a:pt x="11" y="78"/>
                    <a:pt x="11" y="77"/>
                    <a:pt x="11" y="77"/>
                  </a:cubicBezTo>
                  <a:cubicBezTo>
                    <a:pt x="10" y="77"/>
                    <a:pt x="8" y="77"/>
                    <a:pt x="7" y="77"/>
                  </a:cubicBezTo>
                  <a:close/>
                  <a:moveTo>
                    <a:pt x="19" y="77"/>
                  </a:moveTo>
                  <a:cubicBezTo>
                    <a:pt x="19" y="77"/>
                    <a:pt x="19" y="78"/>
                    <a:pt x="19" y="79"/>
                  </a:cubicBezTo>
                  <a:cubicBezTo>
                    <a:pt x="20" y="79"/>
                    <a:pt x="22" y="79"/>
                    <a:pt x="23" y="79"/>
                  </a:cubicBezTo>
                  <a:cubicBezTo>
                    <a:pt x="23" y="78"/>
                    <a:pt x="23" y="77"/>
                    <a:pt x="23" y="77"/>
                  </a:cubicBezTo>
                  <a:cubicBezTo>
                    <a:pt x="22" y="77"/>
                    <a:pt x="20" y="77"/>
                    <a:pt x="19" y="77"/>
                  </a:cubicBezTo>
                  <a:close/>
                  <a:moveTo>
                    <a:pt x="25" y="77"/>
                  </a:moveTo>
                  <a:cubicBezTo>
                    <a:pt x="25" y="77"/>
                    <a:pt x="25" y="78"/>
                    <a:pt x="25" y="79"/>
                  </a:cubicBezTo>
                  <a:cubicBezTo>
                    <a:pt x="26" y="79"/>
                    <a:pt x="28" y="79"/>
                    <a:pt x="29" y="79"/>
                  </a:cubicBezTo>
                  <a:cubicBezTo>
                    <a:pt x="29" y="78"/>
                    <a:pt x="29" y="77"/>
                    <a:pt x="29" y="77"/>
                  </a:cubicBezTo>
                  <a:cubicBezTo>
                    <a:pt x="28" y="77"/>
                    <a:pt x="26" y="77"/>
                    <a:pt x="25" y="77"/>
                  </a:cubicBezTo>
                  <a:close/>
                  <a:moveTo>
                    <a:pt x="31" y="77"/>
                  </a:moveTo>
                  <a:cubicBezTo>
                    <a:pt x="31" y="77"/>
                    <a:pt x="31" y="78"/>
                    <a:pt x="31" y="79"/>
                  </a:cubicBezTo>
                  <a:cubicBezTo>
                    <a:pt x="32" y="79"/>
                    <a:pt x="34" y="79"/>
                    <a:pt x="35" y="79"/>
                  </a:cubicBezTo>
                  <a:cubicBezTo>
                    <a:pt x="35" y="78"/>
                    <a:pt x="35" y="77"/>
                    <a:pt x="35" y="77"/>
                  </a:cubicBezTo>
                  <a:cubicBezTo>
                    <a:pt x="34" y="77"/>
                    <a:pt x="32" y="77"/>
                    <a:pt x="31" y="77"/>
                  </a:cubicBezTo>
                  <a:close/>
                  <a:moveTo>
                    <a:pt x="37" y="77"/>
                  </a:moveTo>
                  <a:cubicBezTo>
                    <a:pt x="37" y="77"/>
                    <a:pt x="37" y="78"/>
                    <a:pt x="37" y="79"/>
                  </a:cubicBezTo>
                  <a:cubicBezTo>
                    <a:pt x="38" y="79"/>
                    <a:pt x="40" y="79"/>
                    <a:pt x="41" y="79"/>
                  </a:cubicBezTo>
                  <a:cubicBezTo>
                    <a:pt x="41" y="78"/>
                    <a:pt x="41" y="77"/>
                    <a:pt x="41" y="77"/>
                  </a:cubicBezTo>
                  <a:cubicBezTo>
                    <a:pt x="40" y="77"/>
                    <a:pt x="38" y="77"/>
                    <a:pt x="37" y="77"/>
                  </a:cubicBezTo>
                  <a:close/>
                  <a:moveTo>
                    <a:pt x="43" y="77"/>
                  </a:moveTo>
                  <a:cubicBezTo>
                    <a:pt x="43" y="77"/>
                    <a:pt x="43" y="78"/>
                    <a:pt x="43" y="79"/>
                  </a:cubicBezTo>
                  <a:cubicBezTo>
                    <a:pt x="45" y="79"/>
                    <a:pt x="46" y="79"/>
                    <a:pt x="47" y="79"/>
                  </a:cubicBezTo>
                  <a:cubicBezTo>
                    <a:pt x="47" y="78"/>
                    <a:pt x="47" y="77"/>
                    <a:pt x="47" y="77"/>
                  </a:cubicBezTo>
                  <a:cubicBezTo>
                    <a:pt x="46" y="77"/>
                    <a:pt x="45" y="77"/>
                    <a:pt x="43" y="77"/>
                  </a:cubicBezTo>
                  <a:close/>
                  <a:moveTo>
                    <a:pt x="67" y="77"/>
                  </a:moveTo>
                  <a:cubicBezTo>
                    <a:pt x="67" y="77"/>
                    <a:pt x="67" y="78"/>
                    <a:pt x="67" y="79"/>
                  </a:cubicBezTo>
                  <a:cubicBezTo>
                    <a:pt x="69" y="79"/>
                    <a:pt x="70" y="79"/>
                    <a:pt x="72" y="79"/>
                  </a:cubicBezTo>
                  <a:cubicBezTo>
                    <a:pt x="72" y="78"/>
                    <a:pt x="72" y="77"/>
                    <a:pt x="72" y="77"/>
                  </a:cubicBezTo>
                  <a:cubicBezTo>
                    <a:pt x="70" y="77"/>
                    <a:pt x="69" y="77"/>
                    <a:pt x="67" y="77"/>
                  </a:cubicBezTo>
                  <a:close/>
                  <a:moveTo>
                    <a:pt x="73" y="77"/>
                  </a:moveTo>
                  <a:cubicBezTo>
                    <a:pt x="73" y="77"/>
                    <a:pt x="73" y="78"/>
                    <a:pt x="73" y="79"/>
                  </a:cubicBezTo>
                  <a:cubicBezTo>
                    <a:pt x="75" y="79"/>
                    <a:pt x="76" y="79"/>
                    <a:pt x="78" y="79"/>
                  </a:cubicBezTo>
                  <a:cubicBezTo>
                    <a:pt x="78" y="78"/>
                    <a:pt x="78" y="77"/>
                    <a:pt x="78" y="77"/>
                  </a:cubicBezTo>
                  <a:cubicBezTo>
                    <a:pt x="76" y="77"/>
                    <a:pt x="75" y="77"/>
                    <a:pt x="73" y="77"/>
                  </a:cubicBezTo>
                  <a:close/>
                  <a:moveTo>
                    <a:pt x="7" y="72"/>
                  </a:moveTo>
                  <a:cubicBezTo>
                    <a:pt x="7" y="73"/>
                    <a:pt x="7" y="73"/>
                    <a:pt x="7" y="74"/>
                  </a:cubicBezTo>
                  <a:cubicBezTo>
                    <a:pt x="8" y="74"/>
                    <a:pt x="10" y="74"/>
                    <a:pt x="11" y="74"/>
                  </a:cubicBezTo>
                  <a:cubicBezTo>
                    <a:pt x="11" y="73"/>
                    <a:pt x="11" y="73"/>
                    <a:pt x="11" y="72"/>
                  </a:cubicBezTo>
                  <a:cubicBezTo>
                    <a:pt x="10" y="72"/>
                    <a:pt x="8" y="72"/>
                    <a:pt x="7" y="72"/>
                  </a:cubicBezTo>
                  <a:close/>
                  <a:moveTo>
                    <a:pt x="19" y="72"/>
                  </a:moveTo>
                  <a:cubicBezTo>
                    <a:pt x="19" y="73"/>
                    <a:pt x="19" y="73"/>
                    <a:pt x="19" y="74"/>
                  </a:cubicBezTo>
                  <a:cubicBezTo>
                    <a:pt x="20" y="74"/>
                    <a:pt x="22" y="74"/>
                    <a:pt x="23" y="74"/>
                  </a:cubicBezTo>
                  <a:cubicBezTo>
                    <a:pt x="23" y="73"/>
                    <a:pt x="23" y="73"/>
                    <a:pt x="23" y="72"/>
                  </a:cubicBezTo>
                  <a:cubicBezTo>
                    <a:pt x="22" y="72"/>
                    <a:pt x="20" y="72"/>
                    <a:pt x="19" y="72"/>
                  </a:cubicBezTo>
                  <a:close/>
                  <a:moveTo>
                    <a:pt x="25" y="72"/>
                  </a:moveTo>
                  <a:cubicBezTo>
                    <a:pt x="25" y="73"/>
                    <a:pt x="25" y="73"/>
                    <a:pt x="25" y="74"/>
                  </a:cubicBezTo>
                  <a:cubicBezTo>
                    <a:pt x="26" y="74"/>
                    <a:pt x="28" y="74"/>
                    <a:pt x="29" y="74"/>
                  </a:cubicBezTo>
                  <a:cubicBezTo>
                    <a:pt x="29" y="73"/>
                    <a:pt x="29" y="73"/>
                    <a:pt x="29" y="72"/>
                  </a:cubicBezTo>
                  <a:cubicBezTo>
                    <a:pt x="28" y="72"/>
                    <a:pt x="26" y="72"/>
                    <a:pt x="25" y="72"/>
                  </a:cubicBezTo>
                  <a:close/>
                  <a:moveTo>
                    <a:pt x="37" y="72"/>
                  </a:moveTo>
                  <a:cubicBezTo>
                    <a:pt x="37" y="73"/>
                    <a:pt x="37" y="73"/>
                    <a:pt x="37" y="74"/>
                  </a:cubicBezTo>
                  <a:cubicBezTo>
                    <a:pt x="38" y="74"/>
                    <a:pt x="40" y="74"/>
                    <a:pt x="41" y="74"/>
                  </a:cubicBezTo>
                  <a:cubicBezTo>
                    <a:pt x="41" y="73"/>
                    <a:pt x="41" y="73"/>
                    <a:pt x="41" y="72"/>
                  </a:cubicBezTo>
                  <a:cubicBezTo>
                    <a:pt x="40" y="72"/>
                    <a:pt x="38" y="72"/>
                    <a:pt x="37" y="72"/>
                  </a:cubicBezTo>
                  <a:close/>
                  <a:moveTo>
                    <a:pt x="43" y="72"/>
                  </a:moveTo>
                  <a:cubicBezTo>
                    <a:pt x="43" y="73"/>
                    <a:pt x="43" y="73"/>
                    <a:pt x="43" y="74"/>
                  </a:cubicBezTo>
                  <a:cubicBezTo>
                    <a:pt x="45" y="74"/>
                    <a:pt x="46" y="74"/>
                    <a:pt x="47" y="74"/>
                  </a:cubicBezTo>
                  <a:cubicBezTo>
                    <a:pt x="47" y="73"/>
                    <a:pt x="47" y="73"/>
                    <a:pt x="47" y="72"/>
                  </a:cubicBezTo>
                  <a:cubicBezTo>
                    <a:pt x="46" y="72"/>
                    <a:pt x="45" y="72"/>
                    <a:pt x="43" y="72"/>
                  </a:cubicBezTo>
                  <a:close/>
                  <a:moveTo>
                    <a:pt x="49" y="72"/>
                  </a:moveTo>
                  <a:cubicBezTo>
                    <a:pt x="49" y="73"/>
                    <a:pt x="49" y="73"/>
                    <a:pt x="49" y="74"/>
                  </a:cubicBezTo>
                  <a:cubicBezTo>
                    <a:pt x="51" y="74"/>
                    <a:pt x="52" y="74"/>
                    <a:pt x="53" y="74"/>
                  </a:cubicBezTo>
                  <a:cubicBezTo>
                    <a:pt x="53" y="73"/>
                    <a:pt x="53" y="73"/>
                    <a:pt x="53" y="72"/>
                  </a:cubicBezTo>
                  <a:cubicBezTo>
                    <a:pt x="52" y="72"/>
                    <a:pt x="51" y="72"/>
                    <a:pt x="49" y="72"/>
                  </a:cubicBezTo>
                  <a:close/>
                  <a:moveTo>
                    <a:pt x="55" y="72"/>
                  </a:moveTo>
                  <a:cubicBezTo>
                    <a:pt x="55" y="73"/>
                    <a:pt x="55" y="73"/>
                    <a:pt x="55" y="74"/>
                  </a:cubicBezTo>
                  <a:cubicBezTo>
                    <a:pt x="57" y="74"/>
                    <a:pt x="58" y="74"/>
                    <a:pt x="60" y="74"/>
                  </a:cubicBezTo>
                  <a:cubicBezTo>
                    <a:pt x="60" y="73"/>
                    <a:pt x="60" y="73"/>
                    <a:pt x="60" y="72"/>
                  </a:cubicBezTo>
                  <a:cubicBezTo>
                    <a:pt x="58" y="72"/>
                    <a:pt x="57" y="72"/>
                    <a:pt x="55" y="72"/>
                  </a:cubicBezTo>
                  <a:close/>
                  <a:moveTo>
                    <a:pt x="61" y="72"/>
                  </a:moveTo>
                  <a:cubicBezTo>
                    <a:pt x="61" y="73"/>
                    <a:pt x="61" y="73"/>
                    <a:pt x="61" y="74"/>
                  </a:cubicBezTo>
                  <a:cubicBezTo>
                    <a:pt x="63" y="74"/>
                    <a:pt x="64" y="74"/>
                    <a:pt x="66" y="74"/>
                  </a:cubicBezTo>
                  <a:cubicBezTo>
                    <a:pt x="66" y="73"/>
                    <a:pt x="66" y="73"/>
                    <a:pt x="66" y="72"/>
                  </a:cubicBezTo>
                  <a:cubicBezTo>
                    <a:pt x="64" y="72"/>
                    <a:pt x="63" y="72"/>
                    <a:pt x="61" y="72"/>
                  </a:cubicBezTo>
                  <a:close/>
                  <a:moveTo>
                    <a:pt x="67" y="72"/>
                  </a:moveTo>
                  <a:cubicBezTo>
                    <a:pt x="67" y="73"/>
                    <a:pt x="67" y="73"/>
                    <a:pt x="67" y="74"/>
                  </a:cubicBezTo>
                  <a:cubicBezTo>
                    <a:pt x="69" y="74"/>
                    <a:pt x="70" y="74"/>
                    <a:pt x="72" y="74"/>
                  </a:cubicBezTo>
                  <a:cubicBezTo>
                    <a:pt x="72" y="73"/>
                    <a:pt x="72" y="73"/>
                    <a:pt x="72" y="72"/>
                  </a:cubicBezTo>
                  <a:cubicBezTo>
                    <a:pt x="70" y="72"/>
                    <a:pt x="69" y="72"/>
                    <a:pt x="67" y="72"/>
                  </a:cubicBezTo>
                  <a:close/>
                  <a:moveTo>
                    <a:pt x="73" y="72"/>
                  </a:moveTo>
                  <a:cubicBezTo>
                    <a:pt x="73" y="73"/>
                    <a:pt x="73" y="73"/>
                    <a:pt x="73" y="74"/>
                  </a:cubicBezTo>
                  <a:cubicBezTo>
                    <a:pt x="75" y="74"/>
                    <a:pt x="76" y="74"/>
                    <a:pt x="78" y="74"/>
                  </a:cubicBezTo>
                  <a:cubicBezTo>
                    <a:pt x="78" y="73"/>
                    <a:pt x="78" y="73"/>
                    <a:pt x="78" y="72"/>
                  </a:cubicBezTo>
                  <a:cubicBezTo>
                    <a:pt x="76" y="72"/>
                    <a:pt x="75" y="72"/>
                    <a:pt x="73" y="72"/>
                  </a:cubicBezTo>
                  <a:close/>
                  <a:moveTo>
                    <a:pt x="79" y="72"/>
                  </a:moveTo>
                  <a:cubicBezTo>
                    <a:pt x="79" y="73"/>
                    <a:pt x="79" y="73"/>
                    <a:pt x="79" y="74"/>
                  </a:cubicBezTo>
                  <a:cubicBezTo>
                    <a:pt x="81" y="74"/>
                    <a:pt x="82" y="74"/>
                    <a:pt x="84" y="74"/>
                  </a:cubicBezTo>
                  <a:cubicBezTo>
                    <a:pt x="84" y="73"/>
                    <a:pt x="84" y="73"/>
                    <a:pt x="84" y="72"/>
                  </a:cubicBezTo>
                  <a:cubicBezTo>
                    <a:pt x="82" y="72"/>
                    <a:pt x="81" y="72"/>
                    <a:pt x="79" y="72"/>
                  </a:cubicBezTo>
                  <a:close/>
                  <a:moveTo>
                    <a:pt x="73" y="67"/>
                  </a:moveTo>
                  <a:cubicBezTo>
                    <a:pt x="73" y="68"/>
                    <a:pt x="73" y="69"/>
                    <a:pt x="73" y="69"/>
                  </a:cubicBezTo>
                  <a:cubicBezTo>
                    <a:pt x="75" y="69"/>
                    <a:pt x="76" y="69"/>
                    <a:pt x="78" y="69"/>
                  </a:cubicBezTo>
                  <a:cubicBezTo>
                    <a:pt x="78" y="69"/>
                    <a:pt x="78" y="68"/>
                    <a:pt x="78" y="67"/>
                  </a:cubicBezTo>
                  <a:cubicBezTo>
                    <a:pt x="76" y="67"/>
                    <a:pt x="75" y="67"/>
                    <a:pt x="73" y="67"/>
                  </a:cubicBezTo>
                  <a:close/>
                  <a:moveTo>
                    <a:pt x="79" y="67"/>
                  </a:moveTo>
                  <a:cubicBezTo>
                    <a:pt x="79" y="68"/>
                    <a:pt x="79" y="69"/>
                    <a:pt x="79" y="69"/>
                  </a:cubicBezTo>
                  <a:cubicBezTo>
                    <a:pt x="81" y="69"/>
                    <a:pt x="82" y="69"/>
                    <a:pt x="84" y="69"/>
                  </a:cubicBezTo>
                  <a:cubicBezTo>
                    <a:pt x="84" y="69"/>
                    <a:pt x="84" y="68"/>
                    <a:pt x="84" y="67"/>
                  </a:cubicBezTo>
                  <a:cubicBezTo>
                    <a:pt x="82" y="67"/>
                    <a:pt x="81" y="67"/>
                    <a:pt x="79" y="67"/>
                  </a:cubicBezTo>
                  <a:close/>
                  <a:moveTo>
                    <a:pt x="86" y="67"/>
                  </a:moveTo>
                  <a:cubicBezTo>
                    <a:pt x="86" y="68"/>
                    <a:pt x="86" y="69"/>
                    <a:pt x="86" y="69"/>
                  </a:cubicBezTo>
                  <a:cubicBezTo>
                    <a:pt x="87" y="69"/>
                    <a:pt x="88" y="69"/>
                    <a:pt x="90" y="69"/>
                  </a:cubicBezTo>
                  <a:cubicBezTo>
                    <a:pt x="90" y="69"/>
                    <a:pt x="90" y="68"/>
                    <a:pt x="90" y="67"/>
                  </a:cubicBezTo>
                  <a:cubicBezTo>
                    <a:pt x="88" y="67"/>
                    <a:pt x="87" y="67"/>
                    <a:pt x="86" y="67"/>
                  </a:cubicBezTo>
                  <a:close/>
                  <a:moveTo>
                    <a:pt x="7" y="62"/>
                  </a:moveTo>
                  <a:cubicBezTo>
                    <a:pt x="7" y="63"/>
                    <a:pt x="7" y="64"/>
                    <a:pt x="7" y="65"/>
                  </a:cubicBezTo>
                  <a:cubicBezTo>
                    <a:pt x="8" y="65"/>
                    <a:pt x="10" y="65"/>
                    <a:pt x="11" y="65"/>
                  </a:cubicBezTo>
                  <a:cubicBezTo>
                    <a:pt x="11" y="64"/>
                    <a:pt x="11" y="63"/>
                    <a:pt x="11" y="62"/>
                  </a:cubicBezTo>
                  <a:cubicBezTo>
                    <a:pt x="10" y="62"/>
                    <a:pt x="8" y="62"/>
                    <a:pt x="7" y="62"/>
                  </a:cubicBezTo>
                  <a:close/>
                  <a:moveTo>
                    <a:pt x="25" y="62"/>
                  </a:moveTo>
                  <a:cubicBezTo>
                    <a:pt x="25" y="63"/>
                    <a:pt x="25" y="64"/>
                    <a:pt x="25" y="65"/>
                  </a:cubicBezTo>
                  <a:cubicBezTo>
                    <a:pt x="26" y="65"/>
                    <a:pt x="28" y="65"/>
                    <a:pt x="29" y="65"/>
                  </a:cubicBezTo>
                  <a:cubicBezTo>
                    <a:pt x="29" y="64"/>
                    <a:pt x="29" y="63"/>
                    <a:pt x="29" y="62"/>
                  </a:cubicBezTo>
                  <a:cubicBezTo>
                    <a:pt x="28" y="62"/>
                    <a:pt x="26" y="62"/>
                    <a:pt x="25" y="62"/>
                  </a:cubicBezTo>
                  <a:close/>
                  <a:moveTo>
                    <a:pt x="37" y="62"/>
                  </a:moveTo>
                  <a:cubicBezTo>
                    <a:pt x="37" y="63"/>
                    <a:pt x="37" y="64"/>
                    <a:pt x="37" y="65"/>
                  </a:cubicBezTo>
                  <a:cubicBezTo>
                    <a:pt x="38" y="65"/>
                    <a:pt x="40" y="65"/>
                    <a:pt x="41" y="65"/>
                  </a:cubicBezTo>
                  <a:cubicBezTo>
                    <a:pt x="41" y="64"/>
                    <a:pt x="41" y="63"/>
                    <a:pt x="41" y="62"/>
                  </a:cubicBezTo>
                  <a:cubicBezTo>
                    <a:pt x="40" y="62"/>
                    <a:pt x="38" y="62"/>
                    <a:pt x="37" y="62"/>
                  </a:cubicBezTo>
                  <a:close/>
                  <a:moveTo>
                    <a:pt x="43" y="62"/>
                  </a:moveTo>
                  <a:cubicBezTo>
                    <a:pt x="43" y="63"/>
                    <a:pt x="43" y="64"/>
                    <a:pt x="43" y="65"/>
                  </a:cubicBezTo>
                  <a:cubicBezTo>
                    <a:pt x="45" y="65"/>
                    <a:pt x="46" y="65"/>
                    <a:pt x="47" y="65"/>
                  </a:cubicBezTo>
                  <a:cubicBezTo>
                    <a:pt x="47" y="64"/>
                    <a:pt x="47" y="63"/>
                    <a:pt x="47" y="62"/>
                  </a:cubicBezTo>
                  <a:cubicBezTo>
                    <a:pt x="46" y="62"/>
                    <a:pt x="45" y="62"/>
                    <a:pt x="43" y="62"/>
                  </a:cubicBezTo>
                  <a:close/>
                  <a:moveTo>
                    <a:pt x="49" y="62"/>
                  </a:moveTo>
                  <a:cubicBezTo>
                    <a:pt x="49" y="63"/>
                    <a:pt x="49" y="64"/>
                    <a:pt x="49" y="65"/>
                  </a:cubicBezTo>
                  <a:cubicBezTo>
                    <a:pt x="51" y="65"/>
                    <a:pt x="52" y="65"/>
                    <a:pt x="53" y="65"/>
                  </a:cubicBezTo>
                  <a:cubicBezTo>
                    <a:pt x="53" y="64"/>
                    <a:pt x="53" y="63"/>
                    <a:pt x="53" y="62"/>
                  </a:cubicBezTo>
                  <a:cubicBezTo>
                    <a:pt x="52" y="62"/>
                    <a:pt x="51" y="62"/>
                    <a:pt x="49" y="62"/>
                  </a:cubicBezTo>
                  <a:close/>
                  <a:moveTo>
                    <a:pt x="55" y="62"/>
                  </a:moveTo>
                  <a:cubicBezTo>
                    <a:pt x="55" y="63"/>
                    <a:pt x="55" y="64"/>
                    <a:pt x="55" y="65"/>
                  </a:cubicBezTo>
                  <a:cubicBezTo>
                    <a:pt x="57" y="65"/>
                    <a:pt x="58" y="65"/>
                    <a:pt x="60" y="65"/>
                  </a:cubicBezTo>
                  <a:cubicBezTo>
                    <a:pt x="60" y="64"/>
                    <a:pt x="60" y="63"/>
                    <a:pt x="60" y="62"/>
                  </a:cubicBezTo>
                  <a:cubicBezTo>
                    <a:pt x="58" y="62"/>
                    <a:pt x="57" y="62"/>
                    <a:pt x="55" y="62"/>
                  </a:cubicBezTo>
                  <a:close/>
                  <a:moveTo>
                    <a:pt x="61" y="62"/>
                  </a:moveTo>
                  <a:cubicBezTo>
                    <a:pt x="61" y="63"/>
                    <a:pt x="61" y="64"/>
                    <a:pt x="61" y="65"/>
                  </a:cubicBezTo>
                  <a:cubicBezTo>
                    <a:pt x="63" y="65"/>
                    <a:pt x="64" y="65"/>
                    <a:pt x="66" y="65"/>
                  </a:cubicBezTo>
                  <a:cubicBezTo>
                    <a:pt x="66" y="64"/>
                    <a:pt x="66" y="63"/>
                    <a:pt x="66" y="62"/>
                  </a:cubicBezTo>
                  <a:cubicBezTo>
                    <a:pt x="64" y="62"/>
                    <a:pt x="63" y="62"/>
                    <a:pt x="61" y="62"/>
                  </a:cubicBezTo>
                  <a:close/>
                  <a:moveTo>
                    <a:pt x="67" y="62"/>
                  </a:moveTo>
                  <a:cubicBezTo>
                    <a:pt x="67" y="63"/>
                    <a:pt x="67" y="64"/>
                    <a:pt x="67" y="65"/>
                  </a:cubicBezTo>
                  <a:cubicBezTo>
                    <a:pt x="69" y="65"/>
                    <a:pt x="70" y="65"/>
                    <a:pt x="72" y="65"/>
                  </a:cubicBezTo>
                  <a:cubicBezTo>
                    <a:pt x="72" y="64"/>
                    <a:pt x="72" y="63"/>
                    <a:pt x="72" y="62"/>
                  </a:cubicBezTo>
                  <a:cubicBezTo>
                    <a:pt x="70" y="62"/>
                    <a:pt x="69" y="62"/>
                    <a:pt x="67" y="62"/>
                  </a:cubicBezTo>
                  <a:close/>
                  <a:moveTo>
                    <a:pt x="73" y="62"/>
                  </a:moveTo>
                  <a:cubicBezTo>
                    <a:pt x="73" y="63"/>
                    <a:pt x="73" y="64"/>
                    <a:pt x="73" y="65"/>
                  </a:cubicBezTo>
                  <a:cubicBezTo>
                    <a:pt x="75" y="65"/>
                    <a:pt x="76" y="65"/>
                    <a:pt x="78" y="65"/>
                  </a:cubicBezTo>
                  <a:cubicBezTo>
                    <a:pt x="78" y="64"/>
                    <a:pt x="78" y="63"/>
                    <a:pt x="78" y="62"/>
                  </a:cubicBezTo>
                  <a:cubicBezTo>
                    <a:pt x="76" y="62"/>
                    <a:pt x="75" y="62"/>
                    <a:pt x="73" y="62"/>
                  </a:cubicBezTo>
                  <a:close/>
                  <a:moveTo>
                    <a:pt x="79" y="62"/>
                  </a:moveTo>
                  <a:cubicBezTo>
                    <a:pt x="79" y="63"/>
                    <a:pt x="79" y="64"/>
                    <a:pt x="79" y="65"/>
                  </a:cubicBezTo>
                  <a:cubicBezTo>
                    <a:pt x="81" y="65"/>
                    <a:pt x="82" y="65"/>
                    <a:pt x="84" y="65"/>
                  </a:cubicBezTo>
                  <a:cubicBezTo>
                    <a:pt x="84" y="64"/>
                    <a:pt x="84" y="63"/>
                    <a:pt x="84" y="62"/>
                  </a:cubicBezTo>
                  <a:cubicBezTo>
                    <a:pt x="82" y="62"/>
                    <a:pt x="81" y="62"/>
                    <a:pt x="79" y="62"/>
                  </a:cubicBezTo>
                  <a:close/>
                  <a:moveTo>
                    <a:pt x="86" y="62"/>
                  </a:moveTo>
                  <a:cubicBezTo>
                    <a:pt x="86" y="63"/>
                    <a:pt x="86" y="64"/>
                    <a:pt x="86" y="65"/>
                  </a:cubicBezTo>
                  <a:cubicBezTo>
                    <a:pt x="87" y="65"/>
                    <a:pt x="88" y="65"/>
                    <a:pt x="90" y="65"/>
                  </a:cubicBezTo>
                  <a:cubicBezTo>
                    <a:pt x="90" y="64"/>
                    <a:pt x="90" y="63"/>
                    <a:pt x="90" y="62"/>
                  </a:cubicBezTo>
                  <a:cubicBezTo>
                    <a:pt x="88" y="62"/>
                    <a:pt x="87" y="62"/>
                    <a:pt x="86" y="62"/>
                  </a:cubicBezTo>
                  <a:close/>
                  <a:moveTo>
                    <a:pt x="19" y="57"/>
                  </a:moveTo>
                  <a:cubicBezTo>
                    <a:pt x="19" y="58"/>
                    <a:pt x="19" y="59"/>
                    <a:pt x="19" y="60"/>
                  </a:cubicBezTo>
                  <a:cubicBezTo>
                    <a:pt x="20" y="60"/>
                    <a:pt x="22" y="60"/>
                    <a:pt x="23" y="60"/>
                  </a:cubicBezTo>
                  <a:cubicBezTo>
                    <a:pt x="23" y="59"/>
                    <a:pt x="23" y="58"/>
                    <a:pt x="23" y="57"/>
                  </a:cubicBezTo>
                  <a:cubicBezTo>
                    <a:pt x="22" y="57"/>
                    <a:pt x="20" y="57"/>
                    <a:pt x="19" y="57"/>
                  </a:cubicBezTo>
                  <a:close/>
                  <a:moveTo>
                    <a:pt x="25" y="57"/>
                  </a:moveTo>
                  <a:cubicBezTo>
                    <a:pt x="25" y="58"/>
                    <a:pt x="25" y="59"/>
                    <a:pt x="25" y="60"/>
                  </a:cubicBezTo>
                  <a:cubicBezTo>
                    <a:pt x="26" y="60"/>
                    <a:pt x="28" y="60"/>
                    <a:pt x="29" y="60"/>
                  </a:cubicBezTo>
                  <a:cubicBezTo>
                    <a:pt x="29" y="59"/>
                    <a:pt x="29" y="58"/>
                    <a:pt x="29" y="57"/>
                  </a:cubicBezTo>
                  <a:cubicBezTo>
                    <a:pt x="28" y="57"/>
                    <a:pt x="26" y="57"/>
                    <a:pt x="25" y="57"/>
                  </a:cubicBezTo>
                  <a:close/>
                  <a:moveTo>
                    <a:pt x="37" y="57"/>
                  </a:moveTo>
                  <a:cubicBezTo>
                    <a:pt x="37" y="58"/>
                    <a:pt x="37" y="59"/>
                    <a:pt x="37" y="60"/>
                  </a:cubicBezTo>
                  <a:cubicBezTo>
                    <a:pt x="38" y="60"/>
                    <a:pt x="40" y="60"/>
                    <a:pt x="41" y="60"/>
                  </a:cubicBezTo>
                  <a:cubicBezTo>
                    <a:pt x="41" y="59"/>
                    <a:pt x="41" y="58"/>
                    <a:pt x="41" y="57"/>
                  </a:cubicBezTo>
                  <a:cubicBezTo>
                    <a:pt x="40" y="57"/>
                    <a:pt x="38" y="57"/>
                    <a:pt x="37" y="57"/>
                  </a:cubicBezTo>
                  <a:close/>
                  <a:moveTo>
                    <a:pt x="43" y="57"/>
                  </a:moveTo>
                  <a:cubicBezTo>
                    <a:pt x="43" y="58"/>
                    <a:pt x="43" y="59"/>
                    <a:pt x="43" y="60"/>
                  </a:cubicBezTo>
                  <a:cubicBezTo>
                    <a:pt x="45" y="60"/>
                    <a:pt x="46" y="60"/>
                    <a:pt x="47" y="60"/>
                  </a:cubicBezTo>
                  <a:cubicBezTo>
                    <a:pt x="47" y="59"/>
                    <a:pt x="47" y="58"/>
                    <a:pt x="47" y="57"/>
                  </a:cubicBezTo>
                  <a:cubicBezTo>
                    <a:pt x="46" y="57"/>
                    <a:pt x="45" y="57"/>
                    <a:pt x="43" y="57"/>
                  </a:cubicBezTo>
                  <a:close/>
                  <a:moveTo>
                    <a:pt x="49" y="57"/>
                  </a:moveTo>
                  <a:cubicBezTo>
                    <a:pt x="49" y="58"/>
                    <a:pt x="49" y="59"/>
                    <a:pt x="49" y="60"/>
                  </a:cubicBezTo>
                  <a:cubicBezTo>
                    <a:pt x="51" y="60"/>
                    <a:pt x="52" y="60"/>
                    <a:pt x="53" y="60"/>
                  </a:cubicBezTo>
                  <a:cubicBezTo>
                    <a:pt x="53" y="59"/>
                    <a:pt x="53" y="58"/>
                    <a:pt x="53" y="57"/>
                  </a:cubicBezTo>
                  <a:cubicBezTo>
                    <a:pt x="52" y="57"/>
                    <a:pt x="51" y="57"/>
                    <a:pt x="49" y="57"/>
                  </a:cubicBezTo>
                  <a:close/>
                  <a:moveTo>
                    <a:pt x="55" y="57"/>
                  </a:moveTo>
                  <a:cubicBezTo>
                    <a:pt x="55" y="58"/>
                    <a:pt x="55" y="59"/>
                    <a:pt x="55" y="60"/>
                  </a:cubicBezTo>
                  <a:cubicBezTo>
                    <a:pt x="57" y="60"/>
                    <a:pt x="58" y="60"/>
                    <a:pt x="60" y="60"/>
                  </a:cubicBezTo>
                  <a:cubicBezTo>
                    <a:pt x="60" y="59"/>
                    <a:pt x="60" y="58"/>
                    <a:pt x="60" y="57"/>
                  </a:cubicBezTo>
                  <a:cubicBezTo>
                    <a:pt x="58" y="57"/>
                    <a:pt x="57" y="57"/>
                    <a:pt x="55" y="57"/>
                  </a:cubicBezTo>
                  <a:close/>
                  <a:moveTo>
                    <a:pt x="67" y="57"/>
                  </a:moveTo>
                  <a:cubicBezTo>
                    <a:pt x="67" y="58"/>
                    <a:pt x="67" y="59"/>
                    <a:pt x="67" y="60"/>
                  </a:cubicBezTo>
                  <a:cubicBezTo>
                    <a:pt x="69" y="60"/>
                    <a:pt x="70" y="60"/>
                    <a:pt x="72" y="60"/>
                  </a:cubicBezTo>
                  <a:cubicBezTo>
                    <a:pt x="72" y="59"/>
                    <a:pt x="72" y="58"/>
                    <a:pt x="72" y="57"/>
                  </a:cubicBezTo>
                  <a:cubicBezTo>
                    <a:pt x="70" y="57"/>
                    <a:pt x="69" y="57"/>
                    <a:pt x="67" y="57"/>
                  </a:cubicBezTo>
                  <a:close/>
                  <a:moveTo>
                    <a:pt x="19" y="52"/>
                  </a:moveTo>
                  <a:cubicBezTo>
                    <a:pt x="19" y="53"/>
                    <a:pt x="19" y="54"/>
                    <a:pt x="19" y="55"/>
                  </a:cubicBezTo>
                  <a:cubicBezTo>
                    <a:pt x="20" y="55"/>
                    <a:pt x="22" y="55"/>
                    <a:pt x="23" y="55"/>
                  </a:cubicBezTo>
                  <a:cubicBezTo>
                    <a:pt x="23" y="54"/>
                    <a:pt x="23" y="53"/>
                    <a:pt x="23" y="52"/>
                  </a:cubicBezTo>
                  <a:cubicBezTo>
                    <a:pt x="22" y="52"/>
                    <a:pt x="20" y="52"/>
                    <a:pt x="19" y="52"/>
                  </a:cubicBezTo>
                  <a:close/>
                  <a:moveTo>
                    <a:pt x="31" y="52"/>
                  </a:moveTo>
                  <a:cubicBezTo>
                    <a:pt x="31" y="53"/>
                    <a:pt x="31" y="54"/>
                    <a:pt x="31" y="55"/>
                  </a:cubicBezTo>
                  <a:cubicBezTo>
                    <a:pt x="32" y="55"/>
                    <a:pt x="34" y="55"/>
                    <a:pt x="35" y="55"/>
                  </a:cubicBezTo>
                  <a:cubicBezTo>
                    <a:pt x="35" y="54"/>
                    <a:pt x="35" y="53"/>
                    <a:pt x="35" y="52"/>
                  </a:cubicBezTo>
                  <a:cubicBezTo>
                    <a:pt x="34" y="52"/>
                    <a:pt x="32" y="52"/>
                    <a:pt x="31" y="52"/>
                  </a:cubicBezTo>
                  <a:close/>
                  <a:moveTo>
                    <a:pt x="37" y="52"/>
                  </a:moveTo>
                  <a:cubicBezTo>
                    <a:pt x="37" y="53"/>
                    <a:pt x="37" y="54"/>
                    <a:pt x="37" y="55"/>
                  </a:cubicBezTo>
                  <a:cubicBezTo>
                    <a:pt x="38" y="55"/>
                    <a:pt x="40" y="55"/>
                    <a:pt x="41" y="55"/>
                  </a:cubicBezTo>
                  <a:cubicBezTo>
                    <a:pt x="41" y="54"/>
                    <a:pt x="41" y="53"/>
                    <a:pt x="41" y="52"/>
                  </a:cubicBezTo>
                  <a:cubicBezTo>
                    <a:pt x="40" y="52"/>
                    <a:pt x="38" y="52"/>
                    <a:pt x="37" y="52"/>
                  </a:cubicBezTo>
                  <a:close/>
                  <a:moveTo>
                    <a:pt x="43" y="52"/>
                  </a:moveTo>
                  <a:cubicBezTo>
                    <a:pt x="43" y="53"/>
                    <a:pt x="43" y="54"/>
                    <a:pt x="43" y="55"/>
                  </a:cubicBezTo>
                  <a:cubicBezTo>
                    <a:pt x="45" y="55"/>
                    <a:pt x="46" y="55"/>
                    <a:pt x="47" y="55"/>
                  </a:cubicBezTo>
                  <a:cubicBezTo>
                    <a:pt x="47" y="54"/>
                    <a:pt x="47" y="53"/>
                    <a:pt x="47" y="52"/>
                  </a:cubicBezTo>
                  <a:cubicBezTo>
                    <a:pt x="46" y="52"/>
                    <a:pt x="45" y="52"/>
                    <a:pt x="43" y="52"/>
                  </a:cubicBezTo>
                  <a:close/>
                  <a:moveTo>
                    <a:pt x="49" y="52"/>
                  </a:moveTo>
                  <a:cubicBezTo>
                    <a:pt x="49" y="53"/>
                    <a:pt x="49" y="54"/>
                    <a:pt x="49" y="55"/>
                  </a:cubicBezTo>
                  <a:cubicBezTo>
                    <a:pt x="51" y="55"/>
                    <a:pt x="52" y="55"/>
                    <a:pt x="53" y="55"/>
                  </a:cubicBezTo>
                  <a:cubicBezTo>
                    <a:pt x="53" y="54"/>
                    <a:pt x="53" y="53"/>
                    <a:pt x="53" y="52"/>
                  </a:cubicBezTo>
                  <a:cubicBezTo>
                    <a:pt x="52" y="52"/>
                    <a:pt x="51" y="52"/>
                    <a:pt x="49" y="52"/>
                  </a:cubicBezTo>
                  <a:close/>
                  <a:moveTo>
                    <a:pt x="61" y="52"/>
                  </a:moveTo>
                  <a:cubicBezTo>
                    <a:pt x="61" y="53"/>
                    <a:pt x="61" y="54"/>
                    <a:pt x="61" y="55"/>
                  </a:cubicBezTo>
                  <a:cubicBezTo>
                    <a:pt x="63" y="55"/>
                    <a:pt x="64" y="55"/>
                    <a:pt x="66" y="55"/>
                  </a:cubicBezTo>
                  <a:cubicBezTo>
                    <a:pt x="66" y="54"/>
                    <a:pt x="66" y="53"/>
                    <a:pt x="66" y="52"/>
                  </a:cubicBezTo>
                  <a:cubicBezTo>
                    <a:pt x="64" y="52"/>
                    <a:pt x="63" y="52"/>
                    <a:pt x="61" y="52"/>
                  </a:cubicBezTo>
                  <a:close/>
                  <a:moveTo>
                    <a:pt x="67" y="52"/>
                  </a:moveTo>
                  <a:cubicBezTo>
                    <a:pt x="67" y="53"/>
                    <a:pt x="67" y="54"/>
                    <a:pt x="67" y="55"/>
                  </a:cubicBezTo>
                  <a:cubicBezTo>
                    <a:pt x="69" y="55"/>
                    <a:pt x="70" y="55"/>
                    <a:pt x="72" y="55"/>
                  </a:cubicBezTo>
                  <a:cubicBezTo>
                    <a:pt x="72" y="54"/>
                    <a:pt x="72" y="53"/>
                    <a:pt x="72" y="52"/>
                  </a:cubicBezTo>
                  <a:cubicBezTo>
                    <a:pt x="70" y="52"/>
                    <a:pt x="69" y="52"/>
                    <a:pt x="67" y="52"/>
                  </a:cubicBezTo>
                  <a:close/>
                  <a:moveTo>
                    <a:pt x="7" y="47"/>
                  </a:moveTo>
                  <a:cubicBezTo>
                    <a:pt x="7" y="48"/>
                    <a:pt x="7" y="49"/>
                    <a:pt x="7" y="50"/>
                  </a:cubicBezTo>
                  <a:cubicBezTo>
                    <a:pt x="8" y="50"/>
                    <a:pt x="10" y="50"/>
                    <a:pt x="11" y="50"/>
                  </a:cubicBezTo>
                  <a:cubicBezTo>
                    <a:pt x="11" y="49"/>
                    <a:pt x="11" y="48"/>
                    <a:pt x="11" y="47"/>
                  </a:cubicBezTo>
                  <a:cubicBezTo>
                    <a:pt x="10" y="47"/>
                    <a:pt x="8" y="47"/>
                    <a:pt x="7" y="47"/>
                  </a:cubicBezTo>
                  <a:close/>
                  <a:moveTo>
                    <a:pt x="25" y="47"/>
                  </a:moveTo>
                  <a:cubicBezTo>
                    <a:pt x="25" y="48"/>
                    <a:pt x="25" y="49"/>
                    <a:pt x="25" y="50"/>
                  </a:cubicBezTo>
                  <a:cubicBezTo>
                    <a:pt x="26" y="50"/>
                    <a:pt x="28" y="50"/>
                    <a:pt x="29" y="50"/>
                  </a:cubicBezTo>
                  <a:cubicBezTo>
                    <a:pt x="29" y="49"/>
                    <a:pt x="29" y="48"/>
                    <a:pt x="29" y="47"/>
                  </a:cubicBezTo>
                  <a:cubicBezTo>
                    <a:pt x="28" y="47"/>
                    <a:pt x="26" y="47"/>
                    <a:pt x="25" y="47"/>
                  </a:cubicBezTo>
                  <a:close/>
                  <a:moveTo>
                    <a:pt x="37" y="47"/>
                  </a:moveTo>
                  <a:cubicBezTo>
                    <a:pt x="37" y="48"/>
                    <a:pt x="37" y="49"/>
                    <a:pt x="37" y="50"/>
                  </a:cubicBezTo>
                  <a:cubicBezTo>
                    <a:pt x="38" y="50"/>
                    <a:pt x="40" y="50"/>
                    <a:pt x="41" y="50"/>
                  </a:cubicBezTo>
                  <a:cubicBezTo>
                    <a:pt x="41" y="49"/>
                    <a:pt x="41" y="48"/>
                    <a:pt x="41" y="47"/>
                  </a:cubicBezTo>
                  <a:cubicBezTo>
                    <a:pt x="40" y="47"/>
                    <a:pt x="38" y="47"/>
                    <a:pt x="37" y="47"/>
                  </a:cubicBezTo>
                  <a:close/>
                  <a:moveTo>
                    <a:pt x="55" y="47"/>
                  </a:moveTo>
                  <a:cubicBezTo>
                    <a:pt x="55" y="48"/>
                    <a:pt x="55" y="49"/>
                    <a:pt x="55" y="50"/>
                  </a:cubicBezTo>
                  <a:cubicBezTo>
                    <a:pt x="57" y="50"/>
                    <a:pt x="58" y="50"/>
                    <a:pt x="60" y="50"/>
                  </a:cubicBezTo>
                  <a:cubicBezTo>
                    <a:pt x="60" y="49"/>
                    <a:pt x="60" y="48"/>
                    <a:pt x="60" y="47"/>
                  </a:cubicBezTo>
                  <a:cubicBezTo>
                    <a:pt x="58" y="47"/>
                    <a:pt x="57" y="47"/>
                    <a:pt x="55" y="47"/>
                  </a:cubicBezTo>
                  <a:close/>
                  <a:moveTo>
                    <a:pt x="61" y="47"/>
                  </a:moveTo>
                  <a:cubicBezTo>
                    <a:pt x="61" y="48"/>
                    <a:pt x="61" y="49"/>
                    <a:pt x="61" y="50"/>
                  </a:cubicBezTo>
                  <a:cubicBezTo>
                    <a:pt x="63" y="50"/>
                    <a:pt x="64" y="50"/>
                    <a:pt x="66" y="50"/>
                  </a:cubicBezTo>
                  <a:cubicBezTo>
                    <a:pt x="66" y="49"/>
                    <a:pt x="66" y="48"/>
                    <a:pt x="66" y="47"/>
                  </a:cubicBezTo>
                  <a:cubicBezTo>
                    <a:pt x="64" y="47"/>
                    <a:pt x="63" y="47"/>
                    <a:pt x="61" y="47"/>
                  </a:cubicBezTo>
                  <a:close/>
                  <a:moveTo>
                    <a:pt x="67" y="47"/>
                  </a:moveTo>
                  <a:cubicBezTo>
                    <a:pt x="67" y="48"/>
                    <a:pt x="67" y="49"/>
                    <a:pt x="67" y="50"/>
                  </a:cubicBezTo>
                  <a:cubicBezTo>
                    <a:pt x="69" y="50"/>
                    <a:pt x="70" y="50"/>
                    <a:pt x="72" y="50"/>
                  </a:cubicBezTo>
                  <a:cubicBezTo>
                    <a:pt x="72" y="49"/>
                    <a:pt x="72" y="48"/>
                    <a:pt x="72" y="47"/>
                  </a:cubicBezTo>
                  <a:cubicBezTo>
                    <a:pt x="70" y="47"/>
                    <a:pt x="69" y="47"/>
                    <a:pt x="67" y="47"/>
                  </a:cubicBezTo>
                  <a:close/>
                  <a:moveTo>
                    <a:pt x="73" y="47"/>
                  </a:moveTo>
                  <a:cubicBezTo>
                    <a:pt x="73" y="48"/>
                    <a:pt x="73" y="49"/>
                    <a:pt x="73" y="50"/>
                  </a:cubicBezTo>
                  <a:cubicBezTo>
                    <a:pt x="75" y="50"/>
                    <a:pt x="76" y="50"/>
                    <a:pt x="78" y="50"/>
                  </a:cubicBezTo>
                  <a:cubicBezTo>
                    <a:pt x="78" y="49"/>
                    <a:pt x="78" y="48"/>
                    <a:pt x="78" y="47"/>
                  </a:cubicBezTo>
                  <a:cubicBezTo>
                    <a:pt x="76" y="47"/>
                    <a:pt x="75" y="47"/>
                    <a:pt x="73" y="47"/>
                  </a:cubicBezTo>
                  <a:close/>
                  <a:moveTo>
                    <a:pt x="79" y="47"/>
                  </a:moveTo>
                  <a:cubicBezTo>
                    <a:pt x="79" y="48"/>
                    <a:pt x="79" y="49"/>
                    <a:pt x="79" y="50"/>
                  </a:cubicBezTo>
                  <a:cubicBezTo>
                    <a:pt x="81" y="50"/>
                    <a:pt x="82" y="50"/>
                    <a:pt x="84" y="50"/>
                  </a:cubicBezTo>
                  <a:cubicBezTo>
                    <a:pt x="84" y="49"/>
                    <a:pt x="84" y="48"/>
                    <a:pt x="84" y="47"/>
                  </a:cubicBezTo>
                  <a:cubicBezTo>
                    <a:pt x="82" y="47"/>
                    <a:pt x="81" y="47"/>
                    <a:pt x="79" y="47"/>
                  </a:cubicBezTo>
                  <a:close/>
                  <a:moveTo>
                    <a:pt x="86" y="47"/>
                  </a:moveTo>
                  <a:cubicBezTo>
                    <a:pt x="86" y="48"/>
                    <a:pt x="86" y="49"/>
                    <a:pt x="86" y="50"/>
                  </a:cubicBezTo>
                  <a:cubicBezTo>
                    <a:pt x="87" y="50"/>
                    <a:pt x="88" y="50"/>
                    <a:pt x="90" y="50"/>
                  </a:cubicBezTo>
                  <a:cubicBezTo>
                    <a:pt x="90" y="49"/>
                    <a:pt x="90" y="48"/>
                    <a:pt x="90" y="47"/>
                  </a:cubicBezTo>
                  <a:cubicBezTo>
                    <a:pt x="88" y="47"/>
                    <a:pt x="87" y="47"/>
                    <a:pt x="86" y="47"/>
                  </a:cubicBezTo>
                  <a:close/>
                  <a:moveTo>
                    <a:pt x="7" y="42"/>
                  </a:moveTo>
                  <a:cubicBezTo>
                    <a:pt x="7" y="43"/>
                    <a:pt x="7" y="44"/>
                    <a:pt x="7" y="45"/>
                  </a:cubicBezTo>
                  <a:cubicBezTo>
                    <a:pt x="8" y="45"/>
                    <a:pt x="10" y="45"/>
                    <a:pt x="11" y="45"/>
                  </a:cubicBezTo>
                  <a:cubicBezTo>
                    <a:pt x="11" y="44"/>
                    <a:pt x="11" y="43"/>
                    <a:pt x="11" y="42"/>
                  </a:cubicBezTo>
                  <a:cubicBezTo>
                    <a:pt x="10" y="42"/>
                    <a:pt x="8" y="42"/>
                    <a:pt x="7" y="42"/>
                  </a:cubicBezTo>
                  <a:close/>
                  <a:moveTo>
                    <a:pt x="19" y="42"/>
                  </a:moveTo>
                  <a:cubicBezTo>
                    <a:pt x="19" y="43"/>
                    <a:pt x="19" y="44"/>
                    <a:pt x="19" y="45"/>
                  </a:cubicBezTo>
                  <a:cubicBezTo>
                    <a:pt x="20" y="45"/>
                    <a:pt x="22" y="45"/>
                    <a:pt x="23" y="45"/>
                  </a:cubicBezTo>
                  <a:cubicBezTo>
                    <a:pt x="23" y="44"/>
                    <a:pt x="23" y="43"/>
                    <a:pt x="23" y="42"/>
                  </a:cubicBezTo>
                  <a:cubicBezTo>
                    <a:pt x="22" y="42"/>
                    <a:pt x="20" y="42"/>
                    <a:pt x="19" y="42"/>
                  </a:cubicBezTo>
                  <a:close/>
                  <a:moveTo>
                    <a:pt x="25" y="42"/>
                  </a:moveTo>
                  <a:cubicBezTo>
                    <a:pt x="25" y="43"/>
                    <a:pt x="25" y="44"/>
                    <a:pt x="25" y="45"/>
                  </a:cubicBezTo>
                  <a:cubicBezTo>
                    <a:pt x="26" y="45"/>
                    <a:pt x="28" y="45"/>
                    <a:pt x="29" y="45"/>
                  </a:cubicBezTo>
                  <a:cubicBezTo>
                    <a:pt x="29" y="44"/>
                    <a:pt x="29" y="43"/>
                    <a:pt x="29" y="42"/>
                  </a:cubicBezTo>
                  <a:cubicBezTo>
                    <a:pt x="28" y="42"/>
                    <a:pt x="26" y="42"/>
                    <a:pt x="25" y="42"/>
                  </a:cubicBezTo>
                  <a:close/>
                  <a:moveTo>
                    <a:pt x="37" y="42"/>
                  </a:moveTo>
                  <a:cubicBezTo>
                    <a:pt x="37" y="43"/>
                    <a:pt x="37" y="44"/>
                    <a:pt x="37" y="45"/>
                  </a:cubicBezTo>
                  <a:cubicBezTo>
                    <a:pt x="38" y="45"/>
                    <a:pt x="40" y="45"/>
                    <a:pt x="41" y="45"/>
                  </a:cubicBezTo>
                  <a:cubicBezTo>
                    <a:pt x="41" y="44"/>
                    <a:pt x="41" y="43"/>
                    <a:pt x="41" y="42"/>
                  </a:cubicBezTo>
                  <a:cubicBezTo>
                    <a:pt x="40" y="42"/>
                    <a:pt x="38" y="42"/>
                    <a:pt x="37" y="42"/>
                  </a:cubicBezTo>
                  <a:close/>
                  <a:moveTo>
                    <a:pt x="55" y="42"/>
                  </a:moveTo>
                  <a:cubicBezTo>
                    <a:pt x="55" y="43"/>
                    <a:pt x="55" y="44"/>
                    <a:pt x="55" y="45"/>
                  </a:cubicBezTo>
                  <a:cubicBezTo>
                    <a:pt x="57" y="45"/>
                    <a:pt x="58" y="45"/>
                    <a:pt x="60" y="45"/>
                  </a:cubicBezTo>
                  <a:cubicBezTo>
                    <a:pt x="60" y="44"/>
                    <a:pt x="60" y="43"/>
                    <a:pt x="60" y="42"/>
                  </a:cubicBezTo>
                  <a:cubicBezTo>
                    <a:pt x="58" y="42"/>
                    <a:pt x="57" y="42"/>
                    <a:pt x="55" y="42"/>
                  </a:cubicBezTo>
                  <a:close/>
                  <a:moveTo>
                    <a:pt x="61" y="42"/>
                  </a:moveTo>
                  <a:cubicBezTo>
                    <a:pt x="61" y="43"/>
                    <a:pt x="61" y="44"/>
                    <a:pt x="61" y="45"/>
                  </a:cubicBezTo>
                  <a:cubicBezTo>
                    <a:pt x="63" y="45"/>
                    <a:pt x="64" y="45"/>
                    <a:pt x="66" y="45"/>
                  </a:cubicBezTo>
                  <a:cubicBezTo>
                    <a:pt x="66" y="44"/>
                    <a:pt x="66" y="43"/>
                    <a:pt x="66" y="42"/>
                  </a:cubicBezTo>
                  <a:cubicBezTo>
                    <a:pt x="64" y="42"/>
                    <a:pt x="63" y="42"/>
                    <a:pt x="61" y="42"/>
                  </a:cubicBezTo>
                  <a:close/>
                  <a:moveTo>
                    <a:pt x="67" y="42"/>
                  </a:moveTo>
                  <a:cubicBezTo>
                    <a:pt x="67" y="43"/>
                    <a:pt x="67" y="44"/>
                    <a:pt x="67" y="45"/>
                  </a:cubicBezTo>
                  <a:cubicBezTo>
                    <a:pt x="69" y="45"/>
                    <a:pt x="70" y="45"/>
                    <a:pt x="72" y="45"/>
                  </a:cubicBezTo>
                  <a:cubicBezTo>
                    <a:pt x="72" y="44"/>
                    <a:pt x="72" y="43"/>
                    <a:pt x="72" y="42"/>
                  </a:cubicBezTo>
                  <a:cubicBezTo>
                    <a:pt x="70" y="42"/>
                    <a:pt x="69" y="42"/>
                    <a:pt x="67" y="42"/>
                  </a:cubicBezTo>
                  <a:close/>
                  <a:moveTo>
                    <a:pt x="73" y="42"/>
                  </a:moveTo>
                  <a:cubicBezTo>
                    <a:pt x="73" y="43"/>
                    <a:pt x="73" y="44"/>
                    <a:pt x="73" y="45"/>
                  </a:cubicBezTo>
                  <a:cubicBezTo>
                    <a:pt x="75" y="45"/>
                    <a:pt x="76" y="45"/>
                    <a:pt x="78" y="45"/>
                  </a:cubicBezTo>
                  <a:cubicBezTo>
                    <a:pt x="78" y="44"/>
                    <a:pt x="78" y="43"/>
                    <a:pt x="78" y="42"/>
                  </a:cubicBezTo>
                  <a:cubicBezTo>
                    <a:pt x="76" y="42"/>
                    <a:pt x="75" y="42"/>
                    <a:pt x="73" y="42"/>
                  </a:cubicBezTo>
                  <a:close/>
                  <a:moveTo>
                    <a:pt x="79" y="42"/>
                  </a:moveTo>
                  <a:cubicBezTo>
                    <a:pt x="79" y="43"/>
                    <a:pt x="79" y="44"/>
                    <a:pt x="79" y="45"/>
                  </a:cubicBezTo>
                  <a:cubicBezTo>
                    <a:pt x="81" y="45"/>
                    <a:pt x="82" y="45"/>
                    <a:pt x="84" y="45"/>
                  </a:cubicBezTo>
                  <a:cubicBezTo>
                    <a:pt x="84" y="44"/>
                    <a:pt x="84" y="43"/>
                    <a:pt x="84" y="42"/>
                  </a:cubicBezTo>
                  <a:cubicBezTo>
                    <a:pt x="82" y="42"/>
                    <a:pt x="81" y="42"/>
                    <a:pt x="79" y="42"/>
                  </a:cubicBezTo>
                  <a:close/>
                  <a:moveTo>
                    <a:pt x="86" y="42"/>
                  </a:moveTo>
                  <a:cubicBezTo>
                    <a:pt x="86" y="43"/>
                    <a:pt x="86" y="44"/>
                    <a:pt x="86" y="45"/>
                  </a:cubicBezTo>
                  <a:cubicBezTo>
                    <a:pt x="87" y="45"/>
                    <a:pt x="88" y="45"/>
                    <a:pt x="90" y="45"/>
                  </a:cubicBezTo>
                  <a:cubicBezTo>
                    <a:pt x="90" y="44"/>
                    <a:pt x="90" y="43"/>
                    <a:pt x="90" y="42"/>
                  </a:cubicBezTo>
                  <a:cubicBezTo>
                    <a:pt x="88" y="42"/>
                    <a:pt x="87" y="42"/>
                    <a:pt x="86" y="42"/>
                  </a:cubicBezTo>
                  <a:close/>
                  <a:moveTo>
                    <a:pt x="37" y="37"/>
                  </a:moveTo>
                  <a:cubicBezTo>
                    <a:pt x="37" y="38"/>
                    <a:pt x="37" y="39"/>
                    <a:pt x="37" y="40"/>
                  </a:cubicBezTo>
                  <a:cubicBezTo>
                    <a:pt x="38" y="40"/>
                    <a:pt x="40" y="40"/>
                    <a:pt x="41" y="40"/>
                  </a:cubicBezTo>
                  <a:cubicBezTo>
                    <a:pt x="41" y="39"/>
                    <a:pt x="41" y="38"/>
                    <a:pt x="41" y="37"/>
                  </a:cubicBezTo>
                  <a:cubicBezTo>
                    <a:pt x="40" y="37"/>
                    <a:pt x="38" y="37"/>
                    <a:pt x="37" y="37"/>
                  </a:cubicBezTo>
                  <a:close/>
                  <a:moveTo>
                    <a:pt x="55" y="37"/>
                  </a:moveTo>
                  <a:cubicBezTo>
                    <a:pt x="55" y="38"/>
                    <a:pt x="55" y="39"/>
                    <a:pt x="55" y="40"/>
                  </a:cubicBezTo>
                  <a:cubicBezTo>
                    <a:pt x="57" y="40"/>
                    <a:pt x="58" y="40"/>
                    <a:pt x="60" y="40"/>
                  </a:cubicBezTo>
                  <a:cubicBezTo>
                    <a:pt x="60" y="39"/>
                    <a:pt x="60" y="38"/>
                    <a:pt x="60" y="37"/>
                  </a:cubicBezTo>
                  <a:cubicBezTo>
                    <a:pt x="58" y="37"/>
                    <a:pt x="57" y="37"/>
                    <a:pt x="55" y="37"/>
                  </a:cubicBezTo>
                  <a:close/>
                  <a:moveTo>
                    <a:pt x="73" y="37"/>
                  </a:moveTo>
                  <a:cubicBezTo>
                    <a:pt x="73" y="38"/>
                    <a:pt x="73" y="39"/>
                    <a:pt x="73" y="40"/>
                  </a:cubicBezTo>
                  <a:cubicBezTo>
                    <a:pt x="75" y="40"/>
                    <a:pt x="76" y="40"/>
                    <a:pt x="78" y="40"/>
                  </a:cubicBezTo>
                  <a:cubicBezTo>
                    <a:pt x="78" y="39"/>
                    <a:pt x="78" y="38"/>
                    <a:pt x="78" y="37"/>
                  </a:cubicBezTo>
                  <a:cubicBezTo>
                    <a:pt x="76" y="37"/>
                    <a:pt x="75" y="37"/>
                    <a:pt x="73" y="37"/>
                  </a:cubicBezTo>
                  <a:close/>
                  <a:moveTo>
                    <a:pt x="79" y="37"/>
                  </a:moveTo>
                  <a:cubicBezTo>
                    <a:pt x="79" y="38"/>
                    <a:pt x="79" y="39"/>
                    <a:pt x="79" y="40"/>
                  </a:cubicBezTo>
                  <a:cubicBezTo>
                    <a:pt x="81" y="40"/>
                    <a:pt x="82" y="40"/>
                    <a:pt x="84" y="40"/>
                  </a:cubicBezTo>
                  <a:cubicBezTo>
                    <a:pt x="84" y="39"/>
                    <a:pt x="84" y="38"/>
                    <a:pt x="84" y="37"/>
                  </a:cubicBezTo>
                  <a:cubicBezTo>
                    <a:pt x="82" y="37"/>
                    <a:pt x="81" y="37"/>
                    <a:pt x="79" y="37"/>
                  </a:cubicBezTo>
                  <a:close/>
                  <a:moveTo>
                    <a:pt x="86" y="37"/>
                  </a:moveTo>
                  <a:cubicBezTo>
                    <a:pt x="86" y="38"/>
                    <a:pt x="86" y="39"/>
                    <a:pt x="86" y="40"/>
                  </a:cubicBezTo>
                  <a:cubicBezTo>
                    <a:pt x="87" y="40"/>
                    <a:pt x="88" y="40"/>
                    <a:pt x="90" y="40"/>
                  </a:cubicBezTo>
                  <a:cubicBezTo>
                    <a:pt x="90" y="39"/>
                    <a:pt x="90" y="38"/>
                    <a:pt x="90" y="37"/>
                  </a:cubicBezTo>
                  <a:cubicBezTo>
                    <a:pt x="88" y="37"/>
                    <a:pt x="87" y="37"/>
                    <a:pt x="86" y="37"/>
                  </a:cubicBezTo>
                  <a:close/>
                  <a:moveTo>
                    <a:pt x="37" y="32"/>
                  </a:moveTo>
                  <a:cubicBezTo>
                    <a:pt x="37" y="33"/>
                    <a:pt x="37" y="34"/>
                    <a:pt x="37" y="35"/>
                  </a:cubicBezTo>
                  <a:cubicBezTo>
                    <a:pt x="38" y="35"/>
                    <a:pt x="40" y="35"/>
                    <a:pt x="41" y="35"/>
                  </a:cubicBezTo>
                  <a:cubicBezTo>
                    <a:pt x="41" y="34"/>
                    <a:pt x="41" y="33"/>
                    <a:pt x="41" y="32"/>
                  </a:cubicBezTo>
                  <a:cubicBezTo>
                    <a:pt x="40" y="32"/>
                    <a:pt x="38" y="32"/>
                    <a:pt x="37" y="32"/>
                  </a:cubicBezTo>
                  <a:close/>
                  <a:moveTo>
                    <a:pt x="55" y="32"/>
                  </a:moveTo>
                  <a:cubicBezTo>
                    <a:pt x="55" y="33"/>
                    <a:pt x="55" y="34"/>
                    <a:pt x="55" y="35"/>
                  </a:cubicBezTo>
                  <a:cubicBezTo>
                    <a:pt x="57" y="35"/>
                    <a:pt x="58" y="35"/>
                    <a:pt x="60" y="35"/>
                  </a:cubicBezTo>
                  <a:cubicBezTo>
                    <a:pt x="60" y="34"/>
                    <a:pt x="60" y="33"/>
                    <a:pt x="60" y="32"/>
                  </a:cubicBezTo>
                  <a:cubicBezTo>
                    <a:pt x="58" y="32"/>
                    <a:pt x="57" y="32"/>
                    <a:pt x="55" y="32"/>
                  </a:cubicBezTo>
                  <a:close/>
                  <a:moveTo>
                    <a:pt x="61" y="32"/>
                  </a:moveTo>
                  <a:cubicBezTo>
                    <a:pt x="61" y="33"/>
                    <a:pt x="61" y="34"/>
                    <a:pt x="61" y="35"/>
                  </a:cubicBezTo>
                  <a:cubicBezTo>
                    <a:pt x="63" y="35"/>
                    <a:pt x="64" y="35"/>
                    <a:pt x="66" y="35"/>
                  </a:cubicBezTo>
                  <a:cubicBezTo>
                    <a:pt x="66" y="34"/>
                    <a:pt x="66" y="33"/>
                    <a:pt x="66" y="32"/>
                  </a:cubicBezTo>
                  <a:cubicBezTo>
                    <a:pt x="64" y="32"/>
                    <a:pt x="63" y="32"/>
                    <a:pt x="61" y="32"/>
                  </a:cubicBezTo>
                  <a:close/>
                  <a:moveTo>
                    <a:pt x="73" y="32"/>
                  </a:moveTo>
                  <a:cubicBezTo>
                    <a:pt x="73" y="33"/>
                    <a:pt x="73" y="34"/>
                    <a:pt x="73" y="35"/>
                  </a:cubicBezTo>
                  <a:cubicBezTo>
                    <a:pt x="75" y="35"/>
                    <a:pt x="76" y="35"/>
                    <a:pt x="78" y="35"/>
                  </a:cubicBezTo>
                  <a:cubicBezTo>
                    <a:pt x="78" y="34"/>
                    <a:pt x="78" y="33"/>
                    <a:pt x="78" y="32"/>
                  </a:cubicBezTo>
                  <a:cubicBezTo>
                    <a:pt x="76" y="32"/>
                    <a:pt x="75" y="32"/>
                    <a:pt x="73" y="32"/>
                  </a:cubicBezTo>
                  <a:close/>
                  <a:moveTo>
                    <a:pt x="79" y="32"/>
                  </a:moveTo>
                  <a:cubicBezTo>
                    <a:pt x="79" y="33"/>
                    <a:pt x="79" y="34"/>
                    <a:pt x="79" y="35"/>
                  </a:cubicBezTo>
                  <a:cubicBezTo>
                    <a:pt x="81" y="35"/>
                    <a:pt x="82" y="35"/>
                    <a:pt x="84" y="35"/>
                  </a:cubicBezTo>
                  <a:cubicBezTo>
                    <a:pt x="84" y="34"/>
                    <a:pt x="84" y="33"/>
                    <a:pt x="84" y="32"/>
                  </a:cubicBezTo>
                  <a:cubicBezTo>
                    <a:pt x="82" y="32"/>
                    <a:pt x="81" y="32"/>
                    <a:pt x="79" y="32"/>
                  </a:cubicBezTo>
                  <a:close/>
                  <a:moveTo>
                    <a:pt x="86" y="32"/>
                  </a:moveTo>
                  <a:cubicBezTo>
                    <a:pt x="86" y="33"/>
                    <a:pt x="86" y="34"/>
                    <a:pt x="86" y="35"/>
                  </a:cubicBezTo>
                  <a:cubicBezTo>
                    <a:pt x="87" y="35"/>
                    <a:pt x="88" y="35"/>
                    <a:pt x="90" y="35"/>
                  </a:cubicBezTo>
                  <a:cubicBezTo>
                    <a:pt x="90" y="34"/>
                    <a:pt x="90" y="33"/>
                    <a:pt x="90" y="32"/>
                  </a:cubicBezTo>
                  <a:cubicBezTo>
                    <a:pt x="88" y="32"/>
                    <a:pt x="87" y="32"/>
                    <a:pt x="86" y="32"/>
                  </a:cubicBezTo>
                  <a:close/>
                  <a:moveTo>
                    <a:pt x="7" y="27"/>
                  </a:moveTo>
                  <a:cubicBezTo>
                    <a:pt x="7" y="28"/>
                    <a:pt x="7" y="29"/>
                    <a:pt x="7" y="30"/>
                  </a:cubicBezTo>
                  <a:cubicBezTo>
                    <a:pt x="8" y="30"/>
                    <a:pt x="10" y="30"/>
                    <a:pt x="11" y="30"/>
                  </a:cubicBezTo>
                  <a:cubicBezTo>
                    <a:pt x="11" y="29"/>
                    <a:pt x="11" y="28"/>
                    <a:pt x="11" y="27"/>
                  </a:cubicBezTo>
                  <a:cubicBezTo>
                    <a:pt x="10" y="27"/>
                    <a:pt x="8" y="27"/>
                    <a:pt x="7" y="27"/>
                  </a:cubicBezTo>
                  <a:close/>
                  <a:moveTo>
                    <a:pt x="25" y="27"/>
                  </a:moveTo>
                  <a:cubicBezTo>
                    <a:pt x="25" y="28"/>
                    <a:pt x="25" y="29"/>
                    <a:pt x="25" y="30"/>
                  </a:cubicBezTo>
                  <a:cubicBezTo>
                    <a:pt x="26" y="30"/>
                    <a:pt x="28" y="30"/>
                    <a:pt x="29" y="30"/>
                  </a:cubicBezTo>
                  <a:cubicBezTo>
                    <a:pt x="29" y="29"/>
                    <a:pt x="29" y="28"/>
                    <a:pt x="29" y="27"/>
                  </a:cubicBezTo>
                  <a:cubicBezTo>
                    <a:pt x="28" y="27"/>
                    <a:pt x="26" y="27"/>
                    <a:pt x="25" y="27"/>
                  </a:cubicBezTo>
                  <a:close/>
                  <a:moveTo>
                    <a:pt x="31" y="27"/>
                  </a:moveTo>
                  <a:cubicBezTo>
                    <a:pt x="31" y="28"/>
                    <a:pt x="31" y="29"/>
                    <a:pt x="31" y="30"/>
                  </a:cubicBezTo>
                  <a:cubicBezTo>
                    <a:pt x="32" y="30"/>
                    <a:pt x="34" y="30"/>
                    <a:pt x="35" y="30"/>
                  </a:cubicBezTo>
                  <a:cubicBezTo>
                    <a:pt x="35" y="29"/>
                    <a:pt x="35" y="28"/>
                    <a:pt x="35" y="27"/>
                  </a:cubicBezTo>
                  <a:cubicBezTo>
                    <a:pt x="34" y="27"/>
                    <a:pt x="32" y="27"/>
                    <a:pt x="31" y="27"/>
                  </a:cubicBezTo>
                  <a:close/>
                  <a:moveTo>
                    <a:pt x="37" y="27"/>
                  </a:moveTo>
                  <a:cubicBezTo>
                    <a:pt x="37" y="28"/>
                    <a:pt x="37" y="29"/>
                    <a:pt x="37" y="30"/>
                  </a:cubicBezTo>
                  <a:cubicBezTo>
                    <a:pt x="38" y="30"/>
                    <a:pt x="40" y="30"/>
                    <a:pt x="41" y="30"/>
                  </a:cubicBezTo>
                  <a:cubicBezTo>
                    <a:pt x="41" y="29"/>
                    <a:pt x="41" y="28"/>
                    <a:pt x="41" y="27"/>
                  </a:cubicBezTo>
                  <a:cubicBezTo>
                    <a:pt x="40" y="27"/>
                    <a:pt x="38" y="27"/>
                    <a:pt x="37" y="27"/>
                  </a:cubicBezTo>
                  <a:close/>
                  <a:moveTo>
                    <a:pt x="61" y="27"/>
                  </a:moveTo>
                  <a:cubicBezTo>
                    <a:pt x="61" y="28"/>
                    <a:pt x="61" y="29"/>
                    <a:pt x="61" y="30"/>
                  </a:cubicBezTo>
                  <a:cubicBezTo>
                    <a:pt x="63" y="30"/>
                    <a:pt x="64" y="30"/>
                    <a:pt x="66" y="30"/>
                  </a:cubicBezTo>
                  <a:cubicBezTo>
                    <a:pt x="66" y="29"/>
                    <a:pt x="66" y="28"/>
                    <a:pt x="66" y="27"/>
                  </a:cubicBezTo>
                  <a:cubicBezTo>
                    <a:pt x="64" y="27"/>
                    <a:pt x="63" y="27"/>
                    <a:pt x="61" y="27"/>
                  </a:cubicBezTo>
                  <a:close/>
                  <a:moveTo>
                    <a:pt x="73" y="27"/>
                  </a:moveTo>
                  <a:cubicBezTo>
                    <a:pt x="73" y="28"/>
                    <a:pt x="73" y="29"/>
                    <a:pt x="73" y="30"/>
                  </a:cubicBezTo>
                  <a:cubicBezTo>
                    <a:pt x="75" y="30"/>
                    <a:pt x="76" y="30"/>
                    <a:pt x="78" y="30"/>
                  </a:cubicBezTo>
                  <a:cubicBezTo>
                    <a:pt x="78" y="29"/>
                    <a:pt x="78" y="28"/>
                    <a:pt x="78" y="27"/>
                  </a:cubicBezTo>
                  <a:cubicBezTo>
                    <a:pt x="76" y="27"/>
                    <a:pt x="75" y="27"/>
                    <a:pt x="73" y="27"/>
                  </a:cubicBezTo>
                  <a:close/>
                  <a:moveTo>
                    <a:pt x="79" y="27"/>
                  </a:moveTo>
                  <a:cubicBezTo>
                    <a:pt x="79" y="28"/>
                    <a:pt x="79" y="29"/>
                    <a:pt x="79" y="30"/>
                  </a:cubicBezTo>
                  <a:cubicBezTo>
                    <a:pt x="81" y="30"/>
                    <a:pt x="82" y="30"/>
                    <a:pt x="84" y="30"/>
                  </a:cubicBezTo>
                  <a:cubicBezTo>
                    <a:pt x="84" y="29"/>
                    <a:pt x="84" y="28"/>
                    <a:pt x="84" y="27"/>
                  </a:cubicBezTo>
                  <a:cubicBezTo>
                    <a:pt x="82" y="27"/>
                    <a:pt x="81" y="27"/>
                    <a:pt x="79" y="27"/>
                  </a:cubicBezTo>
                  <a:close/>
                  <a:moveTo>
                    <a:pt x="86" y="27"/>
                  </a:moveTo>
                  <a:cubicBezTo>
                    <a:pt x="86" y="28"/>
                    <a:pt x="86" y="29"/>
                    <a:pt x="86" y="30"/>
                  </a:cubicBezTo>
                  <a:cubicBezTo>
                    <a:pt x="87" y="30"/>
                    <a:pt x="88" y="30"/>
                    <a:pt x="90" y="30"/>
                  </a:cubicBezTo>
                  <a:cubicBezTo>
                    <a:pt x="90" y="29"/>
                    <a:pt x="90" y="28"/>
                    <a:pt x="90" y="27"/>
                  </a:cubicBezTo>
                  <a:cubicBezTo>
                    <a:pt x="88" y="27"/>
                    <a:pt x="87" y="27"/>
                    <a:pt x="86" y="27"/>
                  </a:cubicBezTo>
                  <a:close/>
                  <a:moveTo>
                    <a:pt x="7" y="22"/>
                  </a:moveTo>
                  <a:cubicBezTo>
                    <a:pt x="7" y="23"/>
                    <a:pt x="7" y="24"/>
                    <a:pt x="7" y="25"/>
                  </a:cubicBezTo>
                  <a:cubicBezTo>
                    <a:pt x="8" y="25"/>
                    <a:pt x="10" y="25"/>
                    <a:pt x="11" y="25"/>
                  </a:cubicBezTo>
                  <a:cubicBezTo>
                    <a:pt x="11" y="24"/>
                    <a:pt x="11" y="23"/>
                    <a:pt x="11" y="22"/>
                  </a:cubicBezTo>
                  <a:cubicBezTo>
                    <a:pt x="10" y="22"/>
                    <a:pt x="8" y="22"/>
                    <a:pt x="7" y="22"/>
                  </a:cubicBezTo>
                  <a:close/>
                  <a:moveTo>
                    <a:pt x="19" y="22"/>
                  </a:moveTo>
                  <a:cubicBezTo>
                    <a:pt x="19" y="23"/>
                    <a:pt x="19" y="24"/>
                    <a:pt x="19" y="25"/>
                  </a:cubicBezTo>
                  <a:cubicBezTo>
                    <a:pt x="20" y="25"/>
                    <a:pt x="22" y="25"/>
                    <a:pt x="23" y="25"/>
                  </a:cubicBezTo>
                  <a:cubicBezTo>
                    <a:pt x="23" y="24"/>
                    <a:pt x="23" y="23"/>
                    <a:pt x="23" y="22"/>
                  </a:cubicBezTo>
                  <a:cubicBezTo>
                    <a:pt x="22" y="22"/>
                    <a:pt x="20" y="22"/>
                    <a:pt x="19" y="22"/>
                  </a:cubicBezTo>
                  <a:close/>
                  <a:moveTo>
                    <a:pt x="25" y="22"/>
                  </a:moveTo>
                  <a:cubicBezTo>
                    <a:pt x="25" y="23"/>
                    <a:pt x="25" y="24"/>
                    <a:pt x="25" y="25"/>
                  </a:cubicBezTo>
                  <a:cubicBezTo>
                    <a:pt x="26" y="25"/>
                    <a:pt x="28" y="25"/>
                    <a:pt x="29" y="25"/>
                  </a:cubicBezTo>
                  <a:cubicBezTo>
                    <a:pt x="29" y="24"/>
                    <a:pt x="29" y="23"/>
                    <a:pt x="29" y="22"/>
                  </a:cubicBezTo>
                  <a:cubicBezTo>
                    <a:pt x="28" y="22"/>
                    <a:pt x="26" y="22"/>
                    <a:pt x="25" y="22"/>
                  </a:cubicBezTo>
                  <a:close/>
                  <a:moveTo>
                    <a:pt x="37" y="22"/>
                  </a:moveTo>
                  <a:cubicBezTo>
                    <a:pt x="37" y="23"/>
                    <a:pt x="37" y="24"/>
                    <a:pt x="37" y="25"/>
                  </a:cubicBezTo>
                  <a:cubicBezTo>
                    <a:pt x="38" y="25"/>
                    <a:pt x="40" y="25"/>
                    <a:pt x="41" y="25"/>
                  </a:cubicBezTo>
                  <a:cubicBezTo>
                    <a:pt x="41" y="24"/>
                    <a:pt x="41" y="23"/>
                    <a:pt x="41" y="22"/>
                  </a:cubicBezTo>
                  <a:cubicBezTo>
                    <a:pt x="40" y="22"/>
                    <a:pt x="38" y="22"/>
                    <a:pt x="37" y="22"/>
                  </a:cubicBezTo>
                  <a:close/>
                  <a:moveTo>
                    <a:pt x="55" y="22"/>
                  </a:moveTo>
                  <a:cubicBezTo>
                    <a:pt x="55" y="23"/>
                    <a:pt x="55" y="24"/>
                    <a:pt x="55" y="25"/>
                  </a:cubicBezTo>
                  <a:cubicBezTo>
                    <a:pt x="57" y="25"/>
                    <a:pt x="58" y="25"/>
                    <a:pt x="60" y="25"/>
                  </a:cubicBezTo>
                  <a:cubicBezTo>
                    <a:pt x="60" y="24"/>
                    <a:pt x="60" y="23"/>
                    <a:pt x="60" y="22"/>
                  </a:cubicBezTo>
                  <a:cubicBezTo>
                    <a:pt x="58" y="22"/>
                    <a:pt x="57" y="22"/>
                    <a:pt x="55" y="22"/>
                  </a:cubicBezTo>
                  <a:close/>
                  <a:moveTo>
                    <a:pt x="61" y="22"/>
                  </a:moveTo>
                  <a:cubicBezTo>
                    <a:pt x="61" y="23"/>
                    <a:pt x="61" y="24"/>
                    <a:pt x="61" y="25"/>
                  </a:cubicBezTo>
                  <a:cubicBezTo>
                    <a:pt x="63" y="25"/>
                    <a:pt x="64" y="25"/>
                    <a:pt x="66" y="25"/>
                  </a:cubicBezTo>
                  <a:cubicBezTo>
                    <a:pt x="66" y="24"/>
                    <a:pt x="66" y="23"/>
                    <a:pt x="66" y="22"/>
                  </a:cubicBezTo>
                  <a:cubicBezTo>
                    <a:pt x="64" y="22"/>
                    <a:pt x="63" y="22"/>
                    <a:pt x="61" y="22"/>
                  </a:cubicBezTo>
                  <a:close/>
                  <a:moveTo>
                    <a:pt x="79" y="22"/>
                  </a:moveTo>
                  <a:cubicBezTo>
                    <a:pt x="79" y="23"/>
                    <a:pt x="79" y="24"/>
                    <a:pt x="79" y="25"/>
                  </a:cubicBezTo>
                  <a:cubicBezTo>
                    <a:pt x="81" y="25"/>
                    <a:pt x="82" y="25"/>
                    <a:pt x="84" y="25"/>
                  </a:cubicBezTo>
                  <a:cubicBezTo>
                    <a:pt x="84" y="24"/>
                    <a:pt x="84" y="23"/>
                    <a:pt x="84" y="22"/>
                  </a:cubicBezTo>
                  <a:cubicBezTo>
                    <a:pt x="82" y="22"/>
                    <a:pt x="81" y="22"/>
                    <a:pt x="79" y="22"/>
                  </a:cubicBez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804" name="Rectangle 2610"/>
            <p:cNvSpPr>
              <a:spLocks noChangeArrowheads="1"/>
            </p:cNvSpPr>
            <p:nvPr/>
          </p:nvSpPr>
          <p:spPr bwMode="auto">
            <a:xfrm>
              <a:off x="-2268537" y="846137"/>
              <a:ext cx="71438" cy="309563"/>
            </a:xfrm>
            <a:prstGeom prst="rect">
              <a:avLst/>
            </a:pr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805" name="Freeform 2611"/>
            <p:cNvSpPr>
              <a:spLocks noEditPoints="1"/>
            </p:cNvSpPr>
            <p:nvPr/>
          </p:nvSpPr>
          <p:spPr bwMode="auto">
            <a:xfrm>
              <a:off x="-2386012" y="549275"/>
              <a:ext cx="142875" cy="606425"/>
            </a:xfrm>
            <a:custGeom>
              <a:avLst/>
              <a:gdLst>
                <a:gd name="T0" fmla="*/ 0 w 44"/>
                <a:gd name="T1" fmla="*/ 46 h 186"/>
                <a:gd name="T2" fmla="*/ 4 w 44"/>
                <a:gd name="T3" fmla="*/ 17 h 186"/>
                <a:gd name="T4" fmla="*/ 38 w 44"/>
                <a:gd name="T5" fmla="*/ 17 h 186"/>
                <a:gd name="T6" fmla="*/ 44 w 44"/>
                <a:gd name="T7" fmla="*/ 56 h 186"/>
                <a:gd name="T8" fmla="*/ 10 w 44"/>
                <a:gd name="T9" fmla="*/ 46 h 186"/>
                <a:gd name="T10" fmla="*/ 10 w 44"/>
                <a:gd name="T11" fmla="*/ 37 h 186"/>
                <a:gd name="T12" fmla="*/ 6 w 44"/>
                <a:gd name="T13" fmla="*/ 37 h 186"/>
                <a:gd name="T14" fmla="*/ 14 w 44"/>
                <a:gd name="T15" fmla="*/ 37 h 186"/>
                <a:gd name="T16" fmla="*/ 19 w 44"/>
                <a:gd name="T17" fmla="*/ 37 h 186"/>
                <a:gd name="T18" fmla="*/ 23 w 44"/>
                <a:gd name="T19" fmla="*/ 37 h 186"/>
                <a:gd name="T20" fmla="*/ 27 w 44"/>
                <a:gd name="T21" fmla="*/ 37 h 186"/>
                <a:gd name="T22" fmla="*/ 31 w 44"/>
                <a:gd name="T23" fmla="*/ 37 h 186"/>
                <a:gd name="T24" fmla="*/ 35 w 44"/>
                <a:gd name="T25" fmla="*/ 37 h 186"/>
                <a:gd name="T26" fmla="*/ 40 w 44"/>
                <a:gd name="T27" fmla="*/ 37 h 186"/>
                <a:gd name="T28" fmla="*/ 6 w 44"/>
                <a:gd name="T29" fmla="*/ 46 h 186"/>
                <a:gd name="T30" fmla="*/ 14 w 44"/>
                <a:gd name="T31" fmla="*/ 46 h 186"/>
                <a:gd name="T32" fmla="*/ 19 w 44"/>
                <a:gd name="T33" fmla="*/ 46 h 186"/>
                <a:gd name="T34" fmla="*/ 23 w 44"/>
                <a:gd name="T35" fmla="*/ 46 h 186"/>
                <a:gd name="T36" fmla="*/ 27 w 44"/>
                <a:gd name="T37" fmla="*/ 46 h 186"/>
                <a:gd name="T38" fmla="*/ 31 w 44"/>
                <a:gd name="T39" fmla="*/ 46 h 186"/>
                <a:gd name="T40" fmla="*/ 35 w 44"/>
                <a:gd name="T41" fmla="*/ 46 h 186"/>
                <a:gd name="T42" fmla="*/ 40 w 44"/>
                <a:gd name="T43" fmla="*/ 46 h 186"/>
                <a:gd name="T44" fmla="*/ 30 w 44"/>
                <a:gd name="T45" fmla="*/ 62 h 186"/>
                <a:gd name="T46" fmla="*/ 12 w 44"/>
                <a:gd name="T47" fmla="*/ 62 h 186"/>
                <a:gd name="T48" fmla="*/ 12 w 44"/>
                <a:gd name="T49" fmla="*/ 59 h 186"/>
                <a:gd name="T50" fmla="*/ 39 w 44"/>
                <a:gd name="T51" fmla="*/ 59 h 186"/>
                <a:gd name="T52" fmla="*/ 12 w 44"/>
                <a:gd name="T53" fmla="*/ 66 h 186"/>
                <a:gd name="T54" fmla="*/ 12 w 44"/>
                <a:gd name="T55" fmla="*/ 69 h 186"/>
                <a:gd name="T56" fmla="*/ 12 w 44"/>
                <a:gd name="T57" fmla="*/ 75 h 186"/>
                <a:gd name="T58" fmla="*/ 12 w 44"/>
                <a:gd name="T59" fmla="*/ 78 h 186"/>
                <a:gd name="T60" fmla="*/ 12 w 44"/>
                <a:gd name="T61" fmla="*/ 82 h 186"/>
                <a:gd name="T62" fmla="*/ 12 w 44"/>
                <a:gd name="T63" fmla="*/ 85 h 186"/>
                <a:gd name="T64" fmla="*/ 12 w 44"/>
                <a:gd name="T65" fmla="*/ 88 h 186"/>
                <a:gd name="T66" fmla="*/ 12 w 44"/>
                <a:gd name="T67" fmla="*/ 98 h 186"/>
                <a:gd name="T68" fmla="*/ 39 w 44"/>
                <a:gd name="T69" fmla="*/ 98 h 186"/>
                <a:gd name="T70" fmla="*/ 30 w 44"/>
                <a:gd name="T71" fmla="*/ 98 h 186"/>
                <a:gd name="T72" fmla="*/ 21 w 44"/>
                <a:gd name="T73" fmla="*/ 98 h 186"/>
                <a:gd name="T74" fmla="*/ 30 w 44"/>
                <a:gd name="T75" fmla="*/ 94 h 186"/>
                <a:gd name="T76" fmla="*/ 21 w 44"/>
                <a:gd name="T77" fmla="*/ 94 h 186"/>
                <a:gd name="T78" fmla="*/ 39 w 44"/>
                <a:gd name="T79" fmla="*/ 91 h 186"/>
                <a:gd name="T80" fmla="*/ 30 w 44"/>
                <a:gd name="T81" fmla="*/ 91 h 186"/>
                <a:gd name="T82" fmla="*/ 21 w 44"/>
                <a:gd name="T83" fmla="*/ 91 h 186"/>
                <a:gd name="T84" fmla="*/ 30 w 44"/>
                <a:gd name="T85" fmla="*/ 88 h 186"/>
                <a:gd name="T86" fmla="*/ 21 w 44"/>
                <a:gd name="T87" fmla="*/ 88 h 186"/>
                <a:gd name="T88" fmla="*/ 39 w 44"/>
                <a:gd name="T89" fmla="*/ 85 h 186"/>
                <a:gd name="T90" fmla="*/ 30 w 44"/>
                <a:gd name="T91" fmla="*/ 85 h 186"/>
                <a:gd name="T92" fmla="*/ 21 w 44"/>
                <a:gd name="T93" fmla="*/ 85 h 186"/>
                <a:gd name="T94" fmla="*/ 39 w 44"/>
                <a:gd name="T95" fmla="*/ 82 h 186"/>
                <a:gd name="T96" fmla="*/ 21 w 44"/>
                <a:gd name="T97" fmla="*/ 82 h 186"/>
                <a:gd name="T98" fmla="*/ 30 w 44"/>
                <a:gd name="T99" fmla="*/ 78 h 186"/>
                <a:gd name="T100" fmla="*/ 21 w 44"/>
                <a:gd name="T101" fmla="*/ 78 h 186"/>
                <a:gd name="T102" fmla="*/ 39 w 44"/>
                <a:gd name="T103" fmla="*/ 75 h 186"/>
                <a:gd name="T104" fmla="*/ 30 w 44"/>
                <a:gd name="T105" fmla="*/ 75 h 186"/>
                <a:gd name="T106" fmla="*/ 21 w 44"/>
                <a:gd name="T107" fmla="*/ 75 h 186"/>
                <a:gd name="T108" fmla="*/ 39 w 44"/>
                <a:gd name="T109" fmla="*/ 72 h 186"/>
                <a:gd name="T110" fmla="*/ 30 w 44"/>
                <a:gd name="T111" fmla="*/ 72 h 186"/>
                <a:gd name="T112" fmla="*/ 39 w 44"/>
                <a:gd name="T113" fmla="*/ 69 h 186"/>
                <a:gd name="T114" fmla="*/ 21 w 44"/>
                <a:gd name="T115" fmla="*/ 69 h 186"/>
                <a:gd name="T116" fmla="*/ 39 w 44"/>
                <a:gd name="T117" fmla="*/ 66 h 186"/>
                <a:gd name="T118" fmla="*/ 30 w 44"/>
                <a:gd name="T119" fmla="*/ 66 h 186"/>
                <a:gd name="T120" fmla="*/ 21 w 44"/>
                <a:gd name="T121" fmla="*/ 66 h 186"/>
                <a:gd name="T122" fmla="*/ 39 w 44"/>
                <a:gd name="T123" fmla="*/ 6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 h="186">
                  <a:moveTo>
                    <a:pt x="43" y="186"/>
                  </a:moveTo>
                  <a:cubicBezTo>
                    <a:pt x="1" y="186"/>
                    <a:pt x="1" y="186"/>
                    <a:pt x="1" y="186"/>
                  </a:cubicBezTo>
                  <a:cubicBezTo>
                    <a:pt x="1" y="56"/>
                    <a:pt x="1" y="56"/>
                    <a:pt x="1" y="56"/>
                  </a:cubicBezTo>
                  <a:cubicBezTo>
                    <a:pt x="0" y="56"/>
                    <a:pt x="0" y="56"/>
                    <a:pt x="0" y="56"/>
                  </a:cubicBezTo>
                  <a:cubicBezTo>
                    <a:pt x="0" y="46"/>
                    <a:pt x="0" y="46"/>
                    <a:pt x="0" y="46"/>
                  </a:cubicBezTo>
                  <a:cubicBezTo>
                    <a:pt x="1" y="46"/>
                    <a:pt x="1" y="46"/>
                    <a:pt x="1" y="46"/>
                  </a:cubicBezTo>
                  <a:cubicBezTo>
                    <a:pt x="1" y="29"/>
                    <a:pt x="1" y="29"/>
                    <a:pt x="1" y="29"/>
                  </a:cubicBezTo>
                  <a:cubicBezTo>
                    <a:pt x="3" y="28"/>
                    <a:pt x="5" y="27"/>
                    <a:pt x="7" y="27"/>
                  </a:cubicBezTo>
                  <a:cubicBezTo>
                    <a:pt x="7" y="17"/>
                    <a:pt x="7" y="17"/>
                    <a:pt x="7" y="17"/>
                  </a:cubicBezTo>
                  <a:cubicBezTo>
                    <a:pt x="4" y="17"/>
                    <a:pt x="4" y="17"/>
                    <a:pt x="4" y="17"/>
                  </a:cubicBezTo>
                  <a:cubicBezTo>
                    <a:pt x="13" y="8"/>
                    <a:pt x="13" y="8"/>
                    <a:pt x="13" y="8"/>
                  </a:cubicBezTo>
                  <a:cubicBezTo>
                    <a:pt x="22" y="0"/>
                    <a:pt x="22" y="0"/>
                    <a:pt x="22" y="0"/>
                  </a:cubicBezTo>
                  <a:cubicBezTo>
                    <a:pt x="31" y="8"/>
                    <a:pt x="31" y="8"/>
                    <a:pt x="31" y="8"/>
                  </a:cubicBezTo>
                  <a:cubicBezTo>
                    <a:pt x="40" y="17"/>
                    <a:pt x="40" y="17"/>
                    <a:pt x="40" y="17"/>
                  </a:cubicBezTo>
                  <a:cubicBezTo>
                    <a:pt x="38" y="17"/>
                    <a:pt x="38" y="17"/>
                    <a:pt x="38" y="17"/>
                  </a:cubicBezTo>
                  <a:cubicBezTo>
                    <a:pt x="38" y="27"/>
                    <a:pt x="38" y="27"/>
                    <a:pt x="38" y="27"/>
                  </a:cubicBezTo>
                  <a:cubicBezTo>
                    <a:pt x="40" y="27"/>
                    <a:pt x="41" y="28"/>
                    <a:pt x="43" y="29"/>
                  </a:cubicBezTo>
                  <a:cubicBezTo>
                    <a:pt x="43" y="46"/>
                    <a:pt x="43" y="46"/>
                    <a:pt x="43" y="46"/>
                  </a:cubicBezTo>
                  <a:cubicBezTo>
                    <a:pt x="44" y="46"/>
                    <a:pt x="44" y="46"/>
                    <a:pt x="44" y="46"/>
                  </a:cubicBezTo>
                  <a:cubicBezTo>
                    <a:pt x="44" y="56"/>
                    <a:pt x="44" y="56"/>
                    <a:pt x="44" y="56"/>
                  </a:cubicBezTo>
                  <a:cubicBezTo>
                    <a:pt x="43" y="56"/>
                    <a:pt x="43" y="56"/>
                    <a:pt x="43" y="56"/>
                  </a:cubicBezTo>
                  <a:cubicBezTo>
                    <a:pt x="43" y="186"/>
                    <a:pt x="43" y="186"/>
                    <a:pt x="43" y="186"/>
                  </a:cubicBezTo>
                  <a:close/>
                  <a:moveTo>
                    <a:pt x="8" y="42"/>
                  </a:moveTo>
                  <a:cubicBezTo>
                    <a:pt x="8" y="43"/>
                    <a:pt x="8" y="44"/>
                    <a:pt x="8" y="46"/>
                  </a:cubicBezTo>
                  <a:cubicBezTo>
                    <a:pt x="9" y="46"/>
                    <a:pt x="10" y="46"/>
                    <a:pt x="10" y="46"/>
                  </a:cubicBezTo>
                  <a:cubicBezTo>
                    <a:pt x="10" y="44"/>
                    <a:pt x="10" y="43"/>
                    <a:pt x="10" y="42"/>
                  </a:cubicBezTo>
                  <a:cubicBezTo>
                    <a:pt x="10" y="42"/>
                    <a:pt x="9" y="42"/>
                    <a:pt x="8" y="42"/>
                  </a:cubicBezTo>
                  <a:close/>
                  <a:moveTo>
                    <a:pt x="8" y="33"/>
                  </a:moveTo>
                  <a:cubicBezTo>
                    <a:pt x="8" y="35"/>
                    <a:pt x="8" y="36"/>
                    <a:pt x="8" y="37"/>
                  </a:cubicBezTo>
                  <a:cubicBezTo>
                    <a:pt x="9" y="37"/>
                    <a:pt x="10" y="37"/>
                    <a:pt x="10" y="37"/>
                  </a:cubicBezTo>
                  <a:cubicBezTo>
                    <a:pt x="10" y="36"/>
                    <a:pt x="10" y="35"/>
                    <a:pt x="10" y="33"/>
                  </a:cubicBezTo>
                  <a:cubicBezTo>
                    <a:pt x="10" y="33"/>
                    <a:pt x="9" y="33"/>
                    <a:pt x="8" y="33"/>
                  </a:cubicBezTo>
                  <a:close/>
                  <a:moveTo>
                    <a:pt x="4" y="33"/>
                  </a:moveTo>
                  <a:cubicBezTo>
                    <a:pt x="4" y="37"/>
                    <a:pt x="4" y="37"/>
                    <a:pt x="4" y="37"/>
                  </a:cubicBezTo>
                  <a:cubicBezTo>
                    <a:pt x="6" y="37"/>
                    <a:pt x="6" y="37"/>
                    <a:pt x="6" y="37"/>
                  </a:cubicBezTo>
                  <a:cubicBezTo>
                    <a:pt x="6" y="33"/>
                    <a:pt x="6" y="33"/>
                    <a:pt x="6" y="33"/>
                  </a:cubicBezTo>
                  <a:cubicBezTo>
                    <a:pt x="4" y="33"/>
                    <a:pt x="4" y="33"/>
                    <a:pt x="4" y="33"/>
                  </a:cubicBezTo>
                  <a:close/>
                  <a:moveTo>
                    <a:pt x="13" y="33"/>
                  </a:moveTo>
                  <a:cubicBezTo>
                    <a:pt x="13" y="35"/>
                    <a:pt x="13" y="36"/>
                    <a:pt x="13" y="37"/>
                  </a:cubicBezTo>
                  <a:cubicBezTo>
                    <a:pt x="13" y="37"/>
                    <a:pt x="14" y="37"/>
                    <a:pt x="14" y="37"/>
                  </a:cubicBezTo>
                  <a:cubicBezTo>
                    <a:pt x="14" y="36"/>
                    <a:pt x="14" y="35"/>
                    <a:pt x="14" y="33"/>
                  </a:cubicBezTo>
                  <a:cubicBezTo>
                    <a:pt x="14" y="33"/>
                    <a:pt x="13" y="33"/>
                    <a:pt x="13" y="33"/>
                  </a:cubicBezTo>
                  <a:close/>
                  <a:moveTo>
                    <a:pt x="17" y="33"/>
                  </a:moveTo>
                  <a:cubicBezTo>
                    <a:pt x="17" y="35"/>
                    <a:pt x="17" y="36"/>
                    <a:pt x="17" y="37"/>
                  </a:cubicBezTo>
                  <a:cubicBezTo>
                    <a:pt x="17" y="37"/>
                    <a:pt x="18" y="37"/>
                    <a:pt x="19" y="37"/>
                  </a:cubicBezTo>
                  <a:cubicBezTo>
                    <a:pt x="19" y="36"/>
                    <a:pt x="19" y="35"/>
                    <a:pt x="19" y="33"/>
                  </a:cubicBezTo>
                  <a:cubicBezTo>
                    <a:pt x="18" y="33"/>
                    <a:pt x="17" y="33"/>
                    <a:pt x="17" y="33"/>
                  </a:cubicBezTo>
                  <a:close/>
                  <a:moveTo>
                    <a:pt x="21" y="33"/>
                  </a:moveTo>
                  <a:cubicBezTo>
                    <a:pt x="21" y="35"/>
                    <a:pt x="21" y="36"/>
                    <a:pt x="21" y="37"/>
                  </a:cubicBezTo>
                  <a:cubicBezTo>
                    <a:pt x="22" y="37"/>
                    <a:pt x="22" y="37"/>
                    <a:pt x="23" y="37"/>
                  </a:cubicBezTo>
                  <a:cubicBezTo>
                    <a:pt x="23" y="36"/>
                    <a:pt x="23" y="35"/>
                    <a:pt x="23" y="33"/>
                  </a:cubicBezTo>
                  <a:cubicBezTo>
                    <a:pt x="22" y="33"/>
                    <a:pt x="22" y="33"/>
                    <a:pt x="21" y="33"/>
                  </a:cubicBezTo>
                  <a:close/>
                  <a:moveTo>
                    <a:pt x="25" y="33"/>
                  </a:moveTo>
                  <a:cubicBezTo>
                    <a:pt x="25" y="35"/>
                    <a:pt x="25" y="36"/>
                    <a:pt x="25" y="37"/>
                  </a:cubicBezTo>
                  <a:cubicBezTo>
                    <a:pt x="26" y="37"/>
                    <a:pt x="26" y="37"/>
                    <a:pt x="27" y="37"/>
                  </a:cubicBezTo>
                  <a:cubicBezTo>
                    <a:pt x="27" y="36"/>
                    <a:pt x="27" y="35"/>
                    <a:pt x="27" y="33"/>
                  </a:cubicBezTo>
                  <a:cubicBezTo>
                    <a:pt x="26" y="33"/>
                    <a:pt x="26" y="33"/>
                    <a:pt x="25" y="33"/>
                  </a:cubicBezTo>
                  <a:close/>
                  <a:moveTo>
                    <a:pt x="29" y="33"/>
                  </a:moveTo>
                  <a:cubicBezTo>
                    <a:pt x="29" y="35"/>
                    <a:pt x="29" y="36"/>
                    <a:pt x="29" y="37"/>
                  </a:cubicBezTo>
                  <a:cubicBezTo>
                    <a:pt x="30" y="37"/>
                    <a:pt x="31" y="37"/>
                    <a:pt x="31" y="37"/>
                  </a:cubicBezTo>
                  <a:cubicBezTo>
                    <a:pt x="31" y="36"/>
                    <a:pt x="31" y="35"/>
                    <a:pt x="31" y="33"/>
                  </a:cubicBezTo>
                  <a:cubicBezTo>
                    <a:pt x="31" y="33"/>
                    <a:pt x="30" y="33"/>
                    <a:pt x="29" y="33"/>
                  </a:cubicBezTo>
                  <a:close/>
                  <a:moveTo>
                    <a:pt x="34" y="33"/>
                  </a:moveTo>
                  <a:cubicBezTo>
                    <a:pt x="34" y="35"/>
                    <a:pt x="34" y="36"/>
                    <a:pt x="34" y="37"/>
                  </a:cubicBezTo>
                  <a:cubicBezTo>
                    <a:pt x="34" y="37"/>
                    <a:pt x="35" y="37"/>
                    <a:pt x="35" y="37"/>
                  </a:cubicBezTo>
                  <a:cubicBezTo>
                    <a:pt x="35" y="36"/>
                    <a:pt x="35" y="35"/>
                    <a:pt x="35" y="33"/>
                  </a:cubicBezTo>
                  <a:cubicBezTo>
                    <a:pt x="35" y="33"/>
                    <a:pt x="34" y="33"/>
                    <a:pt x="34" y="33"/>
                  </a:cubicBezTo>
                  <a:close/>
                  <a:moveTo>
                    <a:pt x="38" y="33"/>
                  </a:moveTo>
                  <a:cubicBezTo>
                    <a:pt x="38" y="37"/>
                    <a:pt x="38" y="37"/>
                    <a:pt x="38" y="37"/>
                  </a:cubicBezTo>
                  <a:cubicBezTo>
                    <a:pt x="40" y="37"/>
                    <a:pt x="40" y="37"/>
                    <a:pt x="40" y="37"/>
                  </a:cubicBezTo>
                  <a:cubicBezTo>
                    <a:pt x="40" y="33"/>
                    <a:pt x="40" y="33"/>
                    <a:pt x="40" y="33"/>
                  </a:cubicBezTo>
                  <a:cubicBezTo>
                    <a:pt x="38" y="33"/>
                    <a:pt x="38" y="33"/>
                    <a:pt x="38" y="33"/>
                  </a:cubicBezTo>
                  <a:close/>
                  <a:moveTo>
                    <a:pt x="4" y="42"/>
                  </a:moveTo>
                  <a:cubicBezTo>
                    <a:pt x="4" y="46"/>
                    <a:pt x="4" y="46"/>
                    <a:pt x="4" y="46"/>
                  </a:cubicBezTo>
                  <a:cubicBezTo>
                    <a:pt x="6" y="46"/>
                    <a:pt x="6" y="46"/>
                    <a:pt x="6" y="46"/>
                  </a:cubicBezTo>
                  <a:cubicBezTo>
                    <a:pt x="6" y="42"/>
                    <a:pt x="6" y="42"/>
                    <a:pt x="6" y="42"/>
                  </a:cubicBezTo>
                  <a:cubicBezTo>
                    <a:pt x="4" y="42"/>
                    <a:pt x="4" y="42"/>
                    <a:pt x="4" y="42"/>
                  </a:cubicBezTo>
                  <a:close/>
                  <a:moveTo>
                    <a:pt x="13" y="42"/>
                  </a:moveTo>
                  <a:cubicBezTo>
                    <a:pt x="13" y="43"/>
                    <a:pt x="13" y="44"/>
                    <a:pt x="13" y="46"/>
                  </a:cubicBezTo>
                  <a:cubicBezTo>
                    <a:pt x="13" y="46"/>
                    <a:pt x="14" y="46"/>
                    <a:pt x="14" y="46"/>
                  </a:cubicBezTo>
                  <a:cubicBezTo>
                    <a:pt x="14" y="44"/>
                    <a:pt x="14" y="43"/>
                    <a:pt x="14" y="42"/>
                  </a:cubicBezTo>
                  <a:cubicBezTo>
                    <a:pt x="14" y="42"/>
                    <a:pt x="13" y="42"/>
                    <a:pt x="13" y="42"/>
                  </a:cubicBezTo>
                  <a:close/>
                  <a:moveTo>
                    <a:pt x="17" y="42"/>
                  </a:moveTo>
                  <a:cubicBezTo>
                    <a:pt x="17" y="43"/>
                    <a:pt x="17" y="44"/>
                    <a:pt x="17" y="46"/>
                  </a:cubicBezTo>
                  <a:cubicBezTo>
                    <a:pt x="17" y="46"/>
                    <a:pt x="18" y="46"/>
                    <a:pt x="19" y="46"/>
                  </a:cubicBezTo>
                  <a:cubicBezTo>
                    <a:pt x="19" y="44"/>
                    <a:pt x="19" y="43"/>
                    <a:pt x="19" y="42"/>
                  </a:cubicBezTo>
                  <a:cubicBezTo>
                    <a:pt x="18" y="42"/>
                    <a:pt x="17" y="42"/>
                    <a:pt x="17" y="42"/>
                  </a:cubicBezTo>
                  <a:close/>
                  <a:moveTo>
                    <a:pt x="21" y="42"/>
                  </a:moveTo>
                  <a:cubicBezTo>
                    <a:pt x="21" y="43"/>
                    <a:pt x="21" y="44"/>
                    <a:pt x="21" y="46"/>
                  </a:cubicBezTo>
                  <a:cubicBezTo>
                    <a:pt x="22" y="46"/>
                    <a:pt x="22" y="46"/>
                    <a:pt x="23" y="46"/>
                  </a:cubicBezTo>
                  <a:cubicBezTo>
                    <a:pt x="23" y="44"/>
                    <a:pt x="23" y="43"/>
                    <a:pt x="23" y="42"/>
                  </a:cubicBezTo>
                  <a:cubicBezTo>
                    <a:pt x="22" y="42"/>
                    <a:pt x="22" y="42"/>
                    <a:pt x="21" y="42"/>
                  </a:cubicBezTo>
                  <a:close/>
                  <a:moveTo>
                    <a:pt x="25" y="42"/>
                  </a:moveTo>
                  <a:cubicBezTo>
                    <a:pt x="25" y="43"/>
                    <a:pt x="25" y="44"/>
                    <a:pt x="25" y="46"/>
                  </a:cubicBezTo>
                  <a:cubicBezTo>
                    <a:pt x="26" y="46"/>
                    <a:pt x="26" y="46"/>
                    <a:pt x="27" y="46"/>
                  </a:cubicBezTo>
                  <a:cubicBezTo>
                    <a:pt x="27" y="44"/>
                    <a:pt x="27" y="43"/>
                    <a:pt x="27" y="42"/>
                  </a:cubicBezTo>
                  <a:cubicBezTo>
                    <a:pt x="26" y="42"/>
                    <a:pt x="26" y="42"/>
                    <a:pt x="25" y="42"/>
                  </a:cubicBezTo>
                  <a:close/>
                  <a:moveTo>
                    <a:pt x="29" y="42"/>
                  </a:moveTo>
                  <a:cubicBezTo>
                    <a:pt x="29" y="43"/>
                    <a:pt x="29" y="44"/>
                    <a:pt x="29" y="46"/>
                  </a:cubicBezTo>
                  <a:cubicBezTo>
                    <a:pt x="30" y="46"/>
                    <a:pt x="31" y="46"/>
                    <a:pt x="31" y="46"/>
                  </a:cubicBezTo>
                  <a:cubicBezTo>
                    <a:pt x="31" y="44"/>
                    <a:pt x="31" y="43"/>
                    <a:pt x="31" y="42"/>
                  </a:cubicBezTo>
                  <a:cubicBezTo>
                    <a:pt x="31" y="42"/>
                    <a:pt x="30" y="42"/>
                    <a:pt x="29" y="42"/>
                  </a:cubicBezTo>
                  <a:close/>
                  <a:moveTo>
                    <a:pt x="34" y="42"/>
                  </a:moveTo>
                  <a:cubicBezTo>
                    <a:pt x="34" y="43"/>
                    <a:pt x="34" y="44"/>
                    <a:pt x="34" y="46"/>
                  </a:cubicBezTo>
                  <a:cubicBezTo>
                    <a:pt x="34" y="46"/>
                    <a:pt x="35" y="46"/>
                    <a:pt x="35" y="46"/>
                  </a:cubicBezTo>
                  <a:cubicBezTo>
                    <a:pt x="35" y="44"/>
                    <a:pt x="35" y="43"/>
                    <a:pt x="35" y="42"/>
                  </a:cubicBezTo>
                  <a:cubicBezTo>
                    <a:pt x="35" y="42"/>
                    <a:pt x="34" y="42"/>
                    <a:pt x="34" y="42"/>
                  </a:cubicBezTo>
                  <a:close/>
                  <a:moveTo>
                    <a:pt x="38" y="42"/>
                  </a:moveTo>
                  <a:cubicBezTo>
                    <a:pt x="38" y="46"/>
                    <a:pt x="38" y="46"/>
                    <a:pt x="38" y="46"/>
                  </a:cubicBezTo>
                  <a:cubicBezTo>
                    <a:pt x="40" y="46"/>
                    <a:pt x="40" y="46"/>
                    <a:pt x="40" y="46"/>
                  </a:cubicBezTo>
                  <a:cubicBezTo>
                    <a:pt x="40" y="42"/>
                    <a:pt x="40" y="42"/>
                    <a:pt x="40" y="42"/>
                  </a:cubicBezTo>
                  <a:cubicBezTo>
                    <a:pt x="38" y="42"/>
                    <a:pt x="38" y="42"/>
                    <a:pt x="38" y="42"/>
                  </a:cubicBezTo>
                  <a:close/>
                  <a:moveTo>
                    <a:pt x="23" y="61"/>
                  </a:moveTo>
                  <a:cubicBezTo>
                    <a:pt x="23" y="62"/>
                    <a:pt x="23" y="62"/>
                    <a:pt x="23" y="62"/>
                  </a:cubicBezTo>
                  <a:cubicBezTo>
                    <a:pt x="26" y="62"/>
                    <a:pt x="28" y="62"/>
                    <a:pt x="30" y="62"/>
                  </a:cubicBezTo>
                  <a:cubicBezTo>
                    <a:pt x="30" y="62"/>
                    <a:pt x="30" y="62"/>
                    <a:pt x="30" y="61"/>
                  </a:cubicBezTo>
                  <a:cubicBezTo>
                    <a:pt x="28" y="61"/>
                    <a:pt x="26" y="61"/>
                    <a:pt x="23" y="61"/>
                  </a:cubicBezTo>
                  <a:close/>
                  <a:moveTo>
                    <a:pt x="5" y="61"/>
                  </a:moveTo>
                  <a:cubicBezTo>
                    <a:pt x="5" y="62"/>
                    <a:pt x="5" y="62"/>
                    <a:pt x="5" y="62"/>
                  </a:cubicBezTo>
                  <a:cubicBezTo>
                    <a:pt x="8" y="62"/>
                    <a:pt x="10" y="62"/>
                    <a:pt x="12" y="62"/>
                  </a:cubicBezTo>
                  <a:cubicBezTo>
                    <a:pt x="12" y="62"/>
                    <a:pt x="12" y="62"/>
                    <a:pt x="12" y="61"/>
                  </a:cubicBezTo>
                  <a:cubicBezTo>
                    <a:pt x="10" y="61"/>
                    <a:pt x="8" y="61"/>
                    <a:pt x="5" y="61"/>
                  </a:cubicBezTo>
                  <a:close/>
                  <a:moveTo>
                    <a:pt x="5" y="58"/>
                  </a:moveTo>
                  <a:cubicBezTo>
                    <a:pt x="5" y="59"/>
                    <a:pt x="5" y="59"/>
                    <a:pt x="5" y="59"/>
                  </a:cubicBezTo>
                  <a:cubicBezTo>
                    <a:pt x="12" y="59"/>
                    <a:pt x="12" y="59"/>
                    <a:pt x="12" y="59"/>
                  </a:cubicBezTo>
                  <a:cubicBezTo>
                    <a:pt x="12" y="58"/>
                    <a:pt x="12" y="58"/>
                    <a:pt x="12" y="58"/>
                  </a:cubicBezTo>
                  <a:cubicBezTo>
                    <a:pt x="5" y="58"/>
                    <a:pt x="5" y="58"/>
                    <a:pt x="5" y="58"/>
                  </a:cubicBezTo>
                  <a:close/>
                  <a:moveTo>
                    <a:pt x="32" y="58"/>
                  </a:moveTo>
                  <a:cubicBezTo>
                    <a:pt x="32" y="59"/>
                    <a:pt x="32" y="59"/>
                    <a:pt x="32" y="59"/>
                  </a:cubicBezTo>
                  <a:cubicBezTo>
                    <a:pt x="39" y="59"/>
                    <a:pt x="39" y="59"/>
                    <a:pt x="39" y="59"/>
                  </a:cubicBezTo>
                  <a:cubicBezTo>
                    <a:pt x="39" y="58"/>
                    <a:pt x="39" y="58"/>
                    <a:pt x="39" y="58"/>
                  </a:cubicBezTo>
                  <a:cubicBezTo>
                    <a:pt x="32" y="58"/>
                    <a:pt x="32" y="58"/>
                    <a:pt x="32" y="58"/>
                  </a:cubicBezTo>
                  <a:close/>
                  <a:moveTo>
                    <a:pt x="5" y="64"/>
                  </a:moveTo>
                  <a:cubicBezTo>
                    <a:pt x="5" y="65"/>
                    <a:pt x="5" y="65"/>
                    <a:pt x="5" y="66"/>
                  </a:cubicBezTo>
                  <a:cubicBezTo>
                    <a:pt x="8" y="66"/>
                    <a:pt x="10" y="66"/>
                    <a:pt x="12" y="66"/>
                  </a:cubicBezTo>
                  <a:cubicBezTo>
                    <a:pt x="12" y="65"/>
                    <a:pt x="12" y="65"/>
                    <a:pt x="12" y="64"/>
                  </a:cubicBezTo>
                  <a:cubicBezTo>
                    <a:pt x="10" y="64"/>
                    <a:pt x="8" y="64"/>
                    <a:pt x="5" y="64"/>
                  </a:cubicBezTo>
                  <a:close/>
                  <a:moveTo>
                    <a:pt x="5" y="68"/>
                  </a:moveTo>
                  <a:cubicBezTo>
                    <a:pt x="5" y="68"/>
                    <a:pt x="5" y="68"/>
                    <a:pt x="5" y="69"/>
                  </a:cubicBezTo>
                  <a:cubicBezTo>
                    <a:pt x="8" y="69"/>
                    <a:pt x="10" y="69"/>
                    <a:pt x="12" y="69"/>
                  </a:cubicBezTo>
                  <a:cubicBezTo>
                    <a:pt x="12" y="68"/>
                    <a:pt x="12" y="68"/>
                    <a:pt x="12" y="68"/>
                  </a:cubicBezTo>
                  <a:cubicBezTo>
                    <a:pt x="10" y="68"/>
                    <a:pt x="8" y="68"/>
                    <a:pt x="5" y="68"/>
                  </a:cubicBezTo>
                  <a:close/>
                  <a:moveTo>
                    <a:pt x="5" y="74"/>
                  </a:moveTo>
                  <a:cubicBezTo>
                    <a:pt x="5" y="74"/>
                    <a:pt x="5" y="75"/>
                    <a:pt x="5" y="75"/>
                  </a:cubicBezTo>
                  <a:cubicBezTo>
                    <a:pt x="8" y="75"/>
                    <a:pt x="10" y="75"/>
                    <a:pt x="12" y="75"/>
                  </a:cubicBezTo>
                  <a:cubicBezTo>
                    <a:pt x="12" y="75"/>
                    <a:pt x="12" y="74"/>
                    <a:pt x="12" y="74"/>
                  </a:cubicBezTo>
                  <a:cubicBezTo>
                    <a:pt x="10" y="74"/>
                    <a:pt x="8" y="74"/>
                    <a:pt x="5" y="74"/>
                  </a:cubicBezTo>
                  <a:close/>
                  <a:moveTo>
                    <a:pt x="5" y="77"/>
                  </a:moveTo>
                  <a:cubicBezTo>
                    <a:pt x="5" y="78"/>
                    <a:pt x="5" y="78"/>
                    <a:pt x="5" y="78"/>
                  </a:cubicBezTo>
                  <a:cubicBezTo>
                    <a:pt x="8" y="78"/>
                    <a:pt x="10" y="78"/>
                    <a:pt x="12" y="78"/>
                  </a:cubicBezTo>
                  <a:cubicBezTo>
                    <a:pt x="12" y="78"/>
                    <a:pt x="12" y="78"/>
                    <a:pt x="12" y="77"/>
                  </a:cubicBezTo>
                  <a:cubicBezTo>
                    <a:pt x="10" y="77"/>
                    <a:pt x="8" y="77"/>
                    <a:pt x="5" y="77"/>
                  </a:cubicBezTo>
                  <a:close/>
                  <a:moveTo>
                    <a:pt x="5" y="80"/>
                  </a:moveTo>
                  <a:cubicBezTo>
                    <a:pt x="5" y="81"/>
                    <a:pt x="5" y="81"/>
                    <a:pt x="5" y="82"/>
                  </a:cubicBezTo>
                  <a:cubicBezTo>
                    <a:pt x="8" y="82"/>
                    <a:pt x="10" y="82"/>
                    <a:pt x="12" y="82"/>
                  </a:cubicBezTo>
                  <a:cubicBezTo>
                    <a:pt x="12" y="81"/>
                    <a:pt x="12" y="81"/>
                    <a:pt x="12" y="80"/>
                  </a:cubicBezTo>
                  <a:cubicBezTo>
                    <a:pt x="10" y="80"/>
                    <a:pt x="8" y="80"/>
                    <a:pt x="5" y="80"/>
                  </a:cubicBezTo>
                  <a:close/>
                  <a:moveTo>
                    <a:pt x="5" y="84"/>
                  </a:moveTo>
                  <a:cubicBezTo>
                    <a:pt x="5" y="84"/>
                    <a:pt x="5" y="84"/>
                    <a:pt x="5" y="85"/>
                  </a:cubicBezTo>
                  <a:cubicBezTo>
                    <a:pt x="8" y="85"/>
                    <a:pt x="10" y="85"/>
                    <a:pt x="12" y="85"/>
                  </a:cubicBezTo>
                  <a:cubicBezTo>
                    <a:pt x="12" y="84"/>
                    <a:pt x="12" y="84"/>
                    <a:pt x="12" y="84"/>
                  </a:cubicBezTo>
                  <a:cubicBezTo>
                    <a:pt x="10" y="84"/>
                    <a:pt x="8" y="84"/>
                    <a:pt x="5" y="84"/>
                  </a:cubicBezTo>
                  <a:close/>
                  <a:moveTo>
                    <a:pt x="5" y="87"/>
                  </a:moveTo>
                  <a:cubicBezTo>
                    <a:pt x="5" y="87"/>
                    <a:pt x="5" y="88"/>
                    <a:pt x="5" y="88"/>
                  </a:cubicBezTo>
                  <a:cubicBezTo>
                    <a:pt x="8" y="88"/>
                    <a:pt x="10" y="88"/>
                    <a:pt x="12" y="88"/>
                  </a:cubicBezTo>
                  <a:cubicBezTo>
                    <a:pt x="12" y="88"/>
                    <a:pt x="12" y="87"/>
                    <a:pt x="12" y="87"/>
                  </a:cubicBezTo>
                  <a:cubicBezTo>
                    <a:pt x="10" y="87"/>
                    <a:pt x="8" y="87"/>
                    <a:pt x="5" y="87"/>
                  </a:cubicBezTo>
                  <a:close/>
                  <a:moveTo>
                    <a:pt x="5" y="97"/>
                  </a:moveTo>
                  <a:cubicBezTo>
                    <a:pt x="5" y="98"/>
                    <a:pt x="5" y="98"/>
                    <a:pt x="5" y="98"/>
                  </a:cubicBezTo>
                  <a:cubicBezTo>
                    <a:pt x="12" y="98"/>
                    <a:pt x="12" y="98"/>
                    <a:pt x="12" y="98"/>
                  </a:cubicBezTo>
                  <a:cubicBezTo>
                    <a:pt x="12" y="97"/>
                    <a:pt x="12" y="97"/>
                    <a:pt x="12" y="97"/>
                  </a:cubicBezTo>
                  <a:cubicBezTo>
                    <a:pt x="5" y="97"/>
                    <a:pt x="5" y="97"/>
                    <a:pt x="5" y="97"/>
                  </a:cubicBezTo>
                  <a:close/>
                  <a:moveTo>
                    <a:pt x="32" y="97"/>
                  </a:moveTo>
                  <a:cubicBezTo>
                    <a:pt x="32" y="98"/>
                    <a:pt x="32" y="98"/>
                    <a:pt x="32" y="98"/>
                  </a:cubicBezTo>
                  <a:cubicBezTo>
                    <a:pt x="39" y="98"/>
                    <a:pt x="39" y="98"/>
                    <a:pt x="39" y="98"/>
                  </a:cubicBezTo>
                  <a:cubicBezTo>
                    <a:pt x="39" y="97"/>
                    <a:pt x="39" y="97"/>
                    <a:pt x="39" y="97"/>
                  </a:cubicBezTo>
                  <a:cubicBezTo>
                    <a:pt x="32" y="97"/>
                    <a:pt x="32" y="97"/>
                    <a:pt x="32" y="97"/>
                  </a:cubicBezTo>
                  <a:close/>
                  <a:moveTo>
                    <a:pt x="23" y="97"/>
                  </a:moveTo>
                  <a:cubicBezTo>
                    <a:pt x="23" y="98"/>
                    <a:pt x="23" y="98"/>
                    <a:pt x="23" y="98"/>
                  </a:cubicBezTo>
                  <a:cubicBezTo>
                    <a:pt x="30" y="98"/>
                    <a:pt x="30" y="98"/>
                    <a:pt x="30" y="98"/>
                  </a:cubicBezTo>
                  <a:cubicBezTo>
                    <a:pt x="30" y="97"/>
                    <a:pt x="30" y="97"/>
                    <a:pt x="30" y="97"/>
                  </a:cubicBezTo>
                  <a:cubicBezTo>
                    <a:pt x="23" y="97"/>
                    <a:pt x="23" y="97"/>
                    <a:pt x="23" y="97"/>
                  </a:cubicBezTo>
                  <a:close/>
                  <a:moveTo>
                    <a:pt x="14" y="97"/>
                  </a:moveTo>
                  <a:cubicBezTo>
                    <a:pt x="14" y="98"/>
                    <a:pt x="14" y="98"/>
                    <a:pt x="14" y="98"/>
                  </a:cubicBezTo>
                  <a:cubicBezTo>
                    <a:pt x="21" y="98"/>
                    <a:pt x="21" y="98"/>
                    <a:pt x="21" y="98"/>
                  </a:cubicBezTo>
                  <a:cubicBezTo>
                    <a:pt x="21" y="97"/>
                    <a:pt x="21" y="97"/>
                    <a:pt x="21" y="97"/>
                  </a:cubicBezTo>
                  <a:cubicBezTo>
                    <a:pt x="14" y="97"/>
                    <a:pt x="14" y="97"/>
                    <a:pt x="14" y="97"/>
                  </a:cubicBezTo>
                  <a:close/>
                  <a:moveTo>
                    <a:pt x="23" y="93"/>
                  </a:moveTo>
                  <a:cubicBezTo>
                    <a:pt x="23" y="94"/>
                    <a:pt x="23" y="94"/>
                    <a:pt x="23" y="94"/>
                  </a:cubicBezTo>
                  <a:cubicBezTo>
                    <a:pt x="26" y="94"/>
                    <a:pt x="28" y="94"/>
                    <a:pt x="30" y="94"/>
                  </a:cubicBezTo>
                  <a:cubicBezTo>
                    <a:pt x="30" y="94"/>
                    <a:pt x="30" y="94"/>
                    <a:pt x="30" y="93"/>
                  </a:cubicBezTo>
                  <a:cubicBezTo>
                    <a:pt x="28" y="93"/>
                    <a:pt x="26" y="93"/>
                    <a:pt x="23" y="93"/>
                  </a:cubicBezTo>
                  <a:close/>
                  <a:moveTo>
                    <a:pt x="14" y="93"/>
                  </a:moveTo>
                  <a:cubicBezTo>
                    <a:pt x="14" y="94"/>
                    <a:pt x="14" y="94"/>
                    <a:pt x="14" y="94"/>
                  </a:cubicBezTo>
                  <a:cubicBezTo>
                    <a:pt x="17" y="94"/>
                    <a:pt x="19" y="94"/>
                    <a:pt x="21" y="94"/>
                  </a:cubicBezTo>
                  <a:cubicBezTo>
                    <a:pt x="21" y="94"/>
                    <a:pt x="21" y="94"/>
                    <a:pt x="21" y="93"/>
                  </a:cubicBezTo>
                  <a:cubicBezTo>
                    <a:pt x="19" y="93"/>
                    <a:pt x="17" y="93"/>
                    <a:pt x="14" y="93"/>
                  </a:cubicBezTo>
                  <a:close/>
                  <a:moveTo>
                    <a:pt x="32" y="90"/>
                  </a:moveTo>
                  <a:cubicBezTo>
                    <a:pt x="32" y="90"/>
                    <a:pt x="32" y="91"/>
                    <a:pt x="32" y="91"/>
                  </a:cubicBezTo>
                  <a:cubicBezTo>
                    <a:pt x="35" y="91"/>
                    <a:pt x="37" y="91"/>
                    <a:pt x="39" y="91"/>
                  </a:cubicBezTo>
                  <a:cubicBezTo>
                    <a:pt x="39" y="91"/>
                    <a:pt x="39" y="90"/>
                    <a:pt x="39" y="90"/>
                  </a:cubicBezTo>
                  <a:cubicBezTo>
                    <a:pt x="37" y="90"/>
                    <a:pt x="35" y="90"/>
                    <a:pt x="32" y="90"/>
                  </a:cubicBezTo>
                  <a:close/>
                  <a:moveTo>
                    <a:pt x="23" y="90"/>
                  </a:moveTo>
                  <a:cubicBezTo>
                    <a:pt x="23" y="90"/>
                    <a:pt x="23" y="91"/>
                    <a:pt x="23" y="91"/>
                  </a:cubicBezTo>
                  <a:cubicBezTo>
                    <a:pt x="26" y="91"/>
                    <a:pt x="28" y="91"/>
                    <a:pt x="30" y="91"/>
                  </a:cubicBezTo>
                  <a:cubicBezTo>
                    <a:pt x="30" y="91"/>
                    <a:pt x="30" y="90"/>
                    <a:pt x="30" y="90"/>
                  </a:cubicBezTo>
                  <a:cubicBezTo>
                    <a:pt x="28" y="90"/>
                    <a:pt x="26" y="90"/>
                    <a:pt x="23" y="90"/>
                  </a:cubicBezTo>
                  <a:close/>
                  <a:moveTo>
                    <a:pt x="14" y="90"/>
                  </a:moveTo>
                  <a:cubicBezTo>
                    <a:pt x="14" y="90"/>
                    <a:pt x="14" y="91"/>
                    <a:pt x="14" y="91"/>
                  </a:cubicBezTo>
                  <a:cubicBezTo>
                    <a:pt x="17" y="91"/>
                    <a:pt x="19" y="91"/>
                    <a:pt x="21" y="91"/>
                  </a:cubicBezTo>
                  <a:cubicBezTo>
                    <a:pt x="21" y="91"/>
                    <a:pt x="21" y="90"/>
                    <a:pt x="21" y="90"/>
                  </a:cubicBezTo>
                  <a:cubicBezTo>
                    <a:pt x="19" y="90"/>
                    <a:pt x="17" y="90"/>
                    <a:pt x="14" y="90"/>
                  </a:cubicBezTo>
                  <a:close/>
                  <a:moveTo>
                    <a:pt x="23" y="87"/>
                  </a:moveTo>
                  <a:cubicBezTo>
                    <a:pt x="23" y="87"/>
                    <a:pt x="23" y="88"/>
                    <a:pt x="23" y="88"/>
                  </a:cubicBezTo>
                  <a:cubicBezTo>
                    <a:pt x="26" y="88"/>
                    <a:pt x="28" y="88"/>
                    <a:pt x="30" y="88"/>
                  </a:cubicBezTo>
                  <a:cubicBezTo>
                    <a:pt x="30" y="88"/>
                    <a:pt x="30" y="87"/>
                    <a:pt x="30" y="87"/>
                  </a:cubicBezTo>
                  <a:cubicBezTo>
                    <a:pt x="28" y="87"/>
                    <a:pt x="26" y="87"/>
                    <a:pt x="23" y="87"/>
                  </a:cubicBezTo>
                  <a:close/>
                  <a:moveTo>
                    <a:pt x="14" y="87"/>
                  </a:moveTo>
                  <a:cubicBezTo>
                    <a:pt x="14" y="87"/>
                    <a:pt x="14" y="88"/>
                    <a:pt x="14" y="88"/>
                  </a:cubicBezTo>
                  <a:cubicBezTo>
                    <a:pt x="17" y="88"/>
                    <a:pt x="19" y="88"/>
                    <a:pt x="21" y="88"/>
                  </a:cubicBezTo>
                  <a:cubicBezTo>
                    <a:pt x="21" y="88"/>
                    <a:pt x="21" y="87"/>
                    <a:pt x="21" y="87"/>
                  </a:cubicBezTo>
                  <a:cubicBezTo>
                    <a:pt x="19" y="87"/>
                    <a:pt x="17" y="87"/>
                    <a:pt x="14" y="87"/>
                  </a:cubicBezTo>
                  <a:close/>
                  <a:moveTo>
                    <a:pt x="32" y="84"/>
                  </a:moveTo>
                  <a:cubicBezTo>
                    <a:pt x="32" y="84"/>
                    <a:pt x="32" y="84"/>
                    <a:pt x="32" y="85"/>
                  </a:cubicBezTo>
                  <a:cubicBezTo>
                    <a:pt x="35" y="85"/>
                    <a:pt x="37" y="85"/>
                    <a:pt x="39" y="85"/>
                  </a:cubicBezTo>
                  <a:cubicBezTo>
                    <a:pt x="39" y="84"/>
                    <a:pt x="39" y="84"/>
                    <a:pt x="39" y="84"/>
                  </a:cubicBezTo>
                  <a:cubicBezTo>
                    <a:pt x="37" y="84"/>
                    <a:pt x="35" y="84"/>
                    <a:pt x="32" y="84"/>
                  </a:cubicBezTo>
                  <a:close/>
                  <a:moveTo>
                    <a:pt x="23" y="84"/>
                  </a:moveTo>
                  <a:cubicBezTo>
                    <a:pt x="23" y="84"/>
                    <a:pt x="23" y="84"/>
                    <a:pt x="23" y="85"/>
                  </a:cubicBezTo>
                  <a:cubicBezTo>
                    <a:pt x="26" y="85"/>
                    <a:pt x="28" y="85"/>
                    <a:pt x="30" y="85"/>
                  </a:cubicBezTo>
                  <a:cubicBezTo>
                    <a:pt x="30" y="84"/>
                    <a:pt x="30" y="84"/>
                    <a:pt x="30" y="84"/>
                  </a:cubicBezTo>
                  <a:cubicBezTo>
                    <a:pt x="28" y="84"/>
                    <a:pt x="26" y="84"/>
                    <a:pt x="23" y="84"/>
                  </a:cubicBezTo>
                  <a:close/>
                  <a:moveTo>
                    <a:pt x="14" y="84"/>
                  </a:moveTo>
                  <a:cubicBezTo>
                    <a:pt x="14" y="84"/>
                    <a:pt x="14" y="84"/>
                    <a:pt x="14" y="85"/>
                  </a:cubicBezTo>
                  <a:cubicBezTo>
                    <a:pt x="17" y="85"/>
                    <a:pt x="19" y="85"/>
                    <a:pt x="21" y="85"/>
                  </a:cubicBezTo>
                  <a:cubicBezTo>
                    <a:pt x="21" y="84"/>
                    <a:pt x="21" y="84"/>
                    <a:pt x="21" y="84"/>
                  </a:cubicBezTo>
                  <a:cubicBezTo>
                    <a:pt x="19" y="84"/>
                    <a:pt x="17" y="84"/>
                    <a:pt x="14" y="84"/>
                  </a:cubicBezTo>
                  <a:close/>
                  <a:moveTo>
                    <a:pt x="32" y="80"/>
                  </a:moveTo>
                  <a:cubicBezTo>
                    <a:pt x="32" y="81"/>
                    <a:pt x="32" y="81"/>
                    <a:pt x="32" y="82"/>
                  </a:cubicBezTo>
                  <a:cubicBezTo>
                    <a:pt x="35" y="82"/>
                    <a:pt x="37" y="82"/>
                    <a:pt x="39" y="82"/>
                  </a:cubicBezTo>
                  <a:cubicBezTo>
                    <a:pt x="39" y="81"/>
                    <a:pt x="39" y="81"/>
                    <a:pt x="39" y="80"/>
                  </a:cubicBezTo>
                  <a:cubicBezTo>
                    <a:pt x="37" y="80"/>
                    <a:pt x="35" y="80"/>
                    <a:pt x="32" y="80"/>
                  </a:cubicBezTo>
                  <a:close/>
                  <a:moveTo>
                    <a:pt x="14" y="80"/>
                  </a:moveTo>
                  <a:cubicBezTo>
                    <a:pt x="14" y="81"/>
                    <a:pt x="14" y="81"/>
                    <a:pt x="14" y="82"/>
                  </a:cubicBezTo>
                  <a:cubicBezTo>
                    <a:pt x="17" y="82"/>
                    <a:pt x="19" y="82"/>
                    <a:pt x="21" y="82"/>
                  </a:cubicBezTo>
                  <a:cubicBezTo>
                    <a:pt x="21" y="81"/>
                    <a:pt x="21" y="81"/>
                    <a:pt x="21" y="80"/>
                  </a:cubicBezTo>
                  <a:cubicBezTo>
                    <a:pt x="19" y="80"/>
                    <a:pt x="17" y="80"/>
                    <a:pt x="14" y="80"/>
                  </a:cubicBezTo>
                  <a:close/>
                  <a:moveTo>
                    <a:pt x="23" y="77"/>
                  </a:moveTo>
                  <a:cubicBezTo>
                    <a:pt x="23" y="78"/>
                    <a:pt x="23" y="78"/>
                    <a:pt x="23" y="78"/>
                  </a:cubicBezTo>
                  <a:cubicBezTo>
                    <a:pt x="26" y="78"/>
                    <a:pt x="28" y="78"/>
                    <a:pt x="30" y="78"/>
                  </a:cubicBezTo>
                  <a:cubicBezTo>
                    <a:pt x="30" y="78"/>
                    <a:pt x="30" y="78"/>
                    <a:pt x="30" y="77"/>
                  </a:cubicBezTo>
                  <a:cubicBezTo>
                    <a:pt x="28" y="77"/>
                    <a:pt x="26" y="77"/>
                    <a:pt x="23" y="77"/>
                  </a:cubicBezTo>
                  <a:close/>
                  <a:moveTo>
                    <a:pt x="14" y="77"/>
                  </a:moveTo>
                  <a:cubicBezTo>
                    <a:pt x="14" y="78"/>
                    <a:pt x="14" y="78"/>
                    <a:pt x="14" y="78"/>
                  </a:cubicBezTo>
                  <a:cubicBezTo>
                    <a:pt x="17" y="78"/>
                    <a:pt x="19" y="78"/>
                    <a:pt x="21" y="78"/>
                  </a:cubicBezTo>
                  <a:cubicBezTo>
                    <a:pt x="21" y="78"/>
                    <a:pt x="21" y="78"/>
                    <a:pt x="21" y="77"/>
                  </a:cubicBezTo>
                  <a:cubicBezTo>
                    <a:pt x="19" y="77"/>
                    <a:pt x="17" y="77"/>
                    <a:pt x="14" y="77"/>
                  </a:cubicBezTo>
                  <a:close/>
                  <a:moveTo>
                    <a:pt x="32" y="74"/>
                  </a:moveTo>
                  <a:cubicBezTo>
                    <a:pt x="32" y="74"/>
                    <a:pt x="32" y="75"/>
                    <a:pt x="32" y="75"/>
                  </a:cubicBezTo>
                  <a:cubicBezTo>
                    <a:pt x="35" y="75"/>
                    <a:pt x="37" y="75"/>
                    <a:pt x="39" y="75"/>
                  </a:cubicBezTo>
                  <a:cubicBezTo>
                    <a:pt x="39" y="75"/>
                    <a:pt x="39" y="74"/>
                    <a:pt x="39" y="74"/>
                  </a:cubicBezTo>
                  <a:cubicBezTo>
                    <a:pt x="37" y="74"/>
                    <a:pt x="35" y="74"/>
                    <a:pt x="32" y="74"/>
                  </a:cubicBezTo>
                  <a:close/>
                  <a:moveTo>
                    <a:pt x="23" y="74"/>
                  </a:moveTo>
                  <a:cubicBezTo>
                    <a:pt x="23" y="74"/>
                    <a:pt x="23" y="75"/>
                    <a:pt x="23" y="75"/>
                  </a:cubicBezTo>
                  <a:cubicBezTo>
                    <a:pt x="26" y="75"/>
                    <a:pt x="28" y="75"/>
                    <a:pt x="30" y="75"/>
                  </a:cubicBezTo>
                  <a:cubicBezTo>
                    <a:pt x="30" y="75"/>
                    <a:pt x="30" y="74"/>
                    <a:pt x="30" y="74"/>
                  </a:cubicBezTo>
                  <a:cubicBezTo>
                    <a:pt x="28" y="74"/>
                    <a:pt x="26" y="74"/>
                    <a:pt x="23" y="74"/>
                  </a:cubicBezTo>
                  <a:close/>
                  <a:moveTo>
                    <a:pt x="14" y="74"/>
                  </a:moveTo>
                  <a:cubicBezTo>
                    <a:pt x="14" y="74"/>
                    <a:pt x="14" y="75"/>
                    <a:pt x="14" y="75"/>
                  </a:cubicBezTo>
                  <a:cubicBezTo>
                    <a:pt x="17" y="75"/>
                    <a:pt x="19" y="75"/>
                    <a:pt x="21" y="75"/>
                  </a:cubicBezTo>
                  <a:cubicBezTo>
                    <a:pt x="21" y="75"/>
                    <a:pt x="21" y="74"/>
                    <a:pt x="21" y="74"/>
                  </a:cubicBezTo>
                  <a:cubicBezTo>
                    <a:pt x="19" y="74"/>
                    <a:pt x="17" y="74"/>
                    <a:pt x="14" y="74"/>
                  </a:cubicBezTo>
                  <a:close/>
                  <a:moveTo>
                    <a:pt x="32" y="71"/>
                  </a:moveTo>
                  <a:cubicBezTo>
                    <a:pt x="32" y="71"/>
                    <a:pt x="32" y="72"/>
                    <a:pt x="32" y="72"/>
                  </a:cubicBezTo>
                  <a:cubicBezTo>
                    <a:pt x="35" y="72"/>
                    <a:pt x="37" y="72"/>
                    <a:pt x="39" y="72"/>
                  </a:cubicBezTo>
                  <a:cubicBezTo>
                    <a:pt x="39" y="72"/>
                    <a:pt x="39" y="71"/>
                    <a:pt x="39" y="71"/>
                  </a:cubicBezTo>
                  <a:cubicBezTo>
                    <a:pt x="37" y="71"/>
                    <a:pt x="35" y="71"/>
                    <a:pt x="32" y="71"/>
                  </a:cubicBezTo>
                  <a:close/>
                  <a:moveTo>
                    <a:pt x="23" y="71"/>
                  </a:moveTo>
                  <a:cubicBezTo>
                    <a:pt x="23" y="71"/>
                    <a:pt x="23" y="72"/>
                    <a:pt x="23" y="72"/>
                  </a:cubicBezTo>
                  <a:cubicBezTo>
                    <a:pt x="26" y="72"/>
                    <a:pt x="28" y="72"/>
                    <a:pt x="30" y="72"/>
                  </a:cubicBezTo>
                  <a:cubicBezTo>
                    <a:pt x="30" y="72"/>
                    <a:pt x="30" y="71"/>
                    <a:pt x="30" y="71"/>
                  </a:cubicBezTo>
                  <a:cubicBezTo>
                    <a:pt x="28" y="71"/>
                    <a:pt x="26" y="71"/>
                    <a:pt x="23" y="71"/>
                  </a:cubicBezTo>
                  <a:close/>
                  <a:moveTo>
                    <a:pt x="32" y="68"/>
                  </a:moveTo>
                  <a:cubicBezTo>
                    <a:pt x="32" y="68"/>
                    <a:pt x="32" y="68"/>
                    <a:pt x="32" y="69"/>
                  </a:cubicBezTo>
                  <a:cubicBezTo>
                    <a:pt x="35" y="69"/>
                    <a:pt x="37" y="69"/>
                    <a:pt x="39" y="69"/>
                  </a:cubicBezTo>
                  <a:cubicBezTo>
                    <a:pt x="39" y="68"/>
                    <a:pt x="39" y="68"/>
                    <a:pt x="39" y="68"/>
                  </a:cubicBezTo>
                  <a:cubicBezTo>
                    <a:pt x="37" y="68"/>
                    <a:pt x="35" y="68"/>
                    <a:pt x="32" y="68"/>
                  </a:cubicBezTo>
                  <a:close/>
                  <a:moveTo>
                    <a:pt x="14" y="68"/>
                  </a:moveTo>
                  <a:cubicBezTo>
                    <a:pt x="14" y="68"/>
                    <a:pt x="14" y="68"/>
                    <a:pt x="14" y="69"/>
                  </a:cubicBezTo>
                  <a:cubicBezTo>
                    <a:pt x="17" y="69"/>
                    <a:pt x="19" y="69"/>
                    <a:pt x="21" y="69"/>
                  </a:cubicBezTo>
                  <a:cubicBezTo>
                    <a:pt x="21" y="68"/>
                    <a:pt x="21" y="68"/>
                    <a:pt x="21" y="68"/>
                  </a:cubicBezTo>
                  <a:cubicBezTo>
                    <a:pt x="19" y="68"/>
                    <a:pt x="17" y="68"/>
                    <a:pt x="14" y="68"/>
                  </a:cubicBezTo>
                  <a:close/>
                  <a:moveTo>
                    <a:pt x="32" y="64"/>
                  </a:moveTo>
                  <a:cubicBezTo>
                    <a:pt x="32" y="65"/>
                    <a:pt x="32" y="65"/>
                    <a:pt x="32" y="66"/>
                  </a:cubicBezTo>
                  <a:cubicBezTo>
                    <a:pt x="35" y="66"/>
                    <a:pt x="37" y="66"/>
                    <a:pt x="39" y="66"/>
                  </a:cubicBezTo>
                  <a:cubicBezTo>
                    <a:pt x="39" y="65"/>
                    <a:pt x="39" y="65"/>
                    <a:pt x="39" y="64"/>
                  </a:cubicBezTo>
                  <a:cubicBezTo>
                    <a:pt x="37" y="64"/>
                    <a:pt x="35" y="64"/>
                    <a:pt x="32" y="64"/>
                  </a:cubicBezTo>
                  <a:close/>
                  <a:moveTo>
                    <a:pt x="23" y="64"/>
                  </a:moveTo>
                  <a:cubicBezTo>
                    <a:pt x="23" y="65"/>
                    <a:pt x="23" y="65"/>
                    <a:pt x="23" y="66"/>
                  </a:cubicBezTo>
                  <a:cubicBezTo>
                    <a:pt x="26" y="66"/>
                    <a:pt x="28" y="66"/>
                    <a:pt x="30" y="66"/>
                  </a:cubicBezTo>
                  <a:cubicBezTo>
                    <a:pt x="30" y="65"/>
                    <a:pt x="30" y="65"/>
                    <a:pt x="30" y="64"/>
                  </a:cubicBezTo>
                  <a:cubicBezTo>
                    <a:pt x="28" y="64"/>
                    <a:pt x="26" y="64"/>
                    <a:pt x="23" y="64"/>
                  </a:cubicBezTo>
                  <a:close/>
                  <a:moveTo>
                    <a:pt x="14" y="64"/>
                  </a:moveTo>
                  <a:cubicBezTo>
                    <a:pt x="14" y="65"/>
                    <a:pt x="14" y="65"/>
                    <a:pt x="14" y="66"/>
                  </a:cubicBezTo>
                  <a:cubicBezTo>
                    <a:pt x="17" y="66"/>
                    <a:pt x="19" y="66"/>
                    <a:pt x="21" y="66"/>
                  </a:cubicBezTo>
                  <a:cubicBezTo>
                    <a:pt x="21" y="65"/>
                    <a:pt x="21" y="65"/>
                    <a:pt x="21" y="64"/>
                  </a:cubicBezTo>
                  <a:cubicBezTo>
                    <a:pt x="19" y="64"/>
                    <a:pt x="17" y="64"/>
                    <a:pt x="14" y="64"/>
                  </a:cubicBezTo>
                  <a:close/>
                  <a:moveTo>
                    <a:pt x="32" y="61"/>
                  </a:moveTo>
                  <a:cubicBezTo>
                    <a:pt x="32" y="62"/>
                    <a:pt x="32" y="62"/>
                    <a:pt x="32" y="62"/>
                  </a:cubicBezTo>
                  <a:cubicBezTo>
                    <a:pt x="35" y="62"/>
                    <a:pt x="37" y="62"/>
                    <a:pt x="39" y="62"/>
                  </a:cubicBezTo>
                  <a:cubicBezTo>
                    <a:pt x="39" y="62"/>
                    <a:pt x="39" y="62"/>
                    <a:pt x="39" y="61"/>
                  </a:cubicBezTo>
                  <a:cubicBezTo>
                    <a:pt x="37" y="61"/>
                    <a:pt x="35" y="61"/>
                    <a:pt x="32" y="61"/>
                  </a:cubicBez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806" name="Rectangle 2612"/>
            <p:cNvSpPr>
              <a:spLocks noChangeArrowheads="1"/>
            </p:cNvSpPr>
            <p:nvPr/>
          </p:nvSpPr>
          <p:spPr bwMode="auto">
            <a:xfrm>
              <a:off x="-2405062" y="882650"/>
              <a:ext cx="41275" cy="273050"/>
            </a:xfrm>
            <a:prstGeom prst="rect">
              <a:avLst/>
            </a:pr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807" name="Freeform 2613"/>
            <p:cNvSpPr>
              <a:spLocks noEditPoints="1"/>
            </p:cNvSpPr>
            <p:nvPr/>
          </p:nvSpPr>
          <p:spPr bwMode="auto">
            <a:xfrm>
              <a:off x="-2608262" y="571500"/>
              <a:ext cx="206375" cy="584200"/>
            </a:xfrm>
            <a:custGeom>
              <a:avLst/>
              <a:gdLst>
                <a:gd name="T0" fmla="*/ 18 w 63"/>
                <a:gd name="T1" fmla="*/ 45 h 179"/>
                <a:gd name="T2" fmla="*/ 48 w 63"/>
                <a:gd name="T3" fmla="*/ 13 h 179"/>
                <a:gd name="T4" fmla="*/ 11 w 63"/>
                <a:gd name="T5" fmla="*/ 149 h 179"/>
                <a:gd name="T6" fmla="*/ 22 w 63"/>
                <a:gd name="T7" fmla="*/ 151 h 179"/>
                <a:gd name="T8" fmla="*/ 36 w 63"/>
                <a:gd name="T9" fmla="*/ 149 h 179"/>
                <a:gd name="T10" fmla="*/ 52 w 63"/>
                <a:gd name="T11" fmla="*/ 151 h 179"/>
                <a:gd name="T12" fmla="*/ 45 w 63"/>
                <a:gd name="T13" fmla="*/ 36 h 179"/>
                <a:gd name="T14" fmla="*/ 41 w 63"/>
                <a:gd name="T15" fmla="*/ 41 h 179"/>
                <a:gd name="T16" fmla="*/ 56 w 63"/>
                <a:gd name="T17" fmla="*/ 43 h 179"/>
                <a:gd name="T18" fmla="*/ 41 w 63"/>
                <a:gd name="T19" fmla="*/ 46 h 179"/>
                <a:gd name="T20" fmla="*/ 36 w 63"/>
                <a:gd name="T21" fmla="*/ 54 h 179"/>
                <a:gd name="T22" fmla="*/ 51 w 63"/>
                <a:gd name="T23" fmla="*/ 51 h 179"/>
                <a:gd name="T24" fmla="*/ 52 w 63"/>
                <a:gd name="T25" fmla="*/ 56 h 179"/>
                <a:gd name="T26" fmla="*/ 40 w 63"/>
                <a:gd name="T27" fmla="*/ 64 h 179"/>
                <a:gd name="T28" fmla="*/ 47 w 63"/>
                <a:gd name="T29" fmla="*/ 61 h 179"/>
                <a:gd name="T30" fmla="*/ 24 w 63"/>
                <a:gd name="T31" fmla="*/ 69 h 179"/>
                <a:gd name="T32" fmla="*/ 45 w 63"/>
                <a:gd name="T33" fmla="*/ 67 h 179"/>
                <a:gd name="T34" fmla="*/ 18 w 63"/>
                <a:gd name="T35" fmla="*/ 72 h 179"/>
                <a:gd name="T36" fmla="*/ 45 w 63"/>
                <a:gd name="T37" fmla="*/ 74 h 179"/>
                <a:gd name="T38" fmla="*/ 52 w 63"/>
                <a:gd name="T39" fmla="*/ 72 h 179"/>
                <a:gd name="T40" fmla="*/ 18 w 63"/>
                <a:gd name="T41" fmla="*/ 79 h 179"/>
                <a:gd name="T42" fmla="*/ 40 w 63"/>
                <a:gd name="T43" fmla="*/ 77 h 179"/>
                <a:gd name="T44" fmla="*/ 52 w 63"/>
                <a:gd name="T45" fmla="*/ 77 h 179"/>
                <a:gd name="T46" fmla="*/ 10 w 63"/>
                <a:gd name="T47" fmla="*/ 85 h 179"/>
                <a:gd name="T48" fmla="*/ 24 w 63"/>
                <a:gd name="T49" fmla="*/ 82 h 179"/>
                <a:gd name="T50" fmla="*/ 47 w 63"/>
                <a:gd name="T51" fmla="*/ 85 h 179"/>
                <a:gd name="T52" fmla="*/ 16 w 63"/>
                <a:gd name="T53" fmla="*/ 87 h 179"/>
                <a:gd name="T54" fmla="*/ 36 w 63"/>
                <a:gd name="T55" fmla="*/ 87 h 179"/>
                <a:gd name="T56" fmla="*/ 56 w 63"/>
                <a:gd name="T57" fmla="*/ 90 h 179"/>
                <a:gd name="T58" fmla="*/ 18 w 63"/>
                <a:gd name="T59" fmla="*/ 92 h 179"/>
                <a:gd name="T60" fmla="*/ 47 w 63"/>
                <a:gd name="T61" fmla="*/ 95 h 179"/>
                <a:gd name="T62" fmla="*/ 16 w 63"/>
                <a:gd name="T63" fmla="*/ 97 h 179"/>
                <a:gd name="T64" fmla="*/ 24 w 63"/>
                <a:gd name="T65" fmla="*/ 97 h 179"/>
                <a:gd name="T66" fmla="*/ 45 w 63"/>
                <a:gd name="T67" fmla="*/ 100 h 179"/>
                <a:gd name="T68" fmla="*/ 52 w 63"/>
                <a:gd name="T69" fmla="*/ 97 h 179"/>
                <a:gd name="T70" fmla="*/ 18 w 63"/>
                <a:gd name="T71" fmla="*/ 105 h 179"/>
                <a:gd name="T72" fmla="*/ 40 w 63"/>
                <a:gd name="T73" fmla="*/ 102 h 179"/>
                <a:gd name="T74" fmla="*/ 52 w 63"/>
                <a:gd name="T75" fmla="*/ 102 h 179"/>
                <a:gd name="T76" fmla="*/ 10 w 63"/>
                <a:gd name="T77" fmla="*/ 110 h 179"/>
                <a:gd name="T78" fmla="*/ 24 w 63"/>
                <a:gd name="T79" fmla="*/ 108 h 179"/>
                <a:gd name="T80" fmla="*/ 47 w 63"/>
                <a:gd name="T81" fmla="*/ 110 h 179"/>
                <a:gd name="T82" fmla="*/ 16 w 63"/>
                <a:gd name="T83" fmla="*/ 113 h 179"/>
                <a:gd name="T84" fmla="*/ 24 w 63"/>
                <a:gd name="T85" fmla="*/ 113 h 179"/>
                <a:gd name="T86" fmla="*/ 45 w 63"/>
                <a:gd name="T87" fmla="*/ 115 h 179"/>
                <a:gd name="T88" fmla="*/ 52 w 63"/>
                <a:gd name="T89" fmla="*/ 113 h 179"/>
                <a:gd name="T90" fmla="*/ 24 w 63"/>
                <a:gd name="T91" fmla="*/ 121 h 179"/>
                <a:gd name="T92" fmla="*/ 45 w 63"/>
                <a:gd name="T93" fmla="*/ 118 h 179"/>
                <a:gd name="T94" fmla="*/ 5 w 63"/>
                <a:gd name="T95" fmla="*/ 123 h 179"/>
                <a:gd name="T96" fmla="*/ 28 w 63"/>
                <a:gd name="T97" fmla="*/ 126 h 179"/>
                <a:gd name="T98" fmla="*/ 47 w 63"/>
                <a:gd name="T99" fmla="*/ 123 h 179"/>
                <a:gd name="T100" fmla="*/ 5 w 63"/>
                <a:gd name="T101" fmla="*/ 131 h 179"/>
                <a:gd name="T102" fmla="*/ 28 w 63"/>
                <a:gd name="T103" fmla="*/ 128 h 179"/>
                <a:gd name="T104" fmla="*/ 47 w 63"/>
                <a:gd name="T105" fmla="*/ 128 h 179"/>
                <a:gd name="T106" fmla="*/ 16 w 63"/>
                <a:gd name="T107" fmla="*/ 136 h 179"/>
                <a:gd name="T108" fmla="*/ 18 w 63"/>
                <a:gd name="T109" fmla="*/ 133 h 179"/>
                <a:gd name="T110" fmla="*/ 47 w 63"/>
                <a:gd name="T111" fmla="*/ 136 h 179"/>
                <a:gd name="T112" fmla="*/ 16 w 63"/>
                <a:gd name="T113" fmla="*/ 138 h 179"/>
                <a:gd name="T114" fmla="*/ 36 w 63"/>
                <a:gd name="T115" fmla="*/ 138 h 179"/>
                <a:gd name="T116" fmla="*/ 51 w 63"/>
                <a:gd name="T117" fmla="*/ 141 h 179"/>
                <a:gd name="T118" fmla="*/ 11 w 63"/>
                <a:gd name="T119" fmla="*/ 144 h 179"/>
                <a:gd name="T120" fmla="*/ 24 w 63"/>
                <a:gd name="T121" fmla="*/ 146 h 179"/>
                <a:gd name="T122" fmla="*/ 51 w 63"/>
                <a:gd name="T123" fmla="*/ 14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 h="179">
                  <a:moveTo>
                    <a:pt x="63" y="179"/>
                  </a:moveTo>
                  <a:cubicBezTo>
                    <a:pt x="38" y="179"/>
                    <a:pt x="38" y="179"/>
                    <a:pt x="38" y="179"/>
                  </a:cubicBezTo>
                  <a:cubicBezTo>
                    <a:pt x="28" y="179"/>
                    <a:pt x="28" y="179"/>
                    <a:pt x="28" y="179"/>
                  </a:cubicBezTo>
                  <a:cubicBezTo>
                    <a:pt x="0" y="179"/>
                    <a:pt x="0" y="179"/>
                    <a:pt x="0" y="179"/>
                  </a:cubicBezTo>
                  <a:cubicBezTo>
                    <a:pt x="0" y="61"/>
                    <a:pt x="0" y="61"/>
                    <a:pt x="0" y="61"/>
                  </a:cubicBezTo>
                  <a:cubicBezTo>
                    <a:pt x="9" y="56"/>
                    <a:pt x="9" y="56"/>
                    <a:pt x="9" y="56"/>
                  </a:cubicBezTo>
                  <a:cubicBezTo>
                    <a:pt x="9" y="45"/>
                    <a:pt x="9" y="45"/>
                    <a:pt x="9" y="45"/>
                  </a:cubicBezTo>
                  <a:cubicBezTo>
                    <a:pt x="12" y="45"/>
                    <a:pt x="12" y="45"/>
                    <a:pt x="12" y="45"/>
                  </a:cubicBezTo>
                  <a:cubicBezTo>
                    <a:pt x="12" y="33"/>
                    <a:pt x="12" y="33"/>
                    <a:pt x="12" y="33"/>
                  </a:cubicBezTo>
                  <a:cubicBezTo>
                    <a:pt x="13" y="33"/>
                    <a:pt x="13" y="33"/>
                    <a:pt x="13" y="33"/>
                  </a:cubicBezTo>
                  <a:cubicBezTo>
                    <a:pt x="13" y="45"/>
                    <a:pt x="13" y="45"/>
                    <a:pt x="13" y="45"/>
                  </a:cubicBezTo>
                  <a:cubicBezTo>
                    <a:pt x="18" y="45"/>
                    <a:pt x="18" y="45"/>
                    <a:pt x="18" y="45"/>
                  </a:cubicBezTo>
                  <a:cubicBezTo>
                    <a:pt x="18" y="31"/>
                    <a:pt x="18" y="31"/>
                    <a:pt x="18" y="31"/>
                  </a:cubicBezTo>
                  <a:cubicBezTo>
                    <a:pt x="20" y="31"/>
                    <a:pt x="20" y="31"/>
                    <a:pt x="20" y="31"/>
                  </a:cubicBezTo>
                  <a:cubicBezTo>
                    <a:pt x="20" y="45"/>
                    <a:pt x="20" y="45"/>
                    <a:pt x="20" y="45"/>
                  </a:cubicBezTo>
                  <a:cubicBezTo>
                    <a:pt x="23" y="45"/>
                    <a:pt x="23" y="45"/>
                    <a:pt x="23" y="45"/>
                  </a:cubicBezTo>
                  <a:cubicBezTo>
                    <a:pt x="23" y="48"/>
                    <a:pt x="23" y="48"/>
                    <a:pt x="23" y="48"/>
                  </a:cubicBezTo>
                  <a:cubicBezTo>
                    <a:pt x="28" y="45"/>
                    <a:pt x="28" y="45"/>
                    <a:pt x="28" y="45"/>
                  </a:cubicBezTo>
                  <a:cubicBezTo>
                    <a:pt x="28" y="9"/>
                    <a:pt x="28" y="9"/>
                    <a:pt x="28" y="9"/>
                  </a:cubicBezTo>
                  <a:cubicBezTo>
                    <a:pt x="37" y="13"/>
                    <a:pt x="37" y="13"/>
                    <a:pt x="37" y="13"/>
                  </a:cubicBezTo>
                  <a:cubicBezTo>
                    <a:pt x="47" y="13"/>
                    <a:pt x="47" y="13"/>
                    <a:pt x="47" y="13"/>
                  </a:cubicBezTo>
                  <a:cubicBezTo>
                    <a:pt x="47" y="0"/>
                    <a:pt x="47" y="0"/>
                    <a:pt x="47" y="0"/>
                  </a:cubicBezTo>
                  <a:cubicBezTo>
                    <a:pt x="48" y="0"/>
                    <a:pt x="48" y="0"/>
                    <a:pt x="48" y="0"/>
                  </a:cubicBezTo>
                  <a:cubicBezTo>
                    <a:pt x="48" y="13"/>
                    <a:pt x="48" y="13"/>
                    <a:pt x="48" y="13"/>
                  </a:cubicBezTo>
                  <a:cubicBezTo>
                    <a:pt x="51" y="13"/>
                    <a:pt x="51" y="13"/>
                    <a:pt x="51" y="13"/>
                  </a:cubicBezTo>
                  <a:cubicBezTo>
                    <a:pt x="51" y="9"/>
                    <a:pt x="51" y="9"/>
                    <a:pt x="51" y="9"/>
                  </a:cubicBezTo>
                  <a:cubicBezTo>
                    <a:pt x="53" y="9"/>
                    <a:pt x="53" y="9"/>
                    <a:pt x="53" y="9"/>
                  </a:cubicBezTo>
                  <a:cubicBezTo>
                    <a:pt x="53" y="21"/>
                    <a:pt x="53" y="21"/>
                    <a:pt x="53" y="21"/>
                  </a:cubicBezTo>
                  <a:cubicBezTo>
                    <a:pt x="63" y="26"/>
                    <a:pt x="63" y="26"/>
                    <a:pt x="63" y="26"/>
                  </a:cubicBezTo>
                  <a:cubicBezTo>
                    <a:pt x="63" y="179"/>
                    <a:pt x="63" y="179"/>
                    <a:pt x="63" y="179"/>
                  </a:cubicBezTo>
                  <a:close/>
                  <a:moveTo>
                    <a:pt x="41" y="31"/>
                  </a:moveTo>
                  <a:cubicBezTo>
                    <a:pt x="41" y="31"/>
                    <a:pt x="41" y="32"/>
                    <a:pt x="41" y="33"/>
                  </a:cubicBezTo>
                  <a:cubicBezTo>
                    <a:pt x="42" y="33"/>
                    <a:pt x="44" y="33"/>
                    <a:pt x="45" y="33"/>
                  </a:cubicBezTo>
                  <a:cubicBezTo>
                    <a:pt x="45" y="32"/>
                    <a:pt x="45" y="31"/>
                    <a:pt x="45" y="31"/>
                  </a:cubicBezTo>
                  <a:cubicBezTo>
                    <a:pt x="44" y="31"/>
                    <a:pt x="42" y="31"/>
                    <a:pt x="41" y="31"/>
                  </a:cubicBezTo>
                  <a:close/>
                  <a:moveTo>
                    <a:pt x="11" y="149"/>
                  </a:moveTo>
                  <a:cubicBezTo>
                    <a:pt x="11" y="150"/>
                    <a:pt x="11" y="150"/>
                    <a:pt x="11" y="151"/>
                  </a:cubicBezTo>
                  <a:cubicBezTo>
                    <a:pt x="13" y="151"/>
                    <a:pt x="14" y="151"/>
                    <a:pt x="16" y="151"/>
                  </a:cubicBezTo>
                  <a:cubicBezTo>
                    <a:pt x="16" y="150"/>
                    <a:pt x="16" y="150"/>
                    <a:pt x="16" y="149"/>
                  </a:cubicBezTo>
                  <a:cubicBezTo>
                    <a:pt x="14" y="149"/>
                    <a:pt x="13" y="149"/>
                    <a:pt x="11" y="149"/>
                  </a:cubicBezTo>
                  <a:close/>
                  <a:moveTo>
                    <a:pt x="5" y="149"/>
                  </a:moveTo>
                  <a:cubicBezTo>
                    <a:pt x="5" y="151"/>
                    <a:pt x="5" y="151"/>
                    <a:pt x="5" y="151"/>
                  </a:cubicBezTo>
                  <a:cubicBezTo>
                    <a:pt x="10" y="151"/>
                    <a:pt x="10" y="151"/>
                    <a:pt x="10" y="151"/>
                  </a:cubicBezTo>
                  <a:cubicBezTo>
                    <a:pt x="10" y="149"/>
                    <a:pt x="10" y="149"/>
                    <a:pt x="10" y="149"/>
                  </a:cubicBezTo>
                  <a:cubicBezTo>
                    <a:pt x="5" y="149"/>
                    <a:pt x="5" y="149"/>
                    <a:pt x="5" y="149"/>
                  </a:cubicBezTo>
                  <a:close/>
                  <a:moveTo>
                    <a:pt x="18" y="149"/>
                  </a:moveTo>
                  <a:cubicBezTo>
                    <a:pt x="18" y="150"/>
                    <a:pt x="18" y="150"/>
                    <a:pt x="18" y="151"/>
                  </a:cubicBezTo>
                  <a:cubicBezTo>
                    <a:pt x="19" y="151"/>
                    <a:pt x="20" y="151"/>
                    <a:pt x="22" y="151"/>
                  </a:cubicBezTo>
                  <a:cubicBezTo>
                    <a:pt x="22" y="150"/>
                    <a:pt x="22" y="150"/>
                    <a:pt x="22" y="149"/>
                  </a:cubicBezTo>
                  <a:cubicBezTo>
                    <a:pt x="20" y="149"/>
                    <a:pt x="19" y="149"/>
                    <a:pt x="18" y="149"/>
                  </a:cubicBezTo>
                  <a:close/>
                  <a:moveTo>
                    <a:pt x="24" y="149"/>
                  </a:moveTo>
                  <a:cubicBezTo>
                    <a:pt x="24" y="150"/>
                    <a:pt x="24" y="150"/>
                    <a:pt x="24" y="151"/>
                  </a:cubicBezTo>
                  <a:cubicBezTo>
                    <a:pt x="25" y="151"/>
                    <a:pt x="26" y="151"/>
                    <a:pt x="28" y="151"/>
                  </a:cubicBezTo>
                  <a:cubicBezTo>
                    <a:pt x="28" y="150"/>
                    <a:pt x="28" y="150"/>
                    <a:pt x="28" y="149"/>
                  </a:cubicBezTo>
                  <a:cubicBezTo>
                    <a:pt x="26" y="149"/>
                    <a:pt x="25" y="149"/>
                    <a:pt x="24" y="149"/>
                  </a:cubicBezTo>
                  <a:close/>
                  <a:moveTo>
                    <a:pt x="36" y="149"/>
                  </a:moveTo>
                  <a:cubicBezTo>
                    <a:pt x="36" y="150"/>
                    <a:pt x="36" y="150"/>
                    <a:pt x="36" y="151"/>
                  </a:cubicBezTo>
                  <a:cubicBezTo>
                    <a:pt x="37" y="151"/>
                    <a:pt x="38" y="151"/>
                    <a:pt x="40" y="151"/>
                  </a:cubicBezTo>
                  <a:cubicBezTo>
                    <a:pt x="40" y="150"/>
                    <a:pt x="40" y="150"/>
                    <a:pt x="40" y="149"/>
                  </a:cubicBezTo>
                  <a:cubicBezTo>
                    <a:pt x="38" y="149"/>
                    <a:pt x="37" y="149"/>
                    <a:pt x="36" y="149"/>
                  </a:cubicBezTo>
                  <a:close/>
                  <a:moveTo>
                    <a:pt x="41" y="149"/>
                  </a:moveTo>
                  <a:cubicBezTo>
                    <a:pt x="41" y="150"/>
                    <a:pt x="41" y="150"/>
                    <a:pt x="41" y="151"/>
                  </a:cubicBezTo>
                  <a:cubicBezTo>
                    <a:pt x="42" y="151"/>
                    <a:pt x="44" y="151"/>
                    <a:pt x="45" y="151"/>
                  </a:cubicBezTo>
                  <a:cubicBezTo>
                    <a:pt x="45" y="150"/>
                    <a:pt x="45" y="150"/>
                    <a:pt x="45" y="149"/>
                  </a:cubicBezTo>
                  <a:cubicBezTo>
                    <a:pt x="44" y="149"/>
                    <a:pt x="42" y="149"/>
                    <a:pt x="41" y="149"/>
                  </a:cubicBezTo>
                  <a:close/>
                  <a:moveTo>
                    <a:pt x="47" y="149"/>
                  </a:moveTo>
                  <a:cubicBezTo>
                    <a:pt x="47" y="150"/>
                    <a:pt x="47" y="150"/>
                    <a:pt x="47" y="151"/>
                  </a:cubicBezTo>
                  <a:cubicBezTo>
                    <a:pt x="48" y="151"/>
                    <a:pt x="49" y="151"/>
                    <a:pt x="51" y="151"/>
                  </a:cubicBezTo>
                  <a:cubicBezTo>
                    <a:pt x="51" y="150"/>
                    <a:pt x="51" y="150"/>
                    <a:pt x="51" y="149"/>
                  </a:cubicBezTo>
                  <a:cubicBezTo>
                    <a:pt x="49" y="149"/>
                    <a:pt x="48" y="149"/>
                    <a:pt x="47" y="149"/>
                  </a:cubicBezTo>
                  <a:close/>
                  <a:moveTo>
                    <a:pt x="52" y="149"/>
                  </a:moveTo>
                  <a:cubicBezTo>
                    <a:pt x="52" y="151"/>
                    <a:pt x="52" y="151"/>
                    <a:pt x="52" y="151"/>
                  </a:cubicBezTo>
                  <a:cubicBezTo>
                    <a:pt x="56" y="151"/>
                    <a:pt x="56" y="151"/>
                    <a:pt x="56" y="151"/>
                  </a:cubicBezTo>
                  <a:cubicBezTo>
                    <a:pt x="56" y="149"/>
                    <a:pt x="56" y="149"/>
                    <a:pt x="56" y="149"/>
                  </a:cubicBezTo>
                  <a:cubicBezTo>
                    <a:pt x="52" y="149"/>
                    <a:pt x="52" y="149"/>
                    <a:pt x="52" y="149"/>
                  </a:cubicBezTo>
                  <a:close/>
                  <a:moveTo>
                    <a:pt x="36" y="36"/>
                  </a:moveTo>
                  <a:cubicBezTo>
                    <a:pt x="36" y="37"/>
                    <a:pt x="36" y="37"/>
                    <a:pt x="36" y="38"/>
                  </a:cubicBezTo>
                  <a:cubicBezTo>
                    <a:pt x="37" y="38"/>
                    <a:pt x="38" y="38"/>
                    <a:pt x="40" y="38"/>
                  </a:cubicBezTo>
                  <a:cubicBezTo>
                    <a:pt x="40" y="37"/>
                    <a:pt x="40" y="37"/>
                    <a:pt x="40" y="36"/>
                  </a:cubicBezTo>
                  <a:cubicBezTo>
                    <a:pt x="38" y="36"/>
                    <a:pt x="37" y="36"/>
                    <a:pt x="36" y="36"/>
                  </a:cubicBezTo>
                  <a:close/>
                  <a:moveTo>
                    <a:pt x="41" y="36"/>
                  </a:moveTo>
                  <a:cubicBezTo>
                    <a:pt x="41" y="37"/>
                    <a:pt x="41" y="37"/>
                    <a:pt x="41" y="38"/>
                  </a:cubicBezTo>
                  <a:cubicBezTo>
                    <a:pt x="42" y="38"/>
                    <a:pt x="44" y="38"/>
                    <a:pt x="45" y="38"/>
                  </a:cubicBezTo>
                  <a:cubicBezTo>
                    <a:pt x="45" y="37"/>
                    <a:pt x="45" y="37"/>
                    <a:pt x="45" y="36"/>
                  </a:cubicBezTo>
                  <a:cubicBezTo>
                    <a:pt x="44" y="36"/>
                    <a:pt x="42" y="36"/>
                    <a:pt x="41" y="36"/>
                  </a:cubicBezTo>
                  <a:close/>
                  <a:moveTo>
                    <a:pt x="47" y="36"/>
                  </a:moveTo>
                  <a:cubicBezTo>
                    <a:pt x="47" y="37"/>
                    <a:pt x="47" y="37"/>
                    <a:pt x="47" y="38"/>
                  </a:cubicBezTo>
                  <a:cubicBezTo>
                    <a:pt x="48" y="38"/>
                    <a:pt x="49" y="38"/>
                    <a:pt x="51" y="38"/>
                  </a:cubicBezTo>
                  <a:cubicBezTo>
                    <a:pt x="51" y="37"/>
                    <a:pt x="51" y="37"/>
                    <a:pt x="51" y="36"/>
                  </a:cubicBezTo>
                  <a:cubicBezTo>
                    <a:pt x="49" y="36"/>
                    <a:pt x="48" y="36"/>
                    <a:pt x="47" y="36"/>
                  </a:cubicBezTo>
                  <a:close/>
                  <a:moveTo>
                    <a:pt x="36" y="41"/>
                  </a:moveTo>
                  <a:cubicBezTo>
                    <a:pt x="36" y="42"/>
                    <a:pt x="36" y="43"/>
                    <a:pt x="36" y="43"/>
                  </a:cubicBezTo>
                  <a:cubicBezTo>
                    <a:pt x="37" y="43"/>
                    <a:pt x="38" y="43"/>
                    <a:pt x="40" y="43"/>
                  </a:cubicBezTo>
                  <a:cubicBezTo>
                    <a:pt x="40" y="43"/>
                    <a:pt x="40" y="42"/>
                    <a:pt x="40" y="41"/>
                  </a:cubicBezTo>
                  <a:cubicBezTo>
                    <a:pt x="38" y="41"/>
                    <a:pt x="37" y="41"/>
                    <a:pt x="36" y="41"/>
                  </a:cubicBezTo>
                  <a:close/>
                  <a:moveTo>
                    <a:pt x="41" y="41"/>
                  </a:moveTo>
                  <a:cubicBezTo>
                    <a:pt x="41" y="42"/>
                    <a:pt x="41" y="43"/>
                    <a:pt x="41" y="43"/>
                  </a:cubicBezTo>
                  <a:cubicBezTo>
                    <a:pt x="42" y="43"/>
                    <a:pt x="44" y="43"/>
                    <a:pt x="45" y="43"/>
                  </a:cubicBezTo>
                  <a:cubicBezTo>
                    <a:pt x="45" y="43"/>
                    <a:pt x="45" y="42"/>
                    <a:pt x="45" y="41"/>
                  </a:cubicBezTo>
                  <a:cubicBezTo>
                    <a:pt x="44" y="41"/>
                    <a:pt x="42" y="41"/>
                    <a:pt x="41" y="41"/>
                  </a:cubicBezTo>
                  <a:close/>
                  <a:moveTo>
                    <a:pt x="47" y="41"/>
                  </a:moveTo>
                  <a:cubicBezTo>
                    <a:pt x="47" y="42"/>
                    <a:pt x="47" y="43"/>
                    <a:pt x="47" y="43"/>
                  </a:cubicBezTo>
                  <a:cubicBezTo>
                    <a:pt x="48" y="43"/>
                    <a:pt x="49" y="43"/>
                    <a:pt x="51" y="43"/>
                  </a:cubicBezTo>
                  <a:cubicBezTo>
                    <a:pt x="51" y="43"/>
                    <a:pt x="51" y="42"/>
                    <a:pt x="51" y="41"/>
                  </a:cubicBezTo>
                  <a:cubicBezTo>
                    <a:pt x="49" y="41"/>
                    <a:pt x="48" y="41"/>
                    <a:pt x="47" y="41"/>
                  </a:cubicBezTo>
                  <a:close/>
                  <a:moveTo>
                    <a:pt x="52" y="41"/>
                  </a:moveTo>
                  <a:cubicBezTo>
                    <a:pt x="52" y="42"/>
                    <a:pt x="52" y="43"/>
                    <a:pt x="52" y="43"/>
                  </a:cubicBezTo>
                  <a:cubicBezTo>
                    <a:pt x="53" y="43"/>
                    <a:pt x="55" y="43"/>
                    <a:pt x="56" y="43"/>
                  </a:cubicBezTo>
                  <a:cubicBezTo>
                    <a:pt x="56" y="43"/>
                    <a:pt x="56" y="42"/>
                    <a:pt x="56" y="41"/>
                  </a:cubicBezTo>
                  <a:cubicBezTo>
                    <a:pt x="55" y="41"/>
                    <a:pt x="53" y="41"/>
                    <a:pt x="52" y="41"/>
                  </a:cubicBezTo>
                  <a:close/>
                  <a:moveTo>
                    <a:pt x="36" y="46"/>
                  </a:moveTo>
                  <a:cubicBezTo>
                    <a:pt x="36" y="47"/>
                    <a:pt x="36" y="48"/>
                    <a:pt x="36" y="49"/>
                  </a:cubicBezTo>
                  <a:cubicBezTo>
                    <a:pt x="37" y="49"/>
                    <a:pt x="38" y="49"/>
                    <a:pt x="40" y="49"/>
                  </a:cubicBezTo>
                  <a:cubicBezTo>
                    <a:pt x="40" y="48"/>
                    <a:pt x="40" y="47"/>
                    <a:pt x="40" y="46"/>
                  </a:cubicBezTo>
                  <a:cubicBezTo>
                    <a:pt x="38" y="46"/>
                    <a:pt x="37" y="46"/>
                    <a:pt x="36" y="46"/>
                  </a:cubicBezTo>
                  <a:close/>
                  <a:moveTo>
                    <a:pt x="41" y="46"/>
                  </a:moveTo>
                  <a:cubicBezTo>
                    <a:pt x="41" y="47"/>
                    <a:pt x="41" y="48"/>
                    <a:pt x="41" y="49"/>
                  </a:cubicBezTo>
                  <a:cubicBezTo>
                    <a:pt x="42" y="49"/>
                    <a:pt x="44" y="49"/>
                    <a:pt x="45" y="49"/>
                  </a:cubicBezTo>
                  <a:cubicBezTo>
                    <a:pt x="45" y="48"/>
                    <a:pt x="45" y="47"/>
                    <a:pt x="45" y="46"/>
                  </a:cubicBezTo>
                  <a:cubicBezTo>
                    <a:pt x="44" y="46"/>
                    <a:pt x="42" y="46"/>
                    <a:pt x="41" y="46"/>
                  </a:cubicBezTo>
                  <a:close/>
                  <a:moveTo>
                    <a:pt x="47" y="46"/>
                  </a:moveTo>
                  <a:cubicBezTo>
                    <a:pt x="47" y="47"/>
                    <a:pt x="47" y="48"/>
                    <a:pt x="47" y="49"/>
                  </a:cubicBezTo>
                  <a:cubicBezTo>
                    <a:pt x="48" y="49"/>
                    <a:pt x="49" y="49"/>
                    <a:pt x="51" y="49"/>
                  </a:cubicBezTo>
                  <a:cubicBezTo>
                    <a:pt x="51" y="48"/>
                    <a:pt x="51" y="47"/>
                    <a:pt x="51" y="46"/>
                  </a:cubicBezTo>
                  <a:cubicBezTo>
                    <a:pt x="49" y="46"/>
                    <a:pt x="48" y="46"/>
                    <a:pt x="47" y="46"/>
                  </a:cubicBezTo>
                  <a:close/>
                  <a:moveTo>
                    <a:pt x="52" y="46"/>
                  </a:moveTo>
                  <a:cubicBezTo>
                    <a:pt x="52" y="47"/>
                    <a:pt x="52" y="48"/>
                    <a:pt x="52" y="49"/>
                  </a:cubicBezTo>
                  <a:cubicBezTo>
                    <a:pt x="53" y="49"/>
                    <a:pt x="55" y="49"/>
                    <a:pt x="56" y="49"/>
                  </a:cubicBezTo>
                  <a:cubicBezTo>
                    <a:pt x="56" y="48"/>
                    <a:pt x="56" y="47"/>
                    <a:pt x="56" y="46"/>
                  </a:cubicBezTo>
                  <a:cubicBezTo>
                    <a:pt x="55" y="46"/>
                    <a:pt x="53" y="46"/>
                    <a:pt x="52" y="46"/>
                  </a:cubicBezTo>
                  <a:close/>
                  <a:moveTo>
                    <a:pt x="36" y="51"/>
                  </a:moveTo>
                  <a:cubicBezTo>
                    <a:pt x="36" y="52"/>
                    <a:pt x="36" y="53"/>
                    <a:pt x="36" y="54"/>
                  </a:cubicBezTo>
                  <a:cubicBezTo>
                    <a:pt x="37" y="54"/>
                    <a:pt x="38" y="54"/>
                    <a:pt x="40" y="54"/>
                  </a:cubicBezTo>
                  <a:cubicBezTo>
                    <a:pt x="40" y="53"/>
                    <a:pt x="40" y="52"/>
                    <a:pt x="40" y="51"/>
                  </a:cubicBezTo>
                  <a:cubicBezTo>
                    <a:pt x="38" y="51"/>
                    <a:pt x="37" y="51"/>
                    <a:pt x="36" y="51"/>
                  </a:cubicBezTo>
                  <a:close/>
                  <a:moveTo>
                    <a:pt x="41" y="51"/>
                  </a:moveTo>
                  <a:cubicBezTo>
                    <a:pt x="41" y="52"/>
                    <a:pt x="41" y="53"/>
                    <a:pt x="41" y="54"/>
                  </a:cubicBezTo>
                  <a:cubicBezTo>
                    <a:pt x="42" y="54"/>
                    <a:pt x="44" y="54"/>
                    <a:pt x="45" y="54"/>
                  </a:cubicBezTo>
                  <a:cubicBezTo>
                    <a:pt x="45" y="53"/>
                    <a:pt x="45" y="52"/>
                    <a:pt x="45" y="51"/>
                  </a:cubicBezTo>
                  <a:cubicBezTo>
                    <a:pt x="44" y="51"/>
                    <a:pt x="42" y="51"/>
                    <a:pt x="41" y="51"/>
                  </a:cubicBezTo>
                  <a:close/>
                  <a:moveTo>
                    <a:pt x="47" y="51"/>
                  </a:moveTo>
                  <a:cubicBezTo>
                    <a:pt x="47" y="52"/>
                    <a:pt x="47" y="53"/>
                    <a:pt x="47" y="54"/>
                  </a:cubicBezTo>
                  <a:cubicBezTo>
                    <a:pt x="48" y="54"/>
                    <a:pt x="49" y="54"/>
                    <a:pt x="51" y="54"/>
                  </a:cubicBezTo>
                  <a:cubicBezTo>
                    <a:pt x="51" y="53"/>
                    <a:pt x="51" y="52"/>
                    <a:pt x="51" y="51"/>
                  </a:cubicBezTo>
                  <a:cubicBezTo>
                    <a:pt x="49" y="51"/>
                    <a:pt x="48" y="51"/>
                    <a:pt x="47" y="51"/>
                  </a:cubicBezTo>
                  <a:close/>
                  <a:moveTo>
                    <a:pt x="52" y="51"/>
                  </a:moveTo>
                  <a:cubicBezTo>
                    <a:pt x="52" y="52"/>
                    <a:pt x="52" y="53"/>
                    <a:pt x="52" y="54"/>
                  </a:cubicBezTo>
                  <a:cubicBezTo>
                    <a:pt x="53" y="54"/>
                    <a:pt x="55" y="54"/>
                    <a:pt x="56" y="54"/>
                  </a:cubicBezTo>
                  <a:cubicBezTo>
                    <a:pt x="56" y="53"/>
                    <a:pt x="56" y="52"/>
                    <a:pt x="56" y="51"/>
                  </a:cubicBezTo>
                  <a:cubicBezTo>
                    <a:pt x="55" y="51"/>
                    <a:pt x="53" y="51"/>
                    <a:pt x="52" y="51"/>
                  </a:cubicBezTo>
                  <a:close/>
                  <a:moveTo>
                    <a:pt x="41" y="56"/>
                  </a:moveTo>
                  <a:cubicBezTo>
                    <a:pt x="41" y="57"/>
                    <a:pt x="41" y="58"/>
                    <a:pt x="41" y="59"/>
                  </a:cubicBezTo>
                  <a:cubicBezTo>
                    <a:pt x="42" y="59"/>
                    <a:pt x="44" y="59"/>
                    <a:pt x="45" y="59"/>
                  </a:cubicBezTo>
                  <a:cubicBezTo>
                    <a:pt x="45" y="58"/>
                    <a:pt x="45" y="57"/>
                    <a:pt x="45" y="56"/>
                  </a:cubicBezTo>
                  <a:cubicBezTo>
                    <a:pt x="44" y="56"/>
                    <a:pt x="42" y="56"/>
                    <a:pt x="41" y="56"/>
                  </a:cubicBezTo>
                  <a:close/>
                  <a:moveTo>
                    <a:pt x="52" y="56"/>
                  </a:moveTo>
                  <a:cubicBezTo>
                    <a:pt x="52" y="57"/>
                    <a:pt x="52" y="58"/>
                    <a:pt x="52" y="59"/>
                  </a:cubicBezTo>
                  <a:cubicBezTo>
                    <a:pt x="53" y="59"/>
                    <a:pt x="55" y="59"/>
                    <a:pt x="56" y="59"/>
                  </a:cubicBezTo>
                  <a:cubicBezTo>
                    <a:pt x="56" y="58"/>
                    <a:pt x="56" y="57"/>
                    <a:pt x="56" y="56"/>
                  </a:cubicBezTo>
                  <a:cubicBezTo>
                    <a:pt x="55" y="56"/>
                    <a:pt x="53" y="56"/>
                    <a:pt x="52" y="56"/>
                  </a:cubicBezTo>
                  <a:close/>
                  <a:moveTo>
                    <a:pt x="24" y="61"/>
                  </a:moveTo>
                  <a:cubicBezTo>
                    <a:pt x="24" y="62"/>
                    <a:pt x="24" y="63"/>
                    <a:pt x="24" y="64"/>
                  </a:cubicBezTo>
                  <a:cubicBezTo>
                    <a:pt x="25" y="64"/>
                    <a:pt x="26" y="64"/>
                    <a:pt x="28" y="64"/>
                  </a:cubicBezTo>
                  <a:cubicBezTo>
                    <a:pt x="28" y="63"/>
                    <a:pt x="28" y="62"/>
                    <a:pt x="28" y="61"/>
                  </a:cubicBezTo>
                  <a:cubicBezTo>
                    <a:pt x="26" y="61"/>
                    <a:pt x="25" y="61"/>
                    <a:pt x="24" y="61"/>
                  </a:cubicBezTo>
                  <a:close/>
                  <a:moveTo>
                    <a:pt x="36" y="61"/>
                  </a:moveTo>
                  <a:cubicBezTo>
                    <a:pt x="36" y="62"/>
                    <a:pt x="36" y="63"/>
                    <a:pt x="36" y="64"/>
                  </a:cubicBezTo>
                  <a:cubicBezTo>
                    <a:pt x="37" y="64"/>
                    <a:pt x="38" y="64"/>
                    <a:pt x="40" y="64"/>
                  </a:cubicBezTo>
                  <a:cubicBezTo>
                    <a:pt x="40" y="63"/>
                    <a:pt x="40" y="62"/>
                    <a:pt x="40" y="61"/>
                  </a:cubicBezTo>
                  <a:cubicBezTo>
                    <a:pt x="38" y="61"/>
                    <a:pt x="37" y="61"/>
                    <a:pt x="36" y="61"/>
                  </a:cubicBezTo>
                  <a:close/>
                  <a:moveTo>
                    <a:pt x="41" y="61"/>
                  </a:moveTo>
                  <a:cubicBezTo>
                    <a:pt x="41" y="62"/>
                    <a:pt x="41" y="63"/>
                    <a:pt x="41" y="64"/>
                  </a:cubicBezTo>
                  <a:cubicBezTo>
                    <a:pt x="42" y="64"/>
                    <a:pt x="44" y="64"/>
                    <a:pt x="45" y="64"/>
                  </a:cubicBezTo>
                  <a:cubicBezTo>
                    <a:pt x="45" y="63"/>
                    <a:pt x="45" y="62"/>
                    <a:pt x="45" y="61"/>
                  </a:cubicBezTo>
                  <a:cubicBezTo>
                    <a:pt x="44" y="61"/>
                    <a:pt x="42" y="61"/>
                    <a:pt x="41" y="61"/>
                  </a:cubicBezTo>
                  <a:close/>
                  <a:moveTo>
                    <a:pt x="47" y="61"/>
                  </a:moveTo>
                  <a:cubicBezTo>
                    <a:pt x="47" y="62"/>
                    <a:pt x="47" y="63"/>
                    <a:pt x="47" y="64"/>
                  </a:cubicBezTo>
                  <a:cubicBezTo>
                    <a:pt x="48" y="64"/>
                    <a:pt x="49" y="64"/>
                    <a:pt x="51" y="64"/>
                  </a:cubicBezTo>
                  <a:cubicBezTo>
                    <a:pt x="51" y="63"/>
                    <a:pt x="51" y="62"/>
                    <a:pt x="51" y="61"/>
                  </a:cubicBezTo>
                  <a:cubicBezTo>
                    <a:pt x="49" y="61"/>
                    <a:pt x="48" y="61"/>
                    <a:pt x="47" y="61"/>
                  </a:cubicBezTo>
                  <a:close/>
                  <a:moveTo>
                    <a:pt x="52" y="61"/>
                  </a:moveTo>
                  <a:cubicBezTo>
                    <a:pt x="52" y="62"/>
                    <a:pt x="52" y="63"/>
                    <a:pt x="52" y="64"/>
                  </a:cubicBezTo>
                  <a:cubicBezTo>
                    <a:pt x="53" y="64"/>
                    <a:pt x="55" y="64"/>
                    <a:pt x="56" y="64"/>
                  </a:cubicBezTo>
                  <a:cubicBezTo>
                    <a:pt x="56" y="63"/>
                    <a:pt x="56" y="62"/>
                    <a:pt x="56" y="61"/>
                  </a:cubicBezTo>
                  <a:cubicBezTo>
                    <a:pt x="55" y="61"/>
                    <a:pt x="53" y="61"/>
                    <a:pt x="52" y="61"/>
                  </a:cubicBezTo>
                  <a:close/>
                  <a:moveTo>
                    <a:pt x="11" y="67"/>
                  </a:moveTo>
                  <a:cubicBezTo>
                    <a:pt x="11" y="67"/>
                    <a:pt x="11" y="68"/>
                    <a:pt x="11" y="69"/>
                  </a:cubicBezTo>
                  <a:cubicBezTo>
                    <a:pt x="13" y="69"/>
                    <a:pt x="14" y="69"/>
                    <a:pt x="16" y="69"/>
                  </a:cubicBezTo>
                  <a:cubicBezTo>
                    <a:pt x="16" y="68"/>
                    <a:pt x="16" y="67"/>
                    <a:pt x="16" y="67"/>
                  </a:cubicBezTo>
                  <a:cubicBezTo>
                    <a:pt x="14" y="67"/>
                    <a:pt x="13" y="67"/>
                    <a:pt x="11" y="67"/>
                  </a:cubicBezTo>
                  <a:close/>
                  <a:moveTo>
                    <a:pt x="24" y="67"/>
                  </a:moveTo>
                  <a:cubicBezTo>
                    <a:pt x="24" y="67"/>
                    <a:pt x="24" y="68"/>
                    <a:pt x="24" y="69"/>
                  </a:cubicBezTo>
                  <a:cubicBezTo>
                    <a:pt x="25" y="69"/>
                    <a:pt x="26" y="69"/>
                    <a:pt x="28" y="69"/>
                  </a:cubicBezTo>
                  <a:cubicBezTo>
                    <a:pt x="28" y="68"/>
                    <a:pt x="28" y="67"/>
                    <a:pt x="28" y="67"/>
                  </a:cubicBezTo>
                  <a:cubicBezTo>
                    <a:pt x="26" y="67"/>
                    <a:pt x="25" y="67"/>
                    <a:pt x="24" y="67"/>
                  </a:cubicBezTo>
                  <a:close/>
                  <a:moveTo>
                    <a:pt x="36" y="67"/>
                  </a:moveTo>
                  <a:cubicBezTo>
                    <a:pt x="36" y="67"/>
                    <a:pt x="36" y="68"/>
                    <a:pt x="36" y="69"/>
                  </a:cubicBezTo>
                  <a:cubicBezTo>
                    <a:pt x="37" y="69"/>
                    <a:pt x="38" y="69"/>
                    <a:pt x="40" y="69"/>
                  </a:cubicBezTo>
                  <a:cubicBezTo>
                    <a:pt x="40" y="68"/>
                    <a:pt x="40" y="67"/>
                    <a:pt x="40" y="67"/>
                  </a:cubicBezTo>
                  <a:cubicBezTo>
                    <a:pt x="38" y="67"/>
                    <a:pt x="37" y="67"/>
                    <a:pt x="36" y="67"/>
                  </a:cubicBezTo>
                  <a:close/>
                  <a:moveTo>
                    <a:pt x="41" y="67"/>
                  </a:moveTo>
                  <a:cubicBezTo>
                    <a:pt x="41" y="67"/>
                    <a:pt x="41" y="68"/>
                    <a:pt x="41" y="69"/>
                  </a:cubicBezTo>
                  <a:cubicBezTo>
                    <a:pt x="42" y="69"/>
                    <a:pt x="44" y="69"/>
                    <a:pt x="45" y="69"/>
                  </a:cubicBezTo>
                  <a:cubicBezTo>
                    <a:pt x="45" y="68"/>
                    <a:pt x="45" y="67"/>
                    <a:pt x="45" y="67"/>
                  </a:cubicBezTo>
                  <a:cubicBezTo>
                    <a:pt x="44" y="67"/>
                    <a:pt x="42" y="67"/>
                    <a:pt x="41" y="67"/>
                  </a:cubicBezTo>
                  <a:close/>
                  <a:moveTo>
                    <a:pt x="47" y="67"/>
                  </a:moveTo>
                  <a:cubicBezTo>
                    <a:pt x="47" y="67"/>
                    <a:pt x="47" y="68"/>
                    <a:pt x="47" y="69"/>
                  </a:cubicBezTo>
                  <a:cubicBezTo>
                    <a:pt x="48" y="69"/>
                    <a:pt x="49" y="69"/>
                    <a:pt x="51" y="69"/>
                  </a:cubicBezTo>
                  <a:cubicBezTo>
                    <a:pt x="51" y="68"/>
                    <a:pt x="51" y="67"/>
                    <a:pt x="51" y="67"/>
                  </a:cubicBezTo>
                  <a:cubicBezTo>
                    <a:pt x="49" y="67"/>
                    <a:pt x="48" y="67"/>
                    <a:pt x="47" y="67"/>
                  </a:cubicBezTo>
                  <a:close/>
                  <a:moveTo>
                    <a:pt x="52" y="67"/>
                  </a:moveTo>
                  <a:cubicBezTo>
                    <a:pt x="52" y="67"/>
                    <a:pt x="52" y="68"/>
                    <a:pt x="52" y="69"/>
                  </a:cubicBezTo>
                  <a:cubicBezTo>
                    <a:pt x="53" y="69"/>
                    <a:pt x="55" y="69"/>
                    <a:pt x="56" y="69"/>
                  </a:cubicBezTo>
                  <a:cubicBezTo>
                    <a:pt x="56" y="68"/>
                    <a:pt x="56" y="67"/>
                    <a:pt x="56" y="67"/>
                  </a:cubicBezTo>
                  <a:cubicBezTo>
                    <a:pt x="55" y="67"/>
                    <a:pt x="53" y="67"/>
                    <a:pt x="52" y="67"/>
                  </a:cubicBezTo>
                  <a:close/>
                  <a:moveTo>
                    <a:pt x="18" y="72"/>
                  </a:moveTo>
                  <a:cubicBezTo>
                    <a:pt x="18" y="73"/>
                    <a:pt x="18" y="73"/>
                    <a:pt x="18" y="74"/>
                  </a:cubicBezTo>
                  <a:cubicBezTo>
                    <a:pt x="19" y="74"/>
                    <a:pt x="20" y="74"/>
                    <a:pt x="22" y="74"/>
                  </a:cubicBezTo>
                  <a:cubicBezTo>
                    <a:pt x="22" y="73"/>
                    <a:pt x="22" y="73"/>
                    <a:pt x="22" y="72"/>
                  </a:cubicBezTo>
                  <a:cubicBezTo>
                    <a:pt x="20" y="72"/>
                    <a:pt x="19" y="72"/>
                    <a:pt x="18" y="72"/>
                  </a:cubicBezTo>
                  <a:close/>
                  <a:moveTo>
                    <a:pt x="24" y="72"/>
                  </a:moveTo>
                  <a:cubicBezTo>
                    <a:pt x="24" y="73"/>
                    <a:pt x="24" y="73"/>
                    <a:pt x="24" y="74"/>
                  </a:cubicBezTo>
                  <a:cubicBezTo>
                    <a:pt x="25" y="74"/>
                    <a:pt x="26" y="74"/>
                    <a:pt x="28" y="74"/>
                  </a:cubicBezTo>
                  <a:cubicBezTo>
                    <a:pt x="28" y="73"/>
                    <a:pt x="28" y="73"/>
                    <a:pt x="28" y="72"/>
                  </a:cubicBezTo>
                  <a:cubicBezTo>
                    <a:pt x="26" y="72"/>
                    <a:pt x="25" y="72"/>
                    <a:pt x="24" y="72"/>
                  </a:cubicBezTo>
                  <a:close/>
                  <a:moveTo>
                    <a:pt x="41" y="72"/>
                  </a:moveTo>
                  <a:cubicBezTo>
                    <a:pt x="41" y="73"/>
                    <a:pt x="41" y="73"/>
                    <a:pt x="41" y="74"/>
                  </a:cubicBezTo>
                  <a:cubicBezTo>
                    <a:pt x="42" y="74"/>
                    <a:pt x="44" y="74"/>
                    <a:pt x="45" y="74"/>
                  </a:cubicBezTo>
                  <a:cubicBezTo>
                    <a:pt x="45" y="73"/>
                    <a:pt x="45" y="73"/>
                    <a:pt x="45" y="72"/>
                  </a:cubicBezTo>
                  <a:cubicBezTo>
                    <a:pt x="44" y="72"/>
                    <a:pt x="42" y="72"/>
                    <a:pt x="41" y="72"/>
                  </a:cubicBezTo>
                  <a:close/>
                  <a:moveTo>
                    <a:pt x="47" y="72"/>
                  </a:moveTo>
                  <a:cubicBezTo>
                    <a:pt x="47" y="73"/>
                    <a:pt x="47" y="73"/>
                    <a:pt x="47" y="74"/>
                  </a:cubicBezTo>
                  <a:cubicBezTo>
                    <a:pt x="48" y="74"/>
                    <a:pt x="49" y="74"/>
                    <a:pt x="51" y="74"/>
                  </a:cubicBezTo>
                  <a:cubicBezTo>
                    <a:pt x="51" y="73"/>
                    <a:pt x="51" y="73"/>
                    <a:pt x="51" y="72"/>
                  </a:cubicBezTo>
                  <a:cubicBezTo>
                    <a:pt x="49" y="72"/>
                    <a:pt x="48" y="72"/>
                    <a:pt x="47" y="72"/>
                  </a:cubicBezTo>
                  <a:close/>
                  <a:moveTo>
                    <a:pt x="52" y="72"/>
                  </a:moveTo>
                  <a:cubicBezTo>
                    <a:pt x="52" y="73"/>
                    <a:pt x="52" y="73"/>
                    <a:pt x="52" y="74"/>
                  </a:cubicBezTo>
                  <a:cubicBezTo>
                    <a:pt x="53" y="74"/>
                    <a:pt x="55" y="74"/>
                    <a:pt x="56" y="74"/>
                  </a:cubicBezTo>
                  <a:cubicBezTo>
                    <a:pt x="56" y="73"/>
                    <a:pt x="56" y="73"/>
                    <a:pt x="56" y="72"/>
                  </a:cubicBezTo>
                  <a:cubicBezTo>
                    <a:pt x="55" y="72"/>
                    <a:pt x="53" y="72"/>
                    <a:pt x="52" y="72"/>
                  </a:cubicBezTo>
                  <a:close/>
                  <a:moveTo>
                    <a:pt x="11" y="77"/>
                  </a:moveTo>
                  <a:cubicBezTo>
                    <a:pt x="11" y="78"/>
                    <a:pt x="11" y="79"/>
                    <a:pt x="11" y="79"/>
                  </a:cubicBezTo>
                  <a:cubicBezTo>
                    <a:pt x="13" y="79"/>
                    <a:pt x="14" y="79"/>
                    <a:pt x="16" y="79"/>
                  </a:cubicBezTo>
                  <a:cubicBezTo>
                    <a:pt x="16" y="79"/>
                    <a:pt x="16" y="78"/>
                    <a:pt x="16" y="77"/>
                  </a:cubicBezTo>
                  <a:cubicBezTo>
                    <a:pt x="14" y="77"/>
                    <a:pt x="13" y="77"/>
                    <a:pt x="11" y="77"/>
                  </a:cubicBezTo>
                  <a:close/>
                  <a:moveTo>
                    <a:pt x="5" y="77"/>
                  </a:moveTo>
                  <a:cubicBezTo>
                    <a:pt x="5" y="78"/>
                    <a:pt x="5" y="79"/>
                    <a:pt x="5" y="79"/>
                  </a:cubicBezTo>
                  <a:cubicBezTo>
                    <a:pt x="7" y="79"/>
                    <a:pt x="8" y="79"/>
                    <a:pt x="10" y="79"/>
                  </a:cubicBezTo>
                  <a:cubicBezTo>
                    <a:pt x="10" y="79"/>
                    <a:pt x="10" y="78"/>
                    <a:pt x="10" y="77"/>
                  </a:cubicBezTo>
                  <a:cubicBezTo>
                    <a:pt x="8" y="77"/>
                    <a:pt x="7" y="77"/>
                    <a:pt x="5" y="77"/>
                  </a:cubicBezTo>
                  <a:close/>
                  <a:moveTo>
                    <a:pt x="18" y="77"/>
                  </a:moveTo>
                  <a:cubicBezTo>
                    <a:pt x="18" y="78"/>
                    <a:pt x="18" y="79"/>
                    <a:pt x="18" y="79"/>
                  </a:cubicBezTo>
                  <a:cubicBezTo>
                    <a:pt x="19" y="79"/>
                    <a:pt x="20" y="79"/>
                    <a:pt x="22" y="79"/>
                  </a:cubicBezTo>
                  <a:cubicBezTo>
                    <a:pt x="22" y="79"/>
                    <a:pt x="22" y="78"/>
                    <a:pt x="22" y="77"/>
                  </a:cubicBezTo>
                  <a:cubicBezTo>
                    <a:pt x="20" y="77"/>
                    <a:pt x="19" y="77"/>
                    <a:pt x="18" y="77"/>
                  </a:cubicBezTo>
                  <a:close/>
                  <a:moveTo>
                    <a:pt x="24" y="77"/>
                  </a:moveTo>
                  <a:cubicBezTo>
                    <a:pt x="24" y="78"/>
                    <a:pt x="24" y="79"/>
                    <a:pt x="24" y="79"/>
                  </a:cubicBezTo>
                  <a:cubicBezTo>
                    <a:pt x="25" y="79"/>
                    <a:pt x="26" y="79"/>
                    <a:pt x="28" y="79"/>
                  </a:cubicBezTo>
                  <a:cubicBezTo>
                    <a:pt x="28" y="79"/>
                    <a:pt x="28" y="78"/>
                    <a:pt x="28" y="77"/>
                  </a:cubicBezTo>
                  <a:cubicBezTo>
                    <a:pt x="26" y="77"/>
                    <a:pt x="25" y="77"/>
                    <a:pt x="24" y="77"/>
                  </a:cubicBezTo>
                  <a:close/>
                  <a:moveTo>
                    <a:pt x="36" y="77"/>
                  </a:moveTo>
                  <a:cubicBezTo>
                    <a:pt x="36" y="78"/>
                    <a:pt x="36" y="79"/>
                    <a:pt x="36" y="79"/>
                  </a:cubicBezTo>
                  <a:cubicBezTo>
                    <a:pt x="37" y="79"/>
                    <a:pt x="38" y="79"/>
                    <a:pt x="40" y="79"/>
                  </a:cubicBezTo>
                  <a:cubicBezTo>
                    <a:pt x="40" y="79"/>
                    <a:pt x="40" y="78"/>
                    <a:pt x="40" y="77"/>
                  </a:cubicBezTo>
                  <a:cubicBezTo>
                    <a:pt x="38" y="77"/>
                    <a:pt x="37" y="77"/>
                    <a:pt x="36" y="77"/>
                  </a:cubicBezTo>
                  <a:close/>
                  <a:moveTo>
                    <a:pt x="41" y="77"/>
                  </a:moveTo>
                  <a:cubicBezTo>
                    <a:pt x="41" y="78"/>
                    <a:pt x="41" y="79"/>
                    <a:pt x="41" y="79"/>
                  </a:cubicBezTo>
                  <a:cubicBezTo>
                    <a:pt x="42" y="79"/>
                    <a:pt x="44" y="79"/>
                    <a:pt x="45" y="79"/>
                  </a:cubicBezTo>
                  <a:cubicBezTo>
                    <a:pt x="45" y="79"/>
                    <a:pt x="45" y="78"/>
                    <a:pt x="45" y="77"/>
                  </a:cubicBezTo>
                  <a:cubicBezTo>
                    <a:pt x="44" y="77"/>
                    <a:pt x="42" y="77"/>
                    <a:pt x="41" y="77"/>
                  </a:cubicBezTo>
                  <a:close/>
                  <a:moveTo>
                    <a:pt x="47" y="77"/>
                  </a:moveTo>
                  <a:cubicBezTo>
                    <a:pt x="47" y="78"/>
                    <a:pt x="47" y="79"/>
                    <a:pt x="47" y="79"/>
                  </a:cubicBezTo>
                  <a:cubicBezTo>
                    <a:pt x="48" y="79"/>
                    <a:pt x="49" y="79"/>
                    <a:pt x="51" y="79"/>
                  </a:cubicBezTo>
                  <a:cubicBezTo>
                    <a:pt x="51" y="79"/>
                    <a:pt x="51" y="78"/>
                    <a:pt x="51" y="77"/>
                  </a:cubicBezTo>
                  <a:cubicBezTo>
                    <a:pt x="49" y="77"/>
                    <a:pt x="48" y="77"/>
                    <a:pt x="47" y="77"/>
                  </a:cubicBezTo>
                  <a:close/>
                  <a:moveTo>
                    <a:pt x="52" y="77"/>
                  </a:moveTo>
                  <a:cubicBezTo>
                    <a:pt x="52" y="78"/>
                    <a:pt x="52" y="79"/>
                    <a:pt x="52" y="79"/>
                  </a:cubicBezTo>
                  <a:cubicBezTo>
                    <a:pt x="53" y="79"/>
                    <a:pt x="55" y="79"/>
                    <a:pt x="56" y="79"/>
                  </a:cubicBezTo>
                  <a:cubicBezTo>
                    <a:pt x="56" y="79"/>
                    <a:pt x="56" y="78"/>
                    <a:pt x="56" y="77"/>
                  </a:cubicBezTo>
                  <a:cubicBezTo>
                    <a:pt x="55" y="77"/>
                    <a:pt x="53" y="77"/>
                    <a:pt x="52" y="77"/>
                  </a:cubicBezTo>
                  <a:close/>
                  <a:moveTo>
                    <a:pt x="11" y="82"/>
                  </a:moveTo>
                  <a:cubicBezTo>
                    <a:pt x="11" y="83"/>
                    <a:pt x="11" y="84"/>
                    <a:pt x="11" y="85"/>
                  </a:cubicBezTo>
                  <a:cubicBezTo>
                    <a:pt x="13" y="85"/>
                    <a:pt x="14" y="85"/>
                    <a:pt x="16" y="85"/>
                  </a:cubicBezTo>
                  <a:cubicBezTo>
                    <a:pt x="16" y="84"/>
                    <a:pt x="16" y="83"/>
                    <a:pt x="16" y="82"/>
                  </a:cubicBezTo>
                  <a:cubicBezTo>
                    <a:pt x="14" y="82"/>
                    <a:pt x="13" y="82"/>
                    <a:pt x="11" y="82"/>
                  </a:cubicBezTo>
                  <a:close/>
                  <a:moveTo>
                    <a:pt x="5" y="82"/>
                  </a:moveTo>
                  <a:cubicBezTo>
                    <a:pt x="5" y="83"/>
                    <a:pt x="5" y="84"/>
                    <a:pt x="5" y="85"/>
                  </a:cubicBezTo>
                  <a:cubicBezTo>
                    <a:pt x="7" y="85"/>
                    <a:pt x="8" y="85"/>
                    <a:pt x="10" y="85"/>
                  </a:cubicBezTo>
                  <a:cubicBezTo>
                    <a:pt x="10" y="84"/>
                    <a:pt x="10" y="83"/>
                    <a:pt x="10" y="82"/>
                  </a:cubicBezTo>
                  <a:cubicBezTo>
                    <a:pt x="8" y="82"/>
                    <a:pt x="7" y="82"/>
                    <a:pt x="5" y="82"/>
                  </a:cubicBezTo>
                  <a:close/>
                  <a:moveTo>
                    <a:pt x="18" y="82"/>
                  </a:moveTo>
                  <a:cubicBezTo>
                    <a:pt x="18" y="83"/>
                    <a:pt x="18" y="84"/>
                    <a:pt x="18" y="85"/>
                  </a:cubicBezTo>
                  <a:cubicBezTo>
                    <a:pt x="19" y="85"/>
                    <a:pt x="20" y="85"/>
                    <a:pt x="22" y="85"/>
                  </a:cubicBezTo>
                  <a:cubicBezTo>
                    <a:pt x="22" y="84"/>
                    <a:pt x="22" y="83"/>
                    <a:pt x="22" y="82"/>
                  </a:cubicBezTo>
                  <a:cubicBezTo>
                    <a:pt x="20" y="82"/>
                    <a:pt x="19" y="82"/>
                    <a:pt x="18" y="82"/>
                  </a:cubicBezTo>
                  <a:close/>
                  <a:moveTo>
                    <a:pt x="24" y="82"/>
                  </a:moveTo>
                  <a:cubicBezTo>
                    <a:pt x="24" y="83"/>
                    <a:pt x="24" y="84"/>
                    <a:pt x="24" y="85"/>
                  </a:cubicBezTo>
                  <a:cubicBezTo>
                    <a:pt x="25" y="85"/>
                    <a:pt x="26" y="85"/>
                    <a:pt x="28" y="85"/>
                  </a:cubicBezTo>
                  <a:cubicBezTo>
                    <a:pt x="28" y="84"/>
                    <a:pt x="28" y="83"/>
                    <a:pt x="28" y="82"/>
                  </a:cubicBezTo>
                  <a:cubicBezTo>
                    <a:pt x="26" y="82"/>
                    <a:pt x="25" y="82"/>
                    <a:pt x="24" y="82"/>
                  </a:cubicBezTo>
                  <a:close/>
                  <a:moveTo>
                    <a:pt x="36" y="82"/>
                  </a:moveTo>
                  <a:cubicBezTo>
                    <a:pt x="36" y="83"/>
                    <a:pt x="36" y="84"/>
                    <a:pt x="36" y="85"/>
                  </a:cubicBezTo>
                  <a:cubicBezTo>
                    <a:pt x="37" y="85"/>
                    <a:pt x="38" y="85"/>
                    <a:pt x="40" y="85"/>
                  </a:cubicBezTo>
                  <a:cubicBezTo>
                    <a:pt x="40" y="84"/>
                    <a:pt x="40" y="83"/>
                    <a:pt x="40" y="82"/>
                  </a:cubicBezTo>
                  <a:cubicBezTo>
                    <a:pt x="38" y="82"/>
                    <a:pt x="37" y="82"/>
                    <a:pt x="36" y="82"/>
                  </a:cubicBezTo>
                  <a:close/>
                  <a:moveTo>
                    <a:pt x="41" y="82"/>
                  </a:moveTo>
                  <a:cubicBezTo>
                    <a:pt x="41" y="83"/>
                    <a:pt x="41" y="84"/>
                    <a:pt x="41" y="85"/>
                  </a:cubicBezTo>
                  <a:cubicBezTo>
                    <a:pt x="42" y="85"/>
                    <a:pt x="44" y="85"/>
                    <a:pt x="45" y="85"/>
                  </a:cubicBezTo>
                  <a:cubicBezTo>
                    <a:pt x="45" y="84"/>
                    <a:pt x="45" y="83"/>
                    <a:pt x="45" y="82"/>
                  </a:cubicBezTo>
                  <a:cubicBezTo>
                    <a:pt x="44" y="82"/>
                    <a:pt x="42" y="82"/>
                    <a:pt x="41" y="82"/>
                  </a:cubicBezTo>
                  <a:close/>
                  <a:moveTo>
                    <a:pt x="47" y="82"/>
                  </a:moveTo>
                  <a:cubicBezTo>
                    <a:pt x="47" y="83"/>
                    <a:pt x="47" y="84"/>
                    <a:pt x="47" y="85"/>
                  </a:cubicBezTo>
                  <a:cubicBezTo>
                    <a:pt x="48" y="85"/>
                    <a:pt x="49" y="85"/>
                    <a:pt x="51" y="85"/>
                  </a:cubicBezTo>
                  <a:cubicBezTo>
                    <a:pt x="51" y="84"/>
                    <a:pt x="51" y="83"/>
                    <a:pt x="51" y="82"/>
                  </a:cubicBezTo>
                  <a:cubicBezTo>
                    <a:pt x="49" y="82"/>
                    <a:pt x="48" y="82"/>
                    <a:pt x="47" y="82"/>
                  </a:cubicBezTo>
                  <a:close/>
                  <a:moveTo>
                    <a:pt x="52" y="82"/>
                  </a:moveTo>
                  <a:cubicBezTo>
                    <a:pt x="52" y="83"/>
                    <a:pt x="52" y="84"/>
                    <a:pt x="52" y="85"/>
                  </a:cubicBezTo>
                  <a:cubicBezTo>
                    <a:pt x="53" y="85"/>
                    <a:pt x="55" y="85"/>
                    <a:pt x="56" y="85"/>
                  </a:cubicBezTo>
                  <a:cubicBezTo>
                    <a:pt x="56" y="84"/>
                    <a:pt x="56" y="83"/>
                    <a:pt x="56" y="82"/>
                  </a:cubicBezTo>
                  <a:cubicBezTo>
                    <a:pt x="55" y="82"/>
                    <a:pt x="53" y="82"/>
                    <a:pt x="52" y="82"/>
                  </a:cubicBezTo>
                  <a:close/>
                  <a:moveTo>
                    <a:pt x="11" y="87"/>
                  </a:moveTo>
                  <a:cubicBezTo>
                    <a:pt x="11" y="88"/>
                    <a:pt x="11" y="89"/>
                    <a:pt x="11" y="90"/>
                  </a:cubicBezTo>
                  <a:cubicBezTo>
                    <a:pt x="13" y="90"/>
                    <a:pt x="14" y="90"/>
                    <a:pt x="16" y="90"/>
                  </a:cubicBezTo>
                  <a:cubicBezTo>
                    <a:pt x="16" y="89"/>
                    <a:pt x="16" y="88"/>
                    <a:pt x="16" y="87"/>
                  </a:cubicBezTo>
                  <a:cubicBezTo>
                    <a:pt x="14" y="87"/>
                    <a:pt x="13" y="87"/>
                    <a:pt x="11" y="87"/>
                  </a:cubicBezTo>
                  <a:close/>
                  <a:moveTo>
                    <a:pt x="18" y="87"/>
                  </a:moveTo>
                  <a:cubicBezTo>
                    <a:pt x="18" y="88"/>
                    <a:pt x="18" y="89"/>
                    <a:pt x="18" y="90"/>
                  </a:cubicBezTo>
                  <a:cubicBezTo>
                    <a:pt x="19" y="90"/>
                    <a:pt x="20" y="90"/>
                    <a:pt x="22" y="90"/>
                  </a:cubicBezTo>
                  <a:cubicBezTo>
                    <a:pt x="22" y="89"/>
                    <a:pt x="22" y="88"/>
                    <a:pt x="22" y="87"/>
                  </a:cubicBezTo>
                  <a:cubicBezTo>
                    <a:pt x="20" y="87"/>
                    <a:pt x="19" y="87"/>
                    <a:pt x="18" y="87"/>
                  </a:cubicBezTo>
                  <a:close/>
                  <a:moveTo>
                    <a:pt x="24" y="87"/>
                  </a:moveTo>
                  <a:cubicBezTo>
                    <a:pt x="24" y="88"/>
                    <a:pt x="24" y="89"/>
                    <a:pt x="24" y="90"/>
                  </a:cubicBezTo>
                  <a:cubicBezTo>
                    <a:pt x="25" y="90"/>
                    <a:pt x="26" y="90"/>
                    <a:pt x="28" y="90"/>
                  </a:cubicBezTo>
                  <a:cubicBezTo>
                    <a:pt x="28" y="89"/>
                    <a:pt x="28" y="88"/>
                    <a:pt x="28" y="87"/>
                  </a:cubicBezTo>
                  <a:cubicBezTo>
                    <a:pt x="26" y="87"/>
                    <a:pt x="25" y="87"/>
                    <a:pt x="24" y="87"/>
                  </a:cubicBezTo>
                  <a:close/>
                  <a:moveTo>
                    <a:pt x="36" y="87"/>
                  </a:moveTo>
                  <a:cubicBezTo>
                    <a:pt x="36" y="88"/>
                    <a:pt x="36" y="89"/>
                    <a:pt x="36" y="90"/>
                  </a:cubicBezTo>
                  <a:cubicBezTo>
                    <a:pt x="37" y="90"/>
                    <a:pt x="38" y="90"/>
                    <a:pt x="40" y="90"/>
                  </a:cubicBezTo>
                  <a:cubicBezTo>
                    <a:pt x="40" y="89"/>
                    <a:pt x="40" y="88"/>
                    <a:pt x="40" y="87"/>
                  </a:cubicBezTo>
                  <a:cubicBezTo>
                    <a:pt x="38" y="87"/>
                    <a:pt x="37" y="87"/>
                    <a:pt x="36" y="87"/>
                  </a:cubicBezTo>
                  <a:close/>
                  <a:moveTo>
                    <a:pt x="41" y="87"/>
                  </a:moveTo>
                  <a:cubicBezTo>
                    <a:pt x="41" y="88"/>
                    <a:pt x="41" y="89"/>
                    <a:pt x="41" y="90"/>
                  </a:cubicBezTo>
                  <a:cubicBezTo>
                    <a:pt x="42" y="90"/>
                    <a:pt x="44" y="90"/>
                    <a:pt x="45" y="90"/>
                  </a:cubicBezTo>
                  <a:cubicBezTo>
                    <a:pt x="45" y="89"/>
                    <a:pt x="45" y="88"/>
                    <a:pt x="45" y="87"/>
                  </a:cubicBezTo>
                  <a:cubicBezTo>
                    <a:pt x="44" y="87"/>
                    <a:pt x="42" y="87"/>
                    <a:pt x="41" y="87"/>
                  </a:cubicBezTo>
                  <a:close/>
                  <a:moveTo>
                    <a:pt x="52" y="87"/>
                  </a:moveTo>
                  <a:cubicBezTo>
                    <a:pt x="52" y="88"/>
                    <a:pt x="52" y="89"/>
                    <a:pt x="52" y="90"/>
                  </a:cubicBezTo>
                  <a:cubicBezTo>
                    <a:pt x="53" y="90"/>
                    <a:pt x="55" y="90"/>
                    <a:pt x="56" y="90"/>
                  </a:cubicBezTo>
                  <a:cubicBezTo>
                    <a:pt x="56" y="89"/>
                    <a:pt x="56" y="88"/>
                    <a:pt x="56" y="87"/>
                  </a:cubicBezTo>
                  <a:cubicBezTo>
                    <a:pt x="55" y="87"/>
                    <a:pt x="53" y="87"/>
                    <a:pt x="52" y="87"/>
                  </a:cubicBezTo>
                  <a:close/>
                  <a:moveTo>
                    <a:pt x="5" y="92"/>
                  </a:moveTo>
                  <a:cubicBezTo>
                    <a:pt x="5" y="93"/>
                    <a:pt x="5" y="94"/>
                    <a:pt x="5" y="95"/>
                  </a:cubicBezTo>
                  <a:cubicBezTo>
                    <a:pt x="7" y="95"/>
                    <a:pt x="8" y="95"/>
                    <a:pt x="10" y="95"/>
                  </a:cubicBezTo>
                  <a:cubicBezTo>
                    <a:pt x="10" y="94"/>
                    <a:pt x="10" y="93"/>
                    <a:pt x="10" y="92"/>
                  </a:cubicBezTo>
                  <a:cubicBezTo>
                    <a:pt x="8" y="92"/>
                    <a:pt x="7" y="92"/>
                    <a:pt x="5" y="92"/>
                  </a:cubicBezTo>
                  <a:close/>
                  <a:moveTo>
                    <a:pt x="18" y="92"/>
                  </a:moveTo>
                  <a:cubicBezTo>
                    <a:pt x="18" y="93"/>
                    <a:pt x="18" y="94"/>
                    <a:pt x="18" y="95"/>
                  </a:cubicBezTo>
                  <a:cubicBezTo>
                    <a:pt x="19" y="95"/>
                    <a:pt x="20" y="95"/>
                    <a:pt x="22" y="95"/>
                  </a:cubicBezTo>
                  <a:cubicBezTo>
                    <a:pt x="22" y="94"/>
                    <a:pt x="22" y="93"/>
                    <a:pt x="22" y="92"/>
                  </a:cubicBezTo>
                  <a:cubicBezTo>
                    <a:pt x="20" y="92"/>
                    <a:pt x="19" y="92"/>
                    <a:pt x="18" y="92"/>
                  </a:cubicBezTo>
                  <a:close/>
                  <a:moveTo>
                    <a:pt x="24" y="92"/>
                  </a:moveTo>
                  <a:cubicBezTo>
                    <a:pt x="24" y="93"/>
                    <a:pt x="24" y="94"/>
                    <a:pt x="24" y="95"/>
                  </a:cubicBezTo>
                  <a:cubicBezTo>
                    <a:pt x="25" y="95"/>
                    <a:pt x="26" y="95"/>
                    <a:pt x="28" y="95"/>
                  </a:cubicBezTo>
                  <a:cubicBezTo>
                    <a:pt x="28" y="94"/>
                    <a:pt x="28" y="93"/>
                    <a:pt x="28" y="92"/>
                  </a:cubicBezTo>
                  <a:cubicBezTo>
                    <a:pt x="26" y="92"/>
                    <a:pt x="25" y="92"/>
                    <a:pt x="24" y="92"/>
                  </a:cubicBezTo>
                  <a:close/>
                  <a:moveTo>
                    <a:pt x="41" y="92"/>
                  </a:moveTo>
                  <a:cubicBezTo>
                    <a:pt x="41" y="93"/>
                    <a:pt x="41" y="94"/>
                    <a:pt x="41" y="95"/>
                  </a:cubicBezTo>
                  <a:cubicBezTo>
                    <a:pt x="42" y="95"/>
                    <a:pt x="44" y="95"/>
                    <a:pt x="45" y="95"/>
                  </a:cubicBezTo>
                  <a:cubicBezTo>
                    <a:pt x="45" y="94"/>
                    <a:pt x="45" y="93"/>
                    <a:pt x="45" y="92"/>
                  </a:cubicBezTo>
                  <a:cubicBezTo>
                    <a:pt x="44" y="92"/>
                    <a:pt x="42" y="92"/>
                    <a:pt x="41" y="92"/>
                  </a:cubicBezTo>
                  <a:close/>
                  <a:moveTo>
                    <a:pt x="47" y="92"/>
                  </a:moveTo>
                  <a:cubicBezTo>
                    <a:pt x="47" y="93"/>
                    <a:pt x="47" y="94"/>
                    <a:pt x="47" y="95"/>
                  </a:cubicBezTo>
                  <a:cubicBezTo>
                    <a:pt x="48" y="95"/>
                    <a:pt x="49" y="95"/>
                    <a:pt x="51" y="95"/>
                  </a:cubicBezTo>
                  <a:cubicBezTo>
                    <a:pt x="51" y="94"/>
                    <a:pt x="51" y="93"/>
                    <a:pt x="51" y="92"/>
                  </a:cubicBezTo>
                  <a:cubicBezTo>
                    <a:pt x="49" y="92"/>
                    <a:pt x="48" y="92"/>
                    <a:pt x="47" y="92"/>
                  </a:cubicBezTo>
                  <a:close/>
                  <a:moveTo>
                    <a:pt x="52" y="92"/>
                  </a:moveTo>
                  <a:cubicBezTo>
                    <a:pt x="52" y="93"/>
                    <a:pt x="52" y="94"/>
                    <a:pt x="52" y="95"/>
                  </a:cubicBezTo>
                  <a:cubicBezTo>
                    <a:pt x="53" y="95"/>
                    <a:pt x="55" y="95"/>
                    <a:pt x="56" y="95"/>
                  </a:cubicBezTo>
                  <a:cubicBezTo>
                    <a:pt x="56" y="94"/>
                    <a:pt x="56" y="93"/>
                    <a:pt x="56" y="92"/>
                  </a:cubicBezTo>
                  <a:cubicBezTo>
                    <a:pt x="55" y="92"/>
                    <a:pt x="53" y="92"/>
                    <a:pt x="52" y="92"/>
                  </a:cubicBezTo>
                  <a:close/>
                  <a:moveTo>
                    <a:pt x="11" y="97"/>
                  </a:moveTo>
                  <a:cubicBezTo>
                    <a:pt x="11" y="98"/>
                    <a:pt x="11" y="99"/>
                    <a:pt x="11" y="100"/>
                  </a:cubicBezTo>
                  <a:cubicBezTo>
                    <a:pt x="13" y="100"/>
                    <a:pt x="14" y="100"/>
                    <a:pt x="16" y="100"/>
                  </a:cubicBezTo>
                  <a:cubicBezTo>
                    <a:pt x="16" y="99"/>
                    <a:pt x="16" y="98"/>
                    <a:pt x="16" y="97"/>
                  </a:cubicBezTo>
                  <a:cubicBezTo>
                    <a:pt x="14" y="97"/>
                    <a:pt x="13" y="97"/>
                    <a:pt x="11" y="97"/>
                  </a:cubicBezTo>
                  <a:close/>
                  <a:moveTo>
                    <a:pt x="5" y="97"/>
                  </a:moveTo>
                  <a:cubicBezTo>
                    <a:pt x="5" y="98"/>
                    <a:pt x="5" y="99"/>
                    <a:pt x="5" y="100"/>
                  </a:cubicBezTo>
                  <a:cubicBezTo>
                    <a:pt x="7" y="100"/>
                    <a:pt x="8" y="100"/>
                    <a:pt x="10" y="100"/>
                  </a:cubicBezTo>
                  <a:cubicBezTo>
                    <a:pt x="10" y="99"/>
                    <a:pt x="10" y="98"/>
                    <a:pt x="10" y="97"/>
                  </a:cubicBezTo>
                  <a:cubicBezTo>
                    <a:pt x="8" y="97"/>
                    <a:pt x="7" y="97"/>
                    <a:pt x="5" y="97"/>
                  </a:cubicBezTo>
                  <a:close/>
                  <a:moveTo>
                    <a:pt x="18" y="97"/>
                  </a:moveTo>
                  <a:cubicBezTo>
                    <a:pt x="18" y="98"/>
                    <a:pt x="18" y="99"/>
                    <a:pt x="18" y="100"/>
                  </a:cubicBezTo>
                  <a:cubicBezTo>
                    <a:pt x="19" y="100"/>
                    <a:pt x="20" y="100"/>
                    <a:pt x="22" y="100"/>
                  </a:cubicBezTo>
                  <a:cubicBezTo>
                    <a:pt x="22" y="99"/>
                    <a:pt x="22" y="98"/>
                    <a:pt x="22" y="97"/>
                  </a:cubicBezTo>
                  <a:cubicBezTo>
                    <a:pt x="20" y="97"/>
                    <a:pt x="19" y="97"/>
                    <a:pt x="18" y="97"/>
                  </a:cubicBezTo>
                  <a:close/>
                  <a:moveTo>
                    <a:pt x="24" y="97"/>
                  </a:moveTo>
                  <a:cubicBezTo>
                    <a:pt x="24" y="98"/>
                    <a:pt x="24" y="99"/>
                    <a:pt x="24" y="100"/>
                  </a:cubicBezTo>
                  <a:cubicBezTo>
                    <a:pt x="25" y="100"/>
                    <a:pt x="26" y="100"/>
                    <a:pt x="28" y="100"/>
                  </a:cubicBezTo>
                  <a:cubicBezTo>
                    <a:pt x="28" y="99"/>
                    <a:pt x="28" y="98"/>
                    <a:pt x="28" y="97"/>
                  </a:cubicBezTo>
                  <a:cubicBezTo>
                    <a:pt x="26" y="97"/>
                    <a:pt x="25" y="97"/>
                    <a:pt x="24" y="97"/>
                  </a:cubicBezTo>
                  <a:close/>
                  <a:moveTo>
                    <a:pt x="36" y="97"/>
                  </a:moveTo>
                  <a:cubicBezTo>
                    <a:pt x="36" y="98"/>
                    <a:pt x="36" y="99"/>
                    <a:pt x="36" y="100"/>
                  </a:cubicBezTo>
                  <a:cubicBezTo>
                    <a:pt x="37" y="100"/>
                    <a:pt x="38" y="100"/>
                    <a:pt x="40" y="100"/>
                  </a:cubicBezTo>
                  <a:cubicBezTo>
                    <a:pt x="40" y="99"/>
                    <a:pt x="40" y="98"/>
                    <a:pt x="40" y="97"/>
                  </a:cubicBezTo>
                  <a:cubicBezTo>
                    <a:pt x="38" y="97"/>
                    <a:pt x="37" y="97"/>
                    <a:pt x="36" y="97"/>
                  </a:cubicBezTo>
                  <a:close/>
                  <a:moveTo>
                    <a:pt x="41" y="97"/>
                  </a:moveTo>
                  <a:cubicBezTo>
                    <a:pt x="41" y="98"/>
                    <a:pt x="41" y="99"/>
                    <a:pt x="41" y="100"/>
                  </a:cubicBezTo>
                  <a:cubicBezTo>
                    <a:pt x="42" y="100"/>
                    <a:pt x="44" y="100"/>
                    <a:pt x="45" y="100"/>
                  </a:cubicBezTo>
                  <a:cubicBezTo>
                    <a:pt x="45" y="99"/>
                    <a:pt x="45" y="98"/>
                    <a:pt x="45" y="97"/>
                  </a:cubicBezTo>
                  <a:cubicBezTo>
                    <a:pt x="44" y="97"/>
                    <a:pt x="42" y="97"/>
                    <a:pt x="41" y="97"/>
                  </a:cubicBezTo>
                  <a:close/>
                  <a:moveTo>
                    <a:pt x="47" y="97"/>
                  </a:moveTo>
                  <a:cubicBezTo>
                    <a:pt x="47" y="98"/>
                    <a:pt x="47" y="99"/>
                    <a:pt x="47" y="100"/>
                  </a:cubicBezTo>
                  <a:cubicBezTo>
                    <a:pt x="48" y="100"/>
                    <a:pt x="49" y="100"/>
                    <a:pt x="51" y="100"/>
                  </a:cubicBezTo>
                  <a:cubicBezTo>
                    <a:pt x="51" y="99"/>
                    <a:pt x="51" y="98"/>
                    <a:pt x="51" y="97"/>
                  </a:cubicBezTo>
                  <a:cubicBezTo>
                    <a:pt x="49" y="97"/>
                    <a:pt x="48" y="97"/>
                    <a:pt x="47" y="97"/>
                  </a:cubicBezTo>
                  <a:close/>
                  <a:moveTo>
                    <a:pt x="52" y="97"/>
                  </a:moveTo>
                  <a:cubicBezTo>
                    <a:pt x="52" y="98"/>
                    <a:pt x="52" y="99"/>
                    <a:pt x="52" y="100"/>
                  </a:cubicBezTo>
                  <a:cubicBezTo>
                    <a:pt x="53" y="100"/>
                    <a:pt x="55" y="100"/>
                    <a:pt x="56" y="100"/>
                  </a:cubicBezTo>
                  <a:cubicBezTo>
                    <a:pt x="56" y="99"/>
                    <a:pt x="56" y="98"/>
                    <a:pt x="56" y="97"/>
                  </a:cubicBezTo>
                  <a:cubicBezTo>
                    <a:pt x="55" y="97"/>
                    <a:pt x="53" y="97"/>
                    <a:pt x="52" y="97"/>
                  </a:cubicBezTo>
                  <a:close/>
                  <a:moveTo>
                    <a:pt x="11" y="102"/>
                  </a:moveTo>
                  <a:cubicBezTo>
                    <a:pt x="11" y="103"/>
                    <a:pt x="11" y="104"/>
                    <a:pt x="11" y="105"/>
                  </a:cubicBezTo>
                  <a:cubicBezTo>
                    <a:pt x="13" y="105"/>
                    <a:pt x="14" y="105"/>
                    <a:pt x="16" y="105"/>
                  </a:cubicBezTo>
                  <a:cubicBezTo>
                    <a:pt x="16" y="104"/>
                    <a:pt x="16" y="103"/>
                    <a:pt x="16" y="102"/>
                  </a:cubicBezTo>
                  <a:cubicBezTo>
                    <a:pt x="14" y="102"/>
                    <a:pt x="13" y="102"/>
                    <a:pt x="11" y="102"/>
                  </a:cubicBezTo>
                  <a:close/>
                  <a:moveTo>
                    <a:pt x="5" y="102"/>
                  </a:moveTo>
                  <a:cubicBezTo>
                    <a:pt x="5" y="103"/>
                    <a:pt x="5" y="104"/>
                    <a:pt x="5" y="105"/>
                  </a:cubicBezTo>
                  <a:cubicBezTo>
                    <a:pt x="7" y="105"/>
                    <a:pt x="8" y="105"/>
                    <a:pt x="10" y="105"/>
                  </a:cubicBezTo>
                  <a:cubicBezTo>
                    <a:pt x="10" y="104"/>
                    <a:pt x="10" y="103"/>
                    <a:pt x="10" y="102"/>
                  </a:cubicBezTo>
                  <a:cubicBezTo>
                    <a:pt x="8" y="102"/>
                    <a:pt x="7" y="102"/>
                    <a:pt x="5" y="102"/>
                  </a:cubicBezTo>
                  <a:close/>
                  <a:moveTo>
                    <a:pt x="18" y="102"/>
                  </a:moveTo>
                  <a:cubicBezTo>
                    <a:pt x="18" y="103"/>
                    <a:pt x="18" y="104"/>
                    <a:pt x="18" y="105"/>
                  </a:cubicBezTo>
                  <a:cubicBezTo>
                    <a:pt x="19" y="105"/>
                    <a:pt x="20" y="105"/>
                    <a:pt x="22" y="105"/>
                  </a:cubicBezTo>
                  <a:cubicBezTo>
                    <a:pt x="22" y="104"/>
                    <a:pt x="22" y="103"/>
                    <a:pt x="22" y="102"/>
                  </a:cubicBezTo>
                  <a:cubicBezTo>
                    <a:pt x="20" y="102"/>
                    <a:pt x="19" y="102"/>
                    <a:pt x="18" y="102"/>
                  </a:cubicBezTo>
                  <a:close/>
                  <a:moveTo>
                    <a:pt x="24" y="102"/>
                  </a:moveTo>
                  <a:cubicBezTo>
                    <a:pt x="24" y="103"/>
                    <a:pt x="24" y="104"/>
                    <a:pt x="24" y="105"/>
                  </a:cubicBezTo>
                  <a:cubicBezTo>
                    <a:pt x="25" y="105"/>
                    <a:pt x="26" y="105"/>
                    <a:pt x="28" y="105"/>
                  </a:cubicBezTo>
                  <a:cubicBezTo>
                    <a:pt x="28" y="104"/>
                    <a:pt x="28" y="103"/>
                    <a:pt x="28" y="102"/>
                  </a:cubicBezTo>
                  <a:cubicBezTo>
                    <a:pt x="26" y="102"/>
                    <a:pt x="25" y="102"/>
                    <a:pt x="24" y="102"/>
                  </a:cubicBezTo>
                  <a:close/>
                  <a:moveTo>
                    <a:pt x="36" y="102"/>
                  </a:moveTo>
                  <a:cubicBezTo>
                    <a:pt x="36" y="103"/>
                    <a:pt x="36" y="104"/>
                    <a:pt x="36" y="105"/>
                  </a:cubicBezTo>
                  <a:cubicBezTo>
                    <a:pt x="37" y="105"/>
                    <a:pt x="38" y="105"/>
                    <a:pt x="40" y="105"/>
                  </a:cubicBezTo>
                  <a:cubicBezTo>
                    <a:pt x="40" y="104"/>
                    <a:pt x="40" y="103"/>
                    <a:pt x="40" y="102"/>
                  </a:cubicBezTo>
                  <a:cubicBezTo>
                    <a:pt x="38" y="102"/>
                    <a:pt x="37" y="102"/>
                    <a:pt x="36" y="102"/>
                  </a:cubicBezTo>
                  <a:close/>
                  <a:moveTo>
                    <a:pt x="41" y="102"/>
                  </a:moveTo>
                  <a:cubicBezTo>
                    <a:pt x="41" y="103"/>
                    <a:pt x="41" y="104"/>
                    <a:pt x="41" y="105"/>
                  </a:cubicBezTo>
                  <a:cubicBezTo>
                    <a:pt x="42" y="105"/>
                    <a:pt x="44" y="105"/>
                    <a:pt x="45" y="105"/>
                  </a:cubicBezTo>
                  <a:cubicBezTo>
                    <a:pt x="45" y="104"/>
                    <a:pt x="45" y="103"/>
                    <a:pt x="45" y="102"/>
                  </a:cubicBezTo>
                  <a:cubicBezTo>
                    <a:pt x="44" y="102"/>
                    <a:pt x="42" y="102"/>
                    <a:pt x="41" y="102"/>
                  </a:cubicBezTo>
                  <a:close/>
                  <a:moveTo>
                    <a:pt x="47" y="102"/>
                  </a:moveTo>
                  <a:cubicBezTo>
                    <a:pt x="47" y="103"/>
                    <a:pt x="47" y="104"/>
                    <a:pt x="47" y="105"/>
                  </a:cubicBezTo>
                  <a:cubicBezTo>
                    <a:pt x="48" y="105"/>
                    <a:pt x="49" y="105"/>
                    <a:pt x="51" y="105"/>
                  </a:cubicBezTo>
                  <a:cubicBezTo>
                    <a:pt x="51" y="104"/>
                    <a:pt x="51" y="103"/>
                    <a:pt x="51" y="102"/>
                  </a:cubicBezTo>
                  <a:cubicBezTo>
                    <a:pt x="49" y="102"/>
                    <a:pt x="48" y="102"/>
                    <a:pt x="47" y="102"/>
                  </a:cubicBezTo>
                  <a:close/>
                  <a:moveTo>
                    <a:pt x="52" y="102"/>
                  </a:moveTo>
                  <a:cubicBezTo>
                    <a:pt x="52" y="103"/>
                    <a:pt x="52" y="104"/>
                    <a:pt x="52" y="105"/>
                  </a:cubicBezTo>
                  <a:cubicBezTo>
                    <a:pt x="53" y="105"/>
                    <a:pt x="55" y="105"/>
                    <a:pt x="56" y="105"/>
                  </a:cubicBezTo>
                  <a:cubicBezTo>
                    <a:pt x="56" y="104"/>
                    <a:pt x="56" y="103"/>
                    <a:pt x="56" y="102"/>
                  </a:cubicBezTo>
                  <a:cubicBezTo>
                    <a:pt x="55" y="102"/>
                    <a:pt x="53" y="102"/>
                    <a:pt x="52" y="102"/>
                  </a:cubicBezTo>
                  <a:close/>
                  <a:moveTo>
                    <a:pt x="11" y="108"/>
                  </a:moveTo>
                  <a:cubicBezTo>
                    <a:pt x="11" y="108"/>
                    <a:pt x="11" y="109"/>
                    <a:pt x="11" y="110"/>
                  </a:cubicBezTo>
                  <a:cubicBezTo>
                    <a:pt x="13" y="110"/>
                    <a:pt x="14" y="110"/>
                    <a:pt x="16" y="110"/>
                  </a:cubicBezTo>
                  <a:cubicBezTo>
                    <a:pt x="16" y="109"/>
                    <a:pt x="16" y="108"/>
                    <a:pt x="16" y="108"/>
                  </a:cubicBezTo>
                  <a:cubicBezTo>
                    <a:pt x="14" y="108"/>
                    <a:pt x="13" y="108"/>
                    <a:pt x="11" y="108"/>
                  </a:cubicBezTo>
                  <a:close/>
                  <a:moveTo>
                    <a:pt x="5" y="108"/>
                  </a:moveTo>
                  <a:cubicBezTo>
                    <a:pt x="5" y="108"/>
                    <a:pt x="5" y="109"/>
                    <a:pt x="5" y="110"/>
                  </a:cubicBezTo>
                  <a:cubicBezTo>
                    <a:pt x="7" y="110"/>
                    <a:pt x="8" y="110"/>
                    <a:pt x="10" y="110"/>
                  </a:cubicBezTo>
                  <a:cubicBezTo>
                    <a:pt x="10" y="109"/>
                    <a:pt x="10" y="108"/>
                    <a:pt x="10" y="108"/>
                  </a:cubicBezTo>
                  <a:cubicBezTo>
                    <a:pt x="8" y="108"/>
                    <a:pt x="7" y="108"/>
                    <a:pt x="5" y="108"/>
                  </a:cubicBezTo>
                  <a:close/>
                  <a:moveTo>
                    <a:pt x="18" y="108"/>
                  </a:moveTo>
                  <a:cubicBezTo>
                    <a:pt x="18" y="108"/>
                    <a:pt x="18" y="109"/>
                    <a:pt x="18" y="110"/>
                  </a:cubicBezTo>
                  <a:cubicBezTo>
                    <a:pt x="19" y="110"/>
                    <a:pt x="20" y="110"/>
                    <a:pt x="22" y="110"/>
                  </a:cubicBezTo>
                  <a:cubicBezTo>
                    <a:pt x="22" y="109"/>
                    <a:pt x="22" y="108"/>
                    <a:pt x="22" y="108"/>
                  </a:cubicBezTo>
                  <a:cubicBezTo>
                    <a:pt x="20" y="108"/>
                    <a:pt x="19" y="108"/>
                    <a:pt x="18" y="108"/>
                  </a:cubicBezTo>
                  <a:close/>
                  <a:moveTo>
                    <a:pt x="24" y="108"/>
                  </a:moveTo>
                  <a:cubicBezTo>
                    <a:pt x="24" y="108"/>
                    <a:pt x="24" y="109"/>
                    <a:pt x="24" y="110"/>
                  </a:cubicBezTo>
                  <a:cubicBezTo>
                    <a:pt x="25" y="110"/>
                    <a:pt x="26" y="110"/>
                    <a:pt x="28" y="110"/>
                  </a:cubicBezTo>
                  <a:cubicBezTo>
                    <a:pt x="28" y="109"/>
                    <a:pt x="28" y="108"/>
                    <a:pt x="28" y="108"/>
                  </a:cubicBezTo>
                  <a:cubicBezTo>
                    <a:pt x="26" y="108"/>
                    <a:pt x="25" y="108"/>
                    <a:pt x="24" y="108"/>
                  </a:cubicBezTo>
                  <a:close/>
                  <a:moveTo>
                    <a:pt x="36" y="108"/>
                  </a:moveTo>
                  <a:cubicBezTo>
                    <a:pt x="36" y="108"/>
                    <a:pt x="36" y="109"/>
                    <a:pt x="36" y="110"/>
                  </a:cubicBezTo>
                  <a:cubicBezTo>
                    <a:pt x="37" y="110"/>
                    <a:pt x="38" y="110"/>
                    <a:pt x="40" y="110"/>
                  </a:cubicBezTo>
                  <a:cubicBezTo>
                    <a:pt x="40" y="109"/>
                    <a:pt x="40" y="108"/>
                    <a:pt x="40" y="108"/>
                  </a:cubicBezTo>
                  <a:cubicBezTo>
                    <a:pt x="38" y="108"/>
                    <a:pt x="37" y="108"/>
                    <a:pt x="36" y="108"/>
                  </a:cubicBezTo>
                  <a:close/>
                  <a:moveTo>
                    <a:pt x="41" y="108"/>
                  </a:moveTo>
                  <a:cubicBezTo>
                    <a:pt x="41" y="108"/>
                    <a:pt x="41" y="109"/>
                    <a:pt x="41" y="110"/>
                  </a:cubicBezTo>
                  <a:cubicBezTo>
                    <a:pt x="42" y="110"/>
                    <a:pt x="44" y="110"/>
                    <a:pt x="45" y="110"/>
                  </a:cubicBezTo>
                  <a:cubicBezTo>
                    <a:pt x="45" y="109"/>
                    <a:pt x="45" y="108"/>
                    <a:pt x="45" y="108"/>
                  </a:cubicBezTo>
                  <a:cubicBezTo>
                    <a:pt x="44" y="108"/>
                    <a:pt x="42" y="108"/>
                    <a:pt x="41" y="108"/>
                  </a:cubicBezTo>
                  <a:close/>
                  <a:moveTo>
                    <a:pt x="47" y="108"/>
                  </a:moveTo>
                  <a:cubicBezTo>
                    <a:pt x="47" y="108"/>
                    <a:pt x="47" y="109"/>
                    <a:pt x="47" y="110"/>
                  </a:cubicBezTo>
                  <a:cubicBezTo>
                    <a:pt x="48" y="110"/>
                    <a:pt x="49" y="110"/>
                    <a:pt x="51" y="110"/>
                  </a:cubicBezTo>
                  <a:cubicBezTo>
                    <a:pt x="51" y="109"/>
                    <a:pt x="51" y="108"/>
                    <a:pt x="51" y="108"/>
                  </a:cubicBezTo>
                  <a:cubicBezTo>
                    <a:pt x="49" y="108"/>
                    <a:pt x="48" y="108"/>
                    <a:pt x="47" y="108"/>
                  </a:cubicBezTo>
                  <a:close/>
                  <a:moveTo>
                    <a:pt x="52" y="108"/>
                  </a:moveTo>
                  <a:cubicBezTo>
                    <a:pt x="52" y="108"/>
                    <a:pt x="52" y="109"/>
                    <a:pt x="52" y="110"/>
                  </a:cubicBezTo>
                  <a:cubicBezTo>
                    <a:pt x="53" y="110"/>
                    <a:pt x="55" y="110"/>
                    <a:pt x="56" y="110"/>
                  </a:cubicBezTo>
                  <a:cubicBezTo>
                    <a:pt x="56" y="109"/>
                    <a:pt x="56" y="108"/>
                    <a:pt x="56" y="108"/>
                  </a:cubicBezTo>
                  <a:cubicBezTo>
                    <a:pt x="55" y="108"/>
                    <a:pt x="53" y="108"/>
                    <a:pt x="52" y="108"/>
                  </a:cubicBezTo>
                  <a:close/>
                  <a:moveTo>
                    <a:pt x="11" y="113"/>
                  </a:moveTo>
                  <a:cubicBezTo>
                    <a:pt x="11" y="114"/>
                    <a:pt x="11" y="115"/>
                    <a:pt x="11" y="115"/>
                  </a:cubicBezTo>
                  <a:cubicBezTo>
                    <a:pt x="13" y="115"/>
                    <a:pt x="14" y="115"/>
                    <a:pt x="16" y="115"/>
                  </a:cubicBezTo>
                  <a:cubicBezTo>
                    <a:pt x="16" y="115"/>
                    <a:pt x="16" y="114"/>
                    <a:pt x="16" y="113"/>
                  </a:cubicBezTo>
                  <a:cubicBezTo>
                    <a:pt x="14" y="113"/>
                    <a:pt x="13" y="113"/>
                    <a:pt x="11" y="113"/>
                  </a:cubicBezTo>
                  <a:close/>
                  <a:moveTo>
                    <a:pt x="5" y="113"/>
                  </a:moveTo>
                  <a:cubicBezTo>
                    <a:pt x="5" y="114"/>
                    <a:pt x="5" y="115"/>
                    <a:pt x="5" y="115"/>
                  </a:cubicBezTo>
                  <a:cubicBezTo>
                    <a:pt x="7" y="115"/>
                    <a:pt x="8" y="115"/>
                    <a:pt x="10" y="115"/>
                  </a:cubicBezTo>
                  <a:cubicBezTo>
                    <a:pt x="10" y="115"/>
                    <a:pt x="10" y="114"/>
                    <a:pt x="10" y="113"/>
                  </a:cubicBezTo>
                  <a:cubicBezTo>
                    <a:pt x="8" y="113"/>
                    <a:pt x="7" y="113"/>
                    <a:pt x="5" y="113"/>
                  </a:cubicBezTo>
                  <a:close/>
                  <a:moveTo>
                    <a:pt x="18" y="113"/>
                  </a:moveTo>
                  <a:cubicBezTo>
                    <a:pt x="18" y="114"/>
                    <a:pt x="18" y="115"/>
                    <a:pt x="18" y="115"/>
                  </a:cubicBezTo>
                  <a:cubicBezTo>
                    <a:pt x="19" y="115"/>
                    <a:pt x="20" y="115"/>
                    <a:pt x="22" y="115"/>
                  </a:cubicBezTo>
                  <a:cubicBezTo>
                    <a:pt x="22" y="115"/>
                    <a:pt x="22" y="114"/>
                    <a:pt x="22" y="113"/>
                  </a:cubicBezTo>
                  <a:cubicBezTo>
                    <a:pt x="20" y="113"/>
                    <a:pt x="19" y="113"/>
                    <a:pt x="18" y="113"/>
                  </a:cubicBezTo>
                  <a:close/>
                  <a:moveTo>
                    <a:pt x="24" y="113"/>
                  </a:moveTo>
                  <a:cubicBezTo>
                    <a:pt x="24" y="114"/>
                    <a:pt x="24" y="115"/>
                    <a:pt x="24" y="115"/>
                  </a:cubicBezTo>
                  <a:cubicBezTo>
                    <a:pt x="25" y="115"/>
                    <a:pt x="26" y="115"/>
                    <a:pt x="28" y="115"/>
                  </a:cubicBezTo>
                  <a:cubicBezTo>
                    <a:pt x="28" y="115"/>
                    <a:pt x="28" y="114"/>
                    <a:pt x="28" y="113"/>
                  </a:cubicBezTo>
                  <a:cubicBezTo>
                    <a:pt x="26" y="113"/>
                    <a:pt x="25" y="113"/>
                    <a:pt x="24" y="113"/>
                  </a:cubicBezTo>
                  <a:close/>
                  <a:moveTo>
                    <a:pt x="36" y="113"/>
                  </a:moveTo>
                  <a:cubicBezTo>
                    <a:pt x="36" y="114"/>
                    <a:pt x="36" y="115"/>
                    <a:pt x="36" y="115"/>
                  </a:cubicBezTo>
                  <a:cubicBezTo>
                    <a:pt x="37" y="115"/>
                    <a:pt x="38" y="115"/>
                    <a:pt x="40" y="115"/>
                  </a:cubicBezTo>
                  <a:cubicBezTo>
                    <a:pt x="40" y="115"/>
                    <a:pt x="40" y="114"/>
                    <a:pt x="40" y="113"/>
                  </a:cubicBezTo>
                  <a:cubicBezTo>
                    <a:pt x="38" y="113"/>
                    <a:pt x="37" y="113"/>
                    <a:pt x="36" y="113"/>
                  </a:cubicBezTo>
                  <a:close/>
                  <a:moveTo>
                    <a:pt x="41" y="113"/>
                  </a:moveTo>
                  <a:cubicBezTo>
                    <a:pt x="41" y="114"/>
                    <a:pt x="41" y="115"/>
                    <a:pt x="41" y="115"/>
                  </a:cubicBezTo>
                  <a:cubicBezTo>
                    <a:pt x="42" y="115"/>
                    <a:pt x="44" y="115"/>
                    <a:pt x="45" y="115"/>
                  </a:cubicBezTo>
                  <a:cubicBezTo>
                    <a:pt x="45" y="115"/>
                    <a:pt x="45" y="114"/>
                    <a:pt x="45" y="113"/>
                  </a:cubicBezTo>
                  <a:cubicBezTo>
                    <a:pt x="44" y="113"/>
                    <a:pt x="42" y="113"/>
                    <a:pt x="41" y="113"/>
                  </a:cubicBezTo>
                  <a:close/>
                  <a:moveTo>
                    <a:pt x="47" y="113"/>
                  </a:moveTo>
                  <a:cubicBezTo>
                    <a:pt x="47" y="114"/>
                    <a:pt x="47" y="115"/>
                    <a:pt x="47" y="115"/>
                  </a:cubicBezTo>
                  <a:cubicBezTo>
                    <a:pt x="48" y="115"/>
                    <a:pt x="49" y="115"/>
                    <a:pt x="51" y="115"/>
                  </a:cubicBezTo>
                  <a:cubicBezTo>
                    <a:pt x="51" y="115"/>
                    <a:pt x="51" y="114"/>
                    <a:pt x="51" y="113"/>
                  </a:cubicBezTo>
                  <a:cubicBezTo>
                    <a:pt x="49" y="113"/>
                    <a:pt x="48" y="113"/>
                    <a:pt x="47" y="113"/>
                  </a:cubicBezTo>
                  <a:close/>
                  <a:moveTo>
                    <a:pt x="52" y="113"/>
                  </a:moveTo>
                  <a:cubicBezTo>
                    <a:pt x="52" y="114"/>
                    <a:pt x="52" y="115"/>
                    <a:pt x="52" y="115"/>
                  </a:cubicBezTo>
                  <a:cubicBezTo>
                    <a:pt x="53" y="115"/>
                    <a:pt x="55" y="115"/>
                    <a:pt x="56" y="115"/>
                  </a:cubicBezTo>
                  <a:cubicBezTo>
                    <a:pt x="56" y="115"/>
                    <a:pt x="56" y="114"/>
                    <a:pt x="56" y="113"/>
                  </a:cubicBezTo>
                  <a:cubicBezTo>
                    <a:pt x="55" y="113"/>
                    <a:pt x="53" y="113"/>
                    <a:pt x="52" y="113"/>
                  </a:cubicBezTo>
                  <a:close/>
                  <a:moveTo>
                    <a:pt x="11" y="118"/>
                  </a:moveTo>
                  <a:cubicBezTo>
                    <a:pt x="11" y="119"/>
                    <a:pt x="11" y="120"/>
                    <a:pt x="11" y="121"/>
                  </a:cubicBezTo>
                  <a:cubicBezTo>
                    <a:pt x="13" y="121"/>
                    <a:pt x="14" y="121"/>
                    <a:pt x="16" y="121"/>
                  </a:cubicBezTo>
                  <a:cubicBezTo>
                    <a:pt x="16" y="120"/>
                    <a:pt x="16" y="119"/>
                    <a:pt x="16" y="118"/>
                  </a:cubicBezTo>
                  <a:cubicBezTo>
                    <a:pt x="14" y="118"/>
                    <a:pt x="13" y="118"/>
                    <a:pt x="11" y="118"/>
                  </a:cubicBezTo>
                  <a:close/>
                  <a:moveTo>
                    <a:pt x="18" y="118"/>
                  </a:moveTo>
                  <a:cubicBezTo>
                    <a:pt x="18" y="119"/>
                    <a:pt x="18" y="120"/>
                    <a:pt x="18" y="121"/>
                  </a:cubicBezTo>
                  <a:cubicBezTo>
                    <a:pt x="19" y="121"/>
                    <a:pt x="20" y="121"/>
                    <a:pt x="22" y="121"/>
                  </a:cubicBezTo>
                  <a:cubicBezTo>
                    <a:pt x="22" y="120"/>
                    <a:pt x="22" y="119"/>
                    <a:pt x="22" y="118"/>
                  </a:cubicBezTo>
                  <a:cubicBezTo>
                    <a:pt x="20" y="118"/>
                    <a:pt x="19" y="118"/>
                    <a:pt x="18" y="118"/>
                  </a:cubicBezTo>
                  <a:close/>
                  <a:moveTo>
                    <a:pt x="24" y="118"/>
                  </a:moveTo>
                  <a:cubicBezTo>
                    <a:pt x="24" y="119"/>
                    <a:pt x="24" y="120"/>
                    <a:pt x="24" y="121"/>
                  </a:cubicBezTo>
                  <a:cubicBezTo>
                    <a:pt x="25" y="121"/>
                    <a:pt x="26" y="121"/>
                    <a:pt x="28" y="121"/>
                  </a:cubicBezTo>
                  <a:cubicBezTo>
                    <a:pt x="28" y="120"/>
                    <a:pt x="28" y="119"/>
                    <a:pt x="28" y="118"/>
                  </a:cubicBezTo>
                  <a:cubicBezTo>
                    <a:pt x="26" y="118"/>
                    <a:pt x="25" y="118"/>
                    <a:pt x="24" y="118"/>
                  </a:cubicBezTo>
                  <a:close/>
                  <a:moveTo>
                    <a:pt x="36" y="118"/>
                  </a:moveTo>
                  <a:cubicBezTo>
                    <a:pt x="36" y="119"/>
                    <a:pt x="36" y="120"/>
                    <a:pt x="36" y="121"/>
                  </a:cubicBezTo>
                  <a:cubicBezTo>
                    <a:pt x="37" y="121"/>
                    <a:pt x="38" y="121"/>
                    <a:pt x="40" y="121"/>
                  </a:cubicBezTo>
                  <a:cubicBezTo>
                    <a:pt x="40" y="120"/>
                    <a:pt x="40" y="119"/>
                    <a:pt x="40" y="118"/>
                  </a:cubicBezTo>
                  <a:cubicBezTo>
                    <a:pt x="38" y="118"/>
                    <a:pt x="37" y="118"/>
                    <a:pt x="36" y="118"/>
                  </a:cubicBezTo>
                  <a:close/>
                  <a:moveTo>
                    <a:pt x="41" y="118"/>
                  </a:moveTo>
                  <a:cubicBezTo>
                    <a:pt x="41" y="119"/>
                    <a:pt x="41" y="120"/>
                    <a:pt x="41" y="121"/>
                  </a:cubicBezTo>
                  <a:cubicBezTo>
                    <a:pt x="42" y="121"/>
                    <a:pt x="44" y="121"/>
                    <a:pt x="45" y="121"/>
                  </a:cubicBezTo>
                  <a:cubicBezTo>
                    <a:pt x="45" y="120"/>
                    <a:pt x="45" y="119"/>
                    <a:pt x="45" y="118"/>
                  </a:cubicBezTo>
                  <a:cubicBezTo>
                    <a:pt x="44" y="118"/>
                    <a:pt x="42" y="118"/>
                    <a:pt x="41" y="118"/>
                  </a:cubicBezTo>
                  <a:close/>
                  <a:moveTo>
                    <a:pt x="47" y="118"/>
                  </a:moveTo>
                  <a:cubicBezTo>
                    <a:pt x="47" y="119"/>
                    <a:pt x="47" y="120"/>
                    <a:pt x="47" y="121"/>
                  </a:cubicBezTo>
                  <a:cubicBezTo>
                    <a:pt x="48" y="121"/>
                    <a:pt x="49" y="121"/>
                    <a:pt x="51" y="121"/>
                  </a:cubicBezTo>
                  <a:cubicBezTo>
                    <a:pt x="51" y="120"/>
                    <a:pt x="51" y="119"/>
                    <a:pt x="51" y="118"/>
                  </a:cubicBezTo>
                  <a:cubicBezTo>
                    <a:pt x="49" y="118"/>
                    <a:pt x="48" y="118"/>
                    <a:pt x="47" y="118"/>
                  </a:cubicBezTo>
                  <a:close/>
                  <a:moveTo>
                    <a:pt x="52" y="118"/>
                  </a:moveTo>
                  <a:cubicBezTo>
                    <a:pt x="52" y="119"/>
                    <a:pt x="52" y="120"/>
                    <a:pt x="52" y="121"/>
                  </a:cubicBezTo>
                  <a:cubicBezTo>
                    <a:pt x="53" y="121"/>
                    <a:pt x="55" y="121"/>
                    <a:pt x="56" y="121"/>
                  </a:cubicBezTo>
                  <a:cubicBezTo>
                    <a:pt x="56" y="120"/>
                    <a:pt x="56" y="119"/>
                    <a:pt x="56" y="118"/>
                  </a:cubicBezTo>
                  <a:cubicBezTo>
                    <a:pt x="55" y="118"/>
                    <a:pt x="53" y="118"/>
                    <a:pt x="52" y="118"/>
                  </a:cubicBezTo>
                  <a:close/>
                  <a:moveTo>
                    <a:pt x="5" y="123"/>
                  </a:moveTo>
                  <a:cubicBezTo>
                    <a:pt x="5" y="124"/>
                    <a:pt x="5" y="125"/>
                    <a:pt x="5" y="126"/>
                  </a:cubicBezTo>
                  <a:cubicBezTo>
                    <a:pt x="7" y="126"/>
                    <a:pt x="8" y="126"/>
                    <a:pt x="10" y="126"/>
                  </a:cubicBezTo>
                  <a:cubicBezTo>
                    <a:pt x="10" y="125"/>
                    <a:pt x="10" y="124"/>
                    <a:pt x="10" y="123"/>
                  </a:cubicBezTo>
                  <a:cubicBezTo>
                    <a:pt x="8" y="123"/>
                    <a:pt x="7" y="123"/>
                    <a:pt x="5" y="123"/>
                  </a:cubicBezTo>
                  <a:close/>
                  <a:moveTo>
                    <a:pt x="18" y="123"/>
                  </a:moveTo>
                  <a:cubicBezTo>
                    <a:pt x="18" y="124"/>
                    <a:pt x="18" y="125"/>
                    <a:pt x="18" y="126"/>
                  </a:cubicBezTo>
                  <a:cubicBezTo>
                    <a:pt x="19" y="126"/>
                    <a:pt x="20" y="126"/>
                    <a:pt x="22" y="126"/>
                  </a:cubicBezTo>
                  <a:cubicBezTo>
                    <a:pt x="22" y="125"/>
                    <a:pt x="22" y="124"/>
                    <a:pt x="22" y="123"/>
                  </a:cubicBezTo>
                  <a:cubicBezTo>
                    <a:pt x="20" y="123"/>
                    <a:pt x="19" y="123"/>
                    <a:pt x="18" y="123"/>
                  </a:cubicBezTo>
                  <a:close/>
                  <a:moveTo>
                    <a:pt x="24" y="123"/>
                  </a:moveTo>
                  <a:cubicBezTo>
                    <a:pt x="24" y="124"/>
                    <a:pt x="24" y="125"/>
                    <a:pt x="24" y="126"/>
                  </a:cubicBezTo>
                  <a:cubicBezTo>
                    <a:pt x="25" y="126"/>
                    <a:pt x="26" y="126"/>
                    <a:pt x="28" y="126"/>
                  </a:cubicBezTo>
                  <a:cubicBezTo>
                    <a:pt x="28" y="125"/>
                    <a:pt x="28" y="124"/>
                    <a:pt x="28" y="123"/>
                  </a:cubicBezTo>
                  <a:cubicBezTo>
                    <a:pt x="26" y="123"/>
                    <a:pt x="25" y="123"/>
                    <a:pt x="24" y="123"/>
                  </a:cubicBezTo>
                  <a:close/>
                  <a:moveTo>
                    <a:pt x="36" y="123"/>
                  </a:moveTo>
                  <a:cubicBezTo>
                    <a:pt x="36" y="124"/>
                    <a:pt x="36" y="125"/>
                    <a:pt x="36" y="126"/>
                  </a:cubicBezTo>
                  <a:cubicBezTo>
                    <a:pt x="37" y="126"/>
                    <a:pt x="38" y="126"/>
                    <a:pt x="40" y="126"/>
                  </a:cubicBezTo>
                  <a:cubicBezTo>
                    <a:pt x="40" y="125"/>
                    <a:pt x="40" y="124"/>
                    <a:pt x="40" y="123"/>
                  </a:cubicBezTo>
                  <a:cubicBezTo>
                    <a:pt x="38" y="123"/>
                    <a:pt x="37" y="123"/>
                    <a:pt x="36" y="123"/>
                  </a:cubicBezTo>
                  <a:close/>
                  <a:moveTo>
                    <a:pt x="47" y="123"/>
                  </a:moveTo>
                  <a:cubicBezTo>
                    <a:pt x="47" y="124"/>
                    <a:pt x="47" y="125"/>
                    <a:pt x="47" y="126"/>
                  </a:cubicBezTo>
                  <a:cubicBezTo>
                    <a:pt x="48" y="126"/>
                    <a:pt x="49" y="126"/>
                    <a:pt x="51" y="126"/>
                  </a:cubicBezTo>
                  <a:cubicBezTo>
                    <a:pt x="51" y="125"/>
                    <a:pt x="51" y="124"/>
                    <a:pt x="51" y="123"/>
                  </a:cubicBezTo>
                  <a:cubicBezTo>
                    <a:pt x="49" y="123"/>
                    <a:pt x="48" y="123"/>
                    <a:pt x="47" y="123"/>
                  </a:cubicBezTo>
                  <a:close/>
                  <a:moveTo>
                    <a:pt x="52" y="123"/>
                  </a:moveTo>
                  <a:cubicBezTo>
                    <a:pt x="52" y="124"/>
                    <a:pt x="52" y="125"/>
                    <a:pt x="52" y="126"/>
                  </a:cubicBezTo>
                  <a:cubicBezTo>
                    <a:pt x="53" y="126"/>
                    <a:pt x="55" y="126"/>
                    <a:pt x="56" y="126"/>
                  </a:cubicBezTo>
                  <a:cubicBezTo>
                    <a:pt x="56" y="125"/>
                    <a:pt x="56" y="124"/>
                    <a:pt x="56" y="123"/>
                  </a:cubicBezTo>
                  <a:cubicBezTo>
                    <a:pt x="55" y="123"/>
                    <a:pt x="53" y="123"/>
                    <a:pt x="52" y="123"/>
                  </a:cubicBezTo>
                  <a:close/>
                  <a:moveTo>
                    <a:pt x="11" y="128"/>
                  </a:moveTo>
                  <a:cubicBezTo>
                    <a:pt x="11" y="129"/>
                    <a:pt x="11" y="130"/>
                    <a:pt x="11" y="131"/>
                  </a:cubicBezTo>
                  <a:cubicBezTo>
                    <a:pt x="13" y="131"/>
                    <a:pt x="14" y="131"/>
                    <a:pt x="16" y="131"/>
                  </a:cubicBezTo>
                  <a:cubicBezTo>
                    <a:pt x="16" y="130"/>
                    <a:pt x="16" y="129"/>
                    <a:pt x="16" y="128"/>
                  </a:cubicBezTo>
                  <a:cubicBezTo>
                    <a:pt x="14" y="128"/>
                    <a:pt x="13" y="128"/>
                    <a:pt x="11" y="128"/>
                  </a:cubicBezTo>
                  <a:close/>
                  <a:moveTo>
                    <a:pt x="5" y="128"/>
                  </a:moveTo>
                  <a:cubicBezTo>
                    <a:pt x="5" y="129"/>
                    <a:pt x="5" y="130"/>
                    <a:pt x="5" y="131"/>
                  </a:cubicBezTo>
                  <a:cubicBezTo>
                    <a:pt x="7" y="131"/>
                    <a:pt x="8" y="131"/>
                    <a:pt x="10" y="131"/>
                  </a:cubicBezTo>
                  <a:cubicBezTo>
                    <a:pt x="10" y="130"/>
                    <a:pt x="10" y="129"/>
                    <a:pt x="10" y="128"/>
                  </a:cubicBezTo>
                  <a:cubicBezTo>
                    <a:pt x="8" y="128"/>
                    <a:pt x="7" y="128"/>
                    <a:pt x="5" y="128"/>
                  </a:cubicBezTo>
                  <a:close/>
                  <a:moveTo>
                    <a:pt x="18" y="128"/>
                  </a:moveTo>
                  <a:cubicBezTo>
                    <a:pt x="18" y="129"/>
                    <a:pt x="18" y="130"/>
                    <a:pt x="18" y="131"/>
                  </a:cubicBezTo>
                  <a:cubicBezTo>
                    <a:pt x="19" y="131"/>
                    <a:pt x="20" y="131"/>
                    <a:pt x="22" y="131"/>
                  </a:cubicBezTo>
                  <a:cubicBezTo>
                    <a:pt x="22" y="130"/>
                    <a:pt x="22" y="129"/>
                    <a:pt x="22" y="128"/>
                  </a:cubicBezTo>
                  <a:cubicBezTo>
                    <a:pt x="20" y="128"/>
                    <a:pt x="19" y="128"/>
                    <a:pt x="18" y="128"/>
                  </a:cubicBezTo>
                  <a:close/>
                  <a:moveTo>
                    <a:pt x="24" y="128"/>
                  </a:moveTo>
                  <a:cubicBezTo>
                    <a:pt x="24" y="129"/>
                    <a:pt x="24" y="130"/>
                    <a:pt x="24" y="131"/>
                  </a:cubicBezTo>
                  <a:cubicBezTo>
                    <a:pt x="25" y="131"/>
                    <a:pt x="26" y="131"/>
                    <a:pt x="28" y="131"/>
                  </a:cubicBezTo>
                  <a:cubicBezTo>
                    <a:pt x="28" y="130"/>
                    <a:pt x="28" y="129"/>
                    <a:pt x="28" y="128"/>
                  </a:cubicBezTo>
                  <a:cubicBezTo>
                    <a:pt x="26" y="128"/>
                    <a:pt x="25" y="128"/>
                    <a:pt x="24" y="128"/>
                  </a:cubicBezTo>
                  <a:close/>
                  <a:moveTo>
                    <a:pt x="36" y="128"/>
                  </a:moveTo>
                  <a:cubicBezTo>
                    <a:pt x="36" y="129"/>
                    <a:pt x="36" y="130"/>
                    <a:pt x="36" y="131"/>
                  </a:cubicBezTo>
                  <a:cubicBezTo>
                    <a:pt x="37" y="131"/>
                    <a:pt x="38" y="131"/>
                    <a:pt x="40" y="131"/>
                  </a:cubicBezTo>
                  <a:cubicBezTo>
                    <a:pt x="40" y="130"/>
                    <a:pt x="40" y="129"/>
                    <a:pt x="40" y="128"/>
                  </a:cubicBezTo>
                  <a:cubicBezTo>
                    <a:pt x="38" y="128"/>
                    <a:pt x="37" y="128"/>
                    <a:pt x="36" y="128"/>
                  </a:cubicBezTo>
                  <a:close/>
                  <a:moveTo>
                    <a:pt x="41" y="128"/>
                  </a:moveTo>
                  <a:cubicBezTo>
                    <a:pt x="41" y="129"/>
                    <a:pt x="41" y="130"/>
                    <a:pt x="41" y="131"/>
                  </a:cubicBezTo>
                  <a:cubicBezTo>
                    <a:pt x="42" y="131"/>
                    <a:pt x="44" y="131"/>
                    <a:pt x="45" y="131"/>
                  </a:cubicBezTo>
                  <a:cubicBezTo>
                    <a:pt x="45" y="130"/>
                    <a:pt x="45" y="129"/>
                    <a:pt x="45" y="128"/>
                  </a:cubicBezTo>
                  <a:cubicBezTo>
                    <a:pt x="44" y="128"/>
                    <a:pt x="42" y="128"/>
                    <a:pt x="41" y="128"/>
                  </a:cubicBezTo>
                  <a:close/>
                  <a:moveTo>
                    <a:pt x="47" y="128"/>
                  </a:moveTo>
                  <a:cubicBezTo>
                    <a:pt x="47" y="129"/>
                    <a:pt x="47" y="130"/>
                    <a:pt x="47" y="131"/>
                  </a:cubicBezTo>
                  <a:cubicBezTo>
                    <a:pt x="48" y="131"/>
                    <a:pt x="49" y="131"/>
                    <a:pt x="51" y="131"/>
                  </a:cubicBezTo>
                  <a:cubicBezTo>
                    <a:pt x="51" y="130"/>
                    <a:pt x="51" y="129"/>
                    <a:pt x="51" y="128"/>
                  </a:cubicBezTo>
                  <a:cubicBezTo>
                    <a:pt x="49" y="128"/>
                    <a:pt x="48" y="128"/>
                    <a:pt x="47" y="128"/>
                  </a:cubicBezTo>
                  <a:close/>
                  <a:moveTo>
                    <a:pt x="52" y="128"/>
                  </a:moveTo>
                  <a:cubicBezTo>
                    <a:pt x="52" y="129"/>
                    <a:pt x="52" y="130"/>
                    <a:pt x="52" y="131"/>
                  </a:cubicBezTo>
                  <a:cubicBezTo>
                    <a:pt x="53" y="131"/>
                    <a:pt x="55" y="131"/>
                    <a:pt x="56" y="131"/>
                  </a:cubicBezTo>
                  <a:cubicBezTo>
                    <a:pt x="56" y="130"/>
                    <a:pt x="56" y="129"/>
                    <a:pt x="56" y="128"/>
                  </a:cubicBezTo>
                  <a:cubicBezTo>
                    <a:pt x="55" y="128"/>
                    <a:pt x="53" y="128"/>
                    <a:pt x="52" y="128"/>
                  </a:cubicBezTo>
                  <a:close/>
                  <a:moveTo>
                    <a:pt x="11" y="133"/>
                  </a:moveTo>
                  <a:cubicBezTo>
                    <a:pt x="11" y="134"/>
                    <a:pt x="11" y="135"/>
                    <a:pt x="11" y="136"/>
                  </a:cubicBezTo>
                  <a:cubicBezTo>
                    <a:pt x="13" y="136"/>
                    <a:pt x="14" y="136"/>
                    <a:pt x="16" y="136"/>
                  </a:cubicBezTo>
                  <a:cubicBezTo>
                    <a:pt x="16" y="135"/>
                    <a:pt x="16" y="134"/>
                    <a:pt x="16" y="133"/>
                  </a:cubicBezTo>
                  <a:cubicBezTo>
                    <a:pt x="14" y="133"/>
                    <a:pt x="13" y="133"/>
                    <a:pt x="11" y="133"/>
                  </a:cubicBezTo>
                  <a:close/>
                  <a:moveTo>
                    <a:pt x="5" y="133"/>
                  </a:moveTo>
                  <a:cubicBezTo>
                    <a:pt x="5" y="134"/>
                    <a:pt x="5" y="135"/>
                    <a:pt x="5" y="136"/>
                  </a:cubicBezTo>
                  <a:cubicBezTo>
                    <a:pt x="7" y="136"/>
                    <a:pt x="8" y="136"/>
                    <a:pt x="10" y="136"/>
                  </a:cubicBezTo>
                  <a:cubicBezTo>
                    <a:pt x="10" y="135"/>
                    <a:pt x="10" y="134"/>
                    <a:pt x="10" y="133"/>
                  </a:cubicBezTo>
                  <a:cubicBezTo>
                    <a:pt x="8" y="133"/>
                    <a:pt x="7" y="133"/>
                    <a:pt x="5" y="133"/>
                  </a:cubicBezTo>
                  <a:close/>
                  <a:moveTo>
                    <a:pt x="18" y="133"/>
                  </a:moveTo>
                  <a:cubicBezTo>
                    <a:pt x="18" y="134"/>
                    <a:pt x="18" y="135"/>
                    <a:pt x="18" y="136"/>
                  </a:cubicBezTo>
                  <a:cubicBezTo>
                    <a:pt x="19" y="136"/>
                    <a:pt x="20" y="136"/>
                    <a:pt x="22" y="136"/>
                  </a:cubicBezTo>
                  <a:cubicBezTo>
                    <a:pt x="22" y="135"/>
                    <a:pt x="22" y="134"/>
                    <a:pt x="22" y="133"/>
                  </a:cubicBezTo>
                  <a:cubicBezTo>
                    <a:pt x="20" y="133"/>
                    <a:pt x="19" y="133"/>
                    <a:pt x="18" y="133"/>
                  </a:cubicBezTo>
                  <a:close/>
                  <a:moveTo>
                    <a:pt x="24" y="133"/>
                  </a:moveTo>
                  <a:cubicBezTo>
                    <a:pt x="24" y="134"/>
                    <a:pt x="24" y="135"/>
                    <a:pt x="24" y="136"/>
                  </a:cubicBezTo>
                  <a:cubicBezTo>
                    <a:pt x="25" y="136"/>
                    <a:pt x="26" y="136"/>
                    <a:pt x="28" y="136"/>
                  </a:cubicBezTo>
                  <a:cubicBezTo>
                    <a:pt x="28" y="135"/>
                    <a:pt x="28" y="134"/>
                    <a:pt x="28" y="133"/>
                  </a:cubicBezTo>
                  <a:cubicBezTo>
                    <a:pt x="26" y="133"/>
                    <a:pt x="25" y="133"/>
                    <a:pt x="24" y="133"/>
                  </a:cubicBezTo>
                  <a:close/>
                  <a:moveTo>
                    <a:pt x="41" y="133"/>
                  </a:moveTo>
                  <a:cubicBezTo>
                    <a:pt x="41" y="134"/>
                    <a:pt x="41" y="135"/>
                    <a:pt x="41" y="136"/>
                  </a:cubicBezTo>
                  <a:cubicBezTo>
                    <a:pt x="42" y="136"/>
                    <a:pt x="44" y="136"/>
                    <a:pt x="45" y="136"/>
                  </a:cubicBezTo>
                  <a:cubicBezTo>
                    <a:pt x="45" y="135"/>
                    <a:pt x="45" y="134"/>
                    <a:pt x="45" y="133"/>
                  </a:cubicBezTo>
                  <a:cubicBezTo>
                    <a:pt x="44" y="133"/>
                    <a:pt x="42" y="133"/>
                    <a:pt x="41" y="133"/>
                  </a:cubicBezTo>
                  <a:close/>
                  <a:moveTo>
                    <a:pt x="47" y="133"/>
                  </a:moveTo>
                  <a:cubicBezTo>
                    <a:pt x="47" y="134"/>
                    <a:pt x="47" y="135"/>
                    <a:pt x="47" y="136"/>
                  </a:cubicBezTo>
                  <a:cubicBezTo>
                    <a:pt x="48" y="136"/>
                    <a:pt x="49" y="136"/>
                    <a:pt x="51" y="136"/>
                  </a:cubicBezTo>
                  <a:cubicBezTo>
                    <a:pt x="51" y="135"/>
                    <a:pt x="51" y="134"/>
                    <a:pt x="51" y="133"/>
                  </a:cubicBezTo>
                  <a:cubicBezTo>
                    <a:pt x="49" y="133"/>
                    <a:pt x="48" y="133"/>
                    <a:pt x="47" y="133"/>
                  </a:cubicBezTo>
                  <a:close/>
                  <a:moveTo>
                    <a:pt x="52" y="133"/>
                  </a:moveTo>
                  <a:cubicBezTo>
                    <a:pt x="52" y="134"/>
                    <a:pt x="52" y="135"/>
                    <a:pt x="52" y="136"/>
                  </a:cubicBezTo>
                  <a:cubicBezTo>
                    <a:pt x="53" y="136"/>
                    <a:pt x="55" y="136"/>
                    <a:pt x="56" y="136"/>
                  </a:cubicBezTo>
                  <a:cubicBezTo>
                    <a:pt x="56" y="135"/>
                    <a:pt x="56" y="134"/>
                    <a:pt x="56" y="133"/>
                  </a:cubicBezTo>
                  <a:cubicBezTo>
                    <a:pt x="55" y="133"/>
                    <a:pt x="53" y="133"/>
                    <a:pt x="52" y="133"/>
                  </a:cubicBezTo>
                  <a:close/>
                  <a:moveTo>
                    <a:pt x="11" y="138"/>
                  </a:moveTo>
                  <a:cubicBezTo>
                    <a:pt x="11" y="139"/>
                    <a:pt x="11" y="140"/>
                    <a:pt x="11" y="141"/>
                  </a:cubicBezTo>
                  <a:cubicBezTo>
                    <a:pt x="13" y="141"/>
                    <a:pt x="14" y="141"/>
                    <a:pt x="16" y="141"/>
                  </a:cubicBezTo>
                  <a:cubicBezTo>
                    <a:pt x="16" y="140"/>
                    <a:pt x="16" y="139"/>
                    <a:pt x="16" y="138"/>
                  </a:cubicBezTo>
                  <a:cubicBezTo>
                    <a:pt x="14" y="138"/>
                    <a:pt x="13" y="138"/>
                    <a:pt x="11" y="138"/>
                  </a:cubicBezTo>
                  <a:close/>
                  <a:moveTo>
                    <a:pt x="5" y="138"/>
                  </a:moveTo>
                  <a:cubicBezTo>
                    <a:pt x="5" y="139"/>
                    <a:pt x="5" y="140"/>
                    <a:pt x="5" y="141"/>
                  </a:cubicBezTo>
                  <a:cubicBezTo>
                    <a:pt x="7" y="141"/>
                    <a:pt x="8" y="141"/>
                    <a:pt x="10" y="141"/>
                  </a:cubicBezTo>
                  <a:cubicBezTo>
                    <a:pt x="10" y="140"/>
                    <a:pt x="10" y="139"/>
                    <a:pt x="10" y="138"/>
                  </a:cubicBezTo>
                  <a:cubicBezTo>
                    <a:pt x="8" y="138"/>
                    <a:pt x="7" y="138"/>
                    <a:pt x="5" y="138"/>
                  </a:cubicBezTo>
                  <a:close/>
                  <a:moveTo>
                    <a:pt x="18" y="138"/>
                  </a:moveTo>
                  <a:cubicBezTo>
                    <a:pt x="18" y="139"/>
                    <a:pt x="18" y="140"/>
                    <a:pt x="18" y="141"/>
                  </a:cubicBezTo>
                  <a:cubicBezTo>
                    <a:pt x="19" y="141"/>
                    <a:pt x="20" y="141"/>
                    <a:pt x="22" y="141"/>
                  </a:cubicBezTo>
                  <a:cubicBezTo>
                    <a:pt x="22" y="140"/>
                    <a:pt x="22" y="139"/>
                    <a:pt x="22" y="138"/>
                  </a:cubicBezTo>
                  <a:cubicBezTo>
                    <a:pt x="20" y="138"/>
                    <a:pt x="19" y="138"/>
                    <a:pt x="18" y="138"/>
                  </a:cubicBezTo>
                  <a:close/>
                  <a:moveTo>
                    <a:pt x="36" y="138"/>
                  </a:moveTo>
                  <a:cubicBezTo>
                    <a:pt x="36" y="139"/>
                    <a:pt x="36" y="140"/>
                    <a:pt x="36" y="141"/>
                  </a:cubicBezTo>
                  <a:cubicBezTo>
                    <a:pt x="37" y="141"/>
                    <a:pt x="38" y="141"/>
                    <a:pt x="40" y="141"/>
                  </a:cubicBezTo>
                  <a:cubicBezTo>
                    <a:pt x="40" y="140"/>
                    <a:pt x="40" y="139"/>
                    <a:pt x="40" y="138"/>
                  </a:cubicBezTo>
                  <a:cubicBezTo>
                    <a:pt x="38" y="138"/>
                    <a:pt x="37" y="138"/>
                    <a:pt x="36" y="138"/>
                  </a:cubicBezTo>
                  <a:close/>
                  <a:moveTo>
                    <a:pt x="41" y="138"/>
                  </a:moveTo>
                  <a:cubicBezTo>
                    <a:pt x="41" y="139"/>
                    <a:pt x="41" y="140"/>
                    <a:pt x="41" y="141"/>
                  </a:cubicBezTo>
                  <a:cubicBezTo>
                    <a:pt x="42" y="141"/>
                    <a:pt x="44" y="141"/>
                    <a:pt x="45" y="141"/>
                  </a:cubicBezTo>
                  <a:cubicBezTo>
                    <a:pt x="45" y="140"/>
                    <a:pt x="45" y="139"/>
                    <a:pt x="45" y="138"/>
                  </a:cubicBezTo>
                  <a:cubicBezTo>
                    <a:pt x="44" y="138"/>
                    <a:pt x="42" y="138"/>
                    <a:pt x="41" y="138"/>
                  </a:cubicBezTo>
                  <a:close/>
                  <a:moveTo>
                    <a:pt x="47" y="138"/>
                  </a:moveTo>
                  <a:cubicBezTo>
                    <a:pt x="47" y="139"/>
                    <a:pt x="47" y="140"/>
                    <a:pt x="47" y="141"/>
                  </a:cubicBezTo>
                  <a:cubicBezTo>
                    <a:pt x="48" y="141"/>
                    <a:pt x="49" y="141"/>
                    <a:pt x="51" y="141"/>
                  </a:cubicBezTo>
                  <a:cubicBezTo>
                    <a:pt x="51" y="140"/>
                    <a:pt x="51" y="139"/>
                    <a:pt x="51" y="138"/>
                  </a:cubicBezTo>
                  <a:cubicBezTo>
                    <a:pt x="49" y="138"/>
                    <a:pt x="48" y="138"/>
                    <a:pt x="47" y="138"/>
                  </a:cubicBezTo>
                  <a:close/>
                  <a:moveTo>
                    <a:pt x="52" y="138"/>
                  </a:moveTo>
                  <a:cubicBezTo>
                    <a:pt x="52" y="139"/>
                    <a:pt x="52" y="140"/>
                    <a:pt x="52" y="141"/>
                  </a:cubicBezTo>
                  <a:cubicBezTo>
                    <a:pt x="53" y="141"/>
                    <a:pt x="55" y="141"/>
                    <a:pt x="56" y="141"/>
                  </a:cubicBezTo>
                  <a:cubicBezTo>
                    <a:pt x="56" y="140"/>
                    <a:pt x="56" y="139"/>
                    <a:pt x="56" y="138"/>
                  </a:cubicBezTo>
                  <a:cubicBezTo>
                    <a:pt x="55" y="138"/>
                    <a:pt x="53" y="138"/>
                    <a:pt x="52" y="138"/>
                  </a:cubicBezTo>
                  <a:close/>
                  <a:moveTo>
                    <a:pt x="11" y="144"/>
                  </a:moveTo>
                  <a:cubicBezTo>
                    <a:pt x="11" y="144"/>
                    <a:pt x="11" y="145"/>
                    <a:pt x="11" y="146"/>
                  </a:cubicBezTo>
                  <a:cubicBezTo>
                    <a:pt x="13" y="146"/>
                    <a:pt x="14" y="146"/>
                    <a:pt x="16" y="146"/>
                  </a:cubicBezTo>
                  <a:cubicBezTo>
                    <a:pt x="16" y="145"/>
                    <a:pt x="16" y="144"/>
                    <a:pt x="16" y="144"/>
                  </a:cubicBezTo>
                  <a:cubicBezTo>
                    <a:pt x="14" y="144"/>
                    <a:pt x="13" y="144"/>
                    <a:pt x="11" y="144"/>
                  </a:cubicBezTo>
                  <a:close/>
                  <a:moveTo>
                    <a:pt x="5" y="144"/>
                  </a:moveTo>
                  <a:cubicBezTo>
                    <a:pt x="5" y="144"/>
                    <a:pt x="5" y="145"/>
                    <a:pt x="5" y="146"/>
                  </a:cubicBezTo>
                  <a:cubicBezTo>
                    <a:pt x="7" y="146"/>
                    <a:pt x="8" y="146"/>
                    <a:pt x="10" y="146"/>
                  </a:cubicBezTo>
                  <a:cubicBezTo>
                    <a:pt x="10" y="145"/>
                    <a:pt x="10" y="144"/>
                    <a:pt x="10" y="144"/>
                  </a:cubicBezTo>
                  <a:cubicBezTo>
                    <a:pt x="8" y="144"/>
                    <a:pt x="7" y="144"/>
                    <a:pt x="5" y="144"/>
                  </a:cubicBezTo>
                  <a:close/>
                  <a:moveTo>
                    <a:pt x="18" y="144"/>
                  </a:moveTo>
                  <a:cubicBezTo>
                    <a:pt x="18" y="144"/>
                    <a:pt x="18" y="145"/>
                    <a:pt x="18" y="146"/>
                  </a:cubicBezTo>
                  <a:cubicBezTo>
                    <a:pt x="19" y="146"/>
                    <a:pt x="20" y="146"/>
                    <a:pt x="22" y="146"/>
                  </a:cubicBezTo>
                  <a:cubicBezTo>
                    <a:pt x="22" y="145"/>
                    <a:pt x="22" y="144"/>
                    <a:pt x="22" y="144"/>
                  </a:cubicBezTo>
                  <a:cubicBezTo>
                    <a:pt x="20" y="144"/>
                    <a:pt x="19" y="144"/>
                    <a:pt x="18" y="144"/>
                  </a:cubicBezTo>
                  <a:close/>
                  <a:moveTo>
                    <a:pt x="24" y="144"/>
                  </a:moveTo>
                  <a:cubicBezTo>
                    <a:pt x="24" y="144"/>
                    <a:pt x="24" y="145"/>
                    <a:pt x="24" y="146"/>
                  </a:cubicBezTo>
                  <a:cubicBezTo>
                    <a:pt x="25" y="146"/>
                    <a:pt x="26" y="146"/>
                    <a:pt x="28" y="146"/>
                  </a:cubicBezTo>
                  <a:cubicBezTo>
                    <a:pt x="28" y="145"/>
                    <a:pt x="28" y="144"/>
                    <a:pt x="28" y="144"/>
                  </a:cubicBezTo>
                  <a:cubicBezTo>
                    <a:pt x="26" y="144"/>
                    <a:pt x="25" y="144"/>
                    <a:pt x="24" y="144"/>
                  </a:cubicBezTo>
                  <a:close/>
                  <a:moveTo>
                    <a:pt x="41" y="144"/>
                  </a:moveTo>
                  <a:cubicBezTo>
                    <a:pt x="41" y="144"/>
                    <a:pt x="41" y="145"/>
                    <a:pt x="41" y="146"/>
                  </a:cubicBezTo>
                  <a:cubicBezTo>
                    <a:pt x="42" y="146"/>
                    <a:pt x="44" y="146"/>
                    <a:pt x="45" y="146"/>
                  </a:cubicBezTo>
                  <a:cubicBezTo>
                    <a:pt x="45" y="145"/>
                    <a:pt x="45" y="144"/>
                    <a:pt x="45" y="144"/>
                  </a:cubicBezTo>
                  <a:cubicBezTo>
                    <a:pt x="44" y="144"/>
                    <a:pt x="42" y="144"/>
                    <a:pt x="41" y="144"/>
                  </a:cubicBezTo>
                  <a:close/>
                  <a:moveTo>
                    <a:pt x="47" y="144"/>
                  </a:moveTo>
                  <a:cubicBezTo>
                    <a:pt x="47" y="144"/>
                    <a:pt x="47" y="145"/>
                    <a:pt x="47" y="146"/>
                  </a:cubicBezTo>
                  <a:cubicBezTo>
                    <a:pt x="48" y="146"/>
                    <a:pt x="49" y="146"/>
                    <a:pt x="51" y="146"/>
                  </a:cubicBezTo>
                  <a:cubicBezTo>
                    <a:pt x="51" y="145"/>
                    <a:pt x="51" y="144"/>
                    <a:pt x="51" y="144"/>
                  </a:cubicBezTo>
                  <a:cubicBezTo>
                    <a:pt x="49" y="144"/>
                    <a:pt x="48" y="144"/>
                    <a:pt x="47" y="144"/>
                  </a:cubicBezTo>
                  <a:close/>
                  <a:moveTo>
                    <a:pt x="52" y="144"/>
                  </a:moveTo>
                  <a:cubicBezTo>
                    <a:pt x="52" y="144"/>
                    <a:pt x="52" y="145"/>
                    <a:pt x="52" y="146"/>
                  </a:cubicBezTo>
                  <a:cubicBezTo>
                    <a:pt x="53" y="146"/>
                    <a:pt x="55" y="146"/>
                    <a:pt x="56" y="146"/>
                  </a:cubicBezTo>
                  <a:cubicBezTo>
                    <a:pt x="56" y="145"/>
                    <a:pt x="56" y="144"/>
                    <a:pt x="56" y="144"/>
                  </a:cubicBezTo>
                  <a:cubicBezTo>
                    <a:pt x="55" y="144"/>
                    <a:pt x="53" y="144"/>
                    <a:pt x="52" y="144"/>
                  </a:cubicBezTo>
                  <a:close/>
                  <a:moveTo>
                    <a:pt x="36" y="31"/>
                  </a:moveTo>
                  <a:cubicBezTo>
                    <a:pt x="36" y="31"/>
                    <a:pt x="36" y="32"/>
                    <a:pt x="36" y="33"/>
                  </a:cubicBezTo>
                  <a:cubicBezTo>
                    <a:pt x="37" y="33"/>
                    <a:pt x="38" y="33"/>
                    <a:pt x="40" y="33"/>
                  </a:cubicBezTo>
                  <a:cubicBezTo>
                    <a:pt x="40" y="32"/>
                    <a:pt x="40" y="31"/>
                    <a:pt x="40" y="31"/>
                  </a:cubicBezTo>
                  <a:cubicBezTo>
                    <a:pt x="38" y="31"/>
                    <a:pt x="37" y="31"/>
                    <a:pt x="36" y="31"/>
                  </a:cubicBez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808" name="Rectangle 2614"/>
            <p:cNvSpPr>
              <a:spLocks noChangeArrowheads="1"/>
            </p:cNvSpPr>
            <p:nvPr/>
          </p:nvSpPr>
          <p:spPr bwMode="auto">
            <a:xfrm>
              <a:off x="-1873249" y="827087"/>
              <a:ext cx="65088" cy="133350"/>
            </a:xfrm>
            <a:prstGeom prst="rect">
              <a:avLst/>
            </a:pr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809" name="Freeform 2615"/>
            <p:cNvSpPr>
              <a:spLocks noEditPoints="1"/>
            </p:cNvSpPr>
            <p:nvPr/>
          </p:nvSpPr>
          <p:spPr bwMode="auto">
            <a:xfrm>
              <a:off x="-196849" y="635000"/>
              <a:ext cx="123825" cy="520700"/>
            </a:xfrm>
            <a:custGeom>
              <a:avLst/>
              <a:gdLst>
                <a:gd name="T0" fmla="*/ 26 w 38"/>
                <a:gd name="T1" fmla="*/ 160 h 160"/>
                <a:gd name="T2" fmla="*/ 2 w 38"/>
                <a:gd name="T3" fmla="*/ 61 h 160"/>
                <a:gd name="T4" fmla="*/ 0 w 38"/>
                <a:gd name="T5" fmla="*/ 48 h 160"/>
                <a:gd name="T6" fmla="*/ 2 w 38"/>
                <a:gd name="T7" fmla="*/ 39 h 160"/>
                <a:gd name="T8" fmla="*/ 6 w 38"/>
                <a:gd name="T9" fmla="*/ 22 h 160"/>
                <a:gd name="T10" fmla="*/ 4 w 38"/>
                <a:gd name="T11" fmla="*/ 14 h 160"/>
                <a:gd name="T12" fmla="*/ 20 w 38"/>
                <a:gd name="T13" fmla="*/ 0 h 160"/>
                <a:gd name="T14" fmla="*/ 35 w 38"/>
                <a:gd name="T15" fmla="*/ 14 h 160"/>
                <a:gd name="T16" fmla="*/ 33 w 38"/>
                <a:gd name="T17" fmla="*/ 22 h 160"/>
                <a:gd name="T18" fmla="*/ 37 w 38"/>
                <a:gd name="T19" fmla="*/ 39 h 160"/>
                <a:gd name="T20" fmla="*/ 38 w 38"/>
                <a:gd name="T21" fmla="*/ 48 h 160"/>
                <a:gd name="T22" fmla="*/ 37 w 38"/>
                <a:gd name="T23" fmla="*/ 160 h 160"/>
                <a:gd name="T24" fmla="*/ 8 w 38"/>
                <a:gd name="T25" fmla="*/ 39 h 160"/>
                <a:gd name="T26" fmla="*/ 9 w 38"/>
                <a:gd name="T27" fmla="*/ 35 h 160"/>
                <a:gd name="T28" fmla="*/ 8 w 38"/>
                <a:gd name="T29" fmla="*/ 28 h 160"/>
                <a:gd name="T30" fmla="*/ 9 w 38"/>
                <a:gd name="T31" fmla="*/ 32 h 160"/>
                <a:gd name="T32" fmla="*/ 8 w 38"/>
                <a:gd name="T33" fmla="*/ 28 h 160"/>
                <a:gd name="T34" fmla="*/ 4 w 38"/>
                <a:gd name="T35" fmla="*/ 32 h 160"/>
                <a:gd name="T36" fmla="*/ 6 w 38"/>
                <a:gd name="T37" fmla="*/ 28 h 160"/>
                <a:gd name="T38" fmla="*/ 11 w 38"/>
                <a:gd name="T39" fmla="*/ 28 h 160"/>
                <a:gd name="T40" fmla="*/ 13 w 38"/>
                <a:gd name="T41" fmla="*/ 32 h 160"/>
                <a:gd name="T42" fmla="*/ 11 w 38"/>
                <a:gd name="T43" fmla="*/ 28 h 160"/>
                <a:gd name="T44" fmla="*/ 15 w 38"/>
                <a:gd name="T45" fmla="*/ 32 h 160"/>
                <a:gd name="T46" fmla="*/ 16 w 38"/>
                <a:gd name="T47" fmla="*/ 28 h 160"/>
                <a:gd name="T48" fmla="*/ 18 w 38"/>
                <a:gd name="T49" fmla="*/ 28 h 160"/>
                <a:gd name="T50" fmla="*/ 20 w 38"/>
                <a:gd name="T51" fmla="*/ 32 h 160"/>
                <a:gd name="T52" fmla="*/ 18 w 38"/>
                <a:gd name="T53" fmla="*/ 28 h 160"/>
                <a:gd name="T54" fmla="*/ 22 w 38"/>
                <a:gd name="T55" fmla="*/ 32 h 160"/>
                <a:gd name="T56" fmla="*/ 24 w 38"/>
                <a:gd name="T57" fmla="*/ 28 h 160"/>
                <a:gd name="T58" fmla="*/ 26 w 38"/>
                <a:gd name="T59" fmla="*/ 28 h 160"/>
                <a:gd name="T60" fmla="*/ 27 w 38"/>
                <a:gd name="T61" fmla="*/ 32 h 160"/>
                <a:gd name="T62" fmla="*/ 26 w 38"/>
                <a:gd name="T63" fmla="*/ 28 h 160"/>
                <a:gd name="T64" fmla="*/ 29 w 38"/>
                <a:gd name="T65" fmla="*/ 32 h 160"/>
                <a:gd name="T66" fmla="*/ 31 w 38"/>
                <a:gd name="T67" fmla="*/ 28 h 160"/>
                <a:gd name="T68" fmla="*/ 33 w 38"/>
                <a:gd name="T69" fmla="*/ 28 h 160"/>
                <a:gd name="T70" fmla="*/ 35 w 38"/>
                <a:gd name="T71" fmla="*/ 32 h 160"/>
                <a:gd name="T72" fmla="*/ 33 w 38"/>
                <a:gd name="T73" fmla="*/ 28 h 160"/>
                <a:gd name="T74" fmla="*/ 4 w 38"/>
                <a:gd name="T75" fmla="*/ 39 h 160"/>
                <a:gd name="T76" fmla="*/ 6 w 38"/>
                <a:gd name="T77" fmla="*/ 35 h 160"/>
                <a:gd name="T78" fmla="*/ 11 w 38"/>
                <a:gd name="T79" fmla="*/ 35 h 160"/>
                <a:gd name="T80" fmla="*/ 13 w 38"/>
                <a:gd name="T81" fmla="*/ 39 h 160"/>
                <a:gd name="T82" fmla="*/ 11 w 38"/>
                <a:gd name="T83" fmla="*/ 35 h 160"/>
                <a:gd name="T84" fmla="*/ 15 w 38"/>
                <a:gd name="T85" fmla="*/ 39 h 160"/>
                <a:gd name="T86" fmla="*/ 16 w 38"/>
                <a:gd name="T87" fmla="*/ 35 h 160"/>
                <a:gd name="T88" fmla="*/ 18 w 38"/>
                <a:gd name="T89" fmla="*/ 35 h 160"/>
                <a:gd name="T90" fmla="*/ 20 w 38"/>
                <a:gd name="T91" fmla="*/ 39 h 160"/>
                <a:gd name="T92" fmla="*/ 18 w 38"/>
                <a:gd name="T93" fmla="*/ 35 h 160"/>
                <a:gd name="T94" fmla="*/ 22 w 38"/>
                <a:gd name="T95" fmla="*/ 39 h 160"/>
                <a:gd name="T96" fmla="*/ 24 w 38"/>
                <a:gd name="T97" fmla="*/ 35 h 160"/>
                <a:gd name="T98" fmla="*/ 26 w 38"/>
                <a:gd name="T99" fmla="*/ 35 h 160"/>
                <a:gd name="T100" fmla="*/ 27 w 38"/>
                <a:gd name="T101" fmla="*/ 39 h 160"/>
                <a:gd name="T102" fmla="*/ 26 w 38"/>
                <a:gd name="T103" fmla="*/ 35 h 160"/>
                <a:gd name="T104" fmla="*/ 29 w 38"/>
                <a:gd name="T105" fmla="*/ 39 h 160"/>
                <a:gd name="T106" fmla="*/ 31 w 38"/>
                <a:gd name="T107" fmla="*/ 35 h 160"/>
                <a:gd name="T108" fmla="*/ 33 w 38"/>
                <a:gd name="T109" fmla="*/ 35 h 160"/>
                <a:gd name="T110" fmla="*/ 35 w 38"/>
                <a:gd name="T111" fmla="*/ 39 h 160"/>
                <a:gd name="T112" fmla="*/ 33 w 38"/>
                <a:gd name="T113" fmla="*/ 3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 h="160">
                  <a:moveTo>
                    <a:pt x="37" y="160"/>
                  </a:moveTo>
                  <a:cubicBezTo>
                    <a:pt x="26" y="160"/>
                    <a:pt x="26" y="160"/>
                    <a:pt x="26" y="160"/>
                  </a:cubicBezTo>
                  <a:cubicBezTo>
                    <a:pt x="26" y="77"/>
                    <a:pt x="26" y="77"/>
                    <a:pt x="26" y="77"/>
                  </a:cubicBezTo>
                  <a:cubicBezTo>
                    <a:pt x="2" y="61"/>
                    <a:pt x="2" y="61"/>
                    <a:pt x="2" y="61"/>
                  </a:cubicBezTo>
                  <a:cubicBezTo>
                    <a:pt x="2" y="48"/>
                    <a:pt x="2" y="48"/>
                    <a:pt x="2" y="48"/>
                  </a:cubicBezTo>
                  <a:cubicBezTo>
                    <a:pt x="0" y="48"/>
                    <a:pt x="0" y="48"/>
                    <a:pt x="0" y="48"/>
                  </a:cubicBezTo>
                  <a:cubicBezTo>
                    <a:pt x="0" y="39"/>
                    <a:pt x="0" y="39"/>
                    <a:pt x="0" y="39"/>
                  </a:cubicBezTo>
                  <a:cubicBezTo>
                    <a:pt x="2" y="39"/>
                    <a:pt x="2" y="39"/>
                    <a:pt x="2" y="39"/>
                  </a:cubicBezTo>
                  <a:cubicBezTo>
                    <a:pt x="2" y="24"/>
                    <a:pt x="2" y="24"/>
                    <a:pt x="2" y="24"/>
                  </a:cubicBezTo>
                  <a:cubicBezTo>
                    <a:pt x="3" y="23"/>
                    <a:pt x="5" y="23"/>
                    <a:pt x="6" y="22"/>
                  </a:cubicBezTo>
                  <a:cubicBezTo>
                    <a:pt x="6" y="14"/>
                    <a:pt x="6" y="14"/>
                    <a:pt x="6" y="14"/>
                  </a:cubicBezTo>
                  <a:cubicBezTo>
                    <a:pt x="4" y="14"/>
                    <a:pt x="4" y="14"/>
                    <a:pt x="4" y="14"/>
                  </a:cubicBezTo>
                  <a:cubicBezTo>
                    <a:pt x="12" y="7"/>
                    <a:pt x="12" y="7"/>
                    <a:pt x="12" y="7"/>
                  </a:cubicBezTo>
                  <a:cubicBezTo>
                    <a:pt x="20" y="0"/>
                    <a:pt x="20" y="0"/>
                    <a:pt x="20" y="0"/>
                  </a:cubicBezTo>
                  <a:cubicBezTo>
                    <a:pt x="28" y="7"/>
                    <a:pt x="28" y="7"/>
                    <a:pt x="28" y="7"/>
                  </a:cubicBezTo>
                  <a:cubicBezTo>
                    <a:pt x="35" y="14"/>
                    <a:pt x="35" y="14"/>
                    <a:pt x="35" y="14"/>
                  </a:cubicBezTo>
                  <a:cubicBezTo>
                    <a:pt x="33" y="14"/>
                    <a:pt x="33" y="14"/>
                    <a:pt x="33" y="14"/>
                  </a:cubicBezTo>
                  <a:cubicBezTo>
                    <a:pt x="33" y="22"/>
                    <a:pt x="33" y="22"/>
                    <a:pt x="33" y="22"/>
                  </a:cubicBezTo>
                  <a:cubicBezTo>
                    <a:pt x="35" y="23"/>
                    <a:pt x="36" y="23"/>
                    <a:pt x="37" y="24"/>
                  </a:cubicBezTo>
                  <a:cubicBezTo>
                    <a:pt x="37" y="39"/>
                    <a:pt x="37" y="39"/>
                    <a:pt x="37" y="39"/>
                  </a:cubicBezTo>
                  <a:cubicBezTo>
                    <a:pt x="38" y="39"/>
                    <a:pt x="38" y="39"/>
                    <a:pt x="38" y="39"/>
                  </a:cubicBezTo>
                  <a:cubicBezTo>
                    <a:pt x="38" y="48"/>
                    <a:pt x="38" y="48"/>
                    <a:pt x="38" y="48"/>
                  </a:cubicBezTo>
                  <a:cubicBezTo>
                    <a:pt x="37" y="48"/>
                    <a:pt x="37" y="48"/>
                    <a:pt x="37" y="48"/>
                  </a:cubicBezTo>
                  <a:cubicBezTo>
                    <a:pt x="37" y="160"/>
                    <a:pt x="37" y="160"/>
                    <a:pt x="37" y="160"/>
                  </a:cubicBezTo>
                  <a:close/>
                  <a:moveTo>
                    <a:pt x="8" y="35"/>
                  </a:moveTo>
                  <a:cubicBezTo>
                    <a:pt x="8" y="36"/>
                    <a:pt x="8" y="38"/>
                    <a:pt x="8" y="39"/>
                  </a:cubicBezTo>
                  <a:cubicBezTo>
                    <a:pt x="8" y="39"/>
                    <a:pt x="9" y="39"/>
                    <a:pt x="9" y="39"/>
                  </a:cubicBezTo>
                  <a:cubicBezTo>
                    <a:pt x="9" y="38"/>
                    <a:pt x="9" y="36"/>
                    <a:pt x="9" y="35"/>
                  </a:cubicBezTo>
                  <a:cubicBezTo>
                    <a:pt x="9" y="35"/>
                    <a:pt x="8" y="35"/>
                    <a:pt x="8" y="35"/>
                  </a:cubicBezTo>
                  <a:close/>
                  <a:moveTo>
                    <a:pt x="8" y="28"/>
                  </a:moveTo>
                  <a:cubicBezTo>
                    <a:pt x="8" y="29"/>
                    <a:pt x="8" y="30"/>
                    <a:pt x="8" y="32"/>
                  </a:cubicBezTo>
                  <a:cubicBezTo>
                    <a:pt x="8" y="32"/>
                    <a:pt x="9" y="32"/>
                    <a:pt x="9" y="32"/>
                  </a:cubicBezTo>
                  <a:cubicBezTo>
                    <a:pt x="9" y="30"/>
                    <a:pt x="9" y="29"/>
                    <a:pt x="9" y="28"/>
                  </a:cubicBezTo>
                  <a:cubicBezTo>
                    <a:pt x="9" y="28"/>
                    <a:pt x="8" y="28"/>
                    <a:pt x="8" y="28"/>
                  </a:cubicBezTo>
                  <a:close/>
                  <a:moveTo>
                    <a:pt x="4" y="28"/>
                  </a:moveTo>
                  <a:cubicBezTo>
                    <a:pt x="4" y="32"/>
                    <a:pt x="4" y="32"/>
                    <a:pt x="4" y="32"/>
                  </a:cubicBezTo>
                  <a:cubicBezTo>
                    <a:pt x="6" y="32"/>
                    <a:pt x="6" y="32"/>
                    <a:pt x="6" y="32"/>
                  </a:cubicBezTo>
                  <a:cubicBezTo>
                    <a:pt x="6" y="28"/>
                    <a:pt x="6" y="28"/>
                    <a:pt x="6" y="28"/>
                  </a:cubicBezTo>
                  <a:cubicBezTo>
                    <a:pt x="4" y="28"/>
                    <a:pt x="4" y="28"/>
                    <a:pt x="4" y="28"/>
                  </a:cubicBezTo>
                  <a:close/>
                  <a:moveTo>
                    <a:pt x="11" y="28"/>
                  </a:moveTo>
                  <a:cubicBezTo>
                    <a:pt x="11" y="29"/>
                    <a:pt x="11" y="30"/>
                    <a:pt x="11" y="32"/>
                  </a:cubicBezTo>
                  <a:cubicBezTo>
                    <a:pt x="12" y="32"/>
                    <a:pt x="12" y="32"/>
                    <a:pt x="13" y="32"/>
                  </a:cubicBezTo>
                  <a:cubicBezTo>
                    <a:pt x="13" y="30"/>
                    <a:pt x="13" y="29"/>
                    <a:pt x="13" y="28"/>
                  </a:cubicBezTo>
                  <a:cubicBezTo>
                    <a:pt x="12" y="28"/>
                    <a:pt x="12" y="28"/>
                    <a:pt x="11" y="28"/>
                  </a:cubicBezTo>
                  <a:close/>
                  <a:moveTo>
                    <a:pt x="15" y="28"/>
                  </a:moveTo>
                  <a:cubicBezTo>
                    <a:pt x="15" y="29"/>
                    <a:pt x="15" y="30"/>
                    <a:pt x="15" y="32"/>
                  </a:cubicBezTo>
                  <a:cubicBezTo>
                    <a:pt x="15" y="32"/>
                    <a:pt x="16" y="32"/>
                    <a:pt x="16" y="32"/>
                  </a:cubicBezTo>
                  <a:cubicBezTo>
                    <a:pt x="16" y="30"/>
                    <a:pt x="16" y="29"/>
                    <a:pt x="16" y="28"/>
                  </a:cubicBezTo>
                  <a:cubicBezTo>
                    <a:pt x="16" y="28"/>
                    <a:pt x="15" y="28"/>
                    <a:pt x="15" y="28"/>
                  </a:cubicBezTo>
                  <a:close/>
                  <a:moveTo>
                    <a:pt x="18" y="28"/>
                  </a:moveTo>
                  <a:cubicBezTo>
                    <a:pt x="18" y="29"/>
                    <a:pt x="18" y="30"/>
                    <a:pt x="18" y="32"/>
                  </a:cubicBezTo>
                  <a:cubicBezTo>
                    <a:pt x="19" y="32"/>
                    <a:pt x="20" y="32"/>
                    <a:pt x="20" y="32"/>
                  </a:cubicBezTo>
                  <a:cubicBezTo>
                    <a:pt x="20" y="30"/>
                    <a:pt x="20" y="29"/>
                    <a:pt x="20" y="28"/>
                  </a:cubicBezTo>
                  <a:cubicBezTo>
                    <a:pt x="20" y="28"/>
                    <a:pt x="19" y="28"/>
                    <a:pt x="18" y="28"/>
                  </a:cubicBezTo>
                  <a:close/>
                  <a:moveTo>
                    <a:pt x="22" y="28"/>
                  </a:moveTo>
                  <a:cubicBezTo>
                    <a:pt x="22" y="29"/>
                    <a:pt x="22" y="30"/>
                    <a:pt x="22" y="32"/>
                  </a:cubicBezTo>
                  <a:cubicBezTo>
                    <a:pt x="23" y="32"/>
                    <a:pt x="23" y="32"/>
                    <a:pt x="24" y="32"/>
                  </a:cubicBezTo>
                  <a:cubicBezTo>
                    <a:pt x="24" y="30"/>
                    <a:pt x="24" y="29"/>
                    <a:pt x="24" y="28"/>
                  </a:cubicBezTo>
                  <a:cubicBezTo>
                    <a:pt x="23" y="28"/>
                    <a:pt x="23" y="28"/>
                    <a:pt x="22" y="28"/>
                  </a:cubicBezTo>
                  <a:close/>
                  <a:moveTo>
                    <a:pt x="26" y="28"/>
                  </a:moveTo>
                  <a:cubicBezTo>
                    <a:pt x="26" y="29"/>
                    <a:pt x="26" y="30"/>
                    <a:pt x="26" y="32"/>
                  </a:cubicBezTo>
                  <a:cubicBezTo>
                    <a:pt x="26" y="32"/>
                    <a:pt x="27" y="32"/>
                    <a:pt x="27" y="32"/>
                  </a:cubicBezTo>
                  <a:cubicBezTo>
                    <a:pt x="27" y="30"/>
                    <a:pt x="27" y="29"/>
                    <a:pt x="27" y="28"/>
                  </a:cubicBezTo>
                  <a:cubicBezTo>
                    <a:pt x="27" y="28"/>
                    <a:pt x="26" y="28"/>
                    <a:pt x="26" y="28"/>
                  </a:cubicBezTo>
                  <a:close/>
                  <a:moveTo>
                    <a:pt x="29" y="28"/>
                  </a:moveTo>
                  <a:cubicBezTo>
                    <a:pt x="29" y="29"/>
                    <a:pt x="29" y="30"/>
                    <a:pt x="29" y="32"/>
                  </a:cubicBezTo>
                  <a:cubicBezTo>
                    <a:pt x="30" y="32"/>
                    <a:pt x="30" y="32"/>
                    <a:pt x="31" y="32"/>
                  </a:cubicBezTo>
                  <a:cubicBezTo>
                    <a:pt x="31" y="30"/>
                    <a:pt x="31" y="29"/>
                    <a:pt x="31" y="28"/>
                  </a:cubicBezTo>
                  <a:cubicBezTo>
                    <a:pt x="30" y="28"/>
                    <a:pt x="30" y="28"/>
                    <a:pt x="29" y="28"/>
                  </a:cubicBezTo>
                  <a:close/>
                  <a:moveTo>
                    <a:pt x="33" y="28"/>
                  </a:moveTo>
                  <a:cubicBezTo>
                    <a:pt x="33" y="32"/>
                    <a:pt x="33" y="32"/>
                    <a:pt x="33" y="32"/>
                  </a:cubicBezTo>
                  <a:cubicBezTo>
                    <a:pt x="35" y="32"/>
                    <a:pt x="35" y="32"/>
                    <a:pt x="35" y="32"/>
                  </a:cubicBezTo>
                  <a:cubicBezTo>
                    <a:pt x="35" y="28"/>
                    <a:pt x="35" y="28"/>
                    <a:pt x="35" y="28"/>
                  </a:cubicBezTo>
                  <a:cubicBezTo>
                    <a:pt x="33" y="28"/>
                    <a:pt x="33" y="28"/>
                    <a:pt x="33" y="28"/>
                  </a:cubicBezTo>
                  <a:close/>
                  <a:moveTo>
                    <a:pt x="4" y="35"/>
                  </a:moveTo>
                  <a:cubicBezTo>
                    <a:pt x="4" y="39"/>
                    <a:pt x="4" y="39"/>
                    <a:pt x="4" y="39"/>
                  </a:cubicBezTo>
                  <a:cubicBezTo>
                    <a:pt x="6" y="39"/>
                    <a:pt x="6" y="39"/>
                    <a:pt x="6" y="39"/>
                  </a:cubicBezTo>
                  <a:cubicBezTo>
                    <a:pt x="6" y="35"/>
                    <a:pt x="6" y="35"/>
                    <a:pt x="6" y="35"/>
                  </a:cubicBezTo>
                  <a:cubicBezTo>
                    <a:pt x="4" y="35"/>
                    <a:pt x="4" y="35"/>
                    <a:pt x="4" y="35"/>
                  </a:cubicBezTo>
                  <a:close/>
                  <a:moveTo>
                    <a:pt x="11" y="35"/>
                  </a:moveTo>
                  <a:cubicBezTo>
                    <a:pt x="11" y="36"/>
                    <a:pt x="11" y="38"/>
                    <a:pt x="11" y="39"/>
                  </a:cubicBezTo>
                  <a:cubicBezTo>
                    <a:pt x="12" y="39"/>
                    <a:pt x="12" y="39"/>
                    <a:pt x="13" y="39"/>
                  </a:cubicBezTo>
                  <a:cubicBezTo>
                    <a:pt x="13" y="38"/>
                    <a:pt x="13" y="36"/>
                    <a:pt x="13" y="35"/>
                  </a:cubicBezTo>
                  <a:cubicBezTo>
                    <a:pt x="12" y="35"/>
                    <a:pt x="12" y="35"/>
                    <a:pt x="11" y="35"/>
                  </a:cubicBezTo>
                  <a:close/>
                  <a:moveTo>
                    <a:pt x="15" y="35"/>
                  </a:moveTo>
                  <a:cubicBezTo>
                    <a:pt x="15" y="36"/>
                    <a:pt x="15" y="38"/>
                    <a:pt x="15" y="39"/>
                  </a:cubicBezTo>
                  <a:cubicBezTo>
                    <a:pt x="15" y="39"/>
                    <a:pt x="16" y="39"/>
                    <a:pt x="16" y="39"/>
                  </a:cubicBezTo>
                  <a:cubicBezTo>
                    <a:pt x="16" y="38"/>
                    <a:pt x="16" y="36"/>
                    <a:pt x="16" y="35"/>
                  </a:cubicBezTo>
                  <a:cubicBezTo>
                    <a:pt x="16" y="35"/>
                    <a:pt x="15" y="35"/>
                    <a:pt x="15" y="35"/>
                  </a:cubicBezTo>
                  <a:close/>
                  <a:moveTo>
                    <a:pt x="18" y="35"/>
                  </a:moveTo>
                  <a:cubicBezTo>
                    <a:pt x="18" y="36"/>
                    <a:pt x="18" y="38"/>
                    <a:pt x="18" y="39"/>
                  </a:cubicBezTo>
                  <a:cubicBezTo>
                    <a:pt x="19" y="39"/>
                    <a:pt x="20" y="39"/>
                    <a:pt x="20" y="39"/>
                  </a:cubicBezTo>
                  <a:cubicBezTo>
                    <a:pt x="20" y="38"/>
                    <a:pt x="20" y="36"/>
                    <a:pt x="20" y="35"/>
                  </a:cubicBezTo>
                  <a:cubicBezTo>
                    <a:pt x="20" y="35"/>
                    <a:pt x="19" y="35"/>
                    <a:pt x="18" y="35"/>
                  </a:cubicBezTo>
                  <a:close/>
                  <a:moveTo>
                    <a:pt x="22" y="35"/>
                  </a:moveTo>
                  <a:cubicBezTo>
                    <a:pt x="22" y="36"/>
                    <a:pt x="22" y="38"/>
                    <a:pt x="22" y="39"/>
                  </a:cubicBezTo>
                  <a:cubicBezTo>
                    <a:pt x="23" y="39"/>
                    <a:pt x="23" y="39"/>
                    <a:pt x="24" y="39"/>
                  </a:cubicBezTo>
                  <a:cubicBezTo>
                    <a:pt x="24" y="38"/>
                    <a:pt x="24" y="36"/>
                    <a:pt x="24" y="35"/>
                  </a:cubicBezTo>
                  <a:cubicBezTo>
                    <a:pt x="23" y="35"/>
                    <a:pt x="23" y="35"/>
                    <a:pt x="22" y="35"/>
                  </a:cubicBezTo>
                  <a:close/>
                  <a:moveTo>
                    <a:pt x="26" y="35"/>
                  </a:moveTo>
                  <a:cubicBezTo>
                    <a:pt x="26" y="36"/>
                    <a:pt x="26" y="38"/>
                    <a:pt x="26" y="39"/>
                  </a:cubicBezTo>
                  <a:cubicBezTo>
                    <a:pt x="26" y="39"/>
                    <a:pt x="27" y="39"/>
                    <a:pt x="27" y="39"/>
                  </a:cubicBezTo>
                  <a:cubicBezTo>
                    <a:pt x="27" y="38"/>
                    <a:pt x="27" y="36"/>
                    <a:pt x="27" y="35"/>
                  </a:cubicBezTo>
                  <a:cubicBezTo>
                    <a:pt x="27" y="35"/>
                    <a:pt x="26" y="35"/>
                    <a:pt x="26" y="35"/>
                  </a:cubicBezTo>
                  <a:close/>
                  <a:moveTo>
                    <a:pt x="29" y="35"/>
                  </a:moveTo>
                  <a:cubicBezTo>
                    <a:pt x="29" y="36"/>
                    <a:pt x="29" y="38"/>
                    <a:pt x="29" y="39"/>
                  </a:cubicBezTo>
                  <a:cubicBezTo>
                    <a:pt x="30" y="39"/>
                    <a:pt x="30" y="39"/>
                    <a:pt x="31" y="39"/>
                  </a:cubicBezTo>
                  <a:cubicBezTo>
                    <a:pt x="31" y="38"/>
                    <a:pt x="31" y="36"/>
                    <a:pt x="31" y="35"/>
                  </a:cubicBezTo>
                  <a:cubicBezTo>
                    <a:pt x="30" y="35"/>
                    <a:pt x="30" y="35"/>
                    <a:pt x="29" y="35"/>
                  </a:cubicBezTo>
                  <a:close/>
                  <a:moveTo>
                    <a:pt x="33" y="35"/>
                  </a:moveTo>
                  <a:cubicBezTo>
                    <a:pt x="33" y="39"/>
                    <a:pt x="33" y="39"/>
                    <a:pt x="33" y="39"/>
                  </a:cubicBezTo>
                  <a:cubicBezTo>
                    <a:pt x="35" y="39"/>
                    <a:pt x="35" y="39"/>
                    <a:pt x="35" y="39"/>
                  </a:cubicBezTo>
                  <a:cubicBezTo>
                    <a:pt x="35" y="35"/>
                    <a:pt x="35" y="35"/>
                    <a:pt x="35" y="35"/>
                  </a:cubicBezTo>
                  <a:lnTo>
                    <a:pt x="33" y="35"/>
                  </a:ln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810" name="Freeform 2616"/>
            <p:cNvSpPr/>
            <p:nvPr/>
          </p:nvSpPr>
          <p:spPr bwMode="auto">
            <a:xfrm>
              <a:off x="-215899" y="823912"/>
              <a:ext cx="96838" cy="331788"/>
            </a:xfrm>
            <a:custGeom>
              <a:avLst/>
              <a:gdLst>
                <a:gd name="T0" fmla="*/ 0 w 61"/>
                <a:gd name="T1" fmla="*/ 209 h 209"/>
                <a:gd name="T2" fmla="*/ 61 w 61"/>
                <a:gd name="T3" fmla="*/ 209 h 209"/>
                <a:gd name="T4" fmla="*/ 61 w 61"/>
                <a:gd name="T5" fmla="*/ 41 h 209"/>
                <a:gd name="T6" fmla="*/ 0 w 61"/>
                <a:gd name="T7" fmla="*/ 0 h 209"/>
                <a:gd name="T8" fmla="*/ 0 w 61"/>
                <a:gd name="T9" fmla="*/ 209 h 209"/>
              </a:gdLst>
              <a:ahLst/>
              <a:cxnLst>
                <a:cxn ang="0">
                  <a:pos x="T0" y="T1"/>
                </a:cxn>
                <a:cxn ang="0">
                  <a:pos x="T2" y="T3"/>
                </a:cxn>
                <a:cxn ang="0">
                  <a:pos x="T4" y="T5"/>
                </a:cxn>
                <a:cxn ang="0">
                  <a:pos x="T6" y="T7"/>
                </a:cxn>
                <a:cxn ang="0">
                  <a:pos x="T8" y="T9"/>
                </a:cxn>
              </a:cxnLst>
              <a:rect l="0" t="0" r="r" b="b"/>
              <a:pathLst>
                <a:path w="61" h="209">
                  <a:moveTo>
                    <a:pt x="0" y="209"/>
                  </a:moveTo>
                  <a:lnTo>
                    <a:pt x="61" y="209"/>
                  </a:lnTo>
                  <a:lnTo>
                    <a:pt x="61" y="41"/>
                  </a:lnTo>
                  <a:lnTo>
                    <a:pt x="0" y="0"/>
                  </a:lnTo>
                  <a:lnTo>
                    <a:pt x="0" y="209"/>
                  </a:ln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811" name="Rectangle 2617"/>
            <p:cNvSpPr>
              <a:spLocks noChangeArrowheads="1"/>
            </p:cNvSpPr>
            <p:nvPr/>
          </p:nvSpPr>
          <p:spPr bwMode="auto">
            <a:xfrm>
              <a:off x="-239712" y="1081087"/>
              <a:ext cx="163513" cy="74613"/>
            </a:xfrm>
            <a:prstGeom prst="rect">
              <a:avLst/>
            </a:pr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812" name="Freeform 2618"/>
            <p:cNvSpPr>
              <a:spLocks noEditPoints="1"/>
            </p:cNvSpPr>
            <p:nvPr/>
          </p:nvSpPr>
          <p:spPr bwMode="auto">
            <a:xfrm>
              <a:off x="-180974" y="892175"/>
              <a:ext cx="46038" cy="161925"/>
            </a:xfrm>
            <a:custGeom>
              <a:avLst/>
              <a:gdLst>
                <a:gd name="T0" fmla="*/ 14 w 14"/>
                <a:gd name="T1" fmla="*/ 4 h 50"/>
                <a:gd name="T2" fmla="*/ 0 w 14"/>
                <a:gd name="T3" fmla="*/ 5 h 50"/>
                <a:gd name="T4" fmla="*/ 0 w 14"/>
                <a:gd name="T5" fmla="*/ 0 h 50"/>
                <a:gd name="T6" fmla="*/ 14 w 14"/>
                <a:gd name="T7" fmla="*/ 2 h 50"/>
                <a:gd name="T8" fmla="*/ 0 w 14"/>
                <a:gd name="T9" fmla="*/ 0 h 50"/>
                <a:gd name="T10" fmla="*/ 14 w 14"/>
                <a:gd name="T11" fmla="*/ 7 h 50"/>
                <a:gd name="T12" fmla="*/ 0 w 14"/>
                <a:gd name="T13" fmla="*/ 9 h 50"/>
                <a:gd name="T14" fmla="*/ 0 w 14"/>
                <a:gd name="T15" fmla="*/ 11 h 50"/>
                <a:gd name="T16" fmla="*/ 14 w 14"/>
                <a:gd name="T17" fmla="*/ 12 h 50"/>
                <a:gd name="T18" fmla="*/ 0 w 14"/>
                <a:gd name="T19" fmla="*/ 11 h 50"/>
                <a:gd name="T20" fmla="*/ 14 w 14"/>
                <a:gd name="T21" fmla="*/ 14 h 50"/>
                <a:gd name="T22" fmla="*/ 0 w 14"/>
                <a:gd name="T23" fmla="*/ 16 h 50"/>
                <a:gd name="T24" fmla="*/ 0 w 14"/>
                <a:gd name="T25" fmla="*/ 17 h 50"/>
                <a:gd name="T26" fmla="*/ 14 w 14"/>
                <a:gd name="T27" fmla="*/ 19 h 50"/>
                <a:gd name="T28" fmla="*/ 0 w 14"/>
                <a:gd name="T29" fmla="*/ 17 h 50"/>
                <a:gd name="T30" fmla="*/ 14 w 14"/>
                <a:gd name="T31" fmla="*/ 21 h 50"/>
                <a:gd name="T32" fmla="*/ 0 w 14"/>
                <a:gd name="T33" fmla="*/ 22 h 50"/>
                <a:gd name="T34" fmla="*/ 0 w 14"/>
                <a:gd name="T35" fmla="*/ 24 h 50"/>
                <a:gd name="T36" fmla="*/ 14 w 14"/>
                <a:gd name="T37" fmla="*/ 26 h 50"/>
                <a:gd name="T38" fmla="*/ 0 w 14"/>
                <a:gd name="T39" fmla="*/ 24 h 50"/>
                <a:gd name="T40" fmla="*/ 14 w 14"/>
                <a:gd name="T41" fmla="*/ 28 h 50"/>
                <a:gd name="T42" fmla="*/ 0 w 14"/>
                <a:gd name="T43" fmla="*/ 29 h 50"/>
                <a:gd name="T44" fmla="*/ 0 w 14"/>
                <a:gd name="T45" fmla="*/ 31 h 50"/>
                <a:gd name="T46" fmla="*/ 14 w 14"/>
                <a:gd name="T47" fmla="*/ 33 h 50"/>
                <a:gd name="T48" fmla="*/ 0 w 14"/>
                <a:gd name="T49" fmla="*/ 31 h 50"/>
                <a:gd name="T50" fmla="*/ 14 w 14"/>
                <a:gd name="T51" fmla="*/ 35 h 50"/>
                <a:gd name="T52" fmla="*/ 0 w 14"/>
                <a:gd name="T53" fmla="*/ 36 h 50"/>
                <a:gd name="T54" fmla="*/ 0 w 14"/>
                <a:gd name="T55" fmla="*/ 38 h 50"/>
                <a:gd name="T56" fmla="*/ 14 w 14"/>
                <a:gd name="T57" fmla="*/ 40 h 50"/>
                <a:gd name="T58" fmla="*/ 0 w 14"/>
                <a:gd name="T59" fmla="*/ 38 h 50"/>
                <a:gd name="T60" fmla="*/ 14 w 14"/>
                <a:gd name="T61" fmla="*/ 42 h 50"/>
                <a:gd name="T62" fmla="*/ 0 w 14"/>
                <a:gd name="T63" fmla="*/ 43 h 50"/>
                <a:gd name="T64" fmla="*/ 0 w 14"/>
                <a:gd name="T65" fmla="*/ 45 h 50"/>
                <a:gd name="T66" fmla="*/ 14 w 14"/>
                <a:gd name="T67" fmla="*/ 47 h 50"/>
                <a:gd name="T68" fmla="*/ 0 w 14"/>
                <a:gd name="T69" fmla="*/ 45 h 50"/>
                <a:gd name="T70" fmla="*/ 14 w 14"/>
                <a:gd name="T71" fmla="*/ 48 h 50"/>
                <a:gd name="T72" fmla="*/ 0 w 14"/>
                <a:gd name="T73"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50">
                  <a:moveTo>
                    <a:pt x="0" y="4"/>
                  </a:moveTo>
                  <a:cubicBezTo>
                    <a:pt x="5" y="4"/>
                    <a:pt x="9" y="4"/>
                    <a:pt x="14" y="4"/>
                  </a:cubicBezTo>
                  <a:cubicBezTo>
                    <a:pt x="14" y="4"/>
                    <a:pt x="14" y="5"/>
                    <a:pt x="14" y="5"/>
                  </a:cubicBezTo>
                  <a:cubicBezTo>
                    <a:pt x="9" y="5"/>
                    <a:pt x="5" y="5"/>
                    <a:pt x="0" y="5"/>
                  </a:cubicBezTo>
                  <a:cubicBezTo>
                    <a:pt x="0" y="5"/>
                    <a:pt x="0" y="4"/>
                    <a:pt x="0" y="4"/>
                  </a:cubicBezTo>
                  <a:close/>
                  <a:moveTo>
                    <a:pt x="0" y="0"/>
                  </a:moveTo>
                  <a:cubicBezTo>
                    <a:pt x="14" y="0"/>
                    <a:pt x="14" y="0"/>
                    <a:pt x="14" y="0"/>
                  </a:cubicBezTo>
                  <a:cubicBezTo>
                    <a:pt x="14" y="2"/>
                    <a:pt x="14" y="2"/>
                    <a:pt x="14" y="2"/>
                  </a:cubicBezTo>
                  <a:cubicBezTo>
                    <a:pt x="0" y="2"/>
                    <a:pt x="0" y="2"/>
                    <a:pt x="0" y="2"/>
                  </a:cubicBezTo>
                  <a:cubicBezTo>
                    <a:pt x="0" y="0"/>
                    <a:pt x="0" y="0"/>
                    <a:pt x="0" y="0"/>
                  </a:cubicBezTo>
                  <a:close/>
                  <a:moveTo>
                    <a:pt x="0" y="7"/>
                  </a:moveTo>
                  <a:cubicBezTo>
                    <a:pt x="5" y="7"/>
                    <a:pt x="9" y="7"/>
                    <a:pt x="14" y="7"/>
                  </a:cubicBezTo>
                  <a:cubicBezTo>
                    <a:pt x="14" y="8"/>
                    <a:pt x="14" y="8"/>
                    <a:pt x="14" y="9"/>
                  </a:cubicBezTo>
                  <a:cubicBezTo>
                    <a:pt x="9" y="9"/>
                    <a:pt x="5" y="9"/>
                    <a:pt x="0" y="9"/>
                  </a:cubicBezTo>
                  <a:cubicBezTo>
                    <a:pt x="0" y="8"/>
                    <a:pt x="0" y="8"/>
                    <a:pt x="0" y="7"/>
                  </a:cubicBezTo>
                  <a:close/>
                  <a:moveTo>
                    <a:pt x="0" y="11"/>
                  </a:moveTo>
                  <a:cubicBezTo>
                    <a:pt x="5" y="11"/>
                    <a:pt x="9" y="11"/>
                    <a:pt x="14" y="11"/>
                  </a:cubicBezTo>
                  <a:cubicBezTo>
                    <a:pt x="14" y="11"/>
                    <a:pt x="14" y="12"/>
                    <a:pt x="14" y="12"/>
                  </a:cubicBezTo>
                  <a:cubicBezTo>
                    <a:pt x="9" y="12"/>
                    <a:pt x="5" y="12"/>
                    <a:pt x="0" y="12"/>
                  </a:cubicBezTo>
                  <a:cubicBezTo>
                    <a:pt x="0" y="12"/>
                    <a:pt x="0" y="11"/>
                    <a:pt x="0" y="11"/>
                  </a:cubicBezTo>
                  <a:close/>
                  <a:moveTo>
                    <a:pt x="0" y="14"/>
                  </a:moveTo>
                  <a:cubicBezTo>
                    <a:pt x="5" y="14"/>
                    <a:pt x="9" y="14"/>
                    <a:pt x="14" y="14"/>
                  </a:cubicBezTo>
                  <a:cubicBezTo>
                    <a:pt x="14" y="15"/>
                    <a:pt x="14" y="15"/>
                    <a:pt x="14" y="16"/>
                  </a:cubicBezTo>
                  <a:cubicBezTo>
                    <a:pt x="9" y="16"/>
                    <a:pt x="5" y="16"/>
                    <a:pt x="0" y="16"/>
                  </a:cubicBezTo>
                  <a:cubicBezTo>
                    <a:pt x="0" y="15"/>
                    <a:pt x="0" y="15"/>
                    <a:pt x="0" y="14"/>
                  </a:cubicBezTo>
                  <a:close/>
                  <a:moveTo>
                    <a:pt x="0" y="17"/>
                  </a:moveTo>
                  <a:cubicBezTo>
                    <a:pt x="5" y="17"/>
                    <a:pt x="9" y="17"/>
                    <a:pt x="14" y="17"/>
                  </a:cubicBezTo>
                  <a:cubicBezTo>
                    <a:pt x="14" y="18"/>
                    <a:pt x="14" y="19"/>
                    <a:pt x="14" y="19"/>
                  </a:cubicBezTo>
                  <a:cubicBezTo>
                    <a:pt x="9" y="19"/>
                    <a:pt x="5" y="19"/>
                    <a:pt x="0" y="19"/>
                  </a:cubicBezTo>
                  <a:cubicBezTo>
                    <a:pt x="0" y="19"/>
                    <a:pt x="0" y="18"/>
                    <a:pt x="0" y="17"/>
                  </a:cubicBezTo>
                  <a:close/>
                  <a:moveTo>
                    <a:pt x="0" y="21"/>
                  </a:moveTo>
                  <a:cubicBezTo>
                    <a:pt x="5" y="21"/>
                    <a:pt x="9" y="21"/>
                    <a:pt x="14" y="21"/>
                  </a:cubicBezTo>
                  <a:cubicBezTo>
                    <a:pt x="14" y="21"/>
                    <a:pt x="14" y="22"/>
                    <a:pt x="14" y="22"/>
                  </a:cubicBezTo>
                  <a:cubicBezTo>
                    <a:pt x="9" y="22"/>
                    <a:pt x="5" y="22"/>
                    <a:pt x="0" y="22"/>
                  </a:cubicBezTo>
                  <a:cubicBezTo>
                    <a:pt x="0" y="22"/>
                    <a:pt x="0" y="21"/>
                    <a:pt x="0" y="21"/>
                  </a:cubicBezTo>
                  <a:close/>
                  <a:moveTo>
                    <a:pt x="0" y="24"/>
                  </a:moveTo>
                  <a:cubicBezTo>
                    <a:pt x="5" y="24"/>
                    <a:pt x="9" y="24"/>
                    <a:pt x="14" y="24"/>
                  </a:cubicBezTo>
                  <a:cubicBezTo>
                    <a:pt x="14" y="25"/>
                    <a:pt x="14" y="25"/>
                    <a:pt x="14" y="26"/>
                  </a:cubicBezTo>
                  <a:cubicBezTo>
                    <a:pt x="9" y="26"/>
                    <a:pt x="5" y="26"/>
                    <a:pt x="0" y="26"/>
                  </a:cubicBezTo>
                  <a:cubicBezTo>
                    <a:pt x="0" y="25"/>
                    <a:pt x="0" y="25"/>
                    <a:pt x="0" y="24"/>
                  </a:cubicBezTo>
                  <a:close/>
                  <a:moveTo>
                    <a:pt x="0" y="28"/>
                  </a:moveTo>
                  <a:cubicBezTo>
                    <a:pt x="5" y="28"/>
                    <a:pt x="9" y="28"/>
                    <a:pt x="14" y="28"/>
                  </a:cubicBezTo>
                  <a:cubicBezTo>
                    <a:pt x="14" y="28"/>
                    <a:pt x="14" y="29"/>
                    <a:pt x="14" y="29"/>
                  </a:cubicBezTo>
                  <a:cubicBezTo>
                    <a:pt x="9" y="29"/>
                    <a:pt x="5" y="29"/>
                    <a:pt x="0" y="29"/>
                  </a:cubicBezTo>
                  <a:cubicBezTo>
                    <a:pt x="0" y="29"/>
                    <a:pt x="0" y="28"/>
                    <a:pt x="0" y="28"/>
                  </a:cubicBezTo>
                  <a:close/>
                  <a:moveTo>
                    <a:pt x="0" y="31"/>
                  </a:moveTo>
                  <a:cubicBezTo>
                    <a:pt x="5" y="31"/>
                    <a:pt x="9" y="31"/>
                    <a:pt x="14" y="31"/>
                  </a:cubicBezTo>
                  <a:cubicBezTo>
                    <a:pt x="14" y="32"/>
                    <a:pt x="14" y="32"/>
                    <a:pt x="14" y="33"/>
                  </a:cubicBezTo>
                  <a:cubicBezTo>
                    <a:pt x="9" y="33"/>
                    <a:pt x="5" y="33"/>
                    <a:pt x="0" y="33"/>
                  </a:cubicBezTo>
                  <a:cubicBezTo>
                    <a:pt x="0" y="32"/>
                    <a:pt x="0" y="32"/>
                    <a:pt x="0" y="31"/>
                  </a:cubicBezTo>
                  <a:close/>
                  <a:moveTo>
                    <a:pt x="0" y="35"/>
                  </a:moveTo>
                  <a:cubicBezTo>
                    <a:pt x="5" y="35"/>
                    <a:pt x="9" y="35"/>
                    <a:pt x="14" y="35"/>
                  </a:cubicBezTo>
                  <a:cubicBezTo>
                    <a:pt x="14" y="35"/>
                    <a:pt x="14" y="36"/>
                    <a:pt x="14" y="36"/>
                  </a:cubicBezTo>
                  <a:cubicBezTo>
                    <a:pt x="9" y="36"/>
                    <a:pt x="5" y="36"/>
                    <a:pt x="0" y="36"/>
                  </a:cubicBezTo>
                  <a:cubicBezTo>
                    <a:pt x="0" y="36"/>
                    <a:pt x="0" y="35"/>
                    <a:pt x="0" y="35"/>
                  </a:cubicBezTo>
                  <a:close/>
                  <a:moveTo>
                    <a:pt x="0" y="38"/>
                  </a:moveTo>
                  <a:cubicBezTo>
                    <a:pt x="5" y="38"/>
                    <a:pt x="9" y="38"/>
                    <a:pt x="14" y="38"/>
                  </a:cubicBezTo>
                  <a:cubicBezTo>
                    <a:pt x="14" y="39"/>
                    <a:pt x="14" y="39"/>
                    <a:pt x="14" y="40"/>
                  </a:cubicBezTo>
                  <a:cubicBezTo>
                    <a:pt x="9" y="40"/>
                    <a:pt x="5" y="40"/>
                    <a:pt x="0" y="40"/>
                  </a:cubicBezTo>
                  <a:cubicBezTo>
                    <a:pt x="0" y="39"/>
                    <a:pt x="0" y="39"/>
                    <a:pt x="0" y="38"/>
                  </a:cubicBezTo>
                  <a:close/>
                  <a:moveTo>
                    <a:pt x="0" y="42"/>
                  </a:moveTo>
                  <a:cubicBezTo>
                    <a:pt x="5" y="42"/>
                    <a:pt x="9" y="42"/>
                    <a:pt x="14" y="42"/>
                  </a:cubicBezTo>
                  <a:cubicBezTo>
                    <a:pt x="14" y="42"/>
                    <a:pt x="14" y="43"/>
                    <a:pt x="14" y="43"/>
                  </a:cubicBezTo>
                  <a:cubicBezTo>
                    <a:pt x="9" y="43"/>
                    <a:pt x="5" y="43"/>
                    <a:pt x="0" y="43"/>
                  </a:cubicBezTo>
                  <a:cubicBezTo>
                    <a:pt x="0" y="43"/>
                    <a:pt x="0" y="42"/>
                    <a:pt x="0" y="42"/>
                  </a:cubicBezTo>
                  <a:close/>
                  <a:moveTo>
                    <a:pt x="0" y="45"/>
                  </a:moveTo>
                  <a:cubicBezTo>
                    <a:pt x="5" y="45"/>
                    <a:pt x="9" y="45"/>
                    <a:pt x="14" y="45"/>
                  </a:cubicBezTo>
                  <a:cubicBezTo>
                    <a:pt x="14" y="45"/>
                    <a:pt x="14" y="46"/>
                    <a:pt x="14" y="47"/>
                  </a:cubicBezTo>
                  <a:cubicBezTo>
                    <a:pt x="9" y="47"/>
                    <a:pt x="5" y="47"/>
                    <a:pt x="0" y="47"/>
                  </a:cubicBezTo>
                  <a:cubicBezTo>
                    <a:pt x="0" y="46"/>
                    <a:pt x="0" y="45"/>
                    <a:pt x="0" y="45"/>
                  </a:cubicBezTo>
                  <a:close/>
                  <a:moveTo>
                    <a:pt x="0" y="48"/>
                  </a:moveTo>
                  <a:cubicBezTo>
                    <a:pt x="14" y="48"/>
                    <a:pt x="14" y="48"/>
                    <a:pt x="14" y="48"/>
                  </a:cubicBezTo>
                  <a:cubicBezTo>
                    <a:pt x="14" y="50"/>
                    <a:pt x="14" y="50"/>
                    <a:pt x="14" y="50"/>
                  </a:cubicBezTo>
                  <a:cubicBezTo>
                    <a:pt x="0" y="50"/>
                    <a:pt x="0" y="50"/>
                    <a:pt x="0" y="50"/>
                  </a:cubicBezTo>
                  <a:lnTo>
                    <a:pt x="0" y="48"/>
                  </a:ln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813" name="Freeform 2619"/>
            <p:cNvSpPr/>
            <p:nvPr/>
          </p:nvSpPr>
          <p:spPr bwMode="auto">
            <a:xfrm>
              <a:off x="-2732087" y="660400"/>
              <a:ext cx="123825" cy="495300"/>
            </a:xfrm>
            <a:custGeom>
              <a:avLst/>
              <a:gdLst>
                <a:gd name="T0" fmla="*/ 78 w 78"/>
                <a:gd name="T1" fmla="*/ 312 h 312"/>
                <a:gd name="T2" fmla="*/ 64 w 78"/>
                <a:gd name="T3" fmla="*/ 312 h 312"/>
                <a:gd name="T4" fmla="*/ 52 w 78"/>
                <a:gd name="T5" fmla="*/ 312 h 312"/>
                <a:gd name="T6" fmla="*/ 0 w 78"/>
                <a:gd name="T7" fmla="*/ 312 h 312"/>
                <a:gd name="T8" fmla="*/ 0 w 78"/>
                <a:gd name="T9" fmla="*/ 109 h 312"/>
                <a:gd name="T10" fmla="*/ 13 w 78"/>
                <a:gd name="T11" fmla="*/ 105 h 312"/>
                <a:gd name="T12" fmla="*/ 13 w 78"/>
                <a:gd name="T13" fmla="*/ 51 h 312"/>
                <a:gd name="T14" fmla="*/ 17 w 78"/>
                <a:gd name="T15" fmla="*/ 49 h 312"/>
                <a:gd name="T16" fmla="*/ 17 w 78"/>
                <a:gd name="T17" fmla="*/ 10 h 312"/>
                <a:gd name="T18" fmla="*/ 47 w 78"/>
                <a:gd name="T19" fmla="*/ 0 h 312"/>
                <a:gd name="T20" fmla="*/ 47 w 78"/>
                <a:gd name="T21" fmla="*/ 39 h 312"/>
                <a:gd name="T22" fmla="*/ 52 w 78"/>
                <a:gd name="T23" fmla="*/ 37 h 312"/>
                <a:gd name="T24" fmla="*/ 52 w 78"/>
                <a:gd name="T25" fmla="*/ 94 h 312"/>
                <a:gd name="T26" fmla="*/ 64 w 78"/>
                <a:gd name="T27" fmla="*/ 90 h 312"/>
                <a:gd name="T28" fmla="*/ 64 w 78"/>
                <a:gd name="T29" fmla="*/ 177 h 312"/>
                <a:gd name="T30" fmla="*/ 78 w 78"/>
                <a:gd name="T31" fmla="*/ 177 h 312"/>
                <a:gd name="T32" fmla="*/ 78 w 78"/>
                <a:gd name="T33" fmla="*/ 31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312">
                  <a:moveTo>
                    <a:pt x="78" y="312"/>
                  </a:moveTo>
                  <a:lnTo>
                    <a:pt x="64" y="312"/>
                  </a:lnTo>
                  <a:lnTo>
                    <a:pt x="52" y="312"/>
                  </a:lnTo>
                  <a:lnTo>
                    <a:pt x="0" y="312"/>
                  </a:lnTo>
                  <a:lnTo>
                    <a:pt x="0" y="109"/>
                  </a:lnTo>
                  <a:lnTo>
                    <a:pt x="13" y="105"/>
                  </a:lnTo>
                  <a:lnTo>
                    <a:pt x="13" y="51"/>
                  </a:lnTo>
                  <a:lnTo>
                    <a:pt x="17" y="49"/>
                  </a:lnTo>
                  <a:lnTo>
                    <a:pt x="17" y="10"/>
                  </a:lnTo>
                  <a:lnTo>
                    <a:pt x="47" y="0"/>
                  </a:lnTo>
                  <a:lnTo>
                    <a:pt x="47" y="39"/>
                  </a:lnTo>
                  <a:lnTo>
                    <a:pt x="52" y="37"/>
                  </a:lnTo>
                  <a:lnTo>
                    <a:pt x="52" y="94"/>
                  </a:lnTo>
                  <a:lnTo>
                    <a:pt x="64" y="90"/>
                  </a:lnTo>
                  <a:lnTo>
                    <a:pt x="64" y="177"/>
                  </a:lnTo>
                  <a:lnTo>
                    <a:pt x="78" y="177"/>
                  </a:lnTo>
                  <a:lnTo>
                    <a:pt x="78" y="312"/>
                  </a:ln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814" name="Rectangle 2620"/>
            <p:cNvSpPr>
              <a:spLocks noChangeArrowheads="1"/>
            </p:cNvSpPr>
            <p:nvPr/>
          </p:nvSpPr>
          <p:spPr bwMode="auto">
            <a:xfrm>
              <a:off x="-2800349" y="901700"/>
              <a:ext cx="74613" cy="254000"/>
            </a:xfrm>
            <a:prstGeom prst="rect">
              <a:avLst/>
            </a:pr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815" name="Freeform 2621"/>
            <p:cNvSpPr>
              <a:spLocks noEditPoints="1"/>
            </p:cNvSpPr>
            <p:nvPr/>
          </p:nvSpPr>
          <p:spPr bwMode="auto">
            <a:xfrm>
              <a:off x="-2936874" y="758825"/>
              <a:ext cx="176213" cy="396875"/>
            </a:xfrm>
            <a:custGeom>
              <a:avLst/>
              <a:gdLst>
                <a:gd name="T0" fmla="*/ 33 w 54"/>
                <a:gd name="T1" fmla="*/ 21 h 122"/>
                <a:gd name="T2" fmla="*/ 27 w 54"/>
                <a:gd name="T3" fmla="*/ 14 h 122"/>
                <a:gd name="T4" fmla="*/ 15 w 54"/>
                <a:gd name="T5" fmla="*/ 52 h 122"/>
                <a:gd name="T6" fmla="*/ 19 w 54"/>
                <a:gd name="T7" fmla="*/ 58 h 122"/>
                <a:gd name="T8" fmla="*/ 15 w 54"/>
                <a:gd name="T9" fmla="*/ 60 h 122"/>
                <a:gd name="T10" fmla="*/ 15 w 54"/>
                <a:gd name="T11" fmla="*/ 75 h 122"/>
                <a:gd name="T12" fmla="*/ 19 w 54"/>
                <a:gd name="T13" fmla="*/ 77 h 122"/>
                <a:gd name="T14" fmla="*/ 24 w 54"/>
                <a:gd name="T15" fmla="*/ 102 h 122"/>
                <a:gd name="T16" fmla="*/ 32 w 54"/>
                <a:gd name="T17" fmla="*/ 104 h 122"/>
                <a:gd name="T18" fmla="*/ 20 w 54"/>
                <a:gd name="T19" fmla="*/ 97 h 122"/>
                <a:gd name="T20" fmla="*/ 28 w 54"/>
                <a:gd name="T21" fmla="*/ 100 h 122"/>
                <a:gd name="T22" fmla="*/ 27 w 54"/>
                <a:gd name="T23" fmla="*/ 93 h 122"/>
                <a:gd name="T24" fmla="*/ 33 w 54"/>
                <a:gd name="T25" fmla="*/ 93 h 122"/>
                <a:gd name="T26" fmla="*/ 23 w 54"/>
                <a:gd name="T27" fmla="*/ 91 h 122"/>
                <a:gd name="T28" fmla="*/ 28 w 54"/>
                <a:gd name="T29" fmla="*/ 89 h 122"/>
                <a:gd name="T30" fmla="*/ 20 w 54"/>
                <a:gd name="T31" fmla="*/ 87 h 122"/>
                <a:gd name="T32" fmla="*/ 27 w 54"/>
                <a:gd name="T33" fmla="*/ 85 h 122"/>
                <a:gd name="T34" fmla="*/ 33 w 54"/>
                <a:gd name="T35" fmla="*/ 85 h 122"/>
                <a:gd name="T36" fmla="*/ 23 w 54"/>
                <a:gd name="T37" fmla="*/ 83 h 122"/>
                <a:gd name="T38" fmla="*/ 24 w 54"/>
                <a:gd name="T39" fmla="*/ 81 h 122"/>
                <a:gd name="T40" fmla="*/ 20 w 54"/>
                <a:gd name="T41" fmla="*/ 79 h 122"/>
                <a:gd name="T42" fmla="*/ 32 w 54"/>
                <a:gd name="T43" fmla="*/ 77 h 122"/>
                <a:gd name="T44" fmla="*/ 37 w 54"/>
                <a:gd name="T45" fmla="*/ 73 h 122"/>
                <a:gd name="T46" fmla="*/ 23 w 54"/>
                <a:gd name="T47" fmla="*/ 75 h 122"/>
                <a:gd name="T48" fmla="*/ 24 w 54"/>
                <a:gd name="T49" fmla="*/ 73 h 122"/>
                <a:gd name="T50" fmla="*/ 37 w 54"/>
                <a:gd name="T51" fmla="*/ 71 h 122"/>
                <a:gd name="T52" fmla="*/ 23 w 54"/>
                <a:gd name="T53" fmla="*/ 68 h 122"/>
                <a:gd name="T54" fmla="*/ 28 w 54"/>
                <a:gd name="T55" fmla="*/ 68 h 122"/>
                <a:gd name="T56" fmla="*/ 36 w 54"/>
                <a:gd name="T57" fmla="*/ 71 h 122"/>
                <a:gd name="T58" fmla="*/ 37 w 54"/>
                <a:gd name="T59" fmla="*/ 64 h 122"/>
                <a:gd name="T60" fmla="*/ 28 w 54"/>
                <a:gd name="T61" fmla="*/ 66 h 122"/>
                <a:gd name="T62" fmla="*/ 36 w 54"/>
                <a:gd name="T63" fmla="*/ 64 h 122"/>
                <a:gd name="T64" fmla="*/ 20 w 54"/>
                <a:gd name="T65" fmla="*/ 60 h 122"/>
                <a:gd name="T66" fmla="*/ 32 w 54"/>
                <a:gd name="T67" fmla="*/ 62 h 122"/>
                <a:gd name="T68" fmla="*/ 33 w 54"/>
                <a:gd name="T69" fmla="*/ 60 h 122"/>
                <a:gd name="T70" fmla="*/ 20 w 54"/>
                <a:gd name="T71" fmla="*/ 58 h 122"/>
                <a:gd name="T72" fmla="*/ 27 w 54"/>
                <a:gd name="T73" fmla="*/ 56 h 122"/>
                <a:gd name="T74" fmla="*/ 37 w 54"/>
                <a:gd name="T75" fmla="*/ 52 h 122"/>
                <a:gd name="T76" fmla="*/ 23 w 54"/>
                <a:gd name="T77" fmla="*/ 54 h 122"/>
                <a:gd name="T78" fmla="*/ 24 w 54"/>
                <a:gd name="T79" fmla="*/ 52 h 122"/>
                <a:gd name="T80" fmla="*/ 33 w 54"/>
                <a:gd name="T81" fmla="*/ 54 h 122"/>
                <a:gd name="T82" fmla="*/ 40 w 54"/>
                <a:gd name="T83" fmla="*/ 48 h 122"/>
                <a:gd name="T84" fmla="*/ 24 w 54"/>
                <a:gd name="T85" fmla="*/ 48 h 122"/>
                <a:gd name="T86" fmla="*/ 32 w 54"/>
                <a:gd name="T87" fmla="*/ 50 h 122"/>
                <a:gd name="T88" fmla="*/ 33 w 54"/>
                <a:gd name="T89" fmla="*/ 48 h 122"/>
                <a:gd name="T90" fmla="*/ 20 w 54"/>
                <a:gd name="T91" fmla="*/ 46 h 122"/>
                <a:gd name="T92" fmla="*/ 27 w 54"/>
                <a:gd name="T93" fmla="*/ 44 h 122"/>
                <a:gd name="T94" fmla="*/ 33 w 54"/>
                <a:gd name="T95" fmla="*/ 44 h 122"/>
                <a:gd name="T96" fmla="*/ 40 w 54"/>
                <a:gd name="T97" fmla="*/ 42 h 122"/>
                <a:gd name="T98" fmla="*/ 20 w 54"/>
                <a:gd name="T99" fmla="*/ 39 h 122"/>
                <a:gd name="T100" fmla="*/ 33 w 54"/>
                <a:gd name="T101" fmla="*/ 42 h 122"/>
                <a:gd name="T102" fmla="*/ 23 w 54"/>
                <a:gd name="T103" fmla="*/ 35 h 122"/>
                <a:gd name="T104" fmla="*/ 33 w 54"/>
                <a:gd name="T105" fmla="*/ 35 h 122"/>
                <a:gd name="T106" fmla="*/ 23 w 54"/>
                <a:gd name="T107" fmla="*/ 33 h 122"/>
                <a:gd name="T108" fmla="*/ 24 w 54"/>
                <a:gd name="T109" fmla="*/ 31 h 122"/>
                <a:gd name="T110" fmla="*/ 24 w 54"/>
                <a:gd name="T111" fmla="*/ 29 h 122"/>
                <a:gd name="T112" fmla="*/ 32 w 54"/>
                <a:gd name="T113" fmla="*/ 27 h 122"/>
                <a:gd name="T114" fmla="*/ 24 w 54"/>
                <a:gd name="T115" fmla="*/ 23 h 122"/>
                <a:gd name="T116" fmla="*/ 32 w 54"/>
                <a:gd name="T117" fmla="*/ 25 h 122"/>
                <a:gd name="T118" fmla="*/ 33 w 54"/>
                <a:gd name="T119" fmla="*/ 2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4" h="122">
                  <a:moveTo>
                    <a:pt x="41" y="122"/>
                  </a:moveTo>
                  <a:cubicBezTo>
                    <a:pt x="37" y="122"/>
                    <a:pt x="19" y="122"/>
                    <a:pt x="15" y="122"/>
                  </a:cubicBezTo>
                  <a:cubicBezTo>
                    <a:pt x="0" y="83"/>
                    <a:pt x="12" y="42"/>
                    <a:pt x="24" y="0"/>
                  </a:cubicBezTo>
                  <a:cubicBezTo>
                    <a:pt x="27" y="0"/>
                    <a:pt x="31" y="0"/>
                    <a:pt x="34" y="0"/>
                  </a:cubicBezTo>
                  <a:cubicBezTo>
                    <a:pt x="46" y="41"/>
                    <a:pt x="54" y="81"/>
                    <a:pt x="41" y="122"/>
                  </a:cubicBezTo>
                  <a:close/>
                  <a:moveTo>
                    <a:pt x="33" y="19"/>
                  </a:moveTo>
                  <a:cubicBezTo>
                    <a:pt x="33" y="19"/>
                    <a:pt x="33" y="20"/>
                    <a:pt x="33" y="21"/>
                  </a:cubicBezTo>
                  <a:cubicBezTo>
                    <a:pt x="34" y="21"/>
                    <a:pt x="35" y="21"/>
                    <a:pt x="36" y="21"/>
                  </a:cubicBezTo>
                  <a:cubicBezTo>
                    <a:pt x="36" y="20"/>
                    <a:pt x="36" y="19"/>
                    <a:pt x="36" y="19"/>
                  </a:cubicBezTo>
                  <a:cubicBezTo>
                    <a:pt x="35" y="19"/>
                    <a:pt x="34" y="19"/>
                    <a:pt x="33" y="19"/>
                  </a:cubicBezTo>
                  <a:close/>
                  <a:moveTo>
                    <a:pt x="24" y="14"/>
                  </a:moveTo>
                  <a:cubicBezTo>
                    <a:pt x="24" y="15"/>
                    <a:pt x="24" y="16"/>
                    <a:pt x="24" y="17"/>
                  </a:cubicBezTo>
                  <a:cubicBezTo>
                    <a:pt x="25" y="17"/>
                    <a:pt x="26" y="17"/>
                    <a:pt x="27" y="17"/>
                  </a:cubicBezTo>
                  <a:cubicBezTo>
                    <a:pt x="27" y="16"/>
                    <a:pt x="27" y="15"/>
                    <a:pt x="27" y="14"/>
                  </a:cubicBezTo>
                  <a:cubicBezTo>
                    <a:pt x="26" y="14"/>
                    <a:pt x="25" y="14"/>
                    <a:pt x="24" y="14"/>
                  </a:cubicBezTo>
                  <a:close/>
                  <a:moveTo>
                    <a:pt x="28" y="14"/>
                  </a:moveTo>
                  <a:cubicBezTo>
                    <a:pt x="28" y="15"/>
                    <a:pt x="28" y="16"/>
                    <a:pt x="28" y="17"/>
                  </a:cubicBezTo>
                  <a:cubicBezTo>
                    <a:pt x="29" y="17"/>
                    <a:pt x="31" y="17"/>
                    <a:pt x="32" y="17"/>
                  </a:cubicBezTo>
                  <a:cubicBezTo>
                    <a:pt x="32" y="16"/>
                    <a:pt x="32" y="15"/>
                    <a:pt x="32" y="14"/>
                  </a:cubicBezTo>
                  <a:cubicBezTo>
                    <a:pt x="31" y="14"/>
                    <a:pt x="29" y="14"/>
                    <a:pt x="28" y="14"/>
                  </a:cubicBezTo>
                  <a:close/>
                  <a:moveTo>
                    <a:pt x="15" y="52"/>
                  </a:moveTo>
                  <a:cubicBezTo>
                    <a:pt x="15" y="53"/>
                    <a:pt x="15" y="53"/>
                    <a:pt x="15" y="54"/>
                  </a:cubicBezTo>
                  <a:cubicBezTo>
                    <a:pt x="17" y="54"/>
                    <a:pt x="18" y="54"/>
                    <a:pt x="19" y="54"/>
                  </a:cubicBezTo>
                  <a:cubicBezTo>
                    <a:pt x="19" y="53"/>
                    <a:pt x="19" y="53"/>
                    <a:pt x="19" y="52"/>
                  </a:cubicBezTo>
                  <a:cubicBezTo>
                    <a:pt x="18" y="52"/>
                    <a:pt x="17" y="52"/>
                    <a:pt x="15" y="52"/>
                  </a:cubicBezTo>
                  <a:close/>
                  <a:moveTo>
                    <a:pt x="15" y="56"/>
                  </a:moveTo>
                  <a:cubicBezTo>
                    <a:pt x="15" y="57"/>
                    <a:pt x="15" y="57"/>
                    <a:pt x="15" y="58"/>
                  </a:cubicBezTo>
                  <a:cubicBezTo>
                    <a:pt x="17" y="58"/>
                    <a:pt x="18" y="58"/>
                    <a:pt x="19" y="58"/>
                  </a:cubicBezTo>
                  <a:cubicBezTo>
                    <a:pt x="19" y="57"/>
                    <a:pt x="19" y="57"/>
                    <a:pt x="19" y="56"/>
                  </a:cubicBezTo>
                  <a:cubicBezTo>
                    <a:pt x="18" y="56"/>
                    <a:pt x="17" y="56"/>
                    <a:pt x="15" y="56"/>
                  </a:cubicBezTo>
                  <a:close/>
                  <a:moveTo>
                    <a:pt x="15" y="60"/>
                  </a:moveTo>
                  <a:cubicBezTo>
                    <a:pt x="15" y="61"/>
                    <a:pt x="15" y="62"/>
                    <a:pt x="15" y="62"/>
                  </a:cubicBezTo>
                  <a:cubicBezTo>
                    <a:pt x="17" y="62"/>
                    <a:pt x="18" y="62"/>
                    <a:pt x="19" y="62"/>
                  </a:cubicBezTo>
                  <a:cubicBezTo>
                    <a:pt x="19" y="62"/>
                    <a:pt x="19" y="61"/>
                    <a:pt x="19" y="60"/>
                  </a:cubicBezTo>
                  <a:cubicBezTo>
                    <a:pt x="18" y="60"/>
                    <a:pt x="17" y="60"/>
                    <a:pt x="15" y="60"/>
                  </a:cubicBezTo>
                  <a:close/>
                  <a:moveTo>
                    <a:pt x="15" y="64"/>
                  </a:moveTo>
                  <a:cubicBezTo>
                    <a:pt x="15" y="65"/>
                    <a:pt x="15" y="66"/>
                    <a:pt x="15" y="66"/>
                  </a:cubicBezTo>
                  <a:cubicBezTo>
                    <a:pt x="17" y="66"/>
                    <a:pt x="18" y="66"/>
                    <a:pt x="19" y="66"/>
                  </a:cubicBezTo>
                  <a:cubicBezTo>
                    <a:pt x="19" y="66"/>
                    <a:pt x="19" y="65"/>
                    <a:pt x="19" y="64"/>
                  </a:cubicBezTo>
                  <a:cubicBezTo>
                    <a:pt x="18" y="64"/>
                    <a:pt x="17" y="64"/>
                    <a:pt x="15" y="64"/>
                  </a:cubicBezTo>
                  <a:close/>
                  <a:moveTo>
                    <a:pt x="15" y="73"/>
                  </a:moveTo>
                  <a:cubicBezTo>
                    <a:pt x="15" y="73"/>
                    <a:pt x="15" y="74"/>
                    <a:pt x="15" y="75"/>
                  </a:cubicBezTo>
                  <a:cubicBezTo>
                    <a:pt x="17" y="75"/>
                    <a:pt x="18" y="75"/>
                    <a:pt x="19" y="75"/>
                  </a:cubicBezTo>
                  <a:cubicBezTo>
                    <a:pt x="19" y="74"/>
                    <a:pt x="19" y="73"/>
                    <a:pt x="19" y="73"/>
                  </a:cubicBezTo>
                  <a:cubicBezTo>
                    <a:pt x="18" y="73"/>
                    <a:pt x="17" y="73"/>
                    <a:pt x="15" y="73"/>
                  </a:cubicBezTo>
                  <a:close/>
                  <a:moveTo>
                    <a:pt x="15" y="77"/>
                  </a:moveTo>
                  <a:cubicBezTo>
                    <a:pt x="15" y="77"/>
                    <a:pt x="15" y="78"/>
                    <a:pt x="15" y="79"/>
                  </a:cubicBezTo>
                  <a:cubicBezTo>
                    <a:pt x="17" y="79"/>
                    <a:pt x="18" y="79"/>
                    <a:pt x="19" y="79"/>
                  </a:cubicBezTo>
                  <a:cubicBezTo>
                    <a:pt x="19" y="78"/>
                    <a:pt x="19" y="77"/>
                    <a:pt x="19" y="77"/>
                  </a:cubicBezTo>
                  <a:cubicBezTo>
                    <a:pt x="18" y="77"/>
                    <a:pt x="17" y="77"/>
                    <a:pt x="15" y="77"/>
                  </a:cubicBezTo>
                  <a:close/>
                  <a:moveTo>
                    <a:pt x="20" y="102"/>
                  </a:moveTo>
                  <a:cubicBezTo>
                    <a:pt x="20" y="102"/>
                    <a:pt x="20" y="103"/>
                    <a:pt x="20" y="104"/>
                  </a:cubicBezTo>
                  <a:cubicBezTo>
                    <a:pt x="21" y="104"/>
                    <a:pt x="22" y="104"/>
                    <a:pt x="23" y="104"/>
                  </a:cubicBezTo>
                  <a:cubicBezTo>
                    <a:pt x="23" y="103"/>
                    <a:pt x="23" y="102"/>
                    <a:pt x="23" y="102"/>
                  </a:cubicBezTo>
                  <a:cubicBezTo>
                    <a:pt x="22" y="102"/>
                    <a:pt x="21" y="102"/>
                    <a:pt x="20" y="102"/>
                  </a:cubicBezTo>
                  <a:close/>
                  <a:moveTo>
                    <a:pt x="24" y="102"/>
                  </a:moveTo>
                  <a:cubicBezTo>
                    <a:pt x="24" y="102"/>
                    <a:pt x="24" y="103"/>
                    <a:pt x="24" y="104"/>
                  </a:cubicBezTo>
                  <a:cubicBezTo>
                    <a:pt x="25" y="104"/>
                    <a:pt x="26" y="104"/>
                    <a:pt x="27" y="104"/>
                  </a:cubicBezTo>
                  <a:cubicBezTo>
                    <a:pt x="27" y="103"/>
                    <a:pt x="27" y="102"/>
                    <a:pt x="27" y="102"/>
                  </a:cubicBezTo>
                  <a:cubicBezTo>
                    <a:pt x="26" y="102"/>
                    <a:pt x="25" y="102"/>
                    <a:pt x="24" y="102"/>
                  </a:cubicBezTo>
                  <a:close/>
                  <a:moveTo>
                    <a:pt x="28" y="102"/>
                  </a:moveTo>
                  <a:cubicBezTo>
                    <a:pt x="28" y="102"/>
                    <a:pt x="28" y="103"/>
                    <a:pt x="28" y="104"/>
                  </a:cubicBezTo>
                  <a:cubicBezTo>
                    <a:pt x="29" y="104"/>
                    <a:pt x="31" y="104"/>
                    <a:pt x="32" y="104"/>
                  </a:cubicBezTo>
                  <a:cubicBezTo>
                    <a:pt x="32" y="103"/>
                    <a:pt x="32" y="102"/>
                    <a:pt x="32" y="102"/>
                  </a:cubicBezTo>
                  <a:cubicBezTo>
                    <a:pt x="31" y="102"/>
                    <a:pt x="29" y="102"/>
                    <a:pt x="28" y="102"/>
                  </a:cubicBezTo>
                  <a:close/>
                  <a:moveTo>
                    <a:pt x="20" y="97"/>
                  </a:moveTo>
                  <a:cubicBezTo>
                    <a:pt x="20" y="98"/>
                    <a:pt x="20" y="99"/>
                    <a:pt x="20" y="100"/>
                  </a:cubicBezTo>
                  <a:cubicBezTo>
                    <a:pt x="21" y="100"/>
                    <a:pt x="22" y="100"/>
                    <a:pt x="23" y="100"/>
                  </a:cubicBezTo>
                  <a:cubicBezTo>
                    <a:pt x="23" y="99"/>
                    <a:pt x="23" y="98"/>
                    <a:pt x="23" y="97"/>
                  </a:cubicBezTo>
                  <a:cubicBezTo>
                    <a:pt x="22" y="97"/>
                    <a:pt x="21" y="97"/>
                    <a:pt x="20" y="97"/>
                  </a:cubicBezTo>
                  <a:close/>
                  <a:moveTo>
                    <a:pt x="24" y="97"/>
                  </a:moveTo>
                  <a:cubicBezTo>
                    <a:pt x="24" y="98"/>
                    <a:pt x="24" y="99"/>
                    <a:pt x="24" y="100"/>
                  </a:cubicBezTo>
                  <a:cubicBezTo>
                    <a:pt x="25" y="100"/>
                    <a:pt x="26" y="100"/>
                    <a:pt x="27" y="100"/>
                  </a:cubicBezTo>
                  <a:cubicBezTo>
                    <a:pt x="27" y="99"/>
                    <a:pt x="27" y="98"/>
                    <a:pt x="27" y="97"/>
                  </a:cubicBezTo>
                  <a:cubicBezTo>
                    <a:pt x="26" y="97"/>
                    <a:pt x="25" y="97"/>
                    <a:pt x="24" y="97"/>
                  </a:cubicBezTo>
                  <a:close/>
                  <a:moveTo>
                    <a:pt x="28" y="97"/>
                  </a:moveTo>
                  <a:cubicBezTo>
                    <a:pt x="28" y="98"/>
                    <a:pt x="28" y="99"/>
                    <a:pt x="28" y="100"/>
                  </a:cubicBezTo>
                  <a:cubicBezTo>
                    <a:pt x="29" y="100"/>
                    <a:pt x="31" y="100"/>
                    <a:pt x="32" y="100"/>
                  </a:cubicBezTo>
                  <a:cubicBezTo>
                    <a:pt x="32" y="99"/>
                    <a:pt x="32" y="98"/>
                    <a:pt x="32" y="97"/>
                  </a:cubicBezTo>
                  <a:cubicBezTo>
                    <a:pt x="31" y="97"/>
                    <a:pt x="29" y="97"/>
                    <a:pt x="28" y="97"/>
                  </a:cubicBezTo>
                  <a:close/>
                  <a:moveTo>
                    <a:pt x="24" y="93"/>
                  </a:moveTo>
                  <a:cubicBezTo>
                    <a:pt x="24" y="94"/>
                    <a:pt x="24" y="95"/>
                    <a:pt x="24" y="95"/>
                  </a:cubicBezTo>
                  <a:cubicBezTo>
                    <a:pt x="25" y="95"/>
                    <a:pt x="26" y="95"/>
                    <a:pt x="27" y="95"/>
                  </a:cubicBezTo>
                  <a:cubicBezTo>
                    <a:pt x="27" y="95"/>
                    <a:pt x="27" y="94"/>
                    <a:pt x="27" y="93"/>
                  </a:cubicBezTo>
                  <a:cubicBezTo>
                    <a:pt x="26" y="93"/>
                    <a:pt x="25" y="93"/>
                    <a:pt x="24" y="93"/>
                  </a:cubicBezTo>
                  <a:close/>
                  <a:moveTo>
                    <a:pt x="28" y="93"/>
                  </a:moveTo>
                  <a:cubicBezTo>
                    <a:pt x="28" y="94"/>
                    <a:pt x="28" y="95"/>
                    <a:pt x="28" y="95"/>
                  </a:cubicBezTo>
                  <a:cubicBezTo>
                    <a:pt x="29" y="95"/>
                    <a:pt x="31" y="95"/>
                    <a:pt x="32" y="95"/>
                  </a:cubicBezTo>
                  <a:cubicBezTo>
                    <a:pt x="32" y="95"/>
                    <a:pt x="32" y="94"/>
                    <a:pt x="32" y="93"/>
                  </a:cubicBezTo>
                  <a:cubicBezTo>
                    <a:pt x="31" y="93"/>
                    <a:pt x="29" y="93"/>
                    <a:pt x="28" y="93"/>
                  </a:cubicBezTo>
                  <a:close/>
                  <a:moveTo>
                    <a:pt x="33" y="93"/>
                  </a:moveTo>
                  <a:cubicBezTo>
                    <a:pt x="33" y="94"/>
                    <a:pt x="33" y="95"/>
                    <a:pt x="33" y="95"/>
                  </a:cubicBezTo>
                  <a:cubicBezTo>
                    <a:pt x="34" y="95"/>
                    <a:pt x="35" y="95"/>
                    <a:pt x="36" y="95"/>
                  </a:cubicBezTo>
                  <a:cubicBezTo>
                    <a:pt x="36" y="95"/>
                    <a:pt x="36" y="94"/>
                    <a:pt x="36" y="93"/>
                  </a:cubicBezTo>
                  <a:cubicBezTo>
                    <a:pt x="35" y="93"/>
                    <a:pt x="34" y="93"/>
                    <a:pt x="33" y="93"/>
                  </a:cubicBezTo>
                  <a:close/>
                  <a:moveTo>
                    <a:pt x="20" y="89"/>
                  </a:moveTo>
                  <a:cubicBezTo>
                    <a:pt x="20" y="90"/>
                    <a:pt x="20" y="91"/>
                    <a:pt x="20" y="91"/>
                  </a:cubicBezTo>
                  <a:cubicBezTo>
                    <a:pt x="21" y="91"/>
                    <a:pt x="22" y="91"/>
                    <a:pt x="23" y="91"/>
                  </a:cubicBezTo>
                  <a:cubicBezTo>
                    <a:pt x="23" y="91"/>
                    <a:pt x="23" y="90"/>
                    <a:pt x="23" y="89"/>
                  </a:cubicBezTo>
                  <a:cubicBezTo>
                    <a:pt x="22" y="89"/>
                    <a:pt x="21" y="89"/>
                    <a:pt x="20" y="89"/>
                  </a:cubicBezTo>
                  <a:close/>
                  <a:moveTo>
                    <a:pt x="28" y="89"/>
                  </a:moveTo>
                  <a:cubicBezTo>
                    <a:pt x="28" y="90"/>
                    <a:pt x="28" y="91"/>
                    <a:pt x="28" y="91"/>
                  </a:cubicBezTo>
                  <a:cubicBezTo>
                    <a:pt x="29" y="91"/>
                    <a:pt x="31" y="91"/>
                    <a:pt x="32" y="91"/>
                  </a:cubicBezTo>
                  <a:cubicBezTo>
                    <a:pt x="32" y="91"/>
                    <a:pt x="32" y="90"/>
                    <a:pt x="32" y="89"/>
                  </a:cubicBezTo>
                  <a:cubicBezTo>
                    <a:pt x="31" y="89"/>
                    <a:pt x="29" y="89"/>
                    <a:pt x="28" y="89"/>
                  </a:cubicBezTo>
                  <a:close/>
                  <a:moveTo>
                    <a:pt x="33" y="89"/>
                  </a:moveTo>
                  <a:cubicBezTo>
                    <a:pt x="33" y="90"/>
                    <a:pt x="33" y="91"/>
                    <a:pt x="33" y="91"/>
                  </a:cubicBezTo>
                  <a:cubicBezTo>
                    <a:pt x="34" y="91"/>
                    <a:pt x="35" y="91"/>
                    <a:pt x="36" y="91"/>
                  </a:cubicBezTo>
                  <a:cubicBezTo>
                    <a:pt x="36" y="91"/>
                    <a:pt x="36" y="90"/>
                    <a:pt x="36" y="89"/>
                  </a:cubicBezTo>
                  <a:cubicBezTo>
                    <a:pt x="35" y="89"/>
                    <a:pt x="34" y="89"/>
                    <a:pt x="33" y="89"/>
                  </a:cubicBezTo>
                  <a:close/>
                  <a:moveTo>
                    <a:pt x="20" y="85"/>
                  </a:moveTo>
                  <a:cubicBezTo>
                    <a:pt x="20" y="86"/>
                    <a:pt x="20" y="86"/>
                    <a:pt x="20" y="87"/>
                  </a:cubicBezTo>
                  <a:cubicBezTo>
                    <a:pt x="21" y="87"/>
                    <a:pt x="22" y="87"/>
                    <a:pt x="23" y="87"/>
                  </a:cubicBezTo>
                  <a:cubicBezTo>
                    <a:pt x="23" y="86"/>
                    <a:pt x="23" y="86"/>
                    <a:pt x="23" y="85"/>
                  </a:cubicBezTo>
                  <a:cubicBezTo>
                    <a:pt x="22" y="85"/>
                    <a:pt x="21" y="85"/>
                    <a:pt x="20" y="85"/>
                  </a:cubicBezTo>
                  <a:close/>
                  <a:moveTo>
                    <a:pt x="24" y="85"/>
                  </a:moveTo>
                  <a:cubicBezTo>
                    <a:pt x="24" y="86"/>
                    <a:pt x="24" y="86"/>
                    <a:pt x="24" y="87"/>
                  </a:cubicBezTo>
                  <a:cubicBezTo>
                    <a:pt x="25" y="87"/>
                    <a:pt x="26" y="87"/>
                    <a:pt x="27" y="87"/>
                  </a:cubicBezTo>
                  <a:cubicBezTo>
                    <a:pt x="27" y="86"/>
                    <a:pt x="27" y="86"/>
                    <a:pt x="27" y="85"/>
                  </a:cubicBezTo>
                  <a:cubicBezTo>
                    <a:pt x="26" y="85"/>
                    <a:pt x="25" y="85"/>
                    <a:pt x="24" y="85"/>
                  </a:cubicBezTo>
                  <a:close/>
                  <a:moveTo>
                    <a:pt x="28" y="85"/>
                  </a:moveTo>
                  <a:cubicBezTo>
                    <a:pt x="28" y="86"/>
                    <a:pt x="28" y="86"/>
                    <a:pt x="28" y="87"/>
                  </a:cubicBezTo>
                  <a:cubicBezTo>
                    <a:pt x="29" y="87"/>
                    <a:pt x="31" y="87"/>
                    <a:pt x="32" y="87"/>
                  </a:cubicBezTo>
                  <a:cubicBezTo>
                    <a:pt x="32" y="86"/>
                    <a:pt x="32" y="86"/>
                    <a:pt x="32" y="85"/>
                  </a:cubicBezTo>
                  <a:cubicBezTo>
                    <a:pt x="31" y="85"/>
                    <a:pt x="29" y="85"/>
                    <a:pt x="28" y="85"/>
                  </a:cubicBezTo>
                  <a:close/>
                  <a:moveTo>
                    <a:pt x="33" y="85"/>
                  </a:moveTo>
                  <a:cubicBezTo>
                    <a:pt x="33" y="86"/>
                    <a:pt x="33" y="86"/>
                    <a:pt x="33" y="87"/>
                  </a:cubicBezTo>
                  <a:cubicBezTo>
                    <a:pt x="34" y="87"/>
                    <a:pt x="35" y="87"/>
                    <a:pt x="36" y="87"/>
                  </a:cubicBezTo>
                  <a:cubicBezTo>
                    <a:pt x="36" y="86"/>
                    <a:pt x="36" y="86"/>
                    <a:pt x="36" y="85"/>
                  </a:cubicBezTo>
                  <a:cubicBezTo>
                    <a:pt x="35" y="85"/>
                    <a:pt x="34" y="85"/>
                    <a:pt x="33" y="85"/>
                  </a:cubicBezTo>
                  <a:close/>
                  <a:moveTo>
                    <a:pt x="20" y="81"/>
                  </a:moveTo>
                  <a:cubicBezTo>
                    <a:pt x="20" y="82"/>
                    <a:pt x="20" y="82"/>
                    <a:pt x="20" y="83"/>
                  </a:cubicBezTo>
                  <a:cubicBezTo>
                    <a:pt x="21" y="83"/>
                    <a:pt x="22" y="83"/>
                    <a:pt x="23" y="83"/>
                  </a:cubicBezTo>
                  <a:cubicBezTo>
                    <a:pt x="23" y="82"/>
                    <a:pt x="23" y="82"/>
                    <a:pt x="23" y="81"/>
                  </a:cubicBezTo>
                  <a:cubicBezTo>
                    <a:pt x="22" y="81"/>
                    <a:pt x="21" y="81"/>
                    <a:pt x="20" y="81"/>
                  </a:cubicBezTo>
                  <a:close/>
                  <a:moveTo>
                    <a:pt x="24" y="81"/>
                  </a:moveTo>
                  <a:cubicBezTo>
                    <a:pt x="24" y="82"/>
                    <a:pt x="24" y="82"/>
                    <a:pt x="24" y="83"/>
                  </a:cubicBezTo>
                  <a:cubicBezTo>
                    <a:pt x="25" y="83"/>
                    <a:pt x="26" y="83"/>
                    <a:pt x="27" y="83"/>
                  </a:cubicBezTo>
                  <a:cubicBezTo>
                    <a:pt x="27" y="82"/>
                    <a:pt x="27" y="82"/>
                    <a:pt x="27" y="81"/>
                  </a:cubicBezTo>
                  <a:cubicBezTo>
                    <a:pt x="26" y="81"/>
                    <a:pt x="25" y="81"/>
                    <a:pt x="24" y="81"/>
                  </a:cubicBezTo>
                  <a:close/>
                  <a:moveTo>
                    <a:pt x="28" y="81"/>
                  </a:moveTo>
                  <a:cubicBezTo>
                    <a:pt x="28" y="82"/>
                    <a:pt x="28" y="82"/>
                    <a:pt x="28" y="83"/>
                  </a:cubicBezTo>
                  <a:cubicBezTo>
                    <a:pt x="29" y="83"/>
                    <a:pt x="31" y="83"/>
                    <a:pt x="32" y="83"/>
                  </a:cubicBezTo>
                  <a:cubicBezTo>
                    <a:pt x="32" y="82"/>
                    <a:pt x="32" y="82"/>
                    <a:pt x="32" y="81"/>
                  </a:cubicBezTo>
                  <a:cubicBezTo>
                    <a:pt x="31" y="81"/>
                    <a:pt x="29" y="81"/>
                    <a:pt x="28" y="81"/>
                  </a:cubicBezTo>
                  <a:close/>
                  <a:moveTo>
                    <a:pt x="20" y="77"/>
                  </a:moveTo>
                  <a:cubicBezTo>
                    <a:pt x="20" y="77"/>
                    <a:pt x="20" y="78"/>
                    <a:pt x="20" y="79"/>
                  </a:cubicBezTo>
                  <a:cubicBezTo>
                    <a:pt x="21" y="79"/>
                    <a:pt x="22" y="79"/>
                    <a:pt x="23" y="79"/>
                  </a:cubicBezTo>
                  <a:cubicBezTo>
                    <a:pt x="23" y="78"/>
                    <a:pt x="23" y="77"/>
                    <a:pt x="23" y="77"/>
                  </a:cubicBezTo>
                  <a:cubicBezTo>
                    <a:pt x="22" y="77"/>
                    <a:pt x="21" y="77"/>
                    <a:pt x="20" y="77"/>
                  </a:cubicBezTo>
                  <a:close/>
                  <a:moveTo>
                    <a:pt x="28" y="77"/>
                  </a:moveTo>
                  <a:cubicBezTo>
                    <a:pt x="28" y="77"/>
                    <a:pt x="28" y="78"/>
                    <a:pt x="28" y="79"/>
                  </a:cubicBezTo>
                  <a:cubicBezTo>
                    <a:pt x="29" y="79"/>
                    <a:pt x="31" y="79"/>
                    <a:pt x="32" y="79"/>
                  </a:cubicBezTo>
                  <a:cubicBezTo>
                    <a:pt x="32" y="78"/>
                    <a:pt x="32" y="77"/>
                    <a:pt x="32" y="77"/>
                  </a:cubicBezTo>
                  <a:cubicBezTo>
                    <a:pt x="31" y="77"/>
                    <a:pt x="29" y="77"/>
                    <a:pt x="28" y="77"/>
                  </a:cubicBezTo>
                  <a:close/>
                  <a:moveTo>
                    <a:pt x="33" y="77"/>
                  </a:moveTo>
                  <a:cubicBezTo>
                    <a:pt x="33" y="77"/>
                    <a:pt x="33" y="78"/>
                    <a:pt x="33" y="79"/>
                  </a:cubicBezTo>
                  <a:cubicBezTo>
                    <a:pt x="34" y="79"/>
                    <a:pt x="35" y="79"/>
                    <a:pt x="36" y="79"/>
                  </a:cubicBezTo>
                  <a:cubicBezTo>
                    <a:pt x="36" y="78"/>
                    <a:pt x="36" y="77"/>
                    <a:pt x="36" y="77"/>
                  </a:cubicBezTo>
                  <a:cubicBezTo>
                    <a:pt x="35" y="77"/>
                    <a:pt x="34" y="77"/>
                    <a:pt x="33" y="77"/>
                  </a:cubicBezTo>
                  <a:close/>
                  <a:moveTo>
                    <a:pt x="37" y="73"/>
                  </a:moveTo>
                  <a:cubicBezTo>
                    <a:pt x="37" y="73"/>
                    <a:pt x="37" y="74"/>
                    <a:pt x="37" y="75"/>
                  </a:cubicBezTo>
                  <a:cubicBezTo>
                    <a:pt x="38" y="75"/>
                    <a:pt x="39" y="75"/>
                    <a:pt x="40" y="75"/>
                  </a:cubicBezTo>
                  <a:cubicBezTo>
                    <a:pt x="40" y="74"/>
                    <a:pt x="40" y="73"/>
                    <a:pt x="40" y="73"/>
                  </a:cubicBezTo>
                  <a:cubicBezTo>
                    <a:pt x="39" y="73"/>
                    <a:pt x="38" y="73"/>
                    <a:pt x="37" y="73"/>
                  </a:cubicBezTo>
                  <a:close/>
                  <a:moveTo>
                    <a:pt x="20" y="73"/>
                  </a:moveTo>
                  <a:cubicBezTo>
                    <a:pt x="20" y="73"/>
                    <a:pt x="20" y="74"/>
                    <a:pt x="20" y="75"/>
                  </a:cubicBezTo>
                  <a:cubicBezTo>
                    <a:pt x="21" y="75"/>
                    <a:pt x="22" y="75"/>
                    <a:pt x="23" y="75"/>
                  </a:cubicBezTo>
                  <a:cubicBezTo>
                    <a:pt x="23" y="74"/>
                    <a:pt x="23" y="73"/>
                    <a:pt x="23" y="73"/>
                  </a:cubicBezTo>
                  <a:cubicBezTo>
                    <a:pt x="22" y="73"/>
                    <a:pt x="21" y="73"/>
                    <a:pt x="20" y="73"/>
                  </a:cubicBezTo>
                  <a:close/>
                  <a:moveTo>
                    <a:pt x="24" y="73"/>
                  </a:moveTo>
                  <a:cubicBezTo>
                    <a:pt x="24" y="73"/>
                    <a:pt x="24" y="74"/>
                    <a:pt x="24" y="75"/>
                  </a:cubicBezTo>
                  <a:cubicBezTo>
                    <a:pt x="25" y="75"/>
                    <a:pt x="26" y="75"/>
                    <a:pt x="27" y="75"/>
                  </a:cubicBezTo>
                  <a:cubicBezTo>
                    <a:pt x="27" y="74"/>
                    <a:pt x="27" y="73"/>
                    <a:pt x="27" y="73"/>
                  </a:cubicBezTo>
                  <a:cubicBezTo>
                    <a:pt x="26" y="73"/>
                    <a:pt x="25" y="73"/>
                    <a:pt x="24" y="73"/>
                  </a:cubicBezTo>
                  <a:close/>
                  <a:moveTo>
                    <a:pt x="33" y="73"/>
                  </a:moveTo>
                  <a:cubicBezTo>
                    <a:pt x="33" y="73"/>
                    <a:pt x="33" y="74"/>
                    <a:pt x="33" y="75"/>
                  </a:cubicBezTo>
                  <a:cubicBezTo>
                    <a:pt x="34" y="75"/>
                    <a:pt x="35" y="75"/>
                    <a:pt x="36" y="75"/>
                  </a:cubicBezTo>
                  <a:cubicBezTo>
                    <a:pt x="36" y="74"/>
                    <a:pt x="36" y="73"/>
                    <a:pt x="36" y="73"/>
                  </a:cubicBezTo>
                  <a:cubicBezTo>
                    <a:pt x="35" y="73"/>
                    <a:pt x="34" y="73"/>
                    <a:pt x="33" y="73"/>
                  </a:cubicBezTo>
                  <a:close/>
                  <a:moveTo>
                    <a:pt x="37" y="68"/>
                  </a:moveTo>
                  <a:cubicBezTo>
                    <a:pt x="37" y="69"/>
                    <a:pt x="37" y="70"/>
                    <a:pt x="37" y="71"/>
                  </a:cubicBezTo>
                  <a:cubicBezTo>
                    <a:pt x="38" y="71"/>
                    <a:pt x="39" y="71"/>
                    <a:pt x="40" y="71"/>
                  </a:cubicBezTo>
                  <a:cubicBezTo>
                    <a:pt x="40" y="70"/>
                    <a:pt x="40" y="69"/>
                    <a:pt x="40" y="68"/>
                  </a:cubicBezTo>
                  <a:cubicBezTo>
                    <a:pt x="39" y="68"/>
                    <a:pt x="38" y="68"/>
                    <a:pt x="37" y="68"/>
                  </a:cubicBezTo>
                  <a:close/>
                  <a:moveTo>
                    <a:pt x="20" y="68"/>
                  </a:moveTo>
                  <a:cubicBezTo>
                    <a:pt x="20" y="69"/>
                    <a:pt x="20" y="70"/>
                    <a:pt x="20" y="71"/>
                  </a:cubicBezTo>
                  <a:cubicBezTo>
                    <a:pt x="21" y="71"/>
                    <a:pt x="22" y="71"/>
                    <a:pt x="23" y="71"/>
                  </a:cubicBezTo>
                  <a:cubicBezTo>
                    <a:pt x="23" y="70"/>
                    <a:pt x="23" y="69"/>
                    <a:pt x="23" y="68"/>
                  </a:cubicBezTo>
                  <a:cubicBezTo>
                    <a:pt x="22" y="68"/>
                    <a:pt x="21" y="68"/>
                    <a:pt x="20" y="68"/>
                  </a:cubicBezTo>
                  <a:close/>
                  <a:moveTo>
                    <a:pt x="24" y="68"/>
                  </a:moveTo>
                  <a:cubicBezTo>
                    <a:pt x="24" y="69"/>
                    <a:pt x="24" y="70"/>
                    <a:pt x="24" y="71"/>
                  </a:cubicBezTo>
                  <a:cubicBezTo>
                    <a:pt x="25" y="71"/>
                    <a:pt x="26" y="71"/>
                    <a:pt x="27" y="71"/>
                  </a:cubicBezTo>
                  <a:cubicBezTo>
                    <a:pt x="27" y="70"/>
                    <a:pt x="27" y="69"/>
                    <a:pt x="27" y="68"/>
                  </a:cubicBezTo>
                  <a:cubicBezTo>
                    <a:pt x="26" y="68"/>
                    <a:pt x="25" y="68"/>
                    <a:pt x="24" y="68"/>
                  </a:cubicBezTo>
                  <a:close/>
                  <a:moveTo>
                    <a:pt x="28" y="68"/>
                  </a:moveTo>
                  <a:cubicBezTo>
                    <a:pt x="28" y="69"/>
                    <a:pt x="28" y="70"/>
                    <a:pt x="28" y="71"/>
                  </a:cubicBezTo>
                  <a:cubicBezTo>
                    <a:pt x="29" y="71"/>
                    <a:pt x="31" y="71"/>
                    <a:pt x="32" y="71"/>
                  </a:cubicBezTo>
                  <a:cubicBezTo>
                    <a:pt x="32" y="70"/>
                    <a:pt x="32" y="69"/>
                    <a:pt x="32" y="68"/>
                  </a:cubicBezTo>
                  <a:cubicBezTo>
                    <a:pt x="31" y="68"/>
                    <a:pt x="29" y="68"/>
                    <a:pt x="28" y="68"/>
                  </a:cubicBezTo>
                  <a:close/>
                  <a:moveTo>
                    <a:pt x="33" y="68"/>
                  </a:moveTo>
                  <a:cubicBezTo>
                    <a:pt x="33" y="69"/>
                    <a:pt x="33" y="70"/>
                    <a:pt x="33" y="71"/>
                  </a:cubicBezTo>
                  <a:cubicBezTo>
                    <a:pt x="34" y="71"/>
                    <a:pt x="35" y="71"/>
                    <a:pt x="36" y="71"/>
                  </a:cubicBezTo>
                  <a:cubicBezTo>
                    <a:pt x="36" y="70"/>
                    <a:pt x="36" y="69"/>
                    <a:pt x="36" y="68"/>
                  </a:cubicBezTo>
                  <a:cubicBezTo>
                    <a:pt x="35" y="68"/>
                    <a:pt x="34" y="68"/>
                    <a:pt x="33" y="68"/>
                  </a:cubicBezTo>
                  <a:close/>
                  <a:moveTo>
                    <a:pt x="37" y="64"/>
                  </a:moveTo>
                  <a:cubicBezTo>
                    <a:pt x="37" y="65"/>
                    <a:pt x="37" y="66"/>
                    <a:pt x="37" y="66"/>
                  </a:cubicBezTo>
                  <a:cubicBezTo>
                    <a:pt x="38" y="66"/>
                    <a:pt x="39" y="66"/>
                    <a:pt x="40" y="66"/>
                  </a:cubicBezTo>
                  <a:cubicBezTo>
                    <a:pt x="40" y="66"/>
                    <a:pt x="40" y="65"/>
                    <a:pt x="40" y="64"/>
                  </a:cubicBezTo>
                  <a:cubicBezTo>
                    <a:pt x="39" y="64"/>
                    <a:pt x="38" y="64"/>
                    <a:pt x="37" y="64"/>
                  </a:cubicBezTo>
                  <a:close/>
                  <a:moveTo>
                    <a:pt x="24" y="64"/>
                  </a:moveTo>
                  <a:cubicBezTo>
                    <a:pt x="24" y="65"/>
                    <a:pt x="24" y="66"/>
                    <a:pt x="24" y="66"/>
                  </a:cubicBezTo>
                  <a:cubicBezTo>
                    <a:pt x="25" y="66"/>
                    <a:pt x="26" y="66"/>
                    <a:pt x="27" y="66"/>
                  </a:cubicBezTo>
                  <a:cubicBezTo>
                    <a:pt x="27" y="66"/>
                    <a:pt x="27" y="65"/>
                    <a:pt x="27" y="64"/>
                  </a:cubicBezTo>
                  <a:cubicBezTo>
                    <a:pt x="26" y="64"/>
                    <a:pt x="25" y="64"/>
                    <a:pt x="24" y="64"/>
                  </a:cubicBezTo>
                  <a:close/>
                  <a:moveTo>
                    <a:pt x="28" y="64"/>
                  </a:moveTo>
                  <a:cubicBezTo>
                    <a:pt x="28" y="65"/>
                    <a:pt x="28" y="66"/>
                    <a:pt x="28" y="66"/>
                  </a:cubicBezTo>
                  <a:cubicBezTo>
                    <a:pt x="29" y="66"/>
                    <a:pt x="31" y="66"/>
                    <a:pt x="32" y="66"/>
                  </a:cubicBezTo>
                  <a:cubicBezTo>
                    <a:pt x="32" y="66"/>
                    <a:pt x="32" y="65"/>
                    <a:pt x="32" y="64"/>
                  </a:cubicBezTo>
                  <a:cubicBezTo>
                    <a:pt x="31" y="64"/>
                    <a:pt x="29" y="64"/>
                    <a:pt x="28" y="64"/>
                  </a:cubicBezTo>
                  <a:close/>
                  <a:moveTo>
                    <a:pt x="33" y="64"/>
                  </a:moveTo>
                  <a:cubicBezTo>
                    <a:pt x="33" y="65"/>
                    <a:pt x="33" y="66"/>
                    <a:pt x="33" y="66"/>
                  </a:cubicBezTo>
                  <a:cubicBezTo>
                    <a:pt x="34" y="66"/>
                    <a:pt x="35" y="66"/>
                    <a:pt x="36" y="66"/>
                  </a:cubicBezTo>
                  <a:cubicBezTo>
                    <a:pt x="36" y="66"/>
                    <a:pt x="36" y="65"/>
                    <a:pt x="36" y="64"/>
                  </a:cubicBezTo>
                  <a:cubicBezTo>
                    <a:pt x="35" y="64"/>
                    <a:pt x="34" y="64"/>
                    <a:pt x="33" y="64"/>
                  </a:cubicBezTo>
                  <a:close/>
                  <a:moveTo>
                    <a:pt x="37" y="60"/>
                  </a:moveTo>
                  <a:cubicBezTo>
                    <a:pt x="37" y="61"/>
                    <a:pt x="37" y="62"/>
                    <a:pt x="37" y="62"/>
                  </a:cubicBezTo>
                  <a:cubicBezTo>
                    <a:pt x="38" y="62"/>
                    <a:pt x="39" y="62"/>
                    <a:pt x="40" y="62"/>
                  </a:cubicBezTo>
                  <a:cubicBezTo>
                    <a:pt x="40" y="62"/>
                    <a:pt x="40" y="61"/>
                    <a:pt x="40" y="60"/>
                  </a:cubicBezTo>
                  <a:cubicBezTo>
                    <a:pt x="39" y="60"/>
                    <a:pt x="38" y="60"/>
                    <a:pt x="37" y="60"/>
                  </a:cubicBezTo>
                  <a:close/>
                  <a:moveTo>
                    <a:pt x="20" y="60"/>
                  </a:moveTo>
                  <a:cubicBezTo>
                    <a:pt x="20" y="61"/>
                    <a:pt x="20" y="62"/>
                    <a:pt x="20" y="62"/>
                  </a:cubicBezTo>
                  <a:cubicBezTo>
                    <a:pt x="21" y="62"/>
                    <a:pt x="22" y="62"/>
                    <a:pt x="23" y="62"/>
                  </a:cubicBezTo>
                  <a:cubicBezTo>
                    <a:pt x="23" y="62"/>
                    <a:pt x="23" y="61"/>
                    <a:pt x="23" y="60"/>
                  </a:cubicBezTo>
                  <a:cubicBezTo>
                    <a:pt x="22" y="60"/>
                    <a:pt x="21" y="60"/>
                    <a:pt x="20" y="60"/>
                  </a:cubicBezTo>
                  <a:close/>
                  <a:moveTo>
                    <a:pt x="28" y="60"/>
                  </a:moveTo>
                  <a:cubicBezTo>
                    <a:pt x="28" y="61"/>
                    <a:pt x="28" y="62"/>
                    <a:pt x="28" y="62"/>
                  </a:cubicBezTo>
                  <a:cubicBezTo>
                    <a:pt x="29" y="62"/>
                    <a:pt x="31" y="62"/>
                    <a:pt x="32" y="62"/>
                  </a:cubicBezTo>
                  <a:cubicBezTo>
                    <a:pt x="32" y="62"/>
                    <a:pt x="32" y="61"/>
                    <a:pt x="32" y="60"/>
                  </a:cubicBezTo>
                  <a:cubicBezTo>
                    <a:pt x="31" y="60"/>
                    <a:pt x="29" y="60"/>
                    <a:pt x="28" y="60"/>
                  </a:cubicBezTo>
                  <a:close/>
                  <a:moveTo>
                    <a:pt x="33" y="60"/>
                  </a:moveTo>
                  <a:cubicBezTo>
                    <a:pt x="33" y="61"/>
                    <a:pt x="33" y="62"/>
                    <a:pt x="33" y="62"/>
                  </a:cubicBezTo>
                  <a:cubicBezTo>
                    <a:pt x="34" y="62"/>
                    <a:pt x="35" y="62"/>
                    <a:pt x="36" y="62"/>
                  </a:cubicBezTo>
                  <a:cubicBezTo>
                    <a:pt x="36" y="62"/>
                    <a:pt x="36" y="61"/>
                    <a:pt x="36" y="60"/>
                  </a:cubicBezTo>
                  <a:cubicBezTo>
                    <a:pt x="35" y="60"/>
                    <a:pt x="34" y="60"/>
                    <a:pt x="33" y="60"/>
                  </a:cubicBezTo>
                  <a:close/>
                  <a:moveTo>
                    <a:pt x="37" y="56"/>
                  </a:moveTo>
                  <a:cubicBezTo>
                    <a:pt x="37" y="57"/>
                    <a:pt x="37" y="57"/>
                    <a:pt x="37" y="58"/>
                  </a:cubicBezTo>
                  <a:cubicBezTo>
                    <a:pt x="38" y="58"/>
                    <a:pt x="39" y="58"/>
                    <a:pt x="40" y="58"/>
                  </a:cubicBezTo>
                  <a:cubicBezTo>
                    <a:pt x="40" y="57"/>
                    <a:pt x="40" y="57"/>
                    <a:pt x="40" y="56"/>
                  </a:cubicBezTo>
                  <a:cubicBezTo>
                    <a:pt x="39" y="56"/>
                    <a:pt x="38" y="56"/>
                    <a:pt x="37" y="56"/>
                  </a:cubicBezTo>
                  <a:close/>
                  <a:moveTo>
                    <a:pt x="20" y="56"/>
                  </a:moveTo>
                  <a:cubicBezTo>
                    <a:pt x="20" y="57"/>
                    <a:pt x="20" y="57"/>
                    <a:pt x="20" y="58"/>
                  </a:cubicBezTo>
                  <a:cubicBezTo>
                    <a:pt x="21" y="58"/>
                    <a:pt x="22" y="58"/>
                    <a:pt x="23" y="58"/>
                  </a:cubicBezTo>
                  <a:cubicBezTo>
                    <a:pt x="23" y="57"/>
                    <a:pt x="23" y="57"/>
                    <a:pt x="23" y="56"/>
                  </a:cubicBezTo>
                  <a:cubicBezTo>
                    <a:pt x="22" y="56"/>
                    <a:pt x="21" y="56"/>
                    <a:pt x="20" y="56"/>
                  </a:cubicBezTo>
                  <a:close/>
                  <a:moveTo>
                    <a:pt x="24" y="56"/>
                  </a:moveTo>
                  <a:cubicBezTo>
                    <a:pt x="24" y="57"/>
                    <a:pt x="24" y="57"/>
                    <a:pt x="24" y="58"/>
                  </a:cubicBezTo>
                  <a:cubicBezTo>
                    <a:pt x="25" y="58"/>
                    <a:pt x="26" y="58"/>
                    <a:pt x="27" y="58"/>
                  </a:cubicBezTo>
                  <a:cubicBezTo>
                    <a:pt x="27" y="57"/>
                    <a:pt x="27" y="57"/>
                    <a:pt x="27" y="56"/>
                  </a:cubicBezTo>
                  <a:cubicBezTo>
                    <a:pt x="26" y="56"/>
                    <a:pt x="25" y="56"/>
                    <a:pt x="24" y="56"/>
                  </a:cubicBezTo>
                  <a:close/>
                  <a:moveTo>
                    <a:pt x="28" y="56"/>
                  </a:moveTo>
                  <a:cubicBezTo>
                    <a:pt x="28" y="57"/>
                    <a:pt x="28" y="57"/>
                    <a:pt x="28" y="58"/>
                  </a:cubicBezTo>
                  <a:cubicBezTo>
                    <a:pt x="29" y="58"/>
                    <a:pt x="31" y="58"/>
                    <a:pt x="32" y="58"/>
                  </a:cubicBezTo>
                  <a:cubicBezTo>
                    <a:pt x="32" y="57"/>
                    <a:pt x="32" y="57"/>
                    <a:pt x="32" y="56"/>
                  </a:cubicBezTo>
                  <a:cubicBezTo>
                    <a:pt x="31" y="56"/>
                    <a:pt x="29" y="56"/>
                    <a:pt x="28" y="56"/>
                  </a:cubicBezTo>
                  <a:close/>
                  <a:moveTo>
                    <a:pt x="37" y="52"/>
                  </a:moveTo>
                  <a:cubicBezTo>
                    <a:pt x="37" y="53"/>
                    <a:pt x="37" y="53"/>
                    <a:pt x="37" y="54"/>
                  </a:cubicBezTo>
                  <a:cubicBezTo>
                    <a:pt x="38" y="54"/>
                    <a:pt x="39" y="54"/>
                    <a:pt x="40" y="54"/>
                  </a:cubicBezTo>
                  <a:cubicBezTo>
                    <a:pt x="40" y="53"/>
                    <a:pt x="40" y="53"/>
                    <a:pt x="40" y="52"/>
                  </a:cubicBezTo>
                  <a:cubicBezTo>
                    <a:pt x="39" y="52"/>
                    <a:pt x="38" y="52"/>
                    <a:pt x="37" y="52"/>
                  </a:cubicBezTo>
                  <a:close/>
                  <a:moveTo>
                    <a:pt x="20" y="52"/>
                  </a:moveTo>
                  <a:cubicBezTo>
                    <a:pt x="20" y="53"/>
                    <a:pt x="20" y="53"/>
                    <a:pt x="20" y="54"/>
                  </a:cubicBezTo>
                  <a:cubicBezTo>
                    <a:pt x="21" y="54"/>
                    <a:pt x="22" y="54"/>
                    <a:pt x="23" y="54"/>
                  </a:cubicBezTo>
                  <a:cubicBezTo>
                    <a:pt x="23" y="53"/>
                    <a:pt x="23" y="53"/>
                    <a:pt x="23" y="52"/>
                  </a:cubicBezTo>
                  <a:cubicBezTo>
                    <a:pt x="22" y="52"/>
                    <a:pt x="21" y="52"/>
                    <a:pt x="20" y="52"/>
                  </a:cubicBezTo>
                  <a:close/>
                  <a:moveTo>
                    <a:pt x="24" y="52"/>
                  </a:moveTo>
                  <a:cubicBezTo>
                    <a:pt x="24" y="53"/>
                    <a:pt x="24" y="53"/>
                    <a:pt x="24" y="54"/>
                  </a:cubicBezTo>
                  <a:cubicBezTo>
                    <a:pt x="25" y="54"/>
                    <a:pt x="26" y="54"/>
                    <a:pt x="27" y="54"/>
                  </a:cubicBezTo>
                  <a:cubicBezTo>
                    <a:pt x="27" y="53"/>
                    <a:pt x="27" y="53"/>
                    <a:pt x="27" y="52"/>
                  </a:cubicBezTo>
                  <a:cubicBezTo>
                    <a:pt x="26" y="52"/>
                    <a:pt x="25" y="52"/>
                    <a:pt x="24" y="52"/>
                  </a:cubicBezTo>
                  <a:close/>
                  <a:moveTo>
                    <a:pt x="28" y="52"/>
                  </a:moveTo>
                  <a:cubicBezTo>
                    <a:pt x="28" y="53"/>
                    <a:pt x="28" y="53"/>
                    <a:pt x="28" y="54"/>
                  </a:cubicBezTo>
                  <a:cubicBezTo>
                    <a:pt x="29" y="54"/>
                    <a:pt x="31" y="54"/>
                    <a:pt x="32" y="54"/>
                  </a:cubicBezTo>
                  <a:cubicBezTo>
                    <a:pt x="32" y="53"/>
                    <a:pt x="32" y="53"/>
                    <a:pt x="32" y="52"/>
                  </a:cubicBezTo>
                  <a:cubicBezTo>
                    <a:pt x="31" y="52"/>
                    <a:pt x="29" y="52"/>
                    <a:pt x="28" y="52"/>
                  </a:cubicBezTo>
                  <a:close/>
                  <a:moveTo>
                    <a:pt x="33" y="52"/>
                  </a:moveTo>
                  <a:cubicBezTo>
                    <a:pt x="33" y="53"/>
                    <a:pt x="33" y="53"/>
                    <a:pt x="33" y="54"/>
                  </a:cubicBezTo>
                  <a:cubicBezTo>
                    <a:pt x="34" y="54"/>
                    <a:pt x="35" y="54"/>
                    <a:pt x="36" y="54"/>
                  </a:cubicBezTo>
                  <a:cubicBezTo>
                    <a:pt x="36" y="53"/>
                    <a:pt x="36" y="53"/>
                    <a:pt x="36" y="52"/>
                  </a:cubicBezTo>
                  <a:cubicBezTo>
                    <a:pt x="35" y="52"/>
                    <a:pt x="34" y="52"/>
                    <a:pt x="33" y="52"/>
                  </a:cubicBezTo>
                  <a:close/>
                  <a:moveTo>
                    <a:pt x="37" y="48"/>
                  </a:moveTo>
                  <a:cubicBezTo>
                    <a:pt x="37" y="48"/>
                    <a:pt x="37" y="49"/>
                    <a:pt x="37" y="50"/>
                  </a:cubicBezTo>
                  <a:cubicBezTo>
                    <a:pt x="38" y="50"/>
                    <a:pt x="39" y="50"/>
                    <a:pt x="40" y="50"/>
                  </a:cubicBezTo>
                  <a:cubicBezTo>
                    <a:pt x="40" y="49"/>
                    <a:pt x="40" y="48"/>
                    <a:pt x="40" y="48"/>
                  </a:cubicBezTo>
                  <a:cubicBezTo>
                    <a:pt x="39" y="48"/>
                    <a:pt x="38" y="48"/>
                    <a:pt x="37" y="48"/>
                  </a:cubicBezTo>
                  <a:close/>
                  <a:moveTo>
                    <a:pt x="20" y="48"/>
                  </a:moveTo>
                  <a:cubicBezTo>
                    <a:pt x="20" y="48"/>
                    <a:pt x="20" y="49"/>
                    <a:pt x="20" y="50"/>
                  </a:cubicBezTo>
                  <a:cubicBezTo>
                    <a:pt x="21" y="50"/>
                    <a:pt x="22" y="50"/>
                    <a:pt x="23" y="50"/>
                  </a:cubicBezTo>
                  <a:cubicBezTo>
                    <a:pt x="23" y="49"/>
                    <a:pt x="23" y="48"/>
                    <a:pt x="23" y="48"/>
                  </a:cubicBezTo>
                  <a:cubicBezTo>
                    <a:pt x="22" y="48"/>
                    <a:pt x="21" y="48"/>
                    <a:pt x="20" y="48"/>
                  </a:cubicBezTo>
                  <a:close/>
                  <a:moveTo>
                    <a:pt x="24" y="48"/>
                  </a:moveTo>
                  <a:cubicBezTo>
                    <a:pt x="24" y="48"/>
                    <a:pt x="24" y="49"/>
                    <a:pt x="24" y="50"/>
                  </a:cubicBezTo>
                  <a:cubicBezTo>
                    <a:pt x="25" y="50"/>
                    <a:pt x="26" y="50"/>
                    <a:pt x="27" y="50"/>
                  </a:cubicBezTo>
                  <a:cubicBezTo>
                    <a:pt x="27" y="49"/>
                    <a:pt x="27" y="48"/>
                    <a:pt x="27" y="48"/>
                  </a:cubicBezTo>
                  <a:cubicBezTo>
                    <a:pt x="26" y="48"/>
                    <a:pt x="25" y="48"/>
                    <a:pt x="24" y="48"/>
                  </a:cubicBezTo>
                  <a:close/>
                  <a:moveTo>
                    <a:pt x="28" y="48"/>
                  </a:moveTo>
                  <a:cubicBezTo>
                    <a:pt x="28" y="48"/>
                    <a:pt x="28" y="49"/>
                    <a:pt x="28" y="50"/>
                  </a:cubicBezTo>
                  <a:cubicBezTo>
                    <a:pt x="29" y="50"/>
                    <a:pt x="31" y="50"/>
                    <a:pt x="32" y="50"/>
                  </a:cubicBezTo>
                  <a:cubicBezTo>
                    <a:pt x="32" y="49"/>
                    <a:pt x="32" y="48"/>
                    <a:pt x="32" y="48"/>
                  </a:cubicBezTo>
                  <a:cubicBezTo>
                    <a:pt x="31" y="48"/>
                    <a:pt x="29" y="48"/>
                    <a:pt x="28" y="48"/>
                  </a:cubicBezTo>
                  <a:close/>
                  <a:moveTo>
                    <a:pt x="33" y="48"/>
                  </a:moveTo>
                  <a:cubicBezTo>
                    <a:pt x="33" y="48"/>
                    <a:pt x="33" y="49"/>
                    <a:pt x="33" y="50"/>
                  </a:cubicBezTo>
                  <a:cubicBezTo>
                    <a:pt x="34" y="50"/>
                    <a:pt x="35" y="50"/>
                    <a:pt x="36" y="50"/>
                  </a:cubicBezTo>
                  <a:cubicBezTo>
                    <a:pt x="36" y="49"/>
                    <a:pt x="36" y="48"/>
                    <a:pt x="36" y="48"/>
                  </a:cubicBezTo>
                  <a:cubicBezTo>
                    <a:pt x="35" y="48"/>
                    <a:pt x="34" y="48"/>
                    <a:pt x="33" y="48"/>
                  </a:cubicBezTo>
                  <a:close/>
                  <a:moveTo>
                    <a:pt x="37" y="44"/>
                  </a:moveTo>
                  <a:cubicBezTo>
                    <a:pt x="37" y="44"/>
                    <a:pt x="37" y="45"/>
                    <a:pt x="37" y="46"/>
                  </a:cubicBezTo>
                  <a:cubicBezTo>
                    <a:pt x="38" y="46"/>
                    <a:pt x="39" y="46"/>
                    <a:pt x="40" y="46"/>
                  </a:cubicBezTo>
                  <a:cubicBezTo>
                    <a:pt x="40" y="45"/>
                    <a:pt x="40" y="44"/>
                    <a:pt x="40" y="44"/>
                  </a:cubicBezTo>
                  <a:cubicBezTo>
                    <a:pt x="39" y="44"/>
                    <a:pt x="38" y="44"/>
                    <a:pt x="37" y="44"/>
                  </a:cubicBezTo>
                  <a:close/>
                  <a:moveTo>
                    <a:pt x="20" y="44"/>
                  </a:moveTo>
                  <a:cubicBezTo>
                    <a:pt x="20" y="44"/>
                    <a:pt x="20" y="45"/>
                    <a:pt x="20" y="46"/>
                  </a:cubicBezTo>
                  <a:cubicBezTo>
                    <a:pt x="21" y="46"/>
                    <a:pt x="22" y="46"/>
                    <a:pt x="23" y="46"/>
                  </a:cubicBezTo>
                  <a:cubicBezTo>
                    <a:pt x="23" y="45"/>
                    <a:pt x="23" y="44"/>
                    <a:pt x="23" y="44"/>
                  </a:cubicBezTo>
                  <a:cubicBezTo>
                    <a:pt x="22" y="44"/>
                    <a:pt x="21" y="44"/>
                    <a:pt x="20" y="44"/>
                  </a:cubicBezTo>
                  <a:close/>
                  <a:moveTo>
                    <a:pt x="24" y="44"/>
                  </a:moveTo>
                  <a:cubicBezTo>
                    <a:pt x="24" y="44"/>
                    <a:pt x="24" y="45"/>
                    <a:pt x="24" y="46"/>
                  </a:cubicBezTo>
                  <a:cubicBezTo>
                    <a:pt x="25" y="46"/>
                    <a:pt x="26" y="46"/>
                    <a:pt x="27" y="46"/>
                  </a:cubicBezTo>
                  <a:cubicBezTo>
                    <a:pt x="27" y="45"/>
                    <a:pt x="27" y="44"/>
                    <a:pt x="27" y="44"/>
                  </a:cubicBezTo>
                  <a:cubicBezTo>
                    <a:pt x="26" y="44"/>
                    <a:pt x="25" y="44"/>
                    <a:pt x="24" y="44"/>
                  </a:cubicBezTo>
                  <a:close/>
                  <a:moveTo>
                    <a:pt x="28" y="44"/>
                  </a:moveTo>
                  <a:cubicBezTo>
                    <a:pt x="28" y="44"/>
                    <a:pt x="28" y="45"/>
                    <a:pt x="28" y="46"/>
                  </a:cubicBezTo>
                  <a:cubicBezTo>
                    <a:pt x="29" y="46"/>
                    <a:pt x="31" y="46"/>
                    <a:pt x="32" y="46"/>
                  </a:cubicBezTo>
                  <a:cubicBezTo>
                    <a:pt x="32" y="45"/>
                    <a:pt x="32" y="44"/>
                    <a:pt x="32" y="44"/>
                  </a:cubicBezTo>
                  <a:cubicBezTo>
                    <a:pt x="31" y="44"/>
                    <a:pt x="29" y="44"/>
                    <a:pt x="28" y="44"/>
                  </a:cubicBezTo>
                  <a:close/>
                  <a:moveTo>
                    <a:pt x="33" y="44"/>
                  </a:moveTo>
                  <a:cubicBezTo>
                    <a:pt x="33" y="44"/>
                    <a:pt x="33" y="45"/>
                    <a:pt x="33" y="46"/>
                  </a:cubicBezTo>
                  <a:cubicBezTo>
                    <a:pt x="34" y="46"/>
                    <a:pt x="35" y="46"/>
                    <a:pt x="36" y="46"/>
                  </a:cubicBezTo>
                  <a:cubicBezTo>
                    <a:pt x="36" y="45"/>
                    <a:pt x="36" y="44"/>
                    <a:pt x="36" y="44"/>
                  </a:cubicBezTo>
                  <a:cubicBezTo>
                    <a:pt x="35" y="44"/>
                    <a:pt x="34" y="44"/>
                    <a:pt x="33" y="44"/>
                  </a:cubicBezTo>
                  <a:close/>
                  <a:moveTo>
                    <a:pt x="37" y="39"/>
                  </a:moveTo>
                  <a:cubicBezTo>
                    <a:pt x="37" y="40"/>
                    <a:pt x="37" y="41"/>
                    <a:pt x="37" y="42"/>
                  </a:cubicBezTo>
                  <a:cubicBezTo>
                    <a:pt x="38" y="42"/>
                    <a:pt x="39" y="42"/>
                    <a:pt x="40" y="42"/>
                  </a:cubicBezTo>
                  <a:cubicBezTo>
                    <a:pt x="40" y="41"/>
                    <a:pt x="40" y="40"/>
                    <a:pt x="40" y="39"/>
                  </a:cubicBezTo>
                  <a:cubicBezTo>
                    <a:pt x="39" y="39"/>
                    <a:pt x="38" y="39"/>
                    <a:pt x="37" y="39"/>
                  </a:cubicBezTo>
                  <a:close/>
                  <a:moveTo>
                    <a:pt x="20" y="39"/>
                  </a:moveTo>
                  <a:cubicBezTo>
                    <a:pt x="20" y="40"/>
                    <a:pt x="20" y="41"/>
                    <a:pt x="20" y="42"/>
                  </a:cubicBezTo>
                  <a:cubicBezTo>
                    <a:pt x="21" y="42"/>
                    <a:pt x="22" y="42"/>
                    <a:pt x="23" y="42"/>
                  </a:cubicBezTo>
                  <a:cubicBezTo>
                    <a:pt x="23" y="41"/>
                    <a:pt x="23" y="40"/>
                    <a:pt x="23" y="39"/>
                  </a:cubicBezTo>
                  <a:cubicBezTo>
                    <a:pt x="22" y="39"/>
                    <a:pt x="21" y="39"/>
                    <a:pt x="20" y="39"/>
                  </a:cubicBezTo>
                  <a:close/>
                  <a:moveTo>
                    <a:pt x="28" y="39"/>
                  </a:moveTo>
                  <a:cubicBezTo>
                    <a:pt x="28" y="40"/>
                    <a:pt x="28" y="41"/>
                    <a:pt x="28" y="42"/>
                  </a:cubicBezTo>
                  <a:cubicBezTo>
                    <a:pt x="29" y="42"/>
                    <a:pt x="31" y="42"/>
                    <a:pt x="32" y="42"/>
                  </a:cubicBezTo>
                  <a:cubicBezTo>
                    <a:pt x="32" y="41"/>
                    <a:pt x="32" y="40"/>
                    <a:pt x="32" y="39"/>
                  </a:cubicBezTo>
                  <a:cubicBezTo>
                    <a:pt x="31" y="39"/>
                    <a:pt x="29" y="39"/>
                    <a:pt x="28" y="39"/>
                  </a:cubicBezTo>
                  <a:close/>
                  <a:moveTo>
                    <a:pt x="33" y="39"/>
                  </a:moveTo>
                  <a:cubicBezTo>
                    <a:pt x="33" y="40"/>
                    <a:pt x="33" y="41"/>
                    <a:pt x="33" y="42"/>
                  </a:cubicBezTo>
                  <a:cubicBezTo>
                    <a:pt x="34" y="42"/>
                    <a:pt x="35" y="42"/>
                    <a:pt x="36" y="42"/>
                  </a:cubicBezTo>
                  <a:cubicBezTo>
                    <a:pt x="36" y="41"/>
                    <a:pt x="36" y="40"/>
                    <a:pt x="36" y="39"/>
                  </a:cubicBezTo>
                  <a:cubicBezTo>
                    <a:pt x="35" y="39"/>
                    <a:pt x="34" y="39"/>
                    <a:pt x="33" y="39"/>
                  </a:cubicBezTo>
                  <a:close/>
                  <a:moveTo>
                    <a:pt x="20" y="35"/>
                  </a:moveTo>
                  <a:cubicBezTo>
                    <a:pt x="20" y="36"/>
                    <a:pt x="20" y="37"/>
                    <a:pt x="20" y="37"/>
                  </a:cubicBezTo>
                  <a:cubicBezTo>
                    <a:pt x="21" y="37"/>
                    <a:pt x="22" y="37"/>
                    <a:pt x="23" y="37"/>
                  </a:cubicBezTo>
                  <a:cubicBezTo>
                    <a:pt x="23" y="37"/>
                    <a:pt x="23" y="36"/>
                    <a:pt x="23" y="35"/>
                  </a:cubicBezTo>
                  <a:cubicBezTo>
                    <a:pt x="22" y="35"/>
                    <a:pt x="21" y="35"/>
                    <a:pt x="20" y="35"/>
                  </a:cubicBezTo>
                  <a:close/>
                  <a:moveTo>
                    <a:pt x="28" y="35"/>
                  </a:moveTo>
                  <a:cubicBezTo>
                    <a:pt x="28" y="36"/>
                    <a:pt x="28" y="37"/>
                    <a:pt x="28" y="37"/>
                  </a:cubicBezTo>
                  <a:cubicBezTo>
                    <a:pt x="29" y="37"/>
                    <a:pt x="31" y="37"/>
                    <a:pt x="32" y="37"/>
                  </a:cubicBezTo>
                  <a:cubicBezTo>
                    <a:pt x="32" y="37"/>
                    <a:pt x="32" y="36"/>
                    <a:pt x="32" y="35"/>
                  </a:cubicBezTo>
                  <a:cubicBezTo>
                    <a:pt x="31" y="35"/>
                    <a:pt x="29" y="35"/>
                    <a:pt x="28" y="35"/>
                  </a:cubicBezTo>
                  <a:close/>
                  <a:moveTo>
                    <a:pt x="33" y="35"/>
                  </a:moveTo>
                  <a:cubicBezTo>
                    <a:pt x="33" y="36"/>
                    <a:pt x="33" y="37"/>
                    <a:pt x="33" y="37"/>
                  </a:cubicBezTo>
                  <a:cubicBezTo>
                    <a:pt x="34" y="37"/>
                    <a:pt x="35" y="37"/>
                    <a:pt x="36" y="37"/>
                  </a:cubicBezTo>
                  <a:cubicBezTo>
                    <a:pt x="36" y="37"/>
                    <a:pt x="36" y="36"/>
                    <a:pt x="36" y="35"/>
                  </a:cubicBezTo>
                  <a:cubicBezTo>
                    <a:pt x="35" y="35"/>
                    <a:pt x="34" y="35"/>
                    <a:pt x="33" y="35"/>
                  </a:cubicBezTo>
                  <a:close/>
                  <a:moveTo>
                    <a:pt x="20" y="31"/>
                  </a:moveTo>
                  <a:cubicBezTo>
                    <a:pt x="20" y="32"/>
                    <a:pt x="20" y="33"/>
                    <a:pt x="20" y="33"/>
                  </a:cubicBezTo>
                  <a:cubicBezTo>
                    <a:pt x="21" y="33"/>
                    <a:pt x="22" y="33"/>
                    <a:pt x="23" y="33"/>
                  </a:cubicBezTo>
                  <a:cubicBezTo>
                    <a:pt x="23" y="33"/>
                    <a:pt x="23" y="32"/>
                    <a:pt x="23" y="31"/>
                  </a:cubicBezTo>
                  <a:cubicBezTo>
                    <a:pt x="22" y="31"/>
                    <a:pt x="21" y="31"/>
                    <a:pt x="20" y="31"/>
                  </a:cubicBezTo>
                  <a:close/>
                  <a:moveTo>
                    <a:pt x="24" y="31"/>
                  </a:moveTo>
                  <a:cubicBezTo>
                    <a:pt x="24" y="32"/>
                    <a:pt x="24" y="33"/>
                    <a:pt x="24" y="33"/>
                  </a:cubicBezTo>
                  <a:cubicBezTo>
                    <a:pt x="25" y="33"/>
                    <a:pt x="26" y="33"/>
                    <a:pt x="27" y="33"/>
                  </a:cubicBezTo>
                  <a:cubicBezTo>
                    <a:pt x="27" y="33"/>
                    <a:pt x="27" y="32"/>
                    <a:pt x="27" y="31"/>
                  </a:cubicBezTo>
                  <a:cubicBezTo>
                    <a:pt x="26" y="31"/>
                    <a:pt x="25" y="31"/>
                    <a:pt x="24" y="31"/>
                  </a:cubicBezTo>
                  <a:close/>
                  <a:moveTo>
                    <a:pt x="33" y="31"/>
                  </a:moveTo>
                  <a:cubicBezTo>
                    <a:pt x="33" y="32"/>
                    <a:pt x="33" y="33"/>
                    <a:pt x="33" y="33"/>
                  </a:cubicBezTo>
                  <a:cubicBezTo>
                    <a:pt x="34" y="33"/>
                    <a:pt x="35" y="33"/>
                    <a:pt x="36" y="33"/>
                  </a:cubicBezTo>
                  <a:cubicBezTo>
                    <a:pt x="36" y="33"/>
                    <a:pt x="36" y="32"/>
                    <a:pt x="36" y="31"/>
                  </a:cubicBezTo>
                  <a:cubicBezTo>
                    <a:pt x="35" y="31"/>
                    <a:pt x="34" y="31"/>
                    <a:pt x="33" y="31"/>
                  </a:cubicBezTo>
                  <a:close/>
                  <a:moveTo>
                    <a:pt x="24" y="27"/>
                  </a:moveTo>
                  <a:cubicBezTo>
                    <a:pt x="24" y="28"/>
                    <a:pt x="24" y="28"/>
                    <a:pt x="24" y="29"/>
                  </a:cubicBezTo>
                  <a:cubicBezTo>
                    <a:pt x="25" y="29"/>
                    <a:pt x="26" y="29"/>
                    <a:pt x="27" y="29"/>
                  </a:cubicBezTo>
                  <a:cubicBezTo>
                    <a:pt x="27" y="28"/>
                    <a:pt x="27" y="28"/>
                    <a:pt x="27" y="27"/>
                  </a:cubicBezTo>
                  <a:cubicBezTo>
                    <a:pt x="26" y="27"/>
                    <a:pt x="25" y="27"/>
                    <a:pt x="24" y="27"/>
                  </a:cubicBezTo>
                  <a:close/>
                  <a:moveTo>
                    <a:pt x="28" y="27"/>
                  </a:moveTo>
                  <a:cubicBezTo>
                    <a:pt x="28" y="28"/>
                    <a:pt x="28" y="28"/>
                    <a:pt x="28" y="29"/>
                  </a:cubicBezTo>
                  <a:cubicBezTo>
                    <a:pt x="29" y="29"/>
                    <a:pt x="31" y="29"/>
                    <a:pt x="32" y="29"/>
                  </a:cubicBezTo>
                  <a:cubicBezTo>
                    <a:pt x="32" y="28"/>
                    <a:pt x="32" y="28"/>
                    <a:pt x="32" y="27"/>
                  </a:cubicBezTo>
                  <a:cubicBezTo>
                    <a:pt x="31" y="27"/>
                    <a:pt x="29" y="27"/>
                    <a:pt x="28" y="27"/>
                  </a:cubicBezTo>
                  <a:close/>
                  <a:moveTo>
                    <a:pt x="33" y="27"/>
                  </a:moveTo>
                  <a:cubicBezTo>
                    <a:pt x="33" y="28"/>
                    <a:pt x="33" y="28"/>
                    <a:pt x="33" y="29"/>
                  </a:cubicBezTo>
                  <a:cubicBezTo>
                    <a:pt x="34" y="29"/>
                    <a:pt x="35" y="29"/>
                    <a:pt x="36" y="29"/>
                  </a:cubicBezTo>
                  <a:cubicBezTo>
                    <a:pt x="36" y="28"/>
                    <a:pt x="36" y="28"/>
                    <a:pt x="36" y="27"/>
                  </a:cubicBezTo>
                  <a:cubicBezTo>
                    <a:pt x="35" y="27"/>
                    <a:pt x="34" y="27"/>
                    <a:pt x="33" y="27"/>
                  </a:cubicBezTo>
                  <a:close/>
                  <a:moveTo>
                    <a:pt x="24" y="23"/>
                  </a:moveTo>
                  <a:cubicBezTo>
                    <a:pt x="24" y="24"/>
                    <a:pt x="24" y="24"/>
                    <a:pt x="24" y="25"/>
                  </a:cubicBezTo>
                  <a:cubicBezTo>
                    <a:pt x="25" y="25"/>
                    <a:pt x="26" y="25"/>
                    <a:pt x="27" y="25"/>
                  </a:cubicBezTo>
                  <a:cubicBezTo>
                    <a:pt x="27" y="24"/>
                    <a:pt x="27" y="24"/>
                    <a:pt x="27" y="23"/>
                  </a:cubicBezTo>
                  <a:cubicBezTo>
                    <a:pt x="26" y="23"/>
                    <a:pt x="25" y="23"/>
                    <a:pt x="24" y="23"/>
                  </a:cubicBezTo>
                  <a:close/>
                  <a:moveTo>
                    <a:pt x="28" y="23"/>
                  </a:moveTo>
                  <a:cubicBezTo>
                    <a:pt x="28" y="24"/>
                    <a:pt x="28" y="24"/>
                    <a:pt x="28" y="25"/>
                  </a:cubicBezTo>
                  <a:cubicBezTo>
                    <a:pt x="29" y="25"/>
                    <a:pt x="31" y="25"/>
                    <a:pt x="32" y="25"/>
                  </a:cubicBezTo>
                  <a:cubicBezTo>
                    <a:pt x="32" y="24"/>
                    <a:pt x="32" y="24"/>
                    <a:pt x="32" y="23"/>
                  </a:cubicBezTo>
                  <a:cubicBezTo>
                    <a:pt x="31" y="23"/>
                    <a:pt x="29" y="23"/>
                    <a:pt x="28" y="23"/>
                  </a:cubicBezTo>
                  <a:close/>
                  <a:moveTo>
                    <a:pt x="33" y="23"/>
                  </a:moveTo>
                  <a:cubicBezTo>
                    <a:pt x="33" y="24"/>
                    <a:pt x="33" y="24"/>
                    <a:pt x="33" y="25"/>
                  </a:cubicBezTo>
                  <a:cubicBezTo>
                    <a:pt x="34" y="25"/>
                    <a:pt x="35" y="25"/>
                    <a:pt x="36" y="25"/>
                  </a:cubicBezTo>
                  <a:cubicBezTo>
                    <a:pt x="36" y="24"/>
                    <a:pt x="36" y="24"/>
                    <a:pt x="36" y="23"/>
                  </a:cubicBezTo>
                  <a:cubicBezTo>
                    <a:pt x="35" y="23"/>
                    <a:pt x="34" y="23"/>
                    <a:pt x="33" y="23"/>
                  </a:cubicBezTo>
                  <a:close/>
                  <a:moveTo>
                    <a:pt x="24" y="19"/>
                  </a:moveTo>
                  <a:cubicBezTo>
                    <a:pt x="24" y="19"/>
                    <a:pt x="24" y="20"/>
                    <a:pt x="24" y="21"/>
                  </a:cubicBezTo>
                  <a:cubicBezTo>
                    <a:pt x="25" y="21"/>
                    <a:pt x="26" y="21"/>
                    <a:pt x="27" y="21"/>
                  </a:cubicBezTo>
                  <a:cubicBezTo>
                    <a:pt x="27" y="20"/>
                    <a:pt x="27" y="19"/>
                    <a:pt x="27" y="19"/>
                  </a:cubicBezTo>
                  <a:cubicBezTo>
                    <a:pt x="26" y="19"/>
                    <a:pt x="25" y="19"/>
                    <a:pt x="24" y="19"/>
                  </a:cubicBez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816" name="Freeform 2622"/>
            <p:cNvSpPr/>
            <p:nvPr/>
          </p:nvSpPr>
          <p:spPr bwMode="auto">
            <a:xfrm>
              <a:off x="-2989262" y="774700"/>
              <a:ext cx="80963" cy="381000"/>
            </a:xfrm>
            <a:custGeom>
              <a:avLst/>
              <a:gdLst>
                <a:gd name="T0" fmla="*/ 51 w 51"/>
                <a:gd name="T1" fmla="*/ 240 h 240"/>
                <a:gd name="T2" fmla="*/ 0 w 51"/>
                <a:gd name="T3" fmla="*/ 240 h 240"/>
                <a:gd name="T4" fmla="*/ 0 w 51"/>
                <a:gd name="T5" fmla="*/ 0 h 240"/>
                <a:gd name="T6" fmla="*/ 51 w 51"/>
                <a:gd name="T7" fmla="*/ 16 h 240"/>
                <a:gd name="T8" fmla="*/ 51 w 51"/>
                <a:gd name="T9" fmla="*/ 240 h 240"/>
              </a:gdLst>
              <a:ahLst/>
              <a:cxnLst>
                <a:cxn ang="0">
                  <a:pos x="T0" y="T1"/>
                </a:cxn>
                <a:cxn ang="0">
                  <a:pos x="T2" y="T3"/>
                </a:cxn>
                <a:cxn ang="0">
                  <a:pos x="T4" y="T5"/>
                </a:cxn>
                <a:cxn ang="0">
                  <a:pos x="T6" y="T7"/>
                </a:cxn>
                <a:cxn ang="0">
                  <a:pos x="T8" y="T9"/>
                </a:cxn>
              </a:cxnLst>
              <a:rect l="0" t="0" r="r" b="b"/>
              <a:pathLst>
                <a:path w="51" h="240">
                  <a:moveTo>
                    <a:pt x="51" y="240"/>
                  </a:moveTo>
                  <a:lnTo>
                    <a:pt x="0" y="240"/>
                  </a:lnTo>
                  <a:lnTo>
                    <a:pt x="0" y="0"/>
                  </a:lnTo>
                  <a:lnTo>
                    <a:pt x="51" y="16"/>
                  </a:lnTo>
                  <a:lnTo>
                    <a:pt x="51" y="240"/>
                  </a:ln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817" name="Rectangle 2623"/>
            <p:cNvSpPr>
              <a:spLocks noChangeArrowheads="1"/>
            </p:cNvSpPr>
            <p:nvPr/>
          </p:nvSpPr>
          <p:spPr bwMode="auto">
            <a:xfrm>
              <a:off x="-2936874" y="1025525"/>
              <a:ext cx="49213" cy="130175"/>
            </a:xfrm>
            <a:prstGeom prst="rect">
              <a:avLst/>
            </a:pr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818" name="Freeform 2624"/>
            <p:cNvSpPr/>
            <p:nvPr/>
          </p:nvSpPr>
          <p:spPr bwMode="auto">
            <a:xfrm>
              <a:off x="-2998787" y="765175"/>
              <a:ext cx="100013" cy="50800"/>
            </a:xfrm>
            <a:custGeom>
              <a:avLst/>
              <a:gdLst>
                <a:gd name="T0" fmla="*/ 0 w 63"/>
                <a:gd name="T1" fmla="*/ 0 h 32"/>
                <a:gd name="T2" fmla="*/ 63 w 63"/>
                <a:gd name="T3" fmla="*/ 24 h 32"/>
                <a:gd name="T4" fmla="*/ 63 w 63"/>
                <a:gd name="T5" fmla="*/ 32 h 32"/>
                <a:gd name="T6" fmla="*/ 0 w 63"/>
                <a:gd name="T7" fmla="*/ 10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63" y="24"/>
                  </a:lnTo>
                  <a:lnTo>
                    <a:pt x="63" y="32"/>
                  </a:lnTo>
                  <a:lnTo>
                    <a:pt x="0" y="10"/>
                  </a:lnTo>
                  <a:lnTo>
                    <a:pt x="0" y="0"/>
                  </a:ln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819" name="Freeform 2625"/>
            <p:cNvSpPr>
              <a:spLocks noEditPoints="1"/>
            </p:cNvSpPr>
            <p:nvPr/>
          </p:nvSpPr>
          <p:spPr bwMode="auto">
            <a:xfrm>
              <a:off x="-2722562" y="842962"/>
              <a:ext cx="85725" cy="260350"/>
            </a:xfrm>
            <a:custGeom>
              <a:avLst/>
              <a:gdLst>
                <a:gd name="T0" fmla="*/ 4 w 26"/>
                <a:gd name="T1" fmla="*/ 0 h 80"/>
                <a:gd name="T2" fmla="*/ 16 w 26"/>
                <a:gd name="T3" fmla="*/ 0 h 80"/>
                <a:gd name="T4" fmla="*/ 6 w 26"/>
                <a:gd name="T5" fmla="*/ 9 h 80"/>
                <a:gd name="T6" fmla="*/ 4 w 26"/>
                <a:gd name="T7" fmla="*/ 24 h 80"/>
                <a:gd name="T8" fmla="*/ 4 w 26"/>
                <a:gd name="T9" fmla="*/ 33 h 80"/>
                <a:gd name="T10" fmla="*/ 4 w 26"/>
                <a:gd name="T11" fmla="*/ 44 h 80"/>
                <a:gd name="T12" fmla="*/ 6 w 26"/>
                <a:gd name="T13" fmla="*/ 52 h 80"/>
                <a:gd name="T14" fmla="*/ 6 w 26"/>
                <a:gd name="T15" fmla="*/ 61 h 80"/>
                <a:gd name="T16" fmla="*/ 4 w 26"/>
                <a:gd name="T17" fmla="*/ 68 h 80"/>
                <a:gd name="T18" fmla="*/ 4 w 26"/>
                <a:gd name="T19" fmla="*/ 78 h 80"/>
                <a:gd name="T20" fmla="*/ 0 w 26"/>
                <a:gd name="T21" fmla="*/ 74 h 80"/>
                <a:gd name="T22" fmla="*/ 3 w 26"/>
                <a:gd name="T23" fmla="*/ 70 h 80"/>
                <a:gd name="T24" fmla="*/ 13 w 26"/>
                <a:gd name="T25" fmla="*/ 72 h 80"/>
                <a:gd name="T26" fmla="*/ 17 w 26"/>
                <a:gd name="T27" fmla="*/ 72 h 80"/>
                <a:gd name="T28" fmla="*/ 23 w 26"/>
                <a:gd name="T29" fmla="*/ 70 h 80"/>
                <a:gd name="T30" fmla="*/ 10 w 26"/>
                <a:gd name="T31" fmla="*/ 66 h 80"/>
                <a:gd name="T32" fmla="*/ 22 w 26"/>
                <a:gd name="T33" fmla="*/ 66 h 80"/>
                <a:gd name="T34" fmla="*/ 3 w 26"/>
                <a:gd name="T35" fmla="*/ 65 h 80"/>
                <a:gd name="T36" fmla="*/ 10 w 26"/>
                <a:gd name="T37" fmla="*/ 65 h 80"/>
                <a:gd name="T38" fmla="*/ 20 w 26"/>
                <a:gd name="T39" fmla="*/ 63 h 80"/>
                <a:gd name="T40" fmla="*/ 13 w 26"/>
                <a:gd name="T41" fmla="*/ 59 h 80"/>
                <a:gd name="T42" fmla="*/ 22 w 26"/>
                <a:gd name="T43" fmla="*/ 59 h 80"/>
                <a:gd name="T44" fmla="*/ 3 w 26"/>
                <a:gd name="T45" fmla="*/ 57 h 80"/>
                <a:gd name="T46" fmla="*/ 10 w 26"/>
                <a:gd name="T47" fmla="*/ 57 h 80"/>
                <a:gd name="T48" fmla="*/ 17 w 26"/>
                <a:gd name="T49" fmla="*/ 55 h 80"/>
                <a:gd name="T50" fmla="*/ 7 w 26"/>
                <a:gd name="T51" fmla="*/ 52 h 80"/>
                <a:gd name="T52" fmla="*/ 22 w 26"/>
                <a:gd name="T53" fmla="*/ 52 h 80"/>
                <a:gd name="T54" fmla="*/ 3 w 26"/>
                <a:gd name="T55" fmla="*/ 50 h 80"/>
                <a:gd name="T56" fmla="*/ 10 w 26"/>
                <a:gd name="T57" fmla="*/ 50 h 80"/>
                <a:gd name="T58" fmla="*/ 17 w 26"/>
                <a:gd name="T59" fmla="*/ 48 h 80"/>
                <a:gd name="T60" fmla="*/ 0 w 26"/>
                <a:gd name="T61" fmla="*/ 44 h 80"/>
                <a:gd name="T62" fmla="*/ 16 w 26"/>
                <a:gd name="T63" fmla="*/ 44 h 80"/>
                <a:gd name="T64" fmla="*/ 22 w 26"/>
                <a:gd name="T65" fmla="*/ 46 h 80"/>
                <a:gd name="T66" fmla="*/ 0 w 26"/>
                <a:gd name="T67" fmla="*/ 42 h 80"/>
                <a:gd name="T68" fmla="*/ 13 w 26"/>
                <a:gd name="T69" fmla="*/ 41 h 80"/>
                <a:gd name="T70" fmla="*/ 23 w 26"/>
                <a:gd name="T71" fmla="*/ 41 h 80"/>
                <a:gd name="T72" fmla="*/ 10 w 26"/>
                <a:gd name="T73" fmla="*/ 37 h 80"/>
                <a:gd name="T74" fmla="*/ 19 w 26"/>
                <a:gd name="T75" fmla="*/ 39 h 80"/>
                <a:gd name="T76" fmla="*/ 0 w 26"/>
                <a:gd name="T77" fmla="*/ 35 h 80"/>
                <a:gd name="T78" fmla="*/ 10 w 26"/>
                <a:gd name="T79" fmla="*/ 33 h 80"/>
                <a:gd name="T80" fmla="*/ 7 w 26"/>
                <a:gd name="T81" fmla="*/ 29 h 80"/>
                <a:gd name="T82" fmla="*/ 16 w 26"/>
                <a:gd name="T83" fmla="*/ 29 h 80"/>
                <a:gd name="T84" fmla="*/ 26 w 26"/>
                <a:gd name="T85" fmla="*/ 31 h 80"/>
                <a:gd name="T86" fmla="*/ 7 w 26"/>
                <a:gd name="T87" fmla="*/ 28 h 80"/>
                <a:gd name="T88" fmla="*/ 13 w 26"/>
                <a:gd name="T89" fmla="*/ 26 h 80"/>
                <a:gd name="T90" fmla="*/ 10 w 26"/>
                <a:gd name="T91" fmla="*/ 22 h 80"/>
                <a:gd name="T92" fmla="*/ 19 w 26"/>
                <a:gd name="T93" fmla="*/ 22 h 80"/>
                <a:gd name="T94" fmla="*/ 26 w 26"/>
                <a:gd name="T95" fmla="*/ 24 h 80"/>
                <a:gd name="T96" fmla="*/ 10 w 26"/>
                <a:gd name="T97" fmla="*/ 20 h 80"/>
                <a:gd name="T98" fmla="*/ 23 w 26"/>
                <a:gd name="T99" fmla="*/ 18 h 80"/>
                <a:gd name="T100" fmla="*/ 10 w 26"/>
                <a:gd name="T101" fmla="*/ 15 h 80"/>
                <a:gd name="T102" fmla="*/ 19 w 26"/>
                <a:gd name="T103" fmla="*/ 15 h 80"/>
                <a:gd name="T104" fmla="*/ 26 w 26"/>
                <a:gd name="T105" fmla="*/ 16 h 80"/>
                <a:gd name="T106" fmla="*/ 13 w 26"/>
                <a:gd name="T107" fmla="*/ 13 h 80"/>
                <a:gd name="T108" fmla="*/ 7 w 26"/>
                <a:gd name="T109" fmla="*/ 7 h 80"/>
                <a:gd name="T110" fmla="*/ 23 w 26"/>
                <a:gd name="T111" fmla="*/ 7 h 80"/>
                <a:gd name="T112" fmla="*/ 13 w 26"/>
                <a:gd name="T113" fmla="*/ 3 h 80"/>
                <a:gd name="T114" fmla="*/ 22 w 26"/>
                <a:gd name="T115" fmla="*/ 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 h="80">
                  <a:moveTo>
                    <a:pt x="23" y="3"/>
                  </a:moveTo>
                  <a:cubicBezTo>
                    <a:pt x="24" y="3"/>
                    <a:pt x="25" y="3"/>
                    <a:pt x="26" y="3"/>
                  </a:cubicBezTo>
                  <a:cubicBezTo>
                    <a:pt x="26" y="4"/>
                    <a:pt x="26" y="5"/>
                    <a:pt x="26" y="5"/>
                  </a:cubicBezTo>
                  <a:cubicBezTo>
                    <a:pt x="25" y="5"/>
                    <a:pt x="24" y="5"/>
                    <a:pt x="23" y="5"/>
                  </a:cubicBezTo>
                  <a:cubicBezTo>
                    <a:pt x="23" y="5"/>
                    <a:pt x="23" y="4"/>
                    <a:pt x="23" y="3"/>
                  </a:cubicBezTo>
                  <a:close/>
                  <a:moveTo>
                    <a:pt x="4" y="3"/>
                  </a:moveTo>
                  <a:cubicBezTo>
                    <a:pt x="5" y="3"/>
                    <a:pt x="5" y="3"/>
                    <a:pt x="6" y="3"/>
                  </a:cubicBezTo>
                  <a:cubicBezTo>
                    <a:pt x="6" y="4"/>
                    <a:pt x="6" y="5"/>
                    <a:pt x="6" y="5"/>
                  </a:cubicBezTo>
                  <a:cubicBezTo>
                    <a:pt x="5" y="5"/>
                    <a:pt x="5" y="5"/>
                    <a:pt x="4" y="5"/>
                  </a:cubicBezTo>
                  <a:cubicBezTo>
                    <a:pt x="4" y="5"/>
                    <a:pt x="4" y="4"/>
                    <a:pt x="4" y="3"/>
                  </a:cubicBezTo>
                  <a:close/>
                  <a:moveTo>
                    <a:pt x="4" y="0"/>
                  </a:moveTo>
                  <a:cubicBezTo>
                    <a:pt x="5" y="0"/>
                    <a:pt x="5" y="0"/>
                    <a:pt x="6" y="0"/>
                  </a:cubicBezTo>
                  <a:cubicBezTo>
                    <a:pt x="6" y="0"/>
                    <a:pt x="6" y="1"/>
                    <a:pt x="6" y="2"/>
                  </a:cubicBezTo>
                  <a:cubicBezTo>
                    <a:pt x="5" y="2"/>
                    <a:pt x="5" y="2"/>
                    <a:pt x="4" y="2"/>
                  </a:cubicBezTo>
                  <a:cubicBezTo>
                    <a:pt x="4" y="1"/>
                    <a:pt x="4" y="0"/>
                    <a:pt x="4" y="0"/>
                  </a:cubicBezTo>
                  <a:close/>
                  <a:moveTo>
                    <a:pt x="7" y="0"/>
                  </a:moveTo>
                  <a:cubicBezTo>
                    <a:pt x="8" y="0"/>
                    <a:pt x="9" y="0"/>
                    <a:pt x="10" y="0"/>
                  </a:cubicBezTo>
                  <a:cubicBezTo>
                    <a:pt x="10" y="0"/>
                    <a:pt x="10" y="1"/>
                    <a:pt x="10" y="2"/>
                  </a:cubicBezTo>
                  <a:cubicBezTo>
                    <a:pt x="9" y="2"/>
                    <a:pt x="8" y="2"/>
                    <a:pt x="7" y="2"/>
                  </a:cubicBezTo>
                  <a:cubicBezTo>
                    <a:pt x="7" y="1"/>
                    <a:pt x="7" y="0"/>
                    <a:pt x="7" y="0"/>
                  </a:cubicBezTo>
                  <a:close/>
                  <a:moveTo>
                    <a:pt x="13" y="0"/>
                  </a:moveTo>
                  <a:cubicBezTo>
                    <a:pt x="14" y="0"/>
                    <a:pt x="15" y="0"/>
                    <a:pt x="16" y="0"/>
                  </a:cubicBezTo>
                  <a:cubicBezTo>
                    <a:pt x="16" y="0"/>
                    <a:pt x="16" y="1"/>
                    <a:pt x="16" y="2"/>
                  </a:cubicBezTo>
                  <a:cubicBezTo>
                    <a:pt x="15" y="2"/>
                    <a:pt x="14" y="2"/>
                    <a:pt x="13" y="2"/>
                  </a:cubicBezTo>
                  <a:cubicBezTo>
                    <a:pt x="13" y="1"/>
                    <a:pt x="13" y="0"/>
                    <a:pt x="13" y="0"/>
                  </a:cubicBezTo>
                  <a:close/>
                  <a:moveTo>
                    <a:pt x="17" y="0"/>
                  </a:moveTo>
                  <a:cubicBezTo>
                    <a:pt x="18" y="0"/>
                    <a:pt x="18" y="0"/>
                    <a:pt x="19" y="0"/>
                  </a:cubicBezTo>
                  <a:cubicBezTo>
                    <a:pt x="19" y="0"/>
                    <a:pt x="19" y="1"/>
                    <a:pt x="19" y="2"/>
                  </a:cubicBezTo>
                  <a:cubicBezTo>
                    <a:pt x="18" y="2"/>
                    <a:pt x="18" y="2"/>
                    <a:pt x="17" y="2"/>
                  </a:cubicBezTo>
                  <a:cubicBezTo>
                    <a:pt x="17" y="1"/>
                    <a:pt x="17" y="0"/>
                    <a:pt x="17" y="0"/>
                  </a:cubicBezTo>
                  <a:close/>
                  <a:moveTo>
                    <a:pt x="4" y="7"/>
                  </a:moveTo>
                  <a:cubicBezTo>
                    <a:pt x="5" y="7"/>
                    <a:pt x="5" y="7"/>
                    <a:pt x="6" y="7"/>
                  </a:cubicBezTo>
                  <a:cubicBezTo>
                    <a:pt x="6" y="8"/>
                    <a:pt x="6" y="8"/>
                    <a:pt x="6" y="9"/>
                  </a:cubicBezTo>
                  <a:cubicBezTo>
                    <a:pt x="5" y="9"/>
                    <a:pt x="5" y="9"/>
                    <a:pt x="4" y="9"/>
                  </a:cubicBezTo>
                  <a:cubicBezTo>
                    <a:pt x="4" y="8"/>
                    <a:pt x="4" y="8"/>
                    <a:pt x="4" y="7"/>
                  </a:cubicBezTo>
                  <a:close/>
                  <a:moveTo>
                    <a:pt x="4" y="18"/>
                  </a:moveTo>
                  <a:cubicBezTo>
                    <a:pt x="5" y="18"/>
                    <a:pt x="5" y="18"/>
                    <a:pt x="6" y="18"/>
                  </a:cubicBezTo>
                  <a:cubicBezTo>
                    <a:pt x="6" y="19"/>
                    <a:pt x="6" y="20"/>
                    <a:pt x="6" y="20"/>
                  </a:cubicBezTo>
                  <a:cubicBezTo>
                    <a:pt x="5" y="20"/>
                    <a:pt x="5" y="20"/>
                    <a:pt x="4" y="20"/>
                  </a:cubicBezTo>
                  <a:cubicBezTo>
                    <a:pt x="4" y="20"/>
                    <a:pt x="4" y="19"/>
                    <a:pt x="4" y="18"/>
                  </a:cubicBezTo>
                  <a:close/>
                  <a:moveTo>
                    <a:pt x="4" y="22"/>
                  </a:moveTo>
                  <a:cubicBezTo>
                    <a:pt x="5" y="22"/>
                    <a:pt x="5" y="22"/>
                    <a:pt x="6" y="22"/>
                  </a:cubicBezTo>
                  <a:cubicBezTo>
                    <a:pt x="6" y="23"/>
                    <a:pt x="6" y="23"/>
                    <a:pt x="6" y="24"/>
                  </a:cubicBezTo>
                  <a:cubicBezTo>
                    <a:pt x="5" y="24"/>
                    <a:pt x="5" y="24"/>
                    <a:pt x="4" y="24"/>
                  </a:cubicBezTo>
                  <a:cubicBezTo>
                    <a:pt x="4" y="23"/>
                    <a:pt x="4" y="23"/>
                    <a:pt x="4" y="22"/>
                  </a:cubicBezTo>
                  <a:close/>
                  <a:moveTo>
                    <a:pt x="4" y="29"/>
                  </a:moveTo>
                  <a:cubicBezTo>
                    <a:pt x="5" y="29"/>
                    <a:pt x="5" y="29"/>
                    <a:pt x="6" y="29"/>
                  </a:cubicBezTo>
                  <a:cubicBezTo>
                    <a:pt x="6" y="30"/>
                    <a:pt x="6" y="31"/>
                    <a:pt x="6" y="31"/>
                  </a:cubicBezTo>
                  <a:cubicBezTo>
                    <a:pt x="5" y="31"/>
                    <a:pt x="5" y="31"/>
                    <a:pt x="4" y="31"/>
                  </a:cubicBezTo>
                  <a:cubicBezTo>
                    <a:pt x="4" y="31"/>
                    <a:pt x="4" y="30"/>
                    <a:pt x="4" y="29"/>
                  </a:cubicBezTo>
                  <a:close/>
                  <a:moveTo>
                    <a:pt x="4" y="33"/>
                  </a:moveTo>
                  <a:cubicBezTo>
                    <a:pt x="5" y="33"/>
                    <a:pt x="5" y="33"/>
                    <a:pt x="6" y="33"/>
                  </a:cubicBezTo>
                  <a:cubicBezTo>
                    <a:pt x="6" y="34"/>
                    <a:pt x="6" y="34"/>
                    <a:pt x="6" y="35"/>
                  </a:cubicBezTo>
                  <a:cubicBezTo>
                    <a:pt x="5" y="35"/>
                    <a:pt x="5" y="35"/>
                    <a:pt x="4" y="35"/>
                  </a:cubicBezTo>
                  <a:cubicBezTo>
                    <a:pt x="4" y="34"/>
                    <a:pt x="4" y="34"/>
                    <a:pt x="4" y="33"/>
                  </a:cubicBezTo>
                  <a:close/>
                  <a:moveTo>
                    <a:pt x="4" y="37"/>
                  </a:moveTo>
                  <a:cubicBezTo>
                    <a:pt x="5" y="37"/>
                    <a:pt x="5" y="37"/>
                    <a:pt x="6" y="37"/>
                  </a:cubicBezTo>
                  <a:cubicBezTo>
                    <a:pt x="6" y="37"/>
                    <a:pt x="6" y="38"/>
                    <a:pt x="6" y="39"/>
                  </a:cubicBezTo>
                  <a:cubicBezTo>
                    <a:pt x="5" y="39"/>
                    <a:pt x="5" y="39"/>
                    <a:pt x="4" y="39"/>
                  </a:cubicBezTo>
                  <a:cubicBezTo>
                    <a:pt x="4" y="38"/>
                    <a:pt x="4" y="37"/>
                    <a:pt x="4" y="37"/>
                  </a:cubicBezTo>
                  <a:close/>
                  <a:moveTo>
                    <a:pt x="4" y="41"/>
                  </a:moveTo>
                  <a:cubicBezTo>
                    <a:pt x="5" y="41"/>
                    <a:pt x="5" y="41"/>
                    <a:pt x="6" y="41"/>
                  </a:cubicBezTo>
                  <a:cubicBezTo>
                    <a:pt x="6" y="41"/>
                    <a:pt x="6" y="42"/>
                    <a:pt x="6" y="42"/>
                  </a:cubicBezTo>
                  <a:cubicBezTo>
                    <a:pt x="5" y="42"/>
                    <a:pt x="5" y="42"/>
                    <a:pt x="4" y="42"/>
                  </a:cubicBezTo>
                  <a:cubicBezTo>
                    <a:pt x="4" y="42"/>
                    <a:pt x="4" y="41"/>
                    <a:pt x="4" y="41"/>
                  </a:cubicBezTo>
                  <a:close/>
                  <a:moveTo>
                    <a:pt x="4" y="44"/>
                  </a:moveTo>
                  <a:cubicBezTo>
                    <a:pt x="5" y="44"/>
                    <a:pt x="5" y="44"/>
                    <a:pt x="6" y="44"/>
                  </a:cubicBezTo>
                  <a:cubicBezTo>
                    <a:pt x="6" y="45"/>
                    <a:pt x="6" y="46"/>
                    <a:pt x="6" y="46"/>
                  </a:cubicBezTo>
                  <a:cubicBezTo>
                    <a:pt x="5" y="46"/>
                    <a:pt x="5" y="46"/>
                    <a:pt x="4" y="46"/>
                  </a:cubicBezTo>
                  <a:cubicBezTo>
                    <a:pt x="4" y="46"/>
                    <a:pt x="4" y="45"/>
                    <a:pt x="4" y="44"/>
                  </a:cubicBezTo>
                  <a:close/>
                  <a:moveTo>
                    <a:pt x="4" y="48"/>
                  </a:moveTo>
                  <a:cubicBezTo>
                    <a:pt x="5" y="48"/>
                    <a:pt x="5" y="48"/>
                    <a:pt x="6" y="48"/>
                  </a:cubicBezTo>
                  <a:cubicBezTo>
                    <a:pt x="6" y="49"/>
                    <a:pt x="6" y="49"/>
                    <a:pt x="6" y="50"/>
                  </a:cubicBezTo>
                  <a:cubicBezTo>
                    <a:pt x="5" y="50"/>
                    <a:pt x="5" y="50"/>
                    <a:pt x="4" y="50"/>
                  </a:cubicBezTo>
                  <a:cubicBezTo>
                    <a:pt x="4" y="49"/>
                    <a:pt x="4" y="49"/>
                    <a:pt x="4" y="48"/>
                  </a:cubicBezTo>
                  <a:close/>
                  <a:moveTo>
                    <a:pt x="4" y="52"/>
                  </a:moveTo>
                  <a:cubicBezTo>
                    <a:pt x="5" y="52"/>
                    <a:pt x="5" y="52"/>
                    <a:pt x="6" y="52"/>
                  </a:cubicBezTo>
                  <a:cubicBezTo>
                    <a:pt x="6" y="52"/>
                    <a:pt x="6" y="53"/>
                    <a:pt x="6" y="54"/>
                  </a:cubicBezTo>
                  <a:cubicBezTo>
                    <a:pt x="5" y="54"/>
                    <a:pt x="5" y="54"/>
                    <a:pt x="4" y="54"/>
                  </a:cubicBezTo>
                  <a:cubicBezTo>
                    <a:pt x="4" y="53"/>
                    <a:pt x="4" y="52"/>
                    <a:pt x="4" y="52"/>
                  </a:cubicBezTo>
                  <a:close/>
                  <a:moveTo>
                    <a:pt x="4" y="55"/>
                  </a:moveTo>
                  <a:cubicBezTo>
                    <a:pt x="5" y="55"/>
                    <a:pt x="5" y="55"/>
                    <a:pt x="6" y="55"/>
                  </a:cubicBezTo>
                  <a:cubicBezTo>
                    <a:pt x="6" y="56"/>
                    <a:pt x="6" y="57"/>
                    <a:pt x="6" y="57"/>
                  </a:cubicBezTo>
                  <a:cubicBezTo>
                    <a:pt x="5" y="57"/>
                    <a:pt x="5" y="57"/>
                    <a:pt x="4" y="57"/>
                  </a:cubicBezTo>
                  <a:cubicBezTo>
                    <a:pt x="4" y="57"/>
                    <a:pt x="4" y="56"/>
                    <a:pt x="4" y="55"/>
                  </a:cubicBezTo>
                  <a:close/>
                  <a:moveTo>
                    <a:pt x="4" y="59"/>
                  </a:moveTo>
                  <a:cubicBezTo>
                    <a:pt x="5" y="59"/>
                    <a:pt x="5" y="59"/>
                    <a:pt x="6" y="59"/>
                  </a:cubicBezTo>
                  <a:cubicBezTo>
                    <a:pt x="6" y="60"/>
                    <a:pt x="6" y="60"/>
                    <a:pt x="6" y="61"/>
                  </a:cubicBezTo>
                  <a:cubicBezTo>
                    <a:pt x="5" y="61"/>
                    <a:pt x="5" y="61"/>
                    <a:pt x="4" y="61"/>
                  </a:cubicBezTo>
                  <a:cubicBezTo>
                    <a:pt x="4" y="60"/>
                    <a:pt x="4" y="60"/>
                    <a:pt x="4" y="59"/>
                  </a:cubicBezTo>
                  <a:close/>
                  <a:moveTo>
                    <a:pt x="4" y="63"/>
                  </a:moveTo>
                  <a:cubicBezTo>
                    <a:pt x="5" y="63"/>
                    <a:pt x="5" y="63"/>
                    <a:pt x="6" y="63"/>
                  </a:cubicBezTo>
                  <a:cubicBezTo>
                    <a:pt x="6" y="63"/>
                    <a:pt x="6" y="64"/>
                    <a:pt x="6" y="65"/>
                  </a:cubicBezTo>
                  <a:cubicBezTo>
                    <a:pt x="5" y="65"/>
                    <a:pt x="5" y="65"/>
                    <a:pt x="4" y="65"/>
                  </a:cubicBezTo>
                  <a:cubicBezTo>
                    <a:pt x="4" y="64"/>
                    <a:pt x="4" y="63"/>
                    <a:pt x="4" y="63"/>
                  </a:cubicBezTo>
                  <a:close/>
                  <a:moveTo>
                    <a:pt x="4" y="66"/>
                  </a:moveTo>
                  <a:cubicBezTo>
                    <a:pt x="5" y="66"/>
                    <a:pt x="5" y="66"/>
                    <a:pt x="6" y="66"/>
                  </a:cubicBezTo>
                  <a:cubicBezTo>
                    <a:pt x="6" y="67"/>
                    <a:pt x="6" y="68"/>
                    <a:pt x="6" y="68"/>
                  </a:cubicBezTo>
                  <a:cubicBezTo>
                    <a:pt x="5" y="68"/>
                    <a:pt x="5" y="68"/>
                    <a:pt x="4" y="68"/>
                  </a:cubicBezTo>
                  <a:cubicBezTo>
                    <a:pt x="4" y="68"/>
                    <a:pt x="4" y="67"/>
                    <a:pt x="4" y="66"/>
                  </a:cubicBezTo>
                  <a:close/>
                  <a:moveTo>
                    <a:pt x="4" y="70"/>
                  </a:moveTo>
                  <a:cubicBezTo>
                    <a:pt x="5" y="70"/>
                    <a:pt x="5" y="70"/>
                    <a:pt x="6" y="70"/>
                  </a:cubicBezTo>
                  <a:cubicBezTo>
                    <a:pt x="6" y="71"/>
                    <a:pt x="6" y="71"/>
                    <a:pt x="6" y="72"/>
                  </a:cubicBezTo>
                  <a:cubicBezTo>
                    <a:pt x="5" y="72"/>
                    <a:pt x="5" y="72"/>
                    <a:pt x="4" y="72"/>
                  </a:cubicBezTo>
                  <a:cubicBezTo>
                    <a:pt x="4" y="71"/>
                    <a:pt x="4" y="71"/>
                    <a:pt x="4" y="70"/>
                  </a:cubicBezTo>
                  <a:close/>
                  <a:moveTo>
                    <a:pt x="4" y="78"/>
                  </a:moveTo>
                  <a:cubicBezTo>
                    <a:pt x="5" y="78"/>
                    <a:pt x="5" y="78"/>
                    <a:pt x="6" y="78"/>
                  </a:cubicBezTo>
                  <a:cubicBezTo>
                    <a:pt x="6" y="78"/>
                    <a:pt x="6" y="79"/>
                    <a:pt x="6" y="80"/>
                  </a:cubicBezTo>
                  <a:cubicBezTo>
                    <a:pt x="5" y="80"/>
                    <a:pt x="5" y="80"/>
                    <a:pt x="4" y="80"/>
                  </a:cubicBezTo>
                  <a:cubicBezTo>
                    <a:pt x="4" y="79"/>
                    <a:pt x="4" y="78"/>
                    <a:pt x="4" y="78"/>
                  </a:cubicBezTo>
                  <a:close/>
                  <a:moveTo>
                    <a:pt x="0" y="78"/>
                  </a:moveTo>
                  <a:cubicBezTo>
                    <a:pt x="3" y="78"/>
                    <a:pt x="3" y="78"/>
                    <a:pt x="3" y="78"/>
                  </a:cubicBezTo>
                  <a:cubicBezTo>
                    <a:pt x="3" y="80"/>
                    <a:pt x="3" y="80"/>
                    <a:pt x="3" y="80"/>
                  </a:cubicBezTo>
                  <a:cubicBezTo>
                    <a:pt x="0" y="80"/>
                    <a:pt x="0" y="80"/>
                    <a:pt x="0" y="80"/>
                  </a:cubicBezTo>
                  <a:cubicBezTo>
                    <a:pt x="0" y="78"/>
                    <a:pt x="0" y="78"/>
                    <a:pt x="0" y="78"/>
                  </a:cubicBezTo>
                  <a:close/>
                  <a:moveTo>
                    <a:pt x="7" y="78"/>
                  </a:moveTo>
                  <a:cubicBezTo>
                    <a:pt x="8" y="78"/>
                    <a:pt x="9" y="78"/>
                    <a:pt x="10" y="78"/>
                  </a:cubicBezTo>
                  <a:cubicBezTo>
                    <a:pt x="10" y="78"/>
                    <a:pt x="10" y="79"/>
                    <a:pt x="10" y="80"/>
                  </a:cubicBezTo>
                  <a:cubicBezTo>
                    <a:pt x="9" y="80"/>
                    <a:pt x="8" y="80"/>
                    <a:pt x="7" y="80"/>
                  </a:cubicBezTo>
                  <a:cubicBezTo>
                    <a:pt x="7" y="79"/>
                    <a:pt x="7" y="78"/>
                    <a:pt x="7" y="78"/>
                  </a:cubicBezTo>
                  <a:close/>
                  <a:moveTo>
                    <a:pt x="0" y="74"/>
                  </a:moveTo>
                  <a:cubicBezTo>
                    <a:pt x="1" y="74"/>
                    <a:pt x="2" y="74"/>
                    <a:pt x="3" y="74"/>
                  </a:cubicBezTo>
                  <a:cubicBezTo>
                    <a:pt x="3" y="75"/>
                    <a:pt x="3" y="75"/>
                    <a:pt x="3" y="76"/>
                  </a:cubicBezTo>
                  <a:cubicBezTo>
                    <a:pt x="2" y="76"/>
                    <a:pt x="1" y="76"/>
                    <a:pt x="0" y="76"/>
                  </a:cubicBezTo>
                  <a:cubicBezTo>
                    <a:pt x="0" y="75"/>
                    <a:pt x="0" y="75"/>
                    <a:pt x="0" y="74"/>
                  </a:cubicBezTo>
                  <a:close/>
                  <a:moveTo>
                    <a:pt x="7" y="74"/>
                  </a:moveTo>
                  <a:cubicBezTo>
                    <a:pt x="8" y="74"/>
                    <a:pt x="9" y="74"/>
                    <a:pt x="10" y="74"/>
                  </a:cubicBezTo>
                  <a:cubicBezTo>
                    <a:pt x="10" y="75"/>
                    <a:pt x="10" y="75"/>
                    <a:pt x="10" y="76"/>
                  </a:cubicBezTo>
                  <a:cubicBezTo>
                    <a:pt x="9" y="76"/>
                    <a:pt x="8" y="76"/>
                    <a:pt x="7" y="76"/>
                  </a:cubicBezTo>
                  <a:cubicBezTo>
                    <a:pt x="7" y="75"/>
                    <a:pt x="7" y="75"/>
                    <a:pt x="7" y="74"/>
                  </a:cubicBezTo>
                  <a:close/>
                  <a:moveTo>
                    <a:pt x="0" y="70"/>
                  </a:moveTo>
                  <a:cubicBezTo>
                    <a:pt x="1" y="70"/>
                    <a:pt x="2" y="70"/>
                    <a:pt x="3" y="70"/>
                  </a:cubicBezTo>
                  <a:cubicBezTo>
                    <a:pt x="3" y="71"/>
                    <a:pt x="3" y="71"/>
                    <a:pt x="3" y="72"/>
                  </a:cubicBezTo>
                  <a:cubicBezTo>
                    <a:pt x="2" y="72"/>
                    <a:pt x="1" y="72"/>
                    <a:pt x="0" y="72"/>
                  </a:cubicBezTo>
                  <a:cubicBezTo>
                    <a:pt x="0" y="71"/>
                    <a:pt x="0" y="71"/>
                    <a:pt x="0" y="70"/>
                  </a:cubicBezTo>
                  <a:close/>
                  <a:moveTo>
                    <a:pt x="7" y="70"/>
                  </a:moveTo>
                  <a:cubicBezTo>
                    <a:pt x="8" y="70"/>
                    <a:pt x="9" y="70"/>
                    <a:pt x="10" y="70"/>
                  </a:cubicBezTo>
                  <a:cubicBezTo>
                    <a:pt x="10" y="71"/>
                    <a:pt x="10" y="71"/>
                    <a:pt x="10" y="72"/>
                  </a:cubicBezTo>
                  <a:cubicBezTo>
                    <a:pt x="9" y="72"/>
                    <a:pt x="8" y="72"/>
                    <a:pt x="7" y="72"/>
                  </a:cubicBezTo>
                  <a:cubicBezTo>
                    <a:pt x="7" y="71"/>
                    <a:pt x="7" y="71"/>
                    <a:pt x="7" y="70"/>
                  </a:cubicBezTo>
                  <a:close/>
                  <a:moveTo>
                    <a:pt x="10" y="70"/>
                  </a:moveTo>
                  <a:cubicBezTo>
                    <a:pt x="11" y="70"/>
                    <a:pt x="12" y="70"/>
                    <a:pt x="13" y="70"/>
                  </a:cubicBezTo>
                  <a:cubicBezTo>
                    <a:pt x="13" y="71"/>
                    <a:pt x="13" y="71"/>
                    <a:pt x="13" y="72"/>
                  </a:cubicBezTo>
                  <a:cubicBezTo>
                    <a:pt x="12" y="72"/>
                    <a:pt x="11" y="72"/>
                    <a:pt x="10" y="72"/>
                  </a:cubicBezTo>
                  <a:cubicBezTo>
                    <a:pt x="10" y="71"/>
                    <a:pt x="10" y="71"/>
                    <a:pt x="10" y="70"/>
                  </a:cubicBezTo>
                  <a:close/>
                  <a:moveTo>
                    <a:pt x="13" y="70"/>
                  </a:moveTo>
                  <a:cubicBezTo>
                    <a:pt x="14" y="70"/>
                    <a:pt x="15" y="70"/>
                    <a:pt x="16" y="70"/>
                  </a:cubicBezTo>
                  <a:cubicBezTo>
                    <a:pt x="16" y="71"/>
                    <a:pt x="16" y="71"/>
                    <a:pt x="16" y="72"/>
                  </a:cubicBezTo>
                  <a:cubicBezTo>
                    <a:pt x="15" y="72"/>
                    <a:pt x="14" y="72"/>
                    <a:pt x="13" y="72"/>
                  </a:cubicBezTo>
                  <a:cubicBezTo>
                    <a:pt x="13" y="71"/>
                    <a:pt x="13" y="71"/>
                    <a:pt x="13" y="70"/>
                  </a:cubicBezTo>
                  <a:close/>
                  <a:moveTo>
                    <a:pt x="17" y="70"/>
                  </a:moveTo>
                  <a:cubicBezTo>
                    <a:pt x="18" y="70"/>
                    <a:pt x="18" y="70"/>
                    <a:pt x="19" y="70"/>
                  </a:cubicBezTo>
                  <a:cubicBezTo>
                    <a:pt x="19" y="71"/>
                    <a:pt x="19" y="71"/>
                    <a:pt x="19" y="72"/>
                  </a:cubicBezTo>
                  <a:cubicBezTo>
                    <a:pt x="18" y="72"/>
                    <a:pt x="18" y="72"/>
                    <a:pt x="17" y="72"/>
                  </a:cubicBezTo>
                  <a:cubicBezTo>
                    <a:pt x="17" y="71"/>
                    <a:pt x="17" y="71"/>
                    <a:pt x="17" y="70"/>
                  </a:cubicBezTo>
                  <a:close/>
                  <a:moveTo>
                    <a:pt x="20" y="70"/>
                  </a:moveTo>
                  <a:cubicBezTo>
                    <a:pt x="21" y="70"/>
                    <a:pt x="22" y="70"/>
                    <a:pt x="22" y="70"/>
                  </a:cubicBezTo>
                  <a:cubicBezTo>
                    <a:pt x="22" y="71"/>
                    <a:pt x="22" y="71"/>
                    <a:pt x="22" y="72"/>
                  </a:cubicBezTo>
                  <a:cubicBezTo>
                    <a:pt x="22" y="72"/>
                    <a:pt x="21" y="72"/>
                    <a:pt x="20" y="72"/>
                  </a:cubicBezTo>
                  <a:cubicBezTo>
                    <a:pt x="20" y="71"/>
                    <a:pt x="20" y="71"/>
                    <a:pt x="20" y="70"/>
                  </a:cubicBezTo>
                  <a:close/>
                  <a:moveTo>
                    <a:pt x="23" y="70"/>
                  </a:moveTo>
                  <a:cubicBezTo>
                    <a:pt x="24" y="70"/>
                    <a:pt x="25" y="70"/>
                    <a:pt x="26" y="70"/>
                  </a:cubicBezTo>
                  <a:cubicBezTo>
                    <a:pt x="26" y="71"/>
                    <a:pt x="26" y="71"/>
                    <a:pt x="26" y="72"/>
                  </a:cubicBezTo>
                  <a:cubicBezTo>
                    <a:pt x="25" y="72"/>
                    <a:pt x="24" y="72"/>
                    <a:pt x="23" y="72"/>
                  </a:cubicBezTo>
                  <a:cubicBezTo>
                    <a:pt x="23" y="71"/>
                    <a:pt x="23" y="71"/>
                    <a:pt x="23" y="70"/>
                  </a:cubicBezTo>
                  <a:close/>
                  <a:moveTo>
                    <a:pt x="0" y="66"/>
                  </a:moveTo>
                  <a:cubicBezTo>
                    <a:pt x="1" y="66"/>
                    <a:pt x="2" y="66"/>
                    <a:pt x="3" y="66"/>
                  </a:cubicBezTo>
                  <a:cubicBezTo>
                    <a:pt x="3" y="67"/>
                    <a:pt x="3" y="68"/>
                    <a:pt x="3" y="68"/>
                  </a:cubicBezTo>
                  <a:cubicBezTo>
                    <a:pt x="2" y="68"/>
                    <a:pt x="1" y="68"/>
                    <a:pt x="0" y="68"/>
                  </a:cubicBezTo>
                  <a:cubicBezTo>
                    <a:pt x="0" y="68"/>
                    <a:pt x="0" y="67"/>
                    <a:pt x="0" y="66"/>
                  </a:cubicBezTo>
                  <a:close/>
                  <a:moveTo>
                    <a:pt x="7" y="66"/>
                  </a:moveTo>
                  <a:cubicBezTo>
                    <a:pt x="8" y="66"/>
                    <a:pt x="9" y="66"/>
                    <a:pt x="10" y="66"/>
                  </a:cubicBezTo>
                  <a:cubicBezTo>
                    <a:pt x="10" y="67"/>
                    <a:pt x="10" y="68"/>
                    <a:pt x="10" y="68"/>
                  </a:cubicBezTo>
                  <a:cubicBezTo>
                    <a:pt x="9" y="68"/>
                    <a:pt x="8" y="68"/>
                    <a:pt x="7" y="68"/>
                  </a:cubicBezTo>
                  <a:cubicBezTo>
                    <a:pt x="7" y="68"/>
                    <a:pt x="7" y="67"/>
                    <a:pt x="7" y="66"/>
                  </a:cubicBezTo>
                  <a:close/>
                  <a:moveTo>
                    <a:pt x="10" y="66"/>
                  </a:moveTo>
                  <a:cubicBezTo>
                    <a:pt x="11" y="66"/>
                    <a:pt x="12" y="66"/>
                    <a:pt x="13" y="66"/>
                  </a:cubicBezTo>
                  <a:cubicBezTo>
                    <a:pt x="13" y="67"/>
                    <a:pt x="13" y="68"/>
                    <a:pt x="13" y="68"/>
                  </a:cubicBezTo>
                  <a:cubicBezTo>
                    <a:pt x="12" y="68"/>
                    <a:pt x="11" y="68"/>
                    <a:pt x="10" y="68"/>
                  </a:cubicBezTo>
                  <a:cubicBezTo>
                    <a:pt x="10" y="68"/>
                    <a:pt x="10" y="67"/>
                    <a:pt x="10" y="66"/>
                  </a:cubicBezTo>
                  <a:close/>
                  <a:moveTo>
                    <a:pt x="17" y="66"/>
                  </a:moveTo>
                  <a:cubicBezTo>
                    <a:pt x="18" y="66"/>
                    <a:pt x="18" y="66"/>
                    <a:pt x="19" y="66"/>
                  </a:cubicBezTo>
                  <a:cubicBezTo>
                    <a:pt x="19" y="67"/>
                    <a:pt x="19" y="68"/>
                    <a:pt x="19" y="68"/>
                  </a:cubicBezTo>
                  <a:cubicBezTo>
                    <a:pt x="18" y="68"/>
                    <a:pt x="18" y="68"/>
                    <a:pt x="17" y="68"/>
                  </a:cubicBezTo>
                  <a:cubicBezTo>
                    <a:pt x="17" y="68"/>
                    <a:pt x="17" y="67"/>
                    <a:pt x="17" y="66"/>
                  </a:cubicBezTo>
                  <a:close/>
                  <a:moveTo>
                    <a:pt x="20" y="66"/>
                  </a:moveTo>
                  <a:cubicBezTo>
                    <a:pt x="21" y="66"/>
                    <a:pt x="22" y="66"/>
                    <a:pt x="22" y="66"/>
                  </a:cubicBezTo>
                  <a:cubicBezTo>
                    <a:pt x="22" y="67"/>
                    <a:pt x="22" y="68"/>
                    <a:pt x="22" y="68"/>
                  </a:cubicBezTo>
                  <a:cubicBezTo>
                    <a:pt x="22" y="68"/>
                    <a:pt x="21" y="68"/>
                    <a:pt x="20" y="68"/>
                  </a:cubicBezTo>
                  <a:cubicBezTo>
                    <a:pt x="20" y="68"/>
                    <a:pt x="20" y="67"/>
                    <a:pt x="20" y="66"/>
                  </a:cubicBezTo>
                  <a:close/>
                  <a:moveTo>
                    <a:pt x="23" y="66"/>
                  </a:moveTo>
                  <a:cubicBezTo>
                    <a:pt x="24" y="66"/>
                    <a:pt x="25" y="66"/>
                    <a:pt x="26" y="66"/>
                  </a:cubicBezTo>
                  <a:cubicBezTo>
                    <a:pt x="26" y="67"/>
                    <a:pt x="26" y="68"/>
                    <a:pt x="26" y="68"/>
                  </a:cubicBezTo>
                  <a:cubicBezTo>
                    <a:pt x="25" y="68"/>
                    <a:pt x="24" y="68"/>
                    <a:pt x="23" y="68"/>
                  </a:cubicBezTo>
                  <a:cubicBezTo>
                    <a:pt x="23" y="68"/>
                    <a:pt x="23" y="67"/>
                    <a:pt x="23" y="66"/>
                  </a:cubicBezTo>
                  <a:close/>
                  <a:moveTo>
                    <a:pt x="0" y="63"/>
                  </a:moveTo>
                  <a:cubicBezTo>
                    <a:pt x="1" y="63"/>
                    <a:pt x="2" y="63"/>
                    <a:pt x="3" y="63"/>
                  </a:cubicBezTo>
                  <a:cubicBezTo>
                    <a:pt x="3" y="63"/>
                    <a:pt x="3" y="64"/>
                    <a:pt x="3" y="65"/>
                  </a:cubicBezTo>
                  <a:cubicBezTo>
                    <a:pt x="2" y="65"/>
                    <a:pt x="1" y="65"/>
                    <a:pt x="0" y="65"/>
                  </a:cubicBezTo>
                  <a:cubicBezTo>
                    <a:pt x="0" y="64"/>
                    <a:pt x="0" y="63"/>
                    <a:pt x="0" y="63"/>
                  </a:cubicBezTo>
                  <a:close/>
                  <a:moveTo>
                    <a:pt x="7" y="63"/>
                  </a:moveTo>
                  <a:cubicBezTo>
                    <a:pt x="8" y="63"/>
                    <a:pt x="9" y="63"/>
                    <a:pt x="10" y="63"/>
                  </a:cubicBezTo>
                  <a:cubicBezTo>
                    <a:pt x="10" y="63"/>
                    <a:pt x="10" y="64"/>
                    <a:pt x="10" y="65"/>
                  </a:cubicBezTo>
                  <a:cubicBezTo>
                    <a:pt x="9" y="65"/>
                    <a:pt x="8" y="65"/>
                    <a:pt x="7" y="65"/>
                  </a:cubicBezTo>
                  <a:cubicBezTo>
                    <a:pt x="7" y="64"/>
                    <a:pt x="7" y="63"/>
                    <a:pt x="7" y="63"/>
                  </a:cubicBezTo>
                  <a:close/>
                  <a:moveTo>
                    <a:pt x="10" y="63"/>
                  </a:moveTo>
                  <a:cubicBezTo>
                    <a:pt x="11" y="63"/>
                    <a:pt x="12" y="63"/>
                    <a:pt x="13" y="63"/>
                  </a:cubicBezTo>
                  <a:cubicBezTo>
                    <a:pt x="13" y="63"/>
                    <a:pt x="13" y="64"/>
                    <a:pt x="13" y="65"/>
                  </a:cubicBezTo>
                  <a:cubicBezTo>
                    <a:pt x="12" y="65"/>
                    <a:pt x="11" y="65"/>
                    <a:pt x="10" y="65"/>
                  </a:cubicBezTo>
                  <a:cubicBezTo>
                    <a:pt x="10" y="64"/>
                    <a:pt x="10" y="63"/>
                    <a:pt x="10" y="63"/>
                  </a:cubicBezTo>
                  <a:close/>
                  <a:moveTo>
                    <a:pt x="13" y="63"/>
                  </a:moveTo>
                  <a:cubicBezTo>
                    <a:pt x="14" y="63"/>
                    <a:pt x="15" y="63"/>
                    <a:pt x="16" y="63"/>
                  </a:cubicBezTo>
                  <a:cubicBezTo>
                    <a:pt x="16" y="63"/>
                    <a:pt x="16" y="64"/>
                    <a:pt x="16" y="65"/>
                  </a:cubicBezTo>
                  <a:cubicBezTo>
                    <a:pt x="15" y="65"/>
                    <a:pt x="14" y="65"/>
                    <a:pt x="13" y="65"/>
                  </a:cubicBezTo>
                  <a:cubicBezTo>
                    <a:pt x="13" y="64"/>
                    <a:pt x="13" y="63"/>
                    <a:pt x="13" y="63"/>
                  </a:cubicBezTo>
                  <a:close/>
                  <a:moveTo>
                    <a:pt x="20" y="63"/>
                  </a:moveTo>
                  <a:cubicBezTo>
                    <a:pt x="21" y="63"/>
                    <a:pt x="22" y="63"/>
                    <a:pt x="22" y="63"/>
                  </a:cubicBezTo>
                  <a:cubicBezTo>
                    <a:pt x="22" y="63"/>
                    <a:pt x="22" y="64"/>
                    <a:pt x="22" y="65"/>
                  </a:cubicBezTo>
                  <a:cubicBezTo>
                    <a:pt x="22" y="65"/>
                    <a:pt x="21" y="65"/>
                    <a:pt x="20" y="65"/>
                  </a:cubicBezTo>
                  <a:cubicBezTo>
                    <a:pt x="20" y="64"/>
                    <a:pt x="20" y="63"/>
                    <a:pt x="20" y="63"/>
                  </a:cubicBezTo>
                  <a:close/>
                  <a:moveTo>
                    <a:pt x="23" y="63"/>
                  </a:moveTo>
                  <a:cubicBezTo>
                    <a:pt x="24" y="63"/>
                    <a:pt x="25" y="63"/>
                    <a:pt x="26" y="63"/>
                  </a:cubicBezTo>
                  <a:cubicBezTo>
                    <a:pt x="26" y="63"/>
                    <a:pt x="26" y="64"/>
                    <a:pt x="26" y="65"/>
                  </a:cubicBezTo>
                  <a:cubicBezTo>
                    <a:pt x="25" y="65"/>
                    <a:pt x="24" y="65"/>
                    <a:pt x="23" y="65"/>
                  </a:cubicBezTo>
                  <a:cubicBezTo>
                    <a:pt x="23" y="64"/>
                    <a:pt x="23" y="63"/>
                    <a:pt x="23" y="63"/>
                  </a:cubicBezTo>
                  <a:close/>
                  <a:moveTo>
                    <a:pt x="10" y="59"/>
                  </a:moveTo>
                  <a:cubicBezTo>
                    <a:pt x="11" y="59"/>
                    <a:pt x="12" y="59"/>
                    <a:pt x="13" y="59"/>
                  </a:cubicBezTo>
                  <a:cubicBezTo>
                    <a:pt x="13" y="60"/>
                    <a:pt x="13" y="60"/>
                    <a:pt x="13" y="61"/>
                  </a:cubicBezTo>
                  <a:cubicBezTo>
                    <a:pt x="12" y="61"/>
                    <a:pt x="11" y="61"/>
                    <a:pt x="10" y="61"/>
                  </a:cubicBezTo>
                  <a:cubicBezTo>
                    <a:pt x="10" y="60"/>
                    <a:pt x="10" y="60"/>
                    <a:pt x="10" y="59"/>
                  </a:cubicBezTo>
                  <a:close/>
                  <a:moveTo>
                    <a:pt x="13" y="59"/>
                  </a:moveTo>
                  <a:cubicBezTo>
                    <a:pt x="14" y="59"/>
                    <a:pt x="15" y="59"/>
                    <a:pt x="16" y="59"/>
                  </a:cubicBezTo>
                  <a:cubicBezTo>
                    <a:pt x="16" y="60"/>
                    <a:pt x="16" y="60"/>
                    <a:pt x="16" y="61"/>
                  </a:cubicBezTo>
                  <a:cubicBezTo>
                    <a:pt x="15" y="61"/>
                    <a:pt x="14" y="61"/>
                    <a:pt x="13" y="61"/>
                  </a:cubicBezTo>
                  <a:cubicBezTo>
                    <a:pt x="13" y="60"/>
                    <a:pt x="13" y="60"/>
                    <a:pt x="13" y="59"/>
                  </a:cubicBezTo>
                  <a:close/>
                  <a:moveTo>
                    <a:pt x="17" y="59"/>
                  </a:moveTo>
                  <a:cubicBezTo>
                    <a:pt x="18" y="59"/>
                    <a:pt x="18" y="59"/>
                    <a:pt x="19" y="59"/>
                  </a:cubicBezTo>
                  <a:cubicBezTo>
                    <a:pt x="19" y="60"/>
                    <a:pt x="19" y="60"/>
                    <a:pt x="19" y="61"/>
                  </a:cubicBezTo>
                  <a:cubicBezTo>
                    <a:pt x="18" y="61"/>
                    <a:pt x="18" y="61"/>
                    <a:pt x="17" y="61"/>
                  </a:cubicBezTo>
                  <a:cubicBezTo>
                    <a:pt x="17" y="60"/>
                    <a:pt x="17" y="60"/>
                    <a:pt x="17" y="59"/>
                  </a:cubicBezTo>
                  <a:close/>
                  <a:moveTo>
                    <a:pt x="20" y="59"/>
                  </a:moveTo>
                  <a:cubicBezTo>
                    <a:pt x="21" y="59"/>
                    <a:pt x="22" y="59"/>
                    <a:pt x="22" y="59"/>
                  </a:cubicBezTo>
                  <a:cubicBezTo>
                    <a:pt x="22" y="60"/>
                    <a:pt x="22" y="60"/>
                    <a:pt x="22" y="61"/>
                  </a:cubicBezTo>
                  <a:cubicBezTo>
                    <a:pt x="22" y="61"/>
                    <a:pt x="21" y="61"/>
                    <a:pt x="20" y="61"/>
                  </a:cubicBezTo>
                  <a:cubicBezTo>
                    <a:pt x="20" y="60"/>
                    <a:pt x="20" y="60"/>
                    <a:pt x="20" y="59"/>
                  </a:cubicBezTo>
                  <a:close/>
                  <a:moveTo>
                    <a:pt x="23" y="59"/>
                  </a:moveTo>
                  <a:cubicBezTo>
                    <a:pt x="24" y="59"/>
                    <a:pt x="25" y="59"/>
                    <a:pt x="26" y="59"/>
                  </a:cubicBezTo>
                  <a:cubicBezTo>
                    <a:pt x="26" y="60"/>
                    <a:pt x="26" y="60"/>
                    <a:pt x="26" y="61"/>
                  </a:cubicBezTo>
                  <a:cubicBezTo>
                    <a:pt x="25" y="61"/>
                    <a:pt x="24" y="61"/>
                    <a:pt x="23" y="61"/>
                  </a:cubicBezTo>
                  <a:cubicBezTo>
                    <a:pt x="23" y="60"/>
                    <a:pt x="23" y="60"/>
                    <a:pt x="23" y="59"/>
                  </a:cubicBezTo>
                  <a:close/>
                  <a:moveTo>
                    <a:pt x="0" y="55"/>
                  </a:moveTo>
                  <a:cubicBezTo>
                    <a:pt x="1" y="55"/>
                    <a:pt x="2" y="55"/>
                    <a:pt x="3" y="55"/>
                  </a:cubicBezTo>
                  <a:cubicBezTo>
                    <a:pt x="3" y="56"/>
                    <a:pt x="3" y="57"/>
                    <a:pt x="3" y="57"/>
                  </a:cubicBezTo>
                  <a:cubicBezTo>
                    <a:pt x="2" y="57"/>
                    <a:pt x="1" y="57"/>
                    <a:pt x="0" y="57"/>
                  </a:cubicBezTo>
                  <a:cubicBezTo>
                    <a:pt x="0" y="57"/>
                    <a:pt x="0" y="56"/>
                    <a:pt x="0" y="55"/>
                  </a:cubicBezTo>
                  <a:close/>
                  <a:moveTo>
                    <a:pt x="7" y="55"/>
                  </a:moveTo>
                  <a:cubicBezTo>
                    <a:pt x="8" y="55"/>
                    <a:pt x="9" y="55"/>
                    <a:pt x="10" y="55"/>
                  </a:cubicBezTo>
                  <a:cubicBezTo>
                    <a:pt x="10" y="56"/>
                    <a:pt x="10" y="57"/>
                    <a:pt x="10" y="57"/>
                  </a:cubicBezTo>
                  <a:cubicBezTo>
                    <a:pt x="9" y="57"/>
                    <a:pt x="8" y="57"/>
                    <a:pt x="7" y="57"/>
                  </a:cubicBezTo>
                  <a:cubicBezTo>
                    <a:pt x="7" y="57"/>
                    <a:pt x="7" y="56"/>
                    <a:pt x="7" y="55"/>
                  </a:cubicBezTo>
                  <a:close/>
                  <a:moveTo>
                    <a:pt x="10" y="55"/>
                  </a:moveTo>
                  <a:cubicBezTo>
                    <a:pt x="11" y="55"/>
                    <a:pt x="12" y="55"/>
                    <a:pt x="13" y="55"/>
                  </a:cubicBezTo>
                  <a:cubicBezTo>
                    <a:pt x="13" y="56"/>
                    <a:pt x="13" y="57"/>
                    <a:pt x="13" y="57"/>
                  </a:cubicBezTo>
                  <a:cubicBezTo>
                    <a:pt x="12" y="57"/>
                    <a:pt x="11" y="57"/>
                    <a:pt x="10" y="57"/>
                  </a:cubicBezTo>
                  <a:cubicBezTo>
                    <a:pt x="10" y="57"/>
                    <a:pt x="10" y="56"/>
                    <a:pt x="10" y="55"/>
                  </a:cubicBezTo>
                  <a:close/>
                  <a:moveTo>
                    <a:pt x="13" y="55"/>
                  </a:moveTo>
                  <a:cubicBezTo>
                    <a:pt x="14" y="55"/>
                    <a:pt x="15" y="55"/>
                    <a:pt x="16" y="55"/>
                  </a:cubicBezTo>
                  <a:cubicBezTo>
                    <a:pt x="16" y="56"/>
                    <a:pt x="16" y="57"/>
                    <a:pt x="16" y="57"/>
                  </a:cubicBezTo>
                  <a:cubicBezTo>
                    <a:pt x="15" y="57"/>
                    <a:pt x="14" y="57"/>
                    <a:pt x="13" y="57"/>
                  </a:cubicBezTo>
                  <a:cubicBezTo>
                    <a:pt x="13" y="57"/>
                    <a:pt x="13" y="56"/>
                    <a:pt x="13" y="55"/>
                  </a:cubicBezTo>
                  <a:close/>
                  <a:moveTo>
                    <a:pt x="17" y="55"/>
                  </a:moveTo>
                  <a:cubicBezTo>
                    <a:pt x="18" y="55"/>
                    <a:pt x="18" y="55"/>
                    <a:pt x="19" y="55"/>
                  </a:cubicBezTo>
                  <a:cubicBezTo>
                    <a:pt x="19" y="56"/>
                    <a:pt x="19" y="57"/>
                    <a:pt x="19" y="57"/>
                  </a:cubicBezTo>
                  <a:cubicBezTo>
                    <a:pt x="18" y="57"/>
                    <a:pt x="18" y="57"/>
                    <a:pt x="17" y="57"/>
                  </a:cubicBezTo>
                  <a:cubicBezTo>
                    <a:pt x="17" y="57"/>
                    <a:pt x="17" y="56"/>
                    <a:pt x="17" y="55"/>
                  </a:cubicBezTo>
                  <a:close/>
                  <a:moveTo>
                    <a:pt x="20" y="55"/>
                  </a:moveTo>
                  <a:cubicBezTo>
                    <a:pt x="21" y="55"/>
                    <a:pt x="22" y="55"/>
                    <a:pt x="22" y="55"/>
                  </a:cubicBezTo>
                  <a:cubicBezTo>
                    <a:pt x="22" y="56"/>
                    <a:pt x="22" y="57"/>
                    <a:pt x="22" y="57"/>
                  </a:cubicBezTo>
                  <a:cubicBezTo>
                    <a:pt x="22" y="57"/>
                    <a:pt x="21" y="57"/>
                    <a:pt x="20" y="57"/>
                  </a:cubicBezTo>
                  <a:cubicBezTo>
                    <a:pt x="20" y="57"/>
                    <a:pt x="20" y="56"/>
                    <a:pt x="20" y="55"/>
                  </a:cubicBezTo>
                  <a:close/>
                  <a:moveTo>
                    <a:pt x="23" y="55"/>
                  </a:moveTo>
                  <a:cubicBezTo>
                    <a:pt x="24" y="55"/>
                    <a:pt x="25" y="55"/>
                    <a:pt x="26" y="55"/>
                  </a:cubicBezTo>
                  <a:cubicBezTo>
                    <a:pt x="26" y="56"/>
                    <a:pt x="26" y="57"/>
                    <a:pt x="26" y="57"/>
                  </a:cubicBezTo>
                  <a:cubicBezTo>
                    <a:pt x="25" y="57"/>
                    <a:pt x="24" y="57"/>
                    <a:pt x="23" y="57"/>
                  </a:cubicBezTo>
                  <a:cubicBezTo>
                    <a:pt x="23" y="57"/>
                    <a:pt x="23" y="56"/>
                    <a:pt x="23" y="55"/>
                  </a:cubicBezTo>
                  <a:close/>
                  <a:moveTo>
                    <a:pt x="7" y="52"/>
                  </a:moveTo>
                  <a:cubicBezTo>
                    <a:pt x="8" y="52"/>
                    <a:pt x="9" y="52"/>
                    <a:pt x="10" y="52"/>
                  </a:cubicBezTo>
                  <a:cubicBezTo>
                    <a:pt x="10" y="52"/>
                    <a:pt x="10" y="53"/>
                    <a:pt x="10" y="54"/>
                  </a:cubicBezTo>
                  <a:cubicBezTo>
                    <a:pt x="9" y="54"/>
                    <a:pt x="8" y="54"/>
                    <a:pt x="7" y="54"/>
                  </a:cubicBezTo>
                  <a:cubicBezTo>
                    <a:pt x="7" y="53"/>
                    <a:pt x="7" y="52"/>
                    <a:pt x="7" y="52"/>
                  </a:cubicBezTo>
                  <a:close/>
                  <a:moveTo>
                    <a:pt x="17" y="52"/>
                  </a:moveTo>
                  <a:cubicBezTo>
                    <a:pt x="18" y="52"/>
                    <a:pt x="18" y="52"/>
                    <a:pt x="19" y="52"/>
                  </a:cubicBezTo>
                  <a:cubicBezTo>
                    <a:pt x="19" y="52"/>
                    <a:pt x="19" y="53"/>
                    <a:pt x="19" y="54"/>
                  </a:cubicBezTo>
                  <a:cubicBezTo>
                    <a:pt x="18" y="54"/>
                    <a:pt x="18" y="54"/>
                    <a:pt x="17" y="54"/>
                  </a:cubicBezTo>
                  <a:cubicBezTo>
                    <a:pt x="17" y="53"/>
                    <a:pt x="17" y="52"/>
                    <a:pt x="17" y="52"/>
                  </a:cubicBezTo>
                  <a:close/>
                  <a:moveTo>
                    <a:pt x="20" y="52"/>
                  </a:moveTo>
                  <a:cubicBezTo>
                    <a:pt x="21" y="52"/>
                    <a:pt x="22" y="52"/>
                    <a:pt x="22" y="52"/>
                  </a:cubicBezTo>
                  <a:cubicBezTo>
                    <a:pt x="22" y="52"/>
                    <a:pt x="22" y="53"/>
                    <a:pt x="22" y="54"/>
                  </a:cubicBezTo>
                  <a:cubicBezTo>
                    <a:pt x="22" y="54"/>
                    <a:pt x="21" y="54"/>
                    <a:pt x="20" y="54"/>
                  </a:cubicBezTo>
                  <a:cubicBezTo>
                    <a:pt x="20" y="53"/>
                    <a:pt x="20" y="52"/>
                    <a:pt x="20" y="52"/>
                  </a:cubicBezTo>
                  <a:close/>
                  <a:moveTo>
                    <a:pt x="23" y="52"/>
                  </a:moveTo>
                  <a:cubicBezTo>
                    <a:pt x="24" y="52"/>
                    <a:pt x="25" y="52"/>
                    <a:pt x="26" y="52"/>
                  </a:cubicBezTo>
                  <a:cubicBezTo>
                    <a:pt x="26" y="52"/>
                    <a:pt x="26" y="53"/>
                    <a:pt x="26" y="54"/>
                  </a:cubicBezTo>
                  <a:cubicBezTo>
                    <a:pt x="25" y="54"/>
                    <a:pt x="24" y="54"/>
                    <a:pt x="23" y="54"/>
                  </a:cubicBezTo>
                  <a:cubicBezTo>
                    <a:pt x="23" y="53"/>
                    <a:pt x="23" y="52"/>
                    <a:pt x="23" y="52"/>
                  </a:cubicBezTo>
                  <a:close/>
                  <a:moveTo>
                    <a:pt x="0" y="48"/>
                  </a:moveTo>
                  <a:cubicBezTo>
                    <a:pt x="1" y="48"/>
                    <a:pt x="2" y="48"/>
                    <a:pt x="3" y="48"/>
                  </a:cubicBezTo>
                  <a:cubicBezTo>
                    <a:pt x="3" y="49"/>
                    <a:pt x="3" y="49"/>
                    <a:pt x="3" y="50"/>
                  </a:cubicBezTo>
                  <a:cubicBezTo>
                    <a:pt x="2" y="50"/>
                    <a:pt x="1" y="50"/>
                    <a:pt x="0" y="50"/>
                  </a:cubicBezTo>
                  <a:cubicBezTo>
                    <a:pt x="0" y="49"/>
                    <a:pt x="0" y="49"/>
                    <a:pt x="0" y="48"/>
                  </a:cubicBezTo>
                  <a:close/>
                  <a:moveTo>
                    <a:pt x="7" y="48"/>
                  </a:moveTo>
                  <a:cubicBezTo>
                    <a:pt x="8" y="48"/>
                    <a:pt x="9" y="48"/>
                    <a:pt x="10" y="48"/>
                  </a:cubicBezTo>
                  <a:cubicBezTo>
                    <a:pt x="10" y="49"/>
                    <a:pt x="10" y="49"/>
                    <a:pt x="10" y="50"/>
                  </a:cubicBezTo>
                  <a:cubicBezTo>
                    <a:pt x="9" y="50"/>
                    <a:pt x="8" y="50"/>
                    <a:pt x="7" y="50"/>
                  </a:cubicBezTo>
                  <a:cubicBezTo>
                    <a:pt x="7" y="49"/>
                    <a:pt x="7" y="49"/>
                    <a:pt x="7" y="48"/>
                  </a:cubicBezTo>
                  <a:close/>
                  <a:moveTo>
                    <a:pt x="10" y="48"/>
                  </a:moveTo>
                  <a:cubicBezTo>
                    <a:pt x="11" y="48"/>
                    <a:pt x="12" y="48"/>
                    <a:pt x="13" y="48"/>
                  </a:cubicBezTo>
                  <a:cubicBezTo>
                    <a:pt x="13" y="49"/>
                    <a:pt x="13" y="49"/>
                    <a:pt x="13" y="50"/>
                  </a:cubicBezTo>
                  <a:cubicBezTo>
                    <a:pt x="12" y="50"/>
                    <a:pt x="11" y="50"/>
                    <a:pt x="10" y="50"/>
                  </a:cubicBezTo>
                  <a:cubicBezTo>
                    <a:pt x="10" y="49"/>
                    <a:pt x="10" y="49"/>
                    <a:pt x="10" y="48"/>
                  </a:cubicBezTo>
                  <a:close/>
                  <a:moveTo>
                    <a:pt x="13" y="48"/>
                  </a:moveTo>
                  <a:cubicBezTo>
                    <a:pt x="14" y="48"/>
                    <a:pt x="15" y="48"/>
                    <a:pt x="16" y="48"/>
                  </a:cubicBezTo>
                  <a:cubicBezTo>
                    <a:pt x="16" y="49"/>
                    <a:pt x="16" y="49"/>
                    <a:pt x="16" y="50"/>
                  </a:cubicBezTo>
                  <a:cubicBezTo>
                    <a:pt x="15" y="50"/>
                    <a:pt x="14" y="50"/>
                    <a:pt x="13" y="50"/>
                  </a:cubicBezTo>
                  <a:cubicBezTo>
                    <a:pt x="13" y="49"/>
                    <a:pt x="13" y="49"/>
                    <a:pt x="13" y="48"/>
                  </a:cubicBezTo>
                  <a:close/>
                  <a:moveTo>
                    <a:pt x="17" y="48"/>
                  </a:moveTo>
                  <a:cubicBezTo>
                    <a:pt x="18" y="48"/>
                    <a:pt x="18" y="48"/>
                    <a:pt x="19" y="48"/>
                  </a:cubicBezTo>
                  <a:cubicBezTo>
                    <a:pt x="19" y="49"/>
                    <a:pt x="19" y="49"/>
                    <a:pt x="19" y="50"/>
                  </a:cubicBezTo>
                  <a:cubicBezTo>
                    <a:pt x="18" y="50"/>
                    <a:pt x="18" y="50"/>
                    <a:pt x="17" y="50"/>
                  </a:cubicBezTo>
                  <a:cubicBezTo>
                    <a:pt x="17" y="49"/>
                    <a:pt x="17" y="49"/>
                    <a:pt x="17" y="48"/>
                  </a:cubicBezTo>
                  <a:close/>
                  <a:moveTo>
                    <a:pt x="20" y="48"/>
                  </a:moveTo>
                  <a:cubicBezTo>
                    <a:pt x="21" y="48"/>
                    <a:pt x="22" y="48"/>
                    <a:pt x="22" y="48"/>
                  </a:cubicBezTo>
                  <a:cubicBezTo>
                    <a:pt x="22" y="49"/>
                    <a:pt x="22" y="49"/>
                    <a:pt x="22" y="50"/>
                  </a:cubicBezTo>
                  <a:cubicBezTo>
                    <a:pt x="22" y="50"/>
                    <a:pt x="21" y="50"/>
                    <a:pt x="20" y="50"/>
                  </a:cubicBezTo>
                  <a:cubicBezTo>
                    <a:pt x="20" y="49"/>
                    <a:pt x="20" y="49"/>
                    <a:pt x="20" y="48"/>
                  </a:cubicBezTo>
                  <a:close/>
                  <a:moveTo>
                    <a:pt x="23" y="48"/>
                  </a:moveTo>
                  <a:cubicBezTo>
                    <a:pt x="24" y="48"/>
                    <a:pt x="25" y="48"/>
                    <a:pt x="26" y="48"/>
                  </a:cubicBezTo>
                  <a:cubicBezTo>
                    <a:pt x="26" y="49"/>
                    <a:pt x="26" y="49"/>
                    <a:pt x="26" y="50"/>
                  </a:cubicBezTo>
                  <a:cubicBezTo>
                    <a:pt x="25" y="50"/>
                    <a:pt x="24" y="50"/>
                    <a:pt x="23" y="50"/>
                  </a:cubicBezTo>
                  <a:cubicBezTo>
                    <a:pt x="23" y="49"/>
                    <a:pt x="23" y="49"/>
                    <a:pt x="23" y="48"/>
                  </a:cubicBezTo>
                  <a:close/>
                  <a:moveTo>
                    <a:pt x="0" y="44"/>
                  </a:moveTo>
                  <a:cubicBezTo>
                    <a:pt x="1" y="44"/>
                    <a:pt x="2" y="44"/>
                    <a:pt x="3" y="44"/>
                  </a:cubicBezTo>
                  <a:cubicBezTo>
                    <a:pt x="3" y="45"/>
                    <a:pt x="3" y="46"/>
                    <a:pt x="3" y="46"/>
                  </a:cubicBezTo>
                  <a:cubicBezTo>
                    <a:pt x="2" y="46"/>
                    <a:pt x="1" y="46"/>
                    <a:pt x="0" y="46"/>
                  </a:cubicBezTo>
                  <a:cubicBezTo>
                    <a:pt x="0" y="46"/>
                    <a:pt x="0" y="45"/>
                    <a:pt x="0" y="44"/>
                  </a:cubicBezTo>
                  <a:close/>
                  <a:moveTo>
                    <a:pt x="10" y="44"/>
                  </a:moveTo>
                  <a:cubicBezTo>
                    <a:pt x="11" y="44"/>
                    <a:pt x="12" y="44"/>
                    <a:pt x="13" y="44"/>
                  </a:cubicBezTo>
                  <a:cubicBezTo>
                    <a:pt x="13" y="45"/>
                    <a:pt x="13" y="46"/>
                    <a:pt x="13" y="46"/>
                  </a:cubicBezTo>
                  <a:cubicBezTo>
                    <a:pt x="12" y="46"/>
                    <a:pt x="11" y="46"/>
                    <a:pt x="10" y="46"/>
                  </a:cubicBezTo>
                  <a:cubicBezTo>
                    <a:pt x="10" y="46"/>
                    <a:pt x="10" y="45"/>
                    <a:pt x="10" y="44"/>
                  </a:cubicBezTo>
                  <a:close/>
                  <a:moveTo>
                    <a:pt x="13" y="44"/>
                  </a:moveTo>
                  <a:cubicBezTo>
                    <a:pt x="14" y="44"/>
                    <a:pt x="15" y="44"/>
                    <a:pt x="16" y="44"/>
                  </a:cubicBezTo>
                  <a:cubicBezTo>
                    <a:pt x="16" y="45"/>
                    <a:pt x="16" y="46"/>
                    <a:pt x="16" y="46"/>
                  </a:cubicBezTo>
                  <a:cubicBezTo>
                    <a:pt x="15" y="46"/>
                    <a:pt x="14" y="46"/>
                    <a:pt x="13" y="46"/>
                  </a:cubicBezTo>
                  <a:cubicBezTo>
                    <a:pt x="13" y="46"/>
                    <a:pt x="13" y="45"/>
                    <a:pt x="13" y="44"/>
                  </a:cubicBezTo>
                  <a:close/>
                  <a:moveTo>
                    <a:pt x="17" y="44"/>
                  </a:moveTo>
                  <a:cubicBezTo>
                    <a:pt x="18" y="44"/>
                    <a:pt x="18" y="44"/>
                    <a:pt x="19" y="44"/>
                  </a:cubicBezTo>
                  <a:cubicBezTo>
                    <a:pt x="19" y="45"/>
                    <a:pt x="19" y="46"/>
                    <a:pt x="19" y="46"/>
                  </a:cubicBezTo>
                  <a:cubicBezTo>
                    <a:pt x="18" y="46"/>
                    <a:pt x="18" y="46"/>
                    <a:pt x="17" y="46"/>
                  </a:cubicBezTo>
                  <a:cubicBezTo>
                    <a:pt x="17" y="46"/>
                    <a:pt x="17" y="45"/>
                    <a:pt x="17" y="44"/>
                  </a:cubicBezTo>
                  <a:close/>
                  <a:moveTo>
                    <a:pt x="20" y="44"/>
                  </a:moveTo>
                  <a:cubicBezTo>
                    <a:pt x="21" y="44"/>
                    <a:pt x="22" y="44"/>
                    <a:pt x="22" y="44"/>
                  </a:cubicBezTo>
                  <a:cubicBezTo>
                    <a:pt x="22" y="45"/>
                    <a:pt x="22" y="46"/>
                    <a:pt x="22" y="46"/>
                  </a:cubicBezTo>
                  <a:cubicBezTo>
                    <a:pt x="22" y="46"/>
                    <a:pt x="21" y="46"/>
                    <a:pt x="20" y="46"/>
                  </a:cubicBezTo>
                  <a:cubicBezTo>
                    <a:pt x="20" y="46"/>
                    <a:pt x="20" y="45"/>
                    <a:pt x="20" y="44"/>
                  </a:cubicBezTo>
                  <a:close/>
                  <a:moveTo>
                    <a:pt x="23" y="44"/>
                  </a:moveTo>
                  <a:cubicBezTo>
                    <a:pt x="24" y="44"/>
                    <a:pt x="25" y="44"/>
                    <a:pt x="26" y="44"/>
                  </a:cubicBezTo>
                  <a:cubicBezTo>
                    <a:pt x="26" y="45"/>
                    <a:pt x="26" y="46"/>
                    <a:pt x="26" y="46"/>
                  </a:cubicBezTo>
                  <a:cubicBezTo>
                    <a:pt x="25" y="46"/>
                    <a:pt x="24" y="46"/>
                    <a:pt x="23" y="46"/>
                  </a:cubicBezTo>
                  <a:cubicBezTo>
                    <a:pt x="23" y="46"/>
                    <a:pt x="23" y="45"/>
                    <a:pt x="23" y="44"/>
                  </a:cubicBezTo>
                  <a:close/>
                  <a:moveTo>
                    <a:pt x="0" y="41"/>
                  </a:moveTo>
                  <a:cubicBezTo>
                    <a:pt x="1" y="41"/>
                    <a:pt x="2" y="41"/>
                    <a:pt x="3" y="41"/>
                  </a:cubicBezTo>
                  <a:cubicBezTo>
                    <a:pt x="3" y="41"/>
                    <a:pt x="3" y="42"/>
                    <a:pt x="3" y="42"/>
                  </a:cubicBezTo>
                  <a:cubicBezTo>
                    <a:pt x="2" y="42"/>
                    <a:pt x="1" y="42"/>
                    <a:pt x="0" y="42"/>
                  </a:cubicBezTo>
                  <a:cubicBezTo>
                    <a:pt x="0" y="42"/>
                    <a:pt x="0" y="41"/>
                    <a:pt x="0" y="41"/>
                  </a:cubicBezTo>
                  <a:close/>
                  <a:moveTo>
                    <a:pt x="7" y="41"/>
                  </a:moveTo>
                  <a:cubicBezTo>
                    <a:pt x="8" y="41"/>
                    <a:pt x="9" y="41"/>
                    <a:pt x="10" y="41"/>
                  </a:cubicBezTo>
                  <a:cubicBezTo>
                    <a:pt x="10" y="41"/>
                    <a:pt x="10" y="42"/>
                    <a:pt x="10" y="42"/>
                  </a:cubicBezTo>
                  <a:cubicBezTo>
                    <a:pt x="9" y="42"/>
                    <a:pt x="8" y="42"/>
                    <a:pt x="7" y="42"/>
                  </a:cubicBezTo>
                  <a:cubicBezTo>
                    <a:pt x="7" y="42"/>
                    <a:pt x="7" y="41"/>
                    <a:pt x="7" y="41"/>
                  </a:cubicBezTo>
                  <a:close/>
                  <a:moveTo>
                    <a:pt x="13" y="41"/>
                  </a:moveTo>
                  <a:cubicBezTo>
                    <a:pt x="14" y="41"/>
                    <a:pt x="15" y="41"/>
                    <a:pt x="16" y="41"/>
                  </a:cubicBezTo>
                  <a:cubicBezTo>
                    <a:pt x="16" y="41"/>
                    <a:pt x="16" y="42"/>
                    <a:pt x="16" y="42"/>
                  </a:cubicBezTo>
                  <a:cubicBezTo>
                    <a:pt x="15" y="42"/>
                    <a:pt x="14" y="42"/>
                    <a:pt x="13" y="42"/>
                  </a:cubicBezTo>
                  <a:cubicBezTo>
                    <a:pt x="13" y="42"/>
                    <a:pt x="13" y="41"/>
                    <a:pt x="13" y="41"/>
                  </a:cubicBezTo>
                  <a:close/>
                  <a:moveTo>
                    <a:pt x="17" y="41"/>
                  </a:moveTo>
                  <a:cubicBezTo>
                    <a:pt x="18" y="41"/>
                    <a:pt x="18" y="41"/>
                    <a:pt x="19" y="41"/>
                  </a:cubicBezTo>
                  <a:cubicBezTo>
                    <a:pt x="19" y="41"/>
                    <a:pt x="19" y="42"/>
                    <a:pt x="19" y="42"/>
                  </a:cubicBezTo>
                  <a:cubicBezTo>
                    <a:pt x="18" y="42"/>
                    <a:pt x="18" y="42"/>
                    <a:pt x="17" y="42"/>
                  </a:cubicBezTo>
                  <a:cubicBezTo>
                    <a:pt x="17" y="42"/>
                    <a:pt x="17" y="41"/>
                    <a:pt x="17" y="41"/>
                  </a:cubicBezTo>
                  <a:close/>
                  <a:moveTo>
                    <a:pt x="20" y="41"/>
                  </a:moveTo>
                  <a:cubicBezTo>
                    <a:pt x="21" y="41"/>
                    <a:pt x="22" y="41"/>
                    <a:pt x="22" y="41"/>
                  </a:cubicBezTo>
                  <a:cubicBezTo>
                    <a:pt x="22" y="41"/>
                    <a:pt x="22" y="42"/>
                    <a:pt x="22" y="42"/>
                  </a:cubicBezTo>
                  <a:cubicBezTo>
                    <a:pt x="22" y="42"/>
                    <a:pt x="21" y="42"/>
                    <a:pt x="20" y="42"/>
                  </a:cubicBezTo>
                  <a:cubicBezTo>
                    <a:pt x="20" y="42"/>
                    <a:pt x="20" y="41"/>
                    <a:pt x="20" y="41"/>
                  </a:cubicBezTo>
                  <a:close/>
                  <a:moveTo>
                    <a:pt x="23" y="41"/>
                  </a:moveTo>
                  <a:cubicBezTo>
                    <a:pt x="24" y="41"/>
                    <a:pt x="25" y="41"/>
                    <a:pt x="26" y="41"/>
                  </a:cubicBezTo>
                  <a:cubicBezTo>
                    <a:pt x="26" y="41"/>
                    <a:pt x="26" y="42"/>
                    <a:pt x="26" y="42"/>
                  </a:cubicBezTo>
                  <a:cubicBezTo>
                    <a:pt x="25" y="42"/>
                    <a:pt x="24" y="42"/>
                    <a:pt x="23" y="42"/>
                  </a:cubicBezTo>
                  <a:cubicBezTo>
                    <a:pt x="23" y="42"/>
                    <a:pt x="23" y="41"/>
                    <a:pt x="23" y="41"/>
                  </a:cubicBezTo>
                  <a:close/>
                  <a:moveTo>
                    <a:pt x="0" y="37"/>
                  </a:moveTo>
                  <a:cubicBezTo>
                    <a:pt x="1" y="37"/>
                    <a:pt x="2" y="37"/>
                    <a:pt x="3" y="37"/>
                  </a:cubicBezTo>
                  <a:cubicBezTo>
                    <a:pt x="3" y="37"/>
                    <a:pt x="3" y="38"/>
                    <a:pt x="3" y="39"/>
                  </a:cubicBezTo>
                  <a:cubicBezTo>
                    <a:pt x="2" y="39"/>
                    <a:pt x="1" y="39"/>
                    <a:pt x="0" y="39"/>
                  </a:cubicBezTo>
                  <a:cubicBezTo>
                    <a:pt x="0" y="38"/>
                    <a:pt x="0" y="37"/>
                    <a:pt x="0" y="37"/>
                  </a:cubicBezTo>
                  <a:close/>
                  <a:moveTo>
                    <a:pt x="7" y="37"/>
                  </a:moveTo>
                  <a:cubicBezTo>
                    <a:pt x="8" y="37"/>
                    <a:pt x="9" y="37"/>
                    <a:pt x="10" y="37"/>
                  </a:cubicBezTo>
                  <a:cubicBezTo>
                    <a:pt x="10" y="37"/>
                    <a:pt x="10" y="38"/>
                    <a:pt x="10" y="39"/>
                  </a:cubicBezTo>
                  <a:cubicBezTo>
                    <a:pt x="9" y="39"/>
                    <a:pt x="8" y="39"/>
                    <a:pt x="7" y="39"/>
                  </a:cubicBezTo>
                  <a:cubicBezTo>
                    <a:pt x="7" y="38"/>
                    <a:pt x="7" y="37"/>
                    <a:pt x="7" y="37"/>
                  </a:cubicBezTo>
                  <a:close/>
                  <a:moveTo>
                    <a:pt x="10" y="37"/>
                  </a:moveTo>
                  <a:cubicBezTo>
                    <a:pt x="11" y="37"/>
                    <a:pt x="12" y="37"/>
                    <a:pt x="13" y="37"/>
                  </a:cubicBezTo>
                  <a:cubicBezTo>
                    <a:pt x="13" y="37"/>
                    <a:pt x="13" y="38"/>
                    <a:pt x="13" y="39"/>
                  </a:cubicBezTo>
                  <a:cubicBezTo>
                    <a:pt x="12" y="39"/>
                    <a:pt x="11" y="39"/>
                    <a:pt x="10" y="39"/>
                  </a:cubicBezTo>
                  <a:cubicBezTo>
                    <a:pt x="10" y="38"/>
                    <a:pt x="10" y="37"/>
                    <a:pt x="10" y="37"/>
                  </a:cubicBezTo>
                  <a:close/>
                  <a:moveTo>
                    <a:pt x="17" y="37"/>
                  </a:moveTo>
                  <a:cubicBezTo>
                    <a:pt x="18" y="37"/>
                    <a:pt x="18" y="37"/>
                    <a:pt x="19" y="37"/>
                  </a:cubicBezTo>
                  <a:cubicBezTo>
                    <a:pt x="19" y="37"/>
                    <a:pt x="19" y="38"/>
                    <a:pt x="19" y="39"/>
                  </a:cubicBezTo>
                  <a:cubicBezTo>
                    <a:pt x="18" y="39"/>
                    <a:pt x="18" y="39"/>
                    <a:pt x="17" y="39"/>
                  </a:cubicBezTo>
                  <a:cubicBezTo>
                    <a:pt x="17" y="38"/>
                    <a:pt x="17" y="37"/>
                    <a:pt x="17" y="37"/>
                  </a:cubicBezTo>
                  <a:close/>
                  <a:moveTo>
                    <a:pt x="23" y="37"/>
                  </a:moveTo>
                  <a:cubicBezTo>
                    <a:pt x="24" y="37"/>
                    <a:pt x="25" y="37"/>
                    <a:pt x="26" y="37"/>
                  </a:cubicBezTo>
                  <a:cubicBezTo>
                    <a:pt x="26" y="37"/>
                    <a:pt x="26" y="38"/>
                    <a:pt x="26" y="39"/>
                  </a:cubicBezTo>
                  <a:cubicBezTo>
                    <a:pt x="25" y="39"/>
                    <a:pt x="24" y="39"/>
                    <a:pt x="23" y="39"/>
                  </a:cubicBezTo>
                  <a:cubicBezTo>
                    <a:pt x="23" y="38"/>
                    <a:pt x="23" y="37"/>
                    <a:pt x="23" y="37"/>
                  </a:cubicBezTo>
                  <a:close/>
                  <a:moveTo>
                    <a:pt x="0" y="33"/>
                  </a:moveTo>
                  <a:cubicBezTo>
                    <a:pt x="1" y="33"/>
                    <a:pt x="2" y="33"/>
                    <a:pt x="3" y="33"/>
                  </a:cubicBezTo>
                  <a:cubicBezTo>
                    <a:pt x="3" y="34"/>
                    <a:pt x="3" y="34"/>
                    <a:pt x="3" y="35"/>
                  </a:cubicBezTo>
                  <a:cubicBezTo>
                    <a:pt x="2" y="35"/>
                    <a:pt x="1" y="35"/>
                    <a:pt x="0" y="35"/>
                  </a:cubicBezTo>
                  <a:cubicBezTo>
                    <a:pt x="0" y="34"/>
                    <a:pt x="0" y="34"/>
                    <a:pt x="0" y="33"/>
                  </a:cubicBezTo>
                  <a:close/>
                  <a:moveTo>
                    <a:pt x="7" y="33"/>
                  </a:moveTo>
                  <a:cubicBezTo>
                    <a:pt x="8" y="33"/>
                    <a:pt x="9" y="33"/>
                    <a:pt x="10" y="33"/>
                  </a:cubicBezTo>
                  <a:cubicBezTo>
                    <a:pt x="10" y="34"/>
                    <a:pt x="10" y="34"/>
                    <a:pt x="10" y="35"/>
                  </a:cubicBezTo>
                  <a:cubicBezTo>
                    <a:pt x="9" y="35"/>
                    <a:pt x="8" y="35"/>
                    <a:pt x="7" y="35"/>
                  </a:cubicBezTo>
                  <a:cubicBezTo>
                    <a:pt x="7" y="34"/>
                    <a:pt x="7" y="34"/>
                    <a:pt x="7" y="33"/>
                  </a:cubicBezTo>
                  <a:close/>
                  <a:moveTo>
                    <a:pt x="10" y="33"/>
                  </a:moveTo>
                  <a:cubicBezTo>
                    <a:pt x="11" y="33"/>
                    <a:pt x="12" y="33"/>
                    <a:pt x="13" y="33"/>
                  </a:cubicBezTo>
                  <a:cubicBezTo>
                    <a:pt x="13" y="34"/>
                    <a:pt x="13" y="34"/>
                    <a:pt x="13" y="35"/>
                  </a:cubicBezTo>
                  <a:cubicBezTo>
                    <a:pt x="12" y="35"/>
                    <a:pt x="11" y="35"/>
                    <a:pt x="10" y="35"/>
                  </a:cubicBezTo>
                  <a:cubicBezTo>
                    <a:pt x="10" y="34"/>
                    <a:pt x="10" y="34"/>
                    <a:pt x="10" y="33"/>
                  </a:cubicBezTo>
                  <a:close/>
                  <a:moveTo>
                    <a:pt x="17" y="33"/>
                  </a:moveTo>
                  <a:cubicBezTo>
                    <a:pt x="18" y="33"/>
                    <a:pt x="18" y="33"/>
                    <a:pt x="19" y="33"/>
                  </a:cubicBezTo>
                  <a:cubicBezTo>
                    <a:pt x="19" y="34"/>
                    <a:pt x="19" y="34"/>
                    <a:pt x="19" y="35"/>
                  </a:cubicBezTo>
                  <a:cubicBezTo>
                    <a:pt x="18" y="35"/>
                    <a:pt x="18" y="35"/>
                    <a:pt x="17" y="35"/>
                  </a:cubicBezTo>
                  <a:cubicBezTo>
                    <a:pt x="17" y="34"/>
                    <a:pt x="17" y="34"/>
                    <a:pt x="17" y="33"/>
                  </a:cubicBezTo>
                  <a:close/>
                  <a:moveTo>
                    <a:pt x="20" y="33"/>
                  </a:moveTo>
                  <a:cubicBezTo>
                    <a:pt x="21" y="33"/>
                    <a:pt x="22" y="33"/>
                    <a:pt x="22" y="33"/>
                  </a:cubicBezTo>
                  <a:cubicBezTo>
                    <a:pt x="22" y="34"/>
                    <a:pt x="22" y="34"/>
                    <a:pt x="22" y="35"/>
                  </a:cubicBezTo>
                  <a:cubicBezTo>
                    <a:pt x="22" y="35"/>
                    <a:pt x="21" y="35"/>
                    <a:pt x="20" y="35"/>
                  </a:cubicBezTo>
                  <a:cubicBezTo>
                    <a:pt x="20" y="34"/>
                    <a:pt x="20" y="34"/>
                    <a:pt x="20" y="33"/>
                  </a:cubicBezTo>
                  <a:close/>
                  <a:moveTo>
                    <a:pt x="7" y="29"/>
                  </a:moveTo>
                  <a:cubicBezTo>
                    <a:pt x="8" y="29"/>
                    <a:pt x="9" y="29"/>
                    <a:pt x="10" y="29"/>
                  </a:cubicBezTo>
                  <a:cubicBezTo>
                    <a:pt x="10" y="30"/>
                    <a:pt x="10" y="31"/>
                    <a:pt x="10" y="31"/>
                  </a:cubicBezTo>
                  <a:cubicBezTo>
                    <a:pt x="9" y="31"/>
                    <a:pt x="8" y="31"/>
                    <a:pt x="7" y="31"/>
                  </a:cubicBezTo>
                  <a:cubicBezTo>
                    <a:pt x="7" y="31"/>
                    <a:pt x="7" y="30"/>
                    <a:pt x="7" y="29"/>
                  </a:cubicBezTo>
                  <a:close/>
                  <a:moveTo>
                    <a:pt x="10" y="29"/>
                  </a:moveTo>
                  <a:cubicBezTo>
                    <a:pt x="11" y="29"/>
                    <a:pt x="12" y="29"/>
                    <a:pt x="13" y="29"/>
                  </a:cubicBezTo>
                  <a:cubicBezTo>
                    <a:pt x="13" y="30"/>
                    <a:pt x="13" y="31"/>
                    <a:pt x="13" y="31"/>
                  </a:cubicBezTo>
                  <a:cubicBezTo>
                    <a:pt x="12" y="31"/>
                    <a:pt x="11" y="31"/>
                    <a:pt x="10" y="31"/>
                  </a:cubicBezTo>
                  <a:cubicBezTo>
                    <a:pt x="10" y="31"/>
                    <a:pt x="10" y="30"/>
                    <a:pt x="10" y="29"/>
                  </a:cubicBezTo>
                  <a:close/>
                  <a:moveTo>
                    <a:pt x="13" y="29"/>
                  </a:moveTo>
                  <a:cubicBezTo>
                    <a:pt x="14" y="29"/>
                    <a:pt x="15" y="29"/>
                    <a:pt x="16" y="29"/>
                  </a:cubicBezTo>
                  <a:cubicBezTo>
                    <a:pt x="16" y="30"/>
                    <a:pt x="16" y="31"/>
                    <a:pt x="16" y="31"/>
                  </a:cubicBezTo>
                  <a:cubicBezTo>
                    <a:pt x="15" y="31"/>
                    <a:pt x="14" y="31"/>
                    <a:pt x="13" y="31"/>
                  </a:cubicBezTo>
                  <a:cubicBezTo>
                    <a:pt x="13" y="31"/>
                    <a:pt x="13" y="30"/>
                    <a:pt x="13" y="29"/>
                  </a:cubicBezTo>
                  <a:close/>
                  <a:moveTo>
                    <a:pt x="17" y="29"/>
                  </a:moveTo>
                  <a:cubicBezTo>
                    <a:pt x="18" y="29"/>
                    <a:pt x="18" y="29"/>
                    <a:pt x="19" y="29"/>
                  </a:cubicBezTo>
                  <a:cubicBezTo>
                    <a:pt x="19" y="30"/>
                    <a:pt x="19" y="31"/>
                    <a:pt x="19" y="31"/>
                  </a:cubicBezTo>
                  <a:cubicBezTo>
                    <a:pt x="18" y="31"/>
                    <a:pt x="18" y="31"/>
                    <a:pt x="17" y="31"/>
                  </a:cubicBezTo>
                  <a:cubicBezTo>
                    <a:pt x="17" y="31"/>
                    <a:pt x="17" y="30"/>
                    <a:pt x="17" y="29"/>
                  </a:cubicBezTo>
                  <a:close/>
                  <a:moveTo>
                    <a:pt x="23" y="29"/>
                  </a:moveTo>
                  <a:cubicBezTo>
                    <a:pt x="24" y="29"/>
                    <a:pt x="25" y="29"/>
                    <a:pt x="26" y="29"/>
                  </a:cubicBezTo>
                  <a:cubicBezTo>
                    <a:pt x="26" y="30"/>
                    <a:pt x="26" y="31"/>
                    <a:pt x="26" y="31"/>
                  </a:cubicBezTo>
                  <a:cubicBezTo>
                    <a:pt x="25" y="31"/>
                    <a:pt x="24" y="31"/>
                    <a:pt x="23" y="31"/>
                  </a:cubicBezTo>
                  <a:cubicBezTo>
                    <a:pt x="23" y="31"/>
                    <a:pt x="23" y="30"/>
                    <a:pt x="23" y="29"/>
                  </a:cubicBezTo>
                  <a:close/>
                  <a:moveTo>
                    <a:pt x="0" y="26"/>
                  </a:moveTo>
                  <a:cubicBezTo>
                    <a:pt x="1" y="26"/>
                    <a:pt x="2" y="26"/>
                    <a:pt x="3" y="26"/>
                  </a:cubicBezTo>
                  <a:cubicBezTo>
                    <a:pt x="3" y="26"/>
                    <a:pt x="3" y="27"/>
                    <a:pt x="3" y="28"/>
                  </a:cubicBezTo>
                  <a:cubicBezTo>
                    <a:pt x="2" y="28"/>
                    <a:pt x="1" y="28"/>
                    <a:pt x="0" y="28"/>
                  </a:cubicBezTo>
                  <a:cubicBezTo>
                    <a:pt x="0" y="27"/>
                    <a:pt x="0" y="26"/>
                    <a:pt x="0" y="26"/>
                  </a:cubicBezTo>
                  <a:close/>
                  <a:moveTo>
                    <a:pt x="7" y="26"/>
                  </a:moveTo>
                  <a:cubicBezTo>
                    <a:pt x="8" y="26"/>
                    <a:pt x="9" y="26"/>
                    <a:pt x="10" y="26"/>
                  </a:cubicBezTo>
                  <a:cubicBezTo>
                    <a:pt x="10" y="26"/>
                    <a:pt x="10" y="27"/>
                    <a:pt x="10" y="28"/>
                  </a:cubicBezTo>
                  <a:cubicBezTo>
                    <a:pt x="9" y="28"/>
                    <a:pt x="8" y="28"/>
                    <a:pt x="7" y="28"/>
                  </a:cubicBezTo>
                  <a:cubicBezTo>
                    <a:pt x="7" y="27"/>
                    <a:pt x="7" y="26"/>
                    <a:pt x="7" y="26"/>
                  </a:cubicBezTo>
                  <a:close/>
                  <a:moveTo>
                    <a:pt x="10" y="26"/>
                  </a:moveTo>
                  <a:cubicBezTo>
                    <a:pt x="11" y="26"/>
                    <a:pt x="12" y="26"/>
                    <a:pt x="13" y="26"/>
                  </a:cubicBezTo>
                  <a:cubicBezTo>
                    <a:pt x="13" y="26"/>
                    <a:pt x="13" y="27"/>
                    <a:pt x="13" y="28"/>
                  </a:cubicBezTo>
                  <a:cubicBezTo>
                    <a:pt x="12" y="28"/>
                    <a:pt x="11" y="28"/>
                    <a:pt x="10" y="28"/>
                  </a:cubicBezTo>
                  <a:cubicBezTo>
                    <a:pt x="10" y="27"/>
                    <a:pt x="10" y="26"/>
                    <a:pt x="10" y="26"/>
                  </a:cubicBezTo>
                  <a:close/>
                  <a:moveTo>
                    <a:pt x="13" y="26"/>
                  </a:moveTo>
                  <a:cubicBezTo>
                    <a:pt x="14" y="26"/>
                    <a:pt x="15" y="26"/>
                    <a:pt x="16" y="26"/>
                  </a:cubicBezTo>
                  <a:cubicBezTo>
                    <a:pt x="16" y="26"/>
                    <a:pt x="16" y="27"/>
                    <a:pt x="16" y="28"/>
                  </a:cubicBezTo>
                  <a:cubicBezTo>
                    <a:pt x="15" y="28"/>
                    <a:pt x="14" y="28"/>
                    <a:pt x="13" y="28"/>
                  </a:cubicBezTo>
                  <a:cubicBezTo>
                    <a:pt x="13" y="27"/>
                    <a:pt x="13" y="26"/>
                    <a:pt x="13" y="26"/>
                  </a:cubicBezTo>
                  <a:close/>
                  <a:moveTo>
                    <a:pt x="0" y="22"/>
                  </a:moveTo>
                  <a:cubicBezTo>
                    <a:pt x="1" y="22"/>
                    <a:pt x="2" y="22"/>
                    <a:pt x="3" y="22"/>
                  </a:cubicBezTo>
                  <a:cubicBezTo>
                    <a:pt x="3" y="23"/>
                    <a:pt x="3" y="23"/>
                    <a:pt x="3" y="24"/>
                  </a:cubicBezTo>
                  <a:cubicBezTo>
                    <a:pt x="2" y="24"/>
                    <a:pt x="1" y="24"/>
                    <a:pt x="0" y="24"/>
                  </a:cubicBezTo>
                  <a:cubicBezTo>
                    <a:pt x="0" y="23"/>
                    <a:pt x="0" y="23"/>
                    <a:pt x="0" y="22"/>
                  </a:cubicBezTo>
                  <a:close/>
                  <a:moveTo>
                    <a:pt x="7" y="22"/>
                  </a:moveTo>
                  <a:cubicBezTo>
                    <a:pt x="8" y="22"/>
                    <a:pt x="9" y="22"/>
                    <a:pt x="10" y="22"/>
                  </a:cubicBezTo>
                  <a:cubicBezTo>
                    <a:pt x="10" y="23"/>
                    <a:pt x="10" y="23"/>
                    <a:pt x="10" y="24"/>
                  </a:cubicBezTo>
                  <a:cubicBezTo>
                    <a:pt x="9" y="24"/>
                    <a:pt x="8" y="24"/>
                    <a:pt x="7" y="24"/>
                  </a:cubicBezTo>
                  <a:cubicBezTo>
                    <a:pt x="7" y="23"/>
                    <a:pt x="7" y="23"/>
                    <a:pt x="7" y="22"/>
                  </a:cubicBezTo>
                  <a:close/>
                  <a:moveTo>
                    <a:pt x="10" y="22"/>
                  </a:moveTo>
                  <a:cubicBezTo>
                    <a:pt x="11" y="22"/>
                    <a:pt x="12" y="22"/>
                    <a:pt x="13" y="22"/>
                  </a:cubicBezTo>
                  <a:cubicBezTo>
                    <a:pt x="13" y="23"/>
                    <a:pt x="13" y="23"/>
                    <a:pt x="13" y="24"/>
                  </a:cubicBezTo>
                  <a:cubicBezTo>
                    <a:pt x="12" y="24"/>
                    <a:pt x="11" y="24"/>
                    <a:pt x="10" y="24"/>
                  </a:cubicBezTo>
                  <a:cubicBezTo>
                    <a:pt x="10" y="23"/>
                    <a:pt x="10" y="23"/>
                    <a:pt x="10" y="22"/>
                  </a:cubicBezTo>
                  <a:close/>
                  <a:moveTo>
                    <a:pt x="13" y="22"/>
                  </a:moveTo>
                  <a:cubicBezTo>
                    <a:pt x="14" y="22"/>
                    <a:pt x="15" y="22"/>
                    <a:pt x="16" y="22"/>
                  </a:cubicBezTo>
                  <a:cubicBezTo>
                    <a:pt x="16" y="23"/>
                    <a:pt x="16" y="23"/>
                    <a:pt x="16" y="24"/>
                  </a:cubicBezTo>
                  <a:cubicBezTo>
                    <a:pt x="15" y="24"/>
                    <a:pt x="14" y="24"/>
                    <a:pt x="13" y="24"/>
                  </a:cubicBezTo>
                  <a:cubicBezTo>
                    <a:pt x="13" y="23"/>
                    <a:pt x="13" y="23"/>
                    <a:pt x="13" y="22"/>
                  </a:cubicBezTo>
                  <a:close/>
                  <a:moveTo>
                    <a:pt x="17" y="22"/>
                  </a:moveTo>
                  <a:cubicBezTo>
                    <a:pt x="18" y="22"/>
                    <a:pt x="18" y="22"/>
                    <a:pt x="19" y="22"/>
                  </a:cubicBezTo>
                  <a:cubicBezTo>
                    <a:pt x="19" y="23"/>
                    <a:pt x="19" y="23"/>
                    <a:pt x="19" y="24"/>
                  </a:cubicBezTo>
                  <a:cubicBezTo>
                    <a:pt x="18" y="24"/>
                    <a:pt x="18" y="24"/>
                    <a:pt x="17" y="24"/>
                  </a:cubicBezTo>
                  <a:cubicBezTo>
                    <a:pt x="17" y="23"/>
                    <a:pt x="17" y="23"/>
                    <a:pt x="17" y="22"/>
                  </a:cubicBezTo>
                  <a:close/>
                  <a:moveTo>
                    <a:pt x="20" y="22"/>
                  </a:moveTo>
                  <a:cubicBezTo>
                    <a:pt x="21" y="22"/>
                    <a:pt x="22" y="22"/>
                    <a:pt x="22" y="22"/>
                  </a:cubicBezTo>
                  <a:cubicBezTo>
                    <a:pt x="22" y="23"/>
                    <a:pt x="22" y="23"/>
                    <a:pt x="22" y="24"/>
                  </a:cubicBezTo>
                  <a:cubicBezTo>
                    <a:pt x="22" y="24"/>
                    <a:pt x="21" y="24"/>
                    <a:pt x="20" y="24"/>
                  </a:cubicBezTo>
                  <a:cubicBezTo>
                    <a:pt x="20" y="23"/>
                    <a:pt x="20" y="23"/>
                    <a:pt x="20" y="22"/>
                  </a:cubicBezTo>
                  <a:close/>
                  <a:moveTo>
                    <a:pt x="23" y="22"/>
                  </a:moveTo>
                  <a:cubicBezTo>
                    <a:pt x="24" y="22"/>
                    <a:pt x="25" y="22"/>
                    <a:pt x="26" y="22"/>
                  </a:cubicBezTo>
                  <a:cubicBezTo>
                    <a:pt x="26" y="23"/>
                    <a:pt x="26" y="23"/>
                    <a:pt x="26" y="24"/>
                  </a:cubicBezTo>
                  <a:cubicBezTo>
                    <a:pt x="25" y="24"/>
                    <a:pt x="24" y="24"/>
                    <a:pt x="23" y="24"/>
                  </a:cubicBezTo>
                  <a:cubicBezTo>
                    <a:pt x="23" y="23"/>
                    <a:pt x="23" y="23"/>
                    <a:pt x="23" y="22"/>
                  </a:cubicBezTo>
                  <a:close/>
                  <a:moveTo>
                    <a:pt x="0" y="18"/>
                  </a:moveTo>
                  <a:cubicBezTo>
                    <a:pt x="1" y="18"/>
                    <a:pt x="2" y="18"/>
                    <a:pt x="3" y="18"/>
                  </a:cubicBezTo>
                  <a:cubicBezTo>
                    <a:pt x="3" y="19"/>
                    <a:pt x="3" y="20"/>
                    <a:pt x="3" y="20"/>
                  </a:cubicBezTo>
                  <a:cubicBezTo>
                    <a:pt x="2" y="20"/>
                    <a:pt x="1" y="20"/>
                    <a:pt x="0" y="20"/>
                  </a:cubicBezTo>
                  <a:cubicBezTo>
                    <a:pt x="0" y="20"/>
                    <a:pt x="0" y="19"/>
                    <a:pt x="0" y="18"/>
                  </a:cubicBezTo>
                  <a:close/>
                  <a:moveTo>
                    <a:pt x="10" y="18"/>
                  </a:moveTo>
                  <a:cubicBezTo>
                    <a:pt x="11" y="18"/>
                    <a:pt x="12" y="18"/>
                    <a:pt x="13" y="18"/>
                  </a:cubicBezTo>
                  <a:cubicBezTo>
                    <a:pt x="13" y="19"/>
                    <a:pt x="13" y="20"/>
                    <a:pt x="13" y="20"/>
                  </a:cubicBezTo>
                  <a:cubicBezTo>
                    <a:pt x="12" y="20"/>
                    <a:pt x="11" y="20"/>
                    <a:pt x="10" y="20"/>
                  </a:cubicBezTo>
                  <a:cubicBezTo>
                    <a:pt x="10" y="20"/>
                    <a:pt x="10" y="19"/>
                    <a:pt x="10" y="18"/>
                  </a:cubicBezTo>
                  <a:close/>
                  <a:moveTo>
                    <a:pt x="13" y="18"/>
                  </a:moveTo>
                  <a:cubicBezTo>
                    <a:pt x="14" y="18"/>
                    <a:pt x="15" y="18"/>
                    <a:pt x="16" y="18"/>
                  </a:cubicBezTo>
                  <a:cubicBezTo>
                    <a:pt x="16" y="19"/>
                    <a:pt x="16" y="20"/>
                    <a:pt x="16" y="20"/>
                  </a:cubicBezTo>
                  <a:cubicBezTo>
                    <a:pt x="15" y="20"/>
                    <a:pt x="14" y="20"/>
                    <a:pt x="13" y="20"/>
                  </a:cubicBezTo>
                  <a:cubicBezTo>
                    <a:pt x="13" y="20"/>
                    <a:pt x="13" y="19"/>
                    <a:pt x="13" y="18"/>
                  </a:cubicBezTo>
                  <a:close/>
                  <a:moveTo>
                    <a:pt x="23" y="18"/>
                  </a:moveTo>
                  <a:cubicBezTo>
                    <a:pt x="24" y="18"/>
                    <a:pt x="25" y="18"/>
                    <a:pt x="26" y="18"/>
                  </a:cubicBezTo>
                  <a:cubicBezTo>
                    <a:pt x="26" y="19"/>
                    <a:pt x="26" y="20"/>
                    <a:pt x="26" y="20"/>
                  </a:cubicBezTo>
                  <a:cubicBezTo>
                    <a:pt x="25" y="20"/>
                    <a:pt x="24" y="20"/>
                    <a:pt x="23" y="20"/>
                  </a:cubicBezTo>
                  <a:cubicBezTo>
                    <a:pt x="23" y="20"/>
                    <a:pt x="23" y="19"/>
                    <a:pt x="23" y="18"/>
                  </a:cubicBezTo>
                  <a:close/>
                  <a:moveTo>
                    <a:pt x="0" y="15"/>
                  </a:moveTo>
                  <a:cubicBezTo>
                    <a:pt x="1" y="15"/>
                    <a:pt x="2" y="15"/>
                    <a:pt x="3" y="15"/>
                  </a:cubicBezTo>
                  <a:cubicBezTo>
                    <a:pt x="3" y="15"/>
                    <a:pt x="3" y="16"/>
                    <a:pt x="3" y="16"/>
                  </a:cubicBezTo>
                  <a:cubicBezTo>
                    <a:pt x="2" y="16"/>
                    <a:pt x="1" y="16"/>
                    <a:pt x="0" y="16"/>
                  </a:cubicBezTo>
                  <a:cubicBezTo>
                    <a:pt x="0" y="16"/>
                    <a:pt x="0" y="15"/>
                    <a:pt x="0" y="15"/>
                  </a:cubicBezTo>
                  <a:close/>
                  <a:moveTo>
                    <a:pt x="7" y="15"/>
                  </a:moveTo>
                  <a:cubicBezTo>
                    <a:pt x="8" y="15"/>
                    <a:pt x="9" y="15"/>
                    <a:pt x="10" y="15"/>
                  </a:cubicBezTo>
                  <a:cubicBezTo>
                    <a:pt x="10" y="15"/>
                    <a:pt x="10" y="16"/>
                    <a:pt x="10" y="16"/>
                  </a:cubicBezTo>
                  <a:cubicBezTo>
                    <a:pt x="9" y="16"/>
                    <a:pt x="8" y="16"/>
                    <a:pt x="7" y="16"/>
                  </a:cubicBezTo>
                  <a:cubicBezTo>
                    <a:pt x="7" y="16"/>
                    <a:pt x="7" y="15"/>
                    <a:pt x="7" y="15"/>
                  </a:cubicBezTo>
                  <a:close/>
                  <a:moveTo>
                    <a:pt x="10" y="15"/>
                  </a:moveTo>
                  <a:cubicBezTo>
                    <a:pt x="11" y="15"/>
                    <a:pt x="12" y="15"/>
                    <a:pt x="13" y="15"/>
                  </a:cubicBezTo>
                  <a:cubicBezTo>
                    <a:pt x="13" y="15"/>
                    <a:pt x="13" y="16"/>
                    <a:pt x="13" y="16"/>
                  </a:cubicBezTo>
                  <a:cubicBezTo>
                    <a:pt x="12" y="16"/>
                    <a:pt x="11" y="16"/>
                    <a:pt x="10" y="16"/>
                  </a:cubicBezTo>
                  <a:cubicBezTo>
                    <a:pt x="10" y="16"/>
                    <a:pt x="10" y="15"/>
                    <a:pt x="10" y="15"/>
                  </a:cubicBezTo>
                  <a:close/>
                  <a:moveTo>
                    <a:pt x="13" y="15"/>
                  </a:moveTo>
                  <a:cubicBezTo>
                    <a:pt x="14" y="15"/>
                    <a:pt x="15" y="15"/>
                    <a:pt x="16" y="15"/>
                  </a:cubicBezTo>
                  <a:cubicBezTo>
                    <a:pt x="16" y="15"/>
                    <a:pt x="16" y="16"/>
                    <a:pt x="16" y="16"/>
                  </a:cubicBezTo>
                  <a:cubicBezTo>
                    <a:pt x="15" y="16"/>
                    <a:pt x="14" y="16"/>
                    <a:pt x="13" y="16"/>
                  </a:cubicBezTo>
                  <a:cubicBezTo>
                    <a:pt x="13" y="16"/>
                    <a:pt x="13" y="15"/>
                    <a:pt x="13" y="15"/>
                  </a:cubicBezTo>
                  <a:close/>
                  <a:moveTo>
                    <a:pt x="17" y="15"/>
                  </a:moveTo>
                  <a:cubicBezTo>
                    <a:pt x="18" y="15"/>
                    <a:pt x="18" y="15"/>
                    <a:pt x="19" y="15"/>
                  </a:cubicBezTo>
                  <a:cubicBezTo>
                    <a:pt x="19" y="15"/>
                    <a:pt x="19" y="16"/>
                    <a:pt x="19" y="16"/>
                  </a:cubicBezTo>
                  <a:cubicBezTo>
                    <a:pt x="18" y="16"/>
                    <a:pt x="18" y="16"/>
                    <a:pt x="17" y="16"/>
                  </a:cubicBezTo>
                  <a:cubicBezTo>
                    <a:pt x="17" y="16"/>
                    <a:pt x="17" y="15"/>
                    <a:pt x="17" y="15"/>
                  </a:cubicBezTo>
                  <a:close/>
                  <a:moveTo>
                    <a:pt x="20" y="15"/>
                  </a:moveTo>
                  <a:cubicBezTo>
                    <a:pt x="21" y="15"/>
                    <a:pt x="22" y="15"/>
                    <a:pt x="22" y="15"/>
                  </a:cubicBezTo>
                  <a:cubicBezTo>
                    <a:pt x="22" y="15"/>
                    <a:pt x="22" y="16"/>
                    <a:pt x="22" y="16"/>
                  </a:cubicBezTo>
                  <a:cubicBezTo>
                    <a:pt x="22" y="16"/>
                    <a:pt x="21" y="16"/>
                    <a:pt x="20" y="16"/>
                  </a:cubicBezTo>
                  <a:cubicBezTo>
                    <a:pt x="20" y="16"/>
                    <a:pt x="20" y="15"/>
                    <a:pt x="20" y="15"/>
                  </a:cubicBezTo>
                  <a:close/>
                  <a:moveTo>
                    <a:pt x="23" y="15"/>
                  </a:moveTo>
                  <a:cubicBezTo>
                    <a:pt x="24" y="15"/>
                    <a:pt x="25" y="15"/>
                    <a:pt x="26" y="15"/>
                  </a:cubicBezTo>
                  <a:cubicBezTo>
                    <a:pt x="26" y="15"/>
                    <a:pt x="26" y="16"/>
                    <a:pt x="26" y="16"/>
                  </a:cubicBezTo>
                  <a:cubicBezTo>
                    <a:pt x="25" y="16"/>
                    <a:pt x="24" y="16"/>
                    <a:pt x="23" y="16"/>
                  </a:cubicBezTo>
                  <a:cubicBezTo>
                    <a:pt x="23" y="16"/>
                    <a:pt x="23" y="15"/>
                    <a:pt x="23" y="15"/>
                  </a:cubicBezTo>
                  <a:close/>
                  <a:moveTo>
                    <a:pt x="10" y="11"/>
                  </a:moveTo>
                  <a:cubicBezTo>
                    <a:pt x="11" y="11"/>
                    <a:pt x="12" y="11"/>
                    <a:pt x="13" y="11"/>
                  </a:cubicBezTo>
                  <a:cubicBezTo>
                    <a:pt x="13" y="12"/>
                    <a:pt x="13" y="12"/>
                    <a:pt x="13" y="13"/>
                  </a:cubicBezTo>
                  <a:cubicBezTo>
                    <a:pt x="12" y="13"/>
                    <a:pt x="11" y="13"/>
                    <a:pt x="10" y="13"/>
                  </a:cubicBezTo>
                  <a:cubicBezTo>
                    <a:pt x="10" y="12"/>
                    <a:pt x="10" y="12"/>
                    <a:pt x="10" y="11"/>
                  </a:cubicBezTo>
                  <a:close/>
                  <a:moveTo>
                    <a:pt x="13" y="11"/>
                  </a:moveTo>
                  <a:cubicBezTo>
                    <a:pt x="14" y="11"/>
                    <a:pt x="15" y="11"/>
                    <a:pt x="16" y="11"/>
                  </a:cubicBezTo>
                  <a:cubicBezTo>
                    <a:pt x="16" y="12"/>
                    <a:pt x="16" y="12"/>
                    <a:pt x="16" y="13"/>
                  </a:cubicBezTo>
                  <a:cubicBezTo>
                    <a:pt x="15" y="13"/>
                    <a:pt x="14" y="13"/>
                    <a:pt x="13" y="13"/>
                  </a:cubicBezTo>
                  <a:cubicBezTo>
                    <a:pt x="13" y="12"/>
                    <a:pt x="13" y="12"/>
                    <a:pt x="13" y="11"/>
                  </a:cubicBezTo>
                  <a:close/>
                  <a:moveTo>
                    <a:pt x="20" y="11"/>
                  </a:moveTo>
                  <a:cubicBezTo>
                    <a:pt x="21" y="11"/>
                    <a:pt x="22" y="11"/>
                    <a:pt x="22" y="11"/>
                  </a:cubicBezTo>
                  <a:cubicBezTo>
                    <a:pt x="22" y="12"/>
                    <a:pt x="22" y="12"/>
                    <a:pt x="22" y="13"/>
                  </a:cubicBezTo>
                  <a:cubicBezTo>
                    <a:pt x="22" y="13"/>
                    <a:pt x="21" y="13"/>
                    <a:pt x="20" y="13"/>
                  </a:cubicBezTo>
                  <a:cubicBezTo>
                    <a:pt x="20" y="12"/>
                    <a:pt x="20" y="12"/>
                    <a:pt x="20" y="11"/>
                  </a:cubicBezTo>
                  <a:close/>
                  <a:moveTo>
                    <a:pt x="7" y="7"/>
                  </a:moveTo>
                  <a:cubicBezTo>
                    <a:pt x="8" y="7"/>
                    <a:pt x="9" y="7"/>
                    <a:pt x="10" y="7"/>
                  </a:cubicBezTo>
                  <a:cubicBezTo>
                    <a:pt x="10" y="8"/>
                    <a:pt x="10" y="8"/>
                    <a:pt x="10" y="9"/>
                  </a:cubicBezTo>
                  <a:cubicBezTo>
                    <a:pt x="9" y="9"/>
                    <a:pt x="8" y="9"/>
                    <a:pt x="7" y="9"/>
                  </a:cubicBezTo>
                  <a:cubicBezTo>
                    <a:pt x="7" y="8"/>
                    <a:pt x="7" y="8"/>
                    <a:pt x="7" y="7"/>
                  </a:cubicBezTo>
                  <a:close/>
                  <a:moveTo>
                    <a:pt x="17" y="7"/>
                  </a:moveTo>
                  <a:cubicBezTo>
                    <a:pt x="18" y="7"/>
                    <a:pt x="18" y="7"/>
                    <a:pt x="19" y="7"/>
                  </a:cubicBezTo>
                  <a:cubicBezTo>
                    <a:pt x="19" y="8"/>
                    <a:pt x="19" y="8"/>
                    <a:pt x="19" y="9"/>
                  </a:cubicBezTo>
                  <a:cubicBezTo>
                    <a:pt x="18" y="9"/>
                    <a:pt x="18" y="9"/>
                    <a:pt x="17" y="9"/>
                  </a:cubicBezTo>
                  <a:cubicBezTo>
                    <a:pt x="17" y="8"/>
                    <a:pt x="17" y="8"/>
                    <a:pt x="17" y="7"/>
                  </a:cubicBezTo>
                  <a:close/>
                  <a:moveTo>
                    <a:pt x="20" y="7"/>
                  </a:moveTo>
                  <a:cubicBezTo>
                    <a:pt x="21" y="7"/>
                    <a:pt x="22" y="7"/>
                    <a:pt x="22" y="7"/>
                  </a:cubicBezTo>
                  <a:cubicBezTo>
                    <a:pt x="22" y="8"/>
                    <a:pt x="22" y="8"/>
                    <a:pt x="22" y="9"/>
                  </a:cubicBezTo>
                  <a:cubicBezTo>
                    <a:pt x="22" y="9"/>
                    <a:pt x="21" y="9"/>
                    <a:pt x="20" y="9"/>
                  </a:cubicBezTo>
                  <a:cubicBezTo>
                    <a:pt x="20" y="8"/>
                    <a:pt x="20" y="8"/>
                    <a:pt x="20" y="7"/>
                  </a:cubicBezTo>
                  <a:close/>
                  <a:moveTo>
                    <a:pt x="23" y="7"/>
                  </a:moveTo>
                  <a:cubicBezTo>
                    <a:pt x="24" y="7"/>
                    <a:pt x="25" y="7"/>
                    <a:pt x="26" y="7"/>
                  </a:cubicBezTo>
                  <a:cubicBezTo>
                    <a:pt x="26" y="8"/>
                    <a:pt x="26" y="8"/>
                    <a:pt x="26" y="9"/>
                  </a:cubicBezTo>
                  <a:cubicBezTo>
                    <a:pt x="25" y="9"/>
                    <a:pt x="24" y="9"/>
                    <a:pt x="23" y="9"/>
                  </a:cubicBezTo>
                  <a:cubicBezTo>
                    <a:pt x="23" y="8"/>
                    <a:pt x="23" y="8"/>
                    <a:pt x="23" y="7"/>
                  </a:cubicBezTo>
                  <a:close/>
                  <a:moveTo>
                    <a:pt x="7" y="3"/>
                  </a:moveTo>
                  <a:cubicBezTo>
                    <a:pt x="8" y="3"/>
                    <a:pt x="9" y="3"/>
                    <a:pt x="10" y="3"/>
                  </a:cubicBezTo>
                  <a:cubicBezTo>
                    <a:pt x="10" y="4"/>
                    <a:pt x="10" y="5"/>
                    <a:pt x="10" y="5"/>
                  </a:cubicBezTo>
                  <a:cubicBezTo>
                    <a:pt x="9" y="5"/>
                    <a:pt x="8" y="5"/>
                    <a:pt x="7" y="5"/>
                  </a:cubicBezTo>
                  <a:cubicBezTo>
                    <a:pt x="7" y="5"/>
                    <a:pt x="7" y="4"/>
                    <a:pt x="7" y="3"/>
                  </a:cubicBezTo>
                  <a:close/>
                  <a:moveTo>
                    <a:pt x="10" y="3"/>
                  </a:moveTo>
                  <a:cubicBezTo>
                    <a:pt x="11" y="3"/>
                    <a:pt x="12" y="3"/>
                    <a:pt x="13" y="3"/>
                  </a:cubicBezTo>
                  <a:cubicBezTo>
                    <a:pt x="13" y="4"/>
                    <a:pt x="13" y="5"/>
                    <a:pt x="13" y="5"/>
                  </a:cubicBezTo>
                  <a:cubicBezTo>
                    <a:pt x="12" y="5"/>
                    <a:pt x="11" y="5"/>
                    <a:pt x="10" y="5"/>
                  </a:cubicBezTo>
                  <a:cubicBezTo>
                    <a:pt x="10" y="5"/>
                    <a:pt x="10" y="4"/>
                    <a:pt x="10" y="3"/>
                  </a:cubicBezTo>
                  <a:close/>
                  <a:moveTo>
                    <a:pt x="13" y="3"/>
                  </a:moveTo>
                  <a:cubicBezTo>
                    <a:pt x="14" y="3"/>
                    <a:pt x="15" y="3"/>
                    <a:pt x="16" y="3"/>
                  </a:cubicBezTo>
                  <a:cubicBezTo>
                    <a:pt x="16" y="4"/>
                    <a:pt x="16" y="5"/>
                    <a:pt x="16" y="5"/>
                  </a:cubicBezTo>
                  <a:cubicBezTo>
                    <a:pt x="15" y="5"/>
                    <a:pt x="14" y="5"/>
                    <a:pt x="13" y="5"/>
                  </a:cubicBezTo>
                  <a:cubicBezTo>
                    <a:pt x="13" y="5"/>
                    <a:pt x="13" y="4"/>
                    <a:pt x="13" y="3"/>
                  </a:cubicBezTo>
                  <a:close/>
                  <a:moveTo>
                    <a:pt x="20" y="3"/>
                  </a:moveTo>
                  <a:cubicBezTo>
                    <a:pt x="21" y="3"/>
                    <a:pt x="22" y="3"/>
                    <a:pt x="22" y="3"/>
                  </a:cubicBezTo>
                  <a:cubicBezTo>
                    <a:pt x="22" y="4"/>
                    <a:pt x="22" y="5"/>
                    <a:pt x="22" y="5"/>
                  </a:cubicBezTo>
                  <a:cubicBezTo>
                    <a:pt x="22" y="5"/>
                    <a:pt x="21" y="5"/>
                    <a:pt x="20" y="5"/>
                  </a:cubicBezTo>
                  <a:cubicBezTo>
                    <a:pt x="20" y="5"/>
                    <a:pt x="20" y="4"/>
                    <a:pt x="20" y="3"/>
                  </a:cubicBez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820" name="Rectangle 2626"/>
            <p:cNvSpPr>
              <a:spLocks noChangeArrowheads="1"/>
            </p:cNvSpPr>
            <p:nvPr/>
          </p:nvSpPr>
          <p:spPr bwMode="auto">
            <a:xfrm>
              <a:off x="-3016249" y="1136650"/>
              <a:ext cx="2970213" cy="25400"/>
            </a:xfrm>
            <a:prstGeom prst="rect">
              <a:avLst/>
            </a:pr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821" name="Freeform 2644"/>
            <p:cNvSpPr>
              <a:spLocks noEditPoints="1"/>
            </p:cNvSpPr>
            <p:nvPr/>
          </p:nvSpPr>
          <p:spPr bwMode="auto">
            <a:xfrm>
              <a:off x="-57149" y="663575"/>
              <a:ext cx="222250" cy="492125"/>
            </a:xfrm>
            <a:custGeom>
              <a:avLst/>
              <a:gdLst>
                <a:gd name="T0" fmla="*/ 49 w 68"/>
                <a:gd name="T1" fmla="*/ 39 h 151"/>
                <a:gd name="T2" fmla="*/ 14 w 68"/>
                <a:gd name="T3" fmla="*/ 32 h 151"/>
                <a:gd name="T4" fmla="*/ 54 w 68"/>
                <a:gd name="T5" fmla="*/ 32 h 151"/>
                <a:gd name="T6" fmla="*/ 40 w 68"/>
                <a:gd name="T7" fmla="*/ 35 h 151"/>
                <a:gd name="T8" fmla="*/ 46 w 68"/>
                <a:gd name="T9" fmla="*/ 32 h 151"/>
                <a:gd name="T10" fmla="*/ 17 w 68"/>
                <a:gd name="T11" fmla="*/ 86 h 151"/>
                <a:gd name="T12" fmla="*/ 14 w 68"/>
                <a:gd name="T13" fmla="*/ 103 h 151"/>
                <a:gd name="T14" fmla="*/ 17 w 68"/>
                <a:gd name="T15" fmla="*/ 108 h 151"/>
                <a:gd name="T16" fmla="*/ 14 w 68"/>
                <a:gd name="T17" fmla="*/ 124 h 151"/>
                <a:gd name="T18" fmla="*/ 14 w 68"/>
                <a:gd name="T19" fmla="*/ 126 h 151"/>
                <a:gd name="T20" fmla="*/ 54 w 68"/>
                <a:gd name="T21" fmla="*/ 134 h 151"/>
                <a:gd name="T22" fmla="*/ 46 w 68"/>
                <a:gd name="T23" fmla="*/ 131 h 151"/>
                <a:gd name="T24" fmla="*/ 54 w 68"/>
                <a:gd name="T25" fmla="*/ 126 h 151"/>
                <a:gd name="T26" fmla="*/ 46 w 68"/>
                <a:gd name="T27" fmla="*/ 129 h 151"/>
                <a:gd name="T28" fmla="*/ 51 w 68"/>
                <a:gd name="T29" fmla="*/ 122 h 151"/>
                <a:gd name="T30" fmla="*/ 33 w 68"/>
                <a:gd name="T31" fmla="*/ 124 h 151"/>
                <a:gd name="T32" fmla="*/ 40 w 68"/>
                <a:gd name="T33" fmla="*/ 122 h 151"/>
                <a:gd name="T34" fmla="*/ 54 w 68"/>
                <a:gd name="T35" fmla="*/ 117 h 151"/>
                <a:gd name="T36" fmla="*/ 24 w 68"/>
                <a:gd name="T37" fmla="*/ 119 h 151"/>
                <a:gd name="T38" fmla="*/ 35 w 68"/>
                <a:gd name="T39" fmla="*/ 117 h 151"/>
                <a:gd name="T40" fmla="*/ 28 w 68"/>
                <a:gd name="T41" fmla="*/ 115 h 151"/>
                <a:gd name="T42" fmla="*/ 35 w 68"/>
                <a:gd name="T43" fmla="*/ 112 h 151"/>
                <a:gd name="T44" fmla="*/ 44 w 68"/>
                <a:gd name="T45" fmla="*/ 112 h 151"/>
                <a:gd name="T46" fmla="*/ 24 w 68"/>
                <a:gd name="T47" fmla="*/ 110 h 151"/>
                <a:gd name="T48" fmla="*/ 30 w 68"/>
                <a:gd name="T49" fmla="*/ 108 h 151"/>
                <a:gd name="T50" fmla="*/ 49 w 68"/>
                <a:gd name="T51" fmla="*/ 110 h 151"/>
                <a:gd name="T52" fmla="*/ 19 w 68"/>
                <a:gd name="T53" fmla="*/ 103 h 151"/>
                <a:gd name="T54" fmla="*/ 33 w 68"/>
                <a:gd name="T55" fmla="*/ 103 h 151"/>
                <a:gd name="T56" fmla="*/ 46 w 68"/>
                <a:gd name="T57" fmla="*/ 105 h 151"/>
                <a:gd name="T58" fmla="*/ 19 w 68"/>
                <a:gd name="T59" fmla="*/ 98 h 151"/>
                <a:gd name="T60" fmla="*/ 49 w 68"/>
                <a:gd name="T61" fmla="*/ 101 h 151"/>
                <a:gd name="T62" fmla="*/ 51 w 68"/>
                <a:gd name="T63" fmla="*/ 89 h 151"/>
                <a:gd name="T64" fmla="*/ 44 w 68"/>
                <a:gd name="T65" fmla="*/ 89 h 151"/>
                <a:gd name="T66" fmla="*/ 19 w 68"/>
                <a:gd name="T67" fmla="*/ 86 h 151"/>
                <a:gd name="T68" fmla="*/ 24 w 68"/>
                <a:gd name="T69" fmla="*/ 84 h 151"/>
                <a:gd name="T70" fmla="*/ 44 w 68"/>
                <a:gd name="T71" fmla="*/ 86 h 151"/>
                <a:gd name="T72" fmla="*/ 51 w 68"/>
                <a:gd name="T73" fmla="*/ 79 h 151"/>
                <a:gd name="T74" fmla="*/ 23 w 68"/>
                <a:gd name="T75" fmla="*/ 79 h 151"/>
                <a:gd name="T76" fmla="*/ 30 w 68"/>
                <a:gd name="T77" fmla="*/ 82 h 151"/>
                <a:gd name="T78" fmla="*/ 35 w 68"/>
                <a:gd name="T79" fmla="*/ 79 h 151"/>
                <a:gd name="T80" fmla="*/ 54 w 68"/>
                <a:gd name="T81" fmla="*/ 77 h 151"/>
                <a:gd name="T82" fmla="*/ 30 w 68"/>
                <a:gd name="T83" fmla="*/ 75 h 151"/>
                <a:gd name="T84" fmla="*/ 38 w 68"/>
                <a:gd name="T85" fmla="*/ 75 h 151"/>
                <a:gd name="T86" fmla="*/ 51 w 68"/>
                <a:gd name="T87" fmla="*/ 72 h 151"/>
                <a:gd name="T88" fmla="*/ 24 w 68"/>
                <a:gd name="T89" fmla="*/ 70 h 151"/>
                <a:gd name="T90" fmla="*/ 54 w 68"/>
                <a:gd name="T91" fmla="*/ 68 h 151"/>
                <a:gd name="T92" fmla="*/ 35 w 68"/>
                <a:gd name="T93" fmla="*/ 65 h 151"/>
                <a:gd name="T94" fmla="*/ 44 w 68"/>
                <a:gd name="T95" fmla="*/ 65 h 151"/>
                <a:gd name="T96" fmla="*/ 51 w 68"/>
                <a:gd name="T97" fmla="*/ 63 h 151"/>
                <a:gd name="T98" fmla="*/ 24 w 68"/>
                <a:gd name="T99" fmla="*/ 60 h 151"/>
                <a:gd name="T100" fmla="*/ 44 w 68"/>
                <a:gd name="T101" fmla="*/ 63 h 151"/>
                <a:gd name="T102" fmla="*/ 51 w 68"/>
                <a:gd name="T103" fmla="*/ 56 h 151"/>
                <a:gd name="T104" fmla="*/ 38 w 68"/>
                <a:gd name="T105" fmla="*/ 56 h 151"/>
                <a:gd name="T106" fmla="*/ 46 w 68"/>
                <a:gd name="T107" fmla="*/ 58 h 151"/>
                <a:gd name="T108" fmla="*/ 51 w 68"/>
                <a:gd name="T109" fmla="*/ 51 h 151"/>
                <a:gd name="T110" fmla="*/ 38 w 68"/>
                <a:gd name="T111" fmla="*/ 53 h 151"/>
                <a:gd name="T112" fmla="*/ 46 w 68"/>
                <a:gd name="T113" fmla="*/ 51 h 151"/>
                <a:gd name="T114" fmla="*/ 54 w 68"/>
                <a:gd name="T115" fmla="*/ 46 h 151"/>
                <a:gd name="T116" fmla="*/ 40 w 68"/>
                <a:gd name="T117" fmla="*/ 49 h 151"/>
                <a:gd name="T118" fmla="*/ 30 w 68"/>
                <a:gd name="T119" fmla="*/ 41 h 151"/>
                <a:gd name="T120" fmla="*/ 49 w 68"/>
                <a:gd name="T121" fmla="*/ 44 h 151"/>
                <a:gd name="T122" fmla="*/ 30 w 68"/>
                <a:gd name="T123" fmla="*/ 37 h 151"/>
                <a:gd name="T124" fmla="*/ 44 w 68"/>
                <a:gd name="T125" fmla="*/ 3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8" h="151">
                  <a:moveTo>
                    <a:pt x="68" y="151"/>
                  </a:moveTo>
                  <a:cubicBezTo>
                    <a:pt x="0" y="151"/>
                    <a:pt x="0" y="151"/>
                    <a:pt x="0" y="151"/>
                  </a:cubicBezTo>
                  <a:cubicBezTo>
                    <a:pt x="10" y="0"/>
                    <a:pt x="10" y="0"/>
                    <a:pt x="10" y="0"/>
                  </a:cubicBezTo>
                  <a:cubicBezTo>
                    <a:pt x="59" y="0"/>
                    <a:pt x="59" y="0"/>
                    <a:pt x="59" y="0"/>
                  </a:cubicBezTo>
                  <a:cubicBezTo>
                    <a:pt x="68" y="151"/>
                    <a:pt x="68" y="151"/>
                    <a:pt x="68" y="151"/>
                  </a:cubicBezTo>
                  <a:close/>
                  <a:moveTo>
                    <a:pt x="46" y="37"/>
                  </a:moveTo>
                  <a:cubicBezTo>
                    <a:pt x="46" y="38"/>
                    <a:pt x="46" y="38"/>
                    <a:pt x="46" y="39"/>
                  </a:cubicBezTo>
                  <a:cubicBezTo>
                    <a:pt x="47" y="39"/>
                    <a:pt x="48" y="39"/>
                    <a:pt x="49" y="39"/>
                  </a:cubicBezTo>
                  <a:cubicBezTo>
                    <a:pt x="49" y="38"/>
                    <a:pt x="49" y="38"/>
                    <a:pt x="49" y="37"/>
                  </a:cubicBezTo>
                  <a:cubicBezTo>
                    <a:pt x="48" y="37"/>
                    <a:pt x="47" y="37"/>
                    <a:pt x="46" y="37"/>
                  </a:cubicBezTo>
                  <a:close/>
                  <a:moveTo>
                    <a:pt x="14" y="37"/>
                  </a:moveTo>
                  <a:cubicBezTo>
                    <a:pt x="14" y="38"/>
                    <a:pt x="14" y="38"/>
                    <a:pt x="14" y="39"/>
                  </a:cubicBezTo>
                  <a:cubicBezTo>
                    <a:pt x="15" y="39"/>
                    <a:pt x="16" y="39"/>
                    <a:pt x="17" y="39"/>
                  </a:cubicBezTo>
                  <a:cubicBezTo>
                    <a:pt x="17" y="38"/>
                    <a:pt x="17" y="38"/>
                    <a:pt x="17" y="37"/>
                  </a:cubicBezTo>
                  <a:cubicBezTo>
                    <a:pt x="16" y="37"/>
                    <a:pt x="15" y="37"/>
                    <a:pt x="14" y="37"/>
                  </a:cubicBezTo>
                  <a:close/>
                  <a:moveTo>
                    <a:pt x="14" y="32"/>
                  </a:moveTo>
                  <a:cubicBezTo>
                    <a:pt x="14" y="35"/>
                    <a:pt x="14" y="35"/>
                    <a:pt x="14" y="35"/>
                  </a:cubicBezTo>
                  <a:cubicBezTo>
                    <a:pt x="17" y="35"/>
                    <a:pt x="17" y="35"/>
                    <a:pt x="17" y="35"/>
                  </a:cubicBezTo>
                  <a:cubicBezTo>
                    <a:pt x="17" y="32"/>
                    <a:pt x="17" y="32"/>
                    <a:pt x="17" y="32"/>
                  </a:cubicBezTo>
                  <a:cubicBezTo>
                    <a:pt x="14" y="32"/>
                    <a:pt x="14" y="32"/>
                    <a:pt x="14" y="32"/>
                  </a:cubicBezTo>
                  <a:close/>
                  <a:moveTo>
                    <a:pt x="51" y="32"/>
                  </a:moveTo>
                  <a:cubicBezTo>
                    <a:pt x="51" y="35"/>
                    <a:pt x="51" y="35"/>
                    <a:pt x="51" y="35"/>
                  </a:cubicBezTo>
                  <a:cubicBezTo>
                    <a:pt x="54" y="35"/>
                    <a:pt x="54" y="35"/>
                    <a:pt x="54" y="35"/>
                  </a:cubicBezTo>
                  <a:cubicBezTo>
                    <a:pt x="54" y="32"/>
                    <a:pt x="54" y="32"/>
                    <a:pt x="54" y="32"/>
                  </a:cubicBezTo>
                  <a:cubicBezTo>
                    <a:pt x="51" y="32"/>
                    <a:pt x="51" y="32"/>
                    <a:pt x="51" y="32"/>
                  </a:cubicBezTo>
                  <a:close/>
                  <a:moveTo>
                    <a:pt x="19" y="32"/>
                  </a:moveTo>
                  <a:cubicBezTo>
                    <a:pt x="19" y="33"/>
                    <a:pt x="19" y="34"/>
                    <a:pt x="19" y="35"/>
                  </a:cubicBezTo>
                  <a:cubicBezTo>
                    <a:pt x="20" y="35"/>
                    <a:pt x="21" y="35"/>
                    <a:pt x="23" y="35"/>
                  </a:cubicBezTo>
                  <a:cubicBezTo>
                    <a:pt x="23" y="34"/>
                    <a:pt x="23" y="33"/>
                    <a:pt x="23" y="32"/>
                  </a:cubicBezTo>
                  <a:cubicBezTo>
                    <a:pt x="21" y="32"/>
                    <a:pt x="20" y="32"/>
                    <a:pt x="19" y="32"/>
                  </a:cubicBezTo>
                  <a:close/>
                  <a:moveTo>
                    <a:pt x="40" y="32"/>
                  </a:moveTo>
                  <a:cubicBezTo>
                    <a:pt x="40" y="33"/>
                    <a:pt x="40" y="34"/>
                    <a:pt x="40" y="35"/>
                  </a:cubicBezTo>
                  <a:cubicBezTo>
                    <a:pt x="41" y="35"/>
                    <a:pt x="43" y="35"/>
                    <a:pt x="44" y="35"/>
                  </a:cubicBezTo>
                  <a:cubicBezTo>
                    <a:pt x="44" y="34"/>
                    <a:pt x="44" y="33"/>
                    <a:pt x="44" y="32"/>
                  </a:cubicBezTo>
                  <a:cubicBezTo>
                    <a:pt x="43" y="32"/>
                    <a:pt x="41" y="32"/>
                    <a:pt x="40" y="32"/>
                  </a:cubicBezTo>
                  <a:close/>
                  <a:moveTo>
                    <a:pt x="46" y="32"/>
                  </a:moveTo>
                  <a:cubicBezTo>
                    <a:pt x="46" y="33"/>
                    <a:pt x="46" y="34"/>
                    <a:pt x="46" y="35"/>
                  </a:cubicBezTo>
                  <a:cubicBezTo>
                    <a:pt x="47" y="35"/>
                    <a:pt x="48" y="35"/>
                    <a:pt x="49" y="35"/>
                  </a:cubicBezTo>
                  <a:cubicBezTo>
                    <a:pt x="49" y="34"/>
                    <a:pt x="49" y="33"/>
                    <a:pt x="49" y="32"/>
                  </a:cubicBezTo>
                  <a:cubicBezTo>
                    <a:pt x="48" y="32"/>
                    <a:pt x="47" y="32"/>
                    <a:pt x="46" y="32"/>
                  </a:cubicBezTo>
                  <a:close/>
                  <a:moveTo>
                    <a:pt x="14" y="79"/>
                  </a:moveTo>
                  <a:cubicBezTo>
                    <a:pt x="14" y="80"/>
                    <a:pt x="14" y="81"/>
                    <a:pt x="14" y="82"/>
                  </a:cubicBezTo>
                  <a:cubicBezTo>
                    <a:pt x="15" y="82"/>
                    <a:pt x="16" y="82"/>
                    <a:pt x="17" y="82"/>
                  </a:cubicBezTo>
                  <a:cubicBezTo>
                    <a:pt x="17" y="81"/>
                    <a:pt x="17" y="80"/>
                    <a:pt x="17" y="79"/>
                  </a:cubicBezTo>
                  <a:cubicBezTo>
                    <a:pt x="16" y="79"/>
                    <a:pt x="15" y="79"/>
                    <a:pt x="14" y="79"/>
                  </a:cubicBezTo>
                  <a:close/>
                  <a:moveTo>
                    <a:pt x="14" y="84"/>
                  </a:moveTo>
                  <a:cubicBezTo>
                    <a:pt x="14" y="85"/>
                    <a:pt x="14" y="86"/>
                    <a:pt x="14" y="86"/>
                  </a:cubicBezTo>
                  <a:cubicBezTo>
                    <a:pt x="15" y="86"/>
                    <a:pt x="16" y="86"/>
                    <a:pt x="17" y="86"/>
                  </a:cubicBezTo>
                  <a:cubicBezTo>
                    <a:pt x="17" y="86"/>
                    <a:pt x="17" y="85"/>
                    <a:pt x="17" y="84"/>
                  </a:cubicBezTo>
                  <a:cubicBezTo>
                    <a:pt x="16" y="84"/>
                    <a:pt x="15" y="84"/>
                    <a:pt x="14" y="84"/>
                  </a:cubicBezTo>
                  <a:close/>
                  <a:moveTo>
                    <a:pt x="14" y="98"/>
                  </a:moveTo>
                  <a:cubicBezTo>
                    <a:pt x="14" y="99"/>
                    <a:pt x="14" y="100"/>
                    <a:pt x="14" y="101"/>
                  </a:cubicBezTo>
                  <a:cubicBezTo>
                    <a:pt x="15" y="101"/>
                    <a:pt x="16" y="101"/>
                    <a:pt x="17" y="101"/>
                  </a:cubicBezTo>
                  <a:cubicBezTo>
                    <a:pt x="17" y="100"/>
                    <a:pt x="17" y="99"/>
                    <a:pt x="17" y="98"/>
                  </a:cubicBezTo>
                  <a:cubicBezTo>
                    <a:pt x="16" y="98"/>
                    <a:pt x="15" y="98"/>
                    <a:pt x="14" y="98"/>
                  </a:cubicBezTo>
                  <a:close/>
                  <a:moveTo>
                    <a:pt x="14" y="103"/>
                  </a:moveTo>
                  <a:cubicBezTo>
                    <a:pt x="14" y="104"/>
                    <a:pt x="14" y="104"/>
                    <a:pt x="14" y="105"/>
                  </a:cubicBezTo>
                  <a:cubicBezTo>
                    <a:pt x="15" y="105"/>
                    <a:pt x="16" y="105"/>
                    <a:pt x="17" y="105"/>
                  </a:cubicBezTo>
                  <a:cubicBezTo>
                    <a:pt x="17" y="104"/>
                    <a:pt x="17" y="104"/>
                    <a:pt x="17" y="103"/>
                  </a:cubicBezTo>
                  <a:cubicBezTo>
                    <a:pt x="16" y="103"/>
                    <a:pt x="15" y="103"/>
                    <a:pt x="14" y="103"/>
                  </a:cubicBezTo>
                  <a:close/>
                  <a:moveTo>
                    <a:pt x="14" y="108"/>
                  </a:moveTo>
                  <a:cubicBezTo>
                    <a:pt x="14" y="108"/>
                    <a:pt x="14" y="109"/>
                    <a:pt x="14" y="110"/>
                  </a:cubicBezTo>
                  <a:cubicBezTo>
                    <a:pt x="15" y="110"/>
                    <a:pt x="16" y="110"/>
                    <a:pt x="17" y="110"/>
                  </a:cubicBezTo>
                  <a:cubicBezTo>
                    <a:pt x="17" y="109"/>
                    <a:pt x="17" y="108"/>
                    <a:pt x="17" y="108"/>
                  </a:cubicBezTo>
                  <a:cubicBezTo>
                    <a:pt x="16" y="108"/>
                    <a:pt x="15" y="108"/>
                    <a:pt x="14" y="108"/>
                  </a:cubicBezTo>
                  <a:close/>
                  <a:moveTo>
                    <a:pt x="14" y="117"/>
                  </a:moveTo>
                  <a:cubicBezTo>
                    <a:pt x="14" y="118"/>
                    <a:pt x="14" y="119"/>
                    <a:pt x="14" y="119"/>
                  </a:cubicBezTo>
                  <a:cubicBezTo>
                    <a:pt x="15" y="119"/>
                    <a:pt x="16" y="119"/>
                    <a:pt x="17" y="119"/>
                  </a:cubicBezTo>
                  <a:cubicBezTo>
                    <a:pt x="17" y="119"/>
                    <a:pt x="17" y="118"/>
                    <a:pt x="17" y="117"/>
                  </a:cubicBezTo>
                  <a:cubicBezTo>
                    <a:pt x="16" y="117"/>
                    <a:pt x="15" y="117"/>
                    <a:pt x="14" y="117"/>
                  </a:cubicBezTo>
                  <a:close/>
                  <a:moveTo>
                    <a:pt x="14" y="122"/>
                  </a:moveTo>
                  <a:cubicBezTo>
                    <a:pt x="14" y="123"/>
                    <a:pt x="14" y="123"/>
                    <a:pt x="14" y="124"/>
                  </a:cubicBezTo>
                  <a:cubicBezTo>
                    <a:pt x="15" y="124"/>
                    <a:pt x="16" y="124"/>
                    <a:pt x="17" y="124"/>
                  </a:cubicBezTo>
                  <a:cubicBezTo>
                    <a:pt x="17" y="123"/>
                    <a:pt x="17" y="123"/>
                    <a:pt x="17" y="122"/>
                  </a:cubicBezTo>
                  <a:cubicBezTo>
                    <a:pt x="16" y="122"/>
                    <a:pt x="15" y="122"/>
                    <a:pt x="14" y="122"/>
                  </a:cubicBezTo>
                  <a:close/>
                  <a:moveTo>
                    <a:pt x="14" y="126"/>
                  </a:moveTo>
                  <a:cubicBezTo>
                    <a:pt x="14" y="127"/>
                    <a:pt x="14" y="128"/>
                    <a:pt x="14" y="129"/>
                  </a:cubicBezTo>
                  <a:cubicBezTo>
                    <a:pt x="15" y="129"/>
                    <a:pt x="16" y="129"/>
                    <a:pt x="17" y="129"/>
                  </a:cubicBezTo>
                  <a:cubicBezTo>
                    <a:pt x="17" y="128"/>
                    <a:pt x="17" y="127"/>
                    <a:pt x="17" y="126"/>
                  </a:cubicBezTo>
                  <a:cubicBezTo>
                    <a:pt x="16" y="126"/>
                    <a:pt x="15" y="126"/>
                    <a:pt x="14" y="126"/>
                  </a:cubicBezTo>
                  <a:close/>
                  <a:moveTo>
                    <a:pt x="14" y="131"/>
                  </a:moveTo>
                  <a:cubicBezTo>
                    <a:pt x="14" y="134"/>
                    <a:pt x="14" y="134"/>
                    <a:pt x="14" y="134"/>
                  </a:cubicBezTo>
                  <a:cubicBezTo>
                    <a:pt x="17" y="134"/>
                    <a:pt x="17" y="134"/>
                    <a:pt x="17" y="134"/>
                  </a:cubicBezTo>
                  <a:cubicBezTo>
                    <a:pt x="17" y="131"/>
                    <a:pt x="17" y="131"/>
                    <a:pt x="17" y="131"/>
                  </a:cubicBezTo>
                  <a:cubicBezTo>
                    <a:pt x="14" y="131"/>
                    <a:pt x="14" y="131"/>
                    <a:pt x="14" y="131"/>
                  </a:cubicBezTo>
                  <a:close/>
                  <a:moveTo>
                    <a:pt x="51" y="131"/>
                  </a:moveTo>
                  <a:cubicBezTo>
                    <a:pt x="51" y="134"/>
                    <a:pt x="51" y="134"/>
                    <a:pt x="51" y="134"/>
                  </a:cubicBezTo>
                  <a:cubicBezTo>
                    <a:pt x="54" y="134"/>
                    <a:pt x="54" y="134"/>
                    <a:pt x="54" y="134"/>
                  </a:cubicBezTo>
                  <a:cubicBezTo>
                    <a:pt x="54" y="131"/>
                    <a:pt x="54" y="131"/>
                    <a:pt x="54" y="131"/>
                  </a:cubicBezTo>
                  <a:cubicBezTo>
                    <a:pt x="51" y="131"/>
                    <a:pt x="51" y="131"/>
                    <a:pt x="51" y="131"/>
                  </a:cubicBezTo>
                  <a:close/>
                  <a:moveTo>
                    <a:pt x="40" y="131"/>
                  </a:moveTo>
                  <a:cubicBezTo>
                    <a:pt x="40" y="132"/>
                    <a:pt x="40" y="133"/>
                    <a:pt x="40" y="134"/>
                  </a:cubicBezTo>
                  <a:cubicBezTo>
                    <a:pt x="41" y="134"/>
                    <a:pt x="43" y="134"/>
                    <a:pt x="44" y="134"/>
                  </a:cubicBezTo>
                  <a:cubicBezTo>
                    <a:pt x="44" y="133"/>
                    <a:pt x="44" y="132"/>
                    <a:pt x="44" y="131"/>
                  </a:cubicBezTo>
                  <a:cubicBezTo>
                    <a:pt x="43" y="131"/>
                    <a:pt x="41" y="131"/>
                    <a:pt x="40" y="131"/>
                  </a:cubicBezTo>
                  <a:close/>
                  <a:moveTo>
                    <a:pt x="46" y="131"/>
                  </a:moveTo>
                  <a:cubicBezTo>
                    <a:pt x="46" y="132"/>
                    <a:pt x="46" y="133"/>
                    <a:pt x="46" y="134"/>
                  </a:cubicBezTo>
                  <a:cubicBezTo>
                    <a:pt x="47" y="134"/>
                    <a:pt x="48" y="134"/>
                    <a:pt x="49" y="134"/>
                  </a:cubicBezTo>
                  <a:cubicBezTo>
                    <a:pt x="49" y="133"/>
                    <a:pt x="49" y="132"/>
                    <a:pt x="49" y="131"/>
                  </a:cubicBezTo>
                  <a:cubicBezTo>
                    <a:pt x="48" y="131"/>
                    <a:pt x="47" y="131"/>
                    <a:pt x="46" y="131"/>
                  </a:cubicBezTo>
                  <a:close/>
                  <a:moveTo>
                    <a:pt x="51" y="126"/>
                  </a:moveTo>
                  <a:cubicBezTo>
                    <a:pt x="51" y="127"/>
                    <a:pt x="51" y="128"/>
                    <a:pt x="51" y="129"/>
                  </a:cubicBezTo>
                  <a:cubicBezTo>
                    <a:pt x="52" y="129"/>
                    <a:pt x="53" y="129"/>
                    <a:pt x="54" y="129"/>
                  </a:cubicBezTo>
                  <a:cubicBezTo>
                    <a:pt x="54" y="128"/>
                    <a:pt x="54" y="127"/>
                    <a:pt x="54" y="126"/>
                  </a:cubicBezTo>
                  <a:cubicBezTo>
                    <a:pt x="53" y="126"/>
                    <a:pt x="52" y="126"/>
                    <a:pt x="51" y="126"/>
                  </a:cubicBezTo>
                  <a:close/>
                  <a:moveTo>
                    <a:pt x="40" y="126"/>
                  </a:moveTo>
                  <a:cubicBezTo>
                    <a:pt x="40" y="127"/>
                    <a:pt x="40" y="128"/>
                    <a:pt x="40" y="129"/>
                  </a:cubicBezTo>
                  <a:cubicBezTo>
                    <a:pt x="41" y="129"/>
                    <a:pt x="43" y="129"/>
                    <a:pt x="44" y="129"/>
                  </a:cubicBezTo>
                  <a:cubicBezTo>
                    <a:pt x="44" y="128"/>
                    <a:pt x="44" y="127"/>
                    <a:pt x="44" y="126"/>
                  </a:cubicBezTo>
                  <a:cubicBezTo>
                    <a:pt x="43" y="126"/>
                    <a:pt x="41" y="126"/>
                    <a:pt x="40" y="126"/>
                  </a:cubicBezTo>
                  <a:close/>
                  <a:moveTo>
                    <a:pt x="46" y="126"/>
                  </a:moveTo>
                  <a:cubicBezTo>
                    <a:pt x="46" y="127"/>
                    <a:pt x="46" y="128"/>
                    <a:pt x="46" y="129"/>
                  </a:cubicBezTo>
                  <a:cubicBezTo>
                    <a:pt x="47" y="129"/>
                    <a:pt x="48" y="129"/>
                    <a:pt x="49" y="129"/>
                  </a:cubicBezTo>
                  <a:cubicBezTo>
                    <a:pt x="49" y="128"/>
                    <a:pt x="49" y="127"/>
                    <a:pt x="49" y="126"/>
                  </a:cubicBezTo>
                  <a:cubicBezTo>
                    <a:pt x="48" y="126"/>
                    <a:pt x="47" y="126"/>
                    <a:pt x="46" y="126"/>
                  </a:cubicBezTo>
                  <a:close/>
                  <a:moveTo>
                    <a:pt x="51" y="122"/>
                  </a:moveTo>
                  <a:cubicBezTo>
                    <a:pt x="51" y="123"/>
                    <a:pt x="51" y="123"/>
                    <a:pt x="51" y="124"/>
                  </a:cubicBezTo>
                  <a:cubicBezTo>
                    <a:pt x="52" y="124"/>
                    <a:pt x="53" y="124"/>
                    <a:pt x="54" y="124"/>
                  </a:cubicBezTo>
                  <a:cubicBezTo>
                    <a:pt x="54" y="123"/>
                    <a:pt x="54" y="123"/>
                    <a:pt x="54" y="122"/>
                  </a:cubicBezTo>
                  <a:cubicBezTo>
                    <a:pt x="53" y="122"/>
                    <a:pt x="52" y="122"/>
                    <a:pt x="51" y="122"/>
                  </a:cubicBezTo>
                  <a:close/>
                  <a:moveTo>
                    <a:pt x="19" y="122"/>
                  </a:moveTo>
                  <a:cubicBezTo>
                    <a:pt x="19" y="123"/>
                    <a:pt x="19" y="123"/>
                    <a:pt x="19" y="124"/>
                  </a:cubicBezTo>
                  <a:cubicBezTo>
                    <a:pt x="20" y="124"/>
                    <a:pt x="21" y="124"/>
                    <a:pt x="23" y="124"/>
                  </a:cubicBezTo>
                  <a:cubicBezTo>
                    <a:pt x="23" y="123"/>
                    <a:pt x="23" y="123"/>
                    <a:pt x="23" y="122"/>
                  </a:cubicBezTo>
                  <a:cubicBezTo>
                    <a:pt x="21" y="122"/>
                    <a:pt x="20" y="122"/>
                    <a:pt x="19" y="122"/>
                  </a:cubicBezTo>
                  <a:close/>
                  <a:moveTo>
                    <a:pt x="30" y="122"/>
                  </a:moveTo>
                  <a:cubicBezTo>
                    <a:pt x="30" y="123"/>
                    <a:pt x="30" y="123"/>
                    <a:pt x="30" y="124"/>
                  </a:cubicBezTo>
                  <a:cubicBezTo>
                    <a:pt x="31" y="124"/>
                    <a:pt x="32" y="124"/>
                    <a:pt x="33" y="124"/>
                  </a:cubicBezTo>
                  <a:cubicBezTo>
                    <a:pt x="33" y="123"/>
                    <a:pt x="33" y="123"/>
                    <a:pt x="33" y="122"/>
                  </a:cubicBezTo>
                  <a:cubicBezTo>
                    <a:pt x="32" y="122"/>
                    <a:pt x="31" y="122"/>
                    <a:pt x="30" y="122"/>
                  </a:cubicBezTo>
                  <a:close/>
                  <a:moveTo>
                    <a:pt x="35" y="122"/>
                  </a:moveTo>
                  <a:cubicBezTo>
                    <a:pt x="35" y="123"/>
                    <a:pt x="35" y="123"/>
                    <a:pt x="35" y="124"/>
                  </a:cubicBezTo>
                  <a:cubicBezTo>
                    <a:pt x="36" y="124"/>
                    <a:pt x="37" y="124"/>
                    <a:pt x="38" y="124"/>
                  </a:cubicBezTo>
                  <a:cubicBezTo>
                    <a:pt x="38" y="123"/>
                    <a:pt x="38" y="123"/>
                    <a:pt x="38" y="122"/>
                  </a:cubicBezTo>
                  <a:cubicBezTo>
                    <a:pt x="37" y="122"/>
                    <a:pt x="36" y="122"/>
                    <a:pt x="35" y="122"/>
                  </a:cubicBezTo>
                  <a:close/>
                  <a:moveTo>
                    <a:pt x="40" y="122"/>
                  </a:moveTo>
                  <a:cubicBezTo>
                    <a:pt x="40" y="123"/>
                    <a:pt x="40" y="123"/>
                    <a:pt x="40" y="124"/>
                  </a:cubicBezTo>
                  <a:cubicBezTo>
                    <a:pt x="41" y="124"/>
                    <a:pt x="43" y="124"/>
                    <a:pt x="44" y="124"/>
                  </a:cubicBezTo>
                  <a:cubicBezTo>
                    <a:pt x="44" y="123"/>
                    <a:pt x="44" y="123"/>
                    <a:pt x="44" y="122"/>
                  </a:cubicBezTo>
                  <a:cubicBezTo>
                    <a:pt x="43" y="122"/>
                    <a:pt x="41" y="122"/>
                    <a:pt x="40" y="122"/>
                  </a:cubicBezTo>
                  <a:close/>
                  <a:moveTo>
                    <a:pt x="51" y="117"/>
                  </a:moveTo>
                  <a:cubicBezTo>
                    <a:pt x="51" y="118"/>
                    <a:pt x="51" y="119"/>
                    <a:pt x="51" y="119"/>
                  </a:cubicBezTo>
                  <a:cubicBezTo>
                    <a:pt x="52" y="119"/>
                    <a:pt x="53" y="119"/>
                    <a:pt x="54" y="119"/>
                  </a:cubicBezTo>
                  <a:cubicBezTo>
                    <a:pt x="54" y="119"/>
                    <a:pt x="54" y="118"/>
                    <a:pt x="54" y="117"/>
                  </a:cubicBezTo>
                  <a:cubicBezTo>
                    <a:pt x="53" y="117"/>
                    <a:pt x="52" y="117"/>
                    <a:pt x="51" y="117"/>
                  </a:cubicBezTo>
                  <a:close/>
                  <a:moveTo>
                    <a:pt x="19" y="117"/>
                  </a:moveTo>
                  <a:cubicBezTo>
                    <a:pt x="19" y="118"/>
                    <a:pt x="19" y="119"/>
                    <a:pt x="19" y="119"/>
                  </a:cubicBezTo>
                  <a:cubicBezTo>
                    <a:pt x="20" y="119"/>
                    <a:pt x="21" y="119"/>
                    <a:pt x="23" y="119"/>
                  </a:cubicBezTo>
                  <a:cubicBezTo>
                    <a:pt x="23" y="119"/>
                    <a:pt x="23" y="118"/>
                    <a:pt x="23" y="117"/>
                  </a:cubicBezTo>
                  <a:cubicBezTo>
                    <a:pt x="21" y="117"/>
                    <a:pt x="20" y="117"/>
                    <a:pt x="19" y="117"/>
                  </a:cubicBezTo>
                  <a:close/>
                  <a:moveTo>
                    <a:pt x="24" y="117"/>
                  </a:moveTo>
                  <a:cubicBezTo>
                    <a:pt x="24" y="118"/>
                    <a:pt x="24" y="119"/>
                    <a:pt x="24" y="119"/>
                  </a:cubicBezTo>
                  <a:cubicBezTo>
                    <a:pt x="26" y="119"/>
                    <a:pt x="27" y="119"/>
                    <a:pt x="28" y="119"/>
                  </a:cubicBezTo>
                  <a:cubicBezTo>
                    <a:pt x="28" y="119"/>
                    <a:pt x="28" y="118"/>
                    <a:pt x="28" y="117"/>
                  </a:cubicBezTo>
                  <a:cubicBezTo>
                    <a:pt x="27" y="117"/>
                    <a:pt x="26" y="117"/>
                    <a:pt x="24" y="117"/>
                  </a:cubicBezTo>
                  <a:close/>
                  <a:moveTo>
                    <a:pt x="35" y="117"/>
                  </a:moveTo>
                  <a:cubicBezTo>
                    <a:pt x="35" y="118"/>
                    <a:pt x="35" y="119"/>
                    <a:pt x="35" y="119"/>
                  </a:cubicBezTo>
                  <a:cubicBezTo>
                    <a:pt x="36" y="119"/>
                    <a:pt x="37" y="119"/>
                    <a:pt x="38" y="119"/>
                  </a:cubicBezTo>
                  <a:cubicBezTo>
                    <a:pt x="38" y="119"/>
                    <a:pt x="38" y="118"/>
                    <a:pt x="38" y="117"/>
                  </a:cubicBezTo>
                  <a:cubicBezTo>
                    <a:pt x="37" y="117"/>
                    <a:pt x="36" y="117"/>
                    <a:pt x="35" y="117"/>
                  </a:cubicBezTo>
                  <a:close/>
                  <a:moveTo>
                    <a:pt x="40" y="117"/>
                  </a:moveTo>
                  <a:cubicBezTo>
                    <a:pt x="40" y="118"/>
                    <a:pt x="40" y="119"/>
                    <a:pt x="40" y="119"/>
                  </a:cubicBezTo>
                  <a:cubicBezTo>
                    <a:pt x="41" y="119"/>
                    <a:pt x="43" y="119"/>
                    <a:pt x="44" y="119"/>
                  </a:cubicBezTo>
                  <a:cubicBezTo>
                    <a:pt x="44" y="119"/>
                    <a:pt x="44" y="118"/>
                    <a:pt x="44" y="117"/>
                  </a:cubicBezTo>
                  <a:cubicBezTo>
                    <a:pt x="43" y="117"/>
                    <a:pt x="41" y="117"/>
                    <a:pt x="40" y="117"/>
                  </a:cubicBezTo>
                  <a:close/>
                  <a:moveTo>
                    <a:pt x="24" y="112"/>
                  </a:moveTo>
                  <a:cubicBezTo>
                    <a:pt x="24" y="113"/>
                    <a:pt x="24" y="114"/>
                    <a:pt x="24" y="115"/>
                  </a:cubicBezTo>
                  <a:cubicBezTo>
                    <a:pt x="26" y="115"/>
                    <a:pt x="27" y="115"/>
                    <a:pt x="28" y="115"/>
                  </a:cubicBezTo>
                  <a:cubicBezTo>
                    <a:pt x="28" y="114"/>
                    <a:pt x="28" y="113"/>
                    <a:pt x="28" y="112"/>
                  </a:cubicBezTo>
                  <a:cubicBezTo>
                    <a:pt x="27" y="112"/>
                    <a:pt x="26" y="112"/>
                    <a:pt x="24" y="112"/>
                  </a:cubicBezTo>
                  <a:close/>
                  <a:moveTo>
                    <a:pt x="30" y="112"/>
                  </a:moveTo>
                  <a:cubicBezTo>
                    <a:pt x="30" y="113"/>
                    <a:pt x="30" y="114"/>
                    <a:pt x="30" y="115"/>
                  </a:cubicBezTo>
                  <a:cubicBezTo>
                    <a:pt x="31" y="115"/>
                    <a:pt x="32" y="115"/>
                    <a:pt x="33" y="115"/>
                  </a:cubicBezTo>
                  <a:cubicBezTo>
                    <a:pt x="33" y="114"/>
                    <a:pt x="33" y="113"/>
                    <a:pt x="33" y="112"/>
                  </a:cubicBezTo>
                  <a:cubicBezTo>
                    <a:pt x="32" y="112"/>
                    <a:pt x="31" y="112"/>
                    <a:pt x="30" y="112"/>
                  </a:cubicBezTo>
                  <a:close/>
                  <a:moveTo>
                    <a:pt x="35" y="112"/>
                  </a:moveTo>
                  <a:cubicBezTo>
                    <a:pt x="35" y="113"/>
                    <a:pt x="35" y="114"/>
                    <a:pt x="35" y="115"/>
                  </a:cubicBezTo>
                  <a:cubicBezTo>
                    <a:pt x="36" y="115"/>
                    <a:pt x="37" y="115"/>
                    <a:pt x="38" y="115"/>
                  </a:cubicBezTo>
                  <a:cubicBezTo>
                    <a:pt x="38" y="114"/>
                    <a:pt x="38" y="113"/>
                    <a:pt x="38" y="112"/>
                  </a:cubicBezTo>
                  <a:cubicBezTo>
                    <a:pt x="37" y="112"/>
                    <a:pt x="36" y="112"/>
                    <a:pt x="35" y="112"/>
                  </a:cubicBezTo>
                  <a:close/>
                  <a:moveTo>
                    <a:pt x="40" y="112"/>
                  </a:moveTo>
                  <a:cubicBezTo>
                    <a:pt x="40" y="113"/>
                    <a:pt x="40" y="114"/>
                    <a:pt x="40" y="115"/>
                  </a:cubicBezTo>
                  <a:cubicBezTo>
                    <a:pt x="41" y="115"/>
                    <a:pt x="43" y="115"/>
                    <a:pt x="44" y="115"/>
                  </a:cubicBezTo>
                  <a:cubicBezTo>
                    <a:pt x="44" y="114"/>
                    <a:pt x="44" y="113"/>
                    <a:pt x="44" y="112"/>
                  </a:cubicBezTo>
                  <a:cubicBezTo>
                    <a:pt x="43" y="112"/>
                    <a:pt x="41" y="112"/>
                    <a:pt x="40" y="112"/>
                  </a:cubicBezTo>
                  <a:close/>
                  <a:moveTo>
                    <a:pt x="46" y="112"/>
                  </a:moveTo>
                  <a:cubicBezTo>
                    <a:pt x="46" y="113"/>
                    <a:pt x="46" y="114"/>
                    <a:pt x="46" y="115"/>
                  </a:cubicBezTo>
                  <a:cubicBezTo>
                    <a:pt x="47" y="115"/>
                    <a:pt x="48" y="115"/>
                    <a:pt x="49" y="115"/>
                  </a:cubicBezTo>
                  <a:cubicBezTo>
                    <a:pt x="49" y="114"/>
                    <a:pt x="49" y="113"/>
                    <a:pt x="49" y="112"/>
                  </a:cubicBezTo>
                  <a:cubicBezTo>
                    <a:pt x="48" y="112"/>
                    <a:pt x="47" y="112"/>
                    <a:pt x="46" y="112"/>
                  </a:cubicBezTo>
                  <a:close/>
                  <a:moveTo>
                    <a:pt x="24" y="108"/>
                  </a:moveTo>
                  <a:cubicBezTo>
                    <a:pt x="24" y="108"/>
                    <a:pt x="24" y="109"/>
                    <a:pt x="24" y="110"/>
                  </a:cubicBezTo>
                  <a:cubicBezTo>
                    <a:pt x="26" y="110"/>
                    <a:pt x="27" y="110"/>
                    <a:pt x="28" y="110"/>
                  </a:cubicBezTo>
                  <a:cubicBezTo>
                    <a:pt x="28" y="109"/>
                    <a:pt x="28" y="108"/>
                    <a:pt x="28" y="108"/>
                  </a:cubicBezTo>
                  <a:cubicBezTo>
                    <a:pt x="27" y="108"/>
                    <a:pt x="26" y="108"/>
                    <a:pt x="24" y="108"/>
                  </a:cubicBezTo>
                  <a:close/>
                  <a:moveTo>
                    <a:pt x="30" y="108"/>
                  </a:moveTo>
                  <a:cubicBezTo>
                    <a:pt x="30" y="108"/>
                    <a:pt x="30" y="109"/>
                    <a:pt x="30" y="110"/>
                  </a:cubicBezTo>
                  <a:cubicBezTo>
                    <a:pt x="31" y="110"/>
                    <a:pt x="32" y="110"/>
                    <a:pt x="33" y="110"/>
                  </a:cubicBezTo>
                  <a:cubicBezTo>
                    <a:pt x="33" y="109"/>
                    <a:pt x="33" y="108"/>
                    <a:pt x="33" y="108"/>
                  </a:cubicBezTo>
                  <a:cubicBezTo>
                    <a:pt x="32" y="108"/>
                    <a:pt x="31" y="108"/>
                    <a:pt x="30" y="108"/>
                  </a:cubicBezTo>
                  <a:close/>
                  <a:moveTo>
                    <a:pt x="40" y="108"/>
                  </a:moveTo>
                  <a:cubicBezTo>
                    <a:pt x="40" y="108"/>
                    <a:pt x="40" y="109"/>
                    <a:pt x="40" y="110"/>
                  </a:cubicBezTo>
                  <a:cubicBezTo>
                    <a:pt x="41" y="110"/>
                    <a:pt x="43" y="110"/>
                    <a:pt x="44" y="110"/>
                  </a:cubicBezTo>
                  <a:cubicBezTo>
                    <a:pt x="44" y="109"/>
                    <a:pt x="44" y="108"/>
                    <a:pt x="44" y="108"/>
                  </a:cubicBezTo>
                  <a:cubicBezTo>
                    <a:pt x="43" y="108"/>
                    <a:pt x="41" y="108"/>
                    <a:pt x="40" y="108"/>
                  </a:cubicBezTo>
                  <a:close/>
                  <a:moveTo>
                    <a:pt x="46" y="108"/>
                  </a:moveTo>
                  <a:cubicBezTo>
                    <a:pt x="46" y="108"/>
                    <a:pt x="46" y="109"/>
                    <a:pt x="46" y="110"/>
                  </a:cubicBezTo>
                  <a:cubicBezTo>
                    <a:pt x="47" y="110"/>
                    <a:pt x="48" y="110"/>
                    <a:pt x="49" y="110"/>
                  </a:cubicBezTo>
                  <a:cubicBezTo>
                    <a:pt x="49" y="109"/>
                    <a:pt x="49" y="108"/>
                    <a:pt x="49" y="108"/>
                  </a:cubicBezTo>
                  <a:cubicBezTo>
                    <a:pt x="48" y="108"/>
                    <a:pt x="47" y="108"/>
                    <a:pt x="46" y="108"/>
                  </a:cubicBezTo>
                  <a:close/>
                  <a:moveTo>
                    <a:pt x="51" y="103"/>
                  </a:moveTo>
                  <a:cubicBezTo>
                    <a:pt x="51" y="104"/>
                    <a:pt x="51" y="104"/>
                    <a:pt x="51" y="105"/>
                  </a:cubicBezTo>
                  <a:cubicBezTo>
                    <a:pt x="52" y="105"/>
                    <a:pt x="53" y="105"/>
                    <a:pt x="54" y="105"/>
                  </a:cubicBezTo>
                  <a:cubicBezTo>
                    <a:pt x="54" y="104"/>
                    <a:pt x="54" y="104"/>
                    <a:pt x="54" y="103"/>
                  </a:cubicBezTo>
                  <a:cubicBezTo>
                    <a:pt x="53" y="103"/>
                    <a:pt x="52" y="103"/>
                    <a:pt x="51" y="103"/>
                  </a:cubicBezTo>
                  <a:close/>
                  <a:moveTo>
                    <a:pt x="19" y="103"/>
                  </a:moveTo>
                  <a:cubicBezTo>
                    <a:pt x="19" y="104"/>
                    <a:pt x="19" y="104"/>
                    <a:pt x="19" y="105"/>
                  </a:cubicBezTo>
                  <a:cubicBezTo>
                    <a:pt x="20" y="105"/>
                    <a:pt x="21" y="105"/>
                    <a:pt x="23" y="105"/>
                  </a:cubicBezTo>
                  <a:cubicBezTo>
                    <a:pt x="23" y="104"/>
                    <a:pt x="23" y="104"/>
                    <a:pt x="23" y="103"/>
                  </a:cubicBezTo>
                  <a:cubicBezTo>
                    <a:pt x="21" y="103"/>
                    <a:pt x="20" y="103"/>
                    <a:pt x="19" y="103"/>
                  </a:cubicBezTo>
                  <a:close/>
                  <a:moveTo>
                    <a:pt x="30" y="103"/>
                  </a:moveTo>
                  <a:cubicBezTo>
                    <a:pt x="30" y="104"/>
                    <a:pt x="30" y="104"/>
                    <a:pt x="30" y="105"/>
                  </a:cubicBezTo>
                  <a:cubicBezTo>
                    <a:pt x="31" y="105"/>
                    <a:pt x="32" y="105"/>
                    <a:pt x="33" y="105"/>
                  </a:cubicBezTo>
                  <a:cubicBezTo>
                    <a:pt x="33" y="104"/>
                    <a:pt x="33" y="104"/>
                    <a:pt x="33" y="103"/>
                  </a:cubicBezTo>
                  <a:cubicBezTo>
                    <a:pt x="32" y="103"/>
                    <a:pt x="31" y="103"/>
                    <a:pt x="30" y="103"/>
                  </a:cubicBezTo>
                  <a:close/>
                  <a:moveTo>
                    <a:pt x="35" y="103"/>
                  </a:moveTo>
                  <a:cubicBezTo>
                    <a:pt x="35" y="104"/>
                    <a:pt x="35" y="104"/>
                    <a:pt x="35" y="105"/>
                  </a:cubicBezTo>
                  <a:cubicBezTo>
                    <a:pt x="36" y="105"/>
                    <a:pt x="37" y="105"/>
                    <a:pt x="38" y="105"/>
                  </a:cubicBezTo>
                  <a:cubicBezTo>
                    <a:pt x="38" y="104"/>
                    <a:pt x="38" y="104"/>
                    <a:pt x="38" y="103"/>
                  </a:cubicBezTo>
                  <a:cubicBezTo>
                    <a:pt x="37" y="103"/>
                    <a:pt x="36" y="103"/>
                    <a:pt x="35" y="103"/>
                  </a:cubicBezTo>
                  <a:close/>
                  <a:moveTo>
                    <a:pt x="46" y="103"/>
                  </a:moveTo>
                  <a:cubicBezTo>
                    <a:pt x="46" y="104"/>
                    <a:pt x="46" y="104"/>
                    <a:pt x="46" y="105"/>
                  </a:cubicBezTo>
                  <a:cubicBezTo>
                    <a:pt x="47" y="105"/>
                    <a:pt x="48" y="105"/>
                    <a:pt x="49" y="105"/>
                  </a:cubicBezTo>
                  <a:cubicBezTo>
                    <a:pt x="49" y="104"/>
                    <a:pt x="49" y="104"/>
                    <a:pt x="49" y="103"/>
                  </a:cubicBezTo>
                  <a:cubicBezTo>
                    <a:pt x="48" y="103"/>
                    <a:pt x="47" y="103"/>
                    <a:pt x="46" y="103"/>
                  </a:cubicBezTo>
                  <a:close/>
                  <a:moveTo>
                    <a:pt x="19" y="98"/>
                  </a:moveTo>
                  <a:cubicBezTo>
                    <a:pt x="19" y="99"/>
                    <a:pt x="19" y="100"/>
                    <a:pt x="19" y="101"/>
                  </a:cubicBezTo>
                  <a:cubicBezTo>
                    <a:pt x="20" y="101"/>
                    <a:pt x="21" y="101"/>
                    <a:pt x="23" y="101"/>
                  </a:cubicBezTo>
                  <a:cubicBezTo>
                    <a:pt x="23" y="100"/>
                    <a:pt x="23" y="99"/>
                    <a:pt x="23" y="98"/>
                  </a:cubicBezTo>
                  <a:cubicBezTo>
                    <a:pt x="21" y="98"/>
                    <a:pt x="20" y="98"/>
                    <a:pt x="19" y="98"/>
                  </a:cubicBezTo>
                  <a:close/>
                  <a:moveTo>
                    <a:pt x="40" y="98"/>
                  </a:moveTo>
                  <a:cubicBezTo>
                    <a:pt x="40" y="99"/>
                    <a:pt x="40" y="100"/>
                    <a:pt x="40" y="101"/>
                  </a:cubicBezTo>
                  <a:cubicBezTo>
                    <a:pt x="41" y="101"/>
                    <a:pt x="43" y="101"/>
                    <a:pt x="44" y="101"/>
                  </a:cubicBezTo>
                  <a:cubicBezTo>
                    <a:pt x="44" y="100"/>
                    <a:pt x="44" y="99"/>
                    <a:pt x="44" y="98"/>
                  </a:cubicBezTo>
                  <a:cubicBezTo>
                    <a:pt x="43" y="98"/>
                    <a:pt x="41" y="98"/>
                    <a:pt x="40" y="98"/>
                  </a:cubicBezTo>
                  <a:close/>
                  <a:moveTo>
                    <a:pt x="46" y="98"/>
                  </a:moveTo>
                  <a:cubicBezTo>
                    <a:pt x="46" y="99"/>
                    <a:pt x="46" y="100"/>
                    <a:pt x="46" y="101"/>
                  </a:cubicBezTo>
                  <a:cubicBezTo>
                    <a:pt x="47" y="101"/>
                    <a:pt x="48" y="101"/>
                    <a:pt x="49" y="101"/>
                  </a:cubicBezTo>
                  <a:cubicBezTo>
                    <a:pt x="49" y="100"/>
                    <a:pt x="49" y="99"/>
                    <a:pt x="49" y="98"/>
                  </a:cubicBezTo>
                  <a:cubicBezTo>
                    <a:pt x="48" y="98"/>
                    <a:pt x="47" y="98"/>
                    <a:pt x="46" y="98"/>
                  </a:cubicBezTo>
                  <a:close/>
                  <a:moveTo>
                    <a:pt x="40" y="93"/>
                  </a:moveTo>
                  <a:cubicBezTo>
                    <a:pt x="40" y="94"/>
                    <a:pt x="40" y="95"/>
                    <a:pt x="40" y="96"/>
                  </a:cubicBezTo>
                  <a:cubicBezTo>
                    <a:pt x="41" y="96"/>
                    <a:pt x="43" y="96"/>
                    <a:pt x="44" y="96"/>
                  </a:cubicBezTo>
                  <a:cubicBezTo>
                    <a:pt x="44" y="95"/>
                    <a:pt x="44" y="94"/>
                    <a:pt x="44" y="93"/>
                  </a:cubicBezTo>
                  <a:cubicBezTo>
                    <a:pt x="43" y="93"/>
                    <a:pt x="41" y="93"/>
                    <a:pt x="40" y="93"/>
                  </a:cubicBezTo>
                  <a:close/>
                  <a:moveTo>
                    <a:pt x="51" y="89"/>
                  </a:moveTo>
                  <a:cubicBezTo>
                    <a:pt x="51" y="89"/>
                    <a:pt x="51" y="90"/>
                    <a:pt x="51" y="91"/>
                  </a:cubicBezTo>
                  <a:cubicBezTo>
                    <a:pt x="52" y="91"/>
                    <a:pt x="53" y="91"/>
                    <a:pt x="54" y="91"/>
                  </a:cubicBezTo>
                  <a:cubicBezTo>
                    <a:pt x="54" y="90"/>
                    <a:pt x="54" y="89"/>
                    <a:pt x="54" y="89"/>
                  </a:cubicBezTo>
                  <a:cubicBezTo>
                    <a:pt x="53" y="89"/>
                    <a:pt x="52" y="89"/>
                    <a:pt x="51" y="89"/>
                  </a:cubicBezTo>
                  <a:close/>
                  <a:moveTo>
                    <a:pt x="40" y="89"/>
                  </a:moveTo>
                  <a:cubicBezTo>
                    <a:pt x="40" y="89"/>
                    <a:pt x="40" y="90"/>
                    <a:pt x="40" y="91"/>
                  </a:cubicBezTo>
                  <a:cubicBezTo>
                    <a:pt x="41" y="91"/>
                    <a:pt x="43" y="91"/>
                    <a:pt x="44" y="91"/>
                  </a:cubicBezTo>
                  <a:cubicBezTo>
                    <a:pt x="44" y="90"/>
                    <a:pt x="44" y="89"/>
                    <a:pt x="44" y="89"/>
                  </a:cubicBezTo>
                  <a:cubicBezTo>
                    <a:pt x="43" y="89"/>
                    <a:pt x="41" y="89"/>
                    <a:pt x="40" y="89"/>
                  </a:cubicBezTo>
                  <a:close/>
                  <a:moveTo>
                    <a:pt x="51" y="84"/>
                  </a:moveTo>
                  <a:cubicBezTo>
                    <a:pt x="51" y="85"/>
                    <a:pt x="51" y="86"/>
                    <a:pt x="51" y="86"/>
                  </a:cubicBezTo>
                  <a:cubicBezTo>
                    <a:pt x="52" y="86"/>
                    <a:pt x="53" y="86"/>
                    <a:pt x="54" y="86"/>
                  </a:cubicBezTo>
                  <a:cubicBezTo>
                    <a:pt x="54" y="86"/>
                    <a:pt x="54" y="85"/>
                    <a:pt x="54" y="84"/>
                  </a:cubicBezTo>
                  <a:cubicBezTo>
                    <a:pt x="53" y="84"/>
                    <a:pt x="52" y="84"/>
                    <a:pt x="51" y="84"/>
                  </a:cubicBezTo>
                  <a:close/>
                  <a:moveTo>
                    <a:pt x="19" y="84"/>
                  </a:moveTo>
                  <a:cubicBezTo>
                    <a:pt x="19" y="85"/>
                    <a:pt x="19" y="86"/>
                    <a:pt x="19" y="86"/>
                  </a:cubicBezTo>
                  <a:cubicBezTo>
                    <a:pt x="20" y="86"/>
                    <a:pt x="21" y="86"/>
                    <a:pt x="23" y="86"/>
                  </a:cubicBezTo>
                  <a:cubicBezTo>
                    <a:pt x="23" y="86"/>
                    <a:pt x="23" y="85"/>
                    <a:pt x="23" y="84"/>
                  </a:cubicBezTo>
                  <a:cubicBezTo>
                    <a:pt x="21" y="84"/>
                    <a:pt x="20" y="84"/>
                    <a:pt x="19" y="84"/>
                  </a:cubicBezTo>
                  <a:close/>
                  <a:moveTo>
                    <a:pt x="24" y="84"/>
                  </a:moveTo>
                  <a:cubicBezTo>
                    <a:pt x="24" y="85"/>
                    <a:pt x="24" y="86"/>
                    <a:pt x="24" y="86"/>
                  </a:cubicBezTo>
                  <a:cubicBezTo>
                    <a:pt x="26" y="86"/>
                    <a:pt x="27" y="86"/>
                    <a:pt x="28" y="86"/>
                  </a:cubicBezTo>
                  <a:cubicBezTo>
                    <a:pt x="28" y="86"/>
                    <a:pt x="28" y="85"/>
                    <a:pt x="28" y="84"/>
                  </a:cubicBezTo>
                  <a:cubicBezTo>
                    <a:pt x="27" y="84"/>
                    <a:pt x="26" y="84"/>
                    <a:pt x="24" y="84"/>
                  </a:cubicBezTo>
                  <a:close/>
                  <a:moveTo>
                    <a:pt x="30" y="84"/>
                  </a:moveTo>
                  <a:cubicBezTo>
                    <a:pt x="30" y="85"/>
                    <a:pt x="30" y="86"/>
                    <a:pt x="30" y="86"/>
                  </a:cubicBezTo>
                  <a:cubicBezTo>
                    <a:pt x="31" y="86"/>
                    <a:pt x="32" y="86"/>
                    <a:pt x="33" y="86"/>
                  </a:cubicBezTo>
                  <a:cubicBezTo>
                    <a:pt x="33" y="86"/>
                    <a:pt x="33" y="85"/>
                    <a:pt x="33" y="84"/>
                  </a:cubicBezTo>
                  <a:cubicBezTo>
                    <a:pt x="32" y="84"/>
                    <a:pt x="31" y="84"/>
                    <a:pt x="30" y="84"/>
                  </a:cubicBezTo>
                  <a:close/>
                  <a:moveTo>
                    <a:pt x="40" y="84"/>
                  </a:moveTo>
                  <a:cubicBezTo>
                    <a:pt x="40" y="85"/>
                    <a:pt x="40" y="86"/>
                    <a:pt x="40" y="86"/>
                  </a:cubicBezTo>
                  <a:cubicBezTo>
                    <a:pt x="41" y="86"/>
                    <a:pt x="43" y="86"/>
                    <a:pt x="44" y="86"/>
                  </a:cubicBezTo>
                  <a:cubicBezTo>
                    <a:pt x="44" y="86"/>
                    <a:pt x="44" y="85"/>
                    <a:pt x="44" y="84"/>
                  </a:cubicBezTo>
                  <a:cubicBezTo>
                    <a:pt x="43" y="84"/>
                    <a:pt x="41" y="84"/>
                    <a:pt x="40" y="84"/>
                  </a:cubicBezTo>
                  <a:close/>
                  <a:moveTo>
                    <a:pt x="46" y="84"/>
                  </a:moveTo>
                  <a:cubicBezTo>
                    <a:pt x="46" y="85"/>
                    <a:pt x="46" y="86"/>
                    <a:pt x="46" y="86"/>
                  </a:cubicBezTo>
                  <a:cubicBezTo>
                    <a:pt x="47" y="86"/>
                    <a:pt x="48" y="86"/>
                    <a:pt x="49" y="86"/>
                  </a:cubicBezTo>
                  <a:cubicBezTo>
                    <a:pt x="49" y="86"/>
                    <a:pt x="49" y="85"/>
                    <a:pt x="49" y="84"/>
                  </a:cubicBezTo>
                  <a:cubicBezTo>
                    <a:pt x="48" y="84"/>
                    <a:pt x="47" y="84"/>
                    <a:pt x="46" y="84"/>
                  </a:cubicBezTo>
                  <a:close/>
                  <a:moveTo>
                    <a:pt x="51" y="79"/>
                  </a:moveTo>
                  <a:cubicBezTo>
                    <a:pt x="51" y="80"/>
                    <a:pt x="51" y="81"/>
                    <a:pt x="51" y="82"/>
                  </a:cubicBezTo>
                  <a:cubicBezTo>
                    <a:pt x="52" y="82"/>
                    <a:pt x="53" y="82"/>
                    <a:pt x="54" y="82"/>
                  </a:cubicBezTo>
                  <a:cubicBezTo>
                    <a:pt x="54" y="81"/>
                    <a:pt x="54" y="80"/>
                    <a:pt x="54" y="79"/>
                  </a:cubicBezTo>
                  <a:cubicBezTo>
                    <a:pt x="53" y="79"/>
                    <a:pt x="52" y="79"/>
                    <a:pt x="51" y="79"/>
                  </a:cubicBezTo>
                  <a:close/>
                  <a:moveTo>
                    <a:pt x="19" y="79"/>
                  </a:moveTo>
                  <a:cubicBezTo>
                    <a:pt x="19" y="80"/>
                    <a:pt x="19" y="81"/>
                    <a:pt x="19" y="82"/>
                  </a:cubicBezTo>
                  <a:cubicBezTo>
                    <a:pt x="20" y="82"/>
                    <a:pt x="21" y="82"/>
                    <a:pt x="23" y="82"/>
                  </a:cubicBezTo>
                  <a:cubicBezTo>
                    <a:pt x="23" y="81"/>
                    <a:pt x="23" y="80"/>
                    <a:pt x="23" y="79"/>
                  </a:cubicBezTo>
                  <a:cubicBezTo>
                    <a:pt x="21" y="79"/>
                    <a:pt x="20" y="79"/>
                    <a:pt x="19" y="79"/>
                  </a:cubicBezTo>
                  <a:close/>
                  <a:moveTo>
                    <a:pt x="24" y="79"/>
                  </a:moveTo>
                  <a:cubicBezTo>
                    <a:pt x="24" y="80"/>
                    <a:pt x="24" y="81"/>
                    <a:pt x="24" y="82"/>
                  </a:cubicBezTo>
                  <a:cubicBezTo>
                    <a:pt x="26" y="82"/>
                    <a:pt x="27" y="82"/>
                    <a:pt x="28" y="82"/>
                  </a:cubicBezTo>
                  <a:cubicBezTo>
                    <a:pt x="28" y="81"/>
                    <a:pt x="28" y="80"/>
                    <a:pt x="28" y="79"/>
                  </a:cubicBezTo>
                  <a:cubicBezTo>
                    <a:pt x="27" y="79"/>
                    <a:pt x="26" y="79"/>
                    <a:pt x="24" y="79"/>
                  </a:cubicBezTo>
                  <a:close/>
                  <a:moveTo>
                    <a:pt x="30" y="79"/>
                  </a:moveTo>
                  <a:cubicBezTo>
                    <a:pt x="30" y="80"/>
                    <a:pt x="30" y="81"/>
                    <a:pt x="30" y="82"/>
                  </a:cubicBezTo>
                  <a:cubicBezTo>
                    <a:pt x="31" y="82"/>
                    <a:pt x="32" y="82"/>
                    <a:pt x="33" y="82"/>
                  </a:cubicBezTo>
                  <a:cubicBezTo>
                    <a:pt x="33" y="81"/>
                    <a:pt x="33" y="80"/>
                    <a:pt x="33" y="79"/>
                  </a:cubicBezTo>
                  <a:cubicBezTo>
                    <a:pt x="32" y="79"/>
                    <a:pt x="31" y="79"/>
                    <a:pt x="30" y="79"/>
                  </a:cubicBezTo>
                  <a:close/>
                  <a:moveTo>
                    <a:pt x="35" y="79"/>
                  </a:moveTo>
                  <a:cubicBezTo>
                    <a:pt x="35" y="80"/>
                    <a:pt x="35" y="81"/>
                    <a:pt x="35" y="82"/>
                  </a:cubicBezTo>
                  <a:cubicBezTo>
                    <a:pt x="36" y="82"/>
                    <a:pt x="37" y="82"/>
                    <a:pt x="38" y="82"/>
                  </a:cubicBezTo>
                  <a:cubicBezTo>
                    <a:pt x="38" y="81"/>
                    <a:pt x="38" y="80"/>
                    <a:pt x="38" y="79"/>
                  </a:cubicBezTo>
                  <a:cubicBezTo>
                    <a:pt x="37" y="79"/>
                    <a:pt x="36" y="79"/>
                    <a:pt x="35" y="79"/>
                  </a:cubicBezTo>
                  <a:close/>
                  <a:moveTo>
                    <a:pt x="40" y="79"/>
                  </a:moveTo>
                  <a:cubicBezTo>
                    <a:pt x="40" y="80"/>
                    <a:pt x="40" y="81"/>
                    <a:pt x="40" y="82"/>
                  </a:cubicBezTo>
                  <a:cubicBezTo>
                    <a:pt x="41" y="82"/>
                    <a:pt x="43" y="82"/>
                    <a:pt x="44" y="82"/>
                  </a:cubicBezTo>
                  <a:cubicBezTo>
                    <a:pt x="44" y="81"/>
                    <a:pt x="44" y="80"/>
                    <a:pt x="44" y="79"/>
                  </a:cubicBezTo>
                  <a:cubicBezTo>
                    <a:pt x="43" y="79"/>
                    <a:pt x="41" y="79"/>
                    <a:pt x="40" y="79"/>
                  </a:cubicBezTo>
                  <a:close/>
                  <a:moveTo>
                    <a:pt x="51" y="75"/>
                  </a:moveTo>
                  <a:cubicBezTo>
                    <a:pt x="51" y="75"/>
                    <a:pt x="51" y="76"/>
                    <a:pt x="51" y="77"/>
                  </a:cubicBezTo>
                  <a:cubicBezTo>
                    <a:pt x="52" y="77"/>
                    <a:pt x="53" y="77"/>
                    <a:pt x="54" y="77"/>
                  </a:cubicBezTo>
                  <a:cubicBezTo>
                    <a:pt x="54" y="76"/>
                    <a:pt x="54" y="75"/>
                    <a:pt x="54" y="75"/>
                  </a:cubicBezTo>
                  <a:cubicBezTo>
                    <a:pt x="53" y="75"/>
                    <a:pt x="52" y="75"/>
                    <a:pt x="51" y="75"/>
                  </a:cubicBezTo>
                  <a:close/>
                  <a:moveTo>
                    <a:pt x="24" y="75"/>
                  </a:moveTo>
                  <a:cubicBezTo>
                    <a:pt x="24" y="75"/>
                    <a:pt x="24" y="76"/>
                    <a:pt x="24" y="77"/>
                  </a:cubicBezTo>
                  <a:cubicBezTo>
                    <a:pt x="26" y="77"/>
                    <a:pt x="27" y="77"/>
                    <a:pt x="28" y="77"/>
                  </a:cubicBezTo>
                  <a:cubicBezTo>
                    <a:pt x="28" y="76"/>
                    <a:pt x="28" y="75"/>
                    <a:pt x="28" y="75"/>
                  </a:cubicBezTo>
                  <a:cubicBezTo>
                    <a:pt x="27" y="75"/>
                    <a:pt x="26" y="75"/>
                    <a:pt x="24" y="75"/>
                  </a:cubicBezTo>
                  <a:close/>
                  <a:moveTo>
                    <a:pt x="30" y="75"/>
                  </a:moveTo>
                  <a:cubicBezTo>
                    <a:pt x="30" y="75"/>
                    <a:pt x="30" y="76"/>
                    <a:pt x="30" y="77"/>
                  </a:cubicBezTo>
                  <a:cubicBezTo>
                    <a:pt x="31" y="77"/>
                    <a:pt x="32" y="77"/>
                    <a:pt x="33" y="77"/>
                  </a:cubicBezTo>
                  <a:cubicBezTo>
                    <a:pt x="33" y="76"/>
                    <a:pt x="33" y="75"/>
                    <a:pt x="33" y="75"/>
                  </a:cubicBezTo>
                  <a:cubicBezTo>
                    <a:pt x="32" y="75"/>
                    <a:pt x="31" y="75"/>
                    <a:pt x="30" y="75"/>
                  </a:cubicBezTo>
                  <a:close/>
                  <a:moveTo>
                    <a:pt x="35" y="75"/>
                  </a:moveTo>
                  <a:cubicBezTo>
                    <a:pt x="35" y="75"/>
                    <a:pt x="35" y="76"/>
                    <a:pt x="35" y="77"/>
                  </a:cubicBezTo>
                  <a:cubicBezTo>
                    <a:pt x="36" y="77"/>
                    <a:pt x="37" y="77"/>
                    <a:pt x="38" y="77"/>
                  </a:cubicBezTo>
                  <a:cubicBezTo>
                    <a:pt x="38" y="76"/>
                    <a:pt x="38" y="75"/>
                    <a:pt x="38" y="75"/>
                  </a:cubicBezTo>
                  <a:cubicBezTo>
                    <a:pt x="37" y="75"/>
                    <a:pt x="36" y="75"/>
                    <a:pt x="35" y="75"/>
                  </a:cubicBezTo>
                  <a:close/>
                  <a:moveTo>
                    <a:pt x="40" y="75"/>
                  </a:moveTo>
                  <a:cubicBezTo>
                    <a:pt x="40" y="75"/>
                    <a:pt x="40" y="76"/>
                    <a:pt x="40" y="77"/>
                  </a:cubicBezTo>
                  <a:cubicBezTo>
                    <a:pt x="41" y="77"/>
                    <a:pt x="43" y="77"/>
                    <a:pt x="44" y="77"/>
                  </a:cubicBezTo>
                  <a:cubicBezTo>
                    <a:pt x="44" y="76"/>
                    <a:pt x="44" y="75"/>
                    <a:pt x="44" y="75"/>
                  </a:cubicBezTo>
                  <a:cubicBezTo>
                    <a:pt x="43" y="75"/>
                    <a:pt x="41" y="75"/>
                    <a:pt x="40" y="75"/>
                  </a:cubicBezTo>
                  <a:close/>
                  <a:moveTo>
                    <a:pt x="51" y="70"/>
                  </a:moveTo>
                  <a:cubicBezTo>
                    <a:pt x="51" y="71"/>
                    <a:pt x="51" y="71"/>
                    <a:pt x="51" y="72"/>
                  </a:cubicBezTo>
                  <a:cubicBezTo>
                    <a:pt x="52" y="72"/>
                    <a:pt x="53" y="72"/>
                    <a:pt x="54" y="72"/>
                  </a:cubicBezTo>
                  <a:cubicBezTo>
                    <a:pt x="54" y="71"/>
                    <a:pt x="54" y="71"/>
                    <a:pt x="54" y="70"/>
                  </a:cubicBezTo>
                  <a:cubicBezTo>
                    <a:pt x="53" y="70"/>
                    <a:pt x="52" y="70"/>
                    <a:pt x="51" y="70"/>
                  </a:cubicBezTo>
                  <a:close/>
                  <a:moveTo>
                    <a:pt x="24" y="70"/>
                  </a:moveTo>
                  <a:cubicBezTo>
                    <a:pt x="24" y="71"/>
                    <a:pt x="24" y="71"/>
                    <a:pt x="24" y="72"/>
                  </a:cubicBezTo>
                  <a:cubicBezTo>
                    <a:pt x="26" y="72"/>
                    <a:pt x="27" y="72"/>
                    <a:pt x="28" y="72"/>
                  </a:cubicBezTo>
                  <a:cubicBezTo>
                    <a:pt x="28" y="71"/>
                    <a:pt x="28" y="71"/>
                    <a:pt x="28" y="70"/>
                  </a:cubicBezTo>
                  <a:cubicBezTo>
                    <a:pt x="27" y="70"/>
                    <a:pt x="26" y="70"/>
                    <a:pt x="24" y="70"/>
                  </a:cubicBezTo>
                  <a:close/>
                  <a:moveTo>
                    <a:pt x="46" y="70"/>
                  </a:moveTo>
                  <a:cubicBezTo>
                    <a:pt x="46" y="71"/>
                    <a:pt x="46" y="71"/>
                    <a:pt x="46" y="72"/>
                  </a:cubicBezTo>
                  <a:cubicBezTo>
                    <a:pt x="47" y="72"/>
                    <a:pt x="48" y="72"/>
                    <a:pt x="49" y="72"/>
                  </a:cubicBezTo>
                  <a:cubicBezTo>
                    <a:pt x="49" y="71"/>
                    <a:pt x="49" y="71"/>
                    <a:pt x="49" y="70"/>
                  </a:cubicBezTo>
                  <a:cubicBezTo>
                    <a:pt x="48" y="70"/>
                    <a:pt x="47" y="70"/>
                    <a:pt x="46" y="70"/>
                  </a:cubicBezTo>
                  <a:close/>
                  <a:moveTo>
                    <a:pt x="51" y="65"/>
                  </a:moveTo>
                  <a:cubicBezTo>
                    <a:pt x="51" y="66"/>
                    <a:pt x="51" y="67"/>
                    <a:pt x="51" y="68"/>
                  </a:cubicBezTo>
                  <a:cubicBezTo>
                    <a:pt x="52" y="68"/>
                    <a:pt x="53" y="68"/>
                    <a:pt x="54" y="68"/>
                  </a:cubicBezTo>
                  <a:cubicBezTo>
                    <a:pt x="54" y="67"/>
                    <a:pt x="54" y="66"/>
                    <a:pt x="54" y="65"/>
                  </a:cubicBezTo>
                  <a:cubicBezTo>
                    <a:pt x="53" y="65"/>
                    <a:pt x="52" y="65"/>
                    <a:pt x="51" y="65"/>
                  </a:cubicBezTo>
                  <a:close/>
                  <a:moveTo>
                    <a:pt x="30" y="65"/>
                  </a:moveTo>
                  <a:cubicBezTo>
                    <a:pt x="30" y="66"/>
                    <a:pt x="30" y="67"/>
                    <a:pt x="30" y="68"/>
                  </a:cubicBezTo>
                  <a:cubicBezTo>
                    <a:pt x="31" y="68"/>
                    <a:pt x="32" y="68"/>
                    <a:pt x="33" y="68"/>
                  </a:cubicBezTo>
                  <a:cubicBezTo>
                    <a:pt x="33" y="67"/>
                    <a:pt x="33" y="66"/>
                    <a:pt x="33" y="65"/>
                  </a:cubicBezTo>
                  <a:cubicBezTo>
                    <a:pt x="32" y="65"/>
                    <a:pt x="31" y="65"/>
                    <a:pt x="30" y="65"/>
                  </a:cubicBezTo>
                  <a:close/>
                  <a:moveTo>
                    <a:pt x="35" y="65"/>
                  </a:moveTo>
                  <a:cubicBezTo>
                    <a:pt x="35" y="66"/>
                    <a:pt x="35" y="67"/>
                    <a:pt x="35" y="68"/>
                  </a:cubicBezTo>
                  <a:cubicBezTo>
                    <a:pt x="36" y="68"/>
                    <a:pt x="37" y="68"/>
                    <a:pt x="38" y="68"/>
                  </a:cubicBezTo>
                  <a:cubicBezTo>
                    <a:pt x="38" y="67"/>
                    <a:pt x="38" y="66"/>
                    <a:pt x="38" y="65"/>
                  </a:cubicBezTo>
                  <a:cubicBezTo>
                    <a:pt x="37" y="65"/>
                    <a:pt x="36" y="65"/>
                    <a:pt x="35" y="65"/>
                  </a:cubicBezTo>
                  <a:close/>
                  <a:moveTo>
                    <a:pt x="40" y="65"/>
                  </a:moveTo>
                  <a:cubicBezTo>
                    <a:pt x="40" y="66"/>
                    <a:pt x="40" y="67"/>
                    <a:pt x="40" y="68"/>
                  </a:cubicBezTo>
                  <a:cubicBezTo>
                    <a:pt x="41" y="68"/>
                    <a:pt x="43" y="68"/>
                    <a:pt x="44" y="68"/>
                  </a:cubicBezTo>
                  <a:cubicBezTo>
                    <a:pt x="44" y="67"/>
                    <a:pt x="44" y="66"/>
                    <a:pt x="44" y="65"/>
                  </a:cubicBezTo>
                  <a:cubicBezTo>
                    <a:pt x="43" y="65"/>
                    <a:pt x="41" y="65"/>
                    <a:pt x="40" y="65"/>
                  </a:cubicBezTo>
                  <a:close/>
                  <a:moveTo>
                    <a:pt x="46" y="65"/>
                  </a:moveTo>
                  <a:cubicBezTo>
                    <a:pt x="46" y="66"/>
                    <a:pt x="46" y="67"/>
                    <a:pt x="46" y="68"/>
                  </a:cubicBezTo>
                  <a:cubicBezTo>
                    <a:pt x="47" y="68"/>
                    <a:pt x="48" y="68"/>
                    <a:pt x="49" y="68"/>
                  </a:cubicBezTo>
                  <a:cubicBezTo>
                    <a:pt x="49" y="67"/>
                    <a:pt x="49" y="66"/>
                    <a:pt x="49" y="65"/>
                  </a:cubicBezTo>
                  <a:cubicBezTo>
                    <a:pt x="48" y="65"/>
                    <a:pt x="47" y="65"/>
                    <a:pt x="46" y="65"/>
                  </a:cubicBezTo>
                  <a:close/>
                  <a:moveTo>
                    <a:pt x="51" y="60"/>
                  </a:moveTo>
                  <a:cubicBezTo>
                    <a:pt x="51" y="61"/>
                    <a:pt x="51" y="62"/>
                    <a:pt x="51" y="63"/>
                  </a:cubicBezTo>
                  <a:cubicBezTo>
                    <a:pt x="52" y="63"/>
                    <a:pt x="53" y="63"/>
                    <a:pt x="54" y="63"/>
                  </a:cubicBezTo>
                  <a:cubicBezTo>
                    <a:pt x="54" y="62"/>
                    <a:pt x="54" y="61"/>
                    <a:pt x="54" y="60"/>
                  </a:cubicBezTo>
                  <a:cubicBezTo>
                    <a:pt x="53" y="60"/>
                    <a:pt x="52" y="60"/>
                    <a:pt x="51" y="60"/>
                  </a:cubicBezTo>
                  <a:close/>
                  <a:moveTo>
                    <a:pt x="24" y="60"/>
                  </a:moveTo>
                  <a:cubicBezTo>
                    <a:pt x="24" y="61"/>
                    <a:pt x="24" y="62"/>
                    <a:pt x="24" y="63"/>
                  </a:cubicBezTo>
                  <a:cubicBezTo>
                    <a:pt x="26" y="63"/>
                    <a:pt x="27" y="63"/>
                    <a:pt x="28" y="63"/>
                  </a:cubicBezTo>
                  <a:cubicBezTo>
                    <a:pt x="28" y="62"/>
                    <a:pt x="28" y="61"/>
                    <a:pt x="28" y="60"/>
                  </a:cubicBezTo>
                  <a:cubicBezTo>
                    <a:pt x="27" y="60"/>
                    <a:pt x="26" y="60"/>
                    <a:pt x="24" y="60"/>
                  </a:cubicBezTo>
                  <a:close/>
                  <a:moveTo>
                    <a:pt x="30" y="60"/>
                  </a:moveTo>
                  <a:cubicBezTo>
                    <a:pt x="30" y="61"/>
                    <a:pt x="30" y="62"/>
                    <a:pt x="30" y="63"/>
                  </a:cubicBezTo>
                  <a:cubicBezTo>
                    <a:pt x="31" y="63"/>
                    <a:pt x="32" y="63"/>
                    <a:pt x="33" y="63"/>
                  </a:cubicBezTo>
                  <a:cubicBezTo>
                    <a:pt x="33" y="62"/>
                    <a:pt x="33" y="61"/>
                    <a:pt x="33" y="60"/>
                  </a:cubicBezTo>
                  <a:cubicBezTo>
                    <a:pt x="32" y="60"/>
                    <a:pt x="31" y="60"/>
                    <a:pt x="30" y="60"/>
                  </a:cubicBezTo>
                  <a:close/>
                  <a:moveTo>
                    <a:pt x="40" y="60"/>
                  </a:moveTo>
                  <a:cubicBezTo>
                    <a:pt x="40" y="61"/>
                    <a:pt x="40" y="62"/>
                    <a:pt x="40" y="63"/>
                  </a:cubicBezTo>
                  <a:cubicBezTo>
                    <a:pt x="41" y="63"/>
                    <a:pt x="43" y="63"/>
                    <a:pt x="44" y="63"/>
                  </a:cubicBezTo>
                  <a:cubicBezTo>
                    <a:pt x="44" y="62"/>
                    <a:pt x="44" y="61"/>
                    <a:pt x="44" y="60"/>
                  </a:cubicBezTo>
                  <a:cubicBezTo>
                    <a:pt x="43" y="60"/>
                    <a:pt x="41" y="60"/>
                    <a:pt x="40" y="60"/>
                  </a:cubicBezTo>
                  <a:close/>
                  <a:moveTo>
                    <a:pt x="46" y="60"/>
                  </a:moveTo>
                  <a:cubicBezTo>
                    <a:pt x="46" y="61"/>
                    <a:pt x="46" y="62"/>
                    <a:pt x="46" y="63"/>
                  </a:cubicBezTo>
                  <a:cubicBezTo>
                    <a:pt x="47" y="63"/>
                    <a:pt x="48" y="63"/>
                    <a:pt x="49" y="63"/>
                  </a:cubicBezTo>
                  <a:cubicBezTo>
                    <a:pt x="49" y="62"/>
                    <a:pt x="49" y="61"/>
                    <a:pt x="49" y="60"/>
                  </a:cubicBezTo>
                  <a:cubicBezTo>
                    <a:pt x="48" y="60"/>
                    <a:pt x="47" y="60"/>
                    <a:pt x="46" y="60"/>
                  </a:cubicBezTo>
                  <a:close/>
                  <a:moveTo>
                    <a:pt x="51" y="56"/>
                  </a:moveTo>
                  <a:cubicBezTo>
                    <a:pt x="51" y="56"/>
                    <a:pt x="51" y="57"/>
                    <a:pt x="51" y="58"/>
                  </a:cubicBezTo>
                  <a:cubicBezTo>
                    <a:pt x="52" y="58"/>
                    <a:pt x="53" y="58"/>
                    <a:pt x="54" y="58"/>
                  </a:cubicBezTo>
                  <a:cubicBezTo>
                    <a:pt x="54" y="57"/>
                    <a:pt x="54" y="56"/>
                    <a:pt x="54" y="56"/>
                  </a:cubicBezTo>
                  <a:cubicBezTo>
                    <a:pt x="53" y="56"/>
                    <a:pt x="52" y="56"/>
                    <a:pt x="51" y="56"/>
                  </a:cubicBezTo>
                  <a:close/>
                  <a:moveTo>
                    <a:pt x="35" y="56"/>
                  </a:moveTo>
                  <a:cubicBezTo>
                    <a:pt x="35" y="56"/>
                    <a:pt x="35" y="57"/>
                    <a:pt x="35" y="58"/>
                  </a:cubicBezTo>
                  <a:cubicBezTo>
                    <a:pt x="36" y="58"/>
                    <a:pt x="37" y="58"/>
                    <a:pt x="38" y="58"/>
                  </a:cubicBezTo>
                  <a:cubicBezTo>
                    <a:pt x="38" y="57"/>
                    <a:pt x="38" y="56"/>
                    <a:pt x="38" y="56"/>
                  </a:cubicBezTo>
                  <a:cubicBezTo>
                    <a:pt x="37" y="56"/>
                    <a:pt x="36" y="56"/>
                    <a:pt x="35" y="56"/>
                  </a:cubicBezTo>
                  <a:close/>
                  <a:moveTo>
                    <a:pt x="40" y="56"/>
                  </a:moveTo>
                  <a:cubicBezTo>
                    <a:pt x="40" y="56"/>
                    <a:pt x="40" y="57"/>
                    <a:pt x="40" y="58"/>
                  </a:cubicBezTo>
                  <a:cubicBezTo>
                    <a:pt x="41" y="58"/>
                    <a:pt x="43" y="58"/>
                    <a:pt x="44" y="58"/>
                  </a:cubicBezTo>
                  <a:cubicBezTo>
                    <a:pt x="44" y="57"/>
                    <a:pt x="44" y="56"/>
                    <a:pt x="44" y="56"/>
                  </a:cubicBezTo>
                  <a:cubicBezTo>
                    <a:pt x="43" y="56"/>
                    <a:pt x="41" y="56"/>
                    <a:pt x="40" y="56"/>
                  </a:cubicBezTo>
                  <a:close/>
                  <a:moveTo>
                    <a:pt x="46" y="56"/>
                  </a:moveTo>
                  <a:cubicBezTo>
                    <a:pt x="46" y="56"/>
                    <a:pt x="46" y="57"/>
                    <a:pt x="46" y="58"/>
                  </a:cubicBezTo>
                  <a:cubicBezTo>
                    <a:pt x="47" y="58"/>
                    <a:pt x="48" y="58"/>
                    <a:pt x="49" y="58"/>
                  </a:cubicBezTo>
                  <a:cubicBezTo>
                    <a:pt x="49" y="57"/>
                    <a:pt x="49" y="56"/>
                    <a:pt x="49" y="56"/>
                  </a:cubicBezTo>
                  <a:cubicBezTo>
                    <a:pt x="48" y="56"/>
                    <a:pt x="47" y="56"/>
                    <a:pt x="46" y="56"/>
                  </a:cubicBezTo>
                  <a:close/>
                  <a:moveTo>
                    <a:pt x="51" y="51"/>
                  </a:moveTo>
                  <a:cubicBezTo>
                    <a:pt x="51" y="52"/>
                    <a:pt x="51" y="53"/>
                    <a:pt x="51" y="53"/>
                  </a:cubicBezTo>
                  <a:cubicBezTo>
                    <a:pt x="52" y="53"/>
                    <a:pt x="53" y="53"/>
                    <a:pt x="54" y="53"/>
                  </a:cubicBezTo>
                  <a:cubicBezTo>
                    <a:pt x="54" y="53"/>
                    <a:pt x="54" y="52"/>
                    <a:pt x="54" y="51"/>
                  </a:cubicBezTo>
                  <a:cubicBezTo>
                    <a:pt x="53" y="51"/>
                    <a:pt x="52" y="51"/>
                    <a:pt x="51" y="51"/>
                  </a:cubicBezTo>
                  <a:close/>
                  <a:moveTo>
                    <a:pt x="24" y="51"/>
                  </a:moveTo>
                  <a:cubicBezTo>
                    <a:pt x="24" y="52"/>
                    <a:pt x="24" y="53"/>
                    <a:pt x="24" y="53"/>
                  </a:cubicBezTo>
                  <a:cubicBezTo>
                    <a:pt x="26" y="53"/>
                    <a:pt x="27" y="53"/>
                    <a:pt x="28" y="53"/>
                  </a:cubicBezTo>
                  <a:cubicBezTo>
                    <a:pt x="28" y="53"/>
                    <a:pt x="28" y="52"/>
                    <a:pt x="28" y="51"/>
                  </a:cubicBezTo>
                  <a:cubicBezTo>
                    <a:pt x="27" y="51"/>
                    <a:pt x="26" y="51"/>
                    <a:pt x="24" y="51"/>
                  </a:cubicBezTo>
                  <a:close/>
                  <a:moveTo>
                    <a:pt x="35" y="51"/>
                  </a:moveTo>
                  <a:cubicBezTo>
                    <a:pt x="35" y="52"/>
                    <a:pt x="35" y="53"/>
                    <a:pt x="35" y="53"/>
                  </a:cubicBezTo>
                  <a:cubicBezTo>
                    <a:pt x="36" y="53"/>
                    <a:pt x="37" y="53"/>
                    <a:pt x="38" y="53"/>
                  </a:cubicBezTo>
                  <a:cubicBezTo>
                    <a:pt x="38" y="53"/>
                    <a:pt x="38" y="52"/>
                    <a:pt x="38" y="51"/>
                  </a:cubicBezTo>
                  <a:cubicBezTo>
                    <a:pt x="37" y="51"/>
                    <a:pt x="36" y="51"/>
                    <a:pt x="35" y="51"/>
                  </a:cubicBezTo>
                  <a:close/>
                  <a:moveTo>
                    <a:pt x="40" y="51"/>
                  </a:moveTo>
                  <a:cubicBezTo>
                    <a:pt x="40" y="52"/>
                    <a:pt x="40" y="53"/>
                    <a:pt x="40" y="53"/>
                  </a:cubicBezTo>
                  <a:cubicBezTo>
                    <a:pt x="41" y="53"/>
                    <a:pt x="43" y="53"/>
                    <a:pt x="44" y="53"/>
                  </a:cubicBezTo>
                  <a:cubicBezTo>
                    <a:pt x="44" y="53"/>
                    <a:pt x="44" y="52"/>
                    <a:pt x="44" y="51"/>
                  </a:cubicBezTo>
                  <a:cubicBezTo>
                    <a:pt x="43" y="51"/>
                    <a:pt x="41" y="51"/>
                    <a:pt x="40" y="51"/>
                  </a:cubicBezTo>
                  <a:close/>
                  <a:moveTo>
                    <a:pt x="46" y="51"/>
                  </a:moveTo>
                  <a:cubicBezTo>
                    <a:pt x="46" y="52"/>
                    <a:pt x="46" y="53"/>
                    <a:pt x="46" y="53"/>
                  </a:cubicBezTo>
                  <a:cubicBezTo>
                    <a:pt x="47" y="53"/>
                    <a:pt x="48" y="53"/>
                    <a:pt x="49" y="53"/>
                  </a:cubicBezTo>
                  <a:cubicBezTo>
                    <a:pt x="49" y="53"/>
                    <a:pt x="49" y="52"/>
                    <a:pt x="49" y="51"/>
                  </a:cubicBezTo>
                  <a:cubicBezTo>
                    <a:pt x="48" y="51"/>
                    <a:pt x="47" y="51"/>
                    <a:pt x="46" y="51"/>
                  </a:cubicBezTo>
                  <a:close/>
                  <a:moveTo>
                    <a:pt x="51" y="46"/>
                  </a:moveTo>
                  <a:cubicBezTo>
                    <a:pt x="51" y="47"/>
                    <a:pt x="51" y="48"/>
                    <a:pt x="51" y="49"/>
                  </a:cubicBezTo>
                  <a:cubicBezTo>
                    <a:pt x="52" y="49"/>
                    <a:pt x="53" y="49"/>
                    <a:pt x="54" y="49"/>
                  </a:cubicBezTo>
                  <a:cubicBezTo>
                    <a:pt x="54" y="48"/>
                    <a:pt x="54" y="47"/>
                    <a:pt x="54" y="46"/>
                  </a:cubicBezTo>
                  <a:cubicBezTo>
                    <a:pt x="53" y="46"/>
                    <a:pt x="52" y="46"/>
                    <a:pt x="51" y="46"/>
                  </a:cubicBezTo>
                  <a:close/>
                  <a:moveTo>
                    <a:pt x="30" y="46"/>
                  </a:moveTo>
                  <a:cubicBezTo>
                    <a:pt x="30" y="47"/>
                    <a:pt x="30" y="48"/>
                    <a:pt x="30" y="49"/>
                  </a:cubicBezTo>
                  <a:cubicBezTo>
                    <a:pt x="31" y="49"/>
                    <a:pt x="32" y="49"/>
                    <a:pt x="33" y="49"/>
                  </a:cubicBezTo>
                  <a:cubicBezTo>
                    <a:pt x="33" y="48"/>
                    <a:pt x="33" y="47"/>
                    <a:pt x="33" y="46"/>
                  </a:cubicBezTo>
                  <a:cubicBezTo>
                    <a:pt x="32" y="46"/>
                    <a:pt x="31" y="46"/>
                    <a:pt x="30" y="46"/>
                  </a:cubicBezTo>
                  <a:close/>
                  <a:moveTo>
                    <a:pt x="40" y="46"/>
                  </a:moveTo>
                  <a:cubicBezTo>
                    <a:pt x="40" y="47"/>
                    <a:pt x="40" y="48"/>
                    <a:pt x="40" y="49"/>
                  </a:cubicBezTo>
                  <a:cubicBezTo>
                    <a:pt x="41" y="49"/>
                    <a:pt x="43" y="49"/>
                    <a:pt x="44" y="49"/>
                  </a:cubicBezTo>
                  <a:cubicBezTo>
                    <a:pt x="44" y="48"/>
                    <a:pt x="44" y="47"/>
                    <a:pt x="44" y="46"/>
                  </a:cubicBezTo>
                  <a:cubicBezTo>
                    <a:pt x="43" y="46"/>
                    <a:pt x="41" y="46"/>
                    <a:pt x="40" y="46"/>
                  </a:cubicBezTo>
                  <a:close/>
                  <a:moveTo>
                    <a:pt x="30" y="41"/>
                  </a:moveTo>
                  <a:cubicBezTo>
                    <a:pt x="30" y="42"/>
                    <a:pt x="30" y="43"/>
                    <a:pt x="30" y="44"/>
                  </a:cubicBezTo>
                  <a:cubicBezTo>
                    <a:pt x="31" y="44"/>
                    <a:pt x="32" y="44"/>
                    <a:pt x="33" y="44"/>
                  </a:cubicBezTo>
                  <a:cubicBezTo>
                    <a:pt x="33" y="43"/>
                    <a:pt x="33" y="42"/>
                    <a:pt x="33" y="41"/>
                  </a:cubicBezTo>
                  <a:cubicBezTo>
                    <a:pt x="32" y="41"/>
                    <a:pt x="31" y="41"/>
                    <a:pt x="30" y="41"/>
                  </a:cubicBezTo>
                  <a:close/>
                  <a:moveTo>
                    <a:pt x="40" y="41"/>
                  </a:moveTo>
                  <a:cubicBezTo>
                    <a:pt x="40" y="42"/>
                    <a:pt x="40" y="43"/>
                    <a:pt x="40" y="44"/>
                  </a:cubicBezTo>
                  <a:cubicBezTo>
                    <a:pt x="41" y="44"/>
                    <a:pt x="43" y="44"/>
                    <a:pt x="44" y="44"/>
                  </a:cubicBezTo>
                  <a:cubicBezTo>
                    <a:pt x="44" y="43"/>
                    <a:pt x="44" y="42"/>
                    <a:pt x="44" y="41"/>
                  </a:cubicBezTo>
                  <a:cubicBezTo>
                    <a:pt x="43" y="41"/>
                    <a:pt x="41" y="41"/>
                    <a:pt x="40" y="41"/>
                  </a:cubicBezTo>
                  <a:close/>
                  <a:moveTo>
                    <a:pt x="46" y="41"/>
                  </a:moveTo>
                  <a:cubicBezTo>
                    <a:pt x="46" y="42"/>
                    <a:pt x="46" y="43"/>
                    <a:pt x="46" y="44"/>
                  </a:cubicBezTo>
                  <a:cubicBezTo>
                    <a:pt x="47" y="44"/>
                    <a:pt x="48" y="44"/>
                    <a:pt x="49" y="44"/>
                  </a:cubicBezTo>
                  <a:cubicBezTo>
                    <a:pt x="49" y="43"/>
                    <a:pt x="49" y="42"/>
                    <a:pt x="49" y="41"/>
                  </a:cubicBezTo>
                  <a:cubicBezTo>
                    <a:pt x="48" y="41"/>
                    <a:pt x="47" y="41"/>
                    <a:pt x="46" y="41"/>
                  </a:cubicBezTo>
                  <a:close/>
                  <a:moveTo>
                    <a:pt x="19" y="37"/>
                  </a:moveTo>
                  <a:cubicBezTo>
                    <a:pt x="19" y="38"/>
                    <a:pt x="19" y="38"/>
                    <a:pt x="19" y="39"/>
                  </a:cubicBezTo>
                  <a:cubicBezTo>
                    <a:pt x="20" y="39"/>
                    <a:pt x="21" y="39"/>
                    <a:pt x="23" y="39"/>
                  </a:cubicBezTo>
                  <a:cubicBezTo>
                    <a:pt x="23" y="38"/>
                    <a:pt x="23" y="38"/>
                    <a:pt x="23" y="37"/>
                  </a:cubicBezTo>
                  <a:cubicBezTo>
                    <a:pt x="21" y="37"/>
                    <a:pt x="20" y="37"/>
                    <a:pt x="19" y="37"/>
                  </a:cubicBezTo>
                  <a:close/>
                  <a:moveTo>
                    <a:pt x="30" y="37"/>
                  </a:moveTo>
                  <a:cubicBezTo>
                    <a:pt x="30" y="38"/>
                    <a:pt x="30" y="38"/>
                    <a:pt x="30" y="39"/>
                  </a:cubicBezTo>
                  <a:cubicBezTo>
                    <a:pt x="31" y="39"/>
                    <a:pt x="32" y="39"/>
                    <a:pt x="33" y="39"/>
                  </a:cubicBezTo>
                  <a:cubicBezTo>
                    <a:pt x="33" y="38"/>
                    <a:pt x="33" y="38"/>
                    <a:pt x="33" y="37"/>
                  </a:cubicBezTo>
                  <a:cubicBezTo>
                    <a:pt x="32" y="37"/>
                    <a:pt x="31" y="37"/>
                    <a:pt x="30" y="37"/>
                  </a:cubicBezTo>
                  <a:close/>
                  <a:moveTo>
                    <a:pt x="40" y="37"/>
                  </a:moveTo>
                  <a:cubicBezTo>
                    <a:pt x="40" y="38"/>
                    <a:pt x="40" y="38"/>
                    <a:pt x="40" y="39"/>
                  </a:cubicBezTo>
                  <a:cubicBezTo>
                    <a:pt x="41" y="39"/>
                    <a:pt x="43" y="39"/>
                    <a:pt x="44" y="39"/>
                  </a:cubicBezTo>
                  <a:cubicBezTo>
                    <a:pt x="44" y="38"/>
                    <a:pt x="44" y="38"/>
                    <a:pt x="44" y="37"/>
                  </a:cubicBezTo>
                  <a:cubicBezTo>
                    <a:pt x="43" y="37"/>
                    <a:pt x="41" y="37"/>
                    <a:pt x="40" y="37"/>
                  </a:cubicBezTo>
                  <a:close/>
                  <a:moveTo>
                    <a:pt x="18" y="6"/>
                  </a:moveTo>
                  <a:cubicBezTo>
                    <a:pt x="19" y="22"/>
                    <a:pt x="19" y="22"/>
                    <a:pt x="19" y="22"/>
                  </a:cubicBezTo>
                  <a:cubicBezTo>
                    <a:pt x="49" y="22"/>
                    <a:pt x="49" y="22"/>
                    <a:pt x="49" y="22"/>
                  </a:cubicBezTo>
                  <a:cubicBezTo>
                    <a:pt x="51" y="6"/>
                    <a:pt x="51" y="6"/>
                    <a:pt x="51" y="6"/>
                  </a:cubicBezTo>
                  <a:lnTo>
                    <a:pt x="18" y="6"/>
                  </a:ln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822" name="Freeform 2645"/>
            <p:cNvSpPr>
              <a:spLocks noEditPoints="1"/>
            </p:cNvSpPr>
            <p:nvPr/>
          </p:nvSpPr>
          <p:spPr bwMode="auto">
            <a:xfrm>
              <a:off x="207963" y="400050"/>
              <a:ext cx="247650" cy="777875"/>
            </a:xfrm>
            <a:custGeom>
              <a:avLst/>
              <a:gdLst>
                <a:gd name="T0" fmla="*/ 0 w 76"/>
                <a:gd name="T1" fmla="*/ 79 h 239"/>
                <a:gd name="T2" fmla="*/ 8 w 76"/>
                <a:gd name="T3" fmla="*/ 28 h 239"/>
                <a:gd name="T4" fmla="*/ 66 w 76"/>
                <a:gd name="T5" fmla="*/ 28 h 239"/>
                <a:gd name="T6" fmla="*/ 76 w 76"/>
                <a:gd name="T7" fmla="*/ 96 h 239"/>
                <a:gd name="T8" fmla="*/ 18 w 76"/>
                <a:gd name="T9" fmla="*/ 79 h 239"/>
                <a:gd name="T10" fmla="*/ 18 w 76"/>
                <a:gd name="T11" fmla="*/ 64 h 239"/>
                <a:gd name="T12" fmla="*/ 11 w 76"/>
                <a:gd name="T13" fmla="*/ 64 h 239"/>
                <a:gd name="T14" fmla="*/ 25 w 76"/>
                <a:gd name="T15" fmla="*/ 64 h 239"/>
                <a:gd name="T16" fmla="*/ 32 w 76"/>
                <a:gd name="T17" fmla="*/ 64 h 239"/>
                <a:gd name="T18" fmla="*/ 39 w 76"/>
                <a:gd name="T19" fmla="*/ 64 h 239"/>
                <a:gd name="T20" fmla="*/ 47 w 76"/>
                <a:gd name="T21" fmla="*/ 64 h 239"/>
                <a:gd name="T22" fmla="*/ 54 w 76"/>
                <a:gd name="T23" fmla="*/ 64 h 239"/>
                <a:gd name="T24" fmla="*/ 61 w 76"/>
                <a:gd name="T25" fmla="*/ 64 h 239"/>
                <a:gd name="T26" fmla="*/ 68 w 76"/>
                <a:gd name="T27" fmla="*/ 64 h 239"/>
                <a:gd name="T28" fmla="*/ 11 w 76"/>
                <a:gd name="T29" fmla="*/ 79 h 239"/>
                <a:gd name="T30" fmla="*/ 25 w 76"/>
                <a:gd name="T31" fmla="*/ 79 h 239"/>
                <a:gd name="T32" fmla="*/ 32 w 76"/>
                <a:gd name="T33" fmla="*/ 79 h 239"/>
                <a:gd name="T34" fmla="*/ 39 w 76"/>
                <a:gd name="T35" fmla="*/ 79 h 239"/>
                <a:gd name="T36" fmla="*/ 47 w 76"/>
                <a:gd name="T37" fmla="*/ 79 h 239"/>
                <a:gd name="T38" fmla="*/ 54 w 76"/>
                <a:gd name="T39" fmla="*/ 79 h 239"/>
                <a:gd name="T40" fmla="*/ 61 w 76"/>
                <a:gd name="T41" fmla="*/ 79 h 239"/>
                <a:gd name="T42" fmla="*/ 68 w 76"/>
                <a:gd name="T43" fmla="*/ 79 h 239"/>
                <a:gd name="T44" fmla="*/ 52 w 76"/>
                <a:gd name="T45" fmla="*/ 107 h 239"/>
                <a:gd name="T46" fmla="*/ 21 w 76"/>
                <a:gd name="T47" fmla="*/ 107 h 239"/>
                <a:gd name="T48" fmla="*/ 21 w 76"/>
                <a:gd name="T49" fmla="*/ 101 h 239"/>
                <a:gd name="T50" fmla="*/ 68 w 76"/>
                <a:gd name="T51" fmla="*/ 101 h 239"/>
                <a:gd name="T52" fmla="*/ 21 w 76"/>
                <a:gd name="T53" fmla="*/ 112 h 239"/>
                <a:gd name="T54" fmla="*/ 21 w 76"/>
                <a:gd name="T55" fmla="*/ 118 h 239"/>
                <a:gd name="T56" fmla="*/ 21 w 76"/>
                <a:gd name="T57" fmla="*/ 129 h 239"/>
                <a:gd name="T58" fmla="*/ 21 w 76"/>
                <a:gd name="T59" fmla="*/ 134 h 239"/>
                <a:gd name="T60" fmla="*/ 21 w 76"/>
                <a:gd name="T61" fmla="*/ 140 h 239"/>
                <a:gd name="T62" fmla="*/ 21 w 76"/>
                <a:gd name="T63" fmla="*/ 145 h 239"/>
                <a:gd name="T64" fmla="*/ 21 w 76"/>
                <a:gd name="T65" fmla="*/ 151 h 239"/>
                <a:gd name="T66" fmla="*/ 21 w 76"/>
                <a:gd name="T67" fmla="*/ 167 h 239"/>
                <a:gd name="T68" fmla="*/ 68 w 76"/>
                <a:gd name="T69" fmla="*/ 167 h 239"/>
                <a:gd name="T70" fmla="*/ 52 w 76"/>
                <a:gd name="T71" fmla="*/ 167 h 239"/>
                <a:gd name="T72" fmla="*/ 37 w 76"/>
                <a:gd name="T73" fmla="*/ 167 h 239"/>
                <a:gd name="T74" fmla="*/ 52 w 76"/>
                <a:gd name="T75" fmla="*/ 162 h 239"/>
                <a:gd name="T76" fmla="*/ 37 w 76"/>
                <a:gd name="T77" fmla="*/ 162 h 239"/>
                <a:gd name="T78" fmla="*/ 68 w 76"/>
                <a:gd name="T79" fmla="*/ 156 h 239"/>
                <a:gd name="T80" fmla="*/ 52 w 76"/>
                <a:gd name="T81" fmla="*/ 156 h 239"/>
                <a:gd name="T82" fmla="*/ 37 w 76"/>
                <a:gd name="T83" fmla="*/ 156 h 239"/>
                <a:gd name="T84" fmla="*/ 52 w 76"/>
                <a:gd name="T85" fmla="*/ 151 h 239"/>
                <a:gd name="T86" fmla="*/ 37 w 76"/>
                <a:gd name="T87" fmla="*/ 151 h 239"/>
                <a:gd name="T88" fmla="*/ 68 w 76"/>
                <a:gd name="T89" fmla="*/ 145 h 239"/>
                <a:gd name="T90" fmla="*/ 52 w 76"/>
                <a:gd name="T91" fmla="*/ 145 h 239"/>
                <a:gd name="T92" fmla="*/ 37 w 76"/>
                <a:gd name="T93" fmla="*/ 145 h 239"/>
                <a:gd name="T94" fmla="*/ 68 w 76"/>
                <a:gd name="T95" fmla="*/ 140 h 239"/>
                <a:gd name="T96" fmla="*/ 37 w 76"/>
                <a:gd name="T97" fmla="*/ 140 h 239"/>
                <a:gd name="T98" fmla="*/ 52 w 76"/>
                <a:gd name="T99" fmla="*/ 134 h 239"/>
                <a:gd name="T100" fmla="*/ 37 w 76"/>
                <a:gd name="T101" fmla="*/ 134 h 239"/>
                <a:gd name="T102" fmla="*/ 68 w 76"/>
                <a:gd name="T103" fmla="*/ 129 h 239"/>
                <a:gd name="T104" fmla="*/ 52 w 76"/>
                <a:gd name="T105" fmla="*/ 129 h 239"/>
                <a:gd name="T106" fmla="*/ 37 w 76"/>
                <a:gd name="T107" fmla="*/ 129 h 239"/>
                <a:gd name="T108" fmla="*/ 68 w 76"/>
                <a:gd name="T109" fmla="*/ 123 h 239"/>
                <a:gd name="T110" fmla="*/ 52 w 76"/>
                <a:gd name="T111" fmla="*/ 123 h 239"/>
                <a:gd name="T112" fmla="*/ 68 w 76"/>
                <a:gd name="T113" fmla="*/ 118 h 239"/>
                <a:gd name="T114" fmla="*/ 37 w 76"/>
                <a:gd name="T115" fmla="*/ 118 h 239"/>
                <a:gd name="T116" fmla="*/ 68 w 76"/>
                <a:gd name="T117" fmla="*/ 112 h 239"/>
                <a:gd name="T118" fmla="*/ 52 w 76"/>
                <a:gd name="T119" fmla="*/ 112 h 239"/>
                <a:gd name="T120" fmla="*/ 37 w 76"/>
                <a:gd name="T121" fmla="*/ 112 h 239"/>
                <a:gd name="T122" fmla="*/ 68 w 76"/>
                <a:gd name="T123" fmla="*/ 107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 h="239">
                  <a:moveTo>
                    <a:pt x="73" y="239"/>
                  </a:moveTo>
                  <a:cubicBezTo>
                    <a:pt x="3" y="239"/>
                    <a:pt x="3" y="239"/>
                    <a:pt x="3" y="239"/>
                  </a:cubicBezTo>
                  <a:cubicBezTo>
                    <a:pt x="3" y="96"/>
                    <a:pt x="3" y="96"/>
                    <a:pt x="3" y="96"/>
                  </a:cubicBezTo>
                  <a:cubicBezTo>
                    <a:pt x="0" y="96"/>
                    <a:pt x="0" y="96"/>
                    <a:pt x="0" y="96"/>
                  </a:cubicBezTo>
                  <a:cubicBezTo>
                    <a:pt x="0" y="79"/>
                    <a:pt x="0" y="79"/>
                    <a:pt x="0" y="79"/>
                  </a:cubicBezTo>
                  <a:cubicBezTo>
                    <a:pt x="3" y="79"/>
                    <a:pt x="3" y="79"/>
                    <a:pt x="3" y="79"/>
                  </a:cubicBezTo>
                  <a:cubicBezTo>
                    <a:pt x="3" y="49"/>
                    <a:pt x="3" y="49"/>
                    <a:pt x="3" y="49"/>
                  </a:cubicBezTo>
                  <a:cubicBezTo>
                    <a:pt x="6" y="48"/>
                    <a:pt x="9" y="47"/>
                    <a:pt x="12" y="46"/>
                  </a:cubicBezTo>
                  <a:cubicBezTo>
                    <a:pt x="12" y="28"/>
                    <a:pt x="12" y="28"/>
                    <a:pt x="12" y="28"/>
                  </a:cubicBezTo>
                  <a:cubicBezTo>
                    <a:pt x="8" y="28"/>
                    <a:pt x="8" y="28"/>
                    <a:pt x="8" y="28"/>
                  </a:cubicBezTo>
                  <a:cubicBezTo>
                    <a:pt x="23" y="14"/>
                    <a:pt x="23" y="14"/>
                    <a:pt x="23" y="14"/>
                  </a:cubicBezTo>
                  <a:cubicBezTo>
                    <a:pt x="39" y="0"/>
                    <a:pt x="39" y="0"/>
                    <a:pt x="39" y="0"/>
                  </a:cubicBezTo>
                  <a:cubicBezTo>
                    <a:pt x="54" y="14"/>
                    <a:pt x="54" y="14"/>
                    <a:pt x="54" y="14"/>
                  </a:cubicBezTo>
                  <a:cubicBezTo>
                    <a:pt x="70" y="28"/>
                    <a:pt x="70" y="28"/>
                    <a:pt x="70" y="28"/>
                  </a:cubicBezTo>
                  <a:cubicBezTo>
                    <a:pt x="66" y="28"/>
                    <a:pt x="66" y="28"/>
                    <a:pt x="66" y="28"/>
                  </a:cubicBezTo>
                  <a:cubicBezTo>
                    <a:pt x="66" y="46"/>
                    <a:pt x="66" y="46"/>
                    <a:pt x="66" y="46"/>
                  </a:cubicBezTo>
                  <a:cubicBezTo>
                    <a:pt x="68" y="47"/>
                    <a:pt x="71" y="48"/>
                    <a:pt x="73" y="49"/>
                  </a:cubicBezTo>
                  <a:cubicBezTo>
                    <a:pt x="73" y="79"/>
                    <a:pt x="73" y="79"/>
                    <a:pt x="73" y="79"/>
                  </a:cubicBezTo>
                  <a:cubicBezTo>
                    <a:pt x="76" y="79"/>
                    <a:pt x="76" y="79"/>
                    <a:pt x="76" y="79"/>
                  </a:cubicBezTo>
                  <a:cubicBezTo>
                    <a:pt x="76" y="96"/>
                    <a:pt x="76" y="96"/>
                    <a:pt x="76" y="96"/>
                  </a:cubicBezTo>
                  <a:cubicBezTo>
                    <a:pt x="73" y="96"/>
                    <a:pt x="73" y="96"/>
                    <a:pt x="73" y="96"/>
                  </a:cubicBezTo>
                  <a:cubicBezTo>
                    <a:pt x="73" y="239"/>
                    <a:pt x="73" y="239"/>
                    <a:pt x="73" y="239"/>
                  </a:cubicBezTo>
                  <a:close/>
                  <a:moveTo>
                    <a:pt x="15" y="71"/>
                  </a:moveTo>
                  <a:cubicBezTo>
                    <a:pt x="15" y="74"/>
                    <a:pt x="15" y="76"/>
                    <a:pt x="15" y="79"/>
                  </a:cubicBezTo>
                  <a:cubicBezTo>
                    <a:pt x="16" y="79"/>
                    <a:pt x="17" y="79"/>
                    <a:pt x="18" y="79"/>
                  </a:cubicBezTo>
                  <a:cubicBezTo>
                    <a:pt x="18" y="76"/>
                    <a:pt x="18" y="74"/>
                    <a:pt x="18" y="71"/>
                  </a:cubicBezTo>
                  <a:cubicBezTo>
                    <a:pt x="17" y="71"/>
                    <a:pt x="16" y="71"/>
                    <a:pt x="15" y="71"/>
                  </a:cubicBezTo>
                  <a:close/>
                  <a:moveTo>
                    <a:pt x="15" y="57"/>
                  </a:moveTo>
                  <a:cubicBezTo>
                    <a:pt x="15" y="59"/>
                    <a:pt x="15" y="62"/>
                    <a:pt x="15" y="64"/>
                  </a:cubicBezTo>
                  <a:cubicBezTo>
                    <a:pt x="16" y="64"/>
                    <a:pt x="17" y="64"/>
                    <a:pt x="18" y="64"/>
                  </a:cubicBezTo>
                  <a:cubicBezTo>
                    <a:pt x="18" y="62"/>
                    <a:pt x="18" y="59"/>
                    <a:pt x="18" y="57"/>
                  </a:cubicBezTo>
                  <a:cubicBezTo>
                    <a:pt x="17" y="57"/>
                    <a:pt x="16" y="57"/>
                    <a:pt x="15" y="57"/>
                  </a:cubicBezTo>
                  <a:close/>
                  <a:moveTo>
                    <a:pt x="7" y="57"/>
                  </a:moveTo>
                  <a:cubicBezTo>
                    <a:pt x="7" y="64"/>
                    <a:pt x="7" y="64"/>
                    <a:pt x="7" y="64"/>
                  </a:cubicBezTo>
                  <a:cubicBezTo>
                    <a:pt x="11" y="64"/>
                    <a:pt x="11" y="64"/>
                    <a:pt x="11" y="64"/>
                  </a:cubicBezTo>
                  <a:cubicBezTo>
                    <a:pt x="11" y="57"/>
                    <a:pt x="11" y="57"/>
                    <a:pt x="11" y="57"/>
                  </a:cubicBezTo>
                  <a:cubicBezTo>
                    <a:pt x="7" y="57"/>
                    <a:pt x="7" y="57"/>
                    <a:pt x="7" y="57"/>
                  </a:cubicBezTo>
                  <a:close/>
                  <a:moveTo>
                    <a:pt x="22" y="57"/>
                  </a:moveTo>
                  <a:cubicBezTo>
                    <a:pt x="22" y="59"/>
                    <a:pt x="22" y="62"/>
                    <a:pt x="22" y="64"/>
                  </a:cubicBezTo>
                  <a:cubicBezTo>
                    <a:pt x="23" y="64"/>
                    <a:pt x="24" y="64"/>
                    <a:pt x="25" y="64"/>
                  </a:cubicBezTo>
                  <a:cubicBezTo>
                    <a:pt x="25" y="62"/>
                    <a:pt x="25" y="59"/>
                    <a:pt x="25" y="57"/>
                  </a:cubicBezTo>
                  <a:cubicBezTo>
                    <a:pt x="24" y="57"/>
                    <a:pt x="23" y="57"/>
                    <a:pt x="22" y="57"/>
                  </a:cubicBezTo>
                  <a:close/>
                  <a:moveTo>
                    <a:pt x="29" y="57"/>
                  </a:moveTo>
                  <a:cubicBezTo>
                    <a:pt x="29" y="59"/>
                    <a:pt x="29" y="62"/>
                    <a:pt x="29" y="64"/>
                  </a:cubicBezTo>
                  <a:cubicBezTo>
                    <a:pt x="30" y="64"/>
                    <a:pt x="31" y="64"/>
                    <a:pt x="32" y="64"/>
                  </a:cubicBezTo>
                  <a:cubicBezTo>
                    <a:pt x="32" y="62"/>
                    <a:pt x="32" y="59"/>
                    <a:pt x="32" y="57"/>
                  </a:cubicBezTo>
                  <a:cubicBezTo>
                    <a:pt x="31" y="57"/>
                    <a:pt x="30" y="57"/>
                    <a:pt x="29" y="57"/>
                  </a:cubicBezTo>
                  <a:close/>
                  <a:moveTo>
                    <a:pt x="36" y="57"/>
                  </a:moveTo>
                  <a:cubicBezTo>
                    <a:pt x="36" y="59"/>
                    <a:pt x="36" y="62"/>
                    <a:pt x="36" y="64"/>
                  </a:cubicBezTo>
                  <a:cubicBezTo>
                    <a:pt x="37" y="64"/>
                    <a:pt x="38" y="64"/>
                    <a:pt x="39" y="64"/>
                  </a:cubicBezTo>
                  <a:cubicBezTo>
                    <a:pt x="39" y="62"/>
                    <a:pt x="39" y="59"/>
                    <a:pt x="39" y="57"/>
                  </a:cubicBezTo>
                  <a:cubicBezTo>
                    <a:pt x="38" y="57"/>
                    <a:pt x="37" y="57"/>
                    <a:pt x="36" y="57"/>
                  </a:cubicBezTo>
                  <a:close/>
                  <a:moveTo>
                    <a:pt x="43" y="57"/>
                  </a:moveTo>
                  <a:cubicBezTo>
                    <a:pt x="43" y="59"/>
                    <a:pt x="43" y="62"/>
                    <a:pt x="43" y="64"/>
                  </a:cubicBezTo>
                  <a:cubicBezTo>
                    <a:pt x="45" y="64"/>
                    <a:pt x="46" y="64"/>
                    <a:pt x="47" y="64"/>
                  </a:cubicBezTo>
                  <a:cubicBezTo>
                    <a:pt x="47" y="62"/>
                    <a:pt x="47" y="59"/>
                    <a:pt x="47" y="57"/>
                  </a:cubicBezTo>
                  <a:cubicBezTo>
                    <a:pt x="46" y="57"/>
                    <a:pt x="45" y="57"/>
                    <a:pt x="43" y="57"/>
                  </a:cubicBezTo>
                  <a:close/>
                  <a:moveTo>
                    <a:pt x="51" y="57"/>
                  </a:moveTo>
                  <a:cubicBezTo>
                    <a:pt x="51" y="59"/>
                    <a:pt x="51" y="62"/>
                    <a:pt x="51" y="64"/>
                  </a:cubicBezTo>
                  <a:cubicBezTo>
                    <a:pt x="52" y="64"/>
                    <a:pt x="53" y="64"/>
                    <a:pt x="54" y="64"/>
                  </a:cubicBezTo>
                  <a:cubicBezTo>
                    <a:pt x="54" y="62"/>
                    <a:pt x="54" y="59"/>
                    <a:pt x="54" y="57"/>
                  </a:cubicBezTo>
                  <a:cubicBezTo>
                    <a:pt x="53" y="57"/>
                    <a:pt x="52" y="57"/>
                    <a:pt x="51" y="57"/>
                  </a:cubicBezTo>
                  <a:close/>
                  <a:moveTo>
                    <a:pt x="58" y="57"/>
                  </a:moveTo>
                  <a:cubicBezTo>
                    <a:pt x="58" y="59"/>
                    <a:pt x="58" y="62"/>
                    <a:pt x="58" y="64"/>
                  </a:cubicBezTo>
                  <a:cubicBezTo>
                    <a:pt x="59" y="64"/>
                    <a:pt x="60" y="64"/>
                    <a:pt x="61" y="64"/>
                  </a:cubicBezTo>
                  <a:cubicBezTo>
                    <a:pt x="61" y="62"/>
                    <a:pt x="61" y="59"/>
                    <a:pt x="61" y="57"/>
                  </a:cubicBezTo>
                  <a:cubicBezTo>
                    <a:pt x="60" y="57"/>
                    <a:pt x="59" y="57"/>
                    <a:pt x="58" y="57"/>
                  </a:cubicBezTo>
                  <a:close/>
                  <a:moveTo>
                    <a:pt x="65" y="57"/>
                  </a:moveTo>
                  <a:cubicBezTo>
                    <a:pt x="65" y="64"/>
                    <a:pt x="65" y="64"/>
                    <a:pt x="65" y="64"/>
                  </a:cubicBezTo>
                  <a:cubicBezTo>
                    <a:pt x="68" y="64"/>
                    <a:pt x="68" y="64"/>
                    <a:pt x="68" y="64"/>
                  </a:cubicBezTo>
                  <a:cubicBezTo>
                    <a:pt x="68" y="57"/>
                    <a:pt x="68" y="57"/>
                    <a:pt x="68" y="57"/>
                  </a:cubicBezTo>
                  <a:cubicBezTo>
                    <a:pt x="65" y="57"/>
                    <a:pt x="65" y="57"/>
                    <a:pt x="65" y="57"/>
                  </a:cubicBezTo>
                  <a:close/>
                  <a:moveTo>
                    <a:pt x="7" y="71"/>
                  </a:moveTo>
                  <a:cubicBezTo>
                    <a:pt x="7" y="79"/>
                    <a:pt x="7" y="79"/>
                    <a:pt x="7" y="79"/>
                  </a:cubicBezTo>
                  <a:cubicBezTo>
                    <a:pt x="11" y="79"/>
                    <a:pt x="11" y="79"/>
                    <a:pt x="11" y="79"/>
                  </a:cubicBezTo>
                  <a:cubicBezTo>
                    <a:pt x="11" y="71"/>
                    <a:pt x="11" y="71"/>
                    <a:pt x="11" y="71"/>
                  </a:cubicBezTo>
                  <a:cubicBezTo>
                    <a:pt x="7" y="71"/>
                    <a:pt x="7" y="71"/>
                    <a:pt x="7" y="71"/>
                  </a:cubicBezTo>
                  <a:close/>
                  <a:moveTo>
                    <a:pt x="22" y="71"/>
                  </a:moveTo>
                  <a:cubicBezTo>
                    <a:pt x="22" y="74"/>
                    <a:pt x="22" y="76"/>
                    <a:pt x="22" y="79"/>
                  </a:cubicBezTo>
                  <a:cubicBezTo>
                    <a:pt x="23" y="79"/>
                    <a:pt x="24" y="79"/>
                    <a:pt x="25" y="79"/>
                  </a:cubicBezTo>
                  <a:cubicBezTo>
                    <a:pt x="25" y="76"/>
                    <a:pt x="25" y="74"/>
                    <a:pt x="25" y="71"/>
                  </a:cubicBezTo>
                  <a:cubicBezTo>
                    <a:pt x="24" y="71"/>
                    <a:pt x="23" y="71"/>
                    <a:pt x="22" y="71"/>
                  </a:cubicBezTo>
                  <a:close/>
                  <a:moveTo>
                    <a:pt x="29" y="71"/>
                  </a:moveTo>
                  <a:cubicBezTo>
                    <a:pt x="29" y="74"/>
                    <a:pt x="29" y="76"/>
                    <a:pt x="29" y="79"/>
                  </a:cubicBezTo>
                  <a:cubicBezTo>
                    <a:pt x="30" y="79"/>
                    <a:pt x="31" y="79"/>
                    <a:pt x="32" y="79"/>
                  </a:cubicBezTo>
                  <a:cubicBezTo>
                    <a:pt x="32" y="76"/>
                    <a:pt x="32" y="74"/>
                    <a:pt x="32" y="71"/>
                  </a:cubicBezTo>
                  <a:cubicBezTo>
                    <a:pt x="31" y="71"/>
                    <a:pt x="30" y="71"/>
                    <a:pt x="29" y="71"/>
                  </a:cubicBezTo>
                  <a:close/>
                  <a:moveTo>
                    <a:pt x="36" y="71"/>
                  </a:moveTo>
                  <a:cubicBezTo>
                    <a:pt x="36" y="74"/>
                    <a:pt x="36" y="76"/>
                    <a:pt x="36" y="79"/>
                  </a:cubicBezTo>
                  <a:cubicBezTo>
                    <a:pt x="37" y="79"/>
                    <a:pt x="38" y="79"/>
                    <a:pt x="39" y="79"/>
                  </a:cubicBezTo>
                  <a:cubicBezTo>
                    <a:pt x="39" y="76"/>
                    <a:pt x="39" y="74"/>
                    <a:pt x="39" y="71"/>
                  </a:cubicBezTo>
                  <a:cubicBezTo>
                    <a:pt x="38" y="71"/>
                    <a:pt x="37" y="71"/>
                    <a:pt x="36" y="71"/>
                  </a:cubicBezTo>
                  <a:close/>
                  <a:moveTo>
                    <a:pt x="43" y="71"/>
                  </a:moveTo>
                  <a:cubicBezTo>
                    <a:pt x="43" y="74"/>
                    <a:pt x="43" y="76"/>
                    <a:pt x="43" y="79"/>
                  </a:cubicBezTo>
                  <a:cubicBezTo>
                    <a:pt x="45" y="79"/>
                    <a:pt x="46" y="79"/>
                    <a:pt x="47" y="79"/>
                  </a:cubicBezTo>
                  <a:cubicBezTo>
                    <a:pt x="47" y="76"/>
                    <a:pt x="47" y="74"/>
                    <a:pt x="47" y="71"/>
                  </a:cubicBezTo>
                  <a:cubicBezTo>
                    <a:pt x="46" y="71"/>
                    <a:pt x="45" y="71"/>
                    <a:pt x="43" y="71"/>
                  </a:cubicBezTo>
                  <a:close/>
                  <a:moveTo>
                    <a:pt x="51" y="71"/>
                  </a:moveTo>
                  <a:cubicBezTo>
                    <a:pt x="51" y="74"/>
                    <a:pt x="51" y="76"/>
                    <a:pt x="51" y="79"/>
                  </a:cubicBezTo>
                  <a:cubicBezTo>
                    <a:pt x="52" y="79"/>
                    <a:pt x="53" y="79"/>
                    <a:pt x="54" y="79"/>
                  </a:cubicBezTo>
                  <a:cubicBezTo>
                    <a:pt x="54" y="76"/>
                    <a:pt x="54" y="74"/>
                    <a:pt x="54" y="71"/>
                  </a:cubicBezTo>
                  <a:cubicBezTo>
                    <a:pt x="53" y="71"/>
                    <a:pt x="52" y="71"/>
                    <a:pt x="51" y="71"/>
                  </a:cubicBezTo>
                  <a:close/>
                  <a:moveTo>
                    <a:pt x="58" y="71"/>
                  </a:moveTo>
                  <a:cubicBezTo>
                    <a:pt x="58" y="74"/>
                    <a:pt x="58" y="76"/>
                    <a:pt x="58" y="79"/>
                  </a:cubicBezTo>
                  <a:cubicBezTo>
                    <a:pt x="59" y="79"/>
                    <a:pt x="60" y="79"/>
                    <a:pt x="61" y="79"/>
                  </a:cubicBezTo>
                  <a:cubicBezTo>
                    <a:pt x="61" y="76"/>
                    <a:pt x="61" y="74"/>
                    <a:pt x="61" y="71"/>
                  </a:cubicBezTo>
                  <a:cubicBezTo>
                    <a:pt x="60" y="71"/>
                    <a:pt x="59" y="71"/>
                    <a:pt x="58" y="71"/>
                  </a:cubicBezTo>
                  <a:close/>
                  <a:moveTo>
                    <a:pt x="65" y="71"/>
                  </a:moveTo>
                  <a:cubicBezTo>
                    <a:pt x="65" y="79"/>
                    <a:pt x="65" y="79"/>
                    <a:pt x="65" y="79"/>
                  </a:cubicBezTo>
                  <a:cubicBezTo>
                    <a:pt x="68" y="79"/>
                    <a:pt x="68" y="79"/>
                    <a:pt x="68" y="79"/>
                  </a:cubicBezTo>
                  <a:cubicBezTo>
                    <a:pt x="68" y="71"/>
                    <a:pt x="68" y="71"/>
                    <a:pt x="68" y="71"/>
                  </a:cubicBezTo>
                  <a:cubicBezTo>
                    <a:pt x="65" y="71"/>
                    <a:pt x="65" y="71"/>
                    <a:pt x="65" y="71"/>
                  </a:cubicBezTo>
                  <a:close/>
                  <a:moveTo>
                    <a:pt x="40" y="105"/>
                  </a:moveTo>
                  <a:cubicBezTo>
                    <a:pt x="40" y="105"/>
                    <a:pt x="40" y="106"/>
                    <a:pt x="40" y="107"/>
                  </a:cubicBezTo>
                  <a:cubicBezTo>
                    <a:pt x="44" y="107"/>
                    <a:pt x="48" y="107"/>
                    <a:pt x="52" y="107"/>
                  </a:cubicBezTo>
                  <a:cubicBezTo>
                    <a:pt x="52" y="106"/>
                    <a:pt x="52" y="105"/>
                    <a:pt x="52" y="105"/>
                  </a:cubicBezTo>
                  <a:cubicBezTo>
                    <a:pt x="48" y="105"/>
                    <a:pt x="44" y="105"/>
                    <a:pt x="40" y="105"/>
                  </a:cubicBezTo>
                  <a:close/>
                  <a:moveTo>
                    <a:pt x="9" y="105"/>
                  </a:moveTo>
                  <a:cubicBezTo>
                    <a:pt x="9" y="105"/>
                    <a:pt x="9" y="106"/>
                    <a:pt x="9" y="107"/>
                  </a:cubicBezTo>
                  <a:cubicBezTo>
                    <a:pt x="13" y="107"/>
                    <a:pt x="17" y="107"/>
                    <a:pt x="21" y="107"/>
                  </a:cubicBezTo>
                  <a:cubicBezTo>
                    <a:pt x="21" y="106"/>
                    <a:pt x="21" y="105"/>
                    <a:pt x="21" y="105"/>
                  </a:cubicBezTo>
                  <a:cubicBezTo>
                    <a:pt x="17" y="105"/>
                    <a:pt x="13" y="105"/>
                    <a:pt x="9" y="105"/>
                  </a:cubicBezTo>
                  <a:close/>
                  <a:moveTo>
                    <a:pt x="9" y="99"/>
                  </a:moveTo>
                  <a:cubicBezTo>
                    <a:pt x="9" y="101"/>
                    <a:pt x="9" y="101"/>
                    <a:pt x="9" y="101"/>
                  </a:cubicBezTo>
                  <a:cubicBezTo>
                    <a:pt x="21" y="101"/>
                    <a:pt x="21" y="101"/>
                    <a:pt x="21" y="101"/>
                  </a:cubicBezTo>
                  <a:cubicBezTo>
                    <a:pt x="21" y="99"/>
                    <a:pt x="21" y="99"/>
                    <a:pt x="21" y="99"/>
                  </a:cubicBezTo>
                  <a:cubicBezTo>
                    <a:pt x="9" y="99"/>
                    <a:pt x="9" y="99"/>
                    <a:pt x="9" y="99"/>
                  </a:cubicBezTo>
                  <a:close/>
                  <a:moveTo>
                    <a:pt x="56" y="99"/>
                  </a:moveTo>
                  <a:cubicBezTo>
                    <a:pt x="56" y="101"/>
                    <a:pt x="56" y="101"/>
                    <a:pt x="56" y="101"/>
                  </a:cubicBezTo>
                  <a:cubicBezTo>
                    <a:pt x="68" y="101"/>
                    <a:pt x="68" y="101"/>
                    <a:pt x="68" y="101"/>
                  </a:cubicBezTo>
                  <a:cubicBezTo>
                    <a:pt x="68" y="99"/>
                    <a:pt x="68" y="99"/>
                    <a:pt x="68" y="99"/>
                  </a:cubicBezTo>
                  <a:cubicBezTo>
                    <a:pt x="56" y="99"/>
                    <a:pt x="56" y="99"/>
                    <a:pt x="56" y="99"/>
                  </a:cubicBezTo>
                  <a:close/>
                  <a:moveTo>
                    <a:pt x="9" y="110"/>
                  </a:moveTo>
                  <a:cubicBezTo>
                    <a:pt x="9" y="111"/>
                    <a:pt x="9" y="112"/>
                    <a:pt x="9" y="112"/>
                  </a:cubicBezTo>
                  <a:cubicBezTo>
                    <a:pt x="13" y="112"/>
                    <a:pt x="17" y="112"/>
                    <a:pt x="21" y="112"/>
                  </a:cubicBezTo>
                  <a:cubicBezTo>
                    <a:pt x="21" y="112"/>
                    <a:pt x="21" y="111"/>
                    <a:pt x="21" y="110"/>
                  </a:cubicBezTo>
                  <a:cubicBezTo>
                    <a:pt x="17" y="110"/>
                    <a:pt x="13" y="110"/>
                    <a:pt x="9" y="110"/>
                  </a:cubicBezTo>
                  <a:close/>
                  <a:moveTo>
                    <a:pt x="9" y="116"/>
                  </a:moveTo>
                  <a:cubicBezTo>
                    <a:pt x="9" y="117"/>
                    <a:pt x="9" y="117"/>
                    <a:pt x="9" y="118"/>
                  </a:cubicBezTo>
                  <a:cubicBezTo>
                    <a:pt x="13" y="118"/>
                    <a:pt x="17" y="118"/>
                    <a:pt x="21" y="118"/>
                  </a:cubicBezTo>
                  <a:cubicBezTo>
                    <a:pt x="21" y="117"/>
                    <a:pt x="21" y="117"/>
                    <a:pt x="21" y="116"/>
                  </a:cubicBezTo>
                  <a:cubicBezTo>
                    <a:pt x="17" y="116"/>
                    <a:pt x="13" y="116"/>
                    <a:pt x="9" y="116"/>
                  </a:cubicBezTo>
                  <a:close/>
                  <a:moveTo>
                    <a:pt x="9" y="127"/>
                  </a:moveTo>
                  <a:cubicBezTo>
                    <a:pt x="9" y="128"/>
                    <a:pt x="9" y="128"/>
                    <a:pt x="9" y="129"/>
                  </a:cubicBezTo>
                  <a:cubicBezTo>
                    <a:pt x="13" y="129"/>
                    <a:pt x="17" y="129"/>
                    <a:pt x="21" y="129"/>
                  </a:cubicBezTo>
                  <a:cubicBezTo>
                    <a:pt x="21" y="128"/>
                    <a:pt x="21" y="128"/>
                    <a:pt x="21" y="127"/>
                  </a:cubicBezTo>
                  <a:cubicBezTo>
                    <a:pt x="17" y="127"/>
                    <a:pt x="13" y="127"/>
                    <a:pt x="9" y="127"/>
                  </a:cubicBezTo>
                  <a:close/>
                  <a:moveTo>
                    <a:pt x="9" y="132"/>
                  </a:moveTo>
                  <a:cubicBezTo>
                    <a:pt x="9" y="133"/>
                    <a:pt x="9" y="134"/>
                    <a:pt x="9" y="134"/>
                  </a:cubicBezTo>
                  <a:cubicBezTo>
                    <a:pt x="13" y="134"/>
                    <a:pt x="17" y="134"/>
                    <a:pt x="21" y="134"/>
                  </a:cubicBezTo>
                  <a:cubicBezTo>
                    <a:pt x="21" y="134"/>
                    <a:pt x="21" y="133"/>
                    <a:pt x="21" y="132"/>
                  </a:cubicBezTo>
                  <a:cubicBezTo>
                    <a:pt x="17" y="132"/>
                    <a:pt x="13" y="132"/>
                    <a:pt x="9" y="132"/>
                  </a:cubicBezTo>
                  <a:close/>
                  <a:moveTo>
                    <a:pt x="9" y="138"/>
                  </a:moveTo>
                  <a:cubicBezTo>
                    <a:pt x="9" y="139"/>
                    <a:pt x="9" y="139"/>
                    <a:pt x="9" y="140"/>
                  </a:cubicBezTo>
                  <a:cubicBezTo>
                    <a:pt x="13" y="140"/>
                    <a:pt x="17" y="140"/>
                    <a:pt x="21" y="140"/>
                  </a:cubicBezTo>
                  <a:cubicBezTo>
                    <a:pt x="21" y="139"/>
                    <a:pt x="21" y="139"/>
                    <a:pt x="21" y="138"/>
                  </a:cubicBezTo>
                  <a:cubicBezTo>
                    <a:pt x="17" y="138"/>
                    <a:pt x="13" y="138"/>
                    <a:pt x="9" y="138"/>
                  </a:cubicBezTo>
                  <a:close/>
                  <a:moveTo>
                    <a:pt x="9" y="143"/>
                  </a:moveTo>
                  <a:cubicBezTo>
                    <a:pt x="9" y="144"/>
                    <a:pt x="9" y="145"/>
                    <a:pt x="9" y="145"/>
                  </a:cubicBezTo>
                  <a:cubicBezTo>
                    <a:pt x="13" y="145"/>
                    <a:pt x="17" y="145"/>
                    <a:pt x="21" y="145"/>
                  </a:cubicBezTo>
                  <a:cubicBezTo>
                    <a:pt x="21" y="145"/>
                    <a:pt x="21" y="144"/>
                    <a:pt x="21" y="143"/>
                  </a:cubicBezTo>
                  <a:cubicBezTo>
                    <a:pt x="17" y="143"/>
                    <a:pt x="13" y="143"/>
                    <a:pt x="9" y="143"/>
                  </a:cubicBezTo>
                  <a:close/>
                  <a:moveTo>
                    <a:pt x="9" y="149"/>
                  </a:moveTo>
                  <a:cubicBezTo>
                    <a:pt x="9" y="150"/>
                    <a:pt x="9" y="150"/>
                    <a:pt x="9" y="151"/>
                  </a:cubicBezTo>
                  <a:cubicBezTo>
                    <a:pt x="13" y="151"/>
                    <a:pt x="17" y="151"/>
                    <a:pt x="21" y="151"/>
                  </a:cubicBezTo>
                  <a:cubicBezTo>
                    <a:pt x="21" y="150"/>
                    <a:pt x="21" y="150"/>
                    <a:pt x="21" y="149"/>
                  </a:cubicBezTo>
                  <a:cubicBezTo>
                    <a:pt x="17" y="149"/>
                    <a:pt x="13" y="149"/>
                    <a:pt x="9" y="149"/>
                  </a:cubicBezTo>
                  <a:close/>
                  <a:moveTo>
                    <a:pt x="9" y="165"/>
                  </a:moveTo>
                  <a:cubicBezTo>
                    <a:pt x="9" y="167"/>
                    <a:pt x="9" y="167"/>
                    <a:pt x="9" y="167"/>
                  </a:cubicBezTo>
                  <a:cubicBezTo>
                    <a:pt x="21" y="167"/>
                    <a:pt x="21" y="167"/>
                    <a:pt x="21" y="167"/>
                  </a:cubicBezTo>
                  <a:cubicBezTo>
                    <a:pt x="21" y="165"/>
                    <a:pt x="21" y="165"/>
                    <a:pt x="21" y="165"/>
                  </a:cubicBezTo>
                  <a:cubicBezTo>
                    <a:pt x="9" y="165"/>
                    <a:pt x="9" y="165"/>
                    <a:pt x="9" y="165"/>
                  </a:cubicBezTo>
                  <a:close/>
                  <a:moveTo>
                    <a:pt x="56" y="165"/>
                  </a:moveTo>
                  <a:cubicBezTo>
                    <a:pt x="56" y="167"/>
                    <a:pt x="56" y="167"/>
                    <a:pt x="56" y="167"/>
                  </a:cubicBezTo>
                  <a:cubicBezTo>
                    <a:pt x="68" y="167"/>
                    <a:pt x="68" y="167"/>
                    <a:pt x="68" y="167"/>
                  </a:cubicBezTo>
                  <a:cubicBezTo>
                    <a:pt x="68" y="165"/>
                    <a:pt x="68" y="165"/>
                    <a:pt x="68" y="165"/>
                  </a:cubicBezTo>
                  <a:cubicBezTo>
                    <a:pt x="56" y="165"/>
                    <a:pt x="56" y="165"/>
                    <a:pt x="56" y="165"/>
                  </a:cubicBezTo>
                  <a:close/>
                  <a:moveTo>
                    <a:pt x="40" y="165"/>
                  </a:moveTo>
                  <a:cubicBezTo>
                    <a:pt x="40" y="167"/>
                    <a:pt x="40" y="167"/>
                    <a:pt x="40" y="167"/>
                  </a:cubicBezTo>
                  <a:cubicBezTo>
                    <a:pt x="52" y="167"/>
                    <a:pt x="52" y="167"/>
                    <a:pt x="52" y="167"/>
                  </a:cubicBezTo>
                  <a:cubicBezTo>
                    <a:pt x="52" y="165"/>
                    <a:pt x="52" y="165"/>
                    <a:pt x="52" y="165"/>
                  </a:cubicBezTo>
                  <a:cubicBezTo>
                    <a:pt x="40" y="165"/>
                    <a:pt x="40" y="165"/>
                    <a:pt x="40" y="165"/>
                  </a:cubicBezTo>
                  <a:close/>
                  <a:moveTo>
                    <a:pt x="25" y="165"/>
                  </a:moveTo>
                  <a:cubicBezTo>
                    <a:pt x="25" y="167"/>
                    <a:pt x="25" y="167"/>
                    <a:pt x="25" y="167"/>
                  </a:cubicBezTo>
                  <a:cubicBezTo>
                    <a:pt x="37" y="167"/>
                    <a:pt x="37" y="167"/>
                    <a:pt x="37" y="167"/>
                  </a:cubicBezTo>
                  <a:cubicBezTo>
                    <a:pt x="37" y="165"/>
                    <a:pt x="37" y="165"/>
                    <a:pt x="37" y="165"/>
                  </a:cubicBezTo>
                  <a:cubicBezTo>
                    <a:pt x="25" y="165"/>
                    <a:pt x="25" y="165"/>
                    <a:pt x="25" y="165"/>
                  </a:cubicBezTo>
                  <a:close/>
                  <a:moveTo>
                    <a:pt x="40" y="160"/>
                  </a:moveTo>
                  <a:cubicBezTo>
                    <a:pt x="40" y="161"/>
                    <a:pt x="40" y="161"/>
                    <a:pt x="40" y="162"/>
                  </a:cubicBezTo>
                  <a:cubicBezTo>
                    <a:pt x="44" y="162"/>
                    <a:pt x="48" y="162"/>
                    <a:pt x="52" y="162"/>
                  </a:cubicBezTo>
                  <a:cubicBezTo>
                    <a:pt x="52" y="161"/>
                    <a:pt x="52" y="161"/>
                    <a:pt x="52" y="160"/>
                  </a:cubicBezTo>
                  <a:cubicBezTo>
                    <a:pt x="48" y="160"/>
                    <a:pt x="44" y="160"/>
                    <a:pt x="40" y="160"/>
                  </a:cubicBezTo>
                  <a:close/>
                  <a:moveTo>
                    <a:pt x="25" y="160"/>
                  </a:moveTo>
                  <a:cubicBezTo>
                    <a:pt x="25" y="161"/>
                    <a:pt x="25" y="161"/>
                    <a:pt x="25" y="162"/>
                  </a:cubicBezTo>
                  <a:cubicBezTo>
                    <a:pt x="29" y="162"/>
                    <a:pt x="33" y="162"/>
                    <a:pt x="37" y="162"/>
                  </a:cubicBezTo>
                  <a:cubicBezTo>
                    <a:pt x="37" y="161"/>
                    <a:pt x="37" y="161"/>
                    <a:pt x="37" y="160"/>
                  </a:cubicBezTo>
                  <a:cubicBezTo>
                    <a:pt x="33" y="160"/>
                    <a:pt x="29" y="160"/>
                    <a:pt x="25" y="160"/>
                  </a:cubicBezTo>
                  <a:close/>
                  <a:moveTo>
                    <a:pt x="56" y="154"/>
                  </a:moveTo>
                  <a:cubicBezTo>
                    <a:pt x="56" y="155"/>
                    <a:pt x="56" y="156"/>
                    <a:pt x="56" y="156"/>
                  </a:cubicBezTo>
                  <a:cubicBezTo>
                    <a:pt x="60" y="156"/>
                    <a:pt x="64" y="156"/>
                    <a:pt x="68" y="156"/>
                  </a:cubicBezTo>
                  <a:cubicBezTo>
                    <a:pt x="68" y="156"/>
                    <a:pt x="68" y="155"/>
                    <a:pt x="68" y="154"/>
                  </a:cubicBezTo>
                  <a:cubicBezTo>
                    <a:pt x="64" y="154"/>
                    <a:pt x="60" y="154"/>
                    <a:pt x="56" y="154"/>
                  </a:cubicBezTo>
                  <a:close/>
                  <a:moveTo>
                    <a:pt x="40" y="154"/>
                  </a:moveTo>
                  <a:cubicBezTo>
                    <a:pt x="40" y="155"/>
                    <a:pt x="40" y="156"/>
                    <a:pt x="40" y="156"/>
                  </a:cubicBezTo>
                  <a:cubicBezTo>
                    <a:pt x="44" y="156"/>
                    <a:pt x="48" y="156"/>
                    <a:pt x="52" y="156"/>
                  </a:cubicBezTo>
                  <a:cubicBezTo>
                    <a:pt x="52" y="156"/>
                    <a:pt x="52" y="155"/>
                    <a:pt x="52" y="154"/>
                  </a:cubicBezTo>
                  <a:cubicBezTo>
                    <a:pt x="48" y="154"/>
                    <a:pt x="44" y="154"/>
                    <a:pt x="40" y="154"/>
                  </a:cubicBezTo>
                  <a:close/>
                  <a:moveTo>
                    <a:pt x="25" y="154"/>
                  </a:moveTo>
                  <a:cubicBezTo>
                    <a:pt x="25" y="155"/>
                    <a:pt x="25" y="156"/>
                    <a:pt x="25" y="156"/>
                  </a:cubicBezTo>
                  <a:cubicBezTo>
                    <a:pt x="29" y="156"/>
                    <a:pt x="33" y="156"/>
                    <a:pt x="37" y="156"/>
                  </a:cubicBezTo>
                  <a:cubicBezTo>
                    <a:pt x="37" y="156"/>
                    <a:pt x="37" y="155"/>
                    <a:pt x="37" y="154"/>
                  </a:cubicBezTo>
                  <a:cubicBezTo>
                    <a:pt x="33" y="154"/>
                    <a:pt x="29" y="154"/>
                    <a:pt x="25" y="154"/>
                  </a:cubicBezTo>
                  <a:close/>
                  <a:moveTo>
                    <a:pt x="40" y="149"/>
                  </a:moveTo>
                  <a:cubicBezTo>
                    <a:pt x="40" y="150"/>
                    <a:pt x="40" y="150"/>
                    <a:pt x="40" y="151"/>
                  </a:cubicBezTo>
                  <a:cubicBezTo>
                    <a:pt x="44" y="151"/>
                    <a:pt x="48" y="151"/>
                    <a:pt x="52" y="151"/>
                  </a:cubicBezTo>
                  <a:cubicBezTo>
                    <a:pt x="52" y="150"/>
                    <a:pt x="52" y="150"/>
                    <a:pt x="52" y="149"/>
                  </a:cubicBezTo>
                  <a:cubicBezTo>
                    <a:pt x="48" y="149"/>
                    <a:pt x="44" y="149"/>
                    <a:pt x="40" y="149"/>
                  </a:cubicBezTo>
                  <a:close/>
                  <a:moveTo>
                    <a:pt x="25" y="149"/>
                  </a:moveTo>
                  <a:cubicBezTo>
                    <a:pt x="25" y="150"/>
                    <a:pt x="25" y="150"/>
                    <a:pt x="25" y="151"/>
                  </a:cubicBezTo>
                  <a:cubicBezTo>
                    <a:pt x="29" y="151"/>
                    <a:pt x="33" y="151"/>
                    <a:pt x="37" y="151"/>
                  </a:cubicBezTo>
                  <a:cubicBezTo>
                    <a:pt x="37" y="150"/>
                    <a:pt x="37" y="150"/>
                    <a:pt x="37" y="149"/>
                  </a:cubicBezTo>
                  <a:cubicBezTo>
                    <a:pt x="33" y="149"/>
                    <a:pt x="29" y="149"/>
                    <a:pt x="25" y="149"/>
                  </a:cubicBezTo>
                  <a:close/>
                  <a:moveTo>
                    <a:pt x="56" y="143"/>
                  </a:moveTo>
                  <a:cubicBezTo>
                    <a:pt x="56" y="144"/>
                    <a:pt x="56" y="145"/>
                    <a:pt x="56" y="145"/>
                  </a:cubicBezTo>
                  <a:cubicBezTo>
                    <a:pt x="60" y="145"/>
                    <a:pt x="64" y="145"/>
                    <a:pt x="68" y="145"/>
                  </a:cubicBezTo>
                  <a:cubicBezTo>
                    <a:pt x="68" y="145"/>
                    <a:pt x="68" y="144"/>
                    <a:pt x="68" y="143"/>
                  </a:cubicBezTo>
                  <a:cubicBezTo>
                    <a:pt x="64" y="143"/>
                    <a:pt x="60" y="143"/>
                    <a:pt x="56" y="143"/>
                  </a:cubicBezTo>
                  <a:close/>
                  <a:moveTo>
                    <a:pt x="40" y="143"/>
                  </a:moveTo>
                  <a:cubicBezTo>
                    <a:pt x="40" y="144"/>
                    <a:pt x="40" y="145"/>
                    <a:pt x="40" y="145"/>
                  </a:cubicBezTo>
                  <a:cubicBezTo>
                    <a:pt x="44" y="145"/>
                    <a:pt x="48" y="145"/>
                    <a:pt x="52" y="145"/>
                  </a:cubicBezTo>
                  <a:cubicBezTo>
                    <a:pt x="52" y="145"/>
                    <a:pt x="52" y="144"/>
                    <a:pt x="52" y="143"/>
                  </a:cubicBezTo>
                  <a:cubicBezTo>
                    <a:pt x="48" y="143"/>
                    <a:pt x="44" y="143"/>
                    <a:pt x="40" y="143"/>
                  </a:cubicBezTo>
                  <a:close/>
                  <a:moveTo>
                    <a:pt x="25" y="143"/>
                  </a:moveTo>
                  <a:cubicBezTo>
                    <a:pt x="25" y="144"/>
                    <a:pt x="25" y="145"/>
                    <a:pt x="25" y="145"/>
                  </a:cubicBezTo>
                  <a:cubicBezTo>
                    <a:pt x="29" y="145"/>
                    <a:pt x="33" y="145"/>
                    <a:pt x="37" y="145"/>
                  </a:cubicBezTo>
                  <a:cubicBezTo>
                    <a:pt x="37" y="145"/>
                    <a:pt x="37" y="144"/>
                    <a:pt x="37" y="143"/>
                  </a:cubicBezTo>
                  <a:cubicBezTo>
                    <a:pt x="33" y="143"/>
                    <a:pt x="29" y="143"/>
                    <a:pt x="25" y="143"/>
                  </a:cubicBezTo>
                  <a:close/>
                  <a:moveTo>
                    <a:pt x="56" y="138"/>
                  </a:moveTo>
                  <a:cubicBezTo>
                    <a:pt x="56" y="139"/>
                    <a:pt x="56" y="139"/>
                    <a:pt x="56" y="140"/>
                  </a:cubicBezTo>
                  <a:cubicBezTo>
                    <a:pt x="60" y="140"/>
                    <a:pt x="64" y="140"/>
                    <a:pt x="68" y="140"/>
                  </a:cubicBezTo>
                  <a:cubicBezTo>
                    <a:pt x="68" y="139"/>
                    <a:pt x="68" y="139"/>
                    <a:pt x="68" y="138"/>
                  </a:cubicBezTo>
                  <a:cubicBezTo>
                    <a:pt x="64" y="138"/>
                    <a:pt x="60" y="138"/>
                    <a:pt x="56" y="138"/>
                  </a:cubicBezTo>
                  <a:close/>
                  <a:moveTo>
                    <a:pt x="25" y="138"/>
                  </a:moveTo>
                  <a:cubicBezTo>
                    <a:pt x="25" y="139"/>
                    <a:pt x="25" y="139"/>
                    <a:pt x="25" y="140"/>
                  </a:cubicBezTo>
                  <a:cubicBezTo>
                    <a:pt x="29" y="140"/>
                    <a:pt x="33" y="140"/>
                    <a:pt x="37" y="140"/>
                  </a:cubicBezTo>
                  <a:cubicBezTo>
                    <a:pt x="37" y="139"/>
                    <a:pt x="37" y="139"/>
                    <a:pt x="37" y="138"/>
                  </a:cubicBezTo>
                  <a:cubicBezTo>
                    <a:pt x="33" y="138"/>
                    <a:pt x="29" y="138"/>
                    <a:pt x="25" y="138"/>
                  </a:cubicBezTo>
                  <a:close/>
                  <a:moveTo>
                    <a:pt x="40" y="132"/>
                  </a:moveTo>
                  <a:cubicBezTo>
                    <a:pt x="40" y="133"/>
                    <a:pt x="40" y="134"/>
                    <a:pt x="40" y="134"/>
                  </a:cubicBezTo>
                  <a:cubicBezTo>
                    <a:pt x="44" y="134"/>
                    <a:pt x="48" y="134"/>
                    <a:pt x="52" y="134"/>
                  </a:cubicBezTo>
                  <a:cubicBezTo>
                    <a:pt x="52" y="134"/>
                    <a:pt x="52" y="133"/>
                    <a:pt x="52" y="132"/>
                  </a:cubicBezTo>
                  <a:cubicBezTo>
                    <a:pt x="48" y="132"/>
                    <a:pt x="44" y="132"/>
                    <a:pt x="40" y="132"/>
                  </a:cubicBezTo>
                  <a:close/>
                  <a:moveTo>
                    <a:pt x="25" y="132"/>
                  </a:moveTo>
                  <a:cubicBezTo>
                    <a:pt x="25" y="133"/>
                    <a:pt x="25" y="134"/>
                    <a:pt x="25" y="134"/>
                  </a:cubicBezTo>
                  <a:cubicBezTo>
                    <a:pt x="29" y="134"/>
                    <a:pt x="33" y="134"/>
                    <a:pt x="37" y="134"/>
                  </a:cubicBezTo>
                  <a:cubicBezTo>
                    <a:pt x="37" y="134"/>
                    <a:pt x="37" y="133"/>
                    <a:pt x="37" y="132"/>
                  </a:cubicBezTo>
                  <a:cubicBezTo>
                    <a:pt x="33" y="132"/>
                    <a:pt x="29" y="132"/>
                    <a:pt x="25" y="132"/>
                  </a:cubicBezTo>
                  <a:close/>
                  <a:moveTo>
                    <a:pt x="56" y="127"/>
                  </a:moveTo>
                  <a:cubicBezTo>
                    <a:pt x="56" y="128"/>
                    <a:pt x="56" y="128"/>
                    <a:pt x="56" y="129"/>
                  </a:cubicBezTo>
                  <a:cubicBezTo>
                    <a:pt x="60" y="129"/>
                    <a:pt x="64" y="129"/>
                    <a:pt x="68" y="129"/>
                  </a:cubicBezTo>
                  <a:cubicBezTo>
                    <a:pt x="68" y="128"/>
                    <a:pt x="68" y="128"/>
                    <a:pt x="68" y="127"/>
                  </a:cubicBezTo>
                  <a:cubicBezTo>
                    <a:pt x="64" y="127"/>
                    <a:pt x="60" y="127"/>
                    <a:pt x="56" y="127"/>
                  </a:cubicBezTo>
                  <a:close/>
                  <a:moveTo>
                    <a:pt x="40" y="127"/>
                  </a:moveTo>
                  <a:cubicBezTo>
                    <a:pt x="40" y="128"/>
                    <a:pt x="40" y="128"/>
                    <a:pt x="40" y="129"/>
                  </a:cubicBezTo>
                  <a:cubicBezTo>
                    <a:pt x="44" y="129"/>
                    <a:pt x="48" y="129"/>
                    <a:pt x="52" y="129"/>
                  </a:cubicBezTo>
                  <a:cubicBezTo>
                    <a:pt x="52" y="128"/>
                    <a:pt x="52" y="128"/>
                    <a:pt x="52" y="127"/>
                  </a:cubicBezTo>
                  <a:cubicBezTo>
                    <a:pt x="48" y="127"/>
                    <a:pt x="44" y="127"/>
                    <a:pt x="40" y="127"/>
                  </a:cubicBezTo>
                  <a:close/>
                  <a:moveTo>
                    <a:pt x="25" y="127"/>
                  </a:moveTo>
                  <a:cubicBezTo>
                    <a:pt x="25" y="128"/>
                    <a:pt x="25" y="128"/>
                    <a:pt x="25" y="129"/>
                  </a:cubicBezTo>
                  <a:cubicBezTo>
                    <a:pt x="29" y="129"/>
                    <a:pt x="33" y="129"/>
                    <a:pt x="37" y="129"/>
                  </a:cubicBezTo>
                  <a:cubicBezTo>
                    <a:pt x="37" y="128"/>
                    <a:pt x="37" y="128"/>
                    <a:pt x="37" y="127"/>
                  </a:cubicBezTo>
                  <a:cubicBezTo>
                    <a:pt x="33" y="127"/>
                    <a:pt x="29" y="127"/>
                    <a:pt x="25" y="127"/>
                  </a:cubicBezTo>
                  <a:close/>
                  <a:moveTo>
                    <a:pt x="56" y="121"/>
                  </a:moveTo>
                  <a:cubicBezTo>
                    <a:pt x="56" y="122"/>
                    <a:pt x="56" y="123"/>
                    <a:pt x="56" y="123"/>
                  </a:cubicBezTo>
                  <a:cubicBezTo>
                    <a:pt x="60" y="123"/>
                    <a:pt x="64" y="123"/>
                    <a:pt x="68" y="123"/>
                  </a:cubicBezTo>
                  <a:cubicBezTo>
                    <a:pt x="68" y="123"/>
                    <a:pt x="68" y="122"/>
                    <a:pt x="68" y="121"/>
                  </a:cubicBezTo>
                  <a:cubicBezTo>
                    <a:pt x="64" y="121"/>
                    <a:pt x="60" y="121"/>
                    <a:pt x="56" y="121"/>
                  </a:cubicBezTo>
                  <a:close/>
                  <a:moveTo>
                    <a:pt x="40" y="121"/>
                  </a:moveTo>
                  <a:cubicBezTo>
                    <a:pt x="40" y="122"/>
                    <a:pt x="40" y="123"/>
                    <a:pt x="40" y="123"/>
                  </a:cubicBezTo>
                  <a:cubicBezTo>
                    <a:pt x="44" y="123"/>
                    <a:pt x="48" y="123"/>
                    <a:pt x="52" y="123"/>
                  </a:cubicBezTo>
                  <a:cubicBezTo>
                    <a:pt x="52" y="123"/>
                    <a:pt x="52" y="122"/>
                    <a:pt x="52" y="121"/>
                  </a:cubicBezTo>
                  <a:cubicBezTo>
                    <a:pt x="48" y="121"/>
                    <a:pt x="44" y="121"/>
                    <a:pt x="40" y="121"/>
                  </a:cubicBezTo>
                  <a:close/>
                  <a:moveTo>
                    <a:pt x="56" y="116"/>
                  </a:moveTo>
                  <a:cubicBezTo>
                    <a:pt x="56" y="117"/>
                    <a:pt x="56" y="117"/>
                    <a:pt x="56" y="118"/>
                  </a:cubicBezTo>
                  <a:cubicBezTo>
                    <a:pt x="60" y="118"/>
                    <a:pt x="64" y="118"/>
                    <a:pt x="68" y="118"/>
                  </a:cubicBezTo>
                  <a:cubicBezTo>
                    <a:pt x="68" y="117"/>
                    <a:pt x="68" y="117"/>
                    <a:pt x="68" y="116"/>
                  </a:cubicBezTo>
                  <a:cubicBezTo>
                    <a:pt x="64" y="116"/>
                    <a:pt x="60" y="116"/>
                    <a:pt x="56" y="116"/>
                  </a:cubicBezTo>
                  <a:close/>
                  <a:moveTo>
                    <a:pt x="25" y="116"/>
                  </a:moveTo>
                  <a:cubicBezTo>
                    <a:pt x="25" y="117"/>
                    <a:pt x="25" y="117"/>
                    <a:pt x="25" y="118"/>
                  </a:cubicBezTo>
                  <a:cubicBezTo>
                    <a:pt x="29" y="118"/>
                    <a:pt x="33" y="118"/>
                    <a:pt x="37" y="118"/>
                  </a:cubicBezTo>
                  <a:cubicBezTo>
                    <a:pt x="37" y="117"/>
                    <a:pt x="37" y="117"/>
                    <a:pt x="37" y="116"/>
                  </a:cubicBezTo>
                  <a:cubicBezTo>
                    <a:pt x="33" y="116"/>
                    <a:pt x="29" y="116"/>
                    <a:pt x="25" y="116"/>
                  </a:cubicBezTo>
                  <a:close/>
                  <a:moveTo>
                    <a:pt x="56" y="110"/>
                  </a:moveTo>
                  <a:cubicBezTo>
                    <a:pt x="56" y="111"/>
                    <a:pt x="56" y="112"/>
                    <a:pt x="56" y="112"/>
                  </a:cubicBezTo>
                  <a:cubicBezTo>
                    <a:pt x="60" y="112"/>
                    <a:pt x="64" y="112"/>
                    <a:pt x="68" y="112"/>
                  </a:cubicBezTo>
                  <a:cubicBezTo>
                    <a:pt x="68" y="112"/>
                    <a:pt x="68" y="111"/>
                    <a:pt x="68" y="110"/>
                  </a:cubicBezTo>
                  <a:cubicBezTo>
                    <a:pt x="64" y="110"/>
                    <a:pt x="60" y="110"/>
                    <a:pt x="56" y="110"/>
                  </a:cubicBezTo>
                  <a:close/>
                  <a:moveTo>
                    <a:pt x="40" y="110"/>
                  </a:moveTo>
                  <a:cubicBezTo>
                    <a:pt x="40" y="111"/>
                    <a:pt x="40" y="112"/>
                    <a:pt x="40" y="112"/>
                  </a:cubicBezTo>
                  <a:cubicBezTo>
                    <a:pt x="44" y="112"/>
                    <a:pt x="48" y="112"/>
                    <a:pt x="52" y="112"/>
                  </a:cubicBezTo>
                  <a:cubicBezTo>
                    <a:pt x="52" y="112"/>
                    <a:pt x="52" y="111"/>
                    <a:pt x="52" y="110"/>
                  </a:cubicBezTo>
                  <a:cubicBezTo>
                    <a:pt x="48" y="110"/>
                    <a:pt x="44" y="110"/>
                    <a:pt x="40" y="110"/>
                  </a:cubicBezTo>
                  <a:close/>
                  <a:moveTo>
                    <a:pt x="25" y="110"/>
                  </a:moveTo>
                  <a:cubicBezTo>
                    <a:pt x="25" y="111"/>
                    <a:pt x="25" y="112"/>
                    <a:pt x="25" y="112"/>
                  </a:cubicBezTo>
                  <a:cubicBezTo>
                    <a:pt x="29" y="112"/>
                    <a:pt x="33" y="112"/>
                    <a:pt x="37" y="112"/>
                  </a:cubicBezTo>
                  <a:cubicBezTo>
                    <a:pt x="37" y="112"/>
                    <a:pt x="37" y="111"/>
                    <a:pt x="37" y="110"/>
                  </a:cubicBezTo>
                  <a:cubicBezTo>
                    <a:pt x="33" y="110"/>
                    <a:pt x="29" y="110"/>
                    <a:pt x="25" y="110"/>
                  </a:cubicBezTo>
                  <a:close/>
                  <a:moveTo>
                    <a:pt x="56" y="105"/>
                  </a:moveTo>
                  <a:cubicBezTo>
                    <a:pt x="56" y="105"/>
                    <a:pt x="56" y="106"/>
                    <a:pt x="56" y="107"/>
                  </a:cubicBezTo>
                  <a:cubicBezTo>
                    <a:pt x="60" y="107"/>
                    <a:pt x="64" y="107"/>
                    <a:pt x="68" y="107"/>
                  </a:cubicBezTo>
                  <a:cubicBezTo>
                    <a:pt x="68" y="106"/>
                    <a:pt x="68" y="105"/>
                    <a:pt x="68" y="105"/>
                  </a:cubicBezTo>
                  <a:cubicBezTo>
                    <a:pt x="64" y="105"/>
                    <a:pt x="60" y="105"/>
                    <a:pt x="56" y="105"/>
                  </a:cubicBezTo>
                  <a:close/>
                </a:path>
              </a:pathLst>
            </a:cu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sp>
          <p:nvSpPr>
            <p:cNvPr id="823" name="Rectangle 2647"/>
            <p:cNvSpPr>
              <a:spLocks noChangeArrowheads="1"/>
            </p:cNvSpPr>
            <p:nvPr/>
          </p:nvSpPr>
          <p:spPr bwMode="auto">
            <a:xfrm>
              <a:off x="158751" y="957262"/>
              <a:ext cx="401638" cy="211138"/>
            </a:xfrm>
            <a:prstGeom prst="rect">
              <a:avLst/>
            </a:prstGeom>
            <a:grp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defRPr/>
              </a:pPr>
              <a:endParaRPr lang="zh-CN" altLang="en-US" noProof="1"/>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7"/>
          <p:cNvSpPr txBox="1">
            <a:spLocks noChangeArrowheads="1"/>
          </p:cNvSpPr>
          <p:nvPr/>
        </p:nvSpPr>
        <p:spPr bwMode="auto">
          <a:xfrm>
            <a:off x="11608435" y="6521450"/>
            <a:ext cx="49149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1600" b="1">
                <a:solidFill>
                  <a:schemeClr val="bg1"/>
                </a:solidFill>
                <a:latin typeface="微软雅黑" panose="020B0503020204020204" pitchFamily="34" charset="-122"/>
                <a:ea typeface="微软雅黑" panose="020B0503020204020204" pitchFamily="34" charset="-122"/>
              </a:rPr>
              <a:t>17</a:t>
            </a:r>
          </a:p>
        </p:txBody>
      </p:sp>
      <p:sp>
        <p:nvSpPr>
          <p:cNvPr id="9" name="文本框 8"/>
          <p:cNvSpPr txBox="1"/>
          <p:nvPr/>
        </p:nvSpPr>
        <p:spPr>
          <a:xfrm>
            <a:off x="1383665" y="121920"/>
            <a:ext cx="9657715" cy="646331"/>
          </a:xfrm>
          <a:prstGeom prst="rect">
            <a:avLst/>
          </a:prstGeom>
          <a:noFill/>
          <a:effectLst>
            <a:innerShdw blurRad="114300">
              <a:prstClr val="black"/>
            </a:innerShdw>
          </a:effectLst>
        </p:spPr>
        <p:txBody>
          <a:bodyPr>
            <a:spAutoFit/>
          </a:bodyPr>
          <a:lstStyle>
            <a:defPPr>
              <a:defRPr lang="zh-CN"/>
            </a:defPPr>
            <a:lvl1pPr fontAlgn="auto">
              <a:defRPr sz="3600" b="1">
                <a:solidFill>
                  <a:srgbClr val="005D98"/>
                </a:solidFill>
                <a:latin typeface="微软雅黑" panose="020B0503020204020204" pitchFamily="34" charset="-122"/>
                <a:ea typeface="微软雅黑" panose="020B0503020204020204" pitchFamily="34" charset="-122"/>
              </a:defRPr>
            </a:lvl1pPr>
          </a:lstStyle>
          <a:p>
            <a:pPr eaLnBrk="1" hangingPunct="1">
              <a:defRPr/>
            </a:pPr>
            <a:r>
              <a:rPr lang="zh-CN" altLang="en-US" noProof="1"/>
              <a:t>基于点扩散函数调制的超分辨技术贡献</a:t>
            </a:r>
          </a:p>
        </p:txBody>
      </p:sp>
      <p:pic>
        <p:nvPicPr>
          <p:cNvPr id="17414" name="图片 1"/>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3013" y="1509713"/>
            <a:ext cx="4859337" cy="43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文本框 2"/>
          <p:cNvSpPr txBox="1">
            <a:spLocks noChangeArrowheads="1"/>
          </p:cNvSpPr>
          <p:nvPr/>
        </p:nvSpPr>
        <p:spPr bwMode="auto">
          <a:xfrm>
            <a:off x="147638" y="3702050"/>
            <a:ext cx="349885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2000">
                <a:solidFill>
                  <a:srgbClr val="FF0000"/>
                </a:solidFill>
                <a:latin typeface="黑体" panose="02010609060101010101" pitchFamily="49" charset="-122"/>
                <a:ea typeface="黑体" panose="02010609060101010101" pitchFamily="49" charset="-122"/>
              </a:rPr>
              <a:t>2000 年</a:t>
            </a:r>
            <a:r>
              <a:rPr lang="zh-CN" altLang="en-US" sz="2000">
                <a:latin typeface="黑体" panose="02010609060101010101" pitchFamily="49" charset="-122"/>
                <a:ea typeface="黑体" panose="02010609060101010101" pitchFamily="49" charset="-122"/>
              </a:rPr>
              <a:t>，用一束激光激发荧光分子发光，再用另一束环状激光消除激发光周边的荧光，通过二维点扫描</a:t>
            </a:r>
            <a:r>
              <a:rPr lang="zh-CN" altLang="en-US" sz="2000">
                <a:solidFill>
                  <a:srgbClr val="FF0000"/>
                </a:solidFill>
                <a:latin typeface="黑体" panose="02010609060101010101" pitchFamily="49" charset="-122"/>
                <a:ea typeface="黑体" panose="02010609060101010101" pitchFamily="49" charset="-122"/>
              </a:rPr>
              <a:t>实现了超高分辨率成像</a:t>
            </a:r>
            <a:r>
              <a:rPr lang="zh-CN" altLang="en-US" sz="2000">
                <a:latin typeface="黑体" panose="02010609060101010101" pitchFamily="49" charset="-122"/>
                <a:ea typeface="黑体" panose="02010609060101010101" pitchFamily="49" charset="-122"/>
              </a:rPr>
              <a:t>，将光学显微镜分辨率提高了近 10 倍实现了 1994 年提出的想法</a:t>
            </a:r>
          </a:p>
        </p:txBody>
      </p:sp>
      <p:sp>
        <p:nvSpPr>
          <p:cNvPr id="17416" name="文本框 3"/>
          <p:cNvSpPr txBox="1">
            <a:spLocks noChangeArrowheads="1"/>
          </p:cNvSpPr>
          <p:nvPr/>
        </p:nvSpPr>
        <p:spPr bwMode="auto">
          <a:xfrm>
            <a:off x="8763000" y="1228725"/>
            <a:ext cx="302895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2000">
                <a:solidFill>
                  <a:srgbClr val="FF0000"/>
                </a:solidFill>
                <a:latin typeface="黑体" panose="02010609060101010101" pitchFamily="49" charset="-122"/>
                <a:ea typeface="黑体" panose="02010609060101010101" pitchFamily="49" charset="-122"/>
              </a:rPr>
              <a:t>2013 年</a:t>
            </a:r>
            <a:r>
              <a:rPr lang="zh-CN" altLang="en-US" sz="2000">
                <a:latin typeface="黑体" panose="02010609060101010101" pitchFamily="49" charset="-122"/>
                <a:ea typeface="黑体" panose="02010609060101010101" pitchFamily="49" charset="-122"/>
              </a:rPr>
              <a:t>发明了一种</a:t>
            </a:r>
            <a:r>
              <a:rPr lang="zh-CN" altLang="en-US" sz="2000">
                <a:solidFill>
                  <a:srgbClr val="FF0000"/>
                </a:solidFill>
                <a:latin typeface="黑体" panose="02010609060101010101" pitchFamily="49" charset="-122"/>
                <a:ea typeface="黑体" panose="02010609060101010101" pitchFamily="49" charset="-122"/>
              </a:rPr>
              <a:t>平行 RESOLFT 方法</a:t>
            </a:r>
            <a:r>
              <a:rPr lang="zh-CN" altLang="en-US" sz="2000">
                <a:latin typeface="黑体" panose="02010609060101010101" pitchFamily="49" charset="-122"/>
                <a:ea typeface="黑体" panose="02010609060101010101" pitchFamily="49" charset="-122"/>
              </a:rPr>
              <a:t>，将十万个 STED 光斑排成一个矩阵来成像，用 rs EGFP 荧光蛋白在活细胞内实现了约 1s 时间分辨率的超高分辨率成像。</a:t>
            </a:r>
          </a:p>
        </p:txBody>
      </p:sp>
      <p:sp>
        <p:nvSpPr>
          <p:cNvPr id="17417" name="文本框 4"/>
          <p:cNvSpPr txBox="1">
            <a:spLocks noChangeArrowheads="1"/>
          </p:cNvSpPr>
          <p:nvPr/>
        </p:nvSpPr>
        <p:spPr bwMode="auto">
          <a:xfrm>
            <a:off x="4057650" y="5894388"/>
            <a:ext cx="4075113"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zh-CN" altLang="en-US" sz="2000">
                <a:latin typeface="黑体" panose="02010609060101010101" pitchFamily="49" charset="-122"/>
                <a:ea typeface="黑体" panose="02010609060101010101" pitchFamily="49" charset="-122"/>
              </a:rPr>
              <a:t>为超分辨率荧光显微成像技术的发展做出了巨大贡献</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7"/>
          <p:cNvSpPr txBox="1">
            <a:spLocks noChangeArrowheads="1"/>
          </p:cNvSpPr>
          <p:nvPr/>
        </p:nvSpPr>
        <p:spPr bwMode="auto">
          <a:xfrm>
            <a:off x="11625580" y="6520815"/>
            <a:ext cx="47434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1600" b="1">
                <a:solidFill>
                  <a:schemeClr val="bg1"/>
                </a:solidFill>
                <a:latin typeface="微软雅黑" panose="020B0503020204020204" pitchFamily="34" charset="-122"/>
                <a:ea typeface="微软雅黑" panose="020B0503020204020204" pitchFamily="34" charset="-122"/>
              </a:rPr>
              <a:t>18</a:t>
            </a:r>
          </a:p>
        </p:txBody>
      </p:sp>
      <p:sp>
        <p:nvSpPr>
          <p:cNvPr id="9" name="文本框 8"/>
          <p:cNvSpPr txBox="1"/>
          <p:nvPr/>
        </p:nvSpPr>
        <p:spPr>
          <a:xfrm>
            <a:off x="1383665" y="121920"/>
            <a:ext cx="9657715" cy="646331"/>
          </a:xfrm>
          <a:prstGeom prst="rect">
            <a:avLst/>
          </a:prstGeom>
          <a:noFill/>
          <a:effectLst>
            <a:innerShdw blurRad="114300">
              <a:prstClr val="black"/>
            </a:innerShdw>
          </a:effectLst>
        </p:spPr>
        <p:txBody>
          <a:bodyPr>
            <a:spAutoFit/>
          </a:bodyPr>
          <a:lstStyle>
            <a:defPPr>
              <a:defRPr lang="zh-CN"/>
            </a:defPPr>
            <a:lvl1pPr fontAlgn="auto">
              <a:defRPr sz="3600" b="1">
                <a:solidFill>
                  <a:srgbClr val="005D98"/>
                </a:solidFill>
                <a:latin typeface="微软雅黑" panose="020B0503020204020204" pitchFamily="34" charset="-122"/>
                <a:ea typeface="微软雅黑" panose="020B0503020204020204" pitchFamily="34" charset="-122"/>
              </a:defRPr>
            </a:lvl1pPr>
          </a:lstStyle>
          <a:p>
            <a:pPr eaLnBrk="1" hangingPunct="1">
              <a:defRPr/>
            </a:pPr>
            <a:r>
              <a:rPr lang="zh-CN" altLang="en-US" noProof="1"/>
              <a:t>基于单分子定位的超分辨技术</a:t>
            </a:r>
          </a:p>
        </p:txBody>
      </p:sp>
      <p:sp>
        <p:nvSpPr>
          <p:cNvPr id="5" name="文本框 4"/>
          <p:cNvSpPr txBox="1"/>
          <p:nvPr/>
        </p:nvSpPr>
        <p:spPr>
          <a:xfrm>
            <a:off x="259080" y="1172911"/>
            <a:ext cx="11840845" cy="1698029"/>
          </a:xfrm>
          <a:prstGeom prst="rect">
            <a:avLst/>
          </a:prstGeom>
          <a:noFill/>
        </p:spPr>
        <p:txBody>
          <a:bodyPr>
            <a:spAutoFit/>
          </a:bodyPr>
          <a:lstStyle/>
          <a:p>
            <a:pPr eaLnBrk="1" hangingPunct="1">
              <a:lnSpc>
                <a:spcPct val="150000"/>
              </a:lnSpc>
              <a:defRPr/>
            </a:pPr>
            <a:r>
              <a:rPr lang="en-US" altLang="zh-CN" sz="2400" kern="1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Times New Roman" panose="02020603050405020304" pitchFamily="18" charset="0"/>
              </a:rPr>
              <a:t>        </a:t>
            </a:r>
            <a:r>
              <a:rPr lang="zh-CN" altLang="zh-CN" sz="2400" kern="1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Times New Roman" panose="02020603050405020304" pitchFamily="18" charset="0"/>
              </a:rPr>
              <a:t>一大类超分辨荧光显微成像技术的发明是基于单个荧光分子的定位。虽然</a:t>
            </a:r>
            <a:r>
              <a:rPr lang="en-US" altLang="zh-CN" sz="2400" kern="1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Times New Roman" panose="02020603050405020304" pitchFamily="18" charset="0"/>
              </a:rPr>
              <a:t> Abbe </a:t>
            </a:r>
            <a:r>
              <a:rPr lang="zh-CN" altLang="zh-CN" sz="2400" kern="1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Times New Roman" panose="02020603050405020304" pitchFamily="18" charset="0"/>
              </a:rPr>
              <a:t>衍射极限指出无法区分相距约</a:t>
            </a:r>
            <a:r>
              <a:rPr lang="en-US" altLang="zh-CN" sz="2400" kern="1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Times New Roman" panose="02020603050405020304" pitchFamily="18" charset="0"/>
              </a:rPr>
              <a:t> 200nm </a:t>
            </a:r>
            <a:r>
              <a:rPr lang="zh-CN" altLang="zh-CN" sz="2400" kern="1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Times New Roman" panose="02020603050405020304" pitchFamily="18" charset="0"/>
              </a:rPr>
              <a:t>的两个荧光分子，但是通过提取单个荧光分子的爱里斑信息却可以实现对这个荧光分子的精确定位。</a:t>
            </a:r>
            <a:endParaRPr lang="zh-CN" altLang="en-US"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文本框 6"/>
          <p:cNvSpPr txBox="1"/>
          <p:nvPr/>
        </p:nvSpPr>
        <p:spPr>
          <a:xfrm>
            <a:off x="350520" y="4445887"/>
            <a:ext cx="11186160" cy="1698029"/>
          </a:xfrm>
          <a:prstGeom prst="rect">
            <a:avLst/>
          </a:prstGeom>
          <a:noFill/>
        </p:spPr>
        <p:txBody>
          <a:bodyPr>
            <a:spAutoFit/>
            <a:scene3d>
              <a:camera prst="orthographicFront"/>
              <a:lightRig rig="harsh" dir="t"/>
            </a:scene3d>
            <a:sp3d extrusionH="57150" prstMaterial="matte">
              <a:bevelT w="63500" h="12700" prst="angle"/>
              <a:contourClr>
                <a:schemeClr val="bg1">
                  <a:lumMod val="65000"/>
                </a:schemeClr>
              </a:contourClr>
            </a:sp3d>
          </a:bodyPr>
          <a:lstStyle/>
          <a:p>
            <a:pPr eaLnBrk="1" hangingPunct="1">
              <a:lnSpc>
                <a:spcPct val="150000"/>
              </a:lnSpc>
              <a:defRPr/>
            </a:pPr>
            <a:r>
              <a:rPr lang="en-US" altLang="zh-CN" sz="2400" b="1" kern="100" dirty="0">
                <a:solidFill>
                  <a:schemeClr val="accent3"/>
                </a:solidFill>
                <a:cs typeface="Times New Roman" panose="02020603050405020304" pitchFamily="18" charset="0"/>
              </a:rPr>
              <a:t>       1976 </a:t>
            </a:r>
            <a:r>
              <a:rPr lang="zh-CN" altLang="zh-CN" sz="2400" b="1" kern="100" dirty="0">
                <a:solidFill>
                  <a:schemeClr val="accent3"/>
                </a:solidFill>
                <a:cs typeface="Times New Roman" panose="02020603050405020304" pitchFamily="18" charset="0"/>
              </a:rPr>
              <a:t>年，</a:t>
            </a:r>
            <a:r>
              <a:rPr lang="en-US" altLang="zh-CN" sz="2400" b="1" kern="100" dirty="0">
                <a:solidFill>
                  <a:schemeClr val="accent3"/>
                </a:solidFill>
                <a:cs typeface="Times New Roman" panose="02020603050405020304" pitchFamily="18" charset="0"/>
              </a:rPr>
              <a:t>T</a:t>
            </a:r>
            <a:r>
              <a:rPr lang="zh-CN" altLang="zh-CN" sz="2400" b="1" kern="100" dirty="0">
                <a:solidFill>
                  <a:schemeClr val="accent3"/>
                </a:solidFill>
                <a:cs typeface="Times New Roman" panose="02020603050405020304" pitchFamily="18" charset="0"/>
              </a:rPr>
              <a:t>．</a:t>
            </a:r>
            <a:r>
              <a:rPr lang="en-US" altLang="zh-CN" sz="2400" b="1" kern="100" dirty="0">
                <a:solidFill>
                  <a:schemeClr val="accent3"/>
                </a:solidFill>
                <a:cs typeface="Times New Roman" panose="02020603050405020304" pitchFamily="18" charset="0"/>
              </a:rPr>
              <a:t> Hirschfeld </a:t>
            </a:r>
            <a:r>
              <a:rPr lang="zh-CN" altLang="zh-CN" sz="2400" b="1" kern="100" dirty="0">
                <a:solidFill>
                  <a:schemeClr val="accent3"/>
                </a:solidFill>
                <a:cs typeface="Times New Roman" panose="02020603050405020304" pitchFamily="18" charset="0"/>
              </a:rPr>
              <a:t>使用基于全内反射式的近场照明方式实现了对单个蛋白抗体分子的荧光观察。但他当时在抗体上标记了数十个荧光基团，因此并非对单个荧光分子的成像。</a:t>
            </a:r>
            <a:endParaRPr lang="zh-CN" altLang="en-US" sz="2400" b="1" dirty="0">
              <a:solidFill>
                <a:schemeClr val="accent3"/>
              </a:solidFill>
            </a:endParaRPr>
          </a:p>
        </p:txBody>
      </p:sp>
      <p:sp>
        <p:nvSpPr>
          <p:cNvPr id="4" name="箭头: 下 3"/>
          <p:cNvSpPr/>
          <p:nvPr/>
        </p:nvSpPr>
        <p:spPr>
          <a:xfrm>
            <a:off x="5547360" y="2956560"/>
            <a:ext cx="441960" cy="1447800"/>
          </a:xfrm>
          <a:prstGeom prst="downArrow">
            <a:avLst/>
          </a:prstGeom>
          <a:solidFill>
            <a:schemeClr val="accent5">
              <a:lumMod val="40000"/>
              <a:lumOff val="60000"/>
            </a:schemeClr>
          </a:solidFill>
          <a:scene3d>
            <a:camera prst="orthographicFront"/>
            <a:lightRig rig="threePt" dir="t"/>
          </a:scene3d>
          <a:sp3d>
            <a:bevelT prst="relaxedInset"/>
          </a:sp3d>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endParaRPr lang="zh-CN" altLang="en-US"/>
          </a:p>
        </p:txBody>
      </p:sp>
      <p:sp>
        <p:nvSpPr>
          <p:cNvPr id="6" name="文本框 5"/>
          <p:cNvSpPr txBox="1"/>
          <p:nvPr/>
        </p:nvSpPr>
        <p:spPr>
          <a:xfrm>
            <a:off x="5959475" y="3455988"/>
            <a:ext cx="1462088" cy="400050"/>
          </a:xfrm>
          <a:prstGeom prst="rect">
            <a:avLst/>
          </a:prstGeom>
          <a:noFill/>
          <a:effectLst>
            <a:outerShdw blurRad="50800" dist="38100" dir="2700000" algn="tl" rotWithShape="0">
              <a:prstClr val="black">
                <a:alpha val="40000"/>
              </a:prstClr>
            </a:outerShdw>
          </a:effectLst>
        </p:spPr>
        <p:txBody>
          <a:bodyPr>
            <a:spAutoFit/>
          </a:bodyPr>
          <a:lstStyle/>
          <a:p>
            <a:pPr eaLnBrk="1" hangingPunct="1">
              <a:defRPr/>
            </a:pPr>
            <a:r>
              <a:rPr lang="zh-CN" altLang="en-US" sz="2000" dirty="0"/>
              <a:t>首次尝试</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19760" y="1530985"/>
            <a:ext cx="8027035" cy="3192145"/>
          </a:xfrm>
          <a:prstGeom prst="rect">
            <a:avLst/>
          </a:prstGeom>
          <a:noFill/>
        </p:spPr>
        <p:txBody>
          <a:bodyPr wrap="square" rtlCol="0">
            <a:spAutoFit/>
          </a:bodyPr>
          <a:lstStyle/>
          <a:p>
            <a:pPr>
              <a:lnSpc>
                <a:spcPct val="120000"/>
              </a:lnSpc>
              <a:spcBef>
                <a:spcPts val="0"/>
              </a:spcBef>
              <a:spcAft>
                <a:spcPts val="0"/>
              </a:spcAft>
            </a:pPr>
            <a:r>
              <a:rPr lang="zh-CN" altLang="en-US" sz="2800" b="1" dirty="0">
                <a:latin typeface="微软雅黑" panose="020B0503020204020204" pitchFamily="34" charset="-122"/>
                <a:ea typeface="微软雅黑" panose="020B0503020204020204" pitchFamily="34" charset="-122"/>
              </a:rPr>
              <a:t>统筹安排：邓若曦</a:t>
            </a:r>
          </a:p>
          <a:p>
            <a:pPr>
              <a:lnSpc>
                <a:spcPct val="120000"/>
              </a:lnSpc>
              <a:spcBef>
                <a:spcPts val="0"/>
              </a:spcBef>
              <a:spcAft>
                <a:spcPts val="0"/>
              </a:spcAft>
            </a:pPr>
            <a:r>
              <a:rPr lang="zh-CN" altLang="en-US" sz="2800" b="1" dirty="0">
                <a:latin typeface="微软雅黑" panose="020B0503020204020204" pitchFamily="34" charset="-122"/>
                <a:ea typeface="微软雅黑" panose="020B0503020204020204" pitchFamily="34" charset="-122"/>
              </a:rPr>
              <a:t>汇报展示：聂永欣</a:t>
            </a:r>
          </a:p>
          <a:p>
            <a:pPr>
              <a:lnSpc>
                <a:spcPct val="120000"/>
              </a:lnSpc>
              <a:spcBef>
                <a:spcPts val="0"/>
              </a:spcBef>
              <a:spcAft>
                <a:spcPts val="0"/>
              </a:spcAft>
            </a:pPr>
            <a:r>
              <a:rPr lang="en-US" altLang="zh-CN" sz="2800" b="1" dirty="0">
                <a:latin typeface="微软雅黑" panose="020B0503020204020204" pitchFamily="34" charset="-122"/>
                <a:ea typeface="微软雅黑" panose="020B0503020204020204" pitchFamily="34" charset="-122"/>
              </a:rPr>
              <a:t>PPT</a:t>
            </a:r>
            <a:r>
              <a:rPr lang="zh-CN" altLang="en-US" sz="2800" b="1" dirty="0">
                <a:latin typeface="微软雅黑" panose="020B0503020204020204" pitchFamily="34" charset="-122"/>
                <a:ea typeface="微软雅黑" panose="020B0503020204020204" pitchFamily="34" charset="-122"/>
              </a:rPr>
              <a:t>制作：</a:t>
            </a:r>
            <a:r>
              <a:rPr lang="en-US" altLang="zh-CN" sz="2800" b="1" dirty="0">
                <a:latin typeface="微软雅黑" panose="020B0503020204020204" pitchFamily="34" charset="-122"/>
                <a:ea typeface="微软雅黑" panose="020B0503020204020204" pitchFamily="34" charset="-122"/>
              </a:rPr>
              <a:t>Part1</a:t>
            </a:r>
            <a:r>
              <a:rPr lang="zh-CN" altLang="en-US" sz="2800" b="1" dirty="0">
                <a:latin typeface="微软雅黑" panose="020B0503020204020204" pitchFamily="34" charset="-122"/>
                <a:ea typeface="微软雅黑" panose="020B0503020204020204" pitchFamily="34" charset="-122"/>
              </a:rPr>
              <a:t>：陈思宇</a:t>
            </a:r>
          </a:p>
          <a:p>
            <a:pPr>
              <a:lnSpc>
                <a:spcPct val="120000"/>
              </a:lnSpc>
              <a:spcBef>
                <a:spcPts val="0"/>
              </a:spcBef>
              <a:spcAft>
                <a:spcPts val="0"/>
              </a:spcAft>
            </a:pPr>
            <a:r>
              <a:rPr lang="en-US" altLang="zh-CN" sz="2800" b="1" dirty="0">
                <a:latin typeface="微软雅黑" panose="020B0503020204020204" pitchFamily="34" charset="-122"/>
                <a:ea typeface="微软雅黑" panose="020B0503020204020204" pitchFamily="34" charset="-122"/>
              </a:rPr>
              <a:t>		Part2</a:t>
            </a:r>
            <a:r>
              <a:rPr lang="zh-CN" altLang="en-US" sz="2800" b="1" dirty="0">
                <a:latin typeface="微软雅黑" panose="020B0503020204020204" pitchFamily="34" charset="-122"/>
                <a:ea typeface="微软雅黑" panose="020B0503020204020204" pitchFamily="34" charset="-122"/>
              </a:rPr>
              <a:t>：王露源</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赵欢</a:t>
            </a:r>
          </a:p>
          <a:p>
            <a:pPr>
              <a:lnSpc>
                <a:spcPct val="120000"/>
              </a:lnSpc>
              <a:spcBef>
                <a:spcPts val="0"/>
              </a:spcBef>
              <a:spcAft>
                <a:spcPts val="0"/>
              </a:spcAft>
            </a:pPr>
            <a:r>
              <a:rPr lang="en-US" altLang="zh-CN" sz="2800" b="1" dirty="0">
                <a:latin typeface="微软雅黑" panose="020B0503020204020204" pitchFamily="34" charset="-122"/>
                <a:ea typeface="微软雅黑" panose="020B0503020204020204" pitchFamily="34" charset="-122"/>
              </a:rPr>
              <a:t>		Part3</a:t>
            </a:r>
            <a:r>
              <a:rPr lang="zh-CN" altLang="en-US" sz="2800" b="1" dirty="0">
                <a:latin typeface="微软雅黑" panose="020B0503020204020204" pitchFamily="34" charset="-122"/>
                <a:ea typeface="微软雅黑" panose="020B0503020204020204" pitchFamily="34" charset="-122"/>
              </a:rPr>
              <a:t>及汇总：丁奕博</a:t>
            </a:r>
          </a:p>
          <a:p>
            <a:pPr>
              <a:lnSpc>
                <a:spcPct val="120000"/>
              </a:lnSpc>
              <a:spcBef>
                <a:spcPts val="0"/>
              </a:spcBef>
              <a:spcAft>
                <a:spcPts val="0"/>
              </a:spcAft>
            </a:pPr>
            <a:r>
              <a:rPr lang="zh-CN" altLang="en-US" sz="2800" b="1" dirty="0">
                <a:latin typeface="微软雅黑" panose="020B0503020204020204" pitchFamily="34" charset="-122"/>
                <a:ea typeface="微软雅黑" panose="020B0503020204020204" pitchFamily="34" charset="-122"/>
              </a:rPr>
              <a:t>资料搜集：郭家旭</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余希裴</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杜昊</a:t>
            </a:r>
            <a:r>
              <a:rPr lang="en-US" altLang="zh-CN" sz="2800" b="1" dirty="0">
                <a:latin typeface="微软雅黑" panose="020B0503020204020204" pitchFamily="34" charset="-122"/>
                <a:ea typeface="微软雅黑" panose="020B0503020204020204" pitchFamily="34" charset="-122"/>
              </a:rPr>
              <a:t> </a:t>
            </a:r>
            <a:endParaRPr lang="zh-CN" altLang="en-US" sz="2800" b="1" dirty="0">
              <a:latin typeface="微软雅黑" panose="020B0503020204020204" pitchFamily="34" charset="-122"/>
              <a:ea typeface="微软雅黑" panose="020B0503020204020204" pitchFamily="34" charset="-122"/>
            </a:endParaRPr>
          </a:p>
        </p:txBody>
      </p:sp>
      <p:sp>
        <p:nvSpPr>
          <p:cNvPr id="5" name="TextBox 1"/>
          <p:cNvSpPr txBox="1">
            <a:spLocks noChangeArrowheads="1"/>
          </p:cNvSpPr>
          <p:nvPr/>
        </p:nvSpPr>
        <p:spPr bwMode="auto">
          <a:xfrm>
            <a:off x="1014953" y="90190"/>
            <a:ext cx="253619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720090" marR="0" lvl="0" indent="-360045" algn="l" defTabSz="914400" rtl="0" eaLnBrk="1" fontAlgn="auto" latinLnBrk="0" hangingPunct="1">
              <a:lnSpc>
                <a:spcPct val="150000"/>
              </a:lnSpc>
              <a:spcBef>
                <a:spcPct val="0"/>
              </a:spcBef>
              <a:spcAft>
                <a:spcPts val="0"/>
              </a:spcAft>
              <a:buClr>
                <a:srgbClr val="0000FF"/>
              </a:buClr>
              <a:buSzPct val="80000"/>
              <a:buFont typeface="Wingdings" panose="05000000000000000000" pitchFamily="2" charset="2"/>
              <a:buChar char="u"/>
              <a:defRPr/>
            </a:pPr>
            <a:r>
              <a:rPr lang="zh-CN" altLang="en-US" b="1" dirty="0">
                <a:solidFill>
                  <a:prstClr val="black"/>
                </a:solidFill>
                <a:latin typeface="Times New Roman" panose="02020603050405020304"/>
                <a:ea typeface="黑体" panose="02010609060101010101" pitchFamily="49" charset="-122"/>
                <a:sym typeface="+mn-ea"/>
              </a:rPr>
              <a:t>任务分工</a:t>
            </a:r>
            <a:endParaRPr kumimoji="0" lang="zh-CN" altLang="en-US" b="1" i="0" u="none" strike="noStrike" kern="1200" cap="none" spc="0" normalizeH="0" baseline="0" noProof="0" dirty="0">
              <a:ln>
                <a:noFill/>
              </a:ln>
              <a:solidFill>
                <a:prstClr val="black"/>
              </a:solidFill>
              <a:effectLst/>
              <a:uLnTx/>
              <a:uFillTx/>
              <a:latin typeface="Times New Roman" panose="02020603050405020304"/>
              <a:ea typeface="黑体" panose="02010609060101010101" pitchFamily="49" charset="-122"/>
              <a:cs typeface="+mn-cs"/>
              <a:sym typeface="+mn-ea"/>
            </a:endParaRPr>
          </a:p>
        </p:txBody>
      </p:sp>
      <p:grpSp>
        <p:nvGrpSpPr>
          <p:cNvPr id="729" name="组合 728"/>
          <p:cNvGrpSpPr/>
          <p:nvPr/>
        </p:nvGrpSpPr>
        <p:grpSpPr>
          <a:xfrm>
            <a:off x="7601060" y="2152717"/>
            <a:ext cx="4464000" cy="2160000"/>
            <a:chOff x="-3133724" y="-598196"/>
            <a:chExt cx="3694113" cy="1786915"/>
          </a:xfrm>
          <a:solidFill>
            <a:srgbClr val="005D98"/>
          </a:solidFill>
        </p:grpSpPr>
        <p:sp>
          <p:nvSpPr>
            <p:cNvPr id="733" name="Freeform 2597"/>
            <p:cNvSpPr>
              <a:spLocks noEditPoints="1"/>
            </p:cNvSpPr>
            <p:nvPr/>
          </p:nvSpPr>
          <p:spPr bwMode="auto">
            <a:xfrm>
              <a:off x="-1695118" y="158728"/>
              <a:ext cx="447013" cy="996972"/>
            </a:xfrm>
            <a:custGeom>
              <a:avLst/>
              <a:gdLst>
                <a:gd name="T0" fmla="*/ 58 w 80"/>
                <a:gd name="T1" fmla="*/ 47 h 179"/>
                <a:gd name="T2" fmla="*/ 16 w 80"/>
                <a:gd name="T3" fmla="*/ 38 h 179"/>
                <a:gd name="T4" fmla="*/ 64 w 80"/>
                <a:gd name="T5" fmla="*/ 38 h 179"/>
                <a:gd name="T6" fmla="*/ 47 w 80"/>
                <a:gd name="T7" fmla="*/ 41 h 179"/>
                <a:gd name="T8" fmla="*/ 54 w 80"/>
                <a:gd name="T9" fmla="*/ 38 h 179"/>
                <a:gd name="T10" fmla="*/ 20 w 80"/>
                <a:gd name="T11" fmla="*/ 103 h 179"/>
                <a:gd name="T12" fmla="*/ 16 w 80"/>
                <a:gd name="T13" fmla="*/ 122 h 179"/>
                <a:gd name="T14" fmla="*/ 20 w 80"/>
                <a:gd name="T15" fmla="*/ 128 h 179"/>
                <a:gd name="T16" fmla="*/ 16 w 80"/>
                <a:gd name="T17" fmla="*/ 147 h 179"/>
                <a:gd name="T18" fmla="*/ 16 w 80"/>
                <a:gd name="T19" fmla="*/ 150 h 179"/>
                <a:gd name="T20" fmla="*/ 64 w 80"/>
                <a:gd name="T21" fmla="*/ 158 h 179"/>
                <a:gd name="T22" fmla="*/ 54 w 80"/>
                <a:gd name="T23" fmla="*/ 155 h 179"/>
                <a:gd name="T24" fmla="*/ 64 w 80"/>
                <a:gd name="T25" fmla="*/ 150 h 179"/>
                <a:gd name="T26" fmla="*/ 54 w 80"/>
                <a:gd name="T27" fmla="*/ 153 h 179"/>
                <a:gd name="T28" fmla="*/ 60 w 80"/>
                <a:gd name="T29" fmla="*/ 144 h 179"/>
                <a:gd name="T30" fmla="*/ 39 w 80"/>
                <a:gd name="T31" fmla="*/ 147 h 179"/>
                <a:gd name="T32" fmla="*/ 47 w 80"/>
                <a:gd name="T33" fmla="*/ 144 h 179"/>
                <a:gd name="T34" fmla="*/ 64 w 80"/>
                <a:gd name="T35" fmla="*/ 139 h 179"/>
                <a:gd name="T36" fmla="*/ 29 w 80"/>
                <a:gd name="T37" fmla="*/ 142 h 179"/>
                <a:gd name="T38" fmla="*/ 41 w 80"/>
                <a:gd name="T39" fmla="*/ 139 h 179"/>
                <a:gd name="T40" fmla="*/ 33 w 80"/>
                <a:gd name="T41" fmla="*/ 136 h 179"/>
                <a:gd name="T42" fmla="*/ 41 w 80"/>
                <a:gd name="T43" fmla="*/ 133 h 179"/>
                <a:gd name="T44" fmla="*/ 51 w 80"/>
                <a:gd name="T45" fmla="*/ 133 h 179"/>
                <a:gd name="T46" fmla="*/ 29 w 80"/>
                <a:gd name="T47" fmla="*/ 130 h 179"/>
                <a:gd name="T48" fmla="*/ 35 w 80"/>
                <a:gd name="T49" fmla="*/ 128 h 179"/>
                <a:gd name="T50" fmla="*/ 58 w 80"/>
                <a:gd name="T51" fmla="*/ 130 h 179"/>
                <a:gd name="T52" fmla="*/ 22 w 80"/>
                <a:gd name="T53" fmla="*/ 122 h 179"/>
                <a:gd name="T54" fmla="*/ 39 w 80"/>
                <a:gd name="T55" fmla="*/ 122 h 179"/>
                <a:gd name="T56" fmla="*/ 54 w 80"/>
                <a:gd name="T57" fmla="*/ 125 h 179"/>
                <a:gd name="T58" fmla="*/ 22 w 80"/>
                <a:gd name="T59" fmla="*/ 116 h 179"/>
                <a:gd name="T60" fmla="*/ 58 w 80"/>
                <a:gd name="T61" fmla="*/ 119 h 179"/>
                <a:gd name="T62" fmla="*/ 60 w 80"/>
                <a:gd name="T63" fmla="*/ 105 h 179"/>
                <a:gd name="T64" fmla="*/ 51 w 80"/>
                <a:gd name="T65" fmla="*/ 105 h 179"/>
                <a:gd name="T66" fmla="*/ 22 w 80"/>
                <a:gd name="T67" fmla="*/ 103 h 179"/>
                <a:gd name="T68" fmla="*/ 29 w 80"/>
                <a:gd name="T69" fmla="*/ 100 h 179"/>
                <a:gd name="T70" fmla="*/ 51 w 80"/>
                <a:gd name="T71" fmla="*/ 103 h 179"/>
                <a:gd name="T72" fmla="*/ 60 w 80"/>
                <a:gd name="T73" fmla="*/ 94 h 179"/>
                <a:gd name="T74" fmla="*/ 26 w 80"/>
                <a:gd name="T75" fmla="*/ 94 h 179"/>
                <a:gd name="T76" fmla="*/ 35 w 80"/>
                <a:gd name="T77" fmla="*/ 97 h 179"/>
                <a:gd name="T78" fmla="*/ 41 w 80"/>
                <a:gd name="T79" fmla="*/ 94 h 179"/>
                <a:gd name="T80" fmla="*/ 64 w 80"/>
                <a:gd name="T81" fmla="*/ 91 h 179"/>
                <a:gd name="T82" fmla="*/ 35 w 80"/>
                <a:gd name="T83" fmla="*/ 88 h 179"/>
                <a:gd name="T84" fmla="*/ 45 w 80"/>
                <a:gd name="T85" fmla="*/ 88 h 179"/>
                <a:gd name="T86" fmla="*/ 60 w 80"/>
                <a:gd name="T87" fmla="*/ 86 h 179"/>
                <a:gd name="T88" fmla="*/ 29 w 80"/>
                <a:gd name="T89" fmla="*/ 83 h 179"/>
                <a:gd name="T90" fmla="*/ 64 w 80"/>
                <a:gd name="T91" fmla="*/ 80 h 179"/>
                <a:gd name="T92" fmla="*/ 41 w 80"/>
                <a:gd name="T93" fmla="*/ 77 h 179"/>
                <a:gd name="T94" fmla="*/ 51 w 80"/>
                <a:gd name="T95" fmla="*/ 77 h 179"/>
                <a:gd name="T96" fmla="*/ 60 w 80"/>
                <a:gd name="T97" fmla="*/ 75 h 179"/>
                <a:gd name="T98" fmla="*/ 29 w 80"/>
                <a:gd name="T99" fmla="*/ 72 h 179"/>
                <a:gd name="T100" fmla="*/ 51 w 80"/>
                <a:gd name="T101" fmla="*/ 75 h 179"/>
                <a:gd name="T102" fmla="*/ 60 w 80"/>
                <a:gd name="T103" fmla="*/ 66 h 179"/>
                <a:gd name="T104" fmla="*/ 45 w 80"/>
                <a:gd name="T105" fmla="*/ 66 h 179"/>
                <a:gd name="T106" fmla="*/ 54 w 80"/>
                <a:gd name="T107" fmla="*/ 69 h 179"/>
                <a:gd name="T108" fmla="*/ 60 w 80"/>
                <a:gd name="T109" fmla="*/ 60 h 179"/>
                <a:gd name="T110" fmla="*/ 45 w 80"/>
                <a:gd name="T111" fmla="*/ 63 h 179"/>
                <a:gd name="T112" fmla="*/ 54 w 80"/>
                <a:gd name="T113" fmla="*/ 60 h 179"/>
                <a:gd name="T114" fmla="*/ 64 w 80"/>
                <a:gd name="T115" fmla="*/ 55 h 179"/>
                <a:gd name="T116" fmla="*/ 47 w 80"/>
                <a:gd name="T117" fmla="*/ 58 h 179"/>
                <a:gd name="T118" fmla="*/ 35 w 80"/>
                <a:gd name="T119" fmla="*/ 49 h 179"/>
                <a:gd name="T120" fmla="*/ 58 w 80"/>
                <a:gd name="T121" fmla="*/ 52 h 179"/>
                <a:gd name="T122" fmla="*/ 35 w 80"/>
                <a:gd name="T123" fmla="*/ 44 h 179"/>
                <a:gd name="T124" fmla="*/ 51 w 80"/>
                <a:gd name="T125" fmla="*/ 4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0" h="179">
                  <a:moveTo>
                    <a:pt x="80" y="179"/>
                  </a:moveTo>
                  <a:cubicBezTo>
                    <a:pt x="0" y="179"/>
                    <a:pt x="0" y="179"/>
                    <a:pt x="0" y="179"/>
                  </a:cubicBezTo>
                  <a:cubicBezTo>
                    <a:pt x="11" y="0"/>
                    <a:pt x="11" y="0"/>
                    <a:pt x="11" y="0"/>
                  </a:cubicBezTo>
                  <a:cubicBezTo>
                    <a:pt x="69" y="0"/>
                    <a:pt x="69" y="0"/>
                    <a:pt x="69" y="0"/>
                  </a:cubicBezTo>
                  <a:cubicBezTo>
                    <a:pt x="80" y="179"/>
                    <a:pt x="80" y="179"/>
                    <a:pt x="80" y="179"/>
                  </a:cubicBezTo>
                  <a:close/>
                  <a:moveTo>
                    <a:pt x="54" y="44"/>
                  </a:moveTo>
                  <a:cubicBezTo>
                    <a:pt x="54" y="45"/>
                    <a:pt x="54" y="46"/>
                    <a:pt x="54" y="47"/>
                  </a:cubicBezTo>
                  <a:cubicBezTo>
                    <a:pt x="55" y="47"/>
                    <a:pt x="56" y="47"/>
                    <a:pt x="58" y="47"/>
                  </a:cubicBezTo>
                  <a:cubicBezTo>
                    <a:pt x="58" y="46"/>
                    <a:pt x="58" y="45"/>
                    <a:pt x="58" y="44"/>
                  </a:cubicBezTo>
                  <a:cubicBezTo>
                    <a:pt x="56" y="44"/>
                    <a:pt x="55" y="44"/>
                    <a:pt x="54" y="44"/>
                  </a:cubicBezTo>
                  <a:close/>
                  <a:moveTo>
                    <a:pt x="16" y="44"/>
                  </a:moveTo>
                  <a:cubicBezTo>
                    <a:pt x="16" y="45"/>
                    <a:pt x="16" y="46"/>
                    <a:pt x="16" y="47"/>
                  </a:cubicBezTo>
                  <a:cubicBezTo>
                    <a:pt x="18" y="47"/>
                    <a:pt x="19" y="47"/>
                    <a:pt x="20" y="47"/>
                  </a:cubicBezTo>
                  <a:cubicBezTo>
                    <a:pt x="20" y="46"/>
                    <a:pt x="20" y="45"/>
                    <a:pt x="20" y="44"/>
                  </a:cubicBezTo>
                  <a:cubicBezTo>
                    <a:pt x="19" y="44"/>
                    <a:pt x="18" y="44"/>
                    <a:pt x="16" y="44"/>
                  </a:cubicBezTo>
                  <a:close/>
                  <a:moveTo>
                    <a:pt x="16" y="38"/>
                  </a:moveTo>
                  <a:cubicBezTo>
                    <a:pt x="16" y="41"/>
                    <a:pt x="16" y="41"/>
                    <a:pt x="16" y="41"/>
                  </a:cubicBezTo>
                  <a:cubicBezTo>
                    <a:pt x="20" y="41"/>
                    <a:pt x="20" y="41"/>
                    <a:pt x="20" y="41"/>
                  </a:cubicBezTo>
                  <a:cubicBezTo>
                    <a:pt x="20" y="38"/>
                    <a:pt x="20" y="38"/>
                    <a:pt x="20" y="38"/>
                  </a:cubicBezTo>
                  <a:cubicBezTo>
                    <a:pt x="16" y="38"/>
                    <a:pt x="16" y="38"/>
                    <a:pt x="16" y="38"/>
                  </a:cubicBezTo>
                  <a:close/>
                  <a:moveTo>
                    <a:pt x="60" y="38"/>
                  </a:moveTo>
                  <a:cubicBezTo>
                    <a:pt x="60" y="41"/>
                    <a:pt x="60" y="41"/>
                    <a:pt x="60" y="41"/>
                  </a:cubicBezTo>
                  <a:cubicBezTo>
                    <a:pt x="64" y="41"/>
                    <a:pt x="64" y="41"/>
                    <a:pt x="64" y="41"/>
                  </a:cubicBezTo>
                  <a:cubicBezTo>
                    <a:pt x="64" y="38"/>
                    <a:pt x="64" y="38"/>
                    <a:pt x="64" y="38"/>
                  </a:cubicBezTo>
                  <a:cubicBezTo>
                    <a:pt x="60" y="38"/>
                    <a:pt x="60" y="38"/>
                    <a:pt x="60" y="38"/>
                  </a:cubicBezTo>
                  <a:close/>
                  <a:moveTo>
                    <a:pt x="22" y="38"/>
                  </a:moveTo>
                  <a:cubicBezTo>
                    <a:pt x="22" y="39"/>
                    <a:pt x="22" y="40"/>
                    <a:pt x="22" y="41"/>
                  </a:cubicBezTo>
                  <a:cubicBezTo>
                    <a:pt x="24" y="41"/>
                    <a:pt x="25" y="41"/>
                    <a:pt x="26" y="41"/>
                  </a:cubicBezTo>
                  <a:cubicBezTo>
                    <a:pt x="26" y="40"/>
                    <a:pt x="26" y="39"/>
                    <a:pt x="26" y="38"/>
                  </a:cubicBezTo>
                  <a:cubicBezTo>
                    <a:pt x="25" y="38"/>
                    <a:pt x="24" y="38"/>
                    <a:pt x="22" y="38"/>
                  </a:cubicBezTo>
                  <a:close/>
                  <a:moveTo>
                    <a:pt x="47" y="38"/>
                  </a:moveTo>
                  <a:cubicBezTo>
                    <a:pt x="47" y="39"/>
                    <a:pt x="47" y="40"/>
                    <a:pt x="47" y="41"/>
                  </a:cubicBezTo>
                  <a:cubicBezTo>
                    <a:pt x="49" y="41"/>
                    <a:pt x="50" y="41"/>
                    <a:pt x="51" y="41"/>
                  </a:cubicBezTo>
                  <a:cubicBezTo>
                    <a:pt x="51" y="40"/>
                    <a:pt x="51" y="39"/>
                    <a:pt x="51" y="38"/>
                  </a:cubicBezTo>
                  <a:cubicBezTo>
                    <a:pt x="50" y="38"/>
                    <a:pt x="49" y="38"/>
                    <a:pt x="47" y="38"/>
                  </a:cubicBezTo>
                  <a:close/>
                  <a:moveTo>
                    <a:pt x="54" y="38"/>
                  </a:moveTo>
                  <a:cubicBezTo>
                    <a:pt x="54" y="39"/>
                    <a:pt x="54" y="40"/>
                    <a:pt x="54" y="41"/>
                  </a:cubicBezTo>
                  <a:cubicBezTo>
                    <a:pt x="55" y="41"/>
                    <a:pt x="56" y="41"/>
                    <a:pt x="58" y="41"/>
                  </a:cubicBezTo>
                  <a:cubicBezTo>
                    <a:pt x="58" y="40"/>
                    <a:pt x="58" y="39"/>
                    <a:pt x="58" y="38"/>
                  </a:cubicBezTo>
                  <a:cubicBezTo>
                    <a:pt x="56" y="38"/>
                    <a:pt x="55" y="38"/>
                    <a:pt x="54" y="38"/>
                  </a:cubicBezTo>
                  <a:close/>
                  <a:moveTo>
                    <a:pt x="16" y="94"/>
                  </a:moveTo>
                  <a:cubicBezTo>
                    <a:pt x="16" y="95"/>
                    <a:pt x="16" y="96"/>
                    <a:pt x="16" y="97"/>
                  </a:cubicBezTo>
                  <a:cubicBezTo>
                    <a:pt x="18" y="97"/>
                    <a:pt x="19" y="97"/>
                    <a:pt x="20" y="97"/>
                  </a:cubicBezTo>
                  <a:cubicBezTo>
                    <a:pt x="20" y="96"/>
                    <a:pt x="20" y="95"/>
                    <a:pt x="20" y="94"/>
                  </a:cubicBezTo>
                  <a:cubicBezTo>
                    <a:pt x="19" y="94"/>
                    <a:pt x="18" y="94"/>
                    <a:pt x="16" y="94"/>
                  </a:cubicBezTo>
                  <a:close/>
                  <a:moveTo>
                    <a:pt x="16" y="100"/>
                  </a:moveTo>
                  <a:cubicBezTo>
                    <a:pt x="16" y="101"/>
                    <a:pt x="16" y="102"/>
                    <a:pt x="16" y="103"/>
                  </a:cubicBezTo>
                  <a:cubicBezTo>
                    <a:pt x="18" y="103"/>
                    <a:pt x="19" y="103"/>
                    <a:pt x="20" y="103"/>
                  </a:cubicBezTo>
                  <a:cubicBezTo>
                    <a:pt x="20" y="102"/>
                    <a:pt x="20" y="101"/>
                    <a:pt x="20" y="100"/>
                  </a:cubicBezTo>
                  <a:cubicBezTo>
                    <a:pt x="19" y="100"/>
                    <a:pt x="18" y="100"/>
                    <a:pt x="16" y="100"/>
                  </a:cubicBezTo>
                  <a:close/>
                  <a:moveTo>
                    <a:pt x="16" y="116"/>
                  </a:moveTo>
                  <a:cubicBezTo>
                    <a:pt x="16" y="117"/>
                    <a:pt x="16" y="118"/>
                    <a:pt x="16" y="119"/>
                  </a:cubicBezTo>
                  <a:cubicBezTo>
                    <a:pt x="18" y="119"/>
                    <a:pt x="19" y="119"/>
                    <a:pt x="20" y="119"/>
                  </a:cubicBezTo>
                  <a:cubicBezTo>
                    <a:pt x="20" y="118"/>
                    <a:pt x="20" y="117"/>
                    <a:pt x="20" y="116"/>
                  </a:cubicBezTo>
                  <a:cubicBezTo>
                    <a:pt x="19" y="116"/>
                    <a:pt x="18" y="116"/>
                    <a:pt x="16" y="116"/>
                  </a:cubicBezTo>
                  <a:close/>
                  <a:moveTo>
                    <a:pt x="16" y="122"/>
                  </a:moveTo>
                  <a:cubicBezTo>
                    <a:pt x="16" y="123"/>
                    <a:pt x="16" y="124"/>
                    <a:pt x="16" y="125"/>
                  </a:cubicBezTo>
                  <a:cubicBezTo>
                    <a:pt x="18" y="125"/>
                    <a:pt x="19" y="125"/>
                    <a:pt x="20" y="125"/>
                  </a:cubicBezTo>
                  <a:cubicBezTo>
                    <a:pt x="20" y="124"/>
                    <a:pt x="20" y="123"/>
                    <a:pt x="20" y="122"/>
                  </a:cubicBezTo>
                  <a:cubicBezTo>
                    <a:pt x="19" y="122"/>
                    <a:pt x="18" y="122"/>
                    <a:pt x="16" y="122"/>
                  </a:cubicBezTo>
                  <a:close/>
                  <a:moveTo>
                    <a:pt x="16" y="128"/>
                  </a:moveTo>
                  <a:cubicBezTo>
                    <a:pt x="16" y="128"/>
                    <a:pt x="16" y="129"/>
                    <a:pt x="16" y="130"/>
                  </a:cubicBezTo>
                  <a:cubicBezTo>
                    <a:pt x="18" y="130"/>
                    <a:pt x="19" y="130"/>
                    <a:pt x="20" y="130"/>
                  </a:cubicBezTo>
                  <a:cubicBezTo>
                    <a:pt x="20" y="129"/>
                    <a:pt x="20" y="128"/>
                    <a:pt x="20" y="128"/>
                  </a:cubicBezTo>
                  <a:cubicBezTo>
                    <a:pt x="19" y="128"/>
                    <a:pt x="18" y="128"/>
                    <a:pt x="16" y="128"/>
                  </a:cubicBezTo>
                  <a:close/>
                  <a:moveTo>
                    <a:pt x="16" y="139"/>
                  </a:moveTo>
                  <a:cubicBezTo>
                    <a:pt x="16" y="140"/>
                    <a:pt x="16" y="141"/>
                    <a:pt x="16" y="142"/>
                  </a:cubicBezTo>
                  <a:cubicBezTo>
                    <a:pt x="18" y="142"/>
                    <a:pt x="19" y="142"/>
                    <a:pt x="20" y="142"/>
                  </a:cubicBezTo>
                  <a:cubicBezTo>
                    <a:pt x="20" y="141"/>
                    <a:pt x="20" y="140"/>
                    <a:pt x="20" y="139"/>
                  </a:cubicBezTo>
                  <a:cubicBezTo>
                    <a:pt x="19" y="139"/>
                    <a:pt x="18" y="139"/>
                    <a:pt x="16" y="139"/>
                  </a:cubicBezTo>
                  <a:close/>
                  <a:moveTo>
                    <a:pt x="16" y="144"/>
                  </a:moveTo>
                  <a:cubicBezTo>
                    <a:pt x="16" y="145"/>
                    <a:pt x="16" y="146"/>
                    <a:pt x="16" y="147"/>
                  </a:cubicBezTo>
                  <a:cubicBezTo>
                    <a:pt x="18" y="147"/>
                    <a:pt x="19" y="147"/>
                    <a:pt x="20" y="147"/>
                  </a:cubicBezTo>
                  <a:cubicBezTo>
                    <a:pt x="20" y="146"/>
                    <a:pt x="20" y="145"/>
                    <a:pt x="20" y="144"/>
                  </a:cubicBezTo>
                  <a:cubicBezTo>
                    <a:pt x="19" y="144"/>
                    <a:pt x="18" y="144"/>
                    <a:pt x="16" y="144"/>
                  </a:cubicBezTo>
                  <a:close/>
                  <a:moveTo>
                    <a:pt x="16" y="150"/>
                  </a:moveTo>
                  <a:cubicBezTo>
                    <a:pt x="16" y="151"/>
                    <a:pt x="16" y="152"/>
                    <a:pt x="16" y="153"/>
                  </a:cubicBezTo>
                  <a:cubicBezTo>
                    <a:pt x="18" y="153"/>
                    <a:pt x="19" y="153"/>
                    <a:pt x="20" y="153"/>
                  </a:cubicBezTo>
                  <a:cubicBezTo>
                    <a:pt x="20" y="152"/>
                    <a:pt x="20" y="151"/>
                    <a:pt x="20" y="150"/>
                  </a:cubicBezTo>
                  <a:cubicBezTo>
                    <a:pt x="19" y="150"/>
                    <a:pt x="18" y="150"/>
                    <a:pt x="16" y="150"/>
                  </a:cubicBezTo>
                  <a:close/>
                  <a:moveTo>
                    <a:pt x="16" y="155"/>
                  </a:moveTo>
                  <a:cubicBezTo>
                    <a:pt x="16" y="158"/>
                    <a:pt x="16" y="158"/>
                    <a:pt x="16" y="158"/>
                  </a:cubicBezTo>
                  <a:cubicBezTo>
                    <a:pt x="20" y="158"/>
                    <a:pt x="20" y="158"/>
                    <a:pt x="20" y="158"/>
                  </a:cubicBezTo>
                  <a:cubicBezTo>
                    <a:pt x="20" y="155"/>
                    <a:pt x="20" y="155"/>
                    <a:pt x="20" y="155"/>
                  </a:cubicBezTo>
                  <a:cubicBezTo>
                    <a:pt x="16" y="155"/>
                    <a:pt x="16" y="155"/>
                    <a:pt x="16" y="155"/>
                  </a:cubicBezTo>
                  <a:close/>
                  <a:moveTo>
                    <a:pt x="60" y="155"/>
                  </a:moveTo>
                  <a:cubicBezTo>
                    <a:pt x="60" y="158"/>
                    <a:pt x="60" y="158"/>
                    <a:pt x="60" y="158"/>
                  </a:cubicBezTo>
                  <a:cubicBezTo>
                    <a:pt x="64" y="158"/>
                    <a:pt x="64" y="158"/>
                    <a:pt x="64" y="158"/>
                  </a:cubicBezTo>
                  <a:cubicBezTo>
                    <a:pt x="64" y="155"/>
                    <a:pt x="64" y="155"/>
                    <a:pt x="64" y="155"/>
                  </a:cubicBezTo>
                  <a:cubicBezTo>
                    <a:pt x="60" y="155"/>
                    <a:pt x="60" y="155"/>
                    <a:pt x="60" y="155"/>
                  </a:cubicBezTo>
                  <a:close/>
                  <a:moveTo>
                    <a:pt x="47" y="155"/>
                  </a:moveTo>
                  <a:cubicBezTo>
                    <a:pt x="47" y="156"/>
                    <a:pt x="47" y="157"/>
                    <a:pt x="47" y="158"/>
                  </a:cubicBezTo>
                  <a:cubicBezTo>
                    <a:pt x="49" y="158"/>
                    <a:pt x="50" y="158"/>
                    <a:pt x="51" y="158"/>
                  </a:cubicBezTo>
                  <a:cubicBezTo>
                    <a:pt x="51" y="157"/>
                    <a:pt x="51" y="156"/>
                    <a:pt x="51" y="155"/>
                  </a:cubicBezTo>
                  <a:cubicBezTo>
                    <a:pt x="50" y="155"/>
                    <a:pt x="49" y="155"/>
                    <a:pt x="47" y="155"/>
                  </a:cubicBezTo>
                  <a:close/>
                  <a:moveTo>
                    <a:pt x="54" y="155"/>
                  </a:moveTo>
                  <a:cubicBezTo>
                    <a:pt x="54" y="156"/>
                    <a:pt x="54" y="157"/>
                    <a:pt x="54" y="158"/>
                  </a:cubicBezTo>
                  <a:cubicBezTo>
                    <a:pt x="55" y="158"/>
                    <a:pt x="56" y="158"/>
                    <a:pt x="58" y="158"/>
                  </a:cubicBezTo>
                  <a:cubicBezTo>
                    <a:pt x="58" y="157"/>
                    <a:pt x="58" y="156"/>
                    <a:pt x="58" y="155"/>
                  </a:cubicBezTo>
                  <a:cubicBezTo>
                    <a:pt x="56" y="155"/>
                    <a:pt x="55" y="155"/>
                    <a:pt x="54" y="155"/>
                  </a:cubicBezTo>
                  <a:close/>
                  <a:moveTo>
                    <a:pt x="60" y="150"/>
                  </a:moveTo>
                  <a:cubicBezTo>
                    <a:pt x="60" y="151"/>
                    <a:pt x="60" y="152"/>
                    <a:pt x="60" y="153"/>
                  </a:cubicBezTo>
                  <a:cubicBezTo>
                    <a:pt x="61" y="153"/>
                    <a:pt x="63" y="153"/>
                    <a:pt x="64" y="153"/>
                  </a:cubicBezTo>
                  <a:cubicBezTo>
                    <a:pt x="64" y="152"/>
                    <a:pt x="64" y="151"/>
                    <a:pt x="64" y="150"/>
                  </a:cubicBezTo>
                  <a:cubicBezTo>
                    <a:pt x="63" y="150"/>
                    <a:pt x="61" y="150"/>
                    <a:pt x="60" y="150"/>
                  </a:cubicBezTo>
                  <a:close/>
                  <a:moveTo>
                    <a:pt x="47" y="150"/>
                  </a:moveTo>
                  <a:cubicBezTo>
                    <a:pt x="47" y="151"/>
                    <a:pt x="47" y="152"/>
                    <a:pt x="47" y="153"/>
                  </a:cubicBezTo>
                  <a:cubicBezTo>
                    <a:pt x="49" y="153"/>
                    <a:pt x="50" y="153"/>
                    <a:pt x="51" y="153"/>
                  </a:cubicBezTo>
                  <a:cubicBezTo>
                    <a:pt x="51" y="152"/>
                    <a:pt x="51" y="151"/>
                    <a:pt x="51" y="150"/>
                  </a:cubicBezTo>
                  <a:cubicBezTo>
                    <a:pt x="50" y="150"/>
                    <a:pt x="49" y="150"/>
                    <a:pt x="47" y="150"/>
                  </a:cubicBezTo>
                  <a:close/>
                  <a:moveTo>
                    <a:pt x="54" y="150"/>
                  </a:moveTo>
                  <a:cubicBezTo>
                    <a:pt x="54" y="151"/>
                    <a:pt x="54" y="152"/>
                    <a:pt x="54" y="153"/>
                  </a:cubicBezTo>
                  <a:cubicBezTo>
                    <a:pt x="55" y="153"/>
                    <a:pt x="56" y="153"/>
                    <a:pt x="58" y="153"/>
                  </a:cubicBezTo>
                  <a:cubicBezTo>
                    <a:pt x="58" y="152"/>
                    <a:pt x="58" y="151"/>
                    <a:pt x="58" y="150"/>
                  </a:cubicBezTo>
                  <a:cubicBezTo>
                    <a:pt x="56" y="150"/>
                    <a:pt x="55" y="150"/>
                    <a:pt x="54" y="150"/>
                  </a:cubicBezTo>
                  <a:close/>
                  <a:moveTo>
                    <a:pt x="60" y="144"/>
                  </a:moveTo>
                  <a:cubicBezTo>
                    <a:pt x="60" y="145"/>
                    <a:pt x="60" y="146"/>
                    <a:pt x="60" y="147"/>
                  </a:cubicBezTo>
                  <a:cubicBezTo>
                    <a:pt x="61" y="147"/>
                    <a:pt x="63" y="147"/>
                    <a:pt x="64" y="147"/>
                  </a:cubicBezTo>
                  <a:cubicBezTo>
                    <a:pt x="64" y="146"/>
                    <a:pt x="64" y="145"/>
                    <a:pt x="64" y="144"/>
                  </a:cubicBezTo>
                  <a:cubicBezTo>
                    <a:pt x="63" y="144"/>
                    <a:pt x="61" y="144"/>
                    <a:pt x="60" y="144"/>
                  </a:cubicBezTo>
                  <a:close/>
                  <a:moveTo>
                    <a:pt x="22" y="144"/>
                  </a:moveTo>
                  <a:cubicBezTo>
                    <a:pt x="22" y="145"/>
                    <a:pt x="22" y="146"/>
                    <a:pt x="22" y="147"/>
                  </a:cubicBezTo>
                  <a:cubicBezTo>
                    <a:pt x="24" y="147"/>
                    <a:pt x="25" y="147"/>
                    <a:pt x="26" y="147"/>
                  </a:cubicBezTo>
                  <a:cubicBezTo>
                    <a:pt x="26" y="146"/>
                    <a:pt x="26" y="145"/>
                    <a:pt x="26" y="144"/>
                  </a:cubicBezTo>
                  <a:cubicBezTo>
                    <a:pt x="25" y="144"/>
                    <a:pt x="24" y="144"/>
                    <a:pt x="22" y="144"/>
                  </a:cubicBezTo>
                  <a:close/>
                  <a:moveTo>
                    <a:pt x="35" y="144"/>
                  </a:moveTo>
                  <a:cubicBezTo>
                    <a:pt x="35" y="145"/>
                    <a:pt x="35" y="146"/>
                    <a:pt x="35" y="147"/>
                  </a:cubicBezTo>
                  <a:cubicBezTo>
                    <a:pt x="36" y="147"/>
                    <a:pt x="38" y="147"/>
                    <a:pt x="39" y="147"/>
                  </a:cubicBezTo>
                  <a:cubicBezTo>
                    <a:pt x="39" y="146"/>
                    <a:pt x="39" y="145"/>
                    <a:pt x="39" y="144"/>
                  </a:cubicBezTo>
                  <a:cubicBezTo>
                    <a:pt x="38" y="144"/>
                    <a:pt x="36" y="144"/>
                    <a:pt x="35" y="144"/>
                  </a:cubicBezTo>
                  <a:close/>
                  <a:moveTo>
                    <a:pt x="41" y="144"/>
                  </a:moveTo>
                  <a:cubicBezTo>
                    <a:pt x="41" y="145"/>
                    <a:pt x="41" y="146"/>
                    <a:pt x="41" y="147"/>
                  </a:cubicBezTo>
                  <a:cubicBezTo>
                    <a:pt x="42" y="147"/>
                    <a:pt x="44" y="147"/>
                    <a:pt x="45" y="147"/>
                  </a:cubicBezTo>
                  <a:cubicBezTo>
                    <a:pt x="45" y="146"/>
                    <a:pt x="45" y="145"/>
                    <a:pt x="45" y="144"/>
                  </a:cubicBezTo>
                  <a:cubicBezTo>
                    <a:pt x="44" y="144"/>
                    <a:pt x="42" y="144"/>
                    <a:pt x="41" y="144"/>
                  </a:cubicBezTo>
                  <a:close/>
                  <a:moveTo>
                    <a:pt x="47" y="144"/>
                  </a:moveTo>
                  <a:cubicBezTo>
                    <a:pt x="47" y="145"/>
                    <a:pt x="47" y="146"/>
                    <a:pt x="47" y="147"/>
                  </a:cubicBezTo>
                  <a:cubicBezTo>
                    <a:pt x="49" y="147"/>
                    <a:pt x="50" y="147"/>
                    <a:pt x="51" y="147"/>
                  </a:cubicBezTo>
                  <a:cubicBezTo>
                    <a:pt x="51" y="146"/>
                    <a:pt x="51" y="145"/>
                    <a:pt x="51" y="144"/>
                  </a:cubicBezTo>
                  <a:cubicBezTo>
                    <a:pt x="50" y="144"/>
                    <a:pt x="49" y="144"/>
                    <a:pt x="47" y="144"/>
                  </a:cubicBezTo>
                  <a:close/>
                  <a:moveTo>
                    <a:pt x="60" y="139"/>
                  </a:moveTo>
                  <a:cubicBezTo>
                    <a:pt x="60" y="140"/>
                    <a:pt x="60" y="141"/>
                    <a:pt x="60" y="142"/>
                  </a:cubicBezTo>
                  <a:cubicBezTo>
                    <a:pt x="61" y="142"/>
                    <a:pt x="63" y="142"/>
                    <a:pt x="64" y="142"/>
                  </a:cubicBezTo>
                  <a:cubicBezTo>
                    <a:pt x="64" y="141"/>
                    <a:pt x="64" y="140"/>
                    <a:pt x="64" y="139"/>
                  </a:cubicBezTo>
                  <a:cubicBezTo>
                    <a:pt x="63" y="139"/>
                    <a:pt x="61" y="139"/>
                    <a:pt x="60" y="139"/>
                  </a:cubicBezTo>
                  <a:close/>
                  <a:moveTo>
                    <a:pt x="22" y="139"/>
                  </a:moveTo>
                  <a:cubicBezTo>
                    <a:pt x="22" y="140"/>
                    <a:pt x="22" y="141"/>
                    <a:pt x="22" y="142"/>
                  </a:cubicBezTo>
                  <a:cubicBezTo>
                    <a:pt x="24" y="142"/>
                    <a:pt x="25" y="142"/>
                    <a:pt x="26" y="142"/>
                  </a:cubicBezTo>
                  <a:cubicBezTo>
                    <a:pt x="26" y="141"/>
                    <a:pt x="26" y="140"/>
                    <a:pt x="26" y="139"/>
                  </a:cubicBezTo>
                  <a:cubicBezTo>
                    <a:pt x="25" y="139"/>
                    <a:pt x="24" y="139"/>
                    <a:pt x="22" y="139"/>
                  </a:cubicBezTo>
                  <a:close/>
                  <a:moveTo>
                    <a:pt x="29" y="139"/>
                  </a:moveTo>
                  <a:cubicBezTo>
                    <a:pt x="29" y="140"/>
                    <a:pt x="29" y="141"/>
                    <a:pt x="29" y="142"/>
                  </a:cubicBezTo>
                  <a:cubicBezTo>
                    <a:pt x="30" y="142"/>
                    <a:pt x="31" y="142"/>
                    <a:pt x="33" y="142"/>
                  </a:cubicBezTo>
                  <a:cubicBezTo>
                    <a:pt x="33" y="141"/>
                    <a:pt x="33" y="140"/>
                    <a:pt x="33" y="139"/>
                  </a:cubicBezTo>
                  <a:cubicBezTo>
                    <a:pt x="31" y="139"/>
                    <a:pt x="30" y="139"/>
                    <a:pt x="29" y="139"/>
                  </a:cubicBezTo>
                  <a:close/>
                  <a:moveTo>
                    <a:pt x="41" y="139"/>
                  </a:moveTo>
                  <a:cubicBezTo>
                    <a:pt x="41" y="140"/>
                    <a:pt x="41" y="141"/>
                    <a:pt x="41" y="142"/>
                  </a:cubicBezTo>
                  <a:cubicBezTo>
                    <a:pt x="42" y="142"/>
                    <a:pt x="44" y="142"/>
                    <a:pt x="45" y="142"/>
                  </a:cubicBezTo>
                  <a:cubicBezTo>
                    <a:pt x="45" y="141"/>
                    <a:pt x="45" y="140"/>
                    <a:pt x="45" y="139"/>
                  </a:cubicBezTo>
                  <a:cubicBezTo>
                    <a:pt x="44" y="139"/>
                    <a:pt x="42" y="139"/>
                    <a:pt x="41" y="139"/>
                  </a:cubicBezTo>
                  <a:close/>
                  <a:moveTo>
                    <a:pt x="47" y="139"/>
                  </a:moveTo>
                  <a:cubicBezTo>
                    <a:pt x="47" y="140"/>
                    <a:pt x="47" y="141"/>
                    <a:pt x="47" y="142"/>
                  </a:cubicBezTo>
                  <a:cubicBezTo>
                    <a:pt x="49" y="142"/>
                    <a:pt x="50" y="142"/>
                    <a:pt x="51" y="142"/>
                  </a:cubicBezTo>
                  <a:cubicBezTo>
                    <a:pt x="51" y="141"/>
                    <a:pt x="51" y="140"/>
                    <a:pt x="51" y="139"/>
                  </a:cubicBezTo>
                  <a:cubicBezTo>
                    <a:pt x="50" y="139"/>
                    <a:pt x="49" y="139"/>
                    <a:pt x="47" y="139"/>
                  </a:cubicBezTo>
                  <a:close/>
                  <a:moveTo>
                    <a:pt x="29" y="133"/>
                  </a:moveTo>
                  <a:cubicBezTo>
                    <a:pt x="29" y="134"/>
                    <a:pt x="29" y="135"/>
                    <a:pt x="29" y="136"/>
                  </a:cubicBezTo>
                  <a:cubicBezTo>
                    <a:pt x="30" y="136"/>
                    <a:pt x="31" y="136"/>
                    <a:pt x="33" y="136"/>
                  </a:cubicBezTo>
                  <a:cubicBezTo>
                    <a:pt x="33" y="135"/>
                    <a:pt x="33" y="134"/>
                    <a:pt x="33" y="133"/>
                  </a:cubicBezTo>
                  <a:cubicBezTo>
                    <a:pt x="31" y="133"/>
                    <a:pt x="30" y="133"/>
                    <a:pt x="29" y="133"/>
                  </a:cubicBezTo>
                  <a:close/>
                  <a:moveTo>
                    <a:pt x="35" y="133"/>
                  </a:moveTo>
                  <a:cubicBezTo>
                    <a:pt x="35" y="134"/>
                    <a:pt x="35" y="135"/>
                    <a:pt x="35" y="136"/>
                  </a:cubicBezTo>
                  <a:cubicBezTo>
                    <a:pt x="36" y="136"/>
                    <a:pt x="38" y="136"/>
                    <a:pt x="39" y="136"/>
                  </a:cubicBezTo>
                  <a:cubicBezTo>
                    <a:pt x="39" y="135"/>
                    <a:pt x="39" y="134"/>
                    <a:pt x="39" y="133"/>
                  </a:cubicBezTo>
                  <a:cubicBezTo>
                    <a:pt x="38" y="133"/>
                    <a:pt x="36" y="133"/>
                    <a:pt x="35" y="133"/>
                  </a:cubicBezTo>
                  <a:close/>
                  <a:moveTo>
                    <a:pt x="41" y="133"/>
                  </a:moveTo>
                  <a:cubicBezTo>
                    <a:pt x="41" y="134"/>
                    <a:pt x="41" y="135"/>
                    <a:pt x="41" y="136"/>
                  </a:cubicBezTo>
                  <a:cubicBezTo>
                    <a:pt x="42" y="136"/>
                    <a:pt x="44" y="136"/>
                    <a:pt x="45" y="136"/>
                  </a:cubicBezTo>
                  <a:cubicBezTo>
                    <a:pt x="45" y="135"/>
                    <a:pt x="45" y="134"/>
                    <a:pt x="45" y="133"/>
                  </a:cubicBezTo>
                  <a:cubicBezTo>
                    <a:pt x="44" y="133"/>
                    <a:pt x="42" y="133"/>
                    <a:pt x="41" y="133"/>
                  </a:cubicBezTo>
                  <a:close/>
                  <a:moveTo>
                    <a:pt x="47" y="133"/>
                  </a:moveTo>
                  <a:cubicBezTo>
                    <a:pt x="47" y="134"/>
                    <a:pt x="47" y="135"/>
                    <a:pt x="47" y="136"/>
                  </a:cubicBezTo>
                  <a:cubicBezTo>
                    <a:pt x="49" y="136"/>
                    <a:pt x="50" y="136"/>
                    <a:pt x="51" y="136"/>
                  </a:cubicBezTo>
                  <a:cubicBezTo>
                    <a:pt x="51" y="135"/>
                    <a:pt x="51" y="134"/>
                    <a:pt x="51" y="133"/>
                  </a:cubicBezTo>
                  <a:cubicBezTo>
                    <a:pt x="50" y="133"/>
                    <a:pt x="49" y="133"/>
                    <a:pt x="47" y="133"/>
                  </a:cubicBezTo>
                  <a:close/>
                  <a:moveTo>
                    <a:pt x="54" y="133"/>
                  </a:moveTo>
                  <a:cubicBezTo>
                    <a:pt x="54" y="134"/>
                    <a:pt x="54" y="135"/>
                    <a:pt x="54" y="136"/>
                  </a:cubicBezTo>
                  <a:cubicBezTo>
                    <a:pt x="55" y="136"/>
                    <a:pt x="56" y="136"/>
                    <a:pt x="58" y="136"/>
                  </a:cubicBezTo>
                  <a:cubicBezTo>
                    <a:pt x="58" y="135"/>
                    <a:pt x="58" y="134"/>
                    <a:pt x="58" y="133"/>
                  </a:cubicBezTo>
                  <a:cubicBezTo>
                    <a:pt x="56" y="133"/>
                    <a:pt x="55" y="133"/>
                    <a:pt x="54" y="133"/>
                  </a:cubicBezTo>
                  <a:close/>
                  <a:moveTo>
                    <a:pt x="29" y="128"/>
                  </a:moveTo>
                  <a:cubicBezTo>
                    <a:pt x="29" y="128"/>
                    <a:pt x="29" y="129"/>
                    <a:pt x="29" y="130"/>
                  </a:cubicBezTo>
                  <a:cubicBezTo>
                    <a:pt x="30" y="130"/>
                    <a:pt x="31" y="130"/>
                    <a:pt x="33" y="130"/>
                  </a:cubicBezTo>
                  <a:cubicBezTo>
                    <a:pt x="33" y="129"/>
                    <a:pt x="33" y="128"/>
                    <a:pt x="33" y="128"/>
                  </a:cubicBezTo>
                  <a:cubicBezTo>
                    <a:pt x="31" y="128"/>
                    <a:pt x="30" y="128"/>
                    <a:pt x="29" y="128"/>
                  </a:cubicBezTo>
                  <a:close/>
                  <a:moveTo>
                    <a:pt x="35" y="128"/>
                  </a:moveTo>
                  <a:cubicBezTo>
                    <a:pt x="35" y="128"/>
                    <a:pt x="35" y="129"/>
                    <a:pt x="35" y="130"/>
                  </a:cubicBezTo>
                  <a:cubicBezTo>
                    <a:pt x="36" y="130"/>
                    <a:pt x="38" y="130"/>
                    <a:pt x="39" y="130"/>
                  </a:cubicBezTo>
                  <a:cubicBezTo>
                    <a:pt x="39" y="129"/>
                    <a:pt x="39" y="128"/>
                    <a:pt x="39" y="128"/>
                  </a:cubicBezTo>
                  <a:cubicBezTo>
                    <a:pt x="38" y="128"/>
                    <a:pt x="36" y="128"/>
                    <a:pt x="35" y="128"/>
                  </a:cubicBezTo>
                  <a:close/>
                  <a:moveTo>
                    <a:pt x="47" y="128"/>
                  </a:moveTo>
                  <a:cubicBezTo>
                    <a:pt x="47" y="128"/>
                    <a:pt x="47" y="129"/>
                    <a:pt x="47" y="130"/>
                  </a:cubicBezTo>
                  <a:cubicBezTo>
                    <a:pt x="49" y="130"/>
                    <a:pt x="50" y="130"/>
                    <a:pt x="51" y="130"/>
                  </a:cubicBezTo>
                  <a:cubicBezTo>
                    <a:pt x="51" y="129"/>
                    <a:pt x="51" y="128"/>
                    <a:pt x="51" y="128"/>
                  </a:cubicBezTo>
                  <a:cubicBezTo>
                    <a:pt x="50" y="128"/>
                    <a:pt x="49" y="128"/>
                    <a:pt x="47" y="128"/>
                  </a:cubicBezTo>
                  <a:close/>
                  <a:moveTo>
                    <a:pt x="54" y="128"/>
                  </a:moveTo>
                  <a:cubicBezTo>
                    <a:pt x="54" y="128"/>
                    <a:pt x="54" y="129"/>
                    <a:pt x="54" y="130"/>
                  </a:cubicBezTo>
                  <a:cubicBezTo>
                    <a:pt x="55" y="130"/>
                    <a:pt x="56" y="130"/>
                    <a:pt x="58" y="130"/>
                  </a:cubicBezTo>
                  <a:cubicBezTo>
                    <a:pt x="58" y="129"/>
                    <a:pt x="58" y="128"/>
                    <a:pt x="58" y="128"/>
                  </a:cubicBezTo>
                  <a:cubicBezTo>
                    <a:pt x="56" y="128"/>
                    <a:pt x="55" y="128"/>
                    <a:pt x="54" y="128"/>
                  </a:cubicBezTo>
                  <a:close/>
                  <a:moveTo>
                    <a:pt x="60" y="122"/>
                  </a:moveTo>
                  <a:cubicBezTo>
                    <a:pt x="60" y="123"/>
                    <a:pt x="60" y="124"/>
                    <a:pt x="60" y="125"/>
                  </a:cubicBezTo>
                  <a:cubicBezTo>
                    <a:pt x="61" y="125"/>
                    <a:pt x="63" y="125"/>
                    <a:pt x="64" y="125"/>
                  </a:cubicBezTo>
                  <a:cubicBezTo>
                    <a:pt x="64" y="124"/>
                    <a:pt x="64" y="123"/>
                    <a:pt x="64" y="122"/>
                  </a:cubicBezTo>
                  <a:cubicBezTo>
                    <a:pt x="63" y="122"/>
                    <a:pt x="61" y="122"/>
                    <a:pt x="60" y="122"/>
                  </a:cubicBezTo>
                  <a:close/>
                  <a:moveTo>
                    <a:pt x="22" y="122"/>
                  </a:moveTo>
                  <a:cubicBezTo>
                    <a:pt x="22" y="123"/>
                    <a:pt x="22" y="124"/>
                    <a:pt x="22" y="125"/>
                  </a:cubicBezTo>
                  <a:cubicBezTo>
                    <a:pt x="24" y="125"/>
                    <a:pt x="25" y="125"/>
                    <a:pt x="26" y="125"/>
                  </a:cubicBezTo>
                  <a:cubicBezTo>
                    <a:pt x="26" y="124"/>
                    <a:pt x="26" y="123"/>
                    <a:pt x="26" y="122"/>
                  </a:cubicBezTo>
                  <a:cubicBezTo>
                    <a:pt x="25" y="122"/>
                    <a:pt x="24" y="122"/>
                    <a:pt x="22" y="122"/>
                  </a:cubicBezTo>
                  <a:close/>
                  <a:moveTo>
                    <a:pt x="35" y="122"/>
                  </a:moveTo>
                  <a:cubicBezTo>
                    <a:pt x="35" y="123"/>
                    <a:pt x="35" y="124"/>
                    <a:pt x="35" y="125"/>
                  </a:cubicBezTo>
                  <a:cubicBezTo>
                    <a:pt x="36" y="125"/>
                    <a:pt x="38" y="125"/>
                    <a:pt x="39" y="125"/>
                  </a:cubicBezTo>
                  <a:cubicBezTo>
                    <a:pt x="39" y="124"/>
                    <a:pt x="39" y="123"/>
                    <a:pt x="39" y="122"/>
                  </a:cubicBezTo>
                  <a:cubicBezTo>
                    <a:pt x="38" y="122"/>
                    <a:pt x="36" y="122"/>
                    <a:pt x="35" y="122"/>
                  </a:cubicBezTo>
                  <a:close/>
                  <a:moveTo>
                    <a:pt x="41" y="122"/>
                  </a:moveTo>
                  <a:cubicBezTo>
                    <a:pt x="41" y="123"/>
                    <a:pt x="41" y="124"/>
                    <a:pt x="41" y="125"/>
                  </a:cubicBezTo>
                  <a:cubicBezTo>
                    <a:pt x="42" y="125"/>
                    <a:pt x="44" y="125"/>
                    <a:pt x="45" y="125"/>
                  </a:cubicBezTo>
                  <a:cubicBezTo>
                    <a:pt x="45" y="124"/>
                    <a:pt x="45" y="123"/>
                    <a:pt x="45" y="122"/>
                  </a:cubicBezTo>
                  <a:cubicBezTo>
                    <a:pt x="44" y="122"/>
                    <a:pt x="42" y="122"/>
                    <a:pt x="41" y="122"/>
                  </a:cubicBezTo>
                  <a:close/>
                  <a:moveTo>
                    <a:pt x="54" y="122"/>
                  </a:moveTo>
                  <a:cubicBezTo>
                    <a:pt x="54" y="123"/>
                    <a:pt x="54" y="124"/>
                    <a:pt x="54" y="125"/>
                  </a:cubicBezTo>
                  <a:cubicBezTo>
                    <a:pt x="55" y="125"/>
                    <a:pt x="56" y="125"/>
                    <a:pt x="58" y="125"/>
                  </a:cubicBezTo>
                  <a:cubicBezTo>
                    <a:pt x="58" y="124"/>
                    <a:pt x="58" y="123"/>
                    <a:pt x="58" y="122"/>
                  </a:cubicBezTo>
                  <a:cubicBezTo>
                    <a:pt x="56" y="122"/>
                    <a:pt x="55" y="122"/>
                    <a:pt x="54" y="122"/>
                  </a:cubicBezTo>
                  <a:close/>
                  <a:moveTo>
                    <a:pt x="22" y="116"/>
                  </a:moveTo>
                  <a:cubicBezTo>
                    <a:pt x="22" y="117"/>
                    <a:pt x="22" y="118"/>
                    <a:pt x="22" y="119"/>
                  </a:cubicBezTo>
                  <a:cubicBezTo>
                    <a:pt x="24" y="119"/>
                    <a:pt x="25" y="119"/>
                    <a:pt x="26" y="119"/>
                  </a:cubicBezTo>
                  <a:cubicBezTo>
                    <a:pt x="26" y="118"/>
                    <a:pt x="26" y="117"/>
                    <a:pt x="26" y="116"/>
                  </a:cubicBezTo>
                  <a:cubicBezTo>
                    <a:pt x="25" y="116"/>
                    <a:pt x="24" y="116"/>
                    <a:pt x="22" y="116"/>
                  </a:cubicBezTo>
                  <a:close/>
                  <a:moveTo>
                    <a:pt x="47" y="116"/>
                  </a:moveTo>
                  <a:cubicBezTo>
                    <a:pt x="47" y="117"/>
                    <a:pt x="47" y="118"/>
                    <a:pt x="47" y="119"/>
                  </a:cubicBezTo>
                  <a:cubicBezTo>
                    <a:pt x="49" y="119"/>
                    <a:pt x="50" y="119"/>
                    <a:pt x="51" y="119"/>
                  </a:cubicBezTo>
                  <a:cubicBezTo>
                    <a:pt x="51" y="118"/>
                    <a:pt x="51" y="117"/>
                    <a:pt x="51" y="116"/>
                  </a:cubicBezTo>
                  <a:cubicBezTo>
                    <a:pt x="50" y="116"/>
                    <a:pt x="49" y="116"/>
                    <a:pt x="47" y="116"/>
                  </a:cubicBezTo>
                  <a:close/>
                  <a:moveTo>
                    <a:pt x="54" y="116"/>
                  </a:moveTo>
                  <a:cubicBezTo>
                    <a:pt x="54" y="117"/>
                    <a:pt x="54" y="118"/>
                    <a:pt x="54" y="119"/>
                  </a:cubicBezTo>
                  <a:cubicBezTo>
                    <a:pt x="55" y="119"/>
                    <a:pt x="56" y="119"/>
                    <a:pt x="58" y="119"/>
                  </a:cubicBezTo>
                  <a:cubicBezTo>
                    <a:pt x="58" y="118"/>
                    <a:pt x="58" y="117"/>
                    <a:pt x="58" y="116"/>
                  </a:cubicBezTo>
                  <a:cubicBezTo>
                    <a:pt x="56" y="116"/>
                    <a:pt x="55" y="116"/>
                    <a:pt x="54" y="116"/>
                  </a:cubicBezTo>
                  <a:close/>
                  <a:moveTo>
                    <a:pt x="47" y="111"/>
                  </a:moveTo>
                  <a:cubicBezTo>
                    <a:pt x="47" y="112"/>
                    <a:pt x="47" y="113"/>
                    <a:pt x="47" y="114"/>
                  </a:cubicBezTo>
                  <a:cubicBezTo>
                    <a:pt x="49" y="114"/>
                    <a:pt x="50" y="114"/>
                    <a:pt x="51" y="114"/>
                  </a:cubicBezTo>
                  <a:cubicBezTo>
                    <a:pt x="51" y="113"/>
                    <a:pt x="51" y="112"/>
                    <a:pt x="51" y="111"/>
                  </a:cubicBezTo>
                  <a:cubicBezTo>
                    <a:pt x="50" y="111"/>
                    <a:pt x="49" y="111"/>
                    <a:pt x="47" y="111"/>
                  </a:cubicBezTo>
                  <a:close/>
                  <a:moveTo>
                    <a:pt x="60" y="105"/>
                  </a:moveTo>
                  <a:cubicBezTo>
                    <a:pt x="60" y="106"/>
                    <a:pt x="60" y="107"/>
                    <a:pt x="60" y="108"/>
                  </a:cubicBezTo>
                  <a:cubicBezTo>
                    <a:pt x="61" y="108"/>
                    <a:pt x="63" y="108"/>
                    <a:pt x="64" y="108"/>
                  </a:cubicBezTo>
                  <a:cubicBezTo>
                    <a:pt x="64" y="107"/>
                    <a:pt x="64" y="106"/>
                    <a:pt x="64" y="105"/>
                  </a:cubicBezTo>
                  <a:cubicBezTo>
                    <a:pt x="63" y="105"/>
                    <a:pt x="61" y="105"/>
                    <a:pt x="60" y="105"/>
                  </a:cubicBezTo>
                  <a:close/>
                  <a:moveTo>
                    <a:pt x="47" y="105"/>
                  </a:moveTo>
                  <a:cubicBezTo>
                    <a:pt x="47" y="106"/>
                    <a:pt x="47" y="107"/>
                    <a:pt x="47" y="108"/>
                  </a:cubicBezTo>
                  <a:cubicBezTo>
                    <a:pt x="49" y="108"/>
                    <a:pt x="50" y="108"/>
                    <a:pt x="51" y="108"/>
                  </a:cubicBezTo>
                  <a:cubicBezTo>
                    <a:pt x="51" y="107"/>
                    <a:pt x="51" y="106"/>
                    <a:pt x="51" y="105"/>
                  </a:cubicBezTo>
                  <a:cubicBezTo>
                    <a:pt x="50" y="105"/>
                    <a:pt x="49" y="105"/>
                    <a:pt x="47" y="105"/>
                  </a:cubicBezTo>
                  <a:close/>
                  <a:moveTo>
                    <a:pt x="60" y="100"/>
                  </a:moveTo>
                  <a:cubicBezTo>
                    <a:pt x="60" y="101"/>
                    <a:pt x="60" y="102"/>
                    <a:pt x="60" y="103"/>
                  </a:cubicBezTo>
                  <a:cubicBezTo>
                    <a:pt x="61" y="103"/>
                    <a:pt x="63" y="103"/>
                    <a:pt x="64" y="103"/>
                  </a:cubicBezTo>
                  <a:cubicBezTo>
                    <a:pt x="64" y="102"/>
                    <a:pt x="64" y="101"/>
                    <a:pt x="64" y="100"/>
                  </a:cubicBezTo>
                  <a:cubicBezTo>
                    <a:pt x="63" y="100"/>
                    <a:pt x="61" y="100"/>
                    <a:pt x="60" y="100"/>
                  </a:cubicBezTo>
                  <a:close/>
                  <a:moveTo>
                    <a:pt x="22" y="100"/>
                  </a:moveTo>
                  <a:cubicBezTo>
                    <a:pt x="22" y="101"/>
                    <a:pt x="22" y="102"/>
                    <a:pt x="22" y="103"/>
                  </a:cubicBezTo>
                  <a:cubicBezTo>
                    <a:pt x="24" y="103"/>
                    <a:pt x="25" y="103"/>
                    <a:pt x="26" y="103"/>
                  </a:cubicBezTo>
                  <a:cubicBezTo>
                    <a:pt x="26" y="102"/>
                    <a:pt x="26" y="101"/>
                    <a:pt x="26" y="100"/>
                  </a:cubicBezTo>
                  <a:cubicBezTo>
                    <a:pt x="25" y="100"/>
                    <a:pt x="24" y="100"/>
                    <a:pt x="22" y="100"/>
                  </a:cubicBezTo>
                  <a:close/>
                  <a:moveTo>
                    <a:pt x="29" y="100"/>
                  </a:moveTo>
                  <a:cubicBezTo>
                    <a:pt x="29" y="101"/>
                    <a:pt x="29" y="102"/>
                    <a:pt x="29" y="103"/>
                  </a:cubicBezTo>
                  <a:cubicBezTo>
                    <a:pt x="30" y="103"/>
                    <a:pt x="31" y="103"/>
                    <a:pt x="33" y="103"/>
                  </a:cubicBezTo>
                  <a:cubicBezTo>
                    <a:pt x="33" y="102"/>
                    <a:pt x="33" y="101"/>
                    <a:pt x="33" y="100"/>
                  </a:cubicBezTo>
                  <a:cubicBezTo>
                    <a:pt x="31" y="100"/>
                    <a:pt x="30" y="100"/>
                    <a:pt x="29" y="100"/>
                  </a:cubicBezTo>
                  <a:close/>
                  <a:moveTo>
                    <a:pt x="35" y="100"/>
                  </a:moveTo>
                  <a:cubicBezTo>
                    <a:pt x="35" y="101"/>
                    <a:pt x="35" y="102"/>
                    <a:pt x="35" y="103"/>
                  </a:cubicBezTo>
                  <a:cubicBezTo>
                    <a:pt x="36" y="103"/>
                    <a:pt x="38" y="103"/>
                    <a:pt x="39" y="103"/>
                  </a:cubicBezTo>
                  <a:cubicBezTo>
                    <a:pt x="39" y="102"/>
                    <a:pt x="39" y="101"/>
                    <a:pt x="39" y="100"/>
                  </a:cubicBezTo>
                  <a:cubicBezTo>
                    <a:pt x="38" y="100"/>
                    <a:pt x="36" y="100"/>
                    <a:pt x="35" y="100"/>
                  </a:cubicBezTo>
                  <a:close/>
                  <a:moveTo>
                    <a:pt x="47" y="100"/>
                  </a:moveTo>
                  <a:cubicBezTo>
                    <a:pt x="47" y="101"/>
                    <a:pt x="47" y="102"/>
                    <a:pt x="47" y="103"/>
                  </a:cubicBezTo>
                  <a:cubicBezTo>
                    <a:pt x="49" y="103"/>
                    <a:pt x="50" y="103"/>
                    <a:pt x="51" y="103"/>
                  </a:cubicBezTo>
                  <a:cubicBezTo>
                    <a:pt x="51" y="102"/>
                    <a:pt x="51" y="101"/>
                    <a:pt x="51" y="100"/>
                  </a:cubicBezTo>
                  <a:cubicBezTo>
                    <a:pt x="50" y="100"/>
                    <a:pt x="49" y="100"/>
                    <a:pt x="47" y="100"/>
                  </a:cubicBezTo>
                  <a:close/>
                  <a:moveTo>
                    <a:pt x="54" y="100"/>
                  </a:moveTo>
                  <a:cubicBezTo>
                    <a:pt x="54" y="101"/>
                    <a:pt x="54" y="102"/>
                    <a:pt x="54" y="103"/>
                  </a:cubicBezTo>
                  <a:cubicBezTo>
                    <a:pt x="55" y="103"/>
                    <a:pt x="56" y="103"/>
                    <a:pt x="58" y="103"/>
                  </a:cubicBezTo>
                  <a:cubicBezTo>
                    <a:pt x="58" y="102"/>
                    <a:pt x="58" y="101"/>
                    <a:pt x="58" y="100"/>
                  </a:cubicBezTo>
                  <a:cubicBezTo>
                    <a:pt x="56" y="100"/>
                    <a:pt x="55" y="100"/>
                    <a:pt x="54" y="100"/>
                  </a:cubicBezTo>
                  <a:close/>
                  <a:moveTo>
                    <a:pt x="60" y="94"/>
                  </a:moveTo>
                  <a:cubicBezTo>
                    <a:pt x="60" y="95"/>
                    <a:pt x="60" y="96"/>
                    <a:pt x="60" y="97"/>
                  </a:cubicBezTo>
                  <a:cubicBezTo>
                    <a:pt x="61" y="97"/>
                    <a:pt x="63" y="97"/>
                    <a:pt x="64" y="97"/>
                  </a:cubicBezTo>
                  <a:cubicBezTo>
                    <a:pt x="64" y="96"/>
                    <a:pt x="64" y="95"/>
                    <a:pt x="64" y="94"/>
                  </a:cubicBezTo>
                  <a:cubicBezTo>
                    <a:pt x="63" y="94"/>
                    <a:pt x="61" y="94"/>
                    <a:pt x="60" y="94"/>
                  </a:cubicBezTo>
                  <a:close/>
                  <a:moveTo>
                    <a:pt x="22" y="94"/>
                  </a:moveTo>
                  <a:cubicBezTo>
                    <a:pt x="22" y="95"/>
                    <a:pt x="22" y="96"/>
                    <a:pt x="22" y="97"/>
                  </a:cubicBezTo>
                  <a:cubicBezTo>
                    <a:pt x="24" y="97"/>
                    <a:pt x="25" y="97"/>
                    <a:pt x="26" y="97"/>
                  </a:cubicBezTo>
                  <a:cubicBezTo>
                    <a:pt x="26" y="96"/>
                    <a:pt x="26" y="95"/>
                    <a:pt x="26" y="94"/>
                  </a:cubicBezTo>
                  <a:cubicBezTo>
                    <a:pt x="25" y="94"/>
                    <a:pt x="24" y="94"/>
                    <a:pt x="22" y="94"/>
                  </a:cubicBezTo>
                  <a:close/>
                  <a:moveTo>
                    <a:pt x="29" y="94"/>
                  </a:moveTo>
                  <a:cubicBezTo>
                    <a:pt x="29" y="95"/>
                    <a:pt x="29" y="96"/>
                    <a:pt x="29" y="97"/>
                  </a:cubicBezTo>
                  <a:cubicBezTo>
                    <a:pt x="30" y="97"/>
                    <a:pt x="31" y="97"/>
                    <a:pt x="33" y="97"/>
                  </a:cubicBezTo>
                  <a:cubicBezTo>
                    <a:pt x="33" y="96"/>
                    <a:pt x="33" y="95"/>
                    <a:pt x="33" y="94"/>
                  </a:cubicBezTo>
                  <a:cubicBezTo>
                    <a:pt x="31" y="94"/>
                    <a:pt x="30" y="94"/>
                    <a:pt x="29" y="94"/>
                  </a:cubicBezTo>
                  <a:close/>
                  <a:moveTo>
                    <a:pt x="35" y="94"/>
                  </a:moveTo>
                  <a:cubicBezTo>
                    <a:pt x="35" y="95"/>
                    <a:pt x="35" y="96"/>
                    <a:pt x="35" y="97"/>
                  </a:cubicBezTo>
                  <a:cubicBezTo>
                    <a:pt x="36" y="97"/>
                    <a:pt x="38" y="97"/>
                    <a:pt x="39" y="97"/>
                  </a:cubicBezTo>
                  <a:cubicBezTo>
                    <a:pt x="39" y="96"/>
                    <a:pt x="39" y="95"/>
                    <a:pt x="39" y="94"/>
                  </a:cubicBezTo>
                  <a:cubicBezTo>
                    <a:pt x="38" y="94"/>
                    <a:pt x="36" y="94"/>
                    <a:pt x="35" y="94"/>
                  </a:cubicBezTo>
                  <a:close/>
                  <a:moveTo>
                    <a:pt x="41" y="94"/>
                  </a:moveTo>
                  <a:cubicBezTo>
                    <a:pt x="41" y="95"/>
                    <a:pt x="41" y="96"/>
                    <a:pt x="41" y="97"/>
                  </a:cubicBezTo>
                  <a:cubicBezTo>
                    <a:pt x="42" y="97"/>
                    <a:pt x="44" y="97"/>
                    <a:pt x="45" y="97"/>
                  </a:cubicBezTo>
                  <a:cubicBezTo>
                    <a:pt x="45" y="96"/>
                    <a:pt x="45" y="95"/>
                    <a:pt x="45" y="94"/>
                  </a:cubicBezTo>
                  <a:cubicBezTo>
                    <a:pt x="44" y="94"/>
                    <a:pt x="42" y="94"/>
                    <a:pt x="41" y="94"/>
                  </a:cubicBezTo>
                  <a:close/>
                  <a:moveTo>
                    <a:pt x="47" y="94"/>
                  </a:moveTo>
                  <a:cubicBezTo>
                    <a:pt x="47" y="95"/>
                    <a:pt x="47" y="96"/>
                    <a:pt x="47" y="97"/>
                  </a:cubicBezTo>
                  <a:cubicBezTo>
                    <a:pt x="49" y="97"/>
                    <a:pt x="50" y="97"/>
                    <a:pt x="51" y="97"/>
                  </a:cubicBezTo>
                  <a:cubicBezTo>
                    <a:pt x="51" y="96"/>
                    <a:pt x="51" y="95"/>
                    <a:pt x="51" y="94"/>
                  </a:cubicBezTo>
                  <a:cubicBezTo>
                    <a:pt x="50" y="94"/>
                    <a:pt x="49" y="94"/>
                    <a:pt x="47" y="94"/>
                  </a:cubicBezTo>
                  <a:close/>
                  <a:moveTo>
                    <a:pt x="60" y="88"/>
                  </a:moveTo>
                  <a:cubicBezTo>
                    <a:pt x="60" y="89"/>
                    <a:pt x="60" y="90"/>
                    <a:pt x="60" y="91"/>
                  </a:cubicBezTo>
                  <a:cubicBezTo>
                    <a:pt x="61" y="91"/>
                    <a:pt x="63" y="91"/>
                    <a:pt x="64" y="91"/>
                  </a:cubicBezTo>
                  <a:cubicBezTo>
                    <a:pt x="64" y="90"/>
                    <a:pt x="64" y="89"/>
                    <a:pt x="64" y="88"/>
                  </a:cubicBezTo>
                  <a:cubicBezTo>
                    <a:pt x="63" y="88"/>
                    <a:pt x="61" y="88"/>
                    <a:pt x="60" y="88"/>
                  </a:cubicBezTo>
                  <a:close/>
                  <a:moveTo>
                    <a:pt x="29" y="88"/>
                  </a:moveTo>
                  <a:cubicBezTo>
                    <a:pt x="29" y="89"/>
                    <a:pt x="29" y="90"/>
                    <a:pt x="29" y="91"/>
                  </a:cubicBezTo>
                  <a:cubicBezTo>
                    <a:pt x="30" y="91"/>
                    <a:pt x="31" y="91"/>
                    <a:pt x="33" y="91"/>
                  </a:cubicBezTo>
                  <a:cubicBezTo>
                    <a:pt x="33" y="90"/>
                    <a:pt x="33" y="89"/>
                    <a:pt x="33" y="88"/>
                  </a:cubicBezTo>
                  <a:cubicBezTo>
                    <a:pt x="31" y="88"/>
                    <a:pt x="30" y="88"/>
                    <a:pt x="29" y="88"/>
                  </a:cubicBezTo>
                  <a:close/>
                  <a:moveTo>
                    <a:pt x="35" y="88"/>
                  </a:moveTo>
                  <a:cubicBezTo>
                    <a:pt x="35" y="89"/>
                    <a:pt x="35" y="90"/>
                    <a:pt x="35" y="91"/>
                  </a:cubicBezTo>
                  <a:cubicBezTo>
                    <a:pt x="36" y="91"/>
                    <a:pt x="38" y="91"/>
                    <a:pt x="39" y="91"/>
                  </a:cubicBezTo>
                  <a:cubicBezTo>
                    <a:pt x="39" y="90"/>
                    <a:pt x="39" y="89"/>
                    <a:pt x="39" y="88"/>
                  </a:cubicBezTo>
                  <a:cubicBezTo>
                    <a:pt x="38" y="88"/>
                    <a:pt x="36" y="88"/>
                    <a:pt x="35" y="88"/>
                  </a:cubicBezTo>
                  <a:close/>
                  <a:moveTo>
                    <a:pt x="41" y="88"/>
                  </a:moveTo>
                  <a:cubicBezTo>
                    <a:pt x="41" y="89"/>
                    <a:pt x="41" y="90"/>
                    <a:pt x="41" y="91"/>
                  </a:cubicBezTo>
                  <a:cubicBezTo>
                    <a:pt x="42" y="91"/>
                    <a:pt x="44" y="91"/>
                    <a:pt x="45" y="91"/>
                  </a:cubicBezTo>
                  <a:cubicBezTo>
                    <a:pt x="45" y="90"/>
                    <a:pt x="45" y="89"/>
                    <a:pt x="45" y="88"/>
                  </a:cubicBezTo>
                  <a:cubicBezTo>
                    <a:pt x="44" y="88"/>
                    <a:pt x="42" y="88"/>
                    <a:pt x="41" y="88"/>
                  </a:cubicBezTo>
                  <a:close/>
                  <a:moveTo>
                    <a:pt x="47" y="88"/>
                  </a:moveTo>
                  <a:cubicBezTo>
                    <a:pt x="47" y="89"/>
                    <a:pt x="47" y="90"/>
                    <a:pt x="47" y="91"/>
                  </a:cubicBezTo>
                  <a:cubicBezTo>
                    <a:pt x="49" y="91"/>
                    <a:pt x="50" y="91"/>
                    <a:pt x="51" y="91"/>
                  </a:cubicBezTo>
                  <a:cubicBezTo>
                    <a:pt x="51" y="90"/>
                    <a:pt x="51" y="89"/>
                    <a:pt x="51" y="88"/>
                  </a:cubicBezTo>
                  <a:cubicBezTo>
                    <a:pt x="50" y="88"/>
                    <a:pt x="49" y="88"/>
                    <a:pt x="47" y="88"/>
                  </a:cubicBezTo>
                  <a:close/>
                  <a:moveTo>
                    <a:pt x="60" y="83"/>
                  </a:moveTo>
                  <a:cubicBezTo>
                    <a:pt x="60" y="84"/>
                    <a:pt x="60" y="85"/>
                    <a:pt x="60" y="86"/>
                  </a:cubicBezTo>
                  <a:cubicBezTo>
                    <a:pt x="61" y="86"/>
                    <a:pt x="63" y="86"/>
                    <a:pt x="64" y="86"/>
                  </a:cubicBezTo>
                  <a:cubicBezTo>
                    <a:pt x="64" y="85"/>
                    <a:pt x="64" y="84"/>
                    <a:pt x="64" y="83"/>
                  </a:cubicBezTo>
                  <a:cubicBezTo>
                    <a:pt x="63" y="83"/>
                    <a:pt x="61" y="83"/>
                    <a:pt x="60" y="83"/>
                  </a:cubicBezTo>
                  <a:close/>
                  <a:moveTo>
                    <a:pt x="29" y="83"/>
                  </a:moveTo>
                  <a:cubicBezTo>
                    <a:pt x="29" y="84"/>
                    <a:pt x="29" y="85"/>
                    <a:pt x="29" y="86"/>
                  </a:cubicBezTo>
                  <a:cubicBezTo>
                    <a:pt x="30" y="86"/>
                    <a:pt x="31" y="86"/>
                    <a:pt x="33" y="86"/>
                  </a:cubicBezTo>
                  <a:cubicBezTo>
                    <a:pt x="33" y="85"/>
                    <a:pt x="33" y="84"/>
                    <a:pt x="33" y="83"/>
                  </a:cubicBezTo>
                  <a:cubicBezTo>
                    <a:pt x="31" y="83"/>
                    <a:pt x="30" y="83"/>
                    <a:pt x="29" y="83"/>
                  </a:cubicBezTo>
                  <a:close/>
                  <a:moveTo>
                    <a:pt x="54" y="83"/>
                  </a:moveTo>
                  <a:cubicBezTo>
                    <a:pt x="54" y="84"/>
                    <a:pt x="54" y="85"/>
                    <a:pt x="54" y="86"/>
                  </a:cubicBezTo>
                  <a:cubicBezTo>
                    <a:pt x="55" y="86"/>
                    <a:pt x="56" y="86"/>
                    <a:pt x="58" y="86"/>
                  </a:cubicBezTo>
                  <a:cubicBezTo>
                    <a:pt x="58" y="85"/>
                    <a:pt x="58" y="84"/>
                    <a:pt x="58" y="83"/>
                  </a:cubicBezTo>
                  <a:cubicBezTo>
                    <a:pt x="56" y="83"/>
                    <a:pt x="55" y="83"/>
                    <a:pt x="54" y="83"/>
                  </a:cubicBezTo>
                  <a:close/>
                  <a:moveTo>
                    <a:pt x="60" y="77"/>
                  </a:moveTo>
                  <a:cubicBezTo>
                    <a:pt x="60" y="78"/>
                    <a:pt x="60" y="79"/>
                    <a:pt x="60" y="80"/>
                  </a:cubicBezTo>
                  <a:cubicBezTo>
                    <a:pt x="61" y="80"/>
                    <a:pt x="63" y="80"/>
                    <a:pt x="64" y="80"/>
                  </a:cubicBezTo>
                  <a:cubicBezTo>
                    <a:pt x="64" y="79"/>
                    <a:pt x="64" y="78"/>
                    <a:pt x="64" y="77"/>
                  </a:cubicBezTo>
                  <a:cubicBezTo>
                    <a:pt x="63" y="77"/>
                    <a:pt x="61" y="77"/>
                    <a:pt x="60" y="77"/>
                  </a:cubicBezTo>
                  <a:close/>
                  <a:moveTo>
                    <a:pt x="35" y="77"/>
                  </a:moveTo>
                  <a:cubicBezTo>
                    <a:pt x="35" y="78"/>
                    <a:pt x="35" y="79"/>
                    <a:pt x="35" y="80"/>
                  </a:cubicBezTo>
                  <a:cubicBezTo>
                    <a:pt x="36" y="80"/>
                    <a:pt x="38" y="80"/>
                    <a:pt x="39" y="80"/>
                  </a:cubicBezTo>
                  <a:cubicBezTo>
                    <a:pt x="39" y="79"/>
                    <a:pt x="39" y="78"/>
                    <a:pt x="39" y="77"/>
                  </a:cubicBezTo>
                  <a:cubicBezTo>
                    <a:pt x="38" y="77"/>
                    <a:pt x="36" y="77"/>
                    <a:pt x="35" y="77"/>
                  </a:cubicBezTo>
                  <a:close/>
                  <a:moveTo>
                    <a:pt x="41" y="77"/>
                  </a:moveTo>
                  <a:cubicBezTo>
                    <a:pt x="41" y="78"/>
                    <a:pt x="41" y="79"/>
                    <a:pt x="41" y="80"/>
                  </a:cubicBezTo>
                  <a:cubicBezTo>
                    <a:pt x="42" y="80"/>
                    <a:pt x="44" y="80"/>
                    <a:pt x="45" y="80"/>
                  </a:cubicBezTo>
                  <a:cubicBezTo>
                    <a:pt x="45" y="79"/>
                    <a:pt x="45" y="78"/>
                    <a:pt x="45" y="77"/>
                  </a:cubicBezTo>
                  <a:cubicBezTo>
                    <a:pt x="44" y="77"/>
                    <a:pt x="42" y="77"/>
                    <a:pt x="41" y="77"/>
                  </a:cubicBezTo>
                  <a:close/>
                  <a:moveTo>
                    <a:pt x="47" y="77"/>
                  </a:moveTo>
                  <a:cubicBezTo>
                    <a:pt x="47" y="78"/>
                    <a:pt x="47" y="79"/>
                    <a:pt x="47" y="80"/>
                  </a:cubicBezTo>
                  <a:cubicBezTo>
                    <a:pt x="49" y="80"/>
                    <a:pt x="50" y="80"/>
                    <a:pt x="51" y="80"/>
                  </a:cubicBezTo>
                  <a:cubicBezTo>
                    <a:pt x="51" y="79"/>
                    <a:pt x="51" y="78"/>
                    <a:pt x="51" y="77"/>
                  </a:cubicBezTo>
                  <a:cubicBezTo>
                    <a:pt x="50" y="77"/>
                    <a:pt x="49" y="77"/>
                    <a:pt x="47" y="77"/>
                  </a:cubicBezTo>
                  <a:close/>
                  <a:moveTo>
                    <a:pt x="54" y="77"/>
                  </a:moveTo>
                  <a:cubicBezTo>
                    <a:pt x="54" y="78"/>
                    <a:pt x="54" y="79"/>
                    <a:pt x="54" y="80"/>
                  </a:cubicBezTo>
                  <a:cubicBezTo>
                    <a:pt x="55" y="80"/>
                    <a:pt x="56" y="80"/>
                    <a:pt x="58" y="80"/>
                  </a:cubicBezTo>
                  <a:cubicBezTo>
                    <a:pt x="58" y="79"/>
                    <a:pt x="58" y="78"/>
                    <a:pt x="58" y="77"/>
                  </a:cubicBezTo>
                  <a:cubicBezTo>
                    <a:pt x="56" y="77"/>
                    <a:pt x="55" y="77"/>
                    <a:pt x="54" y="77"/>
                  </a:cubicBezTo>
                  <a:close/>
                  <a:moveTo>
                    <a:pt x="60" y="72"/>
                  </a:moveTo>
                  <a:cubicBezTo>
                    <a:pt x="60" y="73"/>
                    <a:pt x="60" y="74"/>
                    <a:pt x="60" y="75"/>
                  </a:cubicBezTo>
                  <a:cubicBezTo>
                    <a:pt x="61" y="75"/>
                    <a:pt x="63" y="75"/>
                    <a:pt x="64" y="75"/>
                  </a:cubicBezTo>
                  <a:cubicBezTo>
                    <a:pt x="64" y="74"/>
                    <a:pt x="64" y="73"/>
                    <a:pt x="64" y="72"/>
                  </a:cubicBezTo>
                  <a:cubicBezTo>
                    <a:pt x="63" y="72"/>
                    <a:pt x="61" y="72"/>
                    <a:pt x="60" y="72"/>
                  </a:cubicBezTo>
                  <a:close/>
                  <a:moveTo>
                    <a:pt x="29" y="72"/>
                  </a:moveTo>
                  <a:cubicBezTo>
                    <a:pt x="29" y="73"/>
                    <a:pt x="29" y="74"/>
                    <a:pt x="29" y="75"/>
                  </a:cubicBezTo>
                  <a:cubicBezTo>
                    <a:pt x="30" y="75"/>
                    <a:pt x="31" y="75"/>
                    <a:pt x="33" y="75"/>
                  </a:cubicBezTo>
                  <a:cubicBezTo>
                    <a:pt x="33" y="74"/>
                    <a:pt x="33" y="73"/>
                    <a:pt x="33" y="72"/>
                  </a:cubicBezTo>
                  <a:cubicBezTo>
                    <a:pt x="31" y="72"/>
                    <a:pt x="30" y="72"/>
                    <a:pt x="29" y="72"/>
                  </a:cubicBezTo>
                  <a:close/>
                  <a:moveTo>
                    <a:pt x="35" y="72"/>
                  </a:moveTo>
                  <a:cubicBezTo>
                    <a:pt x="35" y="73"/>
                    <a:pt x="35" y="74"/>
                    <a:pt x="35" y="75"/>
                  </a:cubicBezTo>
                  <a:cubicBezTo>
                    <a:pt x="36" y="75"/>
                    <a:pt x="38" y="75"/>
                    <a:pt x="39" y="75"/>
                  </a:cubicBezTo>
                  <a:cubicBezTo>
                    <a:pt x="39" y="74"/>
                    <a:pt x="39" y="73"/>
                    <a:pt x="39" y="72"/>
                  </a:cubicBezTo>
                  <a:cubicBezTo>
                    <a:pt x="38" y="72"/>
                    <a:pt x="36" y="72"/>
                    <a:pt x="35" y="72"/>
                  </a:cubicBezTo>
                  <a:close/>
                  <a:moveTo>
                    <a:pt x="47" y="72"/>
                  </a:moveTo>
                  <a:cubicBezTo>
                    <a:pt x="47" y="73"/>
                    <a:pt x="47" y="74"/>
                    <a:pt x="47" y="75"/>
                  </a:cubicBezTo>
                  <a:cubicBezTo>
                    <a:pt x="49" y="75"/>
                    <a:pt x="50" y="75"/>
                    <a:pt x="51" y="75"/>
                  </a:cubicBezTo>
                  <a:cubicBezTo>
                    <a:pt x="51" y="74"/>
                    <a:pt x="51" y="73"/>
                    <a:pt x="51" y="72"/>
                  </a:cubicBezTo>
                  <a:cubicBezTo>
                    <a:pt x="50" y="72"/>
                    <a:pt x="49" y="72"/>
                    <a:pt x="47" y="72"/>
                  </a:cubicBezTo>
                  <a:close/>
                  <a:moveTo>
                    <a:pt x="54" y="72"/>
                  </a:moveTo>
                  <a:cubicBezTo>
                    <a:pt x="54" y="73"/>
                    <a:pt x="54" y="74"/>
                    <a:pt x="54" y="75"/>
                  </a:cubicBezTo>
                  <a:cubicBezTo>
                    <a:pt x="55" y="75"/>
                    <a:pt x="56" y="75"/>
                    <a:pt x="58" y="75"/>
                  </a:cubicBezTo>
                  <a:cubicBezTo>
                    <a:pt x="58" y="74"/>
                    <a:pt x="58" y="73"/>
                    <a:pt x="58" y="72"/>
                  </a:cubicBezTo>
                  <a:cubicBezTo>
                    <a:pt x="56" y="72"/>
                    <a:pt x="55" y="72"/>
                    <a:pt x="54" y="72"/>
                  </a:cubicBezTo>
                  <a:close/>
                  <a:moveTo>
                    <a:pt x="60" y="66"/>
                  </a:moveTo>
                  <a:cubicBezTo>
                    <a:pt x="60" y="67"/>
                    <a:pt x="60" y="68"/>
                    <a:pt x="60" y="69"/>
                  </a:cubicBezTo>
                  <a:cubicBezTo>
                    <a:pt x="61" y="69"/>
                    <a:pt x="63" y="69"/>
                    <a:pt x="64" y="69"/>
                  </a:cubicBezTo>
                  <a:cubicBezTo>
                    <a:pt x="64" y="68"/>
                    <a:pt x="64" y="67"/>
                    <a:pt x="64" y="66"/>
                  </a:cubicBezTo>
                  <a:cubicBezTo>
                    <a:pt x="63" y="66"/>
                    <a:pt x="61" y="66"/>
                    <a:pt x="60" y="66"/>
                  </a:cubicBezTo>
                  <a:close/>
                  <a:moveTo>
                    <a:pt x="41" y="66"/>
                  </a:moveTo>
                  <a:cubicBezTo>
                    <a:pt x="41" y="67"/>
                    <a:pt x="41" y="68"/>
                    <a:pt x="41" y="69"/>
                  </a:cubicBezTo>
                  <a:cubicBezTo>
                    <a:pt x="42" y="69"/>
                    <a:pt x="44" y="69"/>
                    <a:pt x="45" y="69"/>
                  </a:cubicBezTo>
                  <a:cubicBezTo>
                    <a:pt x="45" y="68"/>
                    <a:pt x="45" y="67"/>
                    <a:pt x="45" y="66"/>
                  </a:cubicBezTo>
                  <a:cubicBezTo>
                    <a:pt x="44" y="66"/>
                    <a:pt x="42" y="66"/>
                    <a:pt x="41" y="66"/>
                  </a:cubicBezTo>
                  <a:close/>
                  <a:moveTo>
                    <a:pt x="47" y="66"/>
                  </a:moveTo>
                  <a:cubicBezTo>
                    <a:pt x="47" y="67"/>
                    <a:pt x="47" y="68"/>
                    <a:pt x="47" y="69"/>
                  </a:cubicBezTo>
                  <a:cubicBezTo>
                    <a:pt x="49" y="69"/>
                    <a:pt x="50" y="69"/>
                    <a:pt x="51" y="69"/>
                  </a:cubicBezTo>
                  <a:cubicBezTo>
                    <a:pt x="51" y="68"/>
                    <a:pt x="51" y="67"/>
                    <a:pt x="51" y="66"/>
                  </a:cubicBezTo>
                  <a:cubicBezTo>
                    <a:pt x="50" y="66"/>
                    <a:pt x="49" y="66"/>
                    <a:pt x="47" y="66"/>
                  </a:cubicBezTo>
                  <a:close/>
                  <a:moveTo>
                    <a:pt x="54" y="66"/>
                  </a:moveTo>
                  <a:cubicBezTo>
                    <a:pt x="54" y="67"/>
                    <a:pt x="54" y="68"/>
                    <a:pt x="54" y="69"/>
                  </a:cubicBezTo>
                  <a:cubicBezTo>
                    <a:pt x="55" y="69"/>
                    <a:pt x="56" y="69"/>
                    <a:pt x="58" y="69"/>
                  </a:cubicBezTo>
                  <a:cubicBezTo>
                    <a:pt x="58" y="68"/>
                    <a:pt x="58" y="67"/>
                    <a:pt x="58" y="66"/>
                  </a:cubicBezTo>
                  <a:cubicBezTo>
                    <a:pt x="56" y="66"/>
                    <a:pt x="55" y="66"/>
                    <a:pt x="54" y="66"/>
                  </a:cubicBezTo>
                  <a:close/>
                  <a:moveTo>
                    <a:pt x="60" y="60"/>
                  </a:moveTo>
                  <a:cubicBezTo>
                    <a:pt x="60" y="61"/>
                    <a:pt x="60" y="62"/>
                    <a:pt x="60" y="63"/>
                  </a:cubicBezTo>
                  <a:cubicBezTo>
                    <a:pt x="61" y="63"/>
                    <a:pt x="63" y="63"/>
                    <a:pt x="64" y="63"/>
                  </a:cubicBezTo>
                  <a:cubicBezTo>
                    <a:pt x="64" y="62"/>
                    <a:pt x="64" y="61"/>
                    <a:pt x="64" y="60"/>
                  </a:cubicBezTo>
                  <a:cubicBezTo>
                    <a:pt x="63" y="60"/>
                    <a:pt x="61" y="60"/>
                    <a:pt x="60" y="60"/>
                  </a:cubicBezTo>
                  <a:close/>
                  <a:moveTo>
                    <a:pt x="29" y="60"/>
                  </a:moveTo>
                  <a:cubicBezTo>
                    <a:pt x="29" y="61"/>
                    <a:pt x="29" y="62"/>
                    <a:pt x="29" y="63"/>
                  </a:cubicBezTo>
                  <a:cubicBezTo>
                    <a:pt x="30" y="63"/>
                    <a:pt x="31" y="63"/>
                    <a:pt x="33" y="63"/>
                  </a:cubicBezTo>
                  <a:cubicBezTo>
                    <a:pt x="33" y="62"/>
                    <a:pt x="33" y="61"/>
                    <a:pt x="33" y="60"/>
                  </a:cubicBezTo>
                  <a:cubicBezTo>
                    <a:pt x="31" y="60"/>
                    <a:pt x="30" y="60"/>
                    <a:pt x="29" y="60"/>
                  </a:cubicBezTo>
                  <a:close/>
                  <a:moveTo>
                    <a:pt x="41" y="60"/>
                  </a:moveTo>
                  <a:cubicBezTo>
                    <a:pt x="41" y="61"/>
                    <a:pt x="41" y="62"/>
                    <a:pt x="41" y="63"/>
                  </a:cubicBezTo>
                  <a:cubicBezTo>
                    <a:pt x="42" y="63"/>
                    <a:pt x="44" y="63"/>
                    <a:pt x="45" y="63"/>
                  </a:cubicBezTo>
                  <a:cubicBezTo>
                    <a:pt x="45" y="62"/>
                    <a:pt x="45" y="61"/>
                    <a:pt x="45" y="60"/>
                  </a:cubicBezTo>
                  <a:cubicBezTo>
                    <a:pt x="44" y="60"/>
                    <a:pt x="42" y="60"/>
                    <a:pt x="41" y="60"/>
                  </a:cubicBezTo>
                  <a:close/>
                  <a:moveTo>
                    <a:pt x="47" y="60"/>
                  </a:moveTo>
                  <a:cubicBezTo>
                    <a:pt x="47" y="61"/>
                    <a:pt x="47" y="62"/>
                    <a:pt x="47" y="63"/>
                  </a:cubicBezTo>
                  <a:cubicBezTo>
                    <a:pt x="49" y="63"/>
                    <a:pt x="50" y="63"/>
                    <a:pt x="51" y="63"/>
                  </a:cubicBezTo>
                  <a:cubicBezTo>
                    <a:pt x="51" y="62"/>
                    <a:pt x="51" y="61"/>
                    <a:pt x="51" y="60"/>
                  </a:cubicBezTo>
                  <a:cubicBezTo>
                    <a:pt x="50" y="60"/>
                    <a:pt x="49" y="60"/>
                    <a:pt x="47" y="60"/>
                  </a:cubicBezTo>
                  <a:close/>
                  <a:moveTo>
                    <a:pt x="54" y="60"/>
                  </a:moveTo>
                  <a:cubicBezTo>
                    <a:pt x="54" y="61"/>
                    <a:pt x="54" y="62"/>
                    <a:pt x="54" y="63"/>
                  </a:cubicBezTo>
                  <a:cubicBezTo>
                    <a:pt x="55" y="63"/>
                    <a:pt x="56" y="63"/>
                    <a:pt x="58" y="63"/>
                  </a:cubicBezTo>
                  <a:cubicBezTo>
                    <a:pt x="58" y="62"/>
                    <a:pt x="58" y="61"/>
                    <a:pt x="58" y="60"/>
                  </a:cubicBezTo>
                  <a:cubicBezTo>
                    <a:pt x="56" y="60"/>
                    <a:pt x="55" y="60"/>
                    <a:pt x="54" y="60"/>
                  </a:cubicBezTo>
                  <a:close/>
                  <a:moveTo>
                    <a:pt x="60" y="55"/>
                  </a:moveTo>
                  <a:cubicBezTo>
                    <a:pt x="60" y="56"/>
                    <a:pt x="60" y="57"/>
                    <a:pt x="60" y="58"/>
                  </a:cubicBezTo>
                  <a:cubicBezTo>
                    <a:pt x="61" y="58"/>
                    <a:pt x="63" y="58"/>
                    <a:pt x="64" y="58"/>
                  </a:cubicBezTo>
                  <a:cubicBezTo>
                    <a:pt x="64" y="57"/>
                    <a:pt x="64" y="56"/>
                    <a:pt x="64" y="55"/>
                  </a:cubicBezTo>
                  <a:cubicBezTo>
                    <a:pt x="63" y="55"/>
                    <a:pt x="61" y="55"/>
                    <a:pt x="60" y="55"/>
                  </a:cubicBezTo>
                  <a:close/>
                  <a:moveTo>
                    <a:pt x="35" y="55"/>
                  </a:moveTo>
                  <a:cubicBezTo>
                    <a:pt x="35" y="56"/>
                    <a:pt x="35" y="57"/>
                    <a:pt x="35" y="58"/>
                  </a:cubicBezTo>
                  <a:cubicBezTo>
                    <a:pt x="36" y="58"/>
                    <a:pt x="38" y="58"/>
                    <a:pt x="39" y="58"/>
                  </a:cubicBezTo>
                  <a:cubicBezTo>
                    <a:pt x="39" y="57"/>
                    <a:pt x="39" y="56"/>
                    <a:pt x="39" y="55"/>
                  </a:cubicBezTo>
                  <a:cubicBezTo>
                    <a:pt x="38" y="55"/>
                    <a:pt x="36" y="55"/>
                    <a:pt x="35" y="55"/>
                  </a:cubicBezTo>
                  <a:close/>
                  <a:moveTo>
                    <a:pt x="47" y="55"/>
                  </a:moveTo>
                  <a:cubicBezTo>
                    <a:pt x="47" y="56"/>
                    <a:pt x="47" y="57"/>
                    <a:pt x="47" y="58"/>
                  </a:cubicBezTo>
                  <a:cubicBezTo>
                    <a:pt x="49" y="58"/>
                    <a:pt x="50" y="58"/>
                    <a:pt x="51" y="58"/>
                  </a:cubicBezTo>
                  <a:cubicBezTo>
                    <a:pt x="51" y="57"/>
                    <a:pt x="51" y="56"/>
                    <a:pt x="51" y="55"/>
                  </a:cubicBezTo>
                  <a:cubicBezTo>
                    <a:pt x="50" y="55"/>
                    <a:pt x="49" y="55"/>
                    <a:pt x="47" y="55"/>
                  </a:cubicBezTo>
                  <a:close/>
                  <a:moveTo>
                    <a:pt x="35" y="49"/>
                  </a:moveTo>
                  <a:cubicBezTo>
                    <a:pt x="35" y="50"/>
                    <a:pt x="35" y="51"/>
                    <a:pt x="35" y="52"/>
                  </a:cubicBezTo>
                  <a:cubicBezTo>
                    <a:pt x="36" y="52"/>
                    <a:pt x="38" y="52"/>
                    <a:pt x="39" y="52"/>
                  </a:cubicBezTo>
                  <a:cubicBezTo>
                    <a:pt x="39" y="51"/>
                    <a:pt x="39" y="50"/>
                    <a:pt x="39" y="49"/>
                  </a:cubicBezTo>
                  <a:cubicBezTo>
                    <a:pt x="38" y="49"/>
                    <a:pt x="36" y="49"/>
                    <a:pt x="35" y="49"/>
                  </a:cubicBezTo>
                  <a:close/>
                  <a:moveTo>
                    <a:pt x="47" y="49"/>
                  </a:moveTo>
                  <a:cubicBezTo>
                    <a:pt x="47" y="50"/>
                    <a:pt x="47" y="51"/>
                    <a:pt x="47" y="52"/>
                  </a:cubicBezTo>
                  <a:cubicBezTo>
                    <a:pt x="49" y="52"/>
                    <a:pt x="50" y="52"/>
                    <a:pt x="51" y="52"/>
                  </a:cubicBezTo>
                  <a:cubicBezTo>
                    <a:pt x="51" y="51"/>
                    <a:pt x="51" y="50"/>
                    <a:pt x="51" y="49"/>
                  </a:cubicBezTo>
                  <a:cubicBezTo>
                    <a:pt x="50" y="49"/>
                    <a:pt x="49" y="49"/>
                    <a:pt x="47" y="49"/>
                  </a:cubicBezTo>
                  <a:close/>
                  <a:moveTo>
                    <a:pt x="54" y="49"/>
                  </a:moveTo>
                  <a:cubicBezTo>
                    <a:pt x="54" y="50"/>
                    <a:pt x="54" y="51"/>
                    <a:pt x="54" y="52"/>
                  </a:cubicBezTo>
                  <a:cubicBezTo>
                    <a:pt x="55" y="52"/>
                    <a:pt x="56" y="52"/>
                    <a:pt x="58" y="52"/>
                  </a:cubicBezTo>
                  <a:cubicBezTo>
                    <a:pt x="58" y="51"/>
                    <a:pt x="58" y="50"/>
                    <a:pt x="58" y="49"/>
                  </a:cubicBezTo>
                  <a:cubicBezTo>
                    <a:pt x="56" y="49"/>
                    <a:pt x="55" y="49"/>
                    <a:pt x="54" y="49"/>
                  </a:cubicBezTo>
                  <a:close/>
                  <a:moveTo>
                    <a:pt x="22" y="44"/>
                  </a:moveTo>
                  <a:cubicBezTo>
                    <a:pt x="22" y="45"/>
                    <a:pt x="22" y="46"/>
                    <a:pt x="22" y="47"/>
                  </a:cubicBezTo>
                  <a:cubicBezTo>
                    <a:pt x="24" y="47"/>
                    <a:pt x="25" y="47"/>
                    <a:pt x="26" y="47"/>
                  </a:cubicBezTo>
                  <a:cubicBezTo>
                    <a:pt x="26" y="46"/>
                    <a:pt x="26" y="45"/>
                    <a:pt x="26" y="44"/>
                  </a:cubicBezTo>
                  <a:cubicBezTo>
                    <a:pt x="25" y="44"/>
                    <a:pt x="24" y="44"/>
                    <a:pt x="22" y="44"/>
                  </a:cubicBezTo>
                  <a:close/>
                  <a:moveTo>
                    <a:pt x="35" y="44"/>
                  </a:moveTo>
                  <a:cubicBezTo>
                    <a:pt x="35" y="45"/>
                    <a:pt x="35" y="46"/>
                    <a:pt x="35" y="47"/>
                  </a:cubicBezTo>
                  <a:cubicBezTo>
                    <a:pt x="36" y="47"/>
                    <a:pt x="38" y="47"/>
                    <a:pt x="39" y="47"/>
                  </a:cubicBezTo>
                  <a:cubicBezTo>
                    <a:pt x="39" y="46"/>
                    <a:pt x="39" y="45"/>
                    <a:pt x="39" y="44"/>
                  </a:cubicBezTo>
                  <a:cubicBezTo>
                    <a:pt x="38" y="44"/>
                    <a:pt x="36" y="44"/>
                    <a:pt x="35" y="44"/>
                  </a:cubicBezTo>
                  <a:close/>
                  <a:moveTo>
                    <a:pt x="47" y="44"/>
                  </a:moveTo>
                  <a:cubicBezTo>
                    <a:pt x="47" y="45"/>
                    <a:pt x="47" y="46"/>
                    <a:pt x="47" y="47"/>
                  </a:cubicBezTo>
                  <a:cubicBezTo>
                    <a:pt x="49" y="47"/>
                    <a:pt x="50" y="47"/>
                    <a:pt x="51" y="47"/>
                  </a:cubicBezTo>
                  <a:cubicBezTo>
                    <a:pt x="51" y="46"/>
                    <a:pt x="51" y="45"/>
                    <a:pt x="51" y="44"/>
                  </a:cubicBezTo>
                  <a:cubicBezTo>
                    <a:pt x="50" y="44"/>
                    <a:pt x="49" y="44"/>
                    <a:pt x="47" y="44"/>
                  </a:cubicBezTo>
                  <a:close/>
                  <a:moveTo>
                    <a:pt x="21" y="7"/>
                  </a:moveTo>
                  <a:cubicBezTo>
                    <a:pt x="23" y="27"/>
                    <a:pt x="23" y="27"/>
                    <a:pt x="23" y="27"/>
                  </a:cubicBezTo>
                  <a:cubicBezTo>
                    <a:pt x="58" y="27"/>
                    <a:pt x="58" y="27"/>
                    <a:pt x="58" y="27"/>
                  </a:cubicBezTo>
                  <a:cubicBezTo>
                    <a:pt x="60" y="7"/>
                    <a:pt x="60" y="7"/>
                    <a:pt x="60" y="7"/>
                  </a:cubicBezTo>
                  <a:lnTo>
                    <a:pt x="21"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30" name="Rectangle 2594"/>
            <p:cNvSpPr>
              <a:spLocks noChangeArrowheads="1"/>
            </p:cNvSpPr>
            <p:nvPr/>
          </p:nvSpPr>
          <p:spPr bwMode="auto">
            <a:xfrm>
              <a:off x="-3133724" y="1143000"/>
              <a:ext cx="3694113" cy="457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31" name="Freeform 2595"/>
            <p:cNvSpPr>
              <a:spLocks noEditPoints="1"/>
            </p:cNvSpPr>
            <p:nvPr/>
          </p:nvSpPr>
          <p:spPr bwMode="auto">
            <a:xfrm>
              <a:off x="-1325563" y="-598196"/>
              <a:ext cx="239714" cy="1753896"/>
            </a:xfrm>
            <a:custGeom>
              <a:avLst/>
              <a:gdLst>
                <a:gd name="T0" fmla="*/ 26 w 29"/>
                <a:gd name="T1" fmla="*/ 88 h 283"/>
                <a:gd name="T2" fmla="*/ 29 w 29"/>
                <a:gd name="T3" fmla="*/ 101 h 283"/>
                <a:gd name="T4" fmla="*/ 28 w 29"/>
                <a:gd name="T5" fmla="*/ 283 h 283"/>
                <a:gd name="T6" fmla="*/ 4 w 29"/>
                <a:gd name="T7" fmla="*/ 101 h 283"/>
                <a:gd name="T8" fmla="*/ 0 w 29"/>
                <a:gd name="T9" fmla="*/ 88 h 283"/>
                <a:gd name="T10" fmla="*/ 11 w 29"/>
                <a:gd name="T11" fmla="*/ 81 h 283"/>
                <a:gd name="T12" fmla="*/ 10 w 29"/>
                <a:gd name="T13" fmla="*/ 43 h 283"/>
                <a:gd name="T14" fmla="*/ 11 w 29"/>
                <a:gd name="T15" fmla="*/ 36 h 283"/>
                <a:gd name="T16" fmla="*/ 14 w 29"/>
                <a:gd name="T17" fmla="*/ 34 h 283"/>
                <a:gd name="T18" fmla="*/ 13 w 29"/>
                <a:gd name="T19" fmla="*/ 31 h 283"/>
                <a:gd name="T20" fmla="*/ 14 w 29"/>
                <a:gd name="T21" fmla="*/ 28 h 283"/>
                <a:gd name="T22" fmla="*/ 13 w 29"/>
                <a:gd name="T23" fmla="*/ 15 h 283"/>
                <a:gd name="T24" fmla="*/ 14 w 29"/>
                <a:gd name="T25" fmla="*/ 12 h 283"/>
                <a:gd name="T26" fmla="*/ 15 w 29"/>
                <a:gd name="T27" fmla="*/ 0 h 283"/>
                <a:gd name="T28" fmla="*/ 17 w 29"/>
                <a:gd name="T29" fmla="*/ 12 h 283"/>
                <a:gd name="T30" fmla="*/ 16 w 29"/>
                <a:gd name="T31" fmla="*/ 15 h 283"/>
                <a:gd name="T32" fmla="*/ 17 w 29"/>
                <a:gd name="T33" fmla="*/ 28 h 283"/>
                <a:gd name="T34" fmla="*/ 16 w 29"/>
                <a:gd name="T35" fmla="*/ 31 h 283"/>
                <a:gd name="T36" fmla="*/ 19 w 29"/>
                <a:gd name="T37" fmla="*/ 34 h 283"/>
                <a:gd name="T38" fmla="*/ 20 w 29"/>
                <a:gd name="T39" fmla="*/ 36 h 283"/>
                <a:gd name="T40" fmla="*/ 17 w 29"/>
                <a:gd name="T41" fmla="*/ 43 h 283"/>
                <a:gd name="T42" fmla="*/ 8 w 29"/>
                <a:gd name="T43" fmla="*/ 135 h 283"/>
                <a:gd name="T44" fmla="*/ 21 w 29"/>
                <a:gd name="T45" fmla="*/ 143 h 283"/>
                <a:gd name="T46" fmla="*/ 8 w 29"/>
                <a:gd name="T47" fmla="*/ 135 h 283"/>
                <a:gd name="T48" fmla="*/ 8 w 29"/>
                <a:gd name="T49" fmla="*/ 120 h 283"/>
                <a:gd name="T50" fmla="*/ 21 w 29"/>
                <a:gd name="T51" fmla="*/ 111 h 283"/>
                <a:gd name="T52" fmla="*/ 8 w 29"/>
                <a:gd name="T53" fmla="*/ 158 h 283"/>
                <a:gd name="T54" fmla="*/ 21 w 29"/>
                <a:gd name="T55" fmla="*/ 167 h 283"/>
                <a:gd name="T56" fmla="*/ 8 w 29"/>
                <a:gd name="T57" fmla="*/ 158 h 283"/>
                <a:gd name="T58" fmla="*/ 8 w 29"/>
                <a:gd name="T59" fmla="*/ 190 h 283"/>
                <a:gd name="T60" fmla="*/ 21 w 29"/>
                <a:gd name="T61" fmla="*/ 181 h 283"/>
                <a:gd name="T62" fmla="*/ 8 w 29"/>
                <a:gd name="T63" fmla="*/ 204 h 283"/>
                <a:gd name="T64" fmla="*/ 21 w 29"/>
                <a:gd name="T65" fmla="*/ 213 h 283"/>
                <a:gd name="T66" fmla="*/ 8 w 29"/>
                <a:gd name="T67" fmla="*/ 204 h 283"/>
                <a:gd name="T68" fmla="*/ 8 w 29"/>
                <a:gd name="T69" fmla="*/ 236 h 283"/>
                <a:gd name="T70" fmla="*/ 21 w 29"/>
                <a:gd name="T71" fmla="*/ 227 h 283"/>
                <a:gd name="T72" fmla="*/ 8 w 29"/>
                <a:gd name="T73" fmla="*/ 251 h 283"/>
                <a:gd name="T74" fmla="*/ 21 w 29"/>
                <a:gd name="T75" fmla="*/ 260 h 283"/>
                <a:gd name="T76" fmla="*/ 8 w 29"/>
                <a:gd name="T77" fmla="*/ 251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283">
                  <a:moveTo>
                    <a:pt x="18" y="81"/>
                  </a:moveTo>
                  <a:cubicBezTo>
                    <a:pt x="22" y="82"/>
                    <a:pt x="25" y="84"/>
                    <a:pt x="26" y="88"/>
                  </a:cubicBezTo>
                  <a:cubicBezTo>
                    <a:pt x="29" y="88"/>
                    <a:pt x="29" y="88"/>
                    <a:pt x="29" y="88"/>
                  </a:cubicBezTo>
                  <a:cubicBezTo>
                    <a:pt x="29" y="101"/>
                    <a:pt x="29" y="101"/>
                    <a:pt x="29" y="101"/>
                  </a:cubicBezTo>
                  <a:cubicBezTo>
                    <a:pt x="26" y="101"/>
                    <a:pt x="26" y="101"/>
                    <a:pt x="26" y="101"/>
                  </a:cubicBezTo>
                  <a:cubicBezTo>
                    <a:pt x="28" y="283"/>
                    <a:pt x="28" y="283"/>
                    <a:pt x="28" y="283"/>
                  </a:cubicBezTo>
                  <a:cubicBezTo>
                    <a:pt x="1" y="283"/>
                    <a:pt x="1" y="283"/>
                    <a:pt x="1" y="283"/>
                  </a:cubicBezTo>
                  <a:cubicBezTo>
                    <a:pt x="4" y="101"/>
                    <a:pt x="4" y="101"/>
                    <a:pt x="4" y="101"/>
                  </a:cubicBezTo>
                  <a:cubicBezTo>
                    <a:pt x="0" y="101"/>
                    <a:pt x="0" y="101"/>
                    <a:pt x="0" y="101"/>
                  </a:cubicBezTo>
                  <a:cubicBezTo>
                    <a:pt x="0" y="88"/>
                    <a:pt x="0" y="88"/>
                    <a:pt x="0" y="88"/>
                  </a:cubicBezTo>
                  <a:cubicBezTo>
                    <a:pt x="3" y="88"/>
                    <a:pt x="3" y="88"/>
                    <a:pt x="3" y="88"/>
                  </a:cubicBezTo>
                  <a:cubicBezTo>
                    <a:pt x="5" y="84"/>
                    <a:pt x="8" y="82"/>
                    <a:pt x="11" y="81"/>
                  </a:cubicBezTo>
                  <a:cubicBezTo>
                    <a:pt x="12" y="43"/>
                    <a:pt x="12" y="43"/>
                    <a:pt x="12" y="43"/>
                  </a:cubicBezTo>
                  <a:cubicBezTo>
                    <a:pt x="10" y="43"/>
                    <a:pt x="10" y="43"/>
                    <a:pt x="10" y="43"/>
                  </a:cubicBezTo>
                  <a:cubicBezTo>
                    <a:pt x="10" y="36"/>
                    <a:pt x="10" y="36"/>
                    <a:pt x="10" y="36"/>
                  </a:cubicBezTo>
                  <a:cubicBezTo>
                    <a:pt x="11" y="36"/>
                    <a:pt x="11" y="36"/>
                    <a:pt x="11" y="36"/>
                  </a:cubicBezTo>
                  <a:cubicBezTo>
                    <a:pt x="11" y="34"/>
                    <a:pt x="11" y="34"/>
                    <a:pt x="11" y="34"/>
                  </a:cubicBezTo>
                  <a:cubicBezTo>
                    <a:pt x="14" y="34"/>
                    <a:pt x="14" y="34"/>
                    <a:pt x="14" y="34"/>
                  </a:cubicBezTo>
                  <a:cubicBezTo>
                    <a:pt x="14" y="31"/>
                    <a:pt x="14" y="31"/>
                    <a:pt x="14" y="31"/>
                  </a:cubicBezTo>
                  <a:cubicBezTo>
                    <a:pt x="13" y="31"/>
                    <a:pt x="13" y="31"/>
                    <a:pt x="13" y="31"/>
                  </a:cubicBezTo>
                  <a:cubicBezTo>
                    <a:pt x="13" y="28"/>
                    <a:pt x="13" y="28"/>
                    <a:pt x="13" y="28"/>
                  </a:cubicBezTo>
                  <a:cubicBezTo>
                    <a:pt x="14" y="28"/>
                    <a:pt x="14" y="28"/>
                    <a:pt x="14" y="28"/>
                  </a:cubicBezTo>
                  <a:cubicBezTo>
                    <a:pt x="14" y="15"/>
                    <a:pt x="14" y="15"/>
                    <a:pt x="14" y="15"/>
                  </a:cubicBezTo>
                  <a:cubicBezTo>
                    <a:pt x="13" y="15"/>
                    <a:pt x="13" y="15"/>
                    <a:pt x="13" y="15"/>
                  </a:cubicBezTo>
                  <a:cubicBezTo>
                    <a:pt x="13" y="12"/>
                    <a:pt x="13" y="12"/>
                    <a:pt x="13" y="12"/>
                  </a:cubicBezTo>
                  <a:cubicBezTo>
                    <a:pt x="14" y="12"/>
                    <a:pt x="14" y="12"/>
                    <a:pt x="14" y="12"/>
                  </a:cubicBezTo>
                  <a:cubicBezTo>
                    <a:pt x="15" y="0"/>
                    <a:pt x="15" y="0"/>
                    <a:pt x="15" y="0"/>
                  </a:cubicBezTo>
                  <a:cubicBezTo>
                    <a:pt x="15" y="0"/>
                    <a:pt x="15" y="0"/>
                    <a:pt x="15" y="0"/>
                  </a:cubicBezTo>
                  <a:cubicBezTo>
                    <a:pt x="16" y="12"/>
                    <a:pt x="16" y="12"/>
                    <a:pt x="16" y="12"/>
                  </a:cubicBezTo>
                  <a:cubicBezTo>
                    <a:pt x="17" y="12"/>
                    <a:pt x="17" y="12"/>
                    <a:pt x="17" y="12"/>
                  </a:cubicBezTo>
                  <a:cubicBezTo>
                    <a:pt x="17" y="15"/>
                    <a:pt x="17" y="15"/>
                    <a:pt x="17" y="15"/>
                  </a:cubicBezTo>
                  <a:cubicBezTo>
                    <a:pt x="16" y="15"/>
                    <a:pt x="16" y="15"/>
                    <a:pt x="16" y="15"/>
                  </a:cubicBezTo>
                  <a:cubicBezTo>
                    <a:pt x="16" y="28"/>
                    <a:pt x="16" y="28"/>
                    <a:pt x="16" y="28"/>
                  </a:cubicBezTo>
                  <a:cubicBezTo>
                    <a:pt x="17" y="28"/>
                    <a:pt x="17" y="28"/>
                    <a:pt x="17" y="28"/>
                  </a:cubicBezTo>
                  <a:cubicBezTo>
                    <a:pt x="17" y="31"/>
                    <a:pt x="17" y="31"/>
                    <a:pt x="17" y="31"/>
                  </a:cubicBezTo>
                  <a:cubicBezTo>
                    <a:pt x="16" y="31"/>
                    <a:pt x="16" y="31"/>
                    <a:pt x="16" y="31"/>
                  </a:cubicBezTo>
                  <a:cubicBezTo>
                    <a:pt x="16" y="34"/>
                    <a:pt x="16" y="34"/>
                    <a:pt x="16" y="34"/>
                  </a:cubicBezTo>
                  <a:cubicBezTo>
                    <a:pt x="19" y="34"/>
                    <a:pt x="19" y="34"/>
                    <a:pt x="19" y="34"/>
                  </a:cubicBezTo>
                  <a:cubicBezTo>
                    <a:pt x="19" y="36"/>
                    <a:pt x="19" y="36"/>
                    <a:pt x="19" y="36"/>
                  </a:cubicBezTo>
                  <a:cubicBezTo>
                    <a:pt x="20" y="36"/>
                    <a:pt x="20" y="36"/>
                    <a:pt x="20" y="36"/>
                  </a:cubicBezTo>
                  <a:cubicBezTo>
                    <a:pt x="20" y="43"/>
                    <a:pt x="20" y="43"/>
                    <a:pt x="20" y="43"/>
                  </a:cubicBezTo>
                  <a:cubicBezTo>
                    <a:pt x="17" y="43"/>
                    <a:pt x="17" y="43"/>
                    <a:pt x="17" y="43"/>
                  </a:cubicBezTo>
                  <a:cubicBezTo>
                    <a:pt x="18" y="81"/>
                    <a:pt x="18" y="81"/>
                    <a:pt x="18" y="81"/>
                  </a:cubicBezTo>
                  <a:close/>
                  <a:moveTo>
                    <a:pt x="8" y="135"/>
                  </a:moveTo>
                  <a:cubicBezTo>
                    <a:pt x="8" y="138"/>
                    <a:pt x="8" y="140"/>
                    <a:pt x="8" y="143"/>
                  </a:cubicBezTo>
                  <a:cubicBezTo>
                    <a:pt x="13" y="143"/>
                    <a:pt x="17" y="143"/>
                    <a:pt x="21" y="143"/>
                  </a:cubicBezTo>
                  <a:cubicBezTo>
                    <a:pt x="21" y="140"/>
                    <a:pt x="21" y="138"/>
                    <a:pt x="21" y="135"/>
                  </a:cubicBezTo>
                  <a:cubicBezTo>
                    <a:pt x="17" y="135"/>
                    <a:pt x="13" y="135"/>
                    <a:pt x="8" y="135"/>
                  </a:cubicBezTo>
                  <a:close/>
                  <a:moveTo>
                    <a:pt x="8" y="111"/>
                  </a:moveTo>
                  <a:cubicBezTo>
                    <a:pt x="8" y="120"/>
                    <a:pt x="8" y="120"/>
                    <a:pt x="8" y="120"/>
                  </a:cubicBezTo>
                  <a:cubicBezTo>
                    <a:pt x="21" y="120"/>
                    <a:pt x="21" y="120"/>
                    <a:pt x="21" y="120"/>
                  </a:cubicBezTo>
                  <a:cubicBezTo>
                    <a:pt x="21" y="111"/>
                    <a:pt x="21" y="111"/>
                    <a:pt x="21" y="111"/>
                  </a:cubicBezTo>
                  <a:cubicBezTo>
                    <a:pt x="8" y="111"/>
                    <a:pt x="8" y="111"/>
                    <a:pt x="8" y="111"/>
                  </a:cubicBezTo>
                  <a:close/>
                  <a:moveTo>
                    <a:pt x="8" y="158"/>
                  </a:moveTo>
                  <a:cubicBezTo>
                    <a:pt x="8" y="161"/>
                    <a:pt x="8" y="164"/>
                    <a:pt x="8" y="167"/>
                  </a:cubicBezTo>
                  <a:cubicBezTo>
                    <a:pt x="13" y="167"/>
                    <a:pt x="17" y="167"/>
                    <a:pt x="21" y="167"/>
                  </a:cubicBezTo>
                  <a:cubicBezTo>
                    <a:pt x="21" y="164"/>
                    <a:pt x="21" y="161"/>
                    <a:pt x="21" y="158"/>
                  </a:cubicBezTo>
                  <a:cubicBezTo>
                    <a:pt x="17" y="158"/>
                    <a:pt x="13" y="158"/>
                    <a:pt x="8" y="158"/>
                  </a:cubicBezTo>
                  <a:close/>
                  <a:moveTo>
                    <a:pt x="8" y="181"/>
                  </a:moveTo>
                  <a:cubicBezTo>
                    <a:pt x="8" y="184"/>
                    <a:pt x="8" y="187"/>
                    <a:pt x="8" y="190"/>
                  </a:cubicBezTo>
                  <a:cubicBezTo>
                    <a:pt x="13" y="190"/>
                    <a:pt x="17" y="190"/>
                    <a:pt x="21" y="190"/>
                  </a:cubicBezTo>
                  <a:cubicBezTo>
                    <a:pt x="21" y="187"/>
                    <a:pt x="21" y="184"/>
                    <a:pt x="21" y="181"/>
                  </a:cubicBezTo>
                  <a:cubicBezTo>
                    <a:pt x="17" y="181"/>
                    <a:pt x="13" y="181"/>
                    <a:pt x="8" y="181"/>
                  </a:cubicBezTo>
                  <a:close/>
                  <a:moveTo>
                    <a:pt x="8" y="204"/>
                  </a:moveTo>
                  <a:cubicBezTo>
                    <a:pt x="8" y="207"/>
                    <a:pt x="8" y="210"/>
                    <a:pt x="8" y="213"/>
                  </a:cubicBezTo>
                  <a:cubicBezTo>
                    <a:pt x="13" y="213"/>
                    <a:pt x="17" y="213"/>
                    <a:pt x="21" y="213"/>
                  </a:cubicBezTo>
                  <a:cubicBezTo>
                    <a:pt x="21" y="210"/>
                    <a:pt x="21" y="207"/>
                    <a:pt x="21" y="204"/>
                  </a:cubicBezTo>
                  <a:cubicBezTo>
                    <a:pt x="17" y="204"/>
                    <a:pt x="13" y="204"/>
                    <a:pt x="8" y="204"/>
                  </a:cubicBezTo>
                  <a:close/>
                  <a:moveTo>
                    <a:pt x="8" y="227"/>
                  </a:moveTo>
                  <a:cubicBezTo>
                    <a:pt x="8" y="230"/>
                    <a:pt x="8" y="233"/>
                    <a:pt x="8" y="236"/>
                  </a:cubicBezTo>
                  <a:cubicBezTo>
                    <a:pt x="13" y="236"/>
                    <a:pt x="17" y="236"/>
                    <a:pt x="21" y="236"/>
                  </a:cubicBezTo>
                  <a:cubicBezTo>
                    <a:pt x="21" y="233"/>
                    <a:pt x="21" y="230"/>
                    <a:pt x="21" y="227"/>
                  </a:cubicBezTo>
                  <a:cubicBezTo>
                    <a:pt x="17" y="227"/>
                    <a:pt x="13" y="227"/>
                    <a:pt x="8" y="227"/>
                  </a:cubicBezTo>
                  <a:close/>
                  <a:moveTo>
                    <a:pt x="8" y="251"/>
                  </a:moveTo>
                  <a:cubicBezTo>
                    <a:pt x="8" y="260"/>
                    <a:pt x="8" y="260"/>
                    <a:pt x="8" y="260"/>
                  </a:cubicBezTo>
                  <a:cubicBezTo>
                    <a:pt x="21" y="260"/>
                    <a:pt x="21" y="260"/>
                    <a:pt x="21" y="260"/>
                  </a:cubicBezTo>
                  <a:cubicBezTo>
                    <a:pt x="21" y="251"/>
                    <a:pt x="21" y="251"/>
                    <a:pt x="21" y="251"/>
                  </a:cubicBezTo>
                  <a:lnTo>
                    <a:pt x="8" y="2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32" name="Freeform 2596"/>
            <p:cNvSpPr>
              <a:spLocks noEditPoints="1"/>
            </p:cNvSpPr>
            <p:nvPr/>
          </p:nvSpPr>
          <p:spPr bwMode="auto">
            <a:xfrm>
              <a:off x="-1223962" y="320675"/>
              <a:ext cx="241944" cy="835025"/>
            </a:xfrm>
            <a:custGeom>
              <a:avLst/>
              <a:gdLst>
                <a:gd name="T0" fmla="*/ 40 w 55"/>
                <a:gd name="T1" fmla="*/ 30 h 190"/>
                <a:gd name="T2" fmla="*/ 29 w 55"/>
                <a:gd name="T3" fmla="*/ 8 h 190"/>
                <a:gd name="T4" fmla="*/ 25 w 55"/>
                <a:gd name="T5" fmla="*/ 58 h 190"/>
                <a:gd name="T6" fmla="*/ 48 w 55"/>
                <a:gd name="T7" fmla="*/ 53 h 190"/>
                <a:gd name="T8" fmla="*/ 39 w 55"/>
                <a:gd name="T9" fmla="*/ 56 h 190"/>
                <a:gd name="T10" fmla="*/ 25 w 55"/>
                <a:gd name="T11" fmla="*/ 56 h 190"/>
                <a:gd name="T12" fmla="*/ 8 w 55"/>
                <a:gd name="T13" fmla="*/ 168 h 190"/>
                <a:gd name="T14" fmla="*/ 34 w 55"/>
                <a:gd name="T15" fmla="*/ 168 h 190"/>
                <a:gd name="T16" fmla="*/ 31 w 55"/>
                <a:gd name="T17" fmla="*/ 168 h 190"/>
                <a:gd name="T18" fmla="*/ 22 w 55"/>
                <a:gd name="T19" fmla="*/ 172 h 190"/>
                <a:gd name="T20" fmla="*/ 8 w 55"/>
                <a:gd name="T21" fmla="*/ 166 h 190"/>
                <a:gd name="T22" fmla="*/ 43 w 55"/>
                <a:gd name="T23" fmla="*/ 162 h 190"/>
                <a:gd name="T24" fmla="*/ 16 w 55"/>
                <a:gd name="T25" fmla="*/ 162 h 190"/>
                <a:gd name="T26" fmla="*/ 13 w 55"/>
                <a:gd name="T27" fmla="*/ 157 h 190"/>
                <a:gd name="T28" fmla="*/ 48 w 55"/>
                <a:gd name="T29" fmla="*/ 160 h 190"/>
                <a:gd name="T30" fmla="*/ 34 w 55"/>
                <a:gd name="T31" fmla="*/ 160 h 190"/>
                <a:gd name="T32" fmla="*/ 16 w 55"/>
                <a:gd name="T33" fmla="*/ 157 h 190"/>
                <a:gd name="T34" fmla="*/ 34 w 55"/>
                <a:gd name="T35" fmla="*/ 151 h 190"/>
                <a:gd name="T36" fmla="*/ 22 w 55"/>
                <a:gd name="T37" fmla="*/ 151 h 190"/>
                <a:gd name="T38" fmla="*/ 39 w 55"/>
                <a:gd name="T39" fmla="*/ 149 h 190"/>
                <a:gd name="T40" fmla="*/ 25 w 55"/>
                <a:gd name="T41" fmla="*/ 149 h 190"/>
                <a:gd name="T42" fmla="*/ 16 w 55"/>
                <a:gd name="T43" fmla="*/ 145 h 190"/>
                <a:gd name="T44" fmla="*/ 16 w 55"/>
                <a:gd name="T45" fmla="*/ 139 h 190"/>
                <a:gd name="T46" fmla="*/ 48 w 55"/>
                <a:gd name="T47" fmla="*/ 134 h 190"/>
                <a:gd name="T48" fmla="*/ 39 w 55"/>
                <a:gd name="T49" fmla="*/ 137 h 190"/>
                <a:gd name="T50" fmla="*/ 25 w 55"/>
                <a:gd name="T51" fmla="*/ 137 h 190"/>
                <a:gd name="T52" fmla="*/ 34 w 55"/>
                <a:gd name="T53" fmla="*/ 128 h 190"/>
                <a:gd name="T54" fmla="*/ 8 w 55"/>
                <a:gd name="T55" fmla="*/ 122 h 190"/>
                <a:gd name="T56" fmla="*/ 48 w 55"/>
                <a:gd name="T57" fmla="*/ 122 h 190"/>
                <a:gd name="T58" fmla="*/ 39 w 55"/>
                <a:gd name="T59" fmla="*/ 125 h 190"/>
                <a:gd name="T60" fmla="*/ 25 w 55"/>
                <a:gd name="T61" fmla="*/ 125 h 190"/>
                <a:gd name="T62" fmla="*/ 16 w 55"/>
                <a:gd name="T63" fmla="*/ 122 h 190"/>
                <a:gd name="T64" fmla="*/ 43 w 55"/>
                <a:gd name="T65" fmla="*/ 116 h 190"/>
                <a:gd name="T66" fmla="*/ 39 w 55"/>
                <a:gd name="T67" fmla="*/ 116 h 190"/>
                <a:gd name="T68" fmla="*/ 31 w 55"/>
                <a:gd name="T69" fmla="*/ 120 h 190"/>
                <a:gd name="T70" fmla="*/ 8 w 55"/>
                <a:gd name="T71" fmla="*/ 114 h 190"/>
                <a:gd name="T72" fmla="*/ 25 w 55"/>
                <a:gd name="T73" fmla="*/ 110 h 190"/>
                <a:gd name="T74" fmla="*/ 8 w 55"/>
                <a:gd name="T75" fmla="*/ 105 h 190"/>
                <a:gd name="T76" fmla="*/ 31 w 55"/>
                <a:gd name="T77" fmla="*/ 105 h 190"/>
                <a:gd name="T78" fmla="*/ 13 w 55"/>
                <a:gd name="T79" fmla="*/ 102 h 190"/>
                <a:gd name="T80" fmla="*/ 25 w 55"/>
                <a:gd name="T81" fmla="*/ 102 h 190"/>
                <a:gd name="T82" fmla="*/ 16 w 55"/>
                <a:gd name="T83" fmla="*/ 99 h 190"/>
                <a:gd name="T84" fmla="*/ 25 w 55"/>
                <a:gd name="T85" fmla="*/ 93 h 190"/>
                <a:gd name="T86" fmla="*/ 22 w 55"/>
                <a:gd name="T87" fmla="*/ 93 h 190"/>
                <a:gd name="T88" fmla="*/ 13 w 55"/>
                <a:gd name="T89" fmla="*/ 91 h 190"/>
                <a:gd name="T90" fmla="*/ 43 w 55"/>
                <a:gd name="T91" fmla="*/ 91 h 190"/>
                <a:gd name="T92" fmla="*/ 34 w 55"/>
                <a:gd name="T93" fmla="*/ 87 h 190"/>
                <a:gd name="T94" fmla="*/ 16 w 55"/>
                <a:gd name="T95" fmla="*/ 87 h 190"/>
                <a:gd name="T96" fmla="*/ 13 w 55"/>
                <a:gd name="T97" fmla="*/ 82 h 190"/>
                <a:gd name="T98" fmla="*/ 48 w 55"/>
                <a:gd name="T99" fmla="*/ 85 h 190"/>
                <a:gd name="T100" fmla="*/ 34 w 55"/>
                <a:gd name="T101" fmla="*/ 85 h 190"/>
                <a:gd name="T102" fmla="*/ 25 w 55"/>
                <a:gd name="T103" fmla="*/ 82 h 190"/>
                <a:gd name="T104" fmla="*/ 43 w 55"/>
                <a:gd name="T105" fmla="*/ 76 h 190"/>
                <a:gd name="T106" fmla="*/ 39 w 55"/>
                <a:gd name="T107" fmla="*/ 76 h 190"/>
                <a:gd name="T108" fmla="*/ 31 w 55"/>
                <a:gd name="T109" fmla="*/ 79 h 190"/>
                <a:gd name="T110" fmla="*/ 16 w 55"/>
                <a:gd name="T111" fmla="*/ 79 h 190"/>
                <a:gd name="T112" fmla="*/ 25 w 55"/>
                <a:gd name="T113" fmla="*/ 70 h 190"/>
                <a:gd name="T114" fmla="*/ 25 w 55"/>
                <a:gd name="T115" fmla="*/ 64 h 190"/>
                <a:gd name="T116" fmla="*/ 48 w 55"/>
                <a:gd name="T117" fmla="*/ 58 h 190"/>
                <a:gd name="T118" fmla="*/ 39 w 55"/>
                <a:gd name="T119" fmla="*/ 6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 h="190">
                  <a:moveTo>
                    <a:pt x="0" y="190"/>
                  </a:moveTo>
                  <a:cubicBezTo>
                    <a:pt x="55" y="190"/>
                    <a:pt x="55" y="190"/>
                    <a:pt x="55" y="190"/>
                  </a:cubicBezTo>
                  <a:cubicBezTo>
                    <a:pt x="55" y="29"/>
                    <a:pt x="55" y="29"/>
                    <a:pt x="55" y="29"/>
                  </a:cubicBezTo>
                  <a:cubicBezTo>
                    <a:pt x="50" y="29"/>
                    <a:pt x="46" y="29"/>
                    <a:pt x="42" y="30"/>
                  </a:cubicBezTo>
                  <a:cubicBezTo>
                    <a:pt x="42" y="30"/>
                    <a:pt x="42" y="30"/>
                    <a:pt x="42" y="30"/>
                  </a:cubicBezTo>
                  <a:cubicBezTo>
                    <a:pt x="40" y="30"/>
                    <a:pt x="40" y="30"/>
                    <a:pt x="40" y="30"/>
                  </a:cubicBezTo>
                  <a:cubicBezTo>
                    <a:pt x="40" y="0"/>
                    <a:pt x="40" y="0"/>
                    <a:pt x="40" y="0"/>
                  </a:cubicBezTo>
                  <a:cubicBezTo>
                    <a:pt x="37" y="0"/>
                    <a:pt x="37" y="0"/>
                    <a:pt x="37" y="0"/>
                  </a:cubicBezTo>
                  <a:cubicBezTo>
                    <a:pt x="37" y="30"/>
                    <a:pt x="37" y="30"/>
                    <a:pt x="37" y="30"/>
                  </a:cubicBezTo>
                  <a:cubicBezTo>
                    <a:pt x="30" y="30"/>
                    <a:pt x="30" y="30"/>
                    <a:pt x="30" y="30"/>
                  </a:cubicBezTo>
                  <a:cubicBezTo>
                    <a:pt x="30" y="8"/>
                    <a:pt x="30" y="8"/>
                    <a:pt x="30" y="8"/>
                  </a:cubicBezTo>
                  <a:cubicBezTo>
                    <a:pt x="29" y="8"/>
                    <a:pt x="29" y="8"/>
                    <a:pt x="29" y="8"/>
                  </a:cubicBezTo>
                  <a:cubicBezTo>
                    <a:pt x="29" y="30"/>
                    <a:pt x="29" y="30"/>
                    <a:pt x="29" y="30"/>
                  </a:cubicBezTo>
                  <a:cubicBezTo>
                    <a:pt x="23" y="30"/>
                    <a:pt x="23" y="30"/>
                    <a:pt x="23" y="30"/>
                  </a:cubicBezTo>
                  <a:cubicBezTo>
                    <a:pt x="23" y="38"/>
                    <a:pt x="23" y="38"/>
                    <a:pt x="23" y="38"/>
                  </a:cubicBezTo>
                  <a:cubicBezTo>
                    <a:pt x="14" y="44"/>
                    <a:pt x="6" y="54"/>
                    <a:pt x="0" y="68"/>
                  </a:cubicBezTo>
                  <a:cubicBezTo>
                    <a:pt x="0" y="190"/>
                    <a:pt x="0" y="190"/>
                    <a:pt x="0" y="190"/>
                  </a:cubicBezTo>
                  <a:close/>
                  <a:moveTo>
                    <a:pt x="25" y="58"/>
                  </a:moveTo>
                  <a:cubicBezTo>
                    <a:pt x="27" y="58"/>
                    <a:pt x="29" y="58"/>
                    <a:pt x="31" y="58"/>
                  </a:cubicBezTo>
                  <a:cubicBezTo>
                    <a:pt x="31" y="60"/>
                    <a:pt x="31" y="61"/>
                    <a:pt x="31" y="62"/>
                  </a:cubicBezTo>
                  <a:cubicBezTo>
                    <a:pt x="29" y="62"/>
                    <a:pt x="27" y="62"/>
                    <a:pt x="25" y="62"/>
                  </a:cubicBezTo>
                  <a:cubicBezTo>
                    <a:pt x="25" y="61"/>
                    <a:pt x="25" y="60"/>
                    <a:pt x="25" y="58"/>
                  </a:cubicBezTo>
                  <a:close/>
                  <a:moveTo>
                    <a:pt x="43" y="53"/>
                  </a:moveTo>
                  <a:cubicBezTo>
                    <a:pt x="48" y="53"/>
                    <a:pt x="48" y="53"/>
                    <a:pt x="48" y="53"/>
                  </a:cubicBezTo>
                  <a:cubicBezTo>
                    <a:pt x="48" y="56"/>
                    <a:pt x="48" y="56"/>
                    <a:pt x="48" y="56"/>
                  </a:cubicBezTo>
                  <a:cubicBezTo>
                    <a:pt x="43" y="56"/>
                    <a:pt x="43" y="56"/>
                    <a:pt x="43" y="56"/>
                  </a:cubicBezTo>
                  <a:cubicBezTo>
                    <a:pt x="43" y="53"/>
                    <a:pt x="43" y="53"/>
                    <a:pt x="43" y="53"/>
                  </a:cubicBezTo>
                  <a:close/>
                  <a:moveTo>
                    <a:pt x="34" y="53"/>
                  </a:moveTo>
                  <a:cubicBezTo>
                    <a:pt x="36" y="53"/>
                    <a:pt x="38" y="53"/>
                    <a:pt x="39" y="53"/>
                  </a:cubicBezTo>
                  <a:cubicBezTo>
                    <a:pt x="39" y="54"/>
                    <a:pt x="39" y="55"/>
                    <a:pt x="39" y="56"/>
                  </a:cubicBezTo>
                  <a:cubicBezTo>
                    <a:pt x="38" y="56"/>
                    <a:pt x="36" y="56"/>
                    <a:pt x="34" y="56"/>
                  </a:cubicBezTo>
                  <a:cubicBezTo>
                    <a:pt x="34" y="55"/>
                    <a:pt x="34" y="54"/>
                    <a:pt x="34" y="53"/>
                  </a:cubicBezTo>
                  <a:close/>
                  <a:moveTo>
                    <a:pt x="25" y="53"/>
                  </a:moveTo>
                  <a:cubicBezTo>
                    <a:pt x="27" y="53"/>
                    <a:pt x="29" y="53"/>
                    <a:pt x="31" y="53"/>
                  </a:cubicBezTo>
                  <a:cubicBezTo>
                    <a:pt x="31" y="54"/>
                    <a:pt x="31" y="55"/>
                    <a:pt x="31" y="56"/>
                  </a:cubicBezTo>
                  <a:cubicBezTo>
                    <a:pt x="29" y="56"/>
                    <a:pt x="27" y="56"/>
                    <a:pt x="25" y="56"/>
                  </a:cubicBezTo>
                  <a:cubicBezTo>
                    <a:pt x="25" y="55"/>
                    <a:pt x="25" y="54"/>
                    <a:pt x="25" y="53"/>
                  </a:cubicBezTo>
                  <a:close/>
                  <a:moveTo>
                    <a:pt x="8" y="168"/>
                  </a:moveTo>
                  <a:cubicBezTo>
                    <a:pt x="13" y="168"/>
                    <a:pt x="13" y="168"/>
                    <a:pt x="13" y="168"/>
                  </a:cubicBezTo>
                  <a:cubicBezTo>
                    <a:pt x="13" y="172"/>
                    <a:pt x="13" y="172"/>
                    <a:pt x="13" y="172"/>
                  </a:cubicBezTo>
                  <a:cubicBezTo>
                    <a:pt x="8" y="172"/>
                    <a:pt x="8" y="172"/>
                    <a:pt x="8" y="172"/>
                  </a:cubicBezTo>
                  <a:cubicBezTo>
                    <a:pt x="8" y="168"/>
                    <a:pt x="8" y="168"/>
                    <a:pt x="8" y="168"/>
                  </a:cubicBezTo>
                  <a:close/>
                  <a:moveTo>
                    <a:pt x="43" y="168"/>
                  </a:moveTo>
                  <a:cubicBezTo>
                    <a:pt x="48" y="168"/>
                    <a:pt x="48" y="168"/>
                    <a:pt x="48" y="168"/>
                  </a:cubicBezTo>
                  <a:cubicBezTo>
                    <a:pt x="48" y="172"/>
                    <a:pt x="48" y="172"/>
                    <a:pt x="48" y="172"/>
                  </a:cubicBezTo>
                  <a:cubicBezTo>
                    <a:pt x="43" y="172"/>
                    <a:pt x="43" y="172"/>
                    <a:pt x="43" y="172"/>
                  </a:cubicBezTo>
                  <a:cubicBezTo>
                    <a:pt x="43" y="168"/>
                    <a:pt x="43" y="168"/>
                    <a:pt x="43" y="168"/>
                  </a:cubicBezTo>
                  <a:close/>
                  <a:moveTo>
                    <a:pt x="34" y="168"/>
                  </a:moveTo>
                  <a:cubicBezTo>
                    <a:pt x="36" y="168"/>
                    <a:pt x="38" y="168"/>
                    <a:pt x="39" y="168"/>
                  </a:cubicBezTo>
                  <a:cubicBezTo>
                    <a:pt x="39" y="169"/>
                    <a:pt x="39" y="171"/>
                    <a:pt x="39" y="172"/>
                  </a:cubicBezTo>
                  <a:cubicBezTo>
                    <a:pt x="38" y="172"/>
                    <a:pt x="36" y="172"/>
                    <a:pt x="34" y="172"/>
                  </a:cubicBezTo>
                  <a:cubicBezTo>
                    <a:pt x="34" y="171"/>
                    <a:pt x="34" y="169"/>
                    <a:pt x="34" y="168"/>
                  </a:cubicBezTo>
                  <a:close/>
                  <a:moveTo>
                    <a:pt x="25" y="168"/>
                  </a:moveTo>
                  <a:cubicBezTo>
                    <a:pt x="27" y="168"/>
                    <a:pt x="29" y="168"/>
                    <a:pt x="31" y="168"/>
                  </a:cubicBezTo>
                  <a:cubicBezTo>
                    <a:pt x="31" y="169"/>
                    <a:pt x="31" y="171"/>
                    <a:pt x="31" y="172"/>
                  </a:cubicBezTo>
                  <a:cubicBezTo>
                    <a:pt x="29" y="172"/>
                    <a:pt x="27" y="172"/>
                    <a:pt x="25" y="172"/>
                  </a:cubicBezTo>
                  <a:cubicBezTo>
                    <a:pt x="25" y="171"/>
                    <a:pt x="25" y="169"/>
                    <a:pt x="25" y="168"/>
                  </a:cubicBezTo>
                  <a:close/>
                  <a:moveTo>
                    <a:pt x="16" y="168"/>
                  </a:moveTo>
                  <a:cubicBezTo>
                    <a:pt x="18" y="168"/>
                    <a:pt x="20" y="168"/>
                    <a:pt x="22" y="168"/>
                  </a:cubicBezTo>
                  <a:cubicBezTo>
                    <a:pt x="22" y="169"/>
                    <a:pt x="22" y="171"/>
                    <a:pt x="22" y="172"/>
                  </a:cubicBezTo>
                  <a:cubicBezTo>
                    <a:pt x="20" y="172"/>
                    <a:pt x="18" y="172"/>
                    <a:pt x="16" y="172"/>
                  </a:cubicBezTo>
                  <a:cubicBezTo>
                    <a:pt x="16" y="171"/>
                    <a:pt x="16" y="169"/>
                    <a:pt x="16" y="168"/>
                  </a:cubicBezTo>
                  <a:close/>
                  <a:moveTo>
                    <a:pt x="8" y="162"/>
                  </a:moveTo>
                  <a:cubicBezTo>
                    <a:pt x="9" y="162"/>
                    <a:pt x="11" y="162"/>
                    <a:pt x="13" y="162"/>
                  </a:cubicBezTo>
                  <a:cubicBezTo>
                    <a:pt x="13" y="164"/>
                    <a:pt x="13" y="165"/>
                    <a:pt x="13" y="166"/>
                  </a:cubicBezTo>
                  <a:cubicBezTo>
                    <a:pt x="11" y="166"/>
                    <a:pt x="9" y="166"/>
                    <a:pt x="8" y="166"/>
                  </a:cubicBezTo>
                  <a:cubicBezTo>
                    <a:pt x="8" y="165"/>
                    <a:pt x="8" y="164"/>
                    <a:pt x="8" y="162"/>
                  </a:cubicBezTo>
                  <a:close/>
                  <a:moveTo>
                    <a:pt x="43" y="162"/>
                  </a:moveTo>
                  <a:cubicBezTo>
                    <a:pt x="45" y="162"/>
                    <a:pt x="47" y="162"/>
                    <a:pt x="48" y="162"/>
                  </a:cubicBezTo>
                  <a:cubicBezTo>
                    <a:pt x="48" y="164"/>
                    <a:pt x="48" y="165"/>
                    <a:pt x="48" y="166"/>
                  </a:cubicBezTo>
                  <a:cubicBezTo>
                    <a:pt x="47" y="166"/>
                    <a:pt x="45" y="166"/>
                    <a:pt x="43" y="166"/>
                  </a:cubicBezTo>
                  <a:cubicBezTo>
                    <a:pt x="43" y="165"/>
                    <a:pt x="43" y="164"/>
                    <a:pt x="43" y="162"/>
                  </a:cubicBezTo>
                  <a:close/>
                  <a:moveTo>
                    <a:pt x="34" y="162"/>
                  </a:moveTo>
                  <a:cubicBezTo>
                    <a:pt x="36" y="162"/>
                    <a:pt x="38" y="162"/>
                    <a:pt x="39" y="162"/>
                  </a:cubicBezTo>
                  <a:cubicBezTo>
                    <a:pt x="39" y="164"/>
                    <a:pt x="39" y="165"/>
                    <a:pt x="39" y="166"/>
                  </a:cubicBezTo>
                  <a:cubicBezTo>
                    <a:pt x="38" y="166"/>
                    <a:pt x="36" y="166"/>
                    <a:pt x="34" y="166"/>
                  </a:cubicBezTo>
                  <a:cubicBezTo>
                    <a:pt x="34" y="165"/>
                    <a:pt x="34" y="164"/>
                    <a:pt x="34" y="162"/>
                  </a:cubicBezTo>
                  <a:close/>
                  <a:moveTo>
                    <a:pt x="16" y="162"/>
                  </a:moveTo>
                  <a:cubicBezTo>
                    <a:pt x="18" y="162"/>
                    <a:pt x="20" y="162"/>
                    <a:pt x="22" y="162"/>
                  </a:cubicBezTo>
                  <a:cubicBezTo>
                    <a:pt x="22" y="164"/>
                    <a:pt x="22" y="165"/>
                    <a:pt x="22" y="166"/>
                  </a:cubicBezTo>
                  <a:cubicBezTo>
                    <a:pt x="20" y="166"/>
                    <a:pt x="18" y="166"/>
                    <a:pt x="16" y="166"/>
                  </a:cubicBezTo>
                  <a:cubicBezTo>
                    <a:pt x="16" y="165"/>
                    <a:pt x="16" y="164"/>
                    <a:pt x="16" y="162"/>
                  </a:cubicBezTo>
                  <a:close/>
                  <a:moveTo>
                    <a:pt x="8" y="157"/>
                  </a:moveTo>
                  <a:cubicBezTo>
                    <a:pt x="9" y="157"/>
                    <a:pt x="11" y="157"/>
                    <a:pt x="13" y="157"/>
                  </a:cubicBezTo>
                  <a:cubicBezTo>
                    <a:pt x="13" y="158"/>
                    <a:pt x="13" y="159"/>
                    <a:pt x="13" y="160"/>
                  </a:cubicBezTo>
                  <a:cubicBezTo>
                    <a:pt x="11" y="160"/>
                    <a:pt x="9" y="160"/>
                    <a:pt x="8" y="160"/>
                  </a:cubicBezTo>
                  <a:cubicBezTo>
                    <a:pt x="8" y="159"/>
                    <a:pt x="8" y="158"/>
                    <a:pt x="8" y="157"/>
                  </a:cubicBezTo>
                  <a:close/>
                  <a:moveTo>
                    <a:pt x="43" y="157"/>
                  </a:moveTo>
                  <a:cubicBezTo>
                    <a:pt x="45" y="157"/>
                    <a:pt x="47" y="157"/>
                    <a:pt x="48" y="157"/>
                  </a:cubicBezTo>
                  <a:cubicBezTo>
                    <a:pt x="48" y="158"/>
                    <a:pt x="48" y="159"/>
                    <a:pt x="48" y="160"/>
                  </a:cubicBezTo>
                  <a:cubicBezTo>
                    <a:pt x="47" y="160"/>
                    <a:pt x="45" y="160"/>
                    <a:pt x="43" y="160"/>
                  </a:cubicBezTo>
                  <a:cubicBezTo>
                    <a:pt x="43" y="159"/>
                    <a:pt x="43" y="158"/>
                    <a:pt x="43" y="157"/>
                  </a:cubicBezTo>
                  <a:close/>
                  <a:moveTo>
                    <a:pt x="34" y="157"/>
                  </a:moveTo>
                  <a:cubicBezTo>
                    <a:pt x="36" y="157"/>
                    <a:pt x="38" y="157"/>
                    <a:pt x="39" y="157"/>
                  </a:cubicBezTo>
                  <a:cubicBezTo>
                    <a:pt x="39" y="158"/>
                    <a:pt x="39" y="159"/>
                    <a:pt x="39" y="160"/>
                  </a:cubicBezTo>
                  <a:cubicBezTo>
                    <a:pt x="38" y="160"/>
                    <a:pt x="36" y="160"/>
                    <a:pt x="34" y="160"/>
                  </a:cubicBezTo>
                  <a:cubicBezTo>
                    <a:pt x="34" y="159"/>
                    <a:pt x="34" y="158"/>
                    <a:pt x="34" y="157"/>
                  </a:cubicBezTo>
                  <a:close/>
                  <a:moveTo>
                    <a:pt x="16" y="157"/>
                  </a:moveTo>
                  <a:cubicBezTo>
                    <a:pt x="18" y="157"/>
                    <a:pt x="20" y="157"/>
                    <a:pt x="22" y="157"/>
                  </a:cubicBezTo>
                  <a:cubicBezTo>
                    <a:pt x="22" y="158"/>
                    <a:pt x="22" y="159"/>
                    <a:pt x="22" y="160"/>
                  </a:cubicBezTo>
                  <a:cubicBezTo>
                    <a:pt x="20" y="160"/>
                    <a:pt x="18" y="160"/>
                    <a:pt x="16" y="160"/>
                  </a:cubicBezTo>
                  <a:cubicBezTo>
                    <a:pt x="16" y="159"/>
                    <a:pt x="16" y="158"/>
                    <a:pt x="16" y="157"/>
                  </a:cubicBezTo>
                  <a:close/>
                  <a:moveTo>
                    <a:pt x="43" y="151"/>
                  </a:moveTo>
                  <a:cubicBezTo>
                    <a:pt x="45" y="151"/>
                    <a:pt x="47" y="151"/>
                    <a:pt x="48" y="151"/>
                  </a:cubicBezTo>
                  <a:cubicBezTo>
                    <a:pt x="48" y="152"/>
                    <a:pt x="48" y="153"/>
                    <a:pt x="48" y="154"/>
                  </a:cubicBezTo>
                  <a:cubicBezTo>
                    <a:pt x="47" y="154"/>
                    <a:pt x="45" y="154"/>
                    <a:pt x="43" y="154"/>
                  </a:cubicBezTo>
                  <a:cubicBezTo>
                    <a:pt x="43" y="153"/>
                    <a:pt x="43" y="152"/>
                    <a:pt x="43" y="151"/>
                  </a:cubicBezTo>
                  <a:close/>
                  <a:moveTo>
                    <a:pt x="34" y="151"/>
                  </a:moveTo>
                  <a:cubicBezTo>
                    <a:pt x="36" y="151"/>
                    <a:pt x="38" y="151"/>
                    <a:pt x="39" y="151"/>
                  </a:cubicBezTo>
                  <a:cubicBezTo>
                    <a:pt x="39" y="152"/>
                    <a:pt x="39" y="153"/>
                    <a:pt x="39" y="154"/>
                  </a:cubicBezTo>
                  <a:cubicBezTo>
                    <a:pt x="38" y="154"/>
                    <a:pt x="36" y="154"/>
                    <a:pt x="34" y="154"/>
                  </a:cubicBezTo>
                  <a:cubicBezTo>
                    <a:pt x="34" y="153"/>
                    <a:pt x="34" y="152"/>
                    <a:pt x="34" y="151"/>
                  </a:cubicBezTo>
                  <a:close/>
                  <a:moveTo>
                    <a:pt x="16" y="151"/>
                  </a:moveTo>
                  <a:cubicBezTo>
                    <a:pt x="18" y="151"/>
                    <a:pt x="20" y="151"/>
                    <a:pt x="22" y="151"/>
                  </a:cubicBezTo>
                  <a:cubicBezTo>
                    <a:pt x="22" y="152"/>
                    <a:pt x="22" y="153"/>
                    <a:pt x="22" y="154"/>
                  </a:cubicBezTo>
                  <a:cubicBezTo>
                    <a:pt x="20" y="154"/>
                    <a:pt x="18" y="154"/>
                    <a:pt x="16" y="154"/>
                  </a:cubicBezTo>
                  <a:cubicBezTo>
                    <a:pt x="16" y="153"/>
                    <a:pt x="16" y="152"/>
                    <a:pt x="16" y="151"/>
                  </a:cubicBezTo>
                  <a:close/>
                  <a:moveTo>
                    <a:pt x="34" y="145"/>
                  </a:moveTo>
                  <a:cubicBezTo>
                    <a:pt x="36" y="145"/>
                    <a:pt x="38" y="145"/>
                    <a:pt x="39" y="145"/>
                  </a:cubicBezTo>
                  <a:cubicBezTo>
                    <a:pt x="39" y="146"/>
                    <a:pt x="39" y="147"/>
                    <a:pt x="39" y="149"/>
                  </a:cubicBezTo>
                  <a:cubicBezTo>
                    <a:pt x="38" y="149"/>
                    <a:pt x="36" y="149"/>
                    <a:pt x="34" y="149"/>
                  </a:cubicBezTo>
                  <a:cubicBezTo>
                    <a:pt x="34" y="147"/>
                    <a:pt x="34" y="146"/>
                    <a:pt x="34" y="145"/>
                  </a:cubicBezTo>
                  <a:close/>
                  <a:moveTo>
                    <a:pt x="25" y="145"/>
                  </a:moveTo>
                  <a:cubicBezTo>
                    <a:pt x="27" y="145"/>
                    <a:pt x="29" y="145"/>
                    <a:pt x="31" y="145"/>
                  </a:cubicBezTo>
                  <a:cubicBezTo>
                    <a:pt x="31" y="146"/>
                    <a:pt x="31" y="147"/>
                    <a:pt x="31" y="149"/>
                  </a:cubicBezTo>
                  <a:cubicBezTo>
                    <a:pt x="29" y="149"/>
                    <a:pt x="27" y="149"/>
                    <a:pt x="25" y="149"/>
                  </a:cubicBezTo>
                  <a:cubicBezTo>
                    <a:pt x="25" y="147"/>
                    <a:pt x="25" y="146"/>
                    <a:pt x="25" y="145"/>
                  </a:cubicBezTo>
                  <a:close/>
                  <a:moveTo>
                    <a:pt x="16" y="145"/>
                  </a:moveTo>
                  <a:cubicBezTo>
                    <a:pt x="18" y="145"/>
                    <a:pt x="20" y="145"/>
                    <a:pt x="22" y="145"/>
                  </a:cubicBezTo>
                  <a:cubicBezTo>
                    <a:pt x="22" y="146"/>
                    <a:pt x="22" y="147"/>
                    <a:pt x="22" y="149"/>
                  </a:cubicBezTo>
                  <a:cubicBezTo>
                    <a:pt x="20" y="149"/>
                    <a:pt x="18" y="149"/>
                    <a:pt x="16" y="149"/>
                  </a:cubicBezTo>
                  <a:cubicBezTo>
                    <a:pt x="16" y="147"/>
                    <a:pt x="16" y="146"/>
                    <a:pt x="16" y="145"/>
                  </a:cubicBezTo>
                  <a:close/>
                  <a:moveTo>
                    <a:pt x="34" y="139"/>
                  </a:moveTo>
                  <a:cubicBezTo>
                    <a:pt x="36" y="139"/>
                    <a:pt x="38" y="139"/>
                    <a:pt x="39" y="139"/>
                  </a:cubicBezTo>
                  <a:cubicBezTo>
                    <a:pt x="39" y="140"/>
                    <a:pt x="39" y="142"/>
                    <a:pt x="39" y="143"/>
                  </a:cubicBezTo>
                  <a:cubicBezTo>
                    <a:pt x="38" y="143"/>
                    <a:pt x="36" y="143"/>
                    <a:pt x="34" y="143"/>
                  </a:cubicBezTo>
                  <a:cubicBezTo>
                    <a:pt x="34" y="142"/>
                    <a:pt x="34" y="140"/>
                    <a:pt x="34" y="139"/>
                  </a:cubicBezTo>
                  <a:close/>
                  <a:moveTo>
                    <a:pt x="16" y="139"/>
                  </a:moveTo>
                  <a:cubicBezTo>
                    <a:pt x="18" y="139"/>
                    <a:pt x="20" y="139"/>
                    <a:pt x="22" y="139"/>
                  </a:cubicBezTo>
                  <a:cubicBezTo>
                    <a:pt x="22" y="140"/>
                    <a:pt x="22" y="142"/>
                    <a:pt x="22" y="143"/>
                  </a:cubicBezTo>
                  <a:cubicBezTo>
                    <a:pt x="20" y="143"/>
                    <a:pt x="18" y="143"/>
                    <a:pt x="16" y="143"/>
                  </a:cubicBezTo>
                  <a:cubicBezTo>
                    <a:pt x="16" y="142"/>
                    <a:pt x="16" y="140"/>
                    <a:pt x="16" y="139"/>
                  </a:cubicBezTo>
                  <a:close/>
                  <a:moveTo>
                    <a:pt x="43" y="134"/>
                  </a:moveTo>
                  <a:cubicBezTo>
                    <a:pt x="45" y="134"/>
                    <a:pt x="47" y="134"/>
                    <a:pt x="48" y="134"/>
                  </a:cubicBezTo>
                  <a:cubicBezTo>
                    <a:pt x="48" y="135"/>
                    <a:pt x="48" y="136"/>
                    <a:pt x="48" y="137"/>
                  </a:cubicBezTo>
                  <a:cubicBezTo>
                    <a:pt x="47" y="137"/>
                    <a:pt x="45" y="137"/>
                    <a:pt x="43" y="137"/>
                  </a:cubicBezTo>
                  <a:cubicBezTo>
                    <a:pt x="43" y="136"/>
                    <a:pt x="43" y="135"/>
                    <a:pt x="43" y="134"/>
                  </a:cubicBezTo>
                  <a:close/>
                  <a:moveTo>
                    <a:pt x="34" y="134"/>
                  </a:moveTo>
                  <a:cubicBezTo>
                    <a:pt x="36" y="134"/>
                    <a:pt x="38" y="134"/>
                    <a:pt x="39" y="134"/>
                  </a:cubicBezTo>
                  <a:cubicBezTo>
                    <a:pt x="39" y="135"/>
                    <a:pt x="39" y="136"/>
                    <a:pt x="39" y="137"/>
                  </a:cubicBezTo>
                  <a:cubicBezTo>
                    <a:pt x="38" y="137"/>
                    <a:pt x="36" y="137"/>
                    <a:pt x="34" y="137"/>
                  </a:cubicBezTo>
                  <a:cubicBezTo>
                    <a:pt x="34" y="136"/>
                    <a:pt x="34" y="135"/>
                    <a:pt x="34" y="134"/>
                  </a:cubicBezTo>
                  <a:close/>
                  <a:moveTo>
                    <a:pt x="25" y="134"/>
                  </a:moveTo>
                  <a:cubicBezTo>
                    <a:pt x="27" y="134"/>
                    <a:pt x="29" y="134"/>
                    <a:pt x="31" y="134"/>
                  </a:cubicBezTo>
                  <a:cubicBezTo>
                    <a:pt x="31" y="135"/>
                    <a:pt x="31" y="136"/>
                    <a:pt x="31" y="137"/>
                  </a:cubicBezTo>
                  <a:cubicBezTo>
                    <a:pt x="29" y="137"/>
                    <a:pt x="27" y="137"/>
                    <a:pt x="25" y="137"/>
                  </a:cubicBezTo>
                  <a:cubicBezTo>
                    <a:pt x="25" y="136"/>
                    <a:pt x="25" y="135"/>
                    <a:pt x="25" y="134"/>
                  </a:cubicBezTo>
                  <a:close/>
                  <a:moveTo>
                    <a:pt x="34" y="128"/>
                  </a:moveTo>
                  <a:cubicBezTo>
                    <a:pt x="36" y="128"/>
                    <a:pt x="38" y="128"/>
                    <a:pt x="39" y="128"/>
                  </a:cubicBezTo>
                  <a:cubicBezTo>
                    <a:pt x="39" y="129"/>
                    <a:pt x="39" y="130"/>
                    <a:pt x="39" y="131"/>
                  </a:cubicBezTo>
                  <a:cubicBezTo>
                    <a:pt x="38" y="131"/>
                    <a:pt x="36" y="131"/>
                    <a:pt x="34" y="131"/>
                  </a:cubicBezTo>
                  <a:cubicBezTo>
                    <a:pt x="34" y="130"/>
                    <a:pt x="34" y="129"/>
                    <a:pt x="34" y="128"/>
                  </a:cubicBezTo>
                  <a:close/>
                  <a:moveTo>
                    <a:pt x="16" y="128"/>
                  </a:moveTo>
                  <a:cubicBezTo>
                    <a:pt x="18" y="128"/>
                    <a:pt x="20" y="128"/>
                    <a:pt x="22" y="128"/>
                  </a:cubicBezTo>
                  <a:cubicBezTo>
                    <a:pt x="22" y="129"/>
                    <a:pt x="22" y="130"/>
                    <a:pt x="22" y="131"/>
                  </a:cubicBezTo>
                  <a:cubicBezTo>
                    <a:pt x="20" y="131"/>
                    <a:pt x="18" y="131"/>
                    <a:pt x="16" y="131"/>
                  </a:cubicBezTo>
                  <a:cubicBezTo>
                    <a:pt x="16" y="130"/>
                    <a:pt x="16" y="129"/>
                    <a:pt x="16" y="128"/>
                  </a:cubicBezTo>
                  <a:close/>
                  <a:moveTo>
                    <a:pt x="8" y="122"/>
                  </a:moveTo>
                  <a:cubicBezTo>
                    <a:pt x="9" y="122"/>
                    <a:pt x="11" y="122"/>
                    <a:pt x="13" y="122"/>
                  </a:cubicBezTo>
                  <a:cubicBezTo>
                    <a:pt x="13" y="123"/>
                    <a:pt x="13" y="124"/>
                    <a:pt x="13" y="125"/>
                  </a:cubicBezTo>
                  <a:cubicBezTo>
                    <a:pt x="11" y="125"/>
                    <a:pt x="9" y="125"/>
                    <a:pt x="8" y="125"/>
                  </a:cubicBezTo>
                  <a:cubicBezTo>
                    <a:pt x="8" y="124"/>
                    <a:pt x="8" y="123"/>
                    <a:pt x="8" y="122"/>
                  </a:cubicBezTo>
                  <a:close/>
                  <a:moveTo>
                    <a:pt x="43" y="122"/>
                  </a:moveTo>
                  <a:cubicBezTo>
                    <a:pt x="45" y="122"/>
                    <a:pt x="47" y="122"/>
                    <a:pt x="48" y="122"/>
                  </a:cubicBezTo>
                  <a:cubicBezTo>
                    <a:pt x="48" y="123"/>
                    <a:pt x="48" y="124"/>
                    <a:pt x="48" y="125"/>
                  </a:cubicBezTo>
                  <a:cubicBezTo>
                    <a:pt x="47" y="125"/>
                    <a:pt x="45" y="125"/>
                    <a:pt x="43" y="125"/>
                  </a:cubicBezTo>
                  <a:cubicBezTo>
                    <a:pt x="43" y="124"/>
                    <a:pt x="43" y="123"/>
                    <a:pt x="43" y="122"/>
                  </a:cubicBezTo>
                  <a:close/>
                  <a:moveTo>
                    <a:pt x="34" y="122"/>
                  </a:moveTo>
                  <a:cubicBezTo>
                    <a:pt x="36" y="122"/>
                    <a:pt x="38" y="122"/>
                    <a:pt x="39" y="122"/>
                  </a:cubicBezTo>
                  <a:cubicBezTo>
                    <a:pt x="39" y="123"/>
                    <a:pt x="39" y="124"/>
                    <a:pt x="39" y="125"/>
                  </a:cubicBezTo>
                  <a:cubicBezTo>
                    <a:pt x="38" y="125"/>
                    <a:pt x="36" y="125"/>
                    <a:pt x="34" y="125"/>
                  </a:cubicBezTo>
                  <a:cubicBezTo>
                    <a:pt x="34" y="124"/>
                    <a:pt x="34" y="123"/>
                    <a:pt x="34" y="122"/>
                  </a:cubicBezTo>
                  <a:close/>
                  <a:moveTo>
                    <a:pt x="25" y="122"/>
                  </a:moveTo>
                  <a:cubicBezTo>
                    <a:pt x="27" y="122"/>
                    <a:pt x="29" y="122"/>
                    <a:pt x="31" y="122"/>
                  </a:cubicBezTo>
                  <a:cubicBezTo>
                    <a:pt x="31" y="123"/>
                    <a:pt x="31" y="124"/>
                    <a:pt x="31" y="125"/>
                  </a:cubicBezTo>
                  <a:cubicBezTo>
                    <a:pt x="29" y="125"/>
                    <a:pt x="27" y="125"/>
                    <a:pt x="25" y="125"/>
                  </a:cubicBezTo>
                  <a:cubicBezTo>
                    <a:pt x="25" y="124"/>
                    <a:pt x="25" y="123"/>
                    <a:pt x="25" y="122"/>
                  </a:cubicBezTo>
                  <a:close/>
                  <a:moveTo>
                    <a:pt x="16" y="122"/>
                  </a:moveTo>
                  <a:cubicBezTo>
                    <a:pt x="18" y="122"/>
                    <a:pt x="20" y="122"/>
                    <a:pt x="22" y="122"/>
                  </a:cubicBezTo>
                  <a:cubicBezTo>
                    <a:pt x="22" y="123"/>
                    <a:pt x="22" y="124"/>
                    <a:pt x="22" y="125"/>
                  </a:cubicBezTo>
                  <a:cubicBezTo>
                    <a:pt x="20" y="125"/>
                    <a:pt x="18" y="125"/>
                    <a:pt x="16" y="125"/>
                  </a:cubicBezTo>
                  <a:cubicBezTo>
                    <a:pt x="16" y="124"/>
                    <a:pt x="16" y="123"/>
                    <a:pt x="16" y="122"/>
                  </a:cubicBezTo>
                  <a:close/>
                  <a:moveTo>
                    <a:pt x="8" y="116"/>
                  </a:moveTo>
                  <a:cubicBezTo>
                    <a:pt x="9" y="116"/>
                    <a:pt x="11" y="116"/>
                    <a:pt x="13" y="116"/>
                  </a:cubicBezTo>
                  <a:cubicBezTo>
                    <a:pt x="13" y="117"/>
                    <a:pt x="13" y="119"/>
                    <a:pt x="13" y="120"/>
                  </a:cubicBezTo>
                  <a:cubicBezTo>
                    <a:pt x="11" y="120"/>
                    <a:pt x="9" y="120"/>
                    <a:pt x="8" y="120"/>
                  </a:cubicBezTo>
                  <a:cubicBezTo>
                    <a:pt x="8" y="119"/>
                    <a:pt x="8" y="117"/>
                    <a:pt x="8" y="116"/>
                  </a:cubicBezTo>
                  <a:close/>
                  <a:moveTo>
                    <a:pt x="43" y="116"/>
                  </a:moveTo>
                  <a:cubicBezTo>
                    <a:pt x="45" y="116"/>
                    <a:pt x="47" y="116"/>
                    <a:pt x="48" y="116"/>
                  </a:cubicBezTo>
                  <a:cubicBezTo>
                    <a:pt x="48" y="117"/>
                    <a:pt x="48" y="119"/>
                    <a:pt x="48" y="120"/>
                  </a:cubicBezTo>
                  <a:cubicBezTo>
                    <a:pt x="47" y="120"/>
                    <a:pt x="45" y="120"/>
                    <a:pt x="43" y="120"/>
                  </a:cubicBezTo>
                  <a:cubicBezTo>
                    <a:pt x="43" y="119"/>
                    <a:pt x="43" y="117"/>
                    <a:pt x="43" y="116"/>
                  </a:cubicBezTo>
                  <a:close/>
                  <a:moveTo>
                    <a:pt x="34" y="116"/>
                  </a:moveTo>
                  <a:cubicBezTo>
                    <a:pt x="36" y="116"/>
                    <a:pt x="38" y="116"/>
                    <a:pt x="39" y="116"/>
                  </a:cubicBezTo>
                  <a:cubicBezTo>
                    <a:pt x="39" y="117"/>
                    <a:pt x="39" y="119"/>
                    <a:pt x="39" y="120"/>
                  </a:cubicBezTo>
                  <a:cubicBezTo>
                    <a:pt x="38" y="120"/>
                    <a:pt x="36" y="120"/>
                    <a:pt x="34" y="120"/>
                  </a:cubicBezTo>
                  <a:cubicBezTo>
                    <a:pt x="34" y="119"/>
                    <a:pt x="34" y="117"/>
                    <a:pt x="34" y="116"/>
                  </a:cubicBezTo>
                  <a:close/>
                  <a:moveTo>
                    <a:pt x="25" y="116"/>
                  </a:moveTo>
                  <a:cubicBezTo>
                    <a:pt x="27" y="116"/>
                    <a:pt x="29" y="116"/>
                    <a:pt x="31" y="116"/>
                  </a:cubicBezTo>
                  <a:cubicBezTo>
                    <a:pt x="31" y="117"/>
                    <a:pt x="31" y="119"/>
                    <a:pt x="31" y="120"/>
                  </a:cubicBezTo>
                  <a:cubicBezTo>
                    <a:pt x="29" y="120"/>
                    <a:pt x="27" y="120"/>
                    <a:pt x="25" y="120"/>
                  </a:cubicBezTo>
                  <a:cubicBezTo>
                    <a:pt x="25" y="119"/>
                    <a:pt x="25" y="117"/>
                    <a:pt x="25" y="116"/>
                  </a:cubicBezTo>
                  <a:close/>
                  <a:moveTo>
                    <a:pt x="8" y="110"/>
                  </a:moveTo>
                  <a:cubicBezTo>
                    <a:pt x="9" y="110"/>
                    <a:pt x="11" y="110"/>
                    <a:pt x="13" y="110"/>
                  </a:cubicBezTo>
                  <a:cubicBezTo>
                    <a:pt x="13" y="112"/>
                    <a:pt x="13" y="113"/>
                    <a:pt x="13" y="114"/>
                  </a:cubicBezTo>
                  <a:cubicBezTo>
                    <a:pt x="11" y="114"/>
                    <a:pt x="9" y="114"/>
                    <a:pt x="8" y="114"/>
                  </a:cubicBezTo>
                  <a:cubicBezTo>
                    <a:pt x="8" y="113"/>
                    <a:pt x="8" y="112"/>
                    <a:pt x="8" y="110"/>
                  </a:cubicBezTo>
                  <a:close/>
                  <a:moveTo>
                    <a:pt x="25" y="110"/>
                  </a:moveTo>
                  <a:cubicBezTo>
                    <a:pt x="27" y="110"/>
                    <a:pt x="29" y="110"/>
                    <a:pt x="31" y="110"/>
                  </a:cubicBezTo>
                  <a:cubicBezTo>
                    <a:pt x="31" y="112"/>
                    <a:pt x="31" y="113"/>
                    <a:pt x="31" y="114"/>
                  </a:cubicBezTo>
                  <a:cubicBezTo>
                    <a:pt x="29" y="114"/>
                    <a:pt x="27" y="114"/>
                    <a:pt x="25" y="114"/>
                  </a:cubicBezTo>
                  <a:cubicBezTo>
                    <a:pt x="25" y="113"/>
                    <a:pt x="25" y="112"/>
                    <a:pt x="25" y="110"/>
                  </a:cubicBezTo>
                  <a:close/>
                  <a:moveTo>
                    <a:pt x="16" y="110"/>
                  </a:moveTo>
                  <a:cubicBezTo>
                    <a:pt x="18" y="110"/>
                    <a:pt x="20" y="110"/>
                    <a:pt x="22" y="110"/>
                  </a:cubicBezTo>
                  <a:cubicBezTo>
                    <a:pt x="22" y="112"/>
                    <a:pt x="22" y="113"/>
                    <a:pt x="22" y="114"/>
                  </a:cubicBezTo>
                  <a:cubicBezTo>
                    <a:pt x="20" y="114"/>
                    <a:pt x="18" y="114"/>
                    <a:pt x="16" y="114"/>
                  </a:cubicBezTo>
                  <a:cubicBezTo>
                    <a:pt x="16" y="113"/>
                    <a:pt x="16" y="112"/>
                    <a:pt x="16" y="110"/>
                  </a:cubicBezTo>
                  <a:close/>
                  <a:moveTo>
                    <a:pt x="8" y="105"/>
                  </a:moveTo>
                  <a:cubicBezTo>
                    <a:pt x="9" y="105"/>
                    <a:pt x="11" y="105"/>
                    <a:pt x="13" y="105"/>
                  </a:cubicBezTo>
                  <a:cubicBezTo>
                    <a:pt x="13" y="106"/>
                    <a:pt x="13" y="107"/>
                    <a:pt x="13" y="108"/>
                  </a:cubicBezTo>
                  <a:cubicBezTo>
                    <a:pt x="11" y="108"/>
                    <a:pt x="9" y="108"/>
                    <a:pt x="8" y="108"/>
                  </a:cubicBezTo>
                  <a:cubicBezTo>
                    <a:pt x="8" y="107"/>
                    <a:pt x="8" y="106"/>
                    <a:pt x="8" y="105"/>
                  </a:cubicBezTo>
                  <a:close/>
                  <a:moveTo>
                    <a:pt x="25" y="105"/>
                  </a:moveTo>
                  <a:cubicBezTo>
                    <a:pt x="27" y="105"/>
                    <a:pt x="29" y="105"/>
                    <a:pt x="31" y="105"/>
                  </a:cubicBezTo>
                  <a:cubicBezTo>
                    <a:pt x="31" y="106"/>
                    <a:pt x="31" y="107"/>
                    <a:pt x="31" y="108"/>
                  </a:cubicBezTo>
                  <a:cubicBezTo>
                    <a:pt x="29" y="108"/>
                    <a:pt x="27" y="108"/>
                    <a:pt x="25" y="108"/>
                  </a:cubicBezTo>
                  <a:cubicBezTo>
                    <a:pt x="25" y="107"/>
                    <a:pt x="25" y="106"/>
                    <a:pt x="25" y="105"/>
                  </a:cubicBezTo>
                  <a:close/>
                  <a:moveTo>
                    <a:pt x="8" y="99"/>
                  </a:moveTo>
                  <a:cubicBezTo>
                    <a:pt x="9" y="99"/>
                    <a:pt x="11" y="99"/>
                    <a:pt x="13" y="99"/>
                  </a:cubicBezTo>
                  <a:cubicBezTo>
                    <a:pt x="13" y="100"/>
                    <a:pt x="13" y="101"/>
                    <a:pt x="13" y="102"/>
                  </a:cubicBezTo>
                  <a:cubicBezTo>
                    <a:pt x="11" y="102"/>
                    <a:pt x="9" y="102"/>
                    <a:pt x="8" y="102"/>
                  </a:cubicBezTo>
                  <a:cubicBezTo>
                    <a:pt x="8" y="101"/>
                    <a:pt x="8" y="100"/>
                    <a:pt x="8" y="99"/>
                  </a:cubicBezTo>
                  <a:close/>
                  <a:moveTo>
                    <a:pt x="25" y="99"/>
                  </a:moveTo>
                  <a:cubicBezTo>
                    <a:pt x="27" y="99"/>
                    <a:pt x="29" y="99"/>
                    <a:pt x="31" y="99"/>
                  </a:cubicBezTo>
                  <a:cubicBezTo>
                    <a:pt x="31" y="100"/>
                    <a:pt x="31" y="101"/>
                    <a:pt x="31" y="102"/>
                  </a:cubicBezTo>
                  <a:cubicBezTo>
                    <a:pt x="29" y="102"/>
                    <a:pt x="27" y="102"/>
                    <a:pt x="25" y="102"/>
                  </a:cubicBezTo>
                  <a:cubicBezTo>
                    <a:pt x="25" y="101"/>
                    <a:pt x="25" y="100"/>
                    <a:pt x="25" y="99"/>
                  </a:cubicBezTo>
                  <a:close/>
                  <a:moveTo>
                    <a:pt x="16" y="99"/>
                  </a:moveTo>
                  <a:cubicBezTo>
                    <a:pt x="18" y="99"/>
                    <a:pt x="20" y="99"/>
                    <a:pt x="22" y="99"/>
                  </a:cubicBezTo>
                  <a:cubicBezTo>
                    <a:pt x="22" y="100"/>
                    <a:pt x="22" y="101"/>
                    <a:pt x="22" y="102"/>
                  </a:cubicBezTo>
                  <a:cubicBezTo>
                    <a:pt x="20" y="102"/>
                    <a:pt x="18" y="102"/>
                    <a:pt x="16" y="102"/>
                  </a:cubicBezTo>
                  <a:cubicBezTo>
                    <a:pt x="16" y="101"/>
                    <a:pt x="16" y="100"/>
                    <a:pt x="16" y="99"/>
                  </a:cubicBezTo>
                  <a:close/>
                  <a:moveTo>
                    <a:pt x="8" y="93"/>
                  </a:moveTo>
                  <a:cubicBezTo>
                    <a:pt x="9" y="93"/>
                    <a:pt x="11" y="93"/>
                    <a:pt x="13" y="93"/>
                  </a:cubicBezTo>
                  <a:cubicBezTo>
                    <a:pt x="13" y="94"/>
                    <a:pt x="13" y="95"/>
                    <a:pt x="13" y="97"/>
                  </a:cubicBezTo>
                  <a:cubicBezTo>
                    <a:pt x="11" y="97"/>
                    <a:pt x="9" y="97"/>
                    <a:pt x="8" y="97"/>
                  </a:cubicBezTo>
                  <a:cubicBezTo>
                    <a:pt x="8" y="95"/>
                    <a:pt x="8" y="94"/>
                    <a:pt x="8" y="93"/>
                  </a:cubicBezTo>
                  <a:close/>
                  <a:moveTo>
                    <a:pt x="25" y="93"/>
                  </a:moveTo>
                  <a:cubicBezTo>
                    <a:pt x="27" y="93"/>
                    <a:pt x="29" y="93"/>
                    <a:pt x="31" y="93"/>
                  </a:cubicBezTo>
                  <a:cubicBezTo>
                    <a:pt x="31" y="94"/>
                    <a:pt x="31" y="95"/>
                    <a:pt x="31" y="97"/>
                  </a:cubicBezTo>
                  <a:cubicBezTo>
                    <a:pt x="29" y="97"/>
                    <a:pt x="27" y="97"/>
                    <a:pt x="25" y="97"/>
                  </a:cubicBezTo>
                  <a:cubicBezTo>
                    <a:pt x="25" y="95"/>
                    <a:pt x="25" y="94"/>
                    <a:pt x="25" y="93"/>
                  </a:cubicBezTo>
                  <a:close/>
                  <a:moveTo>
                    <a:pt x="16" y="93"/>
                  </a:moveTo>
                  <a:cubicBezTo>
                    <a:pt x="18" y="93"/>
                    <a:pt x="20" y="93"/>
                    <a:pt x="22" y="93"/>
                  </a:cubicBezTo>
                  <a:cubicBezTo>
                    <a:pt x="22" y="94"/>
                    <a:pt x="22" y="95"/>
                    <a:pt x="22" y="97"/>
                  </a:cubicBezTo>
                  <a:cubicBezTo>
                    <a:pt x="20" y="97"/>
                    <a:pt x="18" y="97"/>
                    <a:pt x="16" y="97"/>
                  </a:cubicBezTo>
                  <a:cubicBezTo>
                    <a:pt x="16" y="95"/>
                    <a:pt x="16" y="94"/>
                    <a:pt x="16" y="93"/>
                  </a:cubicBezTo>
                  <a:close/>
                  <a:moveTo>
                    <a:pt x="8" y="87"/>
                  </a:moveTo>
                  <a:cubicBezTo>
                    <a:pt x="9" y="87"/>
                    <a:pt x="11" y="87"/>
                    <a:pt x="13" y="87"/>
                  </a:cubicBezTo>
                  <a:cubicBezTo>
                    <a:pt x="13" y="88"/>
                    <a:pt x="13" y="90"/>
                    <a:pt x="13" y="91"/>
                  </a:cubicBezTo>
                  <a:cubicBezTo>
                    <a:pt x="11" y="91"/>
                    <a:pt x="9" y="91"/>
                    <a:pt x="8" y="91"/>
                  </a:cubicBezTo>
                  <a:cubicBezTo>
                    <a:pt x="8" y="90"/>
                    <a:pt x="8" y="88"/>
                    <a:pt x="8" y="87"/>
                  </a:cubicBezTo>
                  <a:close/>
                  <a:moveTo>
                    <a:pt x="43" y="87"/>
                  </a:moveTo>
                  <a:cubicBezTo>
                    <a:pt x="45" y="87"/>
                    <a:pt x="47" y="87"/>
                    <a:pt x="48" y="87"/>
                  </a:cubicBezTo>
                  <a:cubicBezTo>
                    <a:pt x="48" y="88"/>
                    <a:pt x="48" y="90"/>
                    <a:pt x="48" y="91"/>
                  </a:cubicBezTo>
                  <a:cubicBezTo>
                    <a:pt x="47" y="91"/>
                    <a:pt x="45" y="91"/>
                    <a:pt x="43" y="91"/>
                  </a:cubicBezTo>
                  <a:cubicBezTo>
                    <a:pt x="43" y="90"/>
                    <a:pt x="43" y="88"/>
                    <a:pt x="43" y="87"/>
                  </a:cubicBezTo>
                  <a:close/>
                  <a:moveTo>
                    <a:pt x="34" y="87"/>
                  </a:moveTo>
                  <a:cubicBezTo>
                    <a:pt x="36" y="87"/>
                    <a:pt x="38" y="87"/>
                    <a:pt x="39" y="87"/>
                  </a:cubicBezTo>
                  <a:cubicBezTo>
                    <a:pt x="39" y="88"/>
                    <a:pt x="39" y="90"/>
                    <a:pt x="39" y="91"/>
                  </a:cubicBezTo>
                  <a:cubicBezTo>
                    <a:pt x="38" y="91"/>
                    <a:pt x="36" y="91"/>
                    <a:pt x="34" y="91"/>
                  </a:cubicBezTo>
                  <a:cubicBezTo>
                    <a:pt x="34" y="90"/>
                    <a:pt x="34" y="88"/>
                    <a:pt x="34" y="87"/>
                  </a:cubicBezTo>
                  <a:close/>
                  <a:moveTo>
                    <a:pt x="25" y="87"/>
                  </a:moveTo>
                  <a:cubicBezTo>
                    <a:pt x="27" y="87"/>
                    <a:pt x="29" y="87"/>
                    <a:pt x="31" y="87"/>
                  </a:cubicBezTo>
                  <a:cubicBezTo>
                    <a:pt x="31" y="88"/>
                    <a:pt x="31" y="90"/>
                    <a:pt x="31" y="91"/>
                  </a:cubicBezTo>
                  <a:cubicBezTo>
                    <a:pt x="29" y="91"/>
                    <a:pt x="27" y="91"/>
                    <a:pt x="25" y="91"/>
                  </a:cubicBezTo>
                  <a:cubicBezTo>
                    <a:pt x="25" y="90"/>
                    <a:pt x="25" y="88"/>
                    <a:pt x="25" y="87"/>
                  </a:cubicBezTo>
                  <a:close/>
                  <a:moveTo>
                    <a:pt x="16" y="87"/>
                  </a:moveTo>
                  <a:cubicBezTo>
                    <a:pt x="18" y="87"/>
                    <a:pt x="20" y="87"/>
                    <a:pt x="22" y="87"/>
                  </a:cubicBezTo>
                  <a:cubicBezTo>
                    <a:pt x="22" y="88"/>
                    <a:pt x="22" y="90"/>
                    <a:pt x="22" y="91"/>
                  </a:cubicBezTo>
                  <a:cubicBezTo>
                    <a:pt x="20" y="91"/>
                    <a:pt x="18" y="91"/>
                    <a:pt x="16" y="91"/>
                  </a:cubicBezTo>
                  <a:cubicBezTo>
                    <a:pt x="16" y="90"/>
                    <a:pt x="16" y="88"/>
                    <a:pt x="16" y="87"/>
                  </a:cubicBezTo>
                  <a:close/>
                  <a:moveTo>
                    <a:pt x="8" y="82"/>
                  </a:moveTo>
                  <a:cubicBezTo>
                    <a:pt x="9" y="82"/>
                    <a:pt x="11" y="82"/>
                    <a:pt x="13" y="82"/>
                  </a:cubicBezTo>
                  <a:cubicBezTo>
                    <a:pt x="13" y="83"/>
                    <a:pt x="13" y="84"/>
                    <a:pt x="13" y="85"/>
                  </a:cubicBezTo>
                  <a:cubicBezTo>
                    <a:pt x="11" y="85"/>
                    <a:pt x="9" y="85"/>
                    <a:pt x="8" y="85"/>
                  </a:cubicBezTo>
                  <a:cubicBezTo>
                    <a:pt x="8" y="84"/>
                    <a:pt x="8" y="83"/>
                    <a:pt x="8" y="82"/>
                  </a:cubicBezTo>
                  <a:close/>
                  <a:moveTo>
                    <a:pt x="43" y="82"/>
                  </a:moveTo>
                  <a:cubicBezTo>
                    <a:pt x="45" y="82"/>
                    <a:pt x="47" y="82"/>
                    <a:pt x="48" y="82"/>
                  </a:cubicBezTo>
                  <a:cubicBezTo>
                    <a:pt x="48" y="83"/>
                    <a:pt x="48" y="84"/>
                    <a:pt x="48" y="85"/>
                  </a:cubicBezTo>
                  <a:cubicBezTo>
                    <a:pt x="47" y="85"/>
                    <a:pt x="45" y="85"/>
                    <a:pt x="43" y="85"/>
                  </a:cubicBezTo>
                  <a:cubicBezTo>
                    <a:pt x="43" y="84"/>
                    <a:pt x="43" y="83"/>
                    <a:pt x="43" y="82"/>
                  </a:cubicBezTo>
                  <a:close/>
                  <a:moveTo>
                    <a:pt x="34" y="82"/>
                  </a:moveTo>
                  <a:cubicBezTo>
                    <a:pt x="36" y="82"/>
                    <a:pt x="38" y="82"/>
                    <a:pt x="39" y="82"/>
                  </a:cubicBezTo>
                  <a:cubicBezTo>
                    <a:pt x="39" y="83"/>
                    <a:pt x="39" y="84"/>
                    <a:pt x="39" y="85"/>
                  </a:cubicBezTo>
                  <a:cubicBezTo>
                    <a:pt x="38" y="85"/>
                    <a:pt x="36" y="85"/>
                    <a:pt x="34" y="85"/>
                  </a:cubicBezTo>
                  <a:cubicBezTo>
                    <a:pt x="34" y="84"/>
                    <a:pt x="34" y="83"/>
                    <a:pt x="34" y="82"/>
                  </a:cubicBezTo>
                  <a:close/>
                  <a:moveTo>
                    <a:pt x="25" y="82"/>
                  </a:moveTo>
                  <a:cubicBezTo>
                    <a:pt x="27" y="82"/>
                    <a:pt x="29" y="82"/>
                    <a:pt x="31" y="82"/>
                  </a:cubicBezTo>
                  <a:cubicBezTo>
                    <a:pt x="31" y="83"/>
                    <a:pt x="31" y="84"/>
                    <a:pt x="31" y="85"/>
                  </a:cubicBezTo>
                  <a:cubicBezTo>
                    <a:pt x="29" y="85"/>
                    <a:pt x="27" y="85"/>
                    <a:pt x="25" y="85"/>
                  </a:cubicBezTo>
                  <a:cubicBezTo>
                    <a:pt x="25" y="84"/>
                    <a:pt x="25" y="83"/>
                    <a:pt x="25" y="82"/>
                  </a:cubicBezTo>
                  <a:close/>
                  <a:moveTo>
                    <a:pt x="16" y="82"/>
                  </a:moveTo>
                  <a:cubicBezTo>
                    <a:pt x="18" y="82"/>
                    <a:pt x="20" y="82"/>
                    <a:pt x="22" y="82"/>
                  </a:cubicBezTo>
                  <a:cubicBezTo>
                    <a:pt x="22" y="83"/>
                    <a:pt x="22" y="84"/>
                    <a:pt x="22" y="85"/>
                  </a:cubicBezTo>
                  <a:cubicBezTo>
                    <a:pt x="20" y="85"/>
                    <a:pt x="18" y="85"/>
                    <a:pt x="16" y="85"/>
                  </a:cubicBezTo>
                  <a:cubicBezTo>
                    <a:pt x="16" y="84"/>
                    <a:pt x="16" y="83"/>
                    <a:pt x="16" y="82"/>
                  </a:cubicBezTo>
                  <a:close/>
                  <a:moveTo>
                    <a:pt x="43" y="76"/>
                  </a:moveTo>
                  <a:cubicBezTo>
                    <a:pt x="45" y="76"/>
                    <a:pt x="47" y="76"/>
                    <a:pt x="48" y="76"/>
                  </a:cubicBezTo>
                  <a:cubicBezTo>
                    <a:pt x="48" y="77"/>
                    <a:pt x="48" y="78"/>
                    <a:pt x="48" y="79"/>
                  </a:cubicBezTo>
                  <a:cubicBezTo>
                    <a:pt x="47" y="79"/>
                    <a:pt x="45" y="79"/>
                    <a:pt x="43" y="79"/>
                  </a:cubicBezTo>
                  <a:cubicBezTo>
                    <a:pt x="43" y="78"/>
                    <a:pt x="43" y="77"/>
                    <a:pt x="43" y="76"/>
                  </a:cubicBezTo>
                  <a:close/>
                  <a:moveTo>
                    <a:pt x="34" y="76"/>
                  </a:moveTo>
                  <a:cubicBezTo>
                    <a:pt x="36" y="76"/>
                    <a:pt x="38" y="76"/>
                    <a:pt x="39" y="76"/>
                  </a:cubicBezTo>
                  <a:cubicBezTo>
                    <a:pt x="39" y="77"/>
                    <a:pt x="39" y="78"/>
                    <a:pt x="39" y="79"/>
                  </a:cubicBezTo>
                  <a:cubicBezTo>
                    <a:pt x="38" y="79"/>
                    <a:pt x="36" y="79"/>
                    <a:pt x="34" y="79"/>
                  </a:cubicBezTo>
                  <a:cubicBezTo>
                    <a:pt x="34" y="78"/>
                    <a:pt x="34" y="77"/>
                    <a:pt x="34" y="76"/>
                  </a:cubicBezTo>
                  <a:close/>
                  <a:moveTo>
                    <a:pt x="25" y="76"/>
                  </a:moveTo>
                  <a:cubicBezTo>
                    <a:pt x="27" y="76"/>
                    <a:pt x="29" y="76"/>
                    <a:pt x="31" y="76"/>
                  </a:cubicBezTo>
                  <a:cubicBezTo>
                    <a:pt x="31" y="77"/>
                    <a:pt x="31" y="78"/>
                    <a:pt x="31" y="79"/>
                  </a:cubicBezTo>
                  <a:cubicBezTo>
                    <a:pt x="29" y="79"/>
                    <a:pt x="27" y="79"/>
                    <a:pt x="25" y="79"/>
                  </a:cubicBezTo>
                  <a:cubicBezTo>
                    <a:pt x="25" y="78"/>
                    <a:pt x="25" y="77"/>
                    <a:pt x="25" y="76"/>
                  </a:cubicBezTo>
                  <a:close/>
                  <a:moveTo>
                    <a:pt x="16" y="76"/>
                  </a:moveTo>
                  <a:cubicBezTo>
                    <a:pt x="18" y="76"/>
                    <a:pt x="20" y="76"/>
                    <a:pt x="22" y="76"/>
                  </a:cubicBezTo>
                  <a:cubicBezTo>
                    <a:pt x="22" y="77"/>
                    <a:pt x="22" y="78"/>
                    <a:pt x="22" y="79"/>
                  </a:cubicBezTo>
                  <a:cubicBezTo>
                    <a:pt x="20" y="79"/>
                    <a:pt x="18" y="79"/>
                    <a:pt x="16" y="79"/>
                  </a:cubicBezTo>
                  <a:cubicBezTo>
                    <a:pt x="16" y="78"/>
                    <a:pt x="16" y="77"/>
                    <a:pt x="16" y="76"/>
                  </a:cubicBezTo>
                  <a:close/>
                  <a:moveTo>
                    <a:pt x="25" y="70"/>
                  </a:moveTo>
                  <a:cubicBezTo>
                    <a:pt x="27" y="70"/>
                    <a:pt x="29" y="70"/>
                    <a:pt x="31" y="70"/>
                  </a:cubicBezTo>
                  <a:cubicBezTo>
                    <a:pt x="31" y="71"/>
                    <a:pt x="31" y="72"/>
                    <a:pt x="31" y="73"/>
                  </a:cubicBezTo>
                  <a:cubicBezTo>
                    <a:pt x="29" y="73"/>
                    <a:pt x="27" y="73"/>
                    <a:pt x="25" y="73"/>
                  </a:cubicBezTo>
                  <a:cubicBezTo>
                    <a:pt x="25" y="72"/>
                    <a:pt x="25" y="71"/>
                    <a:pt x="25" y="70"/>
                  </a:cubicBezTo>
                  <a:close/>
                  <a:moveTo>
                    <a:pt x="16" y="70"/>
                  </a:moveTo>
                  <a:cubicBezTo>
                    <a:pt x="18" y="70"/>
                    <a:pt x="20" y="70"/>
                    <a:pt x="22" y="70"/>
                  </a:cubicBezTo>
                  <a:cubicBezTo>
                    <a:pt x="22" y="71"/>
                    <a:pt x="22" y="72"/>
                    <a:pt x="22" y="73"/>
                  </a:cubicBezTo>
                  <a:cubicBezTo>
                    <a:pt x="20" y="73"/>
                    <a:pt x="18" y="73"/>
                    <a:pt x="16" y="73"/>
                  </a:cubicBezTo>
                  <a:cubicBezTo>
                    <a:pt x="16" y="72"/>
                    <a:pt x="16" y="71"/>
                    <a:pt x="16" y="70"/>
                  </a:cubicBezTo>
                  <a:close/>
                  <a:moveTo>
                    <a:pt x="25" y="64"/>
                  </a:moveTo>
                  <a:cubicBezTo>
                    <a:pt x="27" y="64"/>
                    <a:pt x="29" y="64"/>
                    <a:pt x="31" y="64"/>
                  </a:cubicBezTo>
                  <a:cubicBezTo>
                    <a:pt x="31" y="65"/>
                    <a:pt x="31" y="67"/>
                    <a:pt x="31" y="68"/>
                  </a:cubicBezTo>
                  <a:cubicBezTo>
                    <a:pt x="29" y="68"/>
                    <a:pt x="27" y="68"/>
                    <a:pt x="25" y="68"/>
                  </a:cubicBezTo>
                  <a:cubicBezTo>
                    <a:pt x="25" y="67"/>
                    <a:pt x="25" y="65"/>
                    <a:pt x="25" y="64"/>
                  </a:cubicBezTo>
                  <a:close/>
                  <a:moveTo>
                    <a:pt x="43" y="58"/>
                  </a:moveTo>
                  <a:cubicBezTo>
                    <a:pt x="45" y="58"/>
                    <a:pt x="47" y="58"/>
                    <a:pt x="48" y="58"/>
                  </a:cubicBezTo>
                  <a:cubicBezTo>
                    <a:pt x="48" y="60"/>
                    <a:pt x="48" y="61"/>
                    <a:pt x="48" y="62"/>
                  </a:cubicBezTo>
                  <a:cubicBezTo>
                    <a:pt x="47" y="62"/>
                    <a:pt x="45" y="62"/>
                    <a:pt x="43" y="62"/>
                  </a:cubicBezTo>
                  <a:cubicBezTo>
                    <a:pt x="43" y="61"/>
                    <a:pt x="43" y="60"/>
                    <a:pt x="43" y="58"/>
                  </a:cubicBezTo>
                  <a:close/>
                  <a:moveTo>
                    <a:pt x="34" y="58"/>
                  </a:moveTo>
                  <a:cubicBezTo>
                    <a:pt x="36" y="58"/>
                    <a:pt x="38" y="58"/>
                    <a:pt x="39" y="58"/>
                  </a:cubicBezTo>
                  <a:cubicBezTo>
                    <a:pt x="39" y="60"/>
                    <a:pt x="39" y="61"/>
                    <a:pt x="39" y="62"/>
                  </a:cubicBezTo>
                  <a:cubicBezTo>
                    <a:pt x="38" y="62"/>
                    <a:pt x="36" y="62"/>
                    <a:pt x="34" y="62"/>
                  </a:cubicBezTo>
                  <a:cubicBezTo>
                    <a:pt x="34" y="61"/>
                    <a:pt x="34" y="60"/>
                    <a:pt x="34"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34" name="Freeform 2598"/>
            <p:cNvSpPr>
              <a:spLocks noEditPoints="1"/>
            </p:cNvSpPr>
            <p:nvPr/>
          </p:nvSpPr>
          <p:spPr bwMode="auto">
            <a:xfrm>
              <a:off x="-1054099" y="744537"/>
              <a:ext cx="179388" cy="411163"/>
            </a:xfrm>
            <a:custGeom>
              <a:avLst/>
              <a:gdLst>
                <a:gd name="T0" fmla="*/ 9 w 55"/>
                <a:gd name="T1" fmla="*/ 20 h 126"/>
                <a:gd name="T2" fmla="*/ 32 w 55"/>
                <a:gd name="T3" fmla="*/ 14 h 126"/>
                <a:gd name="T4" fmla="*/ 13 w 55"/>
                <a:gd name="T5" fmla="*/ 15 h 126"/>
                <a:gd name="T6" fmla="*/ 28 w 55"/>
                <a:gd name="T7" fmla="*/ 46 h 126"/>
                <a:gd name="T8" fmla="*/ 25 w 55"/>
                <a:gd name="T9" fmla="*/ 54 h 126"/>
                <a:gd name="T10" fmla="*/ 25 w 55"/>
                <a:gd name="T11" fmla="*/ 68 h 126"/>
                <a:gd name="T12" fmla="*/ 28 w 55"/>
                <a:gd name="T13" fmla="*/ 84 h 126"/>
                <a:gd name="T14" fmla="*/ 25 w 55"/>
                <a:gd name="T15" fmla="*/ 94 h 126"/>
                <a:gd name="T16" fmla="*/ 28 w 55"/>
                <a:gd name="T17" fmla="*/ 103 h 126"/>
                <a:gd name="T18" fmla="*/ 29 w 55"/>
                <a:gd name="T19" fmla="*/ 105 h 126"/>
                <a:gd name="T20" fmla="*/ 17 w 55"/>
                <a:gd name="T21" fmla="*/ 103 h 126"/>
                <a:gd name="T22" fmla="*/ 15 w 55"/>
                <a:gd name="T23" fmla="*/ 105 h 126"/>
                <a:gd name="T24" fmla="*/ 29 w 55"/>
                <a:gd name="T25" fmla="*/ 98 h 126"/>
                <a:gd name="T26" fmla="*/ 19 w 55"/>
                <a:gd name="T27" fmla="*/ 98 h 126"/>
                <a:gd name="T28" fmla="*/ 29 w 55"/>
                <a:gd name="T29" fmla="*/ 97 h 126"/>
                <a:gd name="T30" fmla="*/ 12 w 55"/>
                <a:gd name="T31" fmla="*/ 94 h 126"/>
                <a:gd name="T32" fmla="*/ 11 w 55"/>
                <a:gd name="T33" fmla="*/ 97 h 126"/>
                <a:gd name="T34" fmla="*/ 29 w 55"/>
                <a:gd name="T35" fmla="*/ 90 h 126"/>
                <a:gd name="T36" fmla="*/ 15 w 55"/>
                <a:gd name="T37" fmla="*/ 90 h 126"/>
                <a:gd name="T38" fmla="*/ 21 w 55"/>
                <a:gd name="T39" fmla="*/ 88 h 126"/>
                <a:gd name="T40" fmla="*/ 12 w 55"/>
                <a:gd name="T41" fmla="*/ 86 h 126"/>
                <a:gd name="T42" fmla="*/ 32 w 55"/>
                <a:gd name="T43" fmla="*/ 84 h 126"/>
                <a:gd name="T44" fmla="*/ 21 w 55"/>
                <a:gd name="T45" fmla="*/ 81 h 126"/>
                <a:gd name="T46" fmla="*/ 15 w 55"/>
                <a:gd name="T47" fmla="*/ 82 h 126"/>
                <a:gd name="T48" fmla="*/ 9 w 55"/>
                <a:gd name="T49" fmla="*/ 76 h 126"/>
                <a:gd name="T50" fmla="*/ 21 w 55"/>
                <a:gd name="T51" fmla="*/ 69 h 126"/>
                <a:gd name="T52" fmla="*/ 19 w 55"/>
                <a:gd name="T53" fmla="*/ 72 h 126"/>
                <a:gd name="T54" fmla="*/ 13 w 55"/>
                <a:gd name="T55" fmla="*/ 69 h 126"/>
                <a:gd name="T56" fmla="*/ 32 w 55"/>
                <a:gd name="T57" fmla="*/ 63 h 126"/>
                <a:gd name="T58" fmla="*/ 21 w 55"/>
                <a:gd name="T59" fmla="*/ 67 h 126"/>
                <a:gd name="T60" fmla="*/ 13 w 55"/>
                <a:gd name="T61" fmla="*/ 65 h 126"/>
                <a:gd name="T62" fmla="*/ 11 w 55"/>
                <a:gd name="T63" fmla="*/ 68 h 126"/>
                <a:gd name="T64" fmla="*/ 29 w 55"/>
                <a:gd name="T65" fmla="*/ 59 h 126"/>
                <a:gd name="T66" fmla="*/ 19 w 55"/>
                <a:gd name="T67" fmla="*/ 60 h 126"/>
                <a:gd name="T68" fmla="*/ 13 w 55"/>
                <a:gd name="T69" fmla="*/ 64 h 126"/>
                <a:gd name="T70" fmla="*/ 17 w 55"/>
                <a:gd name="T71" fmla="*/ 56 h 126"/>
                <a:gd name="T72" fmla="*/ 15 w 55"/>
                <a:gd name="T73" fmla="*/ 59 h 126"/>
                <a:gd name="T74" fmla="*/ 17 w 55"/>
                <a:gd name="T75" fmla="*/ 52 h 126"/>
                <a:gd name="T76" fmla="*/ 11 w 55"/>
                <a:gd name="T77" fmla="*/ 53 h 126"/>
                <a:gd name="T78" fmla="*/ 29 w 55"/>
                <a:gd name="T79" fmla="*/ 49 h 126"/>
                <a:gd name="T80" fmla="*/ 17 w 55"/>
                <a:gd name="T81" fmla="*/ 48 h 126"/>
                <a:gd name="T82" fmla="*/ 11 w 55"/>
                <a:gd name="T83" fmla="*/ 51 h 126"/>
                <a:gd name="T84" fmla="*/ 29 w 55"/>
                <a:gd name="T85" fmla="*/ 42 h 126"/>
                <a:gd name="T86" fmla="*/ 15 w 55"/>
                <a:gd name="T87" fmla="*/ 44 h 126"/>
                <a:gd name="T88" fmla="*/ 29 w 55"/>
                <a:gd name="T89" fmla="*/ 41 h 126"/>
                <a:gd name="T90" fmla="*/ 9 w 55"/>
                <a:gd name="T91" fmla="*/ 40 h 126"/>
                <a:gd name="T92" fmla="*/ 32 w 55"/>
                <a:gd name="T93" fmla="*/ 36 h 126"/>
                <a:gd name="T94" fmla="*/ 13 w 55"/>
                <a:gd name="T95" fmla="*/ 36 h 126"/>
                <a:gd name="T96" fmla="*/ 15 w 55"/>
                <a:gd name="T97" fmla="*/ 31 h 126"/>
                <a:gd name="T98" fmla="*/ 29 w 55"/>
                <a:gd name="T99" fmla="*/ 28 h 126"/>
                <a:gd name="T100" fmla="*/ 9 w 55"/>
                <a:gd name="T101" fmla="*/ 28 h 126"/>
                <a:gd name="T102" fmla="*/ 32 w 55"/>
                <a:gd name="T103" fmla="*/ 23 h 126"/>
                <a:gd name="T104" fmla="*/ 13 w 55"/>
                <a:gd name="T105" fmla="*/ 23 h 126"/>
                <a:gd name="T106" fmla="*/ 32 w 55"/>
                <a:gd name="T107" fmla="*/ 15 h 126"/>
                <a:gd name="T108" fmla="*/ 13 w 55"/>
                <a:gd name="T109" fmla="*/ 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5" h="126">
                  <a:moveTo>
                    <a:pt x="0" y="126"/>
                  </a:moveTo>
                  <a:cubicBezTo>
                    <a:pt x="55" y="126"/>
                    <a:pt x="55" y="126"/>
                    <a:pt x="55" y="126"/>
                  </a:cubicBezTo>
                  <a:cubicBezTo>
                    <a:pt x="55" y="8"/>
                    <a:pt x="55" y="8"/>
                    <a:pt x="55" y="8"/>
                  </a:cubicBezTo>
                  <a:cubicBezTo>
                    <a:pt x="38" y="0"/>
                    <a:pt x="38" y="0"/>
                    <a:pt x="38" y="0"/>
                  </a:cubicBezTo>
                  <a:cubicBezTo>
                    <a:pt x="0" y="8"/>
                    <a:pt x="0" y="8"/>
                    <a:pt x="0" y="8"/>
                  </a:cubicBezTo>
                  <a:cubicBezTo>
                    <a:pt x="0" y="126"/>
                    <a:pt x="0" y="126"/>
                    <a:pt x="0" y="126"/>
                  </a:cubicBezTo>
                  <a:close/>
                  <a:moveTo>
                    <a:pt x="9" y="20"/>
                  </a:moveTo>
                  <a:cubicBezTo>
                    <a:pt x="9" y="19"/>
                    <a:pt x="10" y="19"/>
                    <a:pt x="11" y="19"/>
                  </a:cubicBezTo>
                  <a:cubicBezTo>
                    <a:pt x="11" y="20"/>
                    <a:pt x="11" y="21"/>
                    <a:pt x="11" y="22"/>
                  </a:cubicBezTo>
                  <a:cubicBezTo>
                    <a:pt x="10" y="22"/>
                    <a:pt x="9" y="22"/>
                    <a:pt x="9" y="23"/>
                  </a:cubicBezTo>
                  <a:cubicBezTo>
                    <a:pt x="9" y="22"/>
                    <a:pt x="9" y="21"/>
                    <a:pt x="9" y="20"/>
                  </a:cubicBezTo>
                  <a:close/>
                  <a:moveTo>
                    <a:pt x="29" y="12"/>
                  </a:moveTo>
                  <a:cubicBezTo>
                    <a:pt x="30" y="11"/>
                    <a:pt x="31" y="11"/>
                    <a:pt x="32" y="11"/>
                  </a:cubicBezTo>
                  <a:cubicBezTo>
                    <a:pt x="32" y="12"/>
                    <a:pt x="32" y="13"/>
                    <a:pt x="32" y="14"/>
                  </a:cubicBezTo>
                  <a:cubicBezTo>
                    <a:pt x="31" y="14"/>
                    <a:pt x="30" y="14"/>
                    <a:pt x="29" y="15"/>
                  </a:cubicBezTo>
                  <a:cubicBezTo>
                    <a:pt x="29" y="14"/>
                    <a:pt x="29" y="13"/>
                    <a:pt x="29" y="12"/>
                  </a:cubicBezTo>
                  <a:close/>
                  <a:moveTo>
                    <a:pt x="13" y="15"/>
                  </a:moveTo>
                  <a:cubicBezTo>
                    <a:pt x="13" y="15"/>
                    <a:pt x="14" y="14"/>
                    <a:pt x="15" y="14"/>
                  </a:cubicBezTo>
                  <a:cubicBezTo>
                    <a:pt x="15" y="15"/>
                    <a:pt x="15" y="16"/>
                    <a:pt x="15" y="17"/>
                  </a:cubicBezTo>
                  <a:cubicBezTo>
                    <a:pt x="14" y="17"/>
                    <a:pt x="13" y="17"/>
                    <a:pt x="13" y="18"/>
                  </a:cubicBezTo>
                  <a:cubicBezTo>
                    <a:pt x="13" y="17"/>
                    <a:pt x="13" y="16"/>
                    <a:pt x="13" y="15"/>
                  </a:cubicBezTo>
                  <a:close/>
                  <a:moveTo>
                    <a:pt x="9" y="15"/>
                  </a:moveTo>
                  <a:cubicBezTo>
                    <a:pt x="9" y="15"/>
                    <a:pt x="10" y="15"/>
                    <a:pt x="11" y="15"/>
                  </a:cubicBezTo>
                  <a:cubicBezTo>
                    <a:pt x="11" y="16"/>
                    <a:pt x="11" y="17"/>
                    <a:pt x="11" y="18"/>
                  </a:cubicBezTo>
                  <a:cubicBezTo>
                    <a:pt x="10" y="18"/>
                    <a:pt x="9" y="18"/>
                    <a:pt x="9" y="18"/>
                  </a:cubicBezTo>
                  <a:cubicBezTo>
                    <a:pt x="9" y="17"/>
                    <a:pt x="9" y="16"/>
                    <a:pt x="9" y="15"/>
                  </a:cubicBezTo>
                  <a:close/>
                  <a:moveTo>
                    <a:pt x="25" y="47"/>
                  </a:moveTo>
                  <a:cubicBezTo>
                    <a:pt x="26" y="47"/>
                    <a:pt x="27" y="47"/>
                    <a:pt x="28" y="46"/>
                  </a:cubicBezTo>
                  <a:cubicBezTo>
                    <a:pt x="28" y="47"/>
                    <a:pt x="28" y="48"/>
                    <a:pt x="28" y="49"/>
                  </a:cubicBezTo>
                  <a:cubicBezTo>
                    <a:pt x="27" y="50"/>
                    <a:pt x="26" y="50"/>
                    <a:pt x="25" y="50"/>
                  </a:cubicBezTo>
                  <a:cubicBezTo>
                    <a:pt x="25" y="49"/>
                    <a:pt x="25" y="48"/>
                    <a:pt x="25" y="47"/>
                  </a:cubicBezTo>
                  <a:close/>
                  <a:moveTo>
                    <a:pt x="25" y="51"/>
                  </a:moveTo>
                  <a:cubicBezTo>
                    <a:pt x="26" y="51"/>
                    <a:pt x="27" y="51"/>
                    <a:pt x="28" y="51"/>
                  </a:cubicBezTo>
                  <a:cubicBezTo>
                    <a:pt x="28" y="52"/>
                    <a:pt x="28" y="53"/>
                    <a:pt x="28" y="54"/>
                  </a:cubicBezTo>
                  <a:cubicBezTo>
                    <a:pt x="27" y="54"/>
                    <a:pt x="26" y="54"/>
                    <a:pt x="25" y="54"/>
                  </a:cubicBezTo>
                  <a:cubicBezTo>
                    <a:pt x="25" y="53"/>
                    <a:pt x="25" y="52"/>
                    <a:pt x="25" y="51"/>
                  </a:cubicBezTo>
                  <a:close/>
                  <a:moveTo>
                    <a:pt x="25" y="55"/>
                  </a:moveTo>
                  <a:cubicBezTo>
                    <a:pt x="26" y="55"/>
                    <a:pt x="27" y="55"/>
                    <a:pt x="28" y="55"/>
                  </a:cubicBezTo>
                  <a:cubicBezTo>
                    <a:pt x="28" y="56"/>
                    <a:pt x="28" y="57"/>
                    <a:pt x="28" y="58"/>
                  </a:cubicBezTo>
                  <a:cubicBezTo>
                    <a:pt x="27" y="58"/>
                    <a:pt x="26" y="58"/>
                    <a:pt x="25" y="58"/>
                  </a:cubicBezTo>
                  <a:cubicBezTo>
                    <a:pt x="25" y="57"/>
                    <a:pt x="25" y="56"/>
                    <a:pt x="25" y="55"/>
                  </a:cubicBezTo>
                  <a:close/>
                  <a:moveTo>
                    <a:pt x="25" y="68"/>
                  </a:moveTo>
                  <a:cubicBezTo>
                    <a:pt x="26" y="68"/>
                    <a:pt x="27" y="68"/>
                    <a:pt x="28" y="68"/>
                  </a:cubicBezTo>
                  <a:cubicBezTo>
                    <a:pt x="28" y="69"/>
                    <a:pt x="28" y="70"/>
                    <a:pt x="28" y="71"/>
                  </a:cubicBezTo>
                  <a:cubicBezTo>
                    <a:pt x="27" y="71"/>
                    <a:pt x="26" y="71"/>
                    <a:pt x="25" y="71"/>
                  </a:cubicBezTo>
                  <a:cubicBezTo>
                    <a:pt x="25" y="70"/>
                    <a:pt x="25" y="69"/>
                    <a:pt x="25" y="68"/>
                  </a:cubicBezTo>
                  <a:close/>
                  <a:moveTo>
                    <a:pt x="25" y="81"/>
                  </a:moveTo>
                  <a:cubicBezTo>
                    <a:pt x="26" y="81"/>
                    <a:pt x="27" y="81"/>
                    <a:pt x="28" y="81"/>
                  </a:cubicBezTo>
                  <a:cubicBezTo>
                    <a:pt x="28" y="82"/>
                    <a:pt x="28" y="83"/>
                    <a:pt x="28" y="84"/>
                  </a:cubicBezTo>
                  <a:cubicBezTo>
                    <a:pt x="27" y="84"/>
                    <a:pt x="26" y="84"/>
                    <a:pt x="25" y="84"/>
                  </a:cubicBezTo>
                  <a:cubicBezTo>
                    <a:pt x="25" y="83"/>
                    <a:pt x="25" y="82"/>
                    <a:pt x="25" y="81"/>
                  </a:cubicBezTo>
                  <a:close/>
                  <a:moveTo>
                    <a:pt x="25" y="94"/>
                  </a:moveTo>
                  <a:cubicBezTo>
                    <a:pt x="26" y="94"/>
                    <a:pt x="27" y="94"/>
                    <a:pt x="28" y="94"/>
                  </a:cubicBezTo>
                  <a:cubicBezTo>
                    <a:pt x="28" y="95"/>
                    <a:pt x="28" y="96"/>
                    <a:pt x="28" y="97"/>
                  </a:cubicBezTo>
                  <a:cubicBezTo>
                    <a:pt x="27" y="97"/>
                    <a:pt x="26" y="97"/>
                    <a:pt x="25" y="97"/>
                  </a:cubicBezTo>
                  <a:cubicBezTo>
                    <a:pt x="25" y="96"/>
                    <a:pt x="25" y="95"/>
                    <a:pt x="25" y="94"/>
                  </a:cubicBezTo>
                  <a:close/>
                  <a:moveTo>
                    <a:pt x="25" y="98"/>
                  </a:moveTo>
                  <a:cubicBezTo>
                    <a:pt x="26" y="98"/>
                    <a:pt x="27" y="98"/>
                    <a:pt x="28" y="98"/>
                  </a:cubicBezTo>
                  <a:cubicBezTo>
                    <a:pt x="28" y="99"/>
                    <a:pt x="28" y="100"/>
                    <a:pt x="28" y="101"/>
                  </a:cubicBezTo>
                  <a:cubicBezTo>
                    <a:pt x="27" y="101"/>
                    <a:pt x="26" y="101"/>
                    <a:pt x="25" y="101"/>
                  </a:cubicBezTo>
                  <a:cubicBezTo>
                    <a:pt x="25" y="100"/>
                    <a:pt x="25" y="99"/>
                    <a:pt x="25" y="98"/>
                  </a:cubicBezTo>
                  <a:close/>
                  <a:moveTo>
                    <a:pt x="25" y="103"/>
                  </a:moveTo>
                  <a:cubicBezTo>
                    <a:pt x="26" y="103"/>
                    <a:pt x="27" y="103"/>
                    <a:pt x="28" y="103"/>
                  </a:cubicBezTo>
                  <a:cubicBezTo>
                    <a:pt x="28" y="104"/>
                    <a:pt x="28" y="105"/>
                    <a:pt x="28" y="105"/>
                  </a:cubicBezTo>
                  <a:cubicBezTo>
                    <a:pt x="27" y="105"/>
                    <a:pt x="26" y="105"/>
                    <a:pt x="25" y="105"/>
                  </a:cubicBezTo>
                  <a:cubicBezTo>
                    <a:pt x="25" y="105"/>
                    <a:pt x="25" y="104"/>
                    <a:pt x="25" y="103"/>
                  </a:cubicBezTo>
                  <a:close/>
                  <a:moveTo>
                    <a:pt x="29" y="102"/>
                  </a:moveTo>
                  <a:cubicBezTo>
                    <a:pt x="30" y="102"/>
                    <a:pt x="31" y="102"/>
                    <a:pt x="32" y="102"/>
                  </a:cubicBezTo>
                  <a:cubicBezTo>
                    <a:pt x="32" y="103"/>
                    <a:pt x="32" y="105"/>
                    <a:pt x="32" y="105"/>
                  </a:cubicBezTo>
                  <a:cubicBezTo>
                    <a:pt x="31" y="105"/>
                    <a:pt x="30" y="105"/>
                    <a:pt x="29" y="105"/>
                  </a:cubicBezTo>
                  <a:cubicBezTo>
                    <a:pt x="29" y="105"/>
                    <a:pt x="29" y="104"/>
                    <a:pt x="29" y="102"/>
                  </a:cubicBezTo>
                  <a:close/>
                  <a:moveTo>
                    <a:pt x="21" y="103"/>
                  </a:moveTo>
                  <a:cubicBezTo>
                    <a:pt x="22" y="103"/>
                    <a:pt x="22" y="103"/>
                    <a:pt x="23" y="103"/>
                  </a:cubicBezTo>
                  <a:cubicBezTo>
                    <a:pt x="23" y="104"/>
                    <a:pt x="23" y="105"/>
                    <a:pt x="23" y="105"/>
                  </a:cubicBezTo>
                  <a:cubicBezTo>
                    <a:pt x="22" y="105"/>
                    <a:pt x="22" y="105"/>
                    <a:pt x="21" y="105"/>
                  </a:cubicBezTo>
                  <a:cubicBezTo>
                    <a:pt x="21" y="105"/>
                    <a:pt x="21" y="104"/>
                    <a:pt x="21" y="103"/>
                  </a:cubicBezTo>
                  <a:close/>
                  <a:moveTo>
                    <a:pt x="17" y="103"/>
                  </a:moveTo>
                  <a:cubicBezTo>
                    <a:pt x="17" y="103"/>
                    <a:pt x="18" y="103"/>
                    <a:pt x="19" y="103"/>
                  </a:cubicBezTo>
                  <a:cubicBezTo>
                    <a:pt x="19" y="104"/>
                    <a:pt x="19" y="105"/>
                    <a:pt x="19" y="105"/>
                  </a:cubicBezTo>
                  <a:cubicBezTo>
                    <a:pt x="18" y="105"/>
                    <a:pt x="17" y="105"/>
                    <a:pt x="17" y="105"/>
                  </a:cubicBezTo>
                  <a:cubicBezTo>
                    <a:pt x="17" y="105"/>
                    <a:pt x="17" y="104"/>
                    <a:pt x="17" y="103"/>
                  </a:cubicBezTo>
                  <a:close/>
                  <a:moveTo>
                    <a:pt x="12" y="103"/>
                  </a:moveTo>
                  <a:cubicBezTo>
                    <a:pt x="13" y="103"/>
                    <a:pt x="14" y="103"/>
                    <a:pt x="15" y="103"/>
                  </a:cubicBezTo>
                  <a:cubicBezTo>
                    <a:pt x="15" y="104"/>
                    <a:pt x="15" y="105"/>
                    <a:pt x="15" y="105"/>
                  </a:cubicBezTo>
                  <a:cubicBezTo>
                    <a:pt x="14" y="105"/>
                    <a:pt x="13" y="105"/>
                    <a:pt x="12" y="105"/>
                  </a:cubicBezTo>
                  <a:cubicBezTo>
                    <a:pt x="12" y="105"/>
                    <a:pt x="12" y="104"/>
                    <a:pt x="12" y="103"/>
                  </a:cubicBezTo>
                  <a:close/>
                  <a:moveTo>
                    <a:pt x="29" y="98"/>
                  </a:moveTo>
                  <a:cubicBezTo>
                    <a:pt x="30" y="98"/>
                    <a:pt x="31" y="98"/>
                    <a:pt x="32" y="98"/>
                  </a:cubicBezTo>
                  <a:cubicBezTo>
                    <a:pt x="32" y="99"/>
                    <a:pt x="32" y="100"/>
                    <a:pt x="32" y="101"/>
                  </a:cubicBezTo>
                  <a:cubicBezTo>
                    <a:pt x="31" y="101"/>
                    <a:pt x="30" y="101"/>
                    <a:pt x="29" y="101"/>
                  </a:cubicBezTo>
                  <a:cubicBezTo>
                    <a:pt x="29" y="100"/>
                    <a:pt x="29" y="99"/>
                    <a:pt x="29" y="98"/>
                  </a:cubicBezTo>
                  <a:close/>
                  <a:moveTo>
                    <a:pt x="21" y="98"/>
                  </a:moveTo>
                  <a:cubicBezTo>
                    <a:pt x="22" y="98"/>
                    <a:pt x="22" y="98"/>
                    <a:pt x="23" y="98"/>
                  </a:cubicBezTo>
                  <a:cubicBezTo>
                    <a:pt x="23" y="99"/>
                    <a:pt x="23" y="100"/>
                    <a:pt x="23" y="101"/>
                  </a:cubicBezTo>
                  <a:cubicBezTo>
                    <a:pt x="22" y="101"/>
                    <a:pt x="22" y="101"/>
                    <a:pt x="21" y="101"/>
                  </a:cubicBezTo>
                  <a:cubicBezTo>
                    <a:pt x="21" y="100"/>
                    <a:pt x="21" y="99"/>
                    <a:pt x="21" y="98"/>
                  </a:cubicBezTo>
                  <a:close/>
                  <a:moveTo>
                    <a:pt x="17" y="98"/>
                  </a:moveTo>
                  <a:cubicBezTo>
                    <a:pt x="17" y="98"/>
                    <a:pt x="18" y="98"/>
                    <a:pt x="19" y="98"/>
                  </a:cubicBezTo>
                  <a:cubicBezTo>
                    <a:pt x="19" y="99"/>
                    <a:pt x="19" y="100"/>
                    <a:pt x="19" y="101"/>
                  </a:cubicBezTo>
                  <a:cubicBezTo>
                    <a:pt x="18" y="101"/>
                    <a:pt x="17" y="101"/>
                    <a:pt x="17" y="101"/>
                  </a:cubicBezTo>
                  <a:cubicBezTo>
                    <a:pt x="17" y="100"/>
                    <a:pt x="17" y="99"/>
                    <a:pt x="17" y="98"/>
                  </a:cubicBezTo>
                  <a:close/>
                  <a:moveTo>
                    <a:pt x="29" y="94"/>
                  </a:moveTo>
                  <a:cubicBezTo>
                    <a:pt x="30" y="94"/>
                    <a:pt x="31" y="94"/>
                    <a:pt x="32" y="94"/>
                  </a:cubicBezTo>
                  <a:cubicBezTo>
                    <a:pt x="32" y="95"/>
                    <a:pt x="32" y="96"/>
                    <a:pt x="32" y="97"/>
                  </a:cubicBezTo>
                  <a:cubicBezTo>
                    <a:pt x="31" y="97"/>
                    <a:pt x="30" y="97"/>
                    <a:pt x="29" y="97"/>
                  </a:cubicBezTo>
                  <a:cubicBezTo>
                    <a:pt x="29" y="96"/>
                    <a:pt x="29" y="95"/>
                    <a:pt x="29" y="94"/>
                  </a:cubicBezTo>
                  <a:close/>
                  <a:moveTo>
                    <a:pt x="21" y="94"/>
                  </a:moveTo>
                  <a:cubicBezTo>
                    <a:pt x="22" y="94"/>
                    <a:pt x="22" y="94"/>
                    <a:pt x="23" y="94"/>
                  </a:cubicBezTo>
                  <a:cubicBezTo>
                    <a:pt x="23" y="95"/>
                    <a:pt x="23" y="96"/>
                    <a:pt x="23" y="97"/>
                  </a:cubicBezTo>
                  <a:cubicBezTo>
                    <a:pt x="22" y="97"/>
                    <a:pt x="22" y="97"/>
                    <a:pt x="21" y="97"/>
                  </a:cubicBezTo>
                  <a:cubicBezTo>
                    <a:pt x="21" y="96"/>
                    <a:pt x="21" y="95"/>
                    <a:pt x="21" y="94"/>
                  </a:cubicBezTo>
                  <a:close/>
                  <a:moveTo>
                    <a:pt x="12" y="94"/>
                  </a:moveTo>
                  <a:cubicBezTo>
                    <a:pt x="13" y="94"/>
                    <a:pt x="14" y="94"/>
                    <a:pt x="15" y="94"/>
                  </a:cubicBezTo>
                  <a:cubicBezTo>
                    <a:pt x="15" y="95"/>
                    <a:pt x="15" y="96"/>
                    <a:pt x="15" y="97"/>
                  </a:cubicBezTo>
                  <a:cubicBezTo>
                    <a:pt x="14" y="97"/>
                    <a:pt x="13" y="97"/>
                    <a:pt x="12" y="97"/>
                  </a:cubicBezTo>
                  <a:cubicBezTo>
                    <a:pt x="12" y="96"/>
                    <a:pt x="12" y="95"/>
                    <a:pt x="12" y="94"/>
                  </a:cubicBezTo>
                  <a:close/>
                  <a:moveTo>
                    <a:pt x="9" y="94"/>
                  </a:moveTo>
                  <a:cubicBezTo>
                    <a:pt x="9" y="94"/>
                    <a:pt x="10" y="94"/>
                    <a:pt x="11" y="94"/>
                  </a:cubicBezTo>
                  <a:cubicBezTo>
                    <a:pt x="11" y="95"/>
                    <a:pt x="11" y="96"/>
                    <a:pt x="11" y="97"/>
                  </a:cubicBezTo>
                  <a:cubicBezTo>
                    <a:pt x="10" y="97"/>
                    <a:pt x="9" y="97"/>
                    <a:pt x="9" y="97"/>
                  </a:cubicBezTo>
                  <a:cubicBezTo>
                    <a:pt x="9" y="96"/>
                    <a:pt x="9" y="95"/>
                    <a:pt x="9" y="94"/>
                  </a:cubicBezTo>
                  <a:close/>
                  <a:moveTo>
                    <a:pt x="29" y="90"/>
                  </a:moveTo>
                  <a:cubicBezTo>
                    <a:pt x="30" y="89"/>
                    <a:pt x="31" y="89"/>
                    <a:pt x="32" y="89"/>
                  </a:cubicBezTo>
                  <a:cubicBezTo>
                    <a:pt x="32" y="90"/>
                    <a:pt x="32" y="91"/>
                    <a:pt x="32" y="92"/>
                  </a:cubicBezTo>
                  <a:cubicBezTo>
                    <a:pt x="31" y="92"/>
                    <a:pt x="30" y="93"/>
                    <a:pt x="29" y="93"/>
                  </a:cubicBezTo>
                  <a:cubicBezTo>
                    <a:pt x="29" y="92"/>
                    <a:pt x="29" y="91"/>
                    <a:pt x="29" y="90"/>
                  </a:cubicBezTo>
                  <a:close/>
                  <a:moveTo>
                    <a:pt x="21" y="90"/>
                  </a:moveTo>
                  <a:cubicBezTo>
                    <a:pt x="22" y="90"/>
                    <a:pt x="22" y="90"/>
                    <a:pt x="23" y="90"/>
                  </a:cubicBezTo>
                  <a:cubicBezTo>
                    <a:pt x="23" y="91"/>
                    <a:pt x="23" y="92"/>
                    <a:pt x="23" y="93"/>
                  </a:cubicBezTo>
                  <a:cubicBezTo>
                    <a:pt x="22" y="93"/>
                    <a:pt x="22" y="93"/>
                    <a:pt x="21" y="93"/>
                  </a:cubicBezTo>
                  <a:cubicBezTo>
                    <a:pt x="21" y="92"/>
                    <a:pt x="21" y="91"/>
                    <a:pt x="21" y="90"/>
                  </a:cubicBezTo>
                  <a:close/>
                  <a:moveTo>
                    <a:pt x="12" y="90"/>
                  </a:moveTo>
                  <a:cubicBezTo>
                    <a:pt x="13" y="90"/>
                    <a:pt x="14" y="90"/>
                    <a:pt x="15" y="90"/>
                  </a:cubicBezTo>
                  <a:cubicBezTo>
                    <a:pt x="15" y="91"/>
                    <a:pt x="15" y="92"/>
                    <a:pt x="15" y="93"/>
                  </a:cubicBezTo>
                  <a:cubicBezTo>
                    <a:pt x="14" y="93"/>
                    <a:pt x="13" y="93"/>
                    <a:pt x="12" y="93"/>
                  </a:cubicBezTo>
                  <a:cubicBezTo>
                    <a:pt x="12" y="92"/>
                    <a:pt x="12" y="91"/>
                    <a:pt x="12" y="90"/>
                  </a:cubicBezTo>
                  <a:close/>
                  <a:moveTo>
                    <a:pt x="21" y="86"/>
                  </a:moveTo>
                  <a:cubicBezTo>
                    <a:pt x="22" y="86"/>
                    <a:pt x="22" y="85"/>
                    <a:pt x="23" y="85"/>
                  </a:cubicBezTo>
                  <a:cubicBezTo>
                    <a:pt x="23" y="86"/>
                    <a:pt x="23" y="87"/>
                    <a:pt x="23" y="88"/>
                  </a:cubicBezTo>
                  <a:cubicBezTo>
                    <a:pt x="22" y="88"/>
                    <a:pt x="22" y="88"/>
                    <a:pt x="21" y="88"/>
                  </a:cubicBezTo>
                  <a:cubicBezTo>
                    <a:pt x="21" y="88"/>
                    <a:pt x="21" y="87"/>
                    <a:pt x="21" y="86"/>
                  </a:cubicBezTo>
                  <a:close/>
                  <a:moveTo>
                    <a:pt x="17" y="86"/>
                  </a:moveTo>
                  <a:cubicBezTo>
                    <a:pt x="17" y="86"/>
                    <a:pt x="18" y="86"/>
                    <a:pt x="19" y="86"/>
                  </a:cubicBezTo>
                  <a:cubicBezTo>
                    <a:pt x="19" y="87"/>
                    <a:pt x="19" y="88"/>
                    <a:pt x="19" y="89"/>
                  </a:cubicBezTo>
                  <a:cubicBezTo>
                    <a:pt x="18" y="89"/>
                    <a:pt x="17" y="89"/>
                    <a:pt x="17" y="89"/>
                  </a:cubicBezTo>
                  <a:cubicBezTo>
                    <a:pt x="17" y="88"/>
                    <a:pt x="17" y="87"/>
                    <a:pt x="17" y="86"/>
                  </a:cubicBezTo>
                  <a:close/>
                  <a:moveTo>
                    <a:pt x="12" y="86"/>
                  </a:moveTo>
                  <a:cubicBezTo>
                    <a:pt x="13" y="86"/>
                    <a:pt x="14" y="86"/>
                    <a:pt x="15" y="86"/>
                  </a:cubicBezTo>
                  <a:cubicBezTo>
                    <a:pt x="15" y="87"/>
                    <a:pt x="15" y="88"/>
                    <a:pt x="15" y="89"/>
                  </a:cubicBezTo>
                  <a:cubicBezTo>
                    <a:pt x="14" y="89"/>
                    <a:pt x="13" y="89"/>
                    <a:pt x="12" y="89"/>
                  </a:cubicBezTo>
                  <a:cubicBezTo>
                    <a:pt x="12" y="88"/>
                    <a:pt x="12" y="87"/>
                    <a:pt x="12" y="86"/>
                  </a:cubicBezTo>
                  <a:close/>
                  <a:moveTo>
                    <a:pt x="29" y="81"/>
                  </a:moveTo>
                  <a:cubicBezTo>
                    <a:pt x="30" y="81"/>
                    <a:pt x="31" y="81"/>
                    <a:pt x="32" y="81"/>
                  </a:cubicBezTo>
                  <a:cubicBezTo>
                    <a:pt x="32" y="82"/>
                    <a:pt x="32" y="83"/>
                    <a:pt x="32" y="84"/>
                  </a:cubicBezTo>
                  <a:cubicBezTo>
                    <a:pt x="31" y="84"/>
                    <a:pt x="30" y="84"/>
                    <a:pt x="29" y="84"/>
                  </a:cubicBezTo>
                  <a:cubicBezTo>
                    <a:pt x="29" y="83"/>
                    <a:pt x="29" y="82"/>
                    <a:pt x="29" y="81"/>
                  </a:cubicBezTo>
                  <a:close/>
                  <a:moveTo>
                    <a:pt x="21" y="81"/>
                  </a:moveTo>
                  <a:cubicBezTo>
                    <a:pt x="22" y="81"/>
                    <a:pt x="22" y="81"/>
                    <a:pt x="23" y="81"/>
                  </a:cubicBezTo>
                  <a:cubicBezTo>
                    <a:pt x="23" y="82"/>
                    <a:pt x="23" y="83"/>
                    <a:pt x="23" y="84"/>
                  </a:cubicBezTo>
                  <a:cubicBezTo>
                    <a:pt x="22" y="84"/>
                    <a:pt x="22" y="84"/>
                    <a:pt x="21" y="84"/>
                  </a:cubicBezTo>
                  <a:cubicBezTo>
                    <a:pt x="21" y="83"/>
                    <a:pt x="21" y="82"/>
                    <a:pt x="21" y="81"/>
                  </a:cubicBezTo>
                  <a:close/>
                  <a:moveTo>
                    <a:pt x="17" y="81"/>
                  </a:moveTo>
                  <a:cubicBezTo>
                    <a:pt x="17" y="81"/>
                    <a:pt x="18" y="81"/>
                    <a:pt x="19" y="81"/>
                  </a:cubicBezTo>
                  <a:cubicBezTo>
                    <a:pt x="19" y="82"/>
                    <a:pt x="19" y="83"/>
                    <a:pt x="19" y="84"/>
                  </a:cubicBezTo>
                  <a:cubicBezTo>
                    <a:pt x="18" y="84"/>
                    <a:pt x="17" y="84"/>
                    <a:pt x="17" y="84"/>
                  </a:cubicBezTo>
                  <a:cubicBezTo>
                    <a:pt x="17" y="83"/>
                    <a:pt x="17" y="82"/>
                    <a:pt x="17" y="81"/>
                  </a:cubicBezTo>
                  <a:close/>
                  <a:moveTo>
                    <a:pt x="13" y="82"/>
                  </a:moveTo>
                  <a:cubicBezTo>
                    <a:pt x="13" y="82"/>
                    <a:pt x="14" y="82"/>
                    <a:pt x="15" y="82"/>
                  </a:cubicBezTo>
                  <a:cubicBezTo>
                    <a:pt x="15" y="83"/>
                    <a:pt x="15" y="83"/>
                    <a:pt x="15" y="84"/>
                  </a:cubicBezTo>
                  <a:cubicBezTo>
                    <a:pt x="14" y="85"/>
                    <a:pt x="13" y="85"/>
                    <a:pt x="12" y="85"/>
                  </a:cubicBezTo>
                  <a:cubicBezTo>
                    <a:pt x="13" y="84"/>
                    <a:pt x="13" y="83"/>
                    <a:pt x="13" y="82"/>
                  </a:cubicBezTo>
                  <a:close/>
                  <a:moveTo>
                    <a:pt x="9" y="74"/>
                  </a:moveTo>
                  <a:cubicBezTo>
                    <a:pt x="9" y="74"/>
                    <a:pt x="10" y="73"/>
                    <a:pt x="11" y="73"/>
                  </a:cubicBezTo>
                  <a:cubicBezTo>
                    <a:pt x="11" y="74"/>
                    <a:pt x="11" y="75"/>
                    <a:pt x="11" y="76"/>
                  </a:cubicBezTo>
                  <a:cubicBezTo>
                    <a:pt x="10" y="76"/>
                    <a:pt x="9" y="76"/>
                    <a:pt x="9" y="76"/>
                  </a:cubicBezTo>
                  <a:cubicBezTo>
                    <a:pt x="9" y="76"/>
                    <a:pt x="9" y="75"/>
                    <a:pt x="9" y="74"/>
                  </a:cubicBezTo>
                  <a:close/>
                  <a:moveTo>
                    <a:pt x="29" y="68"/>
                  </a:moveTo>
                  <a:cubicBezTo>
                    <a:pt x="30" y="68"/>
                    <a:pt x="31" y="68"/>
                    <a:pt x="32" y="68"/>
                  </a:cubicBezTo>
                  <a:cubicBezTo>
                    <a:pt x="32" y="69"/>
                    <a:pt x="32" y="70"/>
                    <a:pt x="32" y="71"/>
                  </a:cubicBezTo>
                  <a:cubicBezTo>
                    <a:pt x="31" y="71"/>
                    <a:pt x="30" y="71"/>
                    <a:pt x="29" y="71"/>
                  </a:cubicBezTo>
                  <a:cubicBezTo>
                    <a:pt x="29" y="70"/>
                    <a:pt x="29" y="69"/>
                    <a:pt x="29" y="68"/>
                  </a:cubicBezTo>
                  <a:close/>
                  <a:moveTo>
                    <a:pt x="21" y="69"/>
                  </a:moveTo>
                  <a:cubicBezTo>
                    <a:pt x="22" y="68"/>
                    <a:pt x="22" y="68"/>
                    <a:pt x="23" y="68"/>
                  </a:cubicBezTo>
                  <a:cubicBezTo>
                    <a:pt x="23" y="69"/>
                    <a:pt x="23" y="70"/>
                    <a:pt x="23" y="71"/>
                  </a:cubicBezTo>
                  <a:cubicBezTo>
                    <a:pt x="22" y="71"/>
                    <a:pt x="22" y="71"/>
                    <a:pt x="21" y="71"/>
                  </a:cubicBezTo>
                  <a:cubicBezTo>
                    <a:pt x="21" y="70"/>
                    <a:pt x="21" y="70"/>
                    <a:pt x="21" y="69"/>
                  </a:cubicBezTo>
                  <a:close/>
                  <a:moveTo>
                    <a:pt x="17" y="69"/>
                  </a:moveTo>
                  <a:cubicBezTo>
                    <a:pt x="17" y="69"/>
                    <a:pt x="18" y="69"/>
                    <a:pt x="19" y="69"/>
                  </a:cubicBezTo>
                  <a:cubicBezTo>
                    <a:pt x="19" y="70"/>
                    <a:pt x="19" y="71"/>
                    <a:pt x="19" y="72"/>
                  </a:cubicBezTo>
                  <a:cubicBezTo>
                    <a:pt x="18" y="72"/>
                    <a:pt x="17" y="72"/>
                    <a:pt x="17" y="72"/>
                  </a:cubicBezTo>
                  <a:cubicBezTo>
                    <a:pt x="17" y="71"/>
                    <a:pt x="17" y="70"/>
                    <a:pt x="17" y="69"/>
                  </a:cubicBezTo>
                  <a:close/>
                  <a:moveTo>
                    <a:pt x="13" y="69"/>
                  </a:moveTo>
                  <a:cubicBezTo>
                    <a:pt x="13" y="69"/>
                    <a:pt x="14" y="69"/>
                    <a:pt x="15" y="69"/>
                  </a:cubicBezTo>
                  <a:cubicBezTo>
                    <a:pt x="15" y="70"/>
                    <a:pt x="15" y="71"/>
                    <a:pt x="15" y="72"/>
                  </a:cubicBezTo>
                  <a:cubicBezTo>
                    <a:pt x="14" y="72"/>
                    <a:pt x="13" y="72"/>
                    <a:pt x="13" y="72"/>
                  </a:cubicBezTo>
                  <a:cubicBezTo>
                    <a:pt x="13" y="71"/>
                    <a:pt x="13" y="70"/>
                    <a:pt x="13" y="69"/>
                  </a:cubicBezTo>
                  <a:close/>
                  <a:moveTo>
                    <a:pt x="9" y="69"/>
                  </a:moveTo>
                  <a:cubicBezTo>
                    <a:pt x="9" y="69"/>
                    <a:pt x="10" y="69"/>
                    <a:pt x="11" y="69"/>
                  </a:cubicBezTo>
                  <a:cubicBezTo>
                    <a:pt x="11" y="70"/>
                    <a:pt x="11" y="71"/>
                    <a:pt x="11" y="72"/>
                  </a:cubicBezTo>
                  <a:cubicBezTo>
                    <a:pt x="10" y="72"/>
                    <a:pt x="9" y="72"/>
                    <a:pt x="9" y="72"/>
                  </a:cubicBezTo>
                  <a:cubicBezTo>
                    <a:pt x="9" y="71"/>
                    <a:pt x="9" y="70"/>
                    <a:pt x="9" y="69"/>
                  </a:cubicBezTo>
                  <a:close/>
                  <a:moveTo>
                    <a:pt x="29" y="64"/>
                  </a:moveTo>
                  <a:cubicBezTo>
                    <a:pt x="30" y="63"/>
                    <a:pt x="31" y="63"/>
                    <a:pt x="32" y="63"/>
                  </a:cubicBezTo>
                  <a:cubicBezTo>
                    <a:pt x="32" y="64"/>
                    <a:pt x="32" y="65"/>
                    <a:pt x="32" y="66"/>
                  </a:cubicBezTo>
                  <a:cubicBezTo>
                    <a:pt x="31" y="66"/>
                    <a:pt x="30" y="66"/>
                    <a:pt x="29" y="67"/>
                  </a:cubicBezTo>
                  <a:cubicBezTo>
                    <a:pt x="29" y="66"/>
                    <a:pt x="29" y="65"/>
                    <a:pt x="29" y="64"/>
                  </a:cubicBezTo>
                  <a:close/>
                  <a:moveTo>
                    <a:pt x="21" y="64"/>
                  </a:moveTo>
                  <a:cubicBezTo>
                    <a:pt x="22" y="64"/>
                    <a:pt x="22" y="64"/>
                    <a:pt x="23" y="64"/>
                  </a:cubicBezTo>
                  <a:cubicBezTo>
                    <a:pt x="23" y="65"/>
                    <a:pt x="23" y="66"/>
                    <a:pt x="23" y="67"/>
                  </a:cubicBezTo>
                  <a:cubicBezTo>
                    <a:pt x="22" y="67"/>
                    <a:pt x="22" y="67"/>
                    <a:pt x="21" y="67"/>
                  </a:cubicBezTo>
                  <a:cubicBezTo>
                    <a:pt x="21" y="66"/>
                    <a:pt x="21" y="65"/>
                    <a:pt x="21" y="64"/>
                  </a:cubicBezTo>
                  <a:close/>
                  <a:moveTo>
                    <a:pt x="17" y="65"/>
                  </a:moveTo>
                  <a:cubicBezTo>
                    <a:pt x="17" y="65"/>
                    <a:pt x="18" y="64"/>
                    <a:pt x="19" y="64"/>
                  </a:cubicBezTo>
                  <a:cubicBezTo>
                    <a:pt x="19" y="65"/>
                    <a:pt x="19" y="66"/>
                    <a:pt x="19" y="67"/>
                  </a:cubicBezTo>
                  <a:cubicBezTo>
                    <a:pt x="18" y="67"/>
                    <a:pt x="17" y="67"/>
                    <a:pt x="17" y="68"/>
                  </a:cubicBezTo>
                  <a:cubicBezTo>
                    <a:pt x="17" y="67"/>
                    <a:pt x="17" y="66"/>
                    <a:pt x="17" y="65"/>
                  </a:cubicBezTo>
                  <a:close/>
                  <a:moveTo>
                    <a:pt x="13" y="65"/>
                  </a:moveTo>
                  <a:cubicBezTo>
                    <a:pt x="13" y="65"/>
                    <a:pt x="14" y="65"/>
                    <a:pt x="15" y="65"/>
                  </a:cubicBezTo>
                  <a:cubicBezTo>
                    <a:pt x="15" y="66"/>
                    <a:pt x="15" y="67"/>
                    <a:pt x="15" y="68"/>
                  </a:cubicBezTo>
                  <a:cubicBezTo>
                    <a:pt x="14" y="68"/>
                    <a:pt x="13" y="68"/>
                    <a:pt x="13" y="68"/>
                  </a:cubicBezTo>
                  <a:cubicBezTo>
                    <a:pt x="13" y="67"/>
                    <a:pt x="13" y="66"/>
                    <a:pt x="13" y="65"/>
                  </a:cubicBezTo>
                  <a:close/>
                  <a:moveTo>
                    <a:pt x="9" y="65"/>
                  </a:moveTo>
                  <a:cubicBezTo>
                    <a:pt x="9" y="65"/>
                    <a:pt x="10" y="65"/>
                    <a:pt x="11" y="65"/>
                  </a:cubicBezTo>
                  <a:cubicBezTo>
                    <a:pt x="11" y="66"/>
                    <a:pt x="11" y="67"/>
                    <a:pt x="11" y="68"/>
                  </a:cubicBezTo>
                  <a:cubicBezTo>
                    <a:pt x="10" y="68"/>
                    <a:pt x="9" y="68"/>
                    <a:pt x="9" y="68"/>
                  </a:cubicBezTo>
                  <a:cubicBezTo>
                    <a:pt x="9" y="67"/>
                    <a:pt x="9" y="66"/>
                    <a:pt x="9" y="65"/>
                  </a:cubicBezTo>
                  <a:close/>
                  <a:moveTo>
                    <a:pt x="29" y="59"/>
                  </a:moveTo>
                  <a:cubicBezTo>
                    <a:pt x="30" y="59"/>
                    <a:pt x="31" y="59"/>
                    <a:pt x="32" y="59"/>
                  </a:cubicBezTo>
                  <a:cubicBezTo>
                    <a:pt x="32" y="60"/>
                    <a:pt x="32" y="61"/>
                    <a:pt x="32" y="62"/>
                  </a:cubicBezTo>
                  <a:cubicBezTo>
                    <a:pt x="31" y="62"/>
                    <a:pt x="30" y="62"/>
                    <a:pt x="29" y="62"/>
                  </a:cubicBezTo>
                  <a:cubicBezTo>
                    <a:pt x="29" y="61"/>
                    <a:pt x="29" y="60"/>
                    <a:pt x="29" y="59"/>
                  </a:cubicBezTo>
                  <a:close/>
                  <a:moveTo>
                    <a:pt x="21" y="60"/>
                  </a:moveTo>
                  <a:cubicBezTo>
                    <a:pt x="22" y="60"/>
                    <a:pt x="22" y="60"/>
                    <a:pt x="23" y="60"/>
                  </a:cubicBezTo>
                  <a:cubicBezTo>
                    <a:pt x="23" y="61"/>
                    <a:pt x="23" y="62"/>
                    <a:pt x="23" y="63"/>
                  </a:cubicBezTo>
                  <a:cubicBezTo>
                    <a:pt x="22" y="63"/>
                    <a:pt x="22" y="63"/>
                    <a:pt x="21" y="63"/>
                  </a:cubicBezTo>
                  <a:cubicBezTo>
                    <a:pt x="21" y="62"/>
                    <a:pt x="21" y="61"/>
                    <a:pt x="21" y="60"/>
                  </a:cubicBezTo>
                  <a:close/>
                  <a:moveTo>
                    <a:pt x="17" y="60"/>
                  </a:moveTo>
                  <a:cubicBezTo>
                    <a:pt x="17" y="60"/>
                    <a:pt x="18" y="60"/>
                    <a:pt x="19" y="60"/>
                  </a:cubicBezTo>
                  <a:cubicBezTo>
                    <a:pt x="19" y="61"/>
                    <a:pt x="19" y="62"/>
                    <a:pt x="19" y="63"/>
                  </a:cubicBezTo>
                  <a:cubicBezTo>
                    <a:pt x="18" y="63"/>
                    <a:pt x="17" y="63"/>
                    <a:pt x="17" y="63"/>
                  </a:cubicBezTo>
                  <a:cubicBezTo>
                    <a:pt x="17" y="62"/>
                    <a:pt x="17" y="61"/>
                    <a:pt x="17" y="60"/>
                  </a:cubicBezTo>
                  <a:close/>
                  <a:moveTo>
                    <a:pt x="13" y="61"/>
                  </a:moveTo>
                  <a:cubicBezTo>
                    <a:pt x="13" y="61"/>
                    <a:pt x="14" y="61"/>
                    <a:pt x="15" y="61"/>
                  </a:cubicBezTo>
                  <a:cubicBezTo>
                    <a:pt x="15" y="61"/>
                    <a:pt x="15" y="62"/>
                    <a:pt x="15" y="63"/>
                  </a:cubicBezTo>
                  <a:cubicBezTo>
                    <a:pt x="14" y="64"/>
                    <a:pt x="13" y="64"/>
                    <a:pt x="13" y="64"/>
                  </a:cubicBezTo>
                  <a:cubicBezTo>
                    <a:pt x="13" y="63"/>
                    <a:pt x="13" y="62"/>
                    <a:pt x="13" y="61"/>
                  </a:cubicBezTo>
                  <a:close/>
                  <a:moveTo>
                    <a:pt x="29" y="55"/>
                  </a:moveTo>
                  <a:cubicBezTo>
                    <a:pt x="30" y="55"/>
                    <a:pt x="31" y="55"/>
                    <a:pt x="32" y="55"/>
                  </a:cubicBezTo>
                  <a:cubicBezTo>
                    <a:pt x="32" y="56"/>
                    <a:pt x="32" y="57"/>
                    <a:pt x="32" y="58"/>
                  </a:cubicBezTo>
                  <a:cubicBezTo>
                    <a:pt x="31" y="58"/>
                    <a:pt x="30" y="58"/>
                    <a:pt x="29" y="58"/>
                  </a:cubicBezTo>
                  <a:cubicBezTo>
                    <a:pt x="29" y="57"/>
                    <a:pt x="29" y="56"/>
                    <a:pt x="29" y="55"/>
                  </a:cubicBezTo>
                  <a:close/>
                  <a:moveTo>
                    <a:pt x="17" y="56"/>
                  </a:moveTo>
                  <a:cubicBezTo>
                    <a:pt x="17" y="56"/>
                    <a:pt x="18" y="56"/>
                    <a:pt x="19" y="56"/>
                  </a:cubicBezTo>
                  <a:cubicBezTo>
                    <a:pt x="19" y="57"/>
                    <a:pt x="19" y="58"/>
                    <a:pt x="19" y="59"/>
                  </a:cubicBezTo>
                  <a:cubicBezTo>
                    <a:pt x="18" y="59"/>
                    <a:pt x="17" y="59"/>
                    <a:pt x="17" y="59"/>
                  </a:cubicBezTo>
                  <a:cubicBezTo>
                    <a:pt x="17" y="58"/>
                    <a:pt x="17" y="57"/>
                    <a:pt x="17" y="56"/>
                  </a:cubicBezTo>
                  <a:close/>
                  <a:moveTo>
                    <a:pt x="13" y="57"/>
                  </a:moveTo>
                  <a:cubicBezTo>
                    <a:pt x="13" y="56"/>
                    <a:pt x="14" y="56"/>
                    <a:pt x="15" y="56"/>
                  </a:cubicBezTo>
                  <a:cubicBezTo>
                    <a:pt x="15" y="57"/>
                    <a:pt x="15" y="58"/>
                    <a:pt x="15" y="59"/>
                  </a:cubicBezTo>
                  <a:cubicBezTo>
                    <a:pt x="14" y="59"/>
                    <a:pt x="13" y="59"/>
                    <a:pt x="13" y="59"/>
                  </a:cubicBezTo>
                  <a:cubicBezTo>
                    <a:pt x="13" y="59"/>
                    <a:pt x="13" y="58"/>
                    <a:pt x="13" y="57"/>
                  </a:cubicBezTo>
                  <a:close/>
                  <a:moveTo>
                    <a:pt x="17" y="52"/>
                  </a:moveTo>
                  <a:cubicBezTo>
                    <a:pt x="17" y="52"/>
                    <a:pt x="18" y="52"/>
                    <a:pt x="19" y="52"/>
                  </a:cubicBezTo>
                  <a:cubicBezTo>
                    <a:pt x="19" y="53"/>
                    <a:pt x="19" y="54"/>
                    <a:pt x="19" y="55"/>
                  </a:cubicBezTo>
                  <a:cubicBezTo>
                    <a:pt x="18" y="55"/>
                    <a:pt x="17" y="55"/>
                    <a:pt x="17" y="55"/>
                  </a:cubicBezTo>
                  <a:cubicBezTo>
                    <a:pt x="17" y="54"/>
                    <a:pt x="17" y="53"/>
                    <a:pt x="17" y="52"/>
                  </a:cubicBezTo>
                  <a:close/>
                  <a:moveTo>
                    <a:pt x="13" y="52"/>
                  </a:moveTo>
                  <a:cubicBezTo>
                    <a:pt x="13" y="52"/>
                    <a:pt x="14" y="52"/>
                    <a:pt x="15" y="52"/>
                  </a:cubicBezTo>
                  <a:cubicBezTo>
                    <a:pt x="15" y="53"/>
                    <a:pt x="15" y="54"/>
                    <a:pt x="15" y="55"/>
                  </a:cubicBezTo>
                  <a:cubicBezTo>
                    <a:pt x="14" y="55"/>
                    <a:pt x="13" y="55"/>
                    <a:pt x="13" y="55"/>
                  </a:cubicBezTo>
                  <a:cubicBezTo>
                    <a:pt x="13" y="54"/>
                    <a:pt x="13" y="53"/>
                    <a:pt x="13" y="52"/>
                  </a:cubicBezTo>
                  <a:close/>
                  <a:moveTo>
                    <a:pt x="9" y="53"/>
                  </a:moveTo>
                  <a:cubicBezTo>
                    <a:pt x="9" y="53"/>
                    <a:pt x="10" y="53"/>
                    <a:pt x="11" y="53"/>
                  </a:cubicBezTo>
                  <a:cubicBezTo>
                    <a:pt x="11" y="54"/>
                    <a:pt x="11" y="54"/>
                    <a:pt x="11" y="55"/>
                  </a:cubicBezTo>
                  <a:cubicBezTo>
                    <a:pt x="10" y="56"/>
                    <a:pt x="9" y="56"/>
                    <a:pt x="9" y="56"/>
                  </a:cubicBezTo>
                  <a:cubicBezTo>
                    <a:pt x="9" y="55"/>
                    <a:pt x="9" y="54"/>
                    <a:pt x="9" y="53"/>
                  </a:cubicBezTo>
                  <a:close/>
                  <a:moveTo>
                    <a:pt x="29" y="46"/>
                  </a:moveTo>
                  <a:cubicBezTo>
                    <a:pt x="30" y="46"/>
                    <a:pt x="31" y="46"/>
                    <a:pt x="32" y="46"/>
                  </a:cubicBezTo>
                  <a:cubicBezTo>
                    <a:pt x="32" y="47"/>
                    <a:pt x="32" y="48"/>
                    <a:pt x="32" y="49"/>
                  </a:cubicBezTo>
                  <a:cubicBezTo>
                    <a:pt x="31" y="49"/>
                    <a:pt x="30" y="49"/>
                    <a:pt x="29" y="49"/>
                  </a:cubicBezTo>
                  <a:cubicBezTo>
                    <a:pt x="29" y="48"/>
                    <a:pt x="29" y="47"/>
                    <a:pt x="29" y="46"/>
                  </a:cubicBezTo>
                  <a:close/>
                  <a:moveTo>
                    <a:pt x="21" y="47"/>
                  </a:moveTo>
                  <a:cubicBezTo>
                    <a:pt x="22" y="47"/>
                    <a:pt x="22" y="47"/>
                    <a:pt x="23" y="47"/>
                  </a:cubicBezTo>
                  <a:cubicBezTo>
                    <a:pt x="23" y="48"/>
                    <a:pt x="23" y="49"/>
                    <a:pt x="23" y="50"/>
                  </a:cubicBezTo>
                  <a:cubicBezTo>
                    <a:pt x="22" y="50"/>
                    <a:pt x="22" y="50"/>
                    <a:pt x="21" y="50"/>
                  </a:cubicBezTo>
                  <a:cubicBezTo>
                    <a:pt x="21" y="49"/>
                    <a:pt x="21" y="48"/>
                    <a:pt x="21" y="47"/>
                  </a:cubicBezTo>
                  <a:close/>
                  <a:moveTo>
                    <a:pt x="17" y="48"/>
                  </a:moveTo>
                  <a:cubicBezTo>
                    <a:pt x="17" y="48"/>
                    <a:pt x="18" y="48"/>
                    <a:pt x="19" y="47"/>
                  </a:cubicBezTo>
                  <a:cubicBezTo>
                    <a:pt x="19" y="48"/>
                    <a:pt x="19" y="49"/>
                    <a:pt x="19" y="50"/>
                  </a:cubicBezTo>
                  <a:cubicBezTo>
                    <a:pt x="18" y="50"/>
                    <a:pt x="17" y="51"/>
                    <a:pt x="17" y="51"/>
                  </a:cubicBezTo>
                  <a:cubicBezTo>
                    <a:pt x="17" y="50"/>
                    <a:pt x="17" y="49"/>
                    <a:pt x="17" y="48"/>
                  </a:cubicBezTo>
                  <a:close/>
                  <a:moveTo>
                    <a:pt x="9" y="49"/>
                  </a:moveTo>
                  <a:cubicBezTo>
                    <a:pt x="9" y="49"/>
                    <a:pt x="10" y="48"/>
                    <a:pt x="11" y="48"/>
                  </a:cubicBezTo>
                  <a:cubicBezTo>
                    <a:pt x="11" y="49"/>
                    <a:pt x="11" y="50"/>
                    <a:pt x="11" y="51"/>
                  </a:cubicBezTo>
                  <a:cubicBezTo>
                    <a:pt x="10" y="51"/>
                    <a:pt x="9" y="51"/>
                    <a:pt x="9" y="52"/>
                  </a:cubicBezTo>
                  <a:cubicBezTo>
                    <a:pt x="9" y="51"/>
                    <a:pt x="9" y="50"/>
                    <a:pt x="9" y="49"/>
                  </a:cubicBezTo>
                  <a:close/>
                  <a:moveTo>
                    <a:pt x="29" y="42"/>
                  </a:moveTo>
                  <a:cubicBezTo>
                    <a:pt x="30" y="42"/>
                    <a:pt x="31" y="42"/>
                    <a:pt x="32" y="42"/>
                  </a:cubicBezTo>
                  <a:cubicBezTo>
                    <a:pt x="32" y="43"/>
                    <a:pt x="32" y="44"/>
                    <a:pt x="32" y="45"/>
                  </a:cubicBezTo>
                  <a:cubicBezTo>
                    <a:pt x="31" y="45"/>
                    <a:pt x="30" y="45"/>
                    <a:pt x="29" y="45"/>
                  </a:cubicBezTo>
                  <a:cubicBezTo>
                    <a:pt x="29" y="44"/>
                    <a:pt x="29" y="43"/>
                    <a:pt x="29" y="42"/>
                  </a:cubicBezTo>
                  <a:close/>
                  <a:moveTo>
                    <a:pt x="17" y="44"/>
                  </a:moveTo>
                  <a:cubicBezTo>
                    <a:pt x="17" y="43"/>
                    <a:pt x="18" y="43"/>
                    <a:pt x="19" y="43"/>
                  </a:cubicBezTo>
                  <a:cubicBezTo>
                    <a:pt x="19" y="44"/>
                    <a:pt x="19" y="45"/>
                    <a:pt x="19" y="46"/>
                  </a:cubicBezTo>
                  <a:cubicBezTo>
                    <a:pt x="18" y="46"/>
                    <a:pt x="17" y="46"/>
                    <a:pt x="17" y="46"/>
                  </a:cubicBezTo>
                  <a:cubicBezTo>
                    <a:pt x="17" y="45"/>
                    <a:pt x="17" y="44"/>
                    <a:pt x="17" y="44"/>
                  </a:cubicBezTo>
                  <a:close/>
                  <a:moveTo>
                    <a:pt x="13" y="44"/>
                  </a:moveTo>
                  <a:cubicBezTo>
                    <a:pt x="13" y="44"/>
                    <a:pt x="14" y="44"/>
                    <a:pt x="15" y="44"/>
                  </a:cubicBezTo>
                  <a:cubicBezTo>
                    <a:pt x="15" y="45"/>
                    <a:pt x="15" y="46"/>
                    <a:pt x="15" y="47"/>
                  </a:cubicBezTo>
                  <a:cubicBezTo>
                    <a:pt x="14" y="47"/>
                    <a:pt x="13" y="47"/>
                    <a:pt x="13" y="47"/>
                  </a:cubicBezTo>
                  <a:cubicBezTo>
                    <a:pt x="13" y="46"/>
                    <a:pt x="13" y="45"/>
                    <a:pt x="13" y="44"/>
                  </a:cubicBezTo>
                  <a:close/>
                  <a:moveTo>
                    <a:pt x="29" y="38"/>
                  </a:moveTo>
                  <a:cubicBezTo>
                    <a:pt x="30" y="37"/>
                    <a:pt x="31" y="37"/>
                    <a:pt x="32" y="37"/>
                  </a:cubicBezTo>
                  <a:cubicBezTo>
                    <a:pt x="32" y="38"/>
                    <a:pt x="32" y="39"/>
                    <a:pt x="32" y="40"/>
                  </a:cubicBezTo>
                  <a:cubicBezTo>
                    <a:pt x="31" y="40"/>
                    <a:pt x="30" y="40"/>
                    <a:pt x="29" y="41"/>
                  </a:cubicBezTo>
                  <a:cubicBezTo>
                    <a:pt x="29" y="40"/>
                    <a:pt x="29" y="39"/>
                    <a:pt x="29" y="38"/>
                  </a:cubicBezTo>
                  <a:close/>
                  <a:moveTo>
                    <a:pt x="13" y="40"/>
                  </a:moveTo>
                  <a:cubicBezTo>
                    <a:pt x="13" y="40"/>
                    <a:pt x="14" y="40"/>
                    <a:pt x="15" y="39"/>
                  </a:cubicBezTo>
                  <a:cubicBezTo>
                    <a:pt x="15" y="40"/>
                    <a:pt x="15" y="41"/>
                    <a:pt x="15" y="42"/>
                  </a:cubicBezTo>
                  <a:cubicBezTo>
                    <a:pt x="14" y="43"/>
                    <a:pt x="13" y="43"/>
                    <a:pt x="13" y="43"/>
                  </a:cubicBezTo>
                  <a:cubicBezTo>
                    <a:pt x="13" y="42"/>
                    <a:pt x="13" y="41"/>
                    <a:pt x="13" y="40"/>
                  </a:cubicBezTo>
                  <a:close/>
                  <a:moveTo>
                    <a:pt x="9" y="40"/>
                  </a:moveTo>
                  <a:cubicBezTo>
                    <a:pt x="9" y="40"/>
                    <a:pt x="10" y="40"/>
                    <a:pt x="11" y="40"/>
                  </a:cubicBezTo>
                  <a:cubicBezTo>
                    <a:pt x="11" y="41"/>
                    <a:pt x="11" y="42"/>
                    <a:pt x="11" y="43"/>
                  </a:cubicBezTo>
                  <a:cubicBezTo>
                    <a:pt x="10" y="43"/>
                    <a:pt x="9" y="43"/>
                    <a:pt x="9" y="43"/>
                  </a:cubicBezTo>
                  <a:cubicBezTo>
                    <a:pt x="9" y="42"/>
                    <a:pt x="9" y="41"/>
                    <a:pt x="9" y="40"/>
                  </a:cubicBezTo>
                  <a:close/>
                  <a:moveTo>
                    <a:pt x="29" y="33"/>
                  </a:moveTo>
                  <a:cubicBezTo>
                    <a:pt x="30" y="33"/>
                    <a:pt x="31" y="33"/>
                    <a:pt x="32" y="33"/>
                  </a:cubicBezTo>
                  <a:cubicBezTo>
                    <a:pt x="32" y="34"/>
                    <a:pt x="32" y="35"/>
                    <a:pt x="32" y="36"/>
                  </a:cubicBezTo>
                  <a:cubicBezTo>
                    <a:pt x="31" y="36"/>
                    <a:pt x="30" y="36"/>
                    <a:pt x="29" y="36"/>
                  </a:cubicBezTo>
                  <a:cubicBezTo>
                    <a:pt x="29" y="35"/>
                    <a:pt x="29" y="34"/>
                    <a:pt x="29" y="33"/>
                  </a:cubicBezTo>
                  <a:close/>
                  <a:moveTo>
                    <a:pt x="13" y="36"/>
                  </a:moveTo>
                  <a:cubicBezTo>
                    <a:pt x="13" y="36"/>
                    <a:pt x="14" y="35"/>
                    <a:pt x="15" y="35"/>
                  </a:cubicBezTo>
                  <a:cubicBezTo>
                    <a:pt x="15" y="36"/>
                    <a:pt x="15" y="37"/>
                    <a:pt x="15" y="38"/>
                  </a:cubicBezTo>
                  <a:cubicBezTo>
                    <a:pt x="14" y="38"/>
                    <a:pt x="13" y="38"/>
                    <a:pt x="13" y="39"/>
                  </a:cubicBezTo>
                  <a:cubicBezTo>
                    <a:pt x="13" y="38"/>
                    <a:pt x="13" y="37"/>
                    <a:pt x="13" y="36"/>
                  </a:cubicBezTo>
                  <a:close/>
                  <a:moveTo>
                    <a:pt x="29" y="29"/>
                  </a:moveTo>
                  <a:cubicBezTo>
                    <a:pt x="30" y="29"/>
                    <a:pt x="31" y="29"/>
                    <a:pt x="32" y="29"/>
                  </a:cubicBezTo>
                  <a:cubicBezTo>
                    <a:pt x="32" y="30"/>
                    <a:pt x="32" y="31"/>
                    <a:pt x="32" y="32"/>
                  </a:cubicBezTo>
                  <a:cubicBezTo>
                    <a:pt x="31" y="32"/>
                    <a:pt x="30" y="32"/>
                    <a:pt x="29" y="32"/>
                  </a:cubicBezTo>
                  <a:cubicBezTo>
                    <a:pt x="29" y="31"/>
                    <a:pt x="29" y="30"/>
                    <a:pt x="29" y="29"/>
                  </a:cubicBezTo>
                  <a:close/>
                  <a:moveTo>
                    <a:pt x="13" y="31"/>
                  </a:moveTo>
                  <a:cubicBezTo>
                    <a:pt x="13" y="31"/>
                    <a:pt x="14" y="31"/>
                    <a:pt x="15" y="31"/>
                  </a:cubicBezTo>
                  <a:cubicBezTo>
                    <a:pt x="15" y="32"/>
                    <a:pt x="15" y="33"/>
                    <a:pt x="15" y="34"/>
                  </a:cubicBezTo>
                  <a:cubicBezTo>
                    <a:pt x="14" y="34"/>
                    <a:pt x="13" y="34"/>
                    <a:pt x="13" y="34"/>
                  </a:cubicBezTo>
                  <a:cubicBezTo>
                    <a:pt x="13" y="33"/>
                    <a:pt x="13" y="32"/>
                    <a:pt x="13" y="31"/>
                  </a:cubicBezTo>
                  <a:close/>
                  <a:moveTo>
                    <a:pt x="29" y="25"/>
                  </a:moveTo>
                  <a:cubicBezTo>
                    <a:pt x="30" y="24"/>
                    <a:pt x="31" y="24"/>
                    <a:pt x="32" y="24"/>
                  </a:cubicBezTo>
                  <a:cubicBezTo>
                    <a:pt x="32" y="25"/>
                    <a:pt x="32" y="26"/>
                    <a:pt x="32" y="27"/>
                  </a:cubicBezTo>
                  <a:cubicBezTo>
                    <a:pt x="31" y="27"/>
                    <a:pt x="30" y="27"/>
                    <a:pt x="29" y="28"/>
                  </a:cubicBezTo>
                  <a:cubicBezTo>
                    <a:pt x="29" y="27"/>
                    <a:pt x="29" y="26"/>
                    <a:pt x="29" y="25"/>
                  </a:cubicBezTo>
                  <a:close/>
                  <a:moveTo>
                    <a:pt x="13" y="27"/>
                  </a:moveTo>
                  <a:cubicBezTo>
                    <a:pt x="13" y="27"/>
                    <a:pt x="14" y="27"/>
                    <a:pt x="15" y="27"/>
                  </a:cubicBezTo>
                  <a:cubicBezTo>
                    <a:pt x="15" y="28"/>
                    <a:pt x="15" y="29"/>
                    <a:pt x="15" y="30"/>
                  </a:cubicBezTo>
                  <a:cubicBezTo>
                    <a:pt x="14" y="30"/>
                    <a:pt x="13" y="30"/>
                    <a:pt x="13" y="30"/>
                  </a:cubicBezTo>
                  <a:cubicBezTo>
                    <a:pt x="13" y="29"/>
                    <a:pt x="13" y="28"/>
                    <a:pt x="13" y="27"/>
                  </a:cubicBezTo>
                  <a:close/>
                  <a:moveTo>
                    <a:pt x="9" y="28"/>
                  </a:moveTo>
                  <a:cubicBezTo>
                    <a:pt x="9" y="28"/>
                    <a:pt x="10" y="28"/>
                    <a:pt x="11" y="28"/>
                  </a:cubicBezTo>
                  <a:cubicBezTo>
                    <a:pt x="11" y="28"/>
                    <a:pt x="11" y="29"/>
                    <a:pt x="11" y="30"/>
                  </a:cubicBezTo>
                  <a:cubicBezTo>
                    <a:pt x="10" y="31"/>
                    <a:pt x="9" y="31"/>
                    <a:pt x="9" y="31"/>
                  </a:cubicBezTo>
                  <a:cubicBezTo>
                    <a:pt x="9" y="30"/>
                    <a:pt x="9" y="29"/>
                    <a:pt x="9" y="28"/>
                  </a:cubicBezTo>
                  <a:close/>
                  <a:moveTo>
                    <a:pt x="29" y="20"/>
                  </a:moveTo>
                  <a:cubicBezTo>
                    <a:pt x="30" y="20"/>
                    <a:pt x="31" y="20"/>
                    <a:pt x="32" y="20"/>
                  </a:cubicBezTo>
                  <a:cubicBezTo>
                    <a:pt x="32" y="21"/>
                    <a:pt x="32" y="22"/>
                    <a:pt x="32" y="23"/>
                  </a:cubicBezTo>
                  <a:cubicBezTo>
                    <a:pt x="31" y="23"/>
                    <a:pt x="30" y="23"/>
                    <a:pt x="29" y="23"/>
                  </a:cubicBezTo>
                  <a:cubicBezTo>
                    <a:pt x="29" y="22"/>
                    <a:pt x="29" y="21"/>
                    <a:pt x="29" y="20"/>
                  </a:cubicBezTo>
                  <a:close/>
                  <a:moveTo>
                    <a:pt x="13" y="23"/>
                  </a:moveTo>
                  <a:cubicBezTo>
                    <a:pt x="13" y="23"/>
                    <a:pt x="14" y="23"/>
                    <a:pt x="15" y="23"/>
                  </a:cubicBezTo>
                  <a:cubicBezTo>
                    <a:pt x="15" y="24"/>
                    <a:pt x="15" y="25"/>
                    <a:pt x="15" y="26"/>
                  </a:cubicBezTo>
                  <a:cubicBezTo>
                    <a:pt x="14" y="26"/>
                    <a:pt x="13" y="26"/>
                    <a:pt x="13" y="26"/>
                  </a:cubicBezTo>
                  <a:cubicBezTo>
                    <a:pt x="13" y="25"/>
                    <a:pt x="13" y="24"/>
                    <a:pt x="13" y="23"/>
                  </a:cubicBezTo>
                  <a:close/>
                  <a:moveTo>
                    <a:pt x="9" y="24"/>
                  </a:moveTo>
                  <a:cubicBezTo>
                    <a:pt x="9" y="24"/>
                    <a:pt x="10" y="23"/>
                    <a:pt x="11" y="23"/>
                  </a:cubicBezTo>
                  <a:cubicBezTo>
                    <a:pt x="11" y="24"/>
                    <a:pt x="11" y="25"/>
                    <a:pt x="11" y="26"/>
                  </a:cubicBezTo>
                  <a:cubicBezTo>
                    <a:pt x="10" y="26"/>
                    <a:pt x="9" y="27"/>
                    <a:pt x="9" y="27"/>
                  </a:cubicBezTo>
                  <a:cubicBezTo>
                    <a:pt x="9" y="26"/>
                    <a:pt x="9" y="25"/>
                    <a:pt x="9" y="24"/>
                  </a:cubicBezTo>
                  <a:close/>
                  <a:moveTo>
                    <a:pt x="29" y="16"/>
                  </a:moveTo>
                  <a:cubicBezTo>
                    <a:pt x="30" y="16"/>
                    <a:pt x="31" y="16"/>
                    <a:pt x="32" y="15"/>
                  </a:cubicBezTo>
                  <a:cubicBezTo>
                    <a:pt x="32" y="16"/>
                    <a:pt x="32" y="17"/>
                    <a:pt x="32" y="18"/>
                  </a:cubicBezTo>
                  <a:cubicBezTo>
                    <a:pt x="31" y="19"/>
                    <a:pt x="30" y="19"/>
                    <a:pt x="29" y="19"/>
                  </a:cubicBezTo>
                  <a:cubicBezTo>
                    <a:pt x="29" y="18"/>
                    <a:pt x="29" y="17"/>
                    <a:pt x="29" y="16"/>
                  </a:cubicBezTo>
                  <a:close/>
                  <a:moveTo>
                    <a:pt x="13" y="19"/>
                  </a:moveTo>
                  <a:cubicBezTo>
                    <a:pt x="13" y="19"/>
                    <a:pt x="14" y="19"/>
                    <a:pt x="15" y="18"/>
                  </a:cubicBezTo>
                  <a:cubicBezTo>
                    <a:pt x="15" y="19"/>
                    <a:pt x="15" y="20"/>
                    <a:pt x="15" y="21"/>
                  </a:cubicBezTo>
                  <a:cubicBezTo>
                    <a:pt x="14" y="22"/>
                    <a:pt x="13" y="22"/>
                    <a:pt x="13" y="22"/>
                  </a:cubicBezTo>
                  <a:cubicBezTo>
                    <a:pt x="13" y="21"/>
                    <a:pt x="13" y="20"/>
                    <a:pt x="1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35" name="Freeform 2599"/>
            <p:cNvSpPr>
              <a:spLocks noEditPoints="1"/>
            </p:cNvSpPr>
            <p:nvPr/>
          </p:nvSpPr>
          <p:spPr bwMode="auto">
            <a:xfrm>
              <a:off x="-898524" y="623887"/>
              <a:ext cx="228600" cy="531813"/>
            </a:xfrm>
            <a:custGeom>
              <a:avLst/>
              <a:gdLst>
                <a:gd name="T0" fmla="*/ 51 w 70"/>
                <a:gd name="T1" fmla="*/ 55 h 163"/>
                <a:gd name="T2" fmla="*/ 49 w 70"/>
                <a:gd name="T3" fmla="*/ 14 h 163"/>
                <a:gd name="T4" fmla="*/ 20 w 70"/>
                <a:gd name="T5" fmla="*/ 14 h 163"/>
                <a:gd name="T6" fmla="*/ 19 w 70"/>
                <a:gd name="T7" fmla="*/ 55 h 163"/>
                <a:gd name="T8" fmla="*/ 58 w 70"/>
                <a:gd name="T9" fmla="*/ 77 h 163"/>
                <a:gd name="T10" fmla="*/ 15 w 70"/>
                <a:gd name="T11" fmla="*/ 74 h 163"/>
                <a:gd name="T12" fmla="*/ 24 w 70"/>
                <a:gd name="T13" fmla="*/ 74 h 163"/>
                <a:gd name="T14" fmla="*/ 30 w 70"/>
                <a:gd name="T15" fmla="*/ 70 h 163"/>
                <a:gd name="T16" fmla="*/ 42 w 70"/>
                <a:gd name="T17" fmla="*/ 70 h 163"/>
                <a:gd name="T18" fmla="*/ 52 w 70"/>
                <a:gd name="T19" fmla="*/ 70 h 163"/>
                <a:gd name="T20" fmla="*/ 58 w 70"/>
                <a:gd name="T21" fmla="*/ 74 h 163"/>
                <a:gd name="T22" fmla="*/ 18 w 70"/>
                <a:gd name="T23" fmla="*/ 87 h 163"/>
                <a:gd name="T24" fmla="*/ 18 w 70"/>
                <a:gd name="T25" fmla="*/ 90 h 163"/>
                <a:gd name="T26" fmla="*/ 18 w 70"/>
                <a:gd name="T27" fmla="*/ 110 h 163"/>
                <a:gd name="T28" fmla="*/ 21 w 70"/>
                <a:gd name="T29" fmla="*/ 117 h 163"/>
                <a:gd name="T30" fmla="*/ 40 w 70"/>
                <a:gd name="T31" fmla="*/ 148 h 163"/>
                <a:gd name="T32" fmla="*/ 54 w 70"/>
                <a:gd name="T33" fmla="*/ 148 h 163"/>
                <a:gd name="T34" fmla="*/ 24 w 70"/>
                <a:gd name="T35" fmla="*/ 137 h 163"/>
                <a:gd name="T36" fmla="*/ 42 w 70"/>
                <a:gd name="T37" fmla="*/ 137 h 163"/>
                <a:gd name="T38" fmla="*/ 52 w 70"/>
                <a:gd name="T39" fmla="*/ 137 h 163"/>
                <a:gd name="T40" fmla="*/ 58 w 70"/>
                <a:gd name="T41" fmla="*/ 141 h 163"/>
                <a:gd name="T42" fmla="*/ 11 w 70"/>
                <a:gd name="T43" fmla="*/ 134 h 163"/>
                <a:gd name="T44" fmla="*/ 24 w 70"/>
                <a:gd name="T45" fmla="*/ 130 h 163"/>
                <a:gd name="T46" fmla="*/ 42 w 70"/>
                <a:gd name="T47" fmla="*/ 130 h 163"/>
                <a:gd name="T48" fmla="*/ 52 w 70"/>
                <a:gd name="T49" fmla="*/ 130 h 163"/>
                <a:gd name="T50" fmla="*/ 58 w 70"/>
                <a:gd name="T51" fmla="*/ 134 h 163"/>
                <a:gd name="T52" fmla="*/ 24 w 70"/>
                <a:gd name="T53" fmla="*/ 128 h 163"/>
                <a:gd name="T54" fmla="*/ 30 w 70"/>
                <a:gd name="T55" fmla="*/ 124 h 163"/>
                <a:gd name="T56" fmla="*/ 48 w 70"/>
                <a:gd name="T57" fmla="*/ 124 h 163"/>
                <a:gd name="T58" fmla="*/ 15 w 70"/>
                <a:gd name="T59" fmla="*/ 117 h 163"/>
                <a:gd name="T60" fmla="*/ 34 w 70"/>
                <a:gd name="T61" fmla="*/ 121 h 163"/>
                <a:gd name="T62" fmla="*/ 36 w 70"/>
                <a:gd name="T63" fmla="*/ 121 h 163"/>
                <a:gd name="T64" fmla="*/ 48 w 70"/>
                <a:gd name="T65" fmla="*/ 117 h 163"/>
                <a:gd name="T66" fmla="*/ 24 w 70"/>
                <a:gd name="T67" fmla="*/ 110 h 163"/>
                <a:gd name="T68" fmla="*/ 34 w 70"/>
                <a:gd name="T69" fmla="*/ 110 h 163"/>
                <a:gd name="T70" fmla="*/ 40 w 70"/>
                <a:gd name="T71" fmla="*/ 114 h 163"/>
                <a:gd name="T72" fmla="*/ 48 w 70"/>
                <a:gd name="T73" fmla="*/ 114 h 163"/>
                <a:gd name="T74" fmla="*/ 54 w 70"/>
                <a:gd name="T75" fmla="*/ 110 h 163"/>
                <a:gd name="T76" fmla="*/ 42 w 70"/>
                <a:gd name="T77" fmla="*/ 104 h 163"/>
                <a:gd name="T78" fmla="*/ 58 w 70"/>
                <a:gd name="T79" fmla="*/ 104 h 163"/>
                <a:gd name="T80" fmla="*/ 34 w 70"/>
                <a:gd name="T81" fmla="*/ 101 h 163"/>
                <a:gd name="T82" fmla="*/ 36 w 70"/>
                <a:gd name="T83" fmla="*/ 101 h 163"/>
                <a:gd name="T84" fmla="*/ 54 w 70"/>
                <a:gd name="T85" fmla="*/ 97 h 163"/>
                <a:gd name="T86" fmla="*/ 30 w 70"/>
                <a:gd name="T87" fmla="*/ 90 h 163"/>
                <a:gd name="T88" fmla="*/ 40 w 70"/>
                <a:gd name="T89" fmla="*/ 90 h 163"/>
                <a:gd name="T90" fmla="*/ 46 w 70"/>
                <a:gd name="T91" fmla="*/ 94 h 163"/>
                <a:gd name="T92" fmla="*/ 54 w 70"/>
                <a:gd name="T93" fmla="*/ 94 h 163"/>
                <a:gd name="T94" fmla="*/ 11 w 70"/>
                <a:gd name="T95" fmla="*/ 83 h 163"/>
                <a:gd name="T96" fmla="*/ 36 w 70"/>
                <a:gd name="T97" fmla="*/ 83 h 163"/>
                <a:gd name="T98" fmla="*/ 46 w 70"/>
                <a:gd name="T99" fmla="*/ 83 h 163"/>
                <a:gd name="T100" fmla="*/ 52 w 70"/>
                <a:gd name="T101" fmla="*/ 87 h 163"/>
                <a:gd name="T102" fmla="*/ 30 w 70"/>
                <a:gd name="T103" fmla="*/ 81 h 163"/>
                <a:gd name="T104" fmla="*/ 42 w 70"/>
                <a:gd name="T105" fmla="*/ 77 h 163"/>
                <a:gd name="T106" fmla="*/ 25 w 70"/>
                <a:gd name="T107" fmla="*/ 15 h 163"/>
                <a:gd name="T108" fmla="*/ 34 w 70"/>
                <a:gd name="T109" fmla="*/ 15 h 163"/>
                <a:gd name="T110" fmla="*/ 38 w 70"/>
                <a:gd name="T111" fmla="*/ 22 h 163"/>
                <a:gd name="T112" fmla="*/ 39 w 70"/>
                <a:gd name="T113" fmla="*/ 22 h 163"/>
                <a:gd name="T114" fmla="*/ 42 w 70"/>
                <a:gd name="T115" fmla="*/ 1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 h="163">
                  <a:moveTo>
                    <a:pt x="5" y="163"/>
                  </a:moveTo>
                  <a:cubicBezTo>
                    <a:pt x="64" y="163"/>
                    <a:pt x="64" y="163"/>
                    <a:pt x="64" y="163"/>
                  </a:cubicBezTo>
                  <a:cubicBezTo>
                    <a:pt x="64" y="69"/>
                    <a:pt x="64" y="69"/>
                    <a:pt x="64" y="69"/>
                  </a:cubicBezTo>
                  <a:cubicBezTo>
                    <a:pt x="70" y="69"/>
                    <a:pt x="70" y="69"/>
                    <a:pt x="70" y="69"/>
                  </a:cubicBezTo>
                  <a:cubicBezTo>
                    <a:pt x="70" y="55"/>
                    <a:pt x="70" y="55"/>
                    <a:pt x="70" y="55"/>
                  </a:cubicBezTo>
                  <a:cubicBezTo>
                    <a:pt x="51" y="55"/>
                    <a:pt x="51" y="55"/>
                    <a:pt x="51" y="55"/>
                  </a:cubicBezTo>
                  <a:cubicBezTo>
                    <a:pt x="51" y="35"/>
                    <a:pt x="51" y="35"/>
                    <a:pt x="51" y="35"/>
                  </a:cubicBezTo>
                  <a:cubicBezTo>
                    <a:pt x="52" y="35"/>
                    <a:pt x="52" y="35"/>
                    <a:pt x="52" y="35"/>
                  </a:cubicBezTo>
                  <a:cubicBezTo>
                    <a:pt x="52" y="31"/>
                    <a:pt x="52" y="31"/>
                    <a:pt x="52" y="31"/>
                  </a:cubicBezTo>
                  <a:cubicBezTo>
                    <a:pt x="48" y="31"/>
                    <a:pt x="48" y="31"/>
                    <a:pt x="48" y="31"/>
                  </a:cubicBezTo>
                  <a:cubicBezTo>
                    <a:pt x="48" y="14"/>
                    <a:pt x="48" y="14"/>
                    <a:pt x="48" y="14"/>
                  </a:cubicBezTo>
                  <a:cubicBezTo>
                    <a:pt x="49" y="14"/>
                    <a:pt x="49" y="14"/>
                    <a:pt x="49" y="14"/>
                  </a:cubicBezTo>
                  <a:cubicBezTo>
                    <a:pt x="49" y="9"/>
                    <a:pt x="49" y="9"/>
                    <a:pt x="49" y="9"/>
                  </a:cubicBezTo>
                  <a:cubicBezTo>
                    <a:pt x="46" y="9"/>
                    <a:pt x="46" y="9"/>
                    <a:pt x="46" y="9"/>
                  </a:cubicBezTo>
                  <a:cubicBezTo>
                    <a:pt x="35" y="0"/>
                    <a:pt x="35" y="0"/>
                    <a:pt x="35" y="0"/>
                  </a:cubicBezTo>
                  <a:cubicBezTo>
                    <a:pt x="24" y="9"/>
                    <a:pt x="24" y="9"/>
                    <a:pt x="24" y="9"/>
                  </a:cubicBezTo>
                  <a:cubicBezTo>
                    <a:pt x="20" y="9"/>
                    <a:pt x="20" y="9"/>
                    <a:pt x="20" y="9"/>
                  </a:cubicBezTo>
                  <a:cubicBezTo>
                    <a:pt x="20" y="14"/>
                    <a:pt x="20" y="14"/>
                    <a:pt x="20" y="14"/>
                  </a:cubicBezTo>
                  <a:cubicBezTo>
                    <a:pt x="21" y="14"/>
                    <a:pt x="21" y="14"/>
                    <a:pt x="21" y="14"/>
                  </a:cubicBezTo>
                  <a:cubicBezTo>
                    <a:pt x="21" y="31"/>
                    <a:pt x="21" y="31"/>
                    <a:pt x="21" y="31"/>
                  </a:cubicBezTo>
                  <a:cubicBezTo>
                    <a:pt x="17" y="31"/>
                    <a:pt x="17" y="31"/>
                    <a:pt x="17" y="31"/>
                  </a:cubicBezTo>
                  <a:cubicBezTo>
                    <a:pt x="17" y="35"/>
                    <a:pt x="17" y="35"/>
                    <a:pt x="17" y="35"/>
                  </a:cubicBezTo>
                  <a:cubicBezTo>
                    <a:pt x="19" y="35"/>
                    <a:pt x="19" y="35"/>
                    <a:pt x="19" y="35"/>
                  </a:cubicBezTo>
                  <a:cubicBezTo>
                    <a:pt x="19" y="55"/>
                    <a:pt x="19" y="55"/>
                    <a:pt x="19" y="55"/>
                  </a:cubicBezTo>
                  <a:cubicBezTo>
                    <a:pt x="0" y="55"/>
                    <a:pt x="0" y="55"/>
                    <a:pt x="0" y="55"/>
                  </a:cubicBezTo>
                  <a:cubicBezTo>
                    <a:pt x="0" y="69"/>
                    <a:pt x="0" y="69"/>
                    <a:pt x="0" y="69"/>
                  </a:cubicBezTo>
                  <a:cubicBezTo>
                    <a:pt x="5" y="69"/>
                    <a:pt x="5" y="69"/>
                    <a:pt x="5" y="69"/>
                  </a:cubicBezTo>
                  <a:cubicBezTo>
                    <a:pt x="5" y="163"/>
                    <a:pt x="5" y="163"/>
                    <a:pt x="5" y="163"/>
                  </a:cubicBezTo>
                  <a:close/>
                  <a:moveTo>
                    <a:pt x="54" y="77"/>
                  </a:moveTo>
                  <a:cubicBezTo>
                    <a:pt x="55" y="77"/>
                    <a:pt x="57" y="77"/>
                    <a:pt x="58" y="77"/>
                  </a:cubicBezTo>
                  <a:cubicBezTo>
                    <a:pt x="58" y="78"/>
                    <a:pt x="58" y="79"/>
                    <a:pt x="58" y="81"/>
                  </a:cubicBezTo>
                  <a:cubicBezTo>
                    <a:pt x="57" y="81"/>
                    <a:pt x="55" y="81"/>
                    <a:pt x="54" y="81"/>
                  </a:cubicBezTo>
                  <a:cubicBezTo>
                    <a:pt x="54" y="79"/>
                    <a:pt x="54" y="78"/>
                    <a:pt x="54" y="77"/>
                  </a:cubicBezTo>
                  <a:close/>
                  <a:moveTo>
                    <a:pt x="11" y="70"/>
                  </a:moveTo>
                  <a:cubicBezTo>
                    <a:pt x="15" y="70"/>
                    <a:pt x="15" y="70"/>
                    <a:pt x="15" y="70"/>
                  </a:cubicBezTo>
                  <a:cubicBezTo>
                    <a:pt x="15" y="74"/>
                    <a:pt x="15" y="74"/>
                    <a:pt x="15" y="74"/>
                  </a:cubicBezTo>
                  <a:cubicBezTo>
                    <a:pt x="11" y="74"/>
                    <a:pt x="11" y="74"/>
                    <a:pt x="11" y="74"/>
                  </a:cubicBezTo>
                  <a:cubicBezTo>
                    <a:pt x="11" y="70"/>
                    <a:pt x="11" y="70"/>
                    <a:pt x="11" y="70"/>
                  </a:cubicBezTo>
                  <a:close/>
                  <a:moveTo>
                    <a:pt x="24" y="70"/>
                  </a:moveTo>
                  <a:cubicBezTo>
                    <a:pt x="25" y="70"/>
                    <a:pt x="26" y="70"/>
                    <a:pt x="28" y="70"/>
                  </a:cubicBezTo>
                  <a:cubicBezTo>
                    <a:pt x="28" y="71"/>
                    <a:pt x="28" y="73"/>
                    <a:pt x="28" y="74"/>
                  </a:cubicBezTo>
                  <a:cubicBezTo>
                    <a:pt x="26" y="74"/>
                    <a:pt x="25" y="74"/>
                    <a:pt x="24" y="74"/>
                  </a:cubicBezTo>
                  <a:cubicBezTo>
                    <a:pt x="24" y="73"/>
                    <a:pt x="24" y="71"/>
                    <a:pt x="24" y="70"/>
                  </a:cubicBezTo>
                  <a:close/>
                  <a:moveTo>
                    <a:pt x="30" y="70"/>
                  </a:moveTo>
                  <a:cubicBezTo>
                    <a:pt x="31" y="70"/>
                    <a:pt x="32" y="70"/>
                    <a:pt x="34" y="70"/>
                  </a:cubicBezTo>
                  <a:cubicBezTo>
                    <a:pt x="34" y="71"/>
                    <a:pt x="34" y="73"/>
                    <a:pt x="34" y="74"/>
                  </a:cubicBezTo>
                  <a:cubicBezTo>
                    <a:pt x="32" y="74"/>
                    <a:pt x="31" y="74"/>
                    <a:pt x="30" y="74"/>
                  </a:cubicBezTo>
                  <a:cubicBezTo>
                    <a:pt x="30" y="73"/>
                    <a:pt x="30" y="71"/>
                    <a:pt x="30" y="70"/>
                  </a:cubicBezTo>
                  <a:close/>
                  <a:moveTo>
                    <a:pt x="36" y="70"/>
                  </a:moveTo>
                  <a:cubicBezTo>
                    <a:pt x="37" y="70"/>
                    <a:pt x="38" y="70"/>
                    <a:pt x="40" y="70"/>
                  </a:cubicBezTo>
                  <a:cubicBezTo>
                    <a:pt x="40" y="71"/>
                    <a:pt x="40" y="73"/>
                    <a:pt x="40" y="74"/>
                  </a:cubicBezTo>
                  <a:cubicBezTo>
                    <a:pt x="38" y="74"/>
                    <a:pt x="37" y="74"/>
                    <a:pt x="36" y="74"/>
                  </a:cubicBezTo>
                  <a:cubicBezTo>
                    <a:pt x="36" y="73"/>
                    <a:pt x="36" y="71"/>
                    <a:pt x="36" y="70"/>
                  </a:cubicBezTo>
                  <a:close/>
                  <a:moveTo>
                    <a:pt x="42" y="70"/>
                  </a:moveTo>
                  <a:cubicBezTo>
                    <a:pt x="43" y="70"/>
                    <a:pt x="45" y="70"/>
                    <a:pt x="46" y="70"/>
                  </a:cubicBezTo>
                  <a:cubicBezTo>
                    <a:pt x="46" y="71"/>
                    <a:pt x="46" y="73"/>
                    <a:pt x="46" y="74"/>
                  </a:cubicBezTo>
                  <a:cubicBezTo>
                    <a:pt x="45" y="74"/>
                    <a:pt x="43" y="74"/>
                    <a:pt x="42" y="74"/>
                  </a:cubicBezTo>
                  <a:cubicBezTo>
                    <a:pt x="42" y="73"/>
                    <a:pt x="42" y="71"/>
                    <a:pt x="42" y="70"/>
                  </a:cubicBezTo>
                  <a:close/>
                  <a:moveTo>
                    <a:pt x="48" y="70"/>
                  </a:moveTo>
                  <a:cubicBezTo>
                    <a:pt x="49" y="70"/>
                    <a:pt x="51" y="70"/>
                    <a:pt x="52" y="70"/>
                  </a:cubicBezTo>
                  <a:cubicBezTo>
                    <a:pt x="52" y="71"/>
                    <a:pt x="52" y="73"/>
                    <a:pt x="52" y="74"/>
                  </a:cubicBezTo>
                  <a:cubicBezTo>
                    <a:pt x="51" y="74"/>
                    <a:pt x="49" y="74"/>
                    <a:pt x="48" y="74"/>
                  </a:cubicBezTo>
                  <a:cubicBezTo>
                    <a:pt x="48" y="73"/>
                    <a:pt x="48" y="71"/>
                    <a:pt x="48" y="70"/>
                  </a:cubicBezTo>
                  <a:close/>
                  <a:moveTo>
                    <a:pt x="54" y="70"/>
                  </a:moveTo>
                  <a:cubicBezTo>
                    <a:pt x="58" y="70"/>
                    <a:pt x="58" y="70"/>
                    <a:pt x="58" y="70"/>
                  </a:cubicBezTo>
                  <a:cubicBezTo>
                    <a:pt x="58" y="74"/>
                    <a:pt x="58" y="74"/>
                    <a:pt x="58" y="74"/>
                  </a:cubicBezTo>
                  <a:cubicBezTo>
                    <a:pt x="54" y="74"/>
                    <a:pt x="54" y="74"/>
                    <a:pt x="54" y="74"/>
                  </a:cubicBezTo>
                  <a:cubicBezTo>
                    <a:pt x="54" y="70"/>
                    <a:pt x="54" y="70"/>
                    <a:pt x="54" y="70"/>
                  </a:cubicBezTo>
                  <a:close/>
                  <a:moveTo>
                    <a:pt x="18" y="83"/>
                  </a:moveTo>
                  <a:cubicBezTo>
                    <a:pt x="19" y="83"/>
                    <a:pt x="20" y="83"/>
                    <a:pt x="21" y="83"/>
                  </a:cubicBezTo>
                  <a:cubicBezTo>
                    <a:pt x="21" y="85"/>
                    <a:pt x="21" y="86"/>
                    <a:pt x="21" y="87"/>
                  </a:cubicBezTo>
                  <a:cubicBezTo>
                    <a:pt x="20" y="87"/>
                    <a:pt x="19" y="87"/>
                    <a:pt x="18" y="87"/>
                  </a:cubicBezTo>
                  <a:cubicBezTo>
                    <a:pt x="18" y="86"/>
                    <a:pt x="18" y="85"/>
                    <a:pt x="18" y="83"/>
                  </a:cubicBezTo>
                  <a:close/>
                  <a:moveTo>
                    <a:pt x="18" y="90"/>
                  </a:moveTo>
                  <a:cubicBezTo>
                    <a:pt x="19" y="90"/>
                    <a:pt x="20" y="90"/>
                    <a:pt x="21" y="90"/>
                  </a:cubicBezTo>
                  <a:cubicBezTo>
                    <a:pt x="21" y="91"/>
                    <a:pt x="21" y="93"/>
                    <a:pt x="21" y="94"/>
                  </a:cubicBezTo>
                  <a:cubicBezTo>
                    <a:pt x="20" y="94"/>
                    <a:pt x="19" y="94"/>
                    <a:pt x="18" y="94"/>
                  </a:cubicBezTo>
                  <a:cubicBezTo>
                    <a:pt x="18" y="93"/>
                    <a:pt x="18" y="91"/>
                    <a:pt x="18" y="90"/>
                  </a:cubicBezTo>
                  <a:close/>
                  <a:moveTo>
                    <a:pt x="18" y="104"/>
                  </a:moveTo>
                  <a:cubicBezTo>
                    <a:pt x="19" y="104"/>
                    <a:pt x="20" y="104"/>
                    <a:pt x="21" y="104"/>
                  </a:cubicBezTo>
                  <a:cubicBezTo>
                    <a:pt x="21" y="105"/>
                    <a:pt x="21" y="106"/>
                    <a:pt x="21" y="107"/>
                  </a:cubicBezTo>
                  <a:cubicBezTo>
                    <a:pt x="20" y="107"/>
                    <a:pt x="19" y="107"/>
                    <a:pt x="18" y="107"/>
                  </a:cubicBezTo>
                  <a:cubicBezTo>
                    <a:pt x="18" y="106"/>
                    <a:pt x="18" y="105"/>
                    <a:pt x="18" y="104"/>
                  </a:cubicBezTo>
                  <a:close/>
                  <a:moveTo>
                    <a:pt x="18" y="110"/>
                  </a:moveTo>
                  <a:cubicBezTo>
                    <a:pt x="19" y="110"/>
                    <a:pt x="20" y="110"/>
                    <a:pt x="21" y="110"/>
                  </a:cubicBezTo>
                  <a:cubicBezTo>
                    <a:pt x="21" y="112"/>
                    <a:pt x="21" y="113"/>
                    <a:pt x="21" y="114"/>
                  </a:cubicBezTo>
                  <a:cubicBezTo>
                    <a:pt x="20" y="114"/>
                    <a:pt x="19" y="114"/>
                    <a:pt x="18" y="114"/>
                  </a:cubicBezTo>
                  <a:cubicBezTo>
                    <a:pt x="18" y="113"/>
                    <a:pt x="18" y="112"/>
                    <a:pt x="18" y="110"/>
                  </a:cubicBezTo>
                  <a:close/>
                  <a:moveTo>
                    <a:pt x="18" y="117"/>
                  </a:moveTo>
                  <a:cubicBezTo>
                    <a:pt x="19" y="117"/>
                    <a:pt x="20" y="117"/>
                    <a:pt x="21" y="117"/>
                  </a:cubicBezTo>
                  <a:cubicBezTo>
                    <a:pt x="21" y="118"/>
                    <a:pt x="21" y="120"/>
                    <a:pt x="21" y="121"/>
                  </a:cubicBezTo>
                  <a:cubicBezTo>
                    <a:pt x="20" y="121"/>
                    <a:pt x="19" y="121"/>
                    <a:pt x="18" y="121"/>
                  </a:cubicBezTo>
                  <a:cubicBezTo>
                    <a:pt x="18" y="120"/>
                    <a:pt x="18" y="118"/>
                    <a:pt x="18" y="117"/>
                  </a:cubicBezTo>
                  <a:close/>
                  <a:moveTo>
                    <a:pt x="36" y="144"/>
                  </a:moveTo>
                  <a:cubicBezTo>
                    <a:pt x="37" y="144"/>
                    <a:pt x="38" y="144"/>
                    <a:pt x="40" y="144"/>
                  </a:cubicBezTo>
                  <a:cubicBezTo>
                    <a:pt x="40" y="145"/>
                    <a:pt x="40" y="146"/>
                    <a:pt x="40" y="148"/>
                  </a:cubicBezTo>
                  <a:cubicBezTo>
                    <a:pt x="38" y="148"/>
                    <a:pt x="37" y="148"/>
                    <a:pt x="36" y="148"/>
                  </a:cubicBezTo>
                  <a:cubicBezTo>
                    <a:pt x="36" y="146"/>
                    <a:pt x="36" y="145"/>
                    <a:pt x="36" y="144"/>
                  </a:cubicBezTo>
                  <a:close/>
                  <a:moveTo>
                    <a:pt x="54" y="144"/>
                  </a:moveTo>
                  <a:cubicBezTo>
                    <a:pt x="58" y="144"/>
                    <a:pt x="58" y="144"/>
                    <a:pt x="58" y="144"/>
                  </a:cubicBezTo>
                  <a:cubicBezTo>
                    <a:pt x="58" y="148"/>
                    <a:pt x="58" y="148"/>
                    <a:pt x="58" y="148"/>
                  </a:cubicBezTo>
                  <a:cubicBezTo>
                    <a:pt x="54" y="148"/>
                    <a:pt x="54" y="148"/>
                    <a:pt x="54" y="148"/>
                  </a:cubicBezTo>
                  <a:cubicBezTo>
                    <a:pt x="54" y="144"/>
                    <a:pt x="54" y="144"/>
                    <a:pt x="54" y="144"/>
                  </a:cubicBezTo>
                  <a:close/>
                  <a:moveTo>
                    <a:pt x="24" y="137"/>
                  </a:moveTo>
                  <a:cubicBezTo>
                    <a:pt x="25" y="137"/>
                    <a:pt x="26" y="137"/>
                    <a:pt x="28" y="137"/>
                  </a:cubicBezTo>
                  <a:cubicBezTo>
                    <a:pt x="28" y="138"/>
                    <a:pt x="28" y="140"/>
                    <a:pt x="28" y="141"/>
                  </a:cubicBezTo>
                  <a:cubicBezTo>
                    <a:pt x="26" y="141"/>
                    <a:pt x="25" y="141"/>
                    <a:pt x="24" y="141"/>
                  </a:cubicBezTo>
                  <a:cubicBezTo>
                    <a:pt x="24" y="140"/>
                    <a:pt x="24" y="138"/>
                    <a:pt x="24" y="137"/>
                  </a:cubicBezTo>
                  <a:close/>
                  <a:moveTo>
                    <a:pt x="36" y="137"/>
                  </a:moveTo>
                  <a:cubicBezTo>
                    <a:pt x="37" y="137"/>
                    <a:pt x="38" y="137"/>
                    <a:pt x="40" y="137"/>
                  </a:cubicBezTo>
                  <a:cubicBezTo>
                    <a:pt x="40" y="138"/>
                    <a:pt x="40" y="140"/>
                    <a:pt x="40" y="141"/>
                  </a:cubicBezTo>
                  <a:cubicBezTo>
                    <a:pt x="38" y="141"/>
                    <a:pt x="37" y="141"/>
                    <a:pt x="36" y="141"/>
                  </a:cubicBezTo>
                  <a:cubicBezTo>
                    <a:pt x="36" y="140"/>
                    <a:pt x="36" y="138"/>
                    <a:pt x="36" y="137"/>
                  </a:cubicBezTo>
                  <a:close/>
                  <a:moveTo>
                    <a:pt x="42" y="137"/>
                  </a:moveTo>
                  <a:cubicBezTo>
                    <a:pt x="43" y="137"/>
                    <a:pt x="45" y="137"/>
                    <a:pt x="46" y="137"/>
                  </a:cubicBezTo>
                  <a:cubicBezTo>
                    <a:pt x="46" y="138"/>
                    <a:pt x="46" y="140"/>
                    <a:pt x="46" y="141"/>
                  </a:cubicBezTo>
                  <a:cubicBezTo>
                    <a:pt x="45" y="141"/>
                    <a:pt x="43" y="141"/>
                    <a:pt x="42" y="141"/>
                  </a:cubicBezTo>
                  <a:cubicBezTo>
                    <a:pt x="42" y="140"/>
                    <a:pt x="42" y="138"/>
                    <a:pt x="42" y="137"/>
                  </a:cubicBezTo>
                  <a:close/>
                  <a:moveTo>
                    <a:pt x="48" y="137"/>
                  </a:moveTo>
                  <a:cubicBezTo>
                    <a:pt x="49" y="137"/>
                    <a:pt x="51" y="137"/>
                    <a:pt x="52" y="137"/>
                  </a:cubicBezTo>
                  <a:cubicBezTo>
                    <a:pt x="52" y="138"/>
                    <a:pt x="52" y="140"/>
                    <a:pt x="52" y="141"/>
                  </a:cubicBezTo>
                  <a:cubicBezTo>
                    <a:pt x="51" y="141"/>
                    <a:pt x="49" y="141"/>
                    <a:pt x="48" y="141"/>
                  </a:cubicBezTo>
                  <a:cubicBezTo>
                    <a:pt x="48" y="140"/>
                    <a:pt x="48" y="138"/>
                    <a:pt x="48" y="137"/>
                  </a:cubicBezTo>
                  <a:close/>
                  <a:moveTo>
                    <a:pt x="54" y="137"/>
                  </a:moveTo>
                  <a:cubicBezTo>
                    <a:pt x="55" y="137"/>
                    <a:pt x="57" y="137"/>
                    <a:pt x="58" y="137"/>
                  </a:cubicBezTo>
                  <a:cubicBezTo>
                    <a:pt x="58" y="138"/>
                    <a:pt x="58" y="140"/>
                    <a:pt x="58" y="141"/>
                  </a:cubicBezTo>
                  <a:cubicBezTo>
                    <a:pt x="57" y="141"/>
                    <a:pt x="55" y="141"/>
                    <a:pt x="54" y="141"/>
                  </a:cubicBezTo>
                  <a:cubicBezTo>
                    <a:pt x="54" y="140"/>
                    <a:pt x="54" y="138"/>
                    <a:pt x="54" y="137"/>
                  </a:cubicBezTo>
                  <a:close/>
                  <a:moveTo>
                    <a:pt x="11" y="130"/>
                  </a:moveTo>
                  <a:cubicBezTo>
                    <a:pt x="13" y="130"/>
                    <a:pt x="14" y="130"/>
                    <a:pt x="15" y="130"/>
                  </a:cubicBezTo>
                  <a:cubicBezTo>
                    <a:pt x="15" y="132"/>
                    <a:pt x="15" y="133"/>
                    <a:pt x="15" y="134"/>
                  </a:cubicBezTo>
                  <a:cubicBezTo>
                    <a:pt x="14" y="134"/>
                    <a:pt x="13" y="134"/>
                    <a:pt x="11" y="134"/>
                  </a:cubicBezTo>
                  <a:cubicBezTo>
                    <a:pt x="11" y="133"/>
                    <a:pt x="11" y="132"/>
                    <a:pt x="11" y="130"/>
                  </a:cubicBezTo>
                  <a:close/>
                  <a:moveTo>
                    <a:pt x="24" y="130"/>
                  </a:moveTo>
                  <a:cubicBezTo>
                    <a:pt x="25" y="130"/>
                    <a:pt x="26" y="130"/>
                    <a:pt x="28" y="130"/>
                  </a:cubicBezTo>
                  <a:cubicBezTo>
                    <a:pt x="28" y="132"/>
                    <a:pt x="28" y="133"/>
                    <a:pt x="28" y="134"/>
                  </a:cubicBezTo>
                  <a:cubicBezTo>
                    <a:pt x="26" y="134"/>
                    <a:pt x="25" y="134"/>
                    <a:pt x="24" y="134"/>
                  </a:cubicBezTo>
                  <a:cubicBezTo>
                    <a:pt x="24" y="133"/>
                    <a:pt x="24" y="132"/>
                    <a:pt x="24" y="130"/>
                  </a:cubicBezTo>
                  <a:close/>
                  <a:moveTo>
                    <a:pt x="30" y="130"/>
                  </a:moveTo>
                  <a:cubicBezTo>
                    <a:pt x="31" y="130"/>
                    <a:pt x="32" y="130"/>
                    <a:pt x="34" y="130"/>
                  </a:cubicBezTo>
                  <a:cubicBezTo>
                    <a:pt x="34" y="132"/>
                    <a:pt x="34" y="133"/>
                    <a:pt x="34" y="134"/>
                  </a:cubicBezTo>
                  <a:cubicBezTo>
                    <a:pt x="32" y="134"/>
                    <a:pt x="31" y="134"/>
                    <a:pt x="30" y="134"/>
                  </a:cubicBezTo>
                  <a:cubicBezTo>
                    <a:pt x="30" y="133"/>
                    <a:pt x="30" y="132"/>
                    <a:pt x="30" y="130"/>
                  </a:cubicBezTo>
                  <a:close/>
                  <a:moveTo>
                    <a:pt x="42" y="130"/>
                  </a:moveTo>
                  <a:cubicBezTo>
                    <a:pt x="43" y="130"/>
                    <a:pt x="45" y="130"/>
                    <a:pt x="46" y="130"/>
                  </a:cubicBezTo>
                  <a:cubicBezTo>
                    <a:pt x="46" y="132"/>
                    <a:pt x="46" y="133"/>
                    <a:pt x="46" y="134"/>
                  </a:cubicBezTo>
                  <a:cubicBezTo>
                    <a:pt x="45" y="134"/>
                    <a:pt x="43" y="134"/>
                    <a:pt x="42" y="134"/>
                  </a:cubicBezTo>
                  <a:cubicBezTo>
                    <a:pt x="42" y="133"/>
                    <a:pt x="42" y="132"/>
                    <a:pt x="42" y="130"/>
                  </a:cubicBezTo>
                  <a:close/>
                  <a:moveTo>
                    <a:pt x="48" y="130"/>
                  </a:moveTo>
                  <a:cubicBezTo>
                    <a:pt x="49" y="130"/>
                    <a:pt x="51" y="130"/>
                    <a:pt x="52" y="130"/>
                  </a:cubicBezTo>
                  <a:cubicBezTo>
                    <a:pt x="52" y="132"/>
                    <a:pt x="52" y="133"/>
                    <a:pt x="52" y="134"/>
                  </a:cubicBezTo>
                  <a:cubicBezTo>
                    <a:pt x="51" y="134"/>
                    <a:pt x="49" y="134"/>
                    <a:pt x="48" y="134"/>
                  </a:cubicBezTo>
                  <a:cubicBezTo>
                    <a:pt x="48" y="133"/>
                    <a:pt x="48" y="132"/>
                    <a:pt x="48" y="130"/>
                  </a:cubicBezTo>
                  <a:close/>
                  <a:moveTo>
                    <a:pt x="54" y="130"/>
                  </a:moveTo>
                  <a:cubicBezTo>
                    <a:pt x="55" y="130"/>
                    <a:pt x="57" y="130"/>
                    <a:pt x="58" y="130"/>
                  </a:cubicBezTo>
                  <a:cubicBezTo>
                    <a:pt x="58" y="132"/>
                    <a:pt x="58" y="133"/>
                    <a:pt x="58" y="134"/>
                  </a:cubicBezTo>
                  <a:cubicBezTo>
                    <a:pt x="57" y="134"/>
                    <a:pt x="55" y="134"/>
                    <a:pt x="54" y="134"/>
                  </a:cubicBezTo>
                  <a:cubicBezTo>
                    <a:pt x="54" y="133"/>
                    <a:pt x="54" y="132"/>
                    <a:pt x="54" y="130"/>
                  </a:cubicBezTo>
                  <a:close/>
                  <a:moveTo>
                    <a:pt x="24" y="124"/>
                  </a:moveTo>
                  <a:cubicBezTo>
                    <a:pt x="25" y="124"/>
                    <a:pt x="26" y="124"/>
                    <a:pt x="28" y="124"/>
                  </a:cubicBezTo>
                  <a:cubicBezTo>
                    <a:pt x="28" y="125"/>
                    <a:pt x="28" y="126"/>
                    <a:pt x="28" y="128"/>
                  </a:cubicBezTo>
                  <a:cubicBezTo>
                    <a:pt x="26" y="128"/>
                    <a:pt x="25" y="128"/>
                    <a:pt x="24" y="128"/>
                  </a:cubicBezTo>
                  <a:cubicBezTo>
                    <a:pt x="24" y="126"/>
                    <a:pt x="24" y="125"/>
                    <a:pt x="24" y="124"/>
                  </a:cubicBezTo>
                  <a:close/>
                  <a:moveTo>
                    <a:pt x="30" y="124"/>
                  </a:moveTo>
                  <a:cubicBezTo>
                    <a:pt x="31" y="124"/>
                    <a:pt x="32" y="124"/>
                    <a:pt x="34" y="124"/>
                  </a:cubicBezTo>
                  <a:cubicBezTo>
                    <a:pt x="34" y="125"/>
                    <a:pt x="34" y="126"/>
                    <a:pt x="34" y="128"/>
                  </a:cubicBezTo>
                  <a:cubicBezTo>
                    <a:pt x="32" y="128"/>
                    <a:pt x="31" y="128"/>
                    <a:pt x="30" y="128"/>
                  </a:cubicBezTo>
                  <a:cubicBezTo>
                    <a:pt x="30" y="126"/>
                    <a:pt x="30" y="125"/>
                    <a:pt x="30" y="124"/>
                  </a:cubicBezTo>
                  <a:close/>
                  <a:moveTo>
                    <a:pt x="36" y="124"/>
                  </a:moveTo>
                  <a:cubicBezTo>
                    <a:pt x="37" y="124"/>
                    <a:pt x="38" y="124"/>
                    <a:pt x="40" y="124"/>
                  </a:cubicBezTo>
                  <a:cubicBezTo>
                    <a:pt x="40" y="125"/>
                    <a:pt x="40" y="126"/>
                    <a:pt x="40" y="128"/>
                  </a:cubicBezTo>
                  <a:cubicBezTo>
                    <a:pt x="38" y="128"/>
                    <a:pt x="37" y="128"/>
                    <a:pt x="36" y="128"/>
                  </a:cubicBezTo>
                  <a:cubicBezTo>
                    <a:pt x="36" y="126"/>
                    <a:pt x="36" y="125"/>
                    <a:pt x="36" y="124"/>
                  </a:cubicBezTo>
                  <a:close/>
                  <a:moveTo>
                    <a:pt x="48" y="124"/>
                  </a:moveTo>
                  <a:cubicBezTo>
                    <a:pt x="49" y="124"/>
                    <a:pt x="51" y="124"/>
                    <a:pt x="52" y="124"/>
                  </a:cubicBezTo>
                  <a:cubicBezTo>
                    <a:pt x="52" y="125"/>
                    <a:pt x="52" y="126"/>
                    <a:pt x="52" y="128"/>
                  </a:cubicBezTo>
                  <a:cubicBezTo>
                    <a:pt x="51" y="128"/>
                    <a:pt x="49" y="128"/>
                    <a:pt x="48" y="128"/>
                  </a:cubicBezTo>
                  <a:cubicBezTo>
                    <a:pt x="48" y="126"/>
                    <a:pt x="48" y="125"/>
                    <a:pt x="48" y="124"/>
                  </a:cubicBezTo>
                  <a:close/>
                  <a:moveTo>
                    <a:pt x="11" y="117"/>
                  </a:moveTo>
                  <a:cubicBezTo>
                    <a:pt x="13" y="117"/>
                    <a:pt x="14" y="117"/>
                    <a:pt x="15" y="117"/>
                  </a:cubicBezTo>
                  <a:cubicBezTo>
                    <a:pt x="15" y="118"/>
                    <a:pt x="15" y="120"/>
                    <a:pt x="15" y="121"/>
                  </a:cubicBezTo>
                  <a:cubicBezTo>
                    <a:pt x="14" y="121"/>
                    <a:pt x="13" y="121"/>
                    <a:pt x="11" y="121"/>
                  </a:cubicBezTo>
                  <a:cubicBezTo>
                    <a:pt x="11" y="120"/>
                    <a:pt x="11" y="118"/>
                    <a:pt x="11" y="117"/>
                  </a:cubicBezTo>
                  <a:close/>
                  <a:moveTo>
                    <a:pt x="30" y="117"/>
                  </a:moveTo>
                  <a:cubicBezTo>
                    <a:pt x="31" y="117"/>
                    <a:pt x="32" y="117"/>
                    <a:pt x="34" y="117"/>
                  </a:cubicBezTo>
                  <a:cubicBezTo>
                    <a:pt x="34" y="118"/>
                    <a:pt x="34" y="120"/>
                    <a:pt x="34" y="121"/>
                  </a:cubicBezTo>
                  <a:cubicBezTo>
                    <a:pt x="32" y="121"/>
                    <a:pt x="31" y="121"/>
                    <a:pt x="30" y="121"/>
                  </a:cubicBezTo>
                  <a:cubicBezTo>
                    <a:pt x="30" y="120"/>
                    <a:pt x="30" y="118"/>
                    <a:pt x="30" y="117"/>
                  </a:cubicBezTo>
                  <a:close/>
                  <a:moveTo>
                    <a:pt x="36" y="117"/>
                  </a:moveTo>
                  <a:cubicBezTo>
                    <a:pt x="37" y="117"/>
                    <a:pt x="38" y="117"/>
                    <a:pt x="40" y="117"/>
                  </a:cubicBezTo>
                  <a:cubicBezTo>
                    <a:pt x="40" y="118"/>
                    <a:pt x="40" y="120"/>
                    <a:pt x="40" y="121"/>
                  </a:cubicBezTo>
                  <a:cubicBezTo>
                    <a:pt x="38" y="121"/>
                    <a:pt x="37" y="121"/>
                    <a:pt x="36" y="121"/>
                  </a:cubicBezTo>
                  <a:cubicBezTo>
                    <a:pt x="36" y="120"/>
                    <a:pt x="36" y="118"/>
                    <a:pt x="36" y="117"/>
                  </a:cubicBezTo>
                  <a:close/>
                  <a:moveTo>
                    <a:pt x="48" y="117"/>
                  </a:moveTo>
                  <a:cubicBezTo>
                    <a:pt x="49" y="117"/>
                    <a:pt x="51" y="117"/>
                    <a:pt x="52" y="117"/>
                  </a:cubicBezTo>
                  <a:cubicBezTo>
                    <a:pt x="52" y="118"/>
                    <a:pt x="52" y="120"/>
                    <a:pt x="52" y="121"/>
                  </a:cubicBezTo>
                  <a:cubicBezTo>
                    <a:pt x="51" y="121"/>
                    <a:pt x="49" y="121"/>
                    <a:pt x="48" y="121"/>
                  </a:cubicBezTo>
                  <a:cubicBezTo>
                    <a:pt x="48" y="120"/>
                    <a:pt x="48" y="118"/>
                    <a:pt x="48" y="117"/>
                  </a:cubicBezTo>
                  <a:close/>
                  <a:moveTo>
                    <a:pt x="54" y="117"/>
                  </a:moveTo>
                  <a:cubicBezTo>
                    <a:pt x="55" y="117"/>
                    <a:pt x="57" y="117"/>
                    <a:pt x="58" y="117"/>
                  </a:cubicBezTo>
                  <a:cubicBezTo>
                    <a:pt x="58" y="118"/>
                    <a:pt x="58" y="120"/>
                    <a:pt x="58" y="121"/>
                  </a:cubicBezTo>
                  <a:cubicBezTo>
                    <a:pt x="57" y="121"/>
                    <a:pt x="55" y="121"/>
                    <a:pt x="54" y="121"/>
                  </a:cubicBezTo>
                  <a:cubicBezTo>
                    <a:pt x="54" y="120"/>
                    <a:pt x="54" y="118"/>
                    <a:pt x="54" y="117"/>
                  </a:cubicBezTo>
                  <a:close/>
                  <a:moveTo>
                    <a:pt x="24" y="110"/>
                  </a:moveTo>
                  <a:cubicBezTo>
                    <a:pt x="25" y="110"/>
                    <a:pt x="26" y="110"/>
                    <a:pt x="28" y="110"/>
                  </a:cubicBezTo>
                  <a:cubicBezTo>
                    <a:pt x="28" y="112"/>
                    <a:pt x="28" y="113"/>
                    <a:pt x="28" y="114"/>
                  </a:cubicBezTo>
                  <a:cubicBezTo>
                    <a:pt x="26" y="114"/>
                    <a:pt x="25" y="114"/>
                    <a:pt x="24" y="114"/>
                  </a:cubicBezTo>
                  <a:cubicBezTo>
                    <a:pt x="24" y="113"/>
                    <a:pt x="24" y="112"/>
                    <a:pt x="24" y="110"/>
                  </a:cubicBezTo>
                  <a:close/>
                  <a:moveTo>
                    <a:pt x="30" y="110"/>
                  </a:moveTo>
                  <a:cubicBezTo>
                    <a:pt x="31" y="110"/>
                    <a:pt x="32" y="110"/>
                    <a:pt x="34" y="110"/>
                  </a:cubicBezTo>
                  <a:cubicBezTo>
                    <a:pt x="34" y="112"/>
                    <a:pt x="34" y="113"/>
                    <a:pt x="34" y="114"/>
                  </a:cubicBezTo>
                  <a:cubicBezTo>
                    <a:pt x="32" y="114"/>
                    <a:pt x="31" y="114"/>
                    <a:pt x="30" y="114"/>
                  </a:cubicBezTo>
                  <a:cubicBezTo>
                    <a:pt x="30" y="113"/>
                    <a:pt x="30" y="112"/>
                    <a:pt x="30" y="110"/>
                  </a:cubicBezTo>
                  <a:close/>
                  <a:moveTo>
                    <a:pt x="36" y="110"/>
                  </a:moveTo>
                  <a:cubicBezTo>
                    <a:pt x="37" y="110"/>
                    <a:pt x="38" y="110"/>
                    <a:pt x="40" y="110"/>
                  </a:cubicBezTo>
                  <a:cubicBezTo>
                    <a:pt x="40" y="112"/>
                    <a:pt x="40" y="113"/>
                    <a:pt x="40" y="114"/>
                  </a:cubicBezTo>
                  <a:cubicBezTo>
                    <a:pt x="38" y="114"/>
                    <a:pt x="37" y="114"/>
                    <a:pt x="36" y="114"/>
                  </a:cubicBezTo>
                  <a:cubicBezTo>
                    <a:pt x="36" y="113"/>
                    <a:pt x="36" y="112"/>
                    <a:pt x="36" y="110"/>
                  </a:cubicBezTo>
                  <a:close/>
                  <a:moveTo>
                    <a:pt x="48" y="110"/>
                  </a:moveTo>
                  <a:cubicBezTo>
                    <a:pt x="49" y="110"/>
                    <a:pt x="51" y="110"/>
                    <a:pt x="52" y="110"/>
                  </a:cubicBezTo>
                  <a:cubicBezTo>
                    <a:pt x="52" y="112"/>
                    <a:pt x="52" y="113"/>
                    <a:pt x="52" y="114"/>
                  </a:cubicBezTo>
                  <a:cubicBezTo>
                    <a:pt x="51" y="114"/>
                    <a:pt x="49" y="114"/>
                    <a:pt x="48" y="114"/>
                  </a:cubicBezTo>
                  <a:cubicBezTo>
                    <a:pt x="48" y="113"/>
                    <a:pt x="48" y="112"/>
                    <a:pt x="48" y="110"/>
                  </a:cubicBezTo>
                  <a:close/>
                  <a:moveTo>
                    <a:pt x="54" y="110"/>
                  </a:moveTo>
                  <a:cubicBezTo>
                    <a:pt x="55" y="110"/>
                    <a:pt x="57" y="110"/>
                    <a:pt x="58" y="110"/>
                  </a:cubicBezTo>
                  <a:cubicBezTo>
                    <a:pt x="58" y="112"/>
                    <a:pt x="58" y="113"/>
                    <a:pt x="58" y="114"/>
                  </a:cubicBezTo>
                  <a:cubicBezTo>
                    <a:pt x="57" y="114"/>
                    <a:pt x="55" y="114"/>
                    <a:pt x="54" y="114"/>
                  </a:cubicBezTo>
                  <a:cubicBezTo>
                    <a:pt x="54" y="113"/>
                    <a:pt x="54" y="112"/>
                    <a:pt x="54" y="110"/>
                  </a:cubicBezTo>
                  <a:close/>
                  <a:moveTo>
                    <a:pt x="24" y="104"/>
                  </a:moveTo>
                  <a:cubicBezTo>
                    <a:pt x="25" y="104"/>
                    <a:pt x="26" y="104"/>
                    <a:pt x="28" y="104"/>
                  </a:cubicBezTo>
                  <a:cubicBezTo>
                    <a:pt x="28" y="105"/>
                    <a:pt x="28" y="106"/>
                    <a:pt x="28" y="107"/>
                  </a:cubicBezTo>
                  <a:cubicBezTo>
                    <a:pt x="26" y="107"/>
                    <a:pt x="25" y="107"/>
                    <a:pt x="24" y="107"/>
                  </a:cubicBezTo>
                  <a:cubicBezTo>
                    <a:pt x="24" y="106"/>
                    <a:pt x="24" y="105"/>
                    <a:pt x="24" y="104"/>
                  </a:cubicBezTo>
                  <a:close/>
                  <a:moveTo>
                    <a:pt x="42" y="104"/>
                  </a:moveTo>
                  <a:cubicBezTo>
                    <a:pt x="43" y="104"/>
                    <a:pt x="45" y="104"/>
                    <a:pt x="46" y="104"/>
                  </a:cubicBezTo>
                  <a:cubicBezTo>
                    <a:pt x="46" y="105"/>
                    <a:pt x="46" y="106"/>
                    <a:pt x="46" y="107"/>
                  </a:cubicBezTo>
                  <a:cubicBezTo>
                    <a:pt x="45" y="107"/>
                    <a:pt x="43" y="107"/>
                    <a:pt x="42" y="107"/>
                  </a:cubicBezTo>
                  <a:cubicBezTo>
                    <a:pt x="42" y="106"/>
                    <a:pt x="42" y="105"/>
                    <a:pt x="42" y="104"/>
                  </a:cubicBezTo>
                  <a:close/>
                  <a:moveTo>
                    <a:pt x="54" y="104"/>
                  </a:moveTo>
                  <a:cubicBezTo>
                    <a:pt x="55" y="104"/>
                    <a:pt x="57" y="104"/>
                    <a:pt x="58" y="104"/>
                  </a:cubicBezTo>
                  <a:cubicBezTo>
                    <a:pt x="58" y="105"/>
                    <a:pt x="58" y="106"/>
                    <a:pt x="58" y="107"/>
                  </a:cubicBezTo>
                  <a:cubicBezTo>
                    <a:pt x="57" y="107"/>
                    <a:pt x="55" y="107"/>
                    <a:pt x="54" y="107"/>
                  </a:cubicBezTo>
                  <a:cubicBezTo>
                    <a:pt x="54" y="106"/>
                    <a:pt x="54" y="105"/>
                    <a:pt x="54" y="104"/>
                  </a:cubicBezTo>
                  <a:close/>
                  <a:moveTo>
                    <a:pt x="30" y="97"/>
                  </a:moveTo>
                  <a:cubicBezTo>
                    <a:pt x="31" y="97"/>
                    <a:pt x="32" y="97"/>
                    <a:pt x="34" y="97"/>
                  </a:cubicBezTo>
                  <a:cubicBezTo>
                    <a:pt x="34" y="98"/>
                    <a:pt x="34" y="99"/>
                    <a:pt x="34" y="101"/>
                  </a:cubicBezTo>
                  <a:cubicBezTo>
                    <a:pt x="32" y="101"/>
                    <a:pt x="31" y="101"/>
                    <a:pt x="30" y="101"/>
                  </a:cubicBezTo>
                  <a:cubicBezTo>
                    <a:pt x="30" y="99"/>
                    <a:pt x="30" y="98"/>
                    <a:pt x="30" y="97"/>
                  </a:cubicBezTo>
                  <a:close/>
                  <a:moveTo>
                    <a:pt x="36" y="97"/>
                  </a:moveTo>
                  <a:cubicBezTo>
                    <a:pt x="37" y="97"/>
                    <a:pt x="38" y="97"/>
                    <a:pt x="40" y="97"/>
                  </a:cubicBezTo>
                  <a:cubicBezTo>
                    <a:pt x="40" y="98"/>
                    <a:pt x="40" y="99"/>
                    <a:pt x="40" y="101"/>
                  </a:cubicBezTo>
                  <a:cubicBezTo>
                    <a:pt x="38" y="101"/>
                    <a:pt x="37" y="101"/>
                    <a:pt x="36" y="101"/>
                  </a:cubicBezTo>
                  <a:cubicBezTo>
                    <a:pt x="36" y="99"/>
                    <a:pt x="36" y="98"/>
                    <a:pt x="36" y="97"/>
                  </a:cubicBezTo>
                  <a:close/>
                  <a:moveTo>
                    <a:pt x="54" y="97"/>
                  </a:moveTo>
                  <a:cubicBezTo>
                    <a:pt x="55" y="97"/>
                    <a:pt x="57" y="97"/>
                    <a:pt x="58" y="97"/>
                  </a:cubicBezTo>
                  <a:cubicBezTo>
                    <a:pt x="58" y="98"/>
                    <a:pt x="58" y="99"/>
                    <a:pt x="58" y="101"/>
                  </a:cubicBezTo>
                  <a:cubicBezTo>
                    <a:pt x="57" y="101"/>
                    <a:pt x="55" y="101"/>
                    <a:pt x="54" y="101"/>
                  </a:cubicBezTo>
                  <a:cubicBezTo>
                    <a:pt x="54" y="99"/>
                    <a:pt x="54" y="98"/>
                    <a:pt x="54" y="97"/>
                  </a:cubicBezTo>
                  <a:close/>
                  <a:moveTo>
                    <a:pt x="11" y="90"/>
                  </a:moveTo>
                  <a:cubicBezTo>
                    <a:pt x="13" y="90"/>
                    <a:pt x="14" y="90"/>
                    <a:pt x="15" y="90"/>
                  </a:cubicBezTo>
                  <a:cubicBezTo>
                    <a:pt x="15" y="91"/>
                    <a:pt x="15" y="93"/>
                    <a:pt x="15" y="94"/>
                  </a:cubicBezTo>
                  <a:cubicBezTo>
                    <a:pt x="14" y="94"/>
                    <a:pt x="13" y="94"/>
                    <a:pt x="11" y="94"/>
                  </a:cubicBezTo>
                  <a:cubicBezTo>
                    <a:pt x="11" y="93"/>
                    <a:pt x="11" y="91"/>
                    <a:pt x="11" y="90"/>
                  </a:cubicBezTo>
                  <a:close/>
                  <a:moveTo>
                    <a:pt x="30" y="90"/>
                  </a:moveTo>
                  <a:cubicBezTo>
                    <a:pt x="31" y="90"/>
                    <a:pt x="32" y="90"/>
                    <a:pt x="34" y="90"/>
                  </a:cubicBezTo>
                  <a:cubicBezTo>
                    <a:pt x="34" y="91"/>
                    <a:pt x="34" y="93"/>
                    <a:pt x="34" y="94"/>
                  </a:cubicBezTo>
                  <a:cubicBezTo>
                    <a:pt x="32" y="94"/>
                    <a:pt x="31" y="94"/>
                    <a:pt x="30" y="94"/>
                  </a:cubicBezTo>
                  <a:cubicBezTo>
                    <a:pt x="30" y="93"/>
                    <a:pt x="30" y="91"/>
                    <a:pt x="30" y="90"/>
                  </a:cubicBezTo>
                  <a:close/>
                  <a:moveTo>
                    <a:pt x="36" y="90"/>
                  </a:moveTo>
                  <a:cubicBezTo>
                    <a:pt x="37" y="90"/>
                    <a:pt x="38" y="90"/>
                    <a:pt x="40" y="90"/>
                  </a:cubicBezTo>
                  <a:cubicBezTo>
                    <a:pt x="40" y="91"/>
                    <a:pt x="40" y="93"/>
                    <a:pt x="40" y="94"/>
                  </a:cubicBezTo>
                  <a:cubicBezTo>
                    <a:pt x="38" y="94"/>
                    <a:pt x="37" y="94"/>
                    <a:pt x="36" y="94"/>
                  </a:cubicBezTo>
                  <a:cubicBezTo>
                    <a:pt x="36" y="93"/>
                    <a:pt x="36" y="91"/>
                    <a:pt x="36" y="90"/>
                  </a:cubicBezTo>
                  <a:close/>
                  <a:moveTo>
                    <a:pt x="42" y="90"/>
                  </a:moveTo>
                  <a:cubicBezTo>
                    <a:pt x="43" y="90"/>
                    <a:pt x="45" y="90"/>
                    <a:pt x="46" y="90"/>
                  </a:cubicBezTo>
                  <a:cubicBezTo>
                    <a:pt x="46" y="91"/>
                    <a:pt x="46" y="93"/>
                    <a:pt x="46" y="94"/>
                  </a:cubicBezTo>
                  <a:cubicBezTo>
                    <a:pt x="45" y="94"/>
                    <a:pt x="43" y="94"/>
                    <a:pt x="42" y="94"/>
                  </a:cubicBezTo>
                  <a:cubicBezTo>
                    <a:pt x="42" y="93"/>
                    <a:pt x="42" y="91"/>
                    <a:pt x="42" y="90"/>
                  </a:cubicBezTo>
                  <a:close/>
                  <a:moveTo>
                    <a:pt x="54" y="90"/>
                  </a:moveTo>
                  <a:cubicBezTo>
                    <a:pt x="55" y="90"/>
                    <a:pt x="57" y="90"/>
                    <a:pt x="58" y="90"/>
                  </a:cubicBezTo>
                  <a:cubicBezTo>
                    <a:pt x="58" y="91"/>
                    <a:pt x="58" y="93"/>
                    <a:pt x="58" y="94"/>
                  </a:cubicBezTo>
                  <a:cubicBezTo>
                    <a:pt x="57" y="94"/>
                    <a:pt x="55" y="94"/>
                    <a:pt x="54" y="94"/>
                  </a:cubicBezTo>
                  <a:cubicBezTo>
                    <a:pt x="54" y="93"/>
                    <a:pt x="54" y="91"/>
                    <a:pt x="54" y="90"/>
                  </a:cubicBezTo>
                  <a:close/>
                  <a:moveTo>
                    <a:pt x="11" y="83"/>
                  </a:moveTo>
                  <a:cubicBezTo>
                    <a:pt x="13" y="83"/>
                    <a:pt x="14" y="83"/>
                    <a:pt x="15" y="83"/>
                  </a:cubicBezTo>
                  <a:cubicBezTo>
                    <a:pt x="15" y="85"/>
                    <a:pt x="15" y="86"/>
                    <a:pt x="15" y="87"/>
                  </a:cubicBezTo>
                  <a:cubicBezTo>
                    <a:pt x="14" y="87"/>
                    <a:pt x="13" y="87"/>
                    <a:pt x="11" y="87"/>
                  </a:cubicBezTo>
                  <a:cubicBezTo>
                    <a:pt x="11" y="86"/>
                    <a:pt x="11" y="85"/>
                    <a:pt x="11" y="83"/>
                  </a:cubicBezTo>
                  <a:close/>
                  <a:moveTo>
                    <a:pt x="24" y="83"/>
                  </a:moveTo>
                  <a:cubicBezTo>
                    <a:pt x="25" y="83"/>
                    <a:pt x="26" y="83"/>
                    <a:pt x="28" y="83"/>
                  </a:cubicBezTo>
                  <a:cubicBezTo>
                    <a:pt x="28" y="85"/>
                    <a:pt x="28" y="86"/>
                    <a:pt x="28" y="87"/>
                  </a:cubicBezTo>
                  <a:cubicBezTo>
                    <a:pt x="26" y="87"/>
                    <a:pt x="25" y="87"/>
                    <a:pt x="24" y="87"/>
                  </a:cubicBezTo>
                  <a:cubicBezTo>
                    <a:pt x="24" y="86"/>
                    <a:pt x="24" y="85"/>
                    <a:pt x="24" y="83"/>
                  </a:cubicBezTo>
                  <a:close/>
                  <a:moveTo>
                    <a:pt x="36" y="83"/>
                  </a:moveTo>
                  <a:cubicBezTo>
                    <a:pt x="37" y="83"/>
                    <a:pt x="38" y="83"/>
                    <a:pt x="40" y="83"/>
                  </a:cubicBezTo>
                  <a:cubicBezTo>
                    <a:pt x="40" y="85"/>
                    <a:pt x="40" y="86"/>
                    <a:pt x="40" y="87"/>
                  </a:cubicBezTo>
                  <a:cubicBezTo>
                    <a:pt x="38" y="87"/>
                    <a:pt x="37" y="87"/>
                    <a:pt x="36" y="87"/>
                  </a:cubicBezTo>
                  <a:cubicBezTo>
                    <a:pt x="36" y="86"/>
                    <a:pt x="36" y="85"/>
                    <a:pt x="36" y="83"/>
                  </a:cubicBezTo>
                  <a:close/>
                  <a:moveTo>
                    <a:pt x="42" y="83"/>
                  </a:moveTo>
                  <a:cubicBezTo>
                    <a:pt x="43" y="83"/>
                    <a:pt x="45" y="83"/>
                    <a:pt x="46" y="83"/>
                  </a:cubicBezTo>
                  <a:cubicBezTo>
                    <a:pt x="46" y="85"/>
                    <a:pt x="46" y="86"/>
                    <a:pt x="46" y="87"/>
                  </a:cubicBezTo>
                  <a:cubicBezTo>
                    <a:pt x="45" y="87"/>
                    <a:pt x="43" y="87"/>
                    <a:pt x="42" y="87"/>
                  </a:cubicBezTo>
                  <a:cubicBezTo>
                    <a:pt x="42" y="86"/>
                    <a:pt x="42" y="85"/>
                    <a:pt x="42" y="83"/>
                  </a:cubicBezTo>
                  <a:close/>
                  <a:moveTo>
                    <a:pt x="48" y="83"/>
                  </a:moveTo>
                  <a:cubicBezTo>
                    <a:pt x="49" y="83"/>
                    <a:pt x="51" y="83"/>
                    <a:pt x="52" y="83"/>
                  </a:cubicBezTo>
                  <a:cubicBezTo>
                    <a:pt x="52" y="85"/>
                    <a:pt x="52" y="86"/>
                    <a:pt x="52" y="87"/>
                  </a:cubicBezTo>
                  <a:cubicBezTo>
                    <a:pt x="51" y="87"/>
                    <a:pt x="49" y="87"/>
                    <a:pt x="48" y="87"/>
                  </a:cubicBezTo>
                  <a:cubicBezTo>
                    <a:pt x="48" y="86"/>
                    <a:pt x="48" y="85"/>
                    <a:pt x="48" y="83"/>
                  </a:cubicBezTo>
                  <a:close/>
                  <a:moveTo>
                    <a:pt x="30" y="77"/>
                  </a:moveTo>
                  <a:cubicBezTo>
                    <a:pt x="31" y="77"/>
                    <a:pt x="32" y="77"/>
                    <a:pt x="34" y="77"/>
                  </a:cubicBezTo>
                  <a:cubicBezTo>
                    <a:pt x="34" y="78"/>
                    <a:pt x="34" y="79"/>
                    <a:pt x="34" y="81"/>
                  </a:cubicBezTo>
                  <a:cubicBezTo>
                    <a:pt x="32" y="81"/>
                    <a:pt x="31" y="81"/>
                    <a:pt x="30" y="81"/>
                  </a:cubicBezTo>
                  <a:cubicBezTo>
                    <a:pt x="30" y="79"/>
                    <a:pt x="30" y="78"/>
                    <a:pt x="30" y="77"/>
                  </a:cubicBezTo>
                  <a:close/>
                  <a:moveTo>
                    <a:pt x="42" y="77"/>
                  </a:moveTo>
                  <a:cubicBezTo>
                    <a:pt x="43" y="77"/>
                    <a:pt x="45" y="77"/>
                    <a:pt x="46" y="77"/>
                  </a:cubicBezTo>
                  <a:cubicBezTo>
                    <a:pt x="46" y="78"/>
                    <a:pt x="46" y="79"/>
                    <a:pt x="46" y="81"/>
                  </a:cubicBezTo>
                  <a:cubicBezTo>
                    <a:pt x="45" y="81"/>
                    <a:pt x="43" y="81"/>
                    <a:pt x="42" y="81"/>
                  </a:cubicBezTo>
                  <a:cubicBezTo>
                    <a:pt x="42" y="79"/>
                    <a:pt x="42" y="78"/>
                    <a:pt x="42" y="77"/>
                  </a:cubicBezTo>
                  <a:close/>
                  <a:moveTo>
                    <a:pt x="29" y="15"/>
                  </a:moveTo>
                  <a:cubicBezTo>
                    <a:pt x="30" y="15"/>
                    <a:pt x="30" y="15"/>
                    <a:pt x="31" y="15"/>
                  </a:cubicBezTo>
                  <a:cubicBezTo>
                    <a:pt x="31" y="17"/>
                    <a:pt x="31" y="20"/>
                    <a:pt x="31" y="22"/>
                  </a:cubicBezTo>
                  <a:cubicBezTo>
                    <a:pt x="30" y="22"/>
                    <a:pt x="30" y="22"/>
                    <a:pt x="29" y="22"/>
                  </a:cubicBezTo>
                  <a:cubicBezTo>
                    <a:pt x="29" y="20"/>
                    <a:pt x="29" y="17"/>
                    <a:pt x="29" y="15"/>
                  </a:cubicBezTo>
                  <a:close/>
                  <a:moveTo>
                    <a:pt x="25" y="15"/>
                  </a:moveTo>
                  <a:cubicBezTo>
                    <a:pt x="27" y="15"/>
                    <a:pt x="27" y="15"/>
                    <a:pt x="27" y="15"/>
                  </a:cubicBezTo>
                  <a:cubicBezTo>
                    <a:pt x="27" y="22"/>
                    <a:pt x="27" y="22"/>
                    <a:pt x="27" y="22"/>
                  </a:cubicBezTo>
                  <a:cubicBezTo>
                    <a:pt x="25" y="22"/>
                    <a:pt x="25" y="22"/>
                    <a:pt x="25" y="22"/>
                  </a:cubicBezTo>
                  <a:cubicBezTo>
                    <a:pt x="25" y="15"/>
                    <a:pt x="25" y="15"/>
                    <a:pt x="25" y="15"/>
                  </a:cubicBezTo>
                  <a:close/>
                  <a:moveTo>
                    <a:pt x="32" y="15"/>
                  </a:moveTo>
                  <a:cubicBezTo>
                    <a:pt x="33" y="15"/>
                    <a:pt x="34" y="15"/>
                    <a:pt x="34" y="15"/>
                  </a:cubicBezTo>
                  <a:cubicBezTo>
                    <a:pt x="34" y="17"/>
                    <a:pt x="34" y="20"/>
                    <a:pt x="34" y="22"/>
                  </a:cubicBezTo>
                  <a:cubicBezTo>
                    <a:pt x="34" y="22"/>
                    <a:pt x="33" y="22"/>
                    <a:pt x="32" y="22"/>
                  </a:cubicBezTo>
                  <a:cubicBezTo>
                    <a:pt x="32" y="20"/>
                    <a:pt x="32" y="17"/>
                    <a:pt x="32" y="15"/>
                  </a:cubicBezTo>
                  <a:close/>
                  <a:moveTo>
                    <a:pt x="36" y="15"/>
                  </a:moveTo>
                  <a:cubicBezTo>
                    <a:pt x="36" y="15"/>
                    <a:pt x="37" y="15"/>
                    <a:pt x="38" y="15"/>
                  </a:cubicBezTo>
                  <a:cubicBezTo>
                    <a:pt x="38" y="17"/>
                    <a:pt x="38" y="20"/>
                    <a:pt x="38" y="22"/>
                  </a:cubicBezTo>
                  <a:cubicBezTo>
                    <a:pt x="37" y="22"/>
                    <a:pt x="36" y="22"/>
                    <a:pt x="36" y="22"/>
                  </a:cubicBezTo>
                  <a:cubicBezTo>
                    <a:pt x="36" y="20"/>
                    <a:pt x="36" y="17"/>
                    <a:pt x="36" y="15"/>
                  </a:cubicBezTo>
                  <a:close/>
                  <a:moveTo>
                    <a:pt x="39" y="15"/>
                  </a:moveTo>
                  <a:cubicBezTo>
                    <a:pt x="40" y="15"/>
                    <a:pt x="40" y="15"/>
                    <a:pt x="41" y="15"/>
                  </a:cubicBezTo>
                  <a:cubicBezTo>
                    <a:pt x="41" y="17"/>
                    <a:pt x="41" y="20"/>
                    <a:pt x="41" y="22"/>
                  </a:cubicBezTo>
                  <a:cubicBezTo>
                    <a:pt x="40" y="22"/>
                    <a:pt x="40" y="22"/>
                    <a:pt x="39" y="22"/>
                  </a:cubicBezTo>
                  <a:cubicBezTo>
                    <a:pt x="39" y="20"/>
                    <a:pt x="39" y="17"/>
                    <a:pt x="39" y="15"/>
                  </a:cubicBezTo>
                  <a:close/>
                  <a:moveTo>
                    <a:pt x="42" y="15"/>
                  </a:moveTo>
                  <a:cubicBezTo>
                    <a:pt x="44" y="15"/>
                    <a:pt x="44" y="15"/>
                    <a:pt x="44" y="15"/>
                  </a:cubicBezTo>
                  <a:cubicBezTo>
                    <a:pt x="44" y="22"/>
                    <a:pt x="44" y="22"/>
                    <a:pt x="44" y="22"/>
                  </a:cubicBezTo>
                  <a:cubicBezTo>
                    <a:pt x="42" y="22"/>
                    <a:pt x="42" y="22"/>
                    <a:pt x="42" y="22"/>
                  </a:cubicBezTo>
                  <a:lnTo>
                    <a:pt x="42"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36" name="Freeform 2600"/>
            <p:cNvSpPr>
              <a:spLocks noEditPoints="1"/>
            </p:cNvSpPr>
            <p:nvPr/>
          </p:nvSpPr>
          <p:spPr bwMode="auto">
            <a:xfrm>
              <a:off x="-1903409" y="362784"/>
              <a:ext cx="261936" cy="646866"/>
            </a:xfrm>
            <a:custGeom>
              <a:avLst/>
              <a:gdLst>
                <a:gd name="T0" fmla="*/ 24 w 56"/>
                <a:gd name="T1" fmla="*/ 12 h 138"/>
                <a:gd name="T2" fmla="*/ 34 w 56"/>
                <a:gd name="T3" fmla="*/ 16 h 138"/>
                <a:gd name="T4" fmla="*/ 47 w 56"/>
                <a:gd name="T5" fmla="*/ 32 h 138"/>
                <a:gd name="T6" fmla="*/ 40 w 56"/>
                <a:gd name="T7" fmla="*/ 26 h 138"/>
                <a:gd name="T8" fmla="*/ 47 w 56"/>
                <a:gd name="T9" fmla="*/ 30 h 138"/>
                <a:gd name="T10" fmla="*/ 31 w 56"/>
                <a:gd name="T11" fmla="*/ 63 h 138"/>
                <a:gd name="T12" fmla="*/ 28 w 56"/>
                <a:gd name="T13" fmla="*/ 70 h 138"/>
                <a:gd name="T14" fmla="*/ 31 w 56"/>
                <a:gd name="T15" fmla="*/ 80 h 138"/>
                <a:gd name="T16" fmla="*/ 28 w 56"/>
                <a:gd name="T17" fmla="*/ 106 h 138"/>
                <a:gd name="T18" fmla="*/ 31 w 56"/>
                <a:gd name="T19" fmla="*/ 113 h 138"/>
                <a:gd name="T20" fmla="*/ 27 w 56"/>
                <a:gd name="T21" fmla="*/ 115 h 138"/>
                <a:gd name="T22" fmla="*/ 32 w 56"/>
                <a:gd name="T23" fmla="*/ 118 h 138"/>
                <a:gd name="T24" fmla="*/ 39 w 56"/>
                <a:gd name="T25" fmla="*/ 115 h 138"/>
                <a:gd name="T26" fmla="*/ 24 w 56"/>
                <a:gd name="T27" fmla="*/ 110 h 138"/>
                <a:gd name="T28" fmla="*/ 35 w 56"/>
                <a:gd name="T29" fmla="*/ 113 h 138"/>
                <a:gd name="T30" fmla="*/ 27 w 56"/>
                <a:gd name="T31" fmla="*/ 106 h 138"/>
                <a:gd name="T32" fmla="*/ 32 w 56"/>
                <a:gd name="T33" fmla="*/ 109 h 138"/>
                <a:gd name="T34" fmla="*/ 43 w 56"/>
                <a:gd name="T35" fmla="*/ 106 h 138"/>
                <a:gd name="T36" fmla="*/ 24 w 56"/>
                <a:gd name="T37" fmla="*/ 102 h 138"/>
                <a:gd name="T38" fmla="*/ 35 w 56"/>
                <a:gd name="T39" fmla="*/ 105 h 138"/>
                <a:gd name="T40" fmla="*/ 35 w 56"/>
                <a:gd name="T41" fmla="*/ 98 h 138"/>
                <a:gd name="T42" fmla="*/ 36 w 56"/>
                <a:gd name="T43" fmla="*/ 101 h 138"/>
                <a:gd name="T44" fmla="*/ 43 w 56"/>
                <a:gd name="T45" fmla="*/ 98 h 138"/>
                <a:gd name="T46" fmla="*/ 32 w 56"/>
                <a:gd name="T47" fmla="*/ 93 h 138"/>
                <a:gd name="T48" fmla="*/ 39 w 56"/>
                <a:gd name="T49" fmla="*/ 97 h 138"/>
                <a:gd name="T50" fmla="*/ 47 w 56"/>
                <a:gd name="T51" fmla="*/ 86 h 138"/>
                <a:gd name="T52" fmla="*/ 24 w 56"/>
                <a:gd name="T53" fmla="*/ 83 h 138"/>
                <a:gd name="T54" fmla="*/ 35 w 56"/>
                <a:gd name="T55" fmla="*/ 81 h 138"/>
                <a:gd name="T56" fmla="*/ 40 w 56"/>
                <a:gd name="T57" fmla="*/ 81 h 138"/>
                <a:gd name="T58" fmla="*/ 47 w 56"/>
                <a:gd name="T59" fmla="*/ 84 h 138"/>
                <a:gd name="T60" fmla="*/ 35 w 56"/>
                <a:gd name="T61" fmla="*/ 76 h 138"/>
                <a:gd name="T62" fmla="*/ 36 w 56"/>
                <a:gd name="T63" fmla="*/ 79 h 138"/>
                <a:gd name="T64" fmla="*/ 43 w 56"/>
                <a:gd name="T65" fmla="*/ 77 h 138"/>
                <a:gd name="T66" fmla="*/ 24 w 56"/>
                <a:gd name="T67" fmla="*/ 71 h 138"/>
                <a:gd name="T68" fmla="*/ 35 w 56"/>
                <a:gd name="T69" fmla="*/ 75 h 138"/>
                <a:gd name="T70" fmla="*/ 43 w 56"/>
                <a:gd name="T71" fmla="*/ 73 h 138"/>
                <a:gd name="T72" fmla="*/ 24 w 56"/>
                <a:gd name="T73" fmla="*/ 70 h 138"/>
                <a:gd name="T74" fmla="*/ 39 w 56"/>
                <a:gd name="T75" fmla="*/ 68 h 138"/>
                <a:gd name="T76" fmla="*/ 36 w 56"/>
                <a:gd name="T77" fmla="*/ 64 h 138"/>
                <a:gd name="T78" fmla="*/ 43 w 56"/>
                <a:gd name="T79" fmla="*/ 67 h 138"/>
                <a:gd name="T80" fmla="*/ 27 w 56"/>
                <a:gd name="T81" fmla="*/ 58 h 138"/>
                <a:gd name="T82" fmla="*/ 32 w 56"/>
                <a:gd name="T83" fmla="*/ 62 h 138"/>
                <a:gd name="T84" fmla="*/ 39 w 56"/>
                <a:gd name="T85" fmla="*/ 60 h 138"/>
                <a:gd name="T86" fmla="*/ 24 w 56"/>
                <a:gd name="T87" fmla="*/ 54 h 138"/>
                <a:gd name="T88" fmla="*/ 39 w 56"/>
                <a:gd name="T89" fmla="*/ 59 h 138"/>
                <a:gd name="T90" fmla="*/ 27 w 56"/>
                <a:gd name="T91" fmla="*/ 50 h 138"/>
                <a:gd name="T92" fmla="*/ 40 w 56"/>
                <a:gd name="T93" fmla="*/ 55 h 138"/>
                <a:gd name="T94" fmla="*/ 47 w 56"/>
                <a:gd name="T95" fmla="*/ 52 h 138"/>
                <a:gd name="T96" fmla="*/ 40 w 56"/>
                <a:gd name="T97" fmla="*/ 47 h 138"/>
                <a:gd name="T98" fmla="*/ 27 w 56"/>
                <a:gd name="T99" fmla="*/ 44 h 138"/>
                <a:gd name="T100" fmla="*/ 27 w 56"/>
                <a:gd name="T101" fmla="*/ 37 h 138"/>
                <a:gd name="T102" fmla="*/ 40 w 56"/>
                <a:gd name="T103" fmla="*/ 42 h 138"/>
                <a:gd name="T104" fmla="*/ 47 w 56"/>
                <a:gd name="T105" fmla="*/ 40 h 138"/>
                <a:gd name="T106" fmla="*/ 40 w 56"/>
                <a:gd name="T107" fmla="*/ 35 h 138"/>
                <a:gd name="T108" fmla="*/ 47 w 56"/>
                <a:gd name="T109" fmla="*/ 39 h 138"/>
                <a:gd name="T110" fmla="*/ 43 w 56"/>
                <a:gd name="T111" fmla="*/ 3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6" h="138">
                  <a:moveTo>
                    <a:pt x="56" y="138"/>
                  </a:moveTo>
                  <a:cubicBezTo>
                    <a:pt x="0" y="138"/>
                    <a:pt x="0" y="138"/>
                    <a:pt x="0" y="138"/>
                  </a:cubicBezTo>
                  <a:cubicBezTo>
                    <a:pt x="0" y="20"/>
                    <a:pt x="0" y="20"/>
                    <a:pt x="0" y="20"/>
                  </a:cubicBezTo>
                  <a:cubicBezTo>
                    <a:pt x="18" y="12"/>
                    <a:pt x="18" y="12"/>
                    <a:pt x="18" y="12"/>
                  </a:cubicBezTo>
                  <a:cubicBezTo>
                    <a:pt x="21" y="13"/>
                    <a:pt x="21" y="13"/>
                    <a:pt x="21" y="13"/>
                  </a:cubicBezTo>
                  <a:cubicBezTo>
                    <a:pt x="21" y="12"/>
                    <a:pt x="21" y="12"/>
                    <a:pt x="21" y="12"/>
                  </a:cubicBezTo>
                  <a:cubicBezTo>
                    <a:pt x="24" y="12"/>
                    <a:pt x="24" y="12"/>
                    <a:pt x="24" y="12"/>
                  </a:cubicBezTo>
                  <a:cubicBezTo>
                    <a:pt x="24" y="5"/>
                    <a:pt x="24" y="5"/>
                    <a:pt x="24" y="5"/>
                  </a:cubicBezTo>
                  <a:cubicBezTo>
                    <a:pt x="25" y="5"/>
                    <a:pt x="25" y="5"/>
                    <a:pt x="25" y="5"/>
                  </a:cubicBezTo>
                  <a:cubicBezTo>
                    <a:pt x="25" y="12"/>
                    <a:pt x="25" y="12"/>
                    <a:pt x="25" y="12"/>
                  </a:cubicBezTo>
                  <a:cubicBezTo>
                    <a:pt x="32" y="12"/>
                    <a:pt x="32" y="12"/>
                    <a:pt x="32" y="12"/>
                  </a:cubicBezTo>
                  <a:cubicBezTo>
                    <a:pt x="32" y="0"/>
                    <a:pt x="32" y="0"/>
                    <a:pt x="32" y="0"/>
                  </a:cubicBezTo>
                  <a:cubicBezTo>
                    <a:pt x="34" y="0"/>
                    <a:pt x="34" y="0"/>
                    <a:pt x="34" y="0"/>
                  </a:cubicBezTo>
                  <a:cubicBezTo>
                    <a:pt x="34" y="16"/>
                    <a:pt x="34" y="16"/>
                    <a:pt x="34" y="16"/>
                  </a:cubicBezTo>
                  <a:cubicBezTo>
                    <a:pt x="56" y="20"/>
                    <a:pt x="56" y="20"/>
                    <a:pt x="56" y="20"/>
                  </a:cubicBezTo>
                  <a:cubicBezTo>
                    <a:pt x="56" y="138"/>
                    <a:pt x="56" y="138"/>
                    <a:pt x="56" y="138"/>
                  </a:cubicBezTo>
                  <a:close/>
                  <a:moveTo>
                    <a:pt x="47" y="32"/>
                  </a:moveTo>
                  <a:cubicBezTo>
                    <a:pt x="46" y="32"/>
                    <a:pt x="45" y="31"/>
                    <a:pt x="44" y="31"/>
                  </a:cubicBezTo>
                  <a:cubicBezTo>
                    <a:pt x="44" y="32"/>
                    <a:pt x="44" y="33"/>
                    <a:pt x="44" y="34"/>
                  </a:cubicBezTo>
                  <a:cubicBezTo>
                    <a:pt x="45" y="34"/>
                    <a:pt x="46" y="34"/>
                    <a:pt x="47" y="35"/>
                  </a:cubicBezTo>
                  <a:cubicBezTo>
                    <a:pt x="47" y="34"/>
                    <a:pt x="47" y="33"/>
                    <a:pt x="47" y="32"/>
                  </a:cubicBezTo>
                  <a:close/>
                  <a:moveTo>
                    <a:pt x="27" y="24"/>
                  </a:moveTo>
                  <a:cubicBezTo>
                    <a:pt x="26" y="24"/>
                    <a:pt x="25" y="23"/>
                    <a:pt x="24" y="23"/>
                  </a:cubicBezTo>
                  <a:cubicBezTo>
                    <a:pt x="24" y="24"/>
                    <a:pt x="24" y="25"/>
                    <a:pt x="24" y="26"/>
                  </a:cubicBezTo>
                  <a:cubicBezTo>
                    <a:pt x="25" y="26"/>
                    <a:pt x="26" y="27"/>
                    <a:pt x="27" y="27"/>
                  </a:cubicBezTo>
                  <a:cubicBezTo>
                    <a:pt x="27" y="26"/>
                    <a:pt x="27" y="25"/>
                    <a:pt x="27" y="24"/>
                  </a:cubicBezTo>
                  <a:close/>
                  <a:moveTo>
                    <a:pt x="43" y="27"/>
                  </a:moveTo>
                  <a:cubicBezTo>
                    <a:pt x="42" y="27"/>
                    <a:pt x="41" y="26"/>
                    <a:pt x="40" y="26"/>
                  </a:cubicBezTo>
                  <a:cubicBezTo>
                    <a:pt x="40" y="27"/>
                    <a:pt x="40" y="28"/>
                    <a:pt x="40" y="29"/>
                  </a:cubicBezTo>
                  <a:cubicBezTo>
                    <a:pt x="41" y="29"/>
                    <a:pt x="42" y="30"/>
                    <a:pt x="43" y="30"/>
                  </a:cubicBezTo>
                  <a:cubicBezTo>
                    <a:pt x="43" y="29"/>
                    <a:pt x="43" y="28"/>
                    <a:pt x="43" y="27"/>
                  </a:cubicBezTo>
                  <a:close/>
                  <a:moveTo>
                    <a:pt x="47" y="28"/>
                  </a:moveTo>
                  <a:cubicBezTo>
                    <a:pt x="46" y="27"/>
                    <a:pt x="45" y="27"/>
                    <a:pt x="44" y="27"/>
                  </a:cubicBezTo>
                  <a:cubicBezTo>
                    <a:pt x="44" y="28"/>
                    <a:pt x="44" y="29"/>
                    <a:pt x="44" y="30"/>
                  </a:cubicBezTo>
                  <a:cubicBezTo>
                    <a:pt x="45" y="30"/>
                    <a:pt x="46" y="30"/>
                    <a:pt x="47" y="30"/>
                  </a:cubicBezTo>
                  <a:cubicBezTo>
                    <a:pt x="47" y="30"/>
                    <a:pt x="47" y="29"/>
                    <a:pt x="47" y="28"/>
                  </a:cubicBezTo>
                  <a:close/>
                  <a:moveTo>
                    <a:pt x="31" y="59"/>
                  </a:moveTo>
                  <a:cubicBezTo>
                    <a:pt x="30" y="59"/>
                    <a:pt x="29" y="59"/>
                    <a:pt x="28" y="59"/>
                  </a:cubicBezTo>
                  <a:cubicBezTo>
                    <a:pt x="28" y="60"/>
                    <a:pt x="28" y="61"/>
                    <a:pt x="28" y="62"/>
                  </a:cubicBezTo>
                  <a:cubicBezTo>
                    <a:pt x="29" y="62"/>
                    <a:pt x="30" y="62"/>
                    <a:pt x="31" y="62"/>
                  </a:cubicBezTo>
                  <a:cubicBezTo>
                    <a:pt x="31" y="61"/>
                    <a:pt x="31" y="60"/>
                    <a:pt x="31" y="59"/>
                  </a:cubicBezTo>
                  <a:close/>
                  <a:moveTo>
                    <a:pt x="31" y="63"/>
                  </a:moveTo>
                  <a:cubicBezTo>
                    <a:pt x="30" y="63"/>
                    <a:pt x="29" y="63"/>
                    <a:pt x="28" y="63"/>
                  </a:cubicBezTo>
                  <a:cubicBezTo>
                    <a:pt x="28" y="64"/>
                    <a:pt x="28" y="65"/>
                    <a:pt x="28" y="66"/>
                  </a:cubicBezTo>
                  <a:cubicBezTo>
                    <a:pt x="29" y="66"/>
                    <a:pt x="30" y="66"/>
                    <a:pt x="31" y="66"/>
                  </a:cubicBezTo>
                  <a:cubicBezTo>
                    <a:pt x="31" y="65"/>
                    <a:pt x="31" y="64"/>
                    <a:pt x="31" y="63"/>
                  </a:cubicBezTo>
                  <a:close/>
                  <a:moveTo>
                    <a:pt x="31" y="67"/>
                  </a:moveTo>
                  <a:cubicBezTo>
                    <a:pt x="30" y="67"/>
                    <a:pt x="29" y="67"/>
                    <a:pt x="28" y="67"/>
                  </a:cubicBezTo>
                  <a:cubicBezTo>
                    <a:pt x="28" y="68"/>
                    <a:pt x="28" y="69"/>
                    <a:pt x="28" y="70"/>
                  </a:cubicBezTo>
                  <a:cubicBezTo>
                    <a:pt x="29" y="70"/>
                    <a:pt x="30" y="70"/>
                    <a:pt x="31" y="70"/>
                  </a:cubicBezTo>
                  <a:cubicBezTo>
                    <a:pt x="31" y="69"/>
                    <a:pt x="31" y="68"/>
                    <a:pt x="31" y="67"/>
                  </a:cubicBezTo>
                  <a:close/>
                  <a:moveTo>
                    <a:pt x="31" y="80"/>
                  </a:moveTo>
                  <a:cubicBezTo>
                    <a:pt x="30" y="80"/>
                    <a:pt x="29" y="80"/>
                    <a:pt x="28" y="80"/>
                  </a:cubicBezTo>
                  <a:cubicBezTo>
                    <a:pt x="28" y="81"/>
                    <a:pt x="28" y="82"/>
                    <a:pt x="28" y="83"/>
                  </a:cubicBezTo>
                  <a:cubicBezTo>
                    <a:pt x="29" y="83"/>
                    <a:pt x="30" y="83"/>
                    <a:pt x="31" y="83"/>
                  </a:cubicBezTo>
                  <a:cubicBezTo>
                    <a:pt x="31" y="82"/>
                    <a:pt x="31" y="81"/>
                    <a:pt x="31" y="80"/>
                  </a:cubicBezTo>
                  <a:close/>
                  <a:moveTo>
                    <a:pt x="31" y="93"/>
                  </a:moveTo>
                  <a:cubicBezTo>
                    <a:pt x="30" y="93"/>
                    <a:pt x="29" y="93"/>
                    <a:pt x="28" y="93"/>
                  </a:cubicBezTo>
                  <a:cubicBezTo>
                    <a:pt x="28" y="94"/>
                    <a:pt x="28" y="95"/>
                    <a:pt x="28" y="96"/>
                  </a:cubicBezTo>
                  <a:cubicBezTo>
                    <a:pt x="29" y="96"/>
                    <a:pt x="30" y="96"/>
                    <a:pt x="31" y="96"/>
                  </a:cubicBezTo>
                  <a:cubicBezTo>
                    <a:pt x="31" y="95"/>
                    <a:pt x="31" y="94"/>
                    <a:pt x="31" y="93"/>
                  </a:cubicBezTo>
                  <a:close/>
                  <a:moveTo>
                    <a:pt x="31" y="106"/>
                  </a:moveTo>
                  <a:cubicBezTo>
                    <a:pt x="30" y="106"/>
                    <a:pt x="29" y="106"/>
                    <a:pt x="28" y="106"/>
                  </a:cubicBezTo>
                  <a:cubicBezTo>
                    <a:pt x="28" y="107"/>
                    <a:pt x="28" y="108"/>
                    <a:pt x="28" y="109"/>
                  </a:cubicBezTo>
                  <a:cubicBezTo>
                    <a:pt x="29" y="109"/>
                    <a:pt x="30" y="109"/>
                    <a:pt x="31" y="109"/>
                  </a:cubicBezTo>
                  <a:cubicBezTo>
                    <a:pt x="31" y="108"/>
                    <a:pt x="31" y="107"/>
                    <a:pt x="31" y="106"/>
                  </a:cubicBezTo>
                  <a:close/>
                  <a:moveTo>
                    <a:pt x="31" y="110"/>
                  </a:moveTo>
                  <a:cubicBezTo>
                    <a:pt x="30" y="110"/>
                    <a:pt x="29" y="110"/>
                    <a:pt x="28" y="110"/>
                  </a:cubicBezTo>
                  <a:cubicBezTo>
                    <a:pt x="28" y="111"/>
                    <a:pt x="28" y="112"/>
                    <a:pt x="28" y="113"/>
                  </a:cubicBezTo>
                  <a:cubicBezTo>
                    <a:pt x="29" y="113"/>
                    <a:pt x="30" y="113"/>
                    <a:pt x="31" y="113"/>
                  </a:cubicBezTo>
                  <a:cubicBezTo>
                    <a:pt x="31" y="112"/>
                    <a:pt x="31" y="111"/>
                    <a:pt x="31" y="110"/>
                  </a:cubicBezTo>
                  <a:close/>
                  <a:moveTo>
                    <a:pt x="31" y="115"/>
                  </a:moveTo>
                  <a:cubicBezTo>
                    <a:pt x="30" y="115"/>
                    <a:pt x="29" y="115"/>
                    <a:pt x="28" y="115"/>
                  </a:cubicBezTo>
                  <a:cubicBezTo>
                    <a:pt x="28" y="116"/>
                    <a:pt x="28" y="117"/>
                    <a:pt x="28" y="118"/>
                  </a:cubicBezTo>
                  <a:cubicBezTo>
                    <a:pt x="29" y="118"/>
                    <a:pt x="30" y="118"/>
                    <a:pt x="31" y="118"/>
                  </a:cubicBezTo>
                  <a:cubicBezTo>
                    <a:pt x="31" y="117"/>
                    <a:pt x="31" y="116"/>
                    <a:pt x="31" y="115"/>
                  </a:cubicBezTo>
                  <a:close/>
                  <a:moveTo>
                    <a:pt x="27" y="115"/>
                  </a:moveTo>
                  <a:cubicBezTo>
                    <a:pt x="26" y="115"/>
                    <a:pt x="25" y="115"/>
                    <a:pt x="24" y="115"/>
                  </a:cubicBezTo>
                  <a:cubicBezTo>
                    <a:pt x="24" y="116"/>
                    <a:pt x="24" y="117"/>
                    <a:pt x="24" y="118"/>
                  </a:cubicBezTo>
                  <a:cubicBezTo>
                    <a:pt x="25" y="118"/>
                    <a:pt x="26" y="118"/>
                    <a:pt x="27" y="118"/>
                  </a:cubicBezTo>
                  <a:cubicBezTo>
                    <a:pt x="27" y="117"/>
                    <a:pt x="27" y="116"/>
                    <a:pt x="27" y="115"/>
                  </a:cubicBezTo>
                  <a:close/>
                  <a:moveTo>
                    <a:pt x="35" y="115"/>
                  </a:moveTo>
                  <a:cubicBezTo>
                    <a:pt x="34" y="115"/>
                    <a:pt x="33" y="115"/>
                    <a:pt x="32" y="115"/>
                  </a:cubicBezTo>
                  <a:cubicBezTo>
                    <a:pt x="32" y="116"/>
                    <a:pt x="32" y="117"/>
                    <a:pt x="32" y="118"/>
                  </a:cubicBezTo>
                  <a:cubicBezTo>
                    <a:pt x="33" y="118"/>
                    <a:pt x="34" y="118"/>
                    <a:pt x="35" y="118"/>
                  </a:cubicBezTo>
                  <a:cubicBezTo>
                    <a:pt x="35" y="117"/>
                    <a:pt x="35" y="116"/>
                    <a:pt x="35" y="115"/>
                  </a:cubicBezTo>
                  <a:close/>
                  <a:moveTo>
                    <a:pt x="39" y="115"/>
                  </a:moveTo>
                  <a:cubicBezTo>
                    <a:pt x="38" y="115"/>
                    <a:pt x="37" y="115"/>
                    <a:pt x="36" y="115"/>
                  </a:cubicBezTo>
                  <a:cubicBezTo>
                    <a:pt x="36" y="116"/>
                    <a:pt x="36" y="117"/>
                    <a:pt x="36" y="118"/>
                  </a:cubicBezTo>
                  <a:cubicBezTo>
                    <a:pt x="37" y="118"/>
                    <a:pt x="38" y="118"/>
                    <a:pt x="39" y="118"/>
                  </a:cubicBezTo>
                  <a:cubicBezTo>
                    <a:pt x="39" y="117"/>
                    <a:pt x="39" y="116"/>
                    <a:pt x="39" y="115"/>
                  </a:cubicBezTo>
                  <a:close/>
                  <a:moveTo>
                    <a:pt x="43" y="115"/>
                  </a:moveTo>
                  <a:cubicBezTo>
                    <a:pt x="42" y="115"/>
                    <a:pt x="41" y="115"/>
                    <a:pt x="40" y="115"/>
                  </a:cubicBezTo>
                  <a:cubicBezTo>
                    <a:pt x="40" y="116"/>
                    <a:pt x="40" y="117"/>
                    <a:pt x="40" y="118"/>
                  </a:cubicBezTo>
                  <a:cubicBezTo>
                    <a:pt x="41" y="118"/>
                    <a:pt x="42" y="118"/>
                    <a:pt x="43" y="118"/>
                  </a:cubicBezTo>
                  <a:cubicBezTo>
                    <a:pt x="43" y="117"/>
                    <a:pt x="43" y="116"/>
                    <a:pt x="43" y="115"/>
                  </a:cubicBezTo>
                  <a:close/>
                  <a:moveTo>
                    <a:pt x="27" y="110"/>
                  </a:moveTo>
                  <a:cubicBezTo>
                    <a:pt x="26" y="110"/>
                    <a:pt x="25" y="110"/>
                    <a:pt x="24" y="110"/>
                  </a:cubicBezTo>
                  <a:cubicBezTo>
                    <a:pt x="24" y="111"/>
                    <a:pt x="24" y="112"/>
                    <a:pt x="24" y="113"/>
                  </a:cubicBezTo>
                  <a:cubicBezTo>
                    <a:pt x="25" y="113"/>
                    <a:pt x="26" y="113"/>
                    <a:pt x="27" y="113"/>
                  </a:cubicBezTo>
                  <a:cubicBezTo>
                    <a:pt x="27" y="112"/>
                    <a:pt x="27" y="111"/>
                    <a:pt x="27" y="110"/>
                  </a:cubicBezTo>
                  <a:close/>
                  <a:moveTo>
                    <a:pt x="35" y="110"/>
                  </a:moveTo>
                  <a:cubicBezTo>
                    <a:pt x="34" y="110"/>
                    <a:pt x="33" y="110"/>
                    <a:pt x="32" y="110"/>
                  </a:cubicBezTo>
                  <a:cubicBezTo>
                    <a:pt x="32" y="111"/>
                    <a:pt x="32" y="112"/>
                    <a:pt x="32" y="113"/>
                  </a:cubicBezTo>
                  <a:cubicBezTo>
                    <a:pt x="33" y="113"/>
                    <a:pt x="34" y="113"/>
                    <a:pt x="35" y="113"/>
                  </a:cubicBezTo>
                  <a:cubicBezTo>
                    <a:pt x="35" y="112"/>
                    <a:pt x="35" y="111"/>
                    <a:pt x="35" y="110"/>
                  </a:cubicBezTo>
                  <a:close/>
                  <a:moveTo>
                    <a:pt x="39" y="110"/>
                  </a:moveTo>
                  <a:cubicBezTo>
                    <a:pt x="38" y="110"/>
                    <a:pt x="37" y="110"/>
                    <a:pt x="36" y="110"/>
                  </a:cubicBezTo>
                  <a:cubicBezTo>
                    <a:pt x="36" y="111"/>
                    <a:pt x="36" y="112"/>
                    <a:pt x="36" y="113"/>
                  </a:cubicBezTo>
                  <a:cubicBezTo>
                    <a:pt x="37" y="113"/>
                    <a:pt x="38" y="113"/>
                    <a:pt x="39" y="113"/>
                  </a:cubicBezTo>
                  <a:cubicBezTo>
                    <a:pt x="39" y="112"/>
                    <a:pt x="39" y="111"/>
                    <a:pt x="39" y="110"/>
                  </a:cubicBezTo>
                  <a:close/>
                  <a:moveTo>
                    <a:pt x="27" y="106"/>
                  </a:moveTo>
                  <a:cubicBezTo>
                    <a:pt x="26" y="106"/>
                    <a:pt x="25" y="106"/>
                    <a:pt x="24" y="106"/>
                  </a:cubicBezTo>
                  <a:cubicBezTo>
                    <a:pt x="24" y="107"/>
                    <a:pt x="24" y="108"/>
                    <a:pt x="24" y="109"/>
                  </a:cubicBezTo>
                  <a:cubicBezTo>
                    <a:pt x="25" y="109"/>
                    <a:pt x="26" y="109"/>
                    <a:pt x="27" y="109"/>
                  </a:cubicBezTo>
                  <a:cubicBezTo>
                    <a:pt x="27" y="108"/>
                    <a:pt x="27" y="107"/>
                    <a:pt x="27" y="106"/>
                  </a:cubicBezTo>
                  <a:close/>
                  <a:moveTo>
                    <a:pt x="35" y="106"/>
                  </a:moveTo>
                  <a:cubicBezTo>
                    <a:pt x="34" y="106"/>
                    <a:pt x="33" y="106"/>
                    <a:pt x="32" y="106"/>
                  </a:cubicBezTo>
                  <a:cubicBezTo>
                    <a:pt x="32" y="107"/>
                    <a:pt x="32" y="108"/>
                    <a:pt x="32" y="109"/>
                  </a:cubicBezTo>
                  <a:cubicBezTo>
                    <a:pt x="33" y="109"/>
                    <a:pt x="34" y="109"/>
                    <a:pt x="35" y="109"/>
                  </a:cubicBezTo>
                  <a:cubicBezTo>
                    <a:pt x="35" y="108"/>
                    <a:pt x="35" y="107"/>
                    <a:pt x="35" y="106"/>
                  </a:cubicBezTo>
                  <a:close/>
                  <a:moveTo>
                    <a:pt x="43" y="106"/>
                  </a:moveTo>
                  <a:cubicBezTo>
                    <a:pt x="42" y="106"/>
                    <a:pt x="41" y="106"/>
                    <a:pt x="40" y="106"/>
                  </a:cubicBezTo>
                  <a:cubicBezTo>
                    <a:pt x="40" y="107"/>
                    <a:pt x="40" y="108"/>
                    <a:pt x="40" y="109"/>
                  </a:cubicBezTo>
                  <a:cubicBezTo>
                    <a:pt x="41" y="109"/>
                    <a:pt x="42" y="109"/>
                    <a:pt x="43" y="109"/>
                  </a:cubicBezTo>
                  <a:cubicBezTo>
                    <a:pt x="43" y="108"/>
                    <a:pt x="43" y="107"/>
                    <a:pt x="43" y="106"/>
                  </a:cubicBezTo>
                  <a:close/>
                  <a:moveTo>
                    <a:pt x="47" y="106"/>
                  </a:moveTo>
                  <a:cubicBezTo>
                    <a:pt x="46" y="106"/>
                    <a:pt x="45" y="106"/>
                    <a:pt x="44" y="106"/>
                  </a:cubicBezTo>
                  <a:cubicBezTo>
                    <a:pt x="44" y="107"/>
                    <a:pt x="44" y="108"/>
                    <a:pt x="44" y="109"/>
                  </a:cubicBezTo>
                  <a:cubicBezTo>
                    <a:pt x="45" y="109"/>
                    <a:pt x="46" y="109"/>
                    <a:pt x="47" y="109"/>
                  </a:cubicBezTo>
                  <a:cubicBezTo>
                    <a:pt x="47" y="108"/>
                    <a:pt x="47" y="107"/>
                    <a:pt x="47" y="106"/>
                  </a:cubicBezTo>
                  <a:close/>
                  <a:moveTo>
                    <a:pt x="27" y="102"/>
                  </a:moveTo>
                  <a:cubicBezTo>
                    <a:pt x="26" y="102"/>
                    <a:pt x="25" y="102"/>
                    <a:pt x="24" y="102"/>
                  </a:cubicBezTo>
                  <a:cubicBezTo>
                    <a:pt x="24" y="103"/>
                    <a:pt x="24" y="104"/>
                    <a:pt x="24" y="105"/>
                  </a:cubicBezTo>
                  <a:cubicBezTo>
                    <a:pt x="25" y="105"/>
                    <a:pt x="26" y="105"/>
                    <a:pt x="27" y="105"/>
                  </a:cubicBezTo>
                  <a:cubicBezTo>
                    <a:pt x="27" y="104"/>
                    <a:pt x="27" y="103"/>
                    <a:pt x="27" y="102"/>
                  </a:cubicBezTo>
                  <a:close/>
                  <a:moveTo>
                    <a:pt x="35" y="102"/>
                  </a:moveTo>
                  <a:cubicBezTo>
                    <a:pt x="34" y="102"/>
                    <a:pt x="33" y="102"/>
                    <a:pt x="32" y="102"/>
                  </a:cubicBezTo>
                  <a:cubicBezTo>
                    <a:pt x="32" y="103"/>
                    <a:pt x="32" y="104"/>
                    <a:pt x="32" y="105"/>
                  </a:cubicBezTo>
                  <a:cubicBezTo>
                    <a:pt x="33" y="105"/>
                    <a:pt x="34" y="105"/>
                    <a:pt x="35" y="105"/>
                  </a:cubicBezTo>
                  <a:cubicBezTo>
                    <a:pt x="35" y="104"/>
                    <a:pt x="35" y="103"/>
                    <a:pt x="35" y="102"/>
                  </a:cubicBezTo>
                  <a:close/>
                  <a:moveTo>
                    <a:pt x="43" y="102"/>
                  </a:moveTo>
                  <a:cubicBezTo>
                    <a:pt x="42" y="102"/>
                    <a:pt x="41" y="102"/>
                    <a:pt x="40" y="102"/>
                  </a:cubicBezTo>
                  <a:cubicBezTo>
                    <a:pt x="40" y="103"/>
                    <a:pt x="40" y="104"/>
                    <a:pt x="40" y="105"/>
                  </a:cubicBezTo>
                  <a:cubicBezTo>
                    <a:pt x="41" y="105"/>
                    <a:pt x="42" y="105"/>
                    <a:pt x="43" y="105"/>
                  </a:cubicBezTo>
                  <a:cubicBezTo>
                    <a:pt x="43" y="104"/>
                    <a:pt x="43" y="103"/>
                    <a:pt x="43" y="102"/>
                  </a:cubicBezTo>
                  <a:close/>
                  <a:moveTo>
                    <a:pt x="35" y="98"/>
                  </a:moveTo>
                  <a:cubicBezTo>
                    <a:pt x="34" y="98"/>
                    <a:pt x="33" y="98"/>
                    <a:pt x="32" y="98"/>
                  </a:cubicBezTo>
                  <a:cubicBezTo>
                    <a:pt x="32" y="99"/>
                    <a:pt x="32" y="100"/>
                    <a:pt x="32" y="101"/>
                  </a:cubicBezTo>
                  <a:cubicBezTo>
                    <a:pt x="33" y="101"/>
                    <a:pt x="34" y="101"/>
                    <a:pt x="35" y="101"/>
                  </a:cubicBezTo>
                  <a:cubicBezTo>
                    <a:pt x="35" y="100"/>
                    <a:pt x="35" y="99"/>
                    <a:pt x="35" y="98"/>
                  </a:cubicBezTo>
                  <a:close/>
                  <a:moveTo>
                    <a:pt x="39" y="98"/>
                  </a:moveTo>
                  <a:cubicBezTo>
                    <a:pt x="38" y="98"/>
                    <a:pt x="37" y="98"/>
                    <a:pt x="36" y="98"/>
                  </a:cubicBezTo>
                  <a:cubicBezTo>
                    <a:pt x="36" y="99"/>
                    <a:pt x="36" y="100"/>
                    <a:pt x="36" y="101"/>
                  </a:cubicBezTo>
                  <a:cubicBezTo>
                    <a:pt x="37" y="101"/>
                    <a:pt x="38" y="101"/>
                    <a:pt x="39" y="101"/>
                  </a:cubicBezTo>
                  <a:cubicBezTo>
                    <a:pt x="39" y="100"/>
                    <a:pt x="39" y="99"/>
                    <a:pt x="39" y="98"/>
                  </a:cubicBezTo>
                  <a:close/>
                  <a:moveTo>
                    <a:pt x="43" y="98"/>
                  </a:moveTo>
                  <a:cubicBezTo>
                    <a:pt x="42" y="98"/>
                    <a:pt x="41" y="98"/>
                    <a:pt x="40" y="98"/>
                  </a:cubicBezTo>
                  <a:cubicBezTo>
                    <a:pt x="40" y="99"/>
                    <a:pt x="40" y="100"/>
                    <a:pt x="40" y="101"/>
                  </a:cubicBezTo>
                  <a:cubicBezTo>
                    <a:pt x="41" y="101"/>
                    <a:pt x="42" y="101"/>
                    <a:pt x="43" y="101"/>
                  </a:cubicBezTo>
                  <a:cubicBezTo>
                    <a:pt x="43" y="100"/>
                    <a:pt x="43" y="99"/>
                    <a:pt x="43" y="98"/>
                  </a:cubicBezTo>
                  <a:close/>
                  <a:moveTo>
                    <a:pt x="27" y="93"/>
                  </a:moveTo>
                  <a:cubicBezTo>
                    <a:pt x="26" y="93"/>
                    <a:pt x="25" y="93"/>
                    <a:pt x="24" y="93"/>
                  </a:cubicBezTo>
                  <a:cubicBezTo>
                    <a:pt x="24" y="94"/>
                    <a:pt x="24" y="95"/>
                    <a:pt x="24" y="96"/>
                  </a:cubicBezTo>
                  <a:cubicBezTo>
                    <a:pt x="25" y="96"/>
                    <a:pt x="26" y="96"/>
                    <a:pt x="27" y="96"/>
                  </a:cubicBezTo>
                  <a:cubicBezTo>
                    <a:pt x="27" y="95"/>
                    <a:pt x="27" y="94"/>
                    <a:pt x="27" y="93"/>
                  </a:cubicBezTo>
                  <a:close/>
                  <a:moveTo>
                    <a:pt x="35" y="93"/>
                  </a:moveTo>
                  <a:cubicBezTo>
                    <a:pt x="34" y="93"/>
                    <a:pt x="33" y="93"/>
                    <a:pt x="32" y="93"/>
                  </a:cubicBezTo>
                  <a:cubicBezTo>
                    <a:pt x="32" y="94"/>
                    <a:pt x="32" y="95"/>
                    <a:pt x="32" y="96"/>
                  </a:cubicBezTo>
                  <a:cubicBezTo>
                    <a:pt x="33" y="96"/>
                    <a:pt x="34" y="96"/>
                    <a:pt x="35" y="96"/>
                  </a:cubicBezTo>
                  <a:cubicBezTo>
                    <a:pt x="35" y="95"/>
                    <a:pt x="35" y="94"/>
                    <a:pt x="35" y="93"/>
                  </a:cubicBezTo>
                  <a:close/>
                  <a:moveTo>
                    <a:pt x="39" y="94"/>
                  </a:moveTo>
                  <a:cubicBezTo>
                    <a:pt x="38" y="94"/>
                    <a:pt x="37" y="94"/>
                    <a:pt x="36" y="93"/>
                  </a:cubicBezTo>
                  <a:cubicBezTo>
                    <a:pt x="36" y="94"/>
                    <a:pt x="36" y="95"/>
                    <a:pt x="36" y="96"/>
                  </a:cubicBezTo>
                  <a:cubicBezTo>
                    <a:pt x="37" y="96"/>
                    <a:pt x="38" y="96"/>
                    <a:pt x="39" y="97"/>
                  </a:cubicBezTo>
                  <a:cubicBezTo>
                    <a:pt x="39" y="96"/>
                    <a:pt x="39" y="95"/>
                    <a:pt x="39" y="94"/>
                  </a:cubicBezTo>
                  <a:close/>
                  <a:moveTo>
                    <a:pt x="43" y="94"/>
                  </a:moveTo>
                  <a:cubicBezTo>
                    <a:pt x="42" y="94"/>
                    <a:pt x="41" y="94"/>
                    <a:pt x="40" y="94"/>
                  </a:cubicBezTo>
                  <a:cubicBezTo>
                    <a:pt x="40" y="95"/>
                    <a:pt x="40" y="96"/>
                    <a:pt x="40" y="97"/>
                  </a:cubicBezTo>
                  <a:cubicBezTo>
                    <a:pt x="41" y="97"/>
                    <a:pt x="42" y="97"/>
                    <a:pt x="43" y="97"/>
                  </a:cubicBezTo>
                  <a:cubicBezTo>
                    <a:pt x="43" y="96"/>
                    <a:pt x="43" y="95"/>
                    <a:pt x="43" y="94"/>
                  </a:cubicBezTo>
                  <a:close/>
                  <a:moveTo>
                    <a:pt x="47" y="86"/>
                  </a:moveTo>
                  <a:cubicBezTo>
                    <a:pt x="46" y="86"/>
                    <a:pt x="45" y="86"/>
                    <a:pt x="44" y="86"/>
                  </a:cubicBezTo>
                  <a:cubicBezTo>
                    <a:pt x="44" y="86"/>
                    <a:pt x="44" y="87"/>
                    <a:pt x="44" y="88"/>
                  </a:cubicBezTo>
                  <a:cubicBezTo>
                    <a:pt x="45" y="88"/>
                    <a:pt x="46" y="89"/>
                    <a:pt x="47" y="89"/>
                  </a:cubicBezTo>
                  <a:cubicBezTo>
                    <a:pt x="47" y="88"/>
                    <a:pt x="47" y="87"/>
                    <a:pt x="47" y="86"/>
                  </a:cubicBezTo>
                  <a:close/>
                  <a:moveTo>
                    <a:pt x="27" y="80"/>
                  </a:moveTo>
                  <a:cubicBezTo>
                    <a:pt x="26" y="80"/>
                    <a:pt x="25" y="80"/>
                    <a:pt x="24" y="80"/>
                  </a:cubicBezTo>
                  <a:cubicBezTo>
                    <a:pt x="24" y="81"/>
                    <a:pt x="24" y="82"/>
                    <a:pt x="24" y="83"/>
                  </a:cubicBezTo>
                  <a:cubicBezTo>
                    <a:pt x="25" y="83"/>
                    <a:pt x="26" y="83"/>
                    <a:pt x="27" y="83"/>
                  </a:cubicBezTo>
                  <a:cubicBezTo>
                    <a:pt x="27" y="82"/>
                    <a:pt x="27" y="81"/>
                    <a:pt x="27" y="80"/>
                  </a:cubicBezTo>
                  <a:close/>
                  <a:moveTo>
                    <a:pt x="35" y="81"/>
                  </a:moveTo>
                  <a:cubicBezTo>
                    <a:pt x="34" y="81"/>
                    <a:pt x="33" y="80"/>
                    <a:pt x="32" y="80"/>
                  </a:cubicBezTo>
                  <a:cubicBezTo>
                    <a:pt x="32" y="81"/>
                    <a:pt x="32" y="82"/>
                    <a:pt x="32" y="83"/>
                  </a:cubicBezTo>
                  <a:cubicBezTo>
                    <a:pt x="33" y="83"/>
                    <a:pt x="34" y="84"/>
                    <a:pt x="35" y="84"/>
                  </a:cubicBezTo>
                  <a:cubicBezTo>
                    <a:pt x="35" y="83"/>
                    <a:pt x="35" y="82"/>
                    <a:pt x="35" y="81"/>
                  </a:cubicBezTo>
                  <a:close/>
                  <a:moveTo>
                    <a:pt x="39" y="81"/>
                  </a:moveTo>
                  <a:cubicBezTo>
                    <a:pt x="38" y="81"/>
                    <a:pt x="37" y="81"/>
                    <a:pt x="36" y="81"/>
                  </a:cubicBezTo>
                  <a:cubicBezTo>
                    <a:pt x="36" y="82"/>
                    <a:pt x="36" y="83"/>
                    <a:pt x="36" y="84"/>
                  </a:cubicBezTo>
                  <a:cubicBezTo>
                    <a:pt x="37" y="84"/>
                    <a:pt x="38" y="84"/>
                    <a:pt x="39" y="84"/>
                  </a:cubicBezTo>
                  <a:cubicBezTo>
                    <a:pt x="39" y="83"/>
                    <a:pt x="39" y="82"/>
                    <a:pt x="39" y="81"/>
                  </a:cubicBezTo>
                  <a:close/>
                  <a:moveTo>
                    <a:pt x="43" y="81"/>
                  </a:moveTo>
                  <a:cubicBezTo>
                    <a:pt x="42" y="81"/>
                    <a:pt x="41" y="81"/>
                    <a:pt x="40" y="81"/>
                  </a:cubicBezTo>
                  <a:cubicBezTo>
                    <a:pt x="40" y="82"/>
                    <a:pt x="40" y="83"/>
                    <a:pt x="40" y="84"/>
                  </a:cubicBezTo>
                  <a:cubicBezTo>
                    <a:pt x="41" y="84"/>
                    <a:pt x="42" y="84"/>
                    <a:pt x="43" y="84"/>
                  </a:cubicBezTo>
                  <a:cubicBezTo>
                    <a:pt x="43" y="83"/>
                    <a:pt x="43" y="82"/>
                    <a:pt x="43" y="81"/>
                  </a:cubicBezTo>
                  <a:close/>
                  <a:moveTo>
                    <a:pt x="47" y="82"/>
                  </a:moveTo>
                  <a:cubicBezTo>
                    <a:pt x="46" y="81"/>
                    <a:pt x="45" y="81"/>
                    <a:pt x="44" y="81"/>
                  </a:cubicBezTo>
                  <a:cubicBezTo>
                    <a:pt x="44" y="82"/>
                    <a:pt x="44" y="83"/>
                    <a:pt x="44" y="84"/>
                  </a:cubicBezTo>
                  <a:cubicBezTo>
                    <a:pt x="45" y="84"/>
                    <a:pt x="46" y="84"/>
                    <a:pt x="47" y="84"/>
                  </a:cubicBezTo>
                  <a:cubicBezTo>
                    <a:pt x="47" y="83"/>
                    <a:pt x="47" y="83"/>
                    <a:pt x="47" y="82"/>
                  </a:cubicBezTo>
                  <a:close/>
                  <a:moveTo>
                    <a:pt x="27" y="76"/>
                  </a:moveTo>
                  <a:cubicBezTo>
                    <a:pt x="26" y="76"/>
                    <a:pt x="25" y="76"/>
                    <a:pt x="24" y="75"/>
                  </a:cubicBezTo>
                  <a:cubicBezTo>
                    <a:pt x="24" y="76"/>
                    <a:pt x="24" y="77"/>
                    <a:pt x="24" y="78"/>
                  </a:cubicBezTo>
                  <a:cubicBezTo>
                    <a:pt x="25" y="79"/>
                    <a:pt x="26" y="79"/>
                    <a:pt x="27" y="79"/>
                  </a:cubicBezTo>
                  <a:cubicBezTo>
                    <a:pt x="27" y="78"/>
                    <a:pt x="27" y="77"/>
                    <a:pt x="27" y="76"/>
                  </a:cubicBezTo>
                  <a:close/>
                  <a:moveTo>
                    <a:pt x="35" y="76"/>
                  </a:moveTo>
                  <a:cubicBezTo>
                    <a:pt x="34" y="76"/>
                    <a:pt x="33" y="76"/>
                    <a:pt x="32" y="76"/>
                  </a:cubicBezTo>
                  <a:cubicBezTo>
                    <a:pt x="32" y="77"/>
                    <a:pt x="32" y="78"/>
                    <a:pt x="32" y="79"/>
                  </a:cubicBezTo>
                  <a:cubicBezTo>
                    <a:pt x="33" y="79"/>
                    <a:pt x="34" y="79"/>
                    <a:pt x="35" y="79"/>
                  </a:cubicBezTo>
                  <a:cubicBezTo>
                    <a:pt x="35" y="78"/>
                    <a:pt x="35" y="77"/>
                    <a:pt x="35" y="76"/>
                  </a:cubicBezTo>
                  <a:close/>
                  <a:moveTo>
                    <a:pt x="39" y="77"/>
                  </a:moveTo>
                  <a:cubicBezTo>
                    <a:pt x="38" y="77"/>
                    <a:pt x="37" y="77"/>
                    <a:pt x="36" y="76"/>
                  </a:cubicBezTo>
                  <a:cubicBezTo>
                    <a:pt x="36" y="77"/>
                    <a:pt x="36" y="78"/>
                    <a:pt x="36" y="79"/>
                  </a:cubicBezTo>
                  <a:cubicBezTo>
                    <a:pt x="37" y="80"/>
                    <a:pt x="38" y="80"/>
                    <a:pt x="39" y="80"/>
                  </a:cubicBezTo>
                  <a:cubicBezTo>
                    <a:pt x="39" y="79"/>
                    <a:pt x="39" y="78"/>
                    <a:pt x="39" y="77"/>
                  </a:cubicBezTo>
                  <a:close/>
                  <a:moveTo>
                    <a:pt x="43" y="77"/>
                  </a:moveTo>
                  <a:cubicBezTo>
                    <a:pt x="42" y="77"/>
                    <a:pt x="41" y="77"/>
                    <a:pt x="40" y="77"/>
                  </a:cubicBezTo>
                  <a:cubicBezTo>
                    <a:pt x="40" y="78"/>
                    <a:pt x="40" y="79"/>
                    <a:pt x="40" y="80"/>
                  </a:cubicBezTo>
                  <a:cubicBezTo>
                    <a:pt x="41" y="80"/>
                    <a:pt x="42" y="80"/>
                    <a:pt x="43" y="80"/>
                  </a:cubicBezTo>
                  <a:cubicBezTo>
                    <a:pt x="43" y="79"/>
                    <a:pt x="43" y="78"/>
                    <a:pt x="43" y="77"/>
                  </a:cubicBezTo>
                  <a:close/>
                  <a:moveTo>
                    <a:pt x="47" y="77"/>
                  </a:moveTo>
                  <a:cubicBezTo>
                    <a:pt x="46" y="77"/>
                    <a:pt x="45" y="77"/>
                    <a:pt x="44" y="77"/>
                  </a:cubicBezTo>
                  <a:cubicBezTo>
                    <a:pt x="44" y="78"/>
                    <a:pt x="44" y="79"/>
                    <a:pt x="44" y="80"/>
                  </a:cubicBezTo>
                  <a:cubicBezTo>
                    <a:pt x="45" y="80"/>
                    <a:pt x="46" y="80"/>
                    <a:pt x="47" y="80"/>
                  </a:cubicBezTo>
                  <a:cubicBezTo>
                    <a:pt x="47" y="79"/>
                    <a:pt x="47" y="78"/>
                    <a:pt x="47" y="77"/>
                  </a:cubicBezTo>
                  <a:close/>
                  <a:moveTo>
                    <a:pt x="27" y="71"/>
                  </a:moveTo>
                  <a:cubicBezTo>
                    <a:pt x="26" y="71"/>
                    <a:pt x="25" y="71"/>
                    <a:pt x="24" y="71"/>
                  </a:cubicBezTo>
                  <a:cubicBezTo>
                    <a:pt x="24" y="72"/>
                    <a:pt x="24" y="73"/>
                    <a:pt x="24" y="74"/>
                  </a:cubicBezTo>
                  <a:cubicBezTo>
                    <a:pt x="25" y="74"/>
                    <a:pt x="26" y="74"/>
                    <a:pt x="27" y="74"/>
                  </a:cubicBezTo>
                  <a:cubicBezTo>
                    <a:pt x="27" y="73"/>
                    <a:pt x="27" y="72"/>
                    <a:pt x="27" y="71"/>
                  </a:cubicBezTo>
                  <a:close/>
                  <a:moveTo>
                    <a:pt x="35" y="72"/>
                  </a:moveTo>
                  <a:cubicBezTo>
                    <a:pt x="34" y="72"/>
                    <a:pt x="33" y="72"/>
                    <a:pt x="32" y="72"/>
                  </a:cubicBezTo>
                  <a:cubicBezTo>
                    <a:pt x="32" y="73"/>
                    <a:pt x="32" y="74"/>
                    <a:pt x="32" y="75"/>
                  </a:cubicBezTo>
                  <a:cubicBezTo>
                    <a:pt x="33" y="75"/>
                    <a:pt x="34" y="75"/>
                    <a:pt x="35" y="75"/>
                  </a:cubicBezTo>
                  <a:cubicBezTo>
                    <a:pt x="35" y="74"/>
                    <a:pt x="35" y="73"/>
                    <a:pt x="35" y="72"/>
                  </a:cubicBezTo>
                  <a:close/>
                  <a:moveTo>
                    <a:pt x="39" y="72"/>
                  </a:moveTo>
                  <a:cubicBezTo>
                    <a:pt x="38" y="72"/>
                    <a:pt x="37" y="72"/>
                    <a:pt x="36" y="72"/>
                  </a:cubicBezTo>
                  <a:cubicBezTo>
                    <a:pt x="36" y="73"/>
                    <a:pt x="36" y="74"/>
                    <a:pt x="36" y="75"/>
                  </a:cubicBezTo>
                  <a:cubicBezTo>
                    <a:pt x="37" y="75"/>
                    <a:pt x="38" y="75"/>
                    <a:pt x="39" y="75"/>
                  </a:cubicBezTo>
                  <a:cubicBezTo>
                    <a:pt x="39" y="74"/>
                    <a:pt x="39" y="73"/>
                    <a:pt x="39" y="72"/>
                  </a:cubicBezTo>
                  <a:close/>
                  <a:moveTo>
                    <a:pt x="43" y="73"/>
                  </a:moveTo>
                  <a:cubicBezTo>
                    <a:pt x="42" y="73"/>
                    <a:pt x="41" y="73"/>
                    <a:pt x="40" y="73"/>
                  </a:cubicBezTo>
                  <a:cubicBezTo>
                    <a:pt x="40" y="74"/>
                    <a:pt x="40" y="75"/>
                    <a:pt x="40" y="76"/>
                  </a:cubicBezTo>
                  <a:cubicBezTo>
                    <a:pt x="41" y="76"/>
                    <a:pt x="42" y="76"/>
                    <a:pt x="43" y="76"/>
                  </a:cubicBezTo>
                  <a:cubicBezTo>
                    <a:pt x="43" y="75"/>
                    <a:pt x="43" y="74"/>
                    <a:pt x="43" y="73"/>
                  </a:cubicBezTo>
                  <a:close/>
                  <a:moveTo>
                    <a:pt x="27" y="67"/>
                  </a:moveTo>
                  <a:cubicBezTo>
                    <a:pt x="26" y="67"/>
                    <a:pt x="25" y="67"/>
                    <a:pt x="24" y="67"/>
                  </a:cubicBezTo>
                  <a:cubicBezTo>
                    <a:pt x="24" y="68"/>
                    <a:pt x="24" y="69"/>
                    <a:pt x="24" y="70"/>
                  </a:cubicBezTo>
                  <a:cubicBezTo>
                    <a:pt x="25" y="70"/>
                    <a:pt x="26" y="70"/>
                    <a:pt x="27" y="70"/>
                  </a:cubicBezTo>
                  <a:cubicBezTo>
                    <a:pt x="27" y="69"/>
                    <a:pt x="27" y="68"/>
                    <a:pt x="27" y="67"/>
                  </a:cubicBezTo>
                  <a:close/>
                  <a:moveTo>
                    <a:pt x="39" y="68"/>
                  </a:moveTo>
                  <a:cubicBezTo>
                    <a:pt x="38" y="68"/>
                    <a:pt x="37" y="68"/>
                    <a:pt x="36" y="68"/>
                  </a:cubicBezTo>
                  <a:cubicBezTo>
                    <a:pt x="36" y="69"/>
                    <a:pt x="36" y="70"/>
                    <a:pt x="36" y="71"/>
                  </a:cubicBezTo>
                  <a:cubicBezTo>
                    <a:pt x="37" y="71"/>
                    <a:pt x="38" y="71"/>
                    <a:pt x="39" y="71"/>
                  </a:cubicBezTo>
                  <a:cubicBezTo>
                    <a:pt x="39" y="70"/>
                    <a:pt x="39" y="69"/>
                    <a:pt x="39" y="68"/>
                  </a:cubicBezTo>
                  <a:close/>
                  <a:moveTo>
                    <a:pt x="43" y="69"/>
                  </a:moveTo>
                  <a:cubicBezTo>
                    <a:pt x="42" y="69"/>
                    <a:pt x="41" y="69"/>
                    <a:pt x="40" y="68"/>
                  </a:cubicBezTo>
                  <a:cubicBezTo>
                    <a:pt x="40" y="69"/>
                    <a:pt x="40" y="70"/>
                    <a:pt x="40" y="71"/>
                  </a:cubicBezTo>
                  <a:cubicBezTo>
                    <a:pt x="41" y="71"/>
                    <a:pt x="42" y="72"/>
                    <a:pt x="43" y="72"/>
                  </a:cubicBezTo>
                  <a:cubicBezTo>
                    <a:pt x="43" y="71"/>
                    <a:pt x="43" y="70"/>
                    <a:pt x="43" y="69"/>
                  </a:cubicBezTo>
                  <a:close/>
                  <a:moveTo>
                    <a:pt x="39" y="64"/>
                  </a:moveTo>
                  <a:cubicBezTo>
                    <a:pt x="38" y="64"/>
                    <a:pt x="37" y="64"/>
                    <a:pt x="36" y="64"/>
                  </a:cubicBezTo>
                  <a:cubicBezTo>
                    <a:pt x="36" y="65"/>
                    <a:pt x="36" y="66"/>
                    <a:pt x="36" y="67"/>
                  </a:cubicBezTo>
                  <a:cubicBezTo>
                    <a:pt x="37" y="67"/>
                    <a:pt x="38" y="67"/>
                    <a:pt x="39" y="67"/>
                  </a:cubicBezTo>
                  <a:cubicBezTo>
                    <a:pt x="39" y="66"/>
                    <a:pt x="39" y="65"/>
                    <a:pt x="39" y="64"/>
                  </a:cubicBezTo>
                  <a:close/>
                  <a:moveTo>
                    <a:pt x="43" y="65"/>
                  </a:moveTo>
                  <a:cubicBezTo>
                    <a:pt x="42" y="64"/>
                    <a:pt x="41" y="64"/>
                    <a:pt x="40" y="64"/>
                  </a:cubicBezTo>
                  <a:cubicBezTo>
                    <a:pt x="40" y="65"/>
                    <a:pt x="40" y="66"/>
                    <a:pt x="40" y="67"/>
                  </a:cubicBezTo>
                  <a:cubicBezTo>
                    <a:pt x="41" y="67"/>
                    <a:pt x="42" y="67"/>
                    <a:pt x="43" y="67"/>
                  </a:cubicBezTo>
                  <a:cubicBezTo>
                    <a:pt x="43" y="66"/>
                    <a:pt x="43" y="65"/>
                    <a:pt x="43" y="65"/>
                  </a:cubicBezTo>
                  <a:close/>
                  <a:moveTo>
                    <a:pt x="47" y="65"/>
                  </a:moveTo>
                  <a:cubicBezTo>
                    <a:pt x="46" y="65"/>
                    <a:pt x="45" y="65"/>
                    <a:pt x="44" y="65"/>
                  </a:cubicBezTo>
                  <a:cubicBezTo>
                    <a:pt x="44" y="66"/>
                    <a:pt x="44" y="67"/>
                    <a:pt x="44" y="68"/>
                  </a:cubicBezTo>
                  <a:cubicBezTo>
                    <a:pt x="45" y="68"/>
                    <a:pt x="46" y="68"/>
                    <a:pt x="47" y="68"/>
                  </a:cubicBezTo>
                  <a:cubicBezTo>
                    <a:pt x="47" y="67"/>
                    <a:pt x="47" y="66"/>
                    <a:pt x="47" y="65"/>
                  </a:cubicBezTo>
                  <a:close/>
                  <a:moveTo>
                    <a:pt x="27" y="58"/>
                  </a:moveTo>
                  <a:cubicBezTo>
                    <a:pt x="26" y="58"/>
                    <a:pt x="25" y="58"/>
                    <a:pt x="24" y="58"/>
                  </a:cubicBezTo>
                  <a:cubicBezTo>
                    <a:pt x="24" y="59"/>
                    <a:pt x="24" y="60"/>
                    <a:pt x="24" y="61"/>
                  </a:cubicBezTo>
                  <a:cubicBezTo>
                    <a:pt x="25" y="61"/>
                    <a:pt x="26" y="61"/>
                    <a:pt x="27" y="61"/>
                  </a:cubicBezTo>
                  <a:cubicBezTo>
                    <a:pt x="27" y="60"/>
                    <a:pt x="27" y="59"/>
                    <a:pt x="27" y="58"/>
                  </a:cubicBezTo>
                  <a:close/>
                  <a:moveTo>
                    <a:pt x="35" y="59"/>
                  </a:moveTo>
                  <a:cubicBezTo>
                    <a:pt x="34" y="59"/>
                    <a:pt x="33" y="59"/>
                    <a:pt x="32" y="59"/>
                  </a:cubicBezTo>
                  <a:cubicBezTo>
                    <a:pt x="32" y="60"/>
                    <a:pt x="32" y="61"/>
                    <a:pt x="32" y="62"/>
                  </a:cubicBezTo>
                  <a:cubicBezTo>
                    <a:pt x="33" y="62"/>
                    <a:pt x="34" y="62"/>
                    <a:pt x="35" y="62"/>
                  </a:cubicBezTo>
                  <a:cubicBezTo>
                    <a:pt x="35" y="61"/>
                    <a:pt x="35" y="60"/>
                    <a:pt x="35" y="59"/>
                  </a:cubicBezTo>
                  <a:close/>
                  <a:moveTo>
                    <a:pt x="39" y="60"/>
                  </a:moveTo>
                  <a:cubicBezTo>
                    <a:pt x="38" y="60"/>
                    <a:pt x="37" y="60"/>
                    <a:pt x="36" y="60"/>
                  </a:cubicBezTo>
                  <a:cubicBezTo>
                    <a:pt x="36" y="61"/>
                    <a:pt x="36" y="61"/>
                    <a:pt x="36" y="62"/>
                  </a:cubicBezTo>
                  <a:cubicBezTo>
                    <a:pt x="37" y="63"/>
                    <a:pt x="38" y="63"/>
                    <a:pt x="39" y="63"/>
                  </a:cubicBezTo>
                  <a:cubicBezTo>
                    <a:pt x="39" y="62"/>
                    <a:pt x="39" y="61"/>
                    <a:pt x="39" y="60"/>
                  </a:cubicBezTo>
                  <a:close/>
                  <a:moveTo>
                    <a:pt x="47" y="61"/>
                  </a:moveTo>
                  <a:cubicBezTo>
                    <a:pt x="46" y="61"/>
                    <a:pt x="45" y="61"/>
                    <a:pt x="44" y="60"/>
                  </a:cubicBezTo>
                  <a:cubicBezTo>
                    <a:pt x="44" y="61"/>
                    <a:pt x="44" y="62"/>
                    <a:pt x="44" y="63"/>
                  </a:cubicBezTo>
                  <a:cubicBezTo>
                    <a:pt x="45" y="63"/>
                    <a:pt x="46" y="64"/>
                    <a:pt x="47" y="64"/>
                  </a:cubicBezTo>
                  <a:cubicBezTo>
                    <a:pt x="47" y="63"/>
                    <a:pt x="47" y="62"/>
                    <a:pt x="47" y="61"/>
                  </a:cubicBezTo>
                  <a:close/>
                  <a:moveTo>
                    <a:pt x="27" y="54"/>
                  </a:moveTo>
                  <a:cubicBezTo>
                    <a:pt x="26" y="54"/>
                    <a:pt x="25" y="54"/>
                    <a:pt x="24" y="54"/>
                  </a:cubicBezTo>
                  <a:cubicBezTo>
                    <a:pt x="24" y="55"/>
                    <a:pt x="24" y="56"/>
                    <a:pt x="24" y="57"/>
                  </a:cubicBezTo>
                  <a:cubicBezTo>
                    <a:pt x="25" y="57"/>
                    <a:pt x="26" y="57"/>
                    <a:pt x="27" y="57"/>
                  </a:cubicBezTo>
                  <a:cubicBezTo>
                    <a:pt x="27" y="56"/>
                    <a:pt x="27" y="55"/>
                    <a:pt x="27" y="54"/>
                  </a:cubicBezTo>
                  <a:close/>
                  <a:moveTo>
                    <a:pt x="39" y="56"/>
                  </a:moveTo>
                  <a:cubicBezTo>
                    <a:pt x="38" y="56"/>
                    <a:pt x="37" y="55"/>
                    <a:pt x="36" y="55"/>
                  </a:cubicBezTo>
                  <a:cubicBezTo>
                    <a:pt x="36" y="56"/>
                    <a:pt x="36" y="57"/>
                    <a:pt x="36" y="58"/>
                  </a:cubicBezTo>
                  <a:cubicBezTo>
                    <a:pt x="37" y="58"/>
                    <a:pt x="38" y="58"/>
                    <a:pt x="39" y="59"/>
                  </a:cubicBezTo>
                  <a:cubicBezTo>
                    <a:pt x="39" y="58"/>
                    <a:pt x="39" y="57"/>
                    <a:pt x="39" y="56"/>
                  </a:cubicBezTo>
                  <a:close/>
                  <a:moveTo>
                    <a:pt x="43" y="56"/>
                  </a:moveTo>
                  <a:cubicBezTo>
                    <a:pt x="42" y="56"/>
                    <a:pt x="41" y="56"/>
                    <a:pt x="40" y="56"/>
                  </a:cubicBezTo>
                  <a:cubicBezTo>
                    <a:pt x="40" y="57"/>
                    <a:pt x="40" y="58"/>
                    <a:pt x="40" y="59"/>
                  </a:cubicBezTo>
                  <a:cubicBezTo>
                    <a:pt x="41" y="59"/>
                    <a:pt x="42" y="59"/>
                    <a:pt x="43" y="59"/>
                  </a:cubicBezTo>
                  <a:cubicBezTo>
                    <a:pt x="43" y="58"/>
                    <a:pt x="43" y="57"/>
                    <a:pt x="43" y="56"/>
                  </a:cubicBezTo>
                  <a:close/>
                  <a:moveTo>
                    <a:pt x="27" y="50"/>
                  </a:moveTo>
                  <a:cubicBezTo>
                    <a:pt x="26" y="50"/>
                    <a:pt x="25" y="49"/>
                    <a:pt x="24" y="49"/>
                  </a:cubicBezTo>
                  <a:cubicBezTo>
                    <a:pt x="24" y="50"/>
                    <a:pt x="24" y="51"/>
                    <a:pt x="24" y="52"/>
                  </a:cubicBezTo>
                  <a:cubicBezTo>
                    <a:pt x="25" y="52"/>
                    <a:pt x="26" y="53"/>
                    <a:pt x="27" y="53"/>
                  </a:cubicBezTo>
                  <a:cubicBezTo>
                    <a:pt x="27" y="52"/>
                    <a:pt x="27" y="51"/>
                    <a:pt x="27" y="50"/>
                  </a:cubicBezTo>
                  <a:close/>
                  <a:moveTo>
                    <a:pt x="43" y="52"/>
                  </a:moveTo>
                  <a:cubicBezTo>
                    <a:pt x="42" y="52"/>
                    <a:pt x="41" y="52"/>
                    <a:pt x="40" y="52"/>
                  </a:cubicBezTo>
                  <a:cubicBezTo>
                    <a:pt x="40" y="53"/>
                    <a:pt x="40" y="54"/>
                    <a:pt x="40" y="55"/>
                  </a:cubicBezTo>
                  <a:cubicBezTo>
                    <a:pt x="41" y="55"/>
                    <a:pt x="42" y="55"/>
                    <a:pt x="43" y="55"/>
                  </a:cubicBezTo>
                  <a:cubicBezTo>
                    <a:pt x="43" y="54"/>
                    <a:pt x="43" y="53"/>
                    <a:pt x="43" y="52"/>
                  </a:cubicBezTo>
                  <a:close/>
                  <a:moveTo>
                    <a:pt x="47" y="52"/>
                  </a:moveTo>
                  <a:cubicBezTo>
                    <a:pt x="46" y="52"/>
                    <a:pt x="45" y="52"/>
                    <a:pt x="44" y="52"/>
                  </a:cubicBezTo>
                  <a:cubicBezTo>
                    <a:pt x="44" y="53"/>
                    <a:pt x="44" y="54"/>
                    <a:pt x="44" y="55"/>
                  </a:cubicBezTo>
                  <a:cubicBezTo>
                    <a:pt x="45" y="55"/>
                    <a:pt x="46" y="55"/>
                    <a:pt x="47" y="55"/>
                  </a:cubicBezTo>
                  <a:cubicBezTo>
                    <a:pt x="47" y="54"/>
                    <a:pt x="47" y="53"/>
                    <a:pt x="47" y="52"/>
                  </a:cubicBezTo>
                  <a:close/>
                  <a:moveTo>
                    <a:pt x="27" y="45"/>
                  </a:moveTo>
                  <a:cubicBezTo>
                    <a:pt x="26" y="45"/>
                    <a:pt x="25" y="45"/>
                    <a:pt x="24" y="45"/>
                  </a:cubicBezTo>
                  <a:cubicBezTo>
                    <a:pt x="24" y="46"/>
                    <a:pt x="24" y="47"/>
                    <a:pt x="24" y="48"/>
                  </a:cubicBezTo>
                  <a:cubicBezTo>
                    <a:pt x="25" y="48"/>
                    <a:pt x="26" y="48"/>
                    <a:pt x="27" y="48"/>
                  </a:cubicBezTo>
                  <a:cubicBezTo>
                    <a:pt x="27" y="47"/>
                    <a:pt x="27" y="46"/>
                    <a:pt x="27" y="45"/>
                  </a:cubicBezTo>
                  <a:close/>
                  <a:moveTo>
                    <a:pt x="43" y="48"/>
                  </a:moveTo>
                  <a:cubicBezTo>
                    <a:pt x="42" y="48"/>
                    <a:pt x="41" y="48"/>
                    <a:pt x="40" y="47"/>
                  </a:cubicBezTo>
                  <a:cubicBezTo>
                    <a:pt x="40" y="48"/>
                    <a:pt x="40" y="49"/>
                    <a:pt x="40" y="50"/>
                  </a:cubicBezTo>
                  <a:cubicBezTo>
                    <a:pt x="41" y="50"/>
                    <a:pt x="42" y="51"/>
                    <a:pt x="43" y="51"/>
                  </a:cubicBezTo>
                  <a:cubicBezTo>
                    <a:pt x="43" y="50"/>
                    <a:pt x="43" y="49"/>
                    <a:pt x="43" y="48"/>
                  </a:cubicBezTo>
                  <a:close/>
                  <a:moveTo>
                    <a:pt x="27" y="41"/>
                  </a:moveTo>
                  <a:cubicBezTo>
                    <a:pt x="26" y="41"/>
                    <a:pt x="25" y="41"/>
                    <a:pt x="24" y="41"/>
                  </a:cubicBezTo>
                  <a:cubicBezTo>
                    <a:pt x="24" y="42"/>
                    <a:pt x="24" y="43"/>
                    <a:pt x="24" y="44"/>
                  </a:cubicBezTo>
                  <a:cubicBezTo>
                    <a:pt x="25" y="44"/>
                    <a:pt x="26" y="44"/>
                    <a:pt x="27" y="44"/>
                  </a:cubicBezTo>
                  <a:cubicBezTo>
                    <a:pt x="27" y="43"/>
                    <a:pt x="27" y="42"/>
                    <a:pt x="27" y="41"/>
                  </a:cubicBezTo>
                  <a:close/>
                  <a:moveTo>
                    <a:pt x="43" y="44"/>
                  </a:moveTo>
                  <a:cubicBezTo>
                    <a:pt x="42" y="43"/>
                    <a:pt x="41" y="43"/>
                    <a:pt x="40" y="43"/>
                  </a:cubicBezTo>
                  <a:cubicBezTo>
                    <a:pt x="40" y="44"/>
                    <a:pt x="40" y="45"/>
                    <a:pt x="40" y="46"/>
                  </a:cubicBezTo>
                  <a:cubicBezTo>
                    <a:pt x="41" y="46"/>
                    <a:pt x="42" y="46"/>
                    <a:pt x="43" y="46"/>
                  </a:cubicBezTo>
                  <a:cubicBezTo>
                    <a:pt x="43" y="46"/>
                    <a:pt x="43" y="45"/>
                    <a:pt x="43" y="44"/>
                  </a:cubicBezTo>
                  <a:close/>
                  <a:moveTo>
                    <a:pt x="27" y="37"/>
                  </a:moveTo>
                  <a:cubicBezTo>
                    <a:pt x="26" y="37"/>
                    <a:pt x="25" y="36"/>
                    <a:pt x="24" y="36"/>
                  </a:cubicBezTo>
                  <a:cubicBezTo>
                    <a:pt x="24" y="37"/>
                    <a:pt x="24" y="38"/>
                    <a:pt x="24" y="39"/>
                  </a:cubicBezTo>
                  <a:cubicBezTo>
                    <a:pt x="25" y="39"/>
                    <a:pt x="26" y="40"/>
                    <a:pt x="27" y="40"/>
                  </a:cubicBezTo>
                  <a:cubicBezTo>
                    <a:pt x="27" y="39"/>
                    <a:pt x="27" y="38"/>
                    <a:pt x="27" y="37"/>
                  </a:cubicBezTo>
                  <a:close/>
                  <a:moveTo>
                    <a:pt x="43" y="39"/>
                  </a:moveTo>
                  <a:cubicBezTo>
                    <a:pt x="42" y="39"/>
                    <a:pt x="41" y="39"/>
                    <a:pt x="40" y="39"/>
                  </a:cubicBezTo>
                  <a:cubicBezTo>
                    <a:pt x="40" y="40"/>
                    <a:pt x="40" y="41"/>
                    <a:pt x="40" y="42"/>
                  </a:cubicBezTo>
                  <a:cubicBezTo>
                    <a:pt x="41" y="42"/>
                    <a:pt x="42" y="42"/>
                    <a:pt x="43" y="42"/>
                  </a:cubicBezTo>
                  <a:cubicBezTo>
                    <a:pt x="43" y="41"/>
                    <a:pt x="43" y="40"/>
                    <a:pt x="43" y="39"/>
                  </a:cubicBezTo>
                  <a:close/>
                  <a:moveTo>
                    <a:pt x="47" y="40"/>
                  </a:moveTo>
                  <a:cubicBezTo>
                    <a:pt x="46" y="40"/>
                    <a:pt x="45" y="40"/>
                    <a:pt x="44" y="40"/>
                  </a:cubicBezTo>
                  <a:cubicBezTo>
                    <a:pt x="44" y="41"/>
                    <a:pt x="44" y="42"/>
                    <a:pt x="44" y="43"/>
                  </a:cubicBezTo>
                  <a:cubicBezTo>
                    <a:pt x="45" y="43"/>
                    <a:pt x="46" y="43"/>
                    <a:pt x="47" y="43"/>
                  </a:cubicBezTo>
                  <a:cubicBezTo>
                    <a:pt x="47" y="42"/>
                    <a:pt x="47" y="41"/>
                    <a:pt x="47" y="40"/>
                  </a:cubicBezTo>
                  <a:close/>
                  <a:moveTo>
                    <a:pt x="27" y="32"/>
                  </a:moveTo>
                  <a:cubicBezTo>
                    <a:pt x="26" y="32"/>
                    <a:pt x="25" y="32"/>
                    <a:pt x="24" y="32"/>
                  </a:cubicBezTo>
                  <a:cubicBezTo>
                    <a:pt x="24" y="33"/>
                    <a:pt x="24" y="34"/>
                    <a:pt x="24" y="35"/>
                  </a:cubicBezTo>
                  <a:cubicBezTo>
                    <a:pt x="25" y="35"/>
                    <a:pt x="26" y="35"/>
                    <a:pt x="27" y="35"/>
                  </a:cubicBezTo>
                  <a:cubicBezTo>
                    <a:pt x="27" y="34"/>
                    <a:pt x="27" y="33"/>
                    <a:pt x="27" y="32"/>
                  </a:cubicBezTo>
                  <a:close/>
                  <a:moveTo>
                    <a:pt x="43" y="35"/>
                  </a:moveTo>
                  <a:cubicBezTo>
                    <a:pt x="42" y="35"/>
                    <a:pt x="41" y="35"/>
                    <a:pt x="40" y="35"/>
                  </a:cubicBezTo>
                  <a:cubicBezTo>
                    <a:pt x="40" y="36"/>
                    <a:pt x="40" y="37"/>
                    <a:pt x="40" y="38"/>
                  </a:cubicBezTo>
                  <a:cubicBezTo>
                    <a:pt x="41" y="38"/>
                    <a:pt x="42" y="38"/>
                    <a:pt x="43" y="38"/>
                  </a:cubicBezTo>
                  <a:cubicBezTo>
                    <a:pt x="43" y="37"/>
                    <a:pt x="43" y="36"/>
                    <a:pt x="43" y="35"/>
                  </a:cubicBezTo>
                  <a:close/>
                  <a:moveTo>
                    <a:pt x="47" y="36"/>
                  </a:moveTo>
                  <a:cubicBezTo>
                    <a:pt x="46" y="36"/>
                    <a:pt x="45" y="36"/>
                    <a:pt x="44" y="35"/>
                  </a:cubicBezTo>
                  <a:cubicBezTo>
                    <a:pt x="44" y="36"/>
                    <a:pt x="44" y="37"/>
                    <a:pt x="44" y="38"/>
                  </a:cubicBezTo>
                  <a:cubicBezTo>
                    <a:pt x="45" y="38"/>
                    <a:pt x="46" y="39"/>
                    <a:pt x="47" y="39"/>
                  </a:cubicBezTo>
                  <a:cubicBezTo>
                    <a:pt x="47" y="38"/>
                    <a:pt x="47" y="37"/>
                    <a:pt x="47" y="36"/>
                  </a:cubicBezTo>
                  <a:close/>
                  <a:moveTo>
                    <a:pt x="27" y="28"/>
                  </a:moveTo>
                  <a:cubicBezTo>
                    <a:pt x="26" y="28"/>
                    <a:pt x="25" y="28"/>
                    <a:pt x="24" y="28"/>
                  </a:cubicBezTo>
                  <a:cubicBezTo>
                    <a:pt x="24" y="29"/>
                    <a:pt x="24" y="30"/>
                    <a:pt x="24" y="31"/>
                  </a:cubicBezTo>
                  <a:cubicBezTo>
                    <a:pt x="25" y="31"/>
                    <a:pt x="26" y="31"/>
                    <a:pt x="27" y="31"/>
                  </a:cubicBezTo>
                  <a:cubicBezTo>
                    <a:pt x="27" y="30"/>
                    <a:pt x="27" y="29"/>
                    <a:pt x="27" y="28"/>
                  </a:cubicBezTo>
                  <a:close/>
                  <a:moveTo>
                    <a:pt x="43" y="31"/>
                  </a:moveTo>
                  <a:cubicBezTo>
                    <a:pt x="42" y="31"/>
                    <a:pt x="41" y="31"/>
                    <a:pt x="40" y="31"/>
                  </a:cubicBezTo>
                  <a:cubicBezTo>
                    <a:pt x="40" y="32"/>
                    <a:pt x="40" y="33"/>
                    <a:pt x="40" y="33"/>
                  </a:cubicBezTo>
                  <a:cubicBezTo>
                    <a:pt x="41" y="34"/>
                    <a:pt x="42" y="34"/>
                    <a:pt x="43" y="34"/>
                  </a:cubicBezTo>
                  <a:cubicBezTo>
                    <a:pt x="43" y="33"/>
                    <a:pt x="43" y="32"/>
                    <a:pt x="4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37" name="Rectangle 2601"/>
            <p:cNvSpPr>
              <a:spLocks noChangeArrowheads="1"/>
            </p:cNvSpPr>
            <p:nvPr/>
          </p:nvSpPr>
          <p:spPr bwMode="auto">
            <a:xfrm>
              <a:off x="-1919287" y="944562"/>
              <a:ext cx="333375" cy="211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38" name="Freeform 2602"/>
            <p:cNvSpPr>
              <a:spLocks noEditPoints="1"/>
            </p:cNvSpPr>
            <p:nvPr/>
          </p:nvSpPr>
          <p:spPr bwMode="auto">
            <a:xfrm>
              <a:off x="-650874" y="673100"/>
              <a:ext cx="128588" cy="482600"/>
            </a:xfrm>
            <a:custGeom>
              <a:avLst/>
              <a:gdLst>
                <a:gd name="T0" fmla="*/ 24 w 39"/>
                <a:gd name="T1" fmla="*/ 7 h 148"/>
                <a:gd name="T2" fmla="*/ 17 w 39"/>
                <a:gd name="T3" fmla="*/ 7 h 148"/>
                <a:gd name="T4" fmla="*/ 21 w 39"/>
                <a:gd name="T5" fmla="*/ 19 h 148"/>
                <a:gd name="T6" fmla="*/ 3 w 39"/>
                <a:gd name="T7" fmla="*/ 17 h 148"/>
                <a:gd name="T8" fmla="*/ 20 w 39"/>
                <a:gd name="T9" fmla="*/ 15 h 148"/>
                <a:gd name="T10" fmla="*/ 5 w 39"/>
                <a:gd name="T11" fmla="*/ 24 h 148"/>
                <a:gd name="T12" fmla="*/ 8 w 39"/>
                <a:gd name="T13" fmla="*/ 39 h 148"/>
                <a:gd name="T14" fmla="*/ 5 w 39"/>
                <a:gd name="T15" fmla="*/ 49 h 148"/>
                <a:gd name="T16" fmla="*/ 5 w 39"/>
                <a:gd name="T17" fmla="*/ 59 h 148"/>
                <a:gd name="T18" fmla="*/ 8 w 39"/>
                <a:gd name="T19" fmla="*/ 69 h 148"/>
                <a:gd name="T20" fmla="*/ 5 w 39"/>
                <a:gd name="T21" fmla="*/ 75 h 148"/>
                <a:gd name="T22" fmla="*/ 8 w 39"/>
                <a:gd name="T23" fmla="*/ 86 h 148"/>
                <a:gd name="T24" fmla="*/ 5 w 39"/>
                <a:gd name="T25" fmla="*/ 100 h 148"/>
                <a:gd name="T26" fmla="*/ 5 w 39"/>
                <a:gd name="T27" fmla="*/ 110 h 148"/>
                <a:gd name="T28" fmla="*/ 5 w 39"/>
                <a:gd name="T29" fmla="*/ 115 h 148"/>
                <a:gd name="T30" fmla="*/ 3 w 39"/>
                <a:gd name="T31" fmla="*/ 106 h 148"/>
                <a:gd name="T32" fmla="*/ 11 w 39"/>
                <a:gd name="T33" fmla="*/ 98 h 148"/>
                <a:gd name="T34" fmla="*/ 14 w 39"/>
                <a:gd name="T35" fmla="*/ 100 h 148"/>
                <a:gd name="T36" fmla="*/ 3 w 39"/>
                <a:gd name="T37" fmla="*/ 94 h 148"/>
                <a:gd name="T38" fmla="*/ 14 w 39"/>
                <a:gd name="T39" fmla="*/ 96 h 148"/>
                <a:gd name="T40" fmla="*/ 17 w 39"/>
                <a:gd name="T41" fmla="*/ 93 h 148"/>
                <a:gd name="T42" fmla="*/ 11 w 39"/>
                <a:gd name="T43" fmla="*/ 90 h 148"/>
                <a:gd name="T44" fmla="*/ 14 w 39"/>
                <a:gd name="T45" fmla="*/ 92 h 148"/>
                <a:gd name="T46" fmla="*/ 3 w 39"/>
                <a:gd name="T47" fmla="*/ 86 h 148"/>
                <a:gd name="T48" fmla="*/ 14 w 39"/>
                <a:gd name="T49" fmla="*/ 88 h 148"/>
                <a:gd name="T50" fmla="*/ 17 w 39"/>
                <a:gd name="T51" fmla="*/ 85 h 148"/>
                <a:gd name="T52" fmla="*/ 11 w 39"/>
                <a:gd name="T53" fmla="*/ 82 h 148"/>
                <a:gd name="T54" fmla="*/ 14 w 39"/>
                <a:gd name="T55" fmla="*/ 84 h 148"/>
                <a:gd name="T56" fmla="*/ 3 w 39"/>
                <a:gd name="T57" fmla="*/ 79 h 148"/>
                <a:gd name="T58" fmla="*/ 14 w 39"/>
                <a:gd name="T59" fmla="*/ 80 h 148"/>
                <a:gd name="T60" fmla="*/ 17 w 39"/>
                <a:gd name="T61" fmla="*/ 77 h 148"/>
                <a:gd name="T62" fmla="*/ 11 w 39"/>
                <a:gd name="T63" fmla="*/ 74 h 148"/>
                <a:gd name="T64" fmla="*/ 14 w 39"/>
                <a:gd name="T65" fmla="*/ 76 h 148"/>
                <a:gd name="T66" fmla="*/ 3 w 39"/>
                <a:gd name="T67" fmla="*/ 71 h 148"/>
                <a:gd name="T68" fmla="*/ 5 w 39"/>
                <a:gd name="T69" fmla="*/ 69 h 148"/>
                <a:gd name="T70" fmla="*/ 11 w 39"/>
                <a:gd name="T71" fmla="*/ 66 h 148"/>
                <a:gd name="T72" fmla="*/ 14 w 39"/>
                <a:gd name="T73" fmla="*/ 62 h 148"/>
                <a:gd name="T74" fmla="*/ 8 w 39"/>
                <a:gd name="T75" fmla="*/ 61 h 148"/>
                <a:gd name="T76" fmla="*/ 8 w 39"/>
                <a:gd name="T77" fmla="*/ 55 h 148"/>
                <a:gd name="T78" fmla="*/ 23 w 39"/>
                <a:gd name="T79" fmla="*/ 55 h 148"/>
                <a:gd name="T80" fmla="*/ 11 w 39"/>
                <a:gd name="T81" fmla="*/ 50 h 148"/>
                <a:gd name="T82" fmla="*/ 23 w 39"/>
                <a:gd name="T83" fmla="*/ 49 h 148"/>
                <a:gd name="T84" fmla="*/ 11 w 39"/>
                <a:gd name="T85" fmla="*/ 48 h 148"/>
                <a:gd name="T86" fmla="*/ 21 w 39"/>
                <a:gd name="T87" fmla="*/ 45 h 148"/>
                <a:gd name="T88" fmla="*/ 11 w 39"/>
                <a:gd name="T89" fmla="*/ 45 h 148"/>
                <a:gd name="T90" fmla="*/ 14 w 39"/>
                <a:gd name="T91" fmla="*/ 42 h 148"/>
                <a:gd name="T92" fmla="*/ 5 w 39"/>
                <a:gd name="T93" fmla="*/ 40 h 148"/>
                <a:gd name="T94" fmla="*/ 11 w 39"/>
                <a:gd name="T95" fmla="*/ 41 h 148"/>
                <a:gd name="T96" fmla="*/ 21 w 39"/>
                <a:gd name="T97" fmla="*/ 37 h 148"/>
                <a:gd name="T98" fmla="*/ 11 w 39"/>
                <a:gd name="T99" fmla="*/ 37 h 148"/>
                <a:gd name="T100" fmla="*/ 14 w 39"/>
                <a:gd name="T101" fmla="*/ 34 h 148"/>
                <a:gd name="T102" fmla="*/ 11 w 39"/>
                <a:gd name="T103" fmla="*/ 31 h 148"/>
                <a:gd name="T104" fmla="*/ 14 w 39"/>
                <a:gd name="T105" fmla="*/ 32 h 148"/>
                <a:gd name="T106" fmla="*/ 3 w 39"/>
                <a:gd name="T107" fmla="*/ 29 h 148"/>
                <a:gd name="T108" fmla="*/ 17 w 39"/>
                <a:gd name="T109" fmla="*/ 28 h 148"/>
                <a:gd name="T110" fmla="*/ 21 w 39"/>
                <a:gd name="T111" fmla="*/ 25 h 148"/>
                <a:gd name="T112" fmla="*/ 17 w 39"/>
                <a:gd name="T113" fmla="*/ 22 h 148"/>
                <a:gd name="T114" fmla="*/ 21 w 39"/>
                <a:gd name="T115" fmla="*/ 23 h 148"/>
                <a:gd name="T116" fmla="*/ 14 w 39"/>
                <a:gd name="T117" fmla="*/ 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 h="148">
                  <a:moveTo>
                    <a:pt x="0" y="148"/>
                  </a:moveTo>
                  <a:cubicBezTo>
                    <a:pt x="39" y="148"/>
                    <a:pt x="39" y="148"/>
                    <a:pt x="39" y="148"/>
                  </a:cubicBezTo>
                  <a:cubicBezTo>
                    <a:pt x="39" y="15"/>
                    <a:pt x="39" y="15"/>
                    <a:pt x="39" y="15"/>
                  </a:cubicBezTo>
                  <a:cubicBezTo>
                    <a:pt x="31" y="9"/>
                    <a:pt x="31" y="9"/>
                    <a:pt x="31" y="9"/>
                  </a:cubicBezTo>
                  <a:cubicBezTo>
                    <a:pt x="31" y="0"/>
                    <a:pt x="31" y="0"/>
                    <a:pt x="31" y="0"/>
                  </a:cubicBezTo>
                  <a:cubicBezTo>
                    <a:pt x="29" y="0"/>
                    <a:pt x="29" y="0"/>
                    <a:pt x="29" y="0"/>
                  </a:cubicBezTo>
                  <a:cubicBezTo>
                    <a:pt x="29" y="3"/>
                    <a:pt x="29" y="3"/>
                    <a:pt x="29" y="3"/>
                  </a:cubicBezTo>
                  <a:cubicBezTo>
                    <a:pt x="28" y="3"/>
                    <a:pt x="28" y="3"/>
                    <a:pt x="28" y="3"/>
                  </a:cubicBezTo>
                  <a:cubicBezTo>
                    <a:pt x="28" y="7"/>
                    <a:pt x="28" y="7"/>
                    <a:pt x="28" y="7"/>
                  </a:cubicBezTo>
                  <a:cubicBezTo>
                    <a:pt x="27" y="7"/>
                    <a:pt x="27" y="7"/>
                    <a:pt x="27" y="7"/>
                  </a:cubicBezTo>
                  <a:cubicBezTo>
                    <a:pt x="24" y="8"/>
                    <a:pt x="24" y="8"/>
                    <a:pt x="24" y="8"/>
                  </a:cubicBezTo>
                  <a:cubicBezTo>
                    <a:pt x="24" y="7"/>
                    <a:pt x="24" y="7"/>
                    <a:pt x="24" y="7"/>
                  </a:cubicBezTo>
                  <a:cubicBezTo>
                    <a:pt x="24" y="1"/>
                    <a:pt x="24" y="1"/>
                    <a:pt x="24" y="1"/>
                  </a:cubicBezTo>
                  <a:cubicBezTo>
                    <a:pt x="23" y="1"/>
                    <a:pt x="23" y="1"/>
                    <a:pt x="23" y="1"/>
                  </a:cubicBezTo>
                  <a:cubicBezTo>
                    <a:pt x="23" y="7"/>
                    <a:pt x="23" y="7"/>
                    <a:pt x="23" y="7"/>
                  </a:cubicBezTo>
                  <a:cubicBezTo>
                    <a:pt x="22" y="7"/>
                    <a:pt x="22" y="7"/>
                    <a:pt x="22" y="7"/>
                  </a:cubicBezTo>
                  <a:cubicBezTo>
                    <a:pt x="22" y="2"/>
                    <a:pt x="22" y="2"/>
                    <a:pt x="22" y="2"/>
                  </a:cubicBezTo>
                  <a:cubicBezTo>
                    <a:pt x="21" y="2"/>
                    <a:pt x="21" y="2"/>
                    <a:pt x="21" y="2"/>
                  </a:cubicBezTo>
                  <a:cubicBezTo>
                    <a:pt x="21" y="7"/>
                    <a:pt x="21" y="7"/>
                    <a:pt x="21" y="7"/>
                  </a:cubicBezTo>
                  <a:cubicBezTo>
                    <a:pt x="20" y="7"/>
                    <a:pt x="20" y="7"/>
                    <a:pt x="20" y="7"/>
                  </a:cubicBezTo>
                  <a:cubicBezTo>
                    <a:pt x="20" y="2"/>
                    <a:pt x="20" y="2"/>
                    <a:pt x="20" y="2"/>
                  </a:cubicBezTo>
                  <a:cubicBezTo>
                    <a:pt x="18" y="2"/>
                    <a:pt x="18" y="2"/>
                    <a:pt x="18" y="2"/>
                  </a:cubicBezTo>
                  <a:cubicBezTo>
                    <a:pt x="18" y="7"/>
                    <a:pt x="18" y="7"/>
                    <a:pt x="18" y="7"/>
                  </a:cubicBezTo>
                  <a:cubicBezTo>
                    <a:pt x="17" y="7"/>
                    <a:pt x="17" y="7"/>
                    <a:pt x="17" y="7"/>
                  </a:cubicBezTo>
                  <a:cubicBezTo>
                    <a:pt x="17" y="10"/>
                    <a:pt x="17" y="10"/>
                    <a:pt x="17" y="10"/>
                  </a:cubicBezTo>
                  <a:cubicBezTo>
                    <a:pt x="0" y="15"/>
                    <a:pt x="0" y="15"/>
                    <a:pt x="0" y="15"/>
                  </a:cubicBezTo>
                  <a:cubicBezTo>
                    <a:pt x="0" y="148"/>
                    <a:pt x="0" y="148"/>
                    <a:pt x="0" y="148"/>
                  </a:cubicBezTo>
                  <a:close/>
                  <a:moveTo>
                    <a:pt x="17" y="17"/>
                  </a:moveTo>
                  <a:cubicBezTo>
                    <a:pt x="18" y="17"/>
                    <a:pt x="19" y="17"/>
                    <a:pt x="20" y="17"/>
                  </a:cubicBezTo>
                  <a:cubicBezTo>
                    <a:pt x="20" y="17"/>
                    <a:pt x="20" y="18"/>
                    <a:pt x="20" y="19"/>
                  </a:cubicBezTo>
                  <a:cubicBezTo>
                    <a:pt x="19" y="19"/>
                    <a:pt x="18" y="19"/>
                    <a:pt x="17" y="19"/>
                  </a:cubicBezTo>
                  <a:cubicBezTo>
                    <a:pt x="17" y="19"/>
                    <a:pt x="17" y="18"/>
                    <a:pt x="17" y="17"/>
                  </a:cubicBezTo>
                  <a:close/>
                  <a:moveTo>
                    <a:pt x="21" y="17"/>
                  </a:moveTo>
                  <a:cubicBezTo>
                    <a:pt x="21" y="16"/>
                    <a:pt x="22" y="16"/>
                    <a:pt x="23" y="16"/>
                  </a:cubicBezTo>
                  <a:cubicBezTo>
                    <a:pt x="23" y="17"/>
                    <a:pt x="23" y="17"/>
                    <a:pt x="23" y="18"/>
                  </a:cubicBezTo>
                  <a:cubicBezTo>
                    <a:pt x="22" y="18"/>
                    <a:pt x="21" y="19"/>
                    <a:pt x="21" y="19"/>
                  </a:cubicBezTo>
                  <a:cubicBezTo>
                    <a:pt x="21" y="18"/>
                    <a:pt x="21" y="17"/>
                    <a:pt x="21" y="17"/>
                  </a:cubicBezTo>
                  <a:close/>
                  <a:moveTo>
                    <a:pt x="5" y="20"/>
                  </a:moveTo>
                  <a:cubicBezTo>
                    <a:pt x="6" y="20"/>
                    <a:pt x="7" y="20"/>
                    <a:pt x="8" y="20"/>
                  </a:cubicBezTo>
                  <a:cubicBezTo>
                    <a:pt x="8" y="20"/>
                    <a:pt x="8" y="21"/>
                    <a:pt x="8" y="22"/>
                  </a:cubicBezTo>
                  <a:cubicBezTo>
                    <a:pt x="7" y="22"/>
                    <a:pt x="6" y="22"/>
                    <a:pt x="5" y="22"/>
                  </a:cubicBezTo>
                  <a:cubicBezTo>
                    <a:pt x="5" y="21"/>
                    <a:pt x="5" y="21"/>
                    <a:pt x="5" y="20"/>
                  </a:cubicBezTo>
                  <a:close/>
                  <a:moveTo>
                    <a:pt x="5" y="16"/>
                  </a:moveTo>
                  <a:cubicBezTo>
                    <a:pt x="6" y="16"/>
                    <a:pt x="7" y="16"/>
                    <a:pt x="8" y="16"/>
                  </a:cubicBezTo>
                  <a:cubicBezTo>
                    <a:pt x="8" y="16"/>
                    <a:pt x="8" y="17"/>
                    <a:pt x="8" y="18"/>
                  </a:cubicBezTo>
                  <a:cubicBezTo>
                    <a:pt x="7" y="18"/>
                    <a:pt x="6" y="18"/>
                    <a:pt x="5" y="18"/>
                  </a:cubicBezTo>
                  <a:cubicBezTo>
                    <a:pt x="5" y="18"/>
                    <a:pt x="5" y="17"/>
                    <a:pt x="5" y="16"/>
                  </a:cubicBezTo>
                  <a:close/>
                  <a:moveTo>
                    <a:pt x="3" y="17"/>
                  </a:moveTo>
                  <a:cubicBezTo>
                    <a:pt x="3" y="17"/>
                    <a:pt x="4" y="17"/>
                    <a:pt x="5" y="16"/>
                  </a:cubicBezTo>
                  <a:cubicBezTo>
                    <a:pt x="5" y="17"/>
                    <a:pt x="5" y="18"/>
                    <a:pt x="5" y="18"/>
                  </a:cubicBezTo>
                  <a:cubicBezTo>
                    <a:pt x="4" y="19"/>
                    <a:pt x="3" y="19"/>
                    <a:pt x="3" y="19"/>
                  </a:cubicBezTo>
                  <a:cubicBezTo>
                    <a:pt x="3" y="18"/>
                    <a:pt x="3" y="18"/>
                    <a:pt x="3" y="17"/>
                  </a:cubicBezTo>
                  <a:close/>
                  <a:moveTo>
                    <a:pt x="14" y="14"/>
                  </a:moveTo>
                  <a:cubicBezTo>
                    <a:pt x="15" y="14"/>
                    <a:pt x="16" y="14"/>
                    <a:pt x="17" y="13"/>
                  </a:cubicBezTo>
                  <a:cubicBezTo>
                    <a:pt x="17" y="14"/>
                    <a:pt x="17" y="15"/>
                    <a:pt x="17" y="16"/>
                  </a:cubicBezTo>
                  <a:cubicBezTo>
                    <a:pt x="16" y="16"/>
                    <a:pt x="15" y="16"/>
                    <a:pt x="14" y="16"/>
                  </a:cubicBezTo>
                  <a:cubicBezTo>
                    <a:pt x="14" y="15"/>
                    <a:pt x="14" y="15"/>
                    <a:pt x="14" y="14"/>
                  </a:cubicBezTo>
                  <a:close/>
                  <a:moveTo>
                    <a:pt x="17" y="13"/>
                  </a:moveTo>
                  <a:cubicBezTo>
                    <a:pt x="18" y="13"/>
                    <a:pt x="19" y="13"/>
                    <a:pt x="20" y="13"/>
                  </a:cubicBezTo>
                  <a:cubicBezTo>
                    <a:pt x="20" y="13"/>
                    <a:pt x="20" y="14"/>
                    <a:pt x="20" y="15"/>
                  </a:cubicBezTo>
                  <a:cubicBezTo>
                    <a:pt x="19" y="15"/>
                    <a:pt x="18" y="15"/>
                    <a:pt x="17" y="15"/>
                  </a:cubicBezTo>
                  <a:cubicBezTo>
                    <a:pt x="17" y="15"/>
                    <a:pt x="17" y="14"/>
                    <a:pt x="17" y="13"/>
                  </a:cubicBezTo>
                  <a:close/>
                  <a:moveTo>
                    <a:pt x="21" y="13"/>
                  </a:moveTo>
                  <a:cubicBezTo>
                    <a:pt x="21" y="12"/>
                    <a:pt x="22" y="12"/>
                    <a:pt x="23" y="12"/>
                  </a:cubicBezTo>
                  <a:cubicBezTo>
                    <a:pt x="23" y="13"/>
                    <a:pt x="23" y="13"/>
                    <a:pt x="23" y="14"/>
                  </a:cubicBezTo>
                  <a:cubicBezTo>
                    <a:pt x="22" y="14"/>
                    <a:pt x="21" y="14"/>
                    <a:pt x="21" y="15"/>
                  </a:cubicBezTo>
                  <a:cubicBezTo>
                    <a:pt x="21" y="14"/>
                    <a:pt x="21" y="13"/>
                    <a:pt x="21" y="13"/>
                  </a:cubicBezTo>
                  <a:close/>
                  <a:moveTo>
                    <a:pt x="5" y="24"/>
                  </a:moveTo>
                  <a:cubicBezTo>
                    <a:pt x="6" y="24"/>
                    <a:pt x="7" y="24"/>
                    <a:pt x="8" y="23"/>
                  </a:cubicBezTo>
                  <a:cubicBezTo>
                    <a:pt x="8" y="24"/>
                    <a:pt x="8" y="25"/>
                    <a:pt x="8" y="26"/>
                  </a:cubicBezTo>
                  <a:cubicBezTo>
                    <a:pt x="7" y="26"/>
                    <a:pt x="6" y="26"/>
                    <a:pt x="5" y="26"/>
                  </a:cubicBezTo>
                  <a:cubicBezTo>
                    <a:pt x="5" y="25"/>
                    <a:pt x="5" y="25"/>
                    <a:pt x="5" y="24"/>
                  </a:cubicBezTo>
                  <a:close/>
                  <a:moveTo>
                    <a:pt x="5" y="28"/>
                  </a:moveTo>
                  <a:cubicBezTo>
                    <a:pt x="6" y="28"/>
                    <a:pt x="7" y="28"/>
                    <a:pt x="8" y="27"/>
                  </a:cubicBezTo>
                  <a:cubicBezTo>
                    <a:pt x="8" y="28"/>
                    <a:pt x="8" y="29"/>
                    <a:pt x="8" y="29"/>
                  </a:cubicBezTo>
                  <a:cubicBezTo>
                    <a:pt x="7" y="30"/>
                    <a:pt x="6" y="30"/>
                    <a:pt x="5" y="30"/>
                  </a:cubicBezTo>
                  <a:cubicBezTo>
                    <a:pt x="5" y="29"/>
                    <a:pt x="5" y="29"/>
                    <a:pt x="5" y="28"/>
                  </a:cubicBezTo>
                  <a:close/>
                  <a:moveTo>
                    <a:pt x="5" y="36"/>
                  </a:moveTo>
                  <a:cubicBezTo>
                    <a:pt x="6" y="36"/>
                    <a:pt x="7" y="35"/>
                    <a:pt x="8" y="35"/>
                  </a:cubicBezTo>
                  <a:cubicBezTo>
                    <a:pt x="8" y="36"/>
                    <a:pt x="8" y="37"/>
                    <a:pt x="8" y="37"/>
                  </a:cubicBezTo>
                  <a:cubicBezTo>
                    <a:pt x="7" y="37"/>
                    <a:pt x="6" y="38"/>
                    <a:pt x="5" y="38"/>
                  </a:cubicBezTo>
                  <a:cubicBezTo>
                    <a:pt x="5" y="37"/>
                    <a:pt x="5" y="36"/>
                    <a:pt x="5" y="36"/>
                  </a:cubicBezTo>
                  <a:close/>
                  <a:moveTo>
                    <a:pt x="5" y="40"/>
                  </a:moveTo>
                  <a:cubicBezTo>
                    <a:pt x="6" y="39"/>
                    <a:pt x="7" y="39"/>
                    <a:pt x="8" y="39"/>
                  </a:cubicBezTo>
                  <a:cubicBezTo>
                    <a:pt x="8" y="40"/>
                    <a:pt x="8" y="40"/>
                    <a:pt x="8" y="41"/>
                  </a:cubicBezTo>
                  <a:cubicBezTo>
                    <a:pt x="7" y="41"/>
                    <a:pt x="6" y="41"/>
                    <a:pt x="5" y="42"/>
                  </a:cubicBezTo>
                  <a:cubicBezTo>
                    <a:pt x="5" y="41"/>
                    <a:pt x="5" y="40"/>
                    <a:pt x="5" y="40"/>
                  </a:cubicBezTo>
                  <a:close/>
                  <a:moveTo>
                    <a:pt x="5" y="43"/>
                  </a:moveTo>
                  <a:cubicBezTo>
                    <a:pt x="6" y="43"/>
                    <a:pt x="7" y="43"/>
                    <a:pt x="8" y="43"/>
                  </a:cubicBezTo>
                  <a:cubicBezTo>
                    <a:pt x="8" y="44"/>
                    <a:pt x="8" y="44"/>
                    <a:pt x="8" y="45"/>
                  </a:cubicBezTo>
                  <a:cubicBezTo>
                    <a:pt x="7" y="45"/>
                    <a:pt x="6" y="45"/>
                    <a:pt x="5" y="45"/>
                  </a:cubicBezTo>
                  <a:cubicBezTo>
                    <a:pt x="5" y="45"/>
                    <a:pt x="5" y="44"/>
                    <a:pt x="5" y="43"/>
                  </a:cubicBezTo>
                  <a:close/>
                  <a:moveTo>
                    <a:pt x="5" y="47"/>
                  </a:moveTo>
                  <a:cubicBezTo>
                    <a:pt x="6" y="47"/>
                    <a:pt x="7" y="47"/>
                    <a:pt x="8" y="47"/>
                  </a:cubicBezTo>
                  <a:cubicBezTo>
                    <a:pt x="8" y="48"/>
                    <a:pt x="8" y="48"/>
                    <a:pt x="8" y="49"/>
                  </a:cubicBezTo>
                  <a:cubicBezTo>
                    <a:pt x="7" y="49"/>
                    <a:pt x="6" y="49"/>
                    <a:pt x="5" y="49"/>
                  </a:cubicBezTo>
                  <a:cubicBezTo>
                    <a:pt x="5" y="49"/>
                    <a:pt x="5" y="48"/>
                    <a:pt x="5" y="47"/>
                  </a:cubicBezTo>
                  <a:close/>
                  <a:moveTo>
                    <a:pt x="5" y="51"/>
                  </a:moveTo>
                  <a:cubicBezTo>
                    <a:pt x="6" y="51"/>
                    <a:pt x="7" y="51"/>
                    <a:pt x="8" y="51"/>
                  </a:cubicBezTo>
                  <a:cubicBezTo>
                    <a:pt x="8" y="52"/>
                    <a:pt x="8" y="52"/>
                    <a:pt x="8" y="53"/>
                  </a:cubicBezTo>
                  <a:cubicBezTo>
                    <a:pt x="7" y="53"/>
                    <a:pt x="6" y="53"/>
                    <a:pt x="5" y="53"/>
                  </a:cubicBezTo>
                  <a:cubicBezTo>
                    <a:pt x="5" y="53"/>
                    <a:pt x="5" y="52"/>
                    <a:pt x="5" y="51"/>
                  </a:cubicBezTo>
                  <a:close/>
                  <a:moveTo>
                    <a:pt x="5" y="55"/>
                  </a:moveTo>
                  <a:cubicBezTo>
                    <a:pt x="6" y="55"/>
                    <a:pt x="7" y="55"/>
                    <a:pt x="8" y="55"/>
                  </a:cubicBezTo>
                  <a:cubicBezTo>
                    <a:pt x="8" y="55"/>
                    <a:pt x="8" y="56"/>
                    <a:pt x="8" y="57"/>
                  </a:cubicBezTo>
                  <a:cubicBezTo>
                    <a:pt x="7" y="57"/>
                    <a:pt x="6" y="57"/>
                    <a:pt x="5" y="57"/>
                  </a:cubicBezTo>
                  <a:cubicBezTo>
                    <a:pt x="5" y="56"/>
                    <a:pt x="5" y="56"/>
                    <a:pt x="5" y="55"/>
                  </a:cubicBezTo>
                  <a:close/>
                  <a:moveTo>
                    <a:pt x="5" y="59"/>
                  </a:moveTo>
                  <a:cubicBezTo>
                    <a:pt x="6" y="59"/>
                    <a:pt x="7" y="59"/>
                    <a:pt x="8" y="59"/>
                  </a:cubicBezTo>
                  <a:cubicBezTo>
                    <a:pt x="8" y="59"/>
                    <a:pt x="8" y="60"/>
                    <a:pt x="8" y="61"/>
                  </a:cubicBezTo>
                  <a:cubicBezTo>
                    <a:pt x="7" y="61"/>
                    <a:pt x="6" y="61"/>
                    <a:pt x="5" y="61"/>
                  </a:cubicBezTo>
                  <a:cubicBezTo>
                    <a:pt x="5" y="60"/>
                    <a:pt x="5" y="60"/>
                    <a:pt x="5" y="59"/>
                  </a:cubicBezTo>
                  <a:close/>
                  <a:moveTo>
                    <a:pt x="5" y="63"/>
                  </a:moveTo>
                  <a:cubicBezTo>
                    <a:pt x="6" y="63"/>
                    <a:pt x="7" y="63"/>
                    <a:pt x="8" y="63"/>
                  </a:cubicBezTo>
                  <a:cubicBezTo>
                    <a:pt x="8" y="63"/>
                    <a:pt x="8" y="64"/>
                    <a:pt x="8" y="65"/>
                  </a:cubicBezTo>
                  <a:cubicBezTo>
                    <a:pt x="7" y="65"/>
                    <a:pt x="6" y="65"/>
                    <a:pt x="5" y="65"/>
                  </a:cubicBezTo>
                  <a:cubicBezTo>
                    <a:pt x="5" y="64"/>
                    <a:pt x="5" y="64"/>
                    <a:pt x="5" y="63"/>
                  </a:cubicBezTo>
                  <a:close/>
                  <a:moveTo>
                    <a:pt x="5" y="67"/>
                  </a:moveTo>
                  <a:cubicBezTo>
                    <a:pt x="6" y="67"/>
                    <a:pt x="7" y="67"/>
                    <a:pt x="8" y="67"/>
                  </a:cubicBezTo>
                  <a:cubicBezTo>
                    <a:pt x="8" y="67"/>
                    <a:pt x="8" y="68"/>
                    <a:pt x="8" y="69"/>
                  </a:cubicBezTo>
                  <a:cubicBezTo>
                    <a:pt x="7" y="69"/>
                    <a:pt x="6" y="69"/>
                    <a:pt x="5" y="69"/>
                  </a:cubicBezTo>
                  <a:cubicBezTo>
                    <a:pt x="5" y="68"/>
                    <a:pt x="5" y="67"/>
                    <a:pt x="5" y="67"/>
                  </a:cubicBezTo>
                  <a:close/>
                  <a:moveTo>
                    <a:pt x="5" y="71"/>
                  </a:moveTo>
                  <a:cubicBezTo>
                    <a:pt x="6" y="71"/>
                    <a:pt x="7" y="71"/>
                    <a:pt x="8" y="70"/>
                  </a:cubicBezTo>
                  <a:cubicBezTo>
                    <a:pt x="8" y="71"/>
                    <a:pt x="8" y="72"/>
                    <a:pt x="8" y="72"/>
                  </a:cubicBezTo>
                  <a:cubicBezTo>
                    <a:pt x="7" y="73"/>
                    <a:pt x="6" y="73"/>
                    <a:pt x="5" y="73"/>
                  </a:cubicBezTo>
                  <a:cubicBezTo>
                    <a:pt x="5" y="72"/>
                    <a:pt x="5" y="71"/>
                    <a:pt x="5" y="71"/>
                  </a:cubicBezTo>
                  <a:close/>
                  <a:moveTo>
                    <a:pt x="5" y="75"/>
                  </a:moveTo>
                  <a:cubicBezTo>
                    <a:pt x="6" y="75"/>
                    <a:pt x="7" y="74"/>
                    <a:pt x="8" y="74"/>
                  </a:cubicBezTo>
                  <a:cubicBezTo>
                    <a:pt x="8" y="75"/>
                    <a:pt x="8" y="76"/>
                    <a:pt x="8" y="76"/>
                  </a:cubicBezTo>
                  <a:cubicBezTo>
                    <a:pt x="7" y="76"/>
                    <a:pt x="6" y="77"/>
                    <a:pt x="5" y="77"/>
                  </a:cubicBezTo>
                  <a:cubicBezTo>
                    <a:pt x="5" y="76"/>
                    <a:pt x="5" y="75"/>
                    <a:pt x="5" y="75"/>
                  </a:cubicBezTo>
                  <a:close/>
                  <a:moveTo>
                    <a:pt x="5" y="78"/>
                  </a:moveTo>
                  <a:cubicBezTo>
                    <a:pt x="6" y="78"/>
                    <a:pt x="7" y="78"/>
                    <a:pt x="8" y="78"/>
                  </a:cubicBezTo>
                  <a:cubicBezTo>
                    <a:pt x="8" y="79"/>
                    <a:pt x="8" y="80"/>
                    <a:pt x="8" y="80"/>
                  </a:cubicBezTo>
                  <a:cubicBezTo>
                    <a:pt x="7" y="80"/>
                    <a:pt x="6" y="80"/>
                    <a:pt x="5" y="80"/>
                  </a:cubicBezTo>
                  <a:cubicBezTo>
                    <a:pt x="5" y="80"/>
                    <a:pt x="5" y="79"/>
                    <a:pt x="5" y="78"/>
                  </a:cubicBezTo>
                  <a:close/>
                  <a:moveTo>
                    <a:pt x="5" y="82"/>
                  </a:moveTo>
                  <a:cubicBezTo>
                    <a:pt x="6" y="82"/>
                    <a:pt x="7" y="82"/>
                    <a:pt x="8" y="82"/>
                  </a:cubicBezTo>
                  <a:cubicBezTo>
                    <a:pt x="8" y="83"/>
                    <a:pt x="8" y="84"/>
                    <a:pt x="8" y="84"/>
                  </a:cubicBezTo>
                  <a:cubicBezTo>
                    <a:pt x="7" y="84"/>
                    <a:pt x="6" y="84"/>
                    <a:pt x="5" y="84"/>
                  </a:cubicBezTo>
                  <a:cubicBezTo>
                    <a:pt x="5" y="84"/>
                    <a:pt x="5" y="83"/>
                    <a:pt x="5" y="82"/>
                  </a:cubicBezTo>
                  <a:close/>
                  <a:moveTo>
                    <a:pt x="5" y="86"/>
                  </a:moveTo>
                  <a:cubicBezTo>
                    <a:pt x="6" y="86"/>
                    <a:pt x="7" y="86"/>
                    <a:pt x="8" y="86"/>
                  </a:cubicBezTo>
                  <a:cubicBezTo>
                    <a:pt x="8" y="87"/>
                    <a:pt x="8" y="87"/>
                    <a:pt x="8" y="88"/>
                  </a:cubicBezTo>
                  <a:cubicBezTo>
                    <a:pt x="7" y="88"/>
                    <a:pt x="6" y="88"/>
                    <a:pt x="5" y="88"/>
                  </a:cubicBezTo>
                  <a:cubicBezTo>
                    <a:pt x="5" y="88"/>
                    <a:pt x="5" y="87"/>
                    <a:pt x="5" y="86"/>
                  </a:cubicBezTo>
                  <a:close/>
                  <a:moveTo>
                    <a:pt x="5" y="90"/>
                  </a:moveTo>
                  <a:cubicBezTo>
                    <a:pt x="6" y="90"/>
                    <a:pt x="7" y="90"/>
                    <a:pt x="8" y="90"/>
                  </a:cubicBezTo>
                  <a:cubicBezTo>
                    <a:pt x="8" y="91"/>
                    <a:pt x="8" y="91"/>
                    <a:pt x="8" y="92"/>
                  </a:cubicBezTo>
                  <a:cubicBezTo>
                    <a:pt x="7" y="92"/>
                    <a:pt x="6" y="92"/>
                    <a:pt x="5" y="92"/>
                  </a:cubicBezTo>
                  <a:cubicBezTo>
                    <a:pt x="5" y="91"/>
                    <a:pt x="5" y="91"/>
                    <a:pt x="5" y="90"/>
                  </a:cubicBezTo>
                  <a:close/>
                  <a:moveTo>
                    <a:pt x="5" y="98"/>
                  </a:moveTo>
                  <a:cubicBezTo>
                    <a:pt x="6" y="98"/>
                    <a:pt x="7" y="98"/>
                    <a:pt x="8" y="98"/>
                  </a:cubicBezTo>
                  <a:cubicBezTo>
                    <a:pt x="8" y="98"/>
                    <a:pt x="8" y="99"/>
                    <a:pt x="8" y="100"/>
                  </a:cubicBezTo>
                  <a:cubicBezTo>
                    <a:pt x="7" y="100"/>
                    <a:pt x="6" y="100"/>
                    <a:pt x="5" y="100"/>
                  </a:cubicBezTo>
                  <a:cubicBezTo>
                    <a:pt x="5" y="99"/>
                    <a:pt x="5" y="99"/>
                    <a:pt x="5" y="98"/>
                  </a:cubicBezTo>
                  <a:close/>
                  <a:moveTo>
                    <a:pt x="5" y="102"/>
                  </a:moveTo>
                  <a:cubicBezTo>
                    <a:pt x="6" y="102"/>
                    <a:pt x="7" y="102"/>
                    <a:pt x="8" y="102"/>
                  </a:cubicBezTo>
                  <a:cubicBezTo>
                    <a:pt x="8" y="102"/>
                    <a:pt x="8" y="103"/>
                    <a:pt x="8" y="104"/>
                  </a:cubicBezTo>
                  <a:cubicBezTo>
                    <a:pt x="7" y="104"/>
                    <a:pt x="6" y="104"/>
                    <a:pt x="5" y="104"/>
                  </a:cubicBezTo>
                  <a:cubicBezTo>
                    <a:pt x="5" y="103"/>
                    <a:pt x="5" y="102"/>
                    <a:pt x="5" y="102"/>
                  </a:cubicBezTo>
                  <a:close/>
                  <a:moveTo>
                    <a:pt x="5" y="106"/>
                  </a:moveTo>
                  <a:cubicBezTo>
                    <a:pt x="6" y="106"/>
                    <a:pt x="7" y="106"/>
                    <a:pt x="8" y="106"/>
                  </a:cubicBezTo>
                  <a:cubicBezTo>
                    <a:pt x="8" y="106"/>
                    <a:pt x="8" y="107"/>
                    <a:pt x="8" y="108"/>
                  </a:cubicBezTo>
                  <a:cubicBezTo>
                    <a:pt x="7" y="108"/>
                    <a:pt x="6" y="108"/>
                    <a:pt x="5" y="108"/>
                  </a:cubicBezTo>
                  <a:cubicBezTo>
                    <a:pt x="5" y="107"/>
                    <a:pt x="5" y="106"/>
                    <a:pt x="5" y="106"/>
                  </a:cubicBezTo>
                  <a:close/>
                  <a:moveTo>
                    <a:pt x="5" y="110"/>
                  </a:moveTo>
                  <a:cubicBezTo>
                    <a:pt x="6" y="110"/>
                    <a:pt x="7" y="110"/>
                    <a:pt x="8" y="110"/>
                  </a:cubicBezTo>
                  <a:cubicBezTo>
                    <a:pt x="8" y="110"/>
                    <a:pt x="8" y="111"/>
                    <a:pt x="8" y="112"/>
                  </a:cubicBezTo>
                  <a:cubicBezTo>
                    <a:pt x="7" y="112"/>
                    <a:pt x="6" y="112"/>
                    <a:pt x="5" y="112"/>
                  </a:cubicBezTo>
                  <a:cubicBezTo>
                    <a:pt x="5" y="111"/>
                    <a:pt x="5" y="110"/>
                    <a:pt x="5" y="110"/>
                  </a:cubicBezTo>
                  <a:close/>
                  <a:moveTo>
                    <a:pt x="5" y="113"/>
                  </a:moveTo>
                  <a:cubicBezTo>
                    <a:pt x="6" y="113"/>
                    <a:pt x="7" y="113"/>
                    <a:pt x="8" y="113"/>
                  </a:cubicBezTo>
                  <a:cubicBezTo>
                    <a:pt x="8" y="114"/>
                    <a:pt x="8" y="115"/>
                    <a:pt x="8" y="115"/>
                  </a:cubicBezTo>
                  <a:cubicBezTo>
                    <a:pt x="7" y="115"/>
                    <a:pt x="6" y="115"/>
                    <a:pt x="5" y="115"/>
                  </a:cubicBezTo>
                  <a:cubicBezTo>
                    <a:pt x="5" y="115"/>
                    <a:pt x="5" y="114"/>
                    <a:pt x="5" y="113"/>
                  </a:cubicBezTo>
                  <a:close/>
                  <a:moveTo>
                    <a:pt x="3" y="113"/>
                  </a:moveTo>
                  <a:cubicBezTo>
                    <a:pt x="3" y="113"/>
                    <a:pt x="4" y="113"/>
                    <a:pt x="5" y="113"/>
                  </a:cubicBezTo>
                  <a:cubicBezTo>
                    <a:pt x="5" y="114"/>
                    <a:pt x="5" y="115"/>
                    <a:pt x="5" y="115"/>
                  </a:cubicBezTo>
                  <a:cubicBezTo>
                    <a:pt x="4" y="115"/>
                    <a:pt x="3" y="115"/>
                    <a:pt x="3" y="115"/>
                  </a:cubicBezTo>
                  <a:cubicBezTo>
                    <a:pt x="3" y="115"/>
                    <a:pt x="3" y="114"/>
                    <a:pt x="3" y="113"/>
                  </a:cubicBezTo>
                  <a:close/>
                  <a:moveTo>
                    <a:pt x="3" y="110"/>
                  </a:moveTo>
                  <a:cubicBezTo>
                    <a:pt x="3" y="110"/>
                    <a:pt x="4" y="110"/>
                    <a:pt x="5" y="110"/>
                  </a:cubicBezTo>
                  <a:cubicBezTo>
                    <a:pt x="5" y="110"/>
                    <a:pt x="5" y="111"/>
                    <a:pt x="5" y="112"/>
                  </a:cubicBezTo>
                  <a:cubicBezTo>
                    <a:pt x="4" y="112"/>
                    <a:pt x="3" y="112"/>
                    <a:pt x="3" y="112"/>
                  </a:cubicBezTo>
                  <a:cubicBezTo>
                    <a:pt x="3" y="111"/>
                    <a:pt x="3" y="110"/>
                    <a:pt x="3" y="110"/>
                  </a:cubicBezTo>
                  <a:close/>
                  <a:moveTo>
                    <a:pt x="3" y="106"/>
                  </a:moveTo>
                  <a:cubicBezTo>
                    <a:pt x="3" y="106"/>
                    <a:pt x="4" y="106"/>
                    <a:pt x="5" y="106"/>
                  </a:cubicBezTo>
                  <a:cubicBezTo>
                    <a:pt x="5" y="106"/>
                    <a:pt x="5" y="107"/>
                    <a:pt x="5" y="108"/>
                  </a:cubicBezTo>
                  <a:cubicBezTo>
                    <a:pt x="4" y="108"/>
                    <a:pt x="3" y="108"/>
                    <a:pt x="3" y="108"/>
                  </a:cubicBezTo>
                  <a:cubicBezTo>
                    <a:pt x="3" y="107"/>
                    <a:pt x="3" y="106"/>
                    <a:pt x="3" y="106"/>
                  </a:cubicBezTo>
                  <a:close/>
                  <a:moveTo>
                    <a:pt x="3" y="102"/>
                  </a:moveTo>
                  <a:cubicBezTo>
                    <a:pt x="3" y="102"/>
                    <a:pt x="4" y="102"/>
                    <a:pt x="5" y="102"/>
                  </a:cubicBezTo>
                  <a:cubicBezTo>
                    <a:pt x="5" y="102"/>
                    <a:pt x="5" y="103"/>
                    <a:pt x="5" y="104"/>
                  </a:cubicBezTo>
                  <a:cubicBezTo>
                    <a:pt x="4" y="104"/>
                    <a:pt x="3" y="104"/>
                    <a:pt x="3" y="104"/>
                  </a:cubicBezTo>
                  <a:cubicBezTo>
                    <a:pt x="3" y="103"/>
                    <a:pt x="3" y="103"/>
                    <a:pt x="3" y="102"/>
                  </a:cubicBezTo>
                  <a:close/>
                  <a:moveTo>
                    <a:pt x="3" y="98"/>
                  </a:moveTo>
                  <a:cubicBezTo>
                    <a:pt x="3" y="98"/>
                    <a:pt x="4" y="98"/>
                    <a:pt x="5" y="98"/>
                  </a:cubicBezTo>
                  <a:cubicBezTo>
                    <a:pt x="5" y="99"/>
                    <a:pt x="5" y="99"/>
                    <a:pt x="5" y="100"/>
                  </a:cubicBezTo>
                  <a:cubicBezTo>
                    <a:pt x="4" y="100"/>
                    <a:pt x="3" y="100"/>
                    <a:pt x="3" y="100"/>
                  </a:cubicBezTo>
                  <a:cubicBezTo>
                    <a:pt x="3" y="99"/>
                    <a:pt x="3" y="99"/>
                    <a:pt x="3" y="98"/>
                  </a:cubicBezTo>
                  <a:close/>
                  <a:moveTo>
                    <a:pt x="8" y="98"/>
                  </a:moveTo>
                  <a:cubicBezTo>
                    <a:pt x="9" y="98"/>
                    <a:pt x="10" y="98"/>
                    <a:pt x="11" y="98"/>
                  </a:cubicBezTo>
                  <a:cubicBezTo>
                    <a:pt x="11" y="98"/>
                    <a:pt x="11" y="99"/>
                    <a:pt x="11" y="100"/>
                  </a:cubicBezTo>
                  <a:cubicBezTo>
                    <a:pt x="10" y="100"/>
                    <a:pt x="9" y="100"/>
                    <a:pt x="8" y="100"/>
                  </a:cubicBezTo>
                  <a:cubicBezTo>
                    <a:pt x="8" y="99"/>
                    <a:pt x="8" y="98"/>
                    <a:pt x="8" y="98"/>
                  </a:cubicBezTo>
                  <a:close/>
                  <a:moveTo>
                    <a:pt x="11" y="98"/>
                  </a:moveTo>
                  <a:cubicBezTo>
                    <a:pt x="12" y="98"/>
                    <a:pt x="13" y="98"/>
                    <a:pt x="14" y="98"/>
                  </a:cubicBezTo>
                  <a:cubicBezTo>
                    <a:pt x="14" y="98"/>
                    <a:pt x="14" y="99"/>
                    <a:pt x="14" y="100"/>
                  </a:cubicBezTo>
                  <a:cubicBezTo>
                    <a:pt x="13" y="100"/>
                    <a:pt x="12" y="100"/>
                    <a:pt x="11" y="100"/>
                  </a:cubicBezTo>
                  <a:cubicBezTo>
                    <a:pt x="11" y="99"/>
                    <a:pt x="11" y="98"/>
                    <a:pt x="11" y="98"/>
                  </a:cubicBezTo>
                  <a:close/>
                  <a:moveTo>
                    <a:pt x="14" y="98"/>
                  </a:moveTo>
                  <a:cubicBezTo>
                    <a:pt x="15" y="97"/>
                    <a:pt x="16" y="97"/>
                    <a:pt x="17" y="97"/>
                  </a:cubicBezTo>
                  <a:cubicBezTo>
                    <a:pt x="17" y="98"/>
                    <a:pt x="17" y="99"/>
                    <a:pt x="17" y="99"/>
                  </a:cubicBezTo>
                  <a:cubicBezTo>
                    <a:pt x="16" y="100"/>
                    <a:pt x="15" y="100"/>
                    <a:pt x="14" y="100"/>
                  </a:cubicBezTo>
                  <a:cubicBezTo>
                    <a:pt x="14" y="99"/>
                    <a:pt x="14" y="98"/>
                    <a:pt x="14" y="98"/>
                  </a:cubicBezTo>
                  <a:close/>
                  <a:moveTo>
                    <a:pt x="17" y="97"/>
                  </a:moveTo>
                  <a:cubicBezTo>
                    <a:pt x="18" y="97"/>
                    <a:pt x="19" y="97"/>
                    <a:pt x="20" y="97"/>
                  </a:cubicBezTo>
                  <a:cubicBezTo>
                    <a:pt x="20" y="98"/>
                    <a:pt x="20" y="99"/>
                    <a:pt x="20" y="99"/>
                  </a:cubicBezTo>
                  <a:cubicBezTo>
                    <a:pt x="19" y="99"/>
                    <a:pt x="18" y="99"/>
                    <a:pt x="17" y="99"/>
                  </a:cubicBezTo>
                  <a:cubicBezTo>
                    <a:pt x="17" y="99"/>
                    <a:pt x="17" y="98"/>
                    <a:pt x="17" y="97"/>
                  </a:cubicBezTo>
                  <a:close/>
                  <a:moveTo>
                    <a:pt x="21" y="97"/>
                  </a:moveTo>
                  <a:cubicBezTo>
                    <a:pt x="21" y="97"/>
                    <a:pt x="22" y="97"/>
                    <a:pt x="23" y="97"/>
                  </a:cubicBezTo>
                  <a:cubicBezTo>
                    <a:pt x="23" y="98"/>
                    <a:pt x="23" y="99"/>
                    <a:pt x="23" y="99"/>
                  </a:cubicBezTo>
                  <a:cubicBezTo>
                    <a:pt x="22" y="99"/>
                    <a:pt x="21" y="99"/>
                    <a:pt x="21" y="99"/>
                  </a:cubicBezTo>
                  <a:cubicBezTo>
                    <a:pt x="21" y="99"/>
                    <a:pt x="21" y="98"/>
                    <a:pt x="21" y="97"/>
                  </a:cubicBezTo>
                  <a:close/>
                  <a:moveTo>
                    <a:pt x="3" y="94"/>
                  </a:moveTo>
                  <a:cubicBezTo>
                    <a:pt x="3" y="94"/>
                    <a:pt x="4" y="94"/>
                    <a:pt x="5" y="94"/>
                  </a:cubicBezTo>
                  <a:cubicBezTo>
                    <a:pt x="5" y="95"/>
                    <a:pt x="5" y="95"/>
                    <a:pt x="5" y="96"/>
                  </a:cubicBezTo>
                  <a:cubicBezTo>
                    <a:pt x="4" y="96"/>
                    <a:pt x="3" y="96"/>
                    <a:pt x="3" y="96"/>
                  </a:cubicBezTo>
                  <a:cubicBezTo>
                    <a:pt x="3" y="95"/>
                    <a:pt x="3" y="95"/>
                    <a:pt x="3" y="94"/>
                  </a:cubicBezTo>
                  <a:close/>
                  <a:moveTo>
                    <a:pt x="8" y="94"/>
                  </a:moveTo>
                  <a:cubicBezTo>
                    <a:pt x="9" y="94"/>
                    <a:pt x="10" y="94"/>
                    <a:pt x="11" y="94"/>
                  </a:cubicBezTo>
                  <a:cubicBezTo>
                    <a:pt x="11" y="94"/>
                    <a:pt x="11" y="95"/>
                    <a:pt x="11" y="96"/>
                  </a:cubicBezTo>
                  <a:cubicBezTo>
                    <a:pt x="10" y="96"/>
                    <a:pt x="9" y="96"/>
                    <a:pt x="8" y="96"/>
                  </a:cubicBezTo>
                  <a:cubicBezTo>
                    <a:pt x="8" y="95"/>
                    <a:pt x="8" y="95"/>
                    <a:pt x="8" y="94"/>
                  </a:cubicBezTo>
                  <a:close/>
                  <a:moveTo>
                    <a:pt x="11" y="94"/>
                  </a:moveTo>
                  <a:cubicBezTo>
                    <a:pt x="12" y="94"/>
                    <a:pt x="13" y="94"/>
                    <a:pt x="14" y="94"/>
                  </a:cubicBezTo>
                  <a:cubicBezTo>
                    <a:pt x="14" y="94"/>
                    <a:pt x="14" y="95"/>
                    <a:pt x="14" y="96"/>
                  </a:cubicBezTo>
                  <a:cubicBezTo>
                    <a:pt x="13" y="96"/>
                    <a:pt x="12" y="96"/>
                    <a:pt x="11" y="96"/>
                  </a:cubicBezTo>
                  <a:cubicBezTo>
                    <a:pt x="11" y="95"/>
                    <a:pt x="11" y="94"/>
                    <a:pt x="11" y="94"/>
                  </a:cubicBezTo>
                  <a:close/>
                  <a:moveTo>
                    <a:pt x="14" y="94"/>
                  </a:moveTo>
                  <a:cubicBezTo>
                    <a:pt x="15" y="94"/>
                    <a:pt x="16" y="93"/>
                    <a:pt x="17" y="93"/>
                  </a:cubicBezTo>
                  <a:cubicBezTo>
                    <a:pt x="17" y="94"/>
                    <a:pt x="17" y="95"/>
                    <a:pt x="17" y="95"/>
                  </a:cubicBezTo>
                  <a:cubicBezTo>
                    <a:pt x="16" y="96"/>
                    <a:pt x="15" y="96"/>
                    <a:pt x="14" y="96"/>
                  </a:cubicBezTo>
                  <a:cubicBezTo>
                    <a:pt x="14" y="95"/>
                    <a:pt x="14" y="94"/>
                    <a:pt x="14" y="94"/>
                  </a:cubicBezTo>
                  <a:close/>
                  <a:moveTo>
                    <a:pt x="17" y="93"/>
                  </a:moveTo>
                  <a:cubicBezTo>
                    <a:pt x="18" y="93"/>
                    <a:pt x="19" y="93"/>
                    <a:pt x="20" y="93"/>
                  </a:cubicBezTo>
                  <a:cubicBezTo>
                    <a:pt x="20" y="94"/>
                    <a:pt x="20" y="95"/>
                    <a:pt x="20" y="95"/>
                  </a:cubicBezTo>
                  <a:cubicBezTo>
                    <a:pt x="19" y="95"/>
                    <a:pt x="18" y="95"/>
                    <a:pt x="17" y="95"/>
                  </a:cubicBezTo>
                  <a:cubicBezTo>
                    <a:pt x="17" y="95"/>
                    <a:pt x="17" y="94"/>
                    <a:pt x="17" y="93"/>
                  </a:cubicBezTo>
                  <a:close/>
                  <a:moveTo>
                    <a:pt x="21" y="93"/>
                  </a:moveTo>
                  <a:cubicBezTo>
                    <a:pt x="21" y="93"/>
                    <a:pt x="22" y="93"/>
                    <a:pt x="23" y="93"/>
                  </a:cubicBezTo>
                  <a:cubicBezTo>
                    <a:pt x="23" y="94"/>
                    <a:pt x="23" y="94"/>
                    <a:pt x="23" y="95"/>
                  </a:cubicBezTo>
                  <a:cubicBezTo>
                    <a:pt x="22" y="95"/>
                    <a:pt x="21" y="95"/>
                    <a:pt x="21" y="95"/>
                  </a:cubicBezTo>
                  <a:cubicBezTo>
                    <a:pt x="21" y="95"/>
                    <a:pt x="21" y="94"/>
                    <a:pt x="21" y="93"/>
                  </a:cubicBezTo>
                  <a:close/>
                  <a:moveTo>
                    <a:pt x="3" y="90"/>
                  </a:moveTo>
                  <a:cubicBezTo>
                    <a:pt x="3" y="90"/>
                    <a:pt x="4" y="90"/>
                    <a:pt x="5" y="90"/>
                  </a:cubicBezTo>
                  <a:cubicBezTo>
                    <a:pt x="5" y="91"/>
                    <a:pt x="5" y="91"/>
                    <a:pt x="5" y="92"/>
                  </a:cubicBezTo>
                  <a:cubicBezTo>
                    <a:pt x="4" y="92"/>
                    <a:pt x="3" y="92"/>
                    <a:pt x="3" y="92"/>
                  </a:cubicBezTo>
                  <a:cubicBezTo>
                    <a:pt x="3" y="92"/>
                    <a:pt x="3" y="91"/>
                    <a:pt x="3" y="90"/>
                  </a:cubicBezTo>
                  <a:close/>
                  <a:moveTo>
                    <a:pt x="8" y="90"/>
                  </a:moveTo>
                  <a:cubicBezTo>
                    <a:pt x="9" y="90"/>
                    <a:pt x="10" y="90"/>
                    <a:pt x="11" y="90"/>
                  </a:cubicBezTo>
                  <a:cubicBezTo>
                    <a:pt x="11" y="90"/>
                    <a:pt x="11" y="91"/>
                    <a:pt x="11" y="92"/>
                  </a:cubicBezTo>
                  <a:cubicBezTo>
                    <a:pt x="10" y="92"/>
                    <a:pt x="9" y="92"/>
                    <a:pt x="8" y="92"/>
                  </a:cubicBezTo>
                  <a:cubicBezTo>
                    <a:pt x="8" y="91"/>
                    <a:pt x="8" y="91"/>
                    <a:pt x="8" y="90"/>
                  </a:cubicBezTo>
                  <a:close/>
                  <a:moveTo>
                    <a:pt x="11" y="90"/>
                  </a:moveTo>
                  <a:cubicBezTo>
                    <a:pt x="12" y="90"/>
                    <a:pt x="13" y="90"/>
                    <a:pt x="14" y="90"/>
                  </a:cubicBezTo>
                  <a:cubicBezTo>
                    <a:pt x="14" y="90"/>
                    <a:pt x="14" y="91"/>
                    <a:pt x="14" y="92"/>
                  </a:cubicBezTo>
                  <a:cubicBezTo>
                    <a:pt x="13" y="92"/>
                    <a:pt x="12" y="92"/>
                    <a:pt x="11" y="92"/>
                  </a:cubicBezTo>
                  <a:cubicBezTo>
                    <a:pt x="11" y="91"/>
                    <a:pt x="11" y="90"/>
                    <a:pt x="11" y="90"/>
                  </a:cubicBezTo>
                  <a:close/>
                  <a:moveTo>
                    <a:pt x="14" y="90"/>
                  </a:moveTo>
                  <a:cubicBezTo>
                    <a:pt x="15" y="90"/>
                    <a:pt x="16" y="89"/>
                    <a:pt x="17" y="89"/>
                  </a:cubicBezTo>
                  <a:cubicBezTo>
                    <a:pt x="17" y="90"/>
                    <a:pt x="17" y="91"/>
                    <a:pt x="17" y="91"/>
                  </a:cubicBezTo>
                  <a:cubicBezTo>
                    <a:pt x="16" y="92"/>
                    <a:pt x="15" y="92"/>
                    <a:pt x="14" y="92"/>
                  </a:cubicBezTo>
                  <a:cubicBezTo>
                    <a:pt x="14" y="91"/>
                    <a:pt x="14" y="90"/>
                    <a:pt x="14" y="90"/>
                  </a:cubicBezTo>
                  <a:close/>
                  <a:moveTo>
                    <a:pt x="17" y="89"/>
                  </a:moveTo>
                  <a:cubicBezTo>
                    <a:pt x="18" y="89"/>
                    <a:pt x="19" y="89"/>
                    <a:pt x="20" y="89"/>
                  </a:cubicBezTo>
                  <a:cubicBezTo>
                    <a:pt x="20" y="90"/>
                    <a:pt x="20" y="91"/>
                    <a:pt x="20" y="91"/>
                  </a:cubicBezTo>
                  <a:cubicBezTo>
                    <a:pt x="19" y="91"/>
                    <a:pt x="18" y="91"/>
                    <a:pt x="17" y="91"/>
                  </a:cubicBezTo>
                  <a:cubicBezTo>
                    <a:pt x="17" y="91"/>
                    <a:pt x="17" y="90"/>
                    <a:pt x="17" y="89"/>
                  </a:cubicBezTo>
                  <a:close/>
                  <a:moveTo>
                    <a:pt x="21" y="89"/>
                  </a:moveTo>
                  <a:cubicBezTo>
                    <a:pt x="21" y="89"/>
                    <a:pt x="22" y="89"/>
                    <a:pt x="23" y="89"/>
                  </a:cubicBezTo>
                  <a:cubicBezTo>
                    <a:pt x="23" y="90"/>
                    <a:pt x="23" y="90"/>
                    <a:pt x="23" y="91"/>
                  </a:cubicBezTo>
                  <a:cubicBezTo>
                    <a:pt x="22" y="91"/>
                    <a:pt x="21" y="91"/>
                    <a:pt x="21" y="91"/>
                  </a:cubicBezTo>
                  <a:cubicBezTo>
                    <a:pt x="21" y="91"/>
                    <a:pt x="21" y="90"/>
                    <a:pt x="21" y="89"/>
                  </a:cubicBezTo>
                  <a:close/>
                  <a:moveTo>
                    <a:pt x="3" y="86"/>
                  </a:moveTo>
                  <a:cubicBezTo>
                    <a:pt x="3" y="86"/>
                    <a:pt x="4" y="86"/>
                    <a:pt x="5" y="86"/>
                  </a:cubicBezTo>
                  <a:cubicBezTo>
                    <a:pt x="5" y="87"/>
                    <a:pt x="5" y="88"/>
                    <a:pt x="5" y="88"/>
                  </a:cubicBezTo>
                  <a:cubicBezTo>
                    <a:pt x="4" y="88"/>
                    <a:pt x="3" y="88"/>
                    <a:pt x="3" y="88"/>
                  </a:cubicBezTo>
                  <a:cubicBezTo>
                    <a:pt x="3" y="88"/>
                    <a:pt x="3" y="87"/>
                    <a:pt x="3" y="86"/>
                  </a:cubicBezTo>
                  <a:close/>
                  <a:moveTo>
                    <a:pt x="8" y="86"/>
                  </a:moveTo>
                  <a:cubicBezTo>
                    <a:pt x="9" y="86"/>
                    <a:pt x="10" y="86"/>
                    <a:pt x="11" y="86"/>
                  </a:cubicBezTo>
                  <a:cubicBezTo>
                    <a:pt x="11" y="87"/>
                    <a:pt x="11" y="87"/>
                    <a:pt x="11" y="88"/>
                  </a:cubicBezTo>
                  <a:cubicBezTo>
                    <a:pt x="10" y="88"/>
                    <a:pt x="9" y="88"/>
                    <a:pt x="8" y="88"/>
                  </a:cubicBezTo>
                  <a:cubicBezTo>
                    <a:pt x="8" y="87"/>
                    <a:pt x="8" y="87"/>
                    <a:pt x="8" y="86"/>
                  </a:cubicBezTo>
                  <a:close/>
                  <a:moveTo>
                    <a:pt x="11" y="86"/>
                  </a:moveTo>
                  <a:cubicBezTo>
                    <a:pt x="12" y="86"/>
                    <a:pt x="13" y="86"/>
                    <a:pt x="14" y="86"/>
                  </a:cubicBezTo>
                  <a:cubicBezTo>
                    <a:pt x="14" y="86"/>
                    <a:pt x="14" y="87"/>
                    <a:pt x="14" y="88"/>
                  </a:cubicBezTo>
                  <a:cubicBezTo>
                    <a:pt x="13" y="88"/>
                    <a:pt x="12" y="88"/>
                    <a:pt x="11" y="88"/>
                  </a:cubicBezTo>
                  <a:cubicBezTo>
                    <a:pt x="11" y="87"/>
                    <a:pt x="11" y="87"/>
                    <a:pt x="11" y="86"/>
                  </a:cubicBezTo>
                  <a:close/>
                  <a:moveTo>
                    <a:pt x="14" y="86"/>
                  </a:moveTo>
                  <a:cubicBezTo>
                    <a:pt x="15" y="86"/>
                    <a:pt x="16" y="85"/>
                    <a:pt x="17" y="85"/>
                  </a:cubicBezTo>
                  <a:cubicBezTo>
                    <a:pt x="17" y="86"/>
                    <a:pt x="17" y="87"/>
                    <a:pt x="17" y="87"/>
                  </a:cubicBezTo>
                  <a:cubicBezTo>
                    <a:pt x="16" y="88"/>
                    <a:pt x="15" y="88"/>
                    <a:pt x="14" y="88"/>
                  </a:cubicBezTo>
                  <a:cubicBezTo>
                    <a:pt x="14" y="87"/>
                    <a:pt x="14" y="86"/>
                    <a:pt x="14" y="86"/>
                  </a:cubicBezTo>
                  <a:close/>
                  <a:moveTo>
                    <a:pt x="17" y="85"/>
                  </a:moveTo>
                  <a:cubicBezTo>
                    <a:pt x="18" y="85"/>
                    <a:pt x="19" y="85"/>
                    <a:pt x="20" y="85"/>
                  </a:cubicBezTo>
                  <a:cubicBezTo>
                    <a:pt x="20" y="86"/>
                    <a:pt x="20" y="87"/>
                    <a:pt x="20" y="87"/>
                  </a:cubicBezTo>
                  <a:cubicBezTo>
                    <a:pt x="19" y="87"/>
                    <a:pt x="18" y="87"/>
                    <a:pt x="17" y="87"/>
                  </a:cubicBezTo>
                  <a:cubicBezTo>
                    <a:pt x="17" y="87"/>
                    <a:pt x="17" y="86"/>
                    <a:pt x="17" y="85"/>
                  </a:cubicBezTo>
                  <a:close/>
                  <a:moveTo>
                    <a:pt x="21" y="85"/>
                  </a:moveTo>
                  <a:cubicBezTo>
                    <a:pt x="21" y="85"/>
                    <a:pt x="22" y="85"/>
                    <a:pt x="23" y="85"/>
                  </a:cubicBezTo>
                  <a:cubicBezTo>
                    <a:pt x="23" y="86"/>
                    <a:pt x="23" y="86"/>
                    <a:pt x="23" y="87"/>
                  </a:cubicBezTo>
                  <a:cubicBezTo>
                    <a:pt x="22" y="87"/>
                    <a:pt x="21" y="87"/>
                    <a:pt x="21" y="87"/>
                  </a:cubicBezTo>
                  <a:cubicBezTo>
                    <a:pt x="21" y="87"/>
                    <a:pt x="21" y="86"/>
                    <a:pt x="21" y="85"/>
                  </a:cubicBezTo>
                  <a:close/>
                  <a:moveTo>
                    <a:pt x="3" y="83"/>
                  </a:moveTo>
                  <a:cubicBezTo>
                    <a:pt x="3" y="83"/>
                    <a:pt x="4" y="82"/>
                    <a:pt x="5" y="82"/>
                  </a:cubicBezTo>
                  <a:cubicBezTo>
                    <a:pt x="5" y="83"/>
                    <a:pt x="5" y="84"/>
                    <a:pt x="5" y="84"/>
                  </a:cubicBezTo>
                  <a:cubicBezTo>
                    <a:pt x="4" y="84"/>
                    <a:pt x="3" y="85"/>
                    <a:pt x="3" y="85"/>
                  </a:cubicBezTo>
                  <a:cubicBezTo>
                    <a:pt x="3" y="84"/>
                    <a:pt x="3" y="83"/>
                    <a:pt x="3" y="83"/>
                  </a:cubicBezTo>
                  <a:close/>
                  <a:moveTo>
                    <a:pt x="8" y="82"/>
                  </a:moveTo>
                  <a:cubicBezTo>
                    <a:pt x="9" y="82"/>
                    <a:pt x="10" y="82"/>
                    <a:pt x="11" y="82"/>
                  </a:cubicBezTo>
                  <a:cubicBezTo>
                    <a:pt x="11" y="83"/>
                    <a:pt x="11" y="83"/>
                    <a:pt x="11" y="84"/>
                  </a:cubicBezTo>
                  <a:cubicBezTo>
                    <a:pt x="10" y="84"/>
                    <a:pt x="9" y="84"/>
                    <a:pt x="8" y="84"/>
                  </a:cubicBezTo>
                  <a:cubicBezTo>
                    <a:pt x="8" y="83"/>
                    <a:pt x="8" y="83"/>
                    <a:pt x="8" y="82"/>
                  </a:cubicBezTo>
                  <a:close/>
                  <a:moveTo>
                    <a:pt x="11" y="82"/>
                  </a:moveTo>
                  <a:cubicBezTo>
                    <a:pt x="12" y="82"/>
                    <a:pt x="13" y="82"/>
                    <a:pt x="14" y="82"/>
                  </a:cubicBezTo>
                  <a:cubicBezTo>
                    <a:pt x="14" y="82"/>
                    <a:pt x="14" y="83"/>
                    <a:pt x="14" y="84"/>
                  </a:cubicBezTo>
                  <a:cubicBezTo>
                    <a:pt x="13" y="84"/>
                    <a:pt x="12" y="84"/>
                    <a:pt x="11" y="84"/>
                  </a:cubicBezTo>
                  <a:cubicBezTo>
                    <a:pt x="11" y="83"/>
                    <a:pt x="11" y="83"/>
                    <a:pt x="11" y="82"/>
                  </a:cubicBezTo>
                  <a:close/>
                  <a:moveTo>
                    <a:pt x="14" y="82"/>
                  </a:moveTo>
                  <a:cubicBezTo>
                    <a:pt x="15" y="82"/>
                    <a:pt x="16" y="82"/>
                    <a:pt x="17" y="81"/>
                  </a:cubicBezTo>
                  <a:cubicBezTo>
                    <a:pt x="17" y="82"/>
                    <a:pt x="17" y="83"/>
                    <a:pt x="17" y="84"/>
                  </a:cubicBezTo>
                  <a:cubicBezTo>
                    <a:pt x="16" y="84"/>
                    <a:pt x="15" y="84"/>
                    <a:pt x="14" y="84"/>
                  </a:cubicBezTo>
                  <a:cubicBezTo>
                    <a:pt x="14" y="83"/>
                    <a:pt x="14" y="82"/>
                    <a:pt x="14" y="82"/>
                  </a:cubicBezTo>
                  <a:close/>
                  <a:moveTo>
                    <a:pt x="17" y="81"/>
                  </a:moveTo>
                  <a:cubicBezTo>
                    <a:pt x="18" y="81"/>
                    <a:pt x="19" y="81"/>
                    <a:pt x="20" y="81"/>
                  </a:cubicBezTo>
                  <a:cubicBezTo>
                    <a:pt x="20" y="82"/>
                    <a:pt x="20" y="83"/>
                    <a:pt x="20" y="83"/>
                  </a:cubicBezTo>
                  <a:cubicBezTo>
                    <a:pt x="19" y="83"/>
                    <a:pt x="18" y="83"/>
                    <a:pt x="17" y="83"/>
                  </a:cubicBezTo>
                  <a:cubicBezTo>
                    <a:pt x="17" y="83"/>
                    <a:pt x="17" y="82"/>
                    <a:pt x="17" y="81"/>
                  </a:cubicBezTo>
                  <a:close/>
                  <a:moveTo>
                    <a:pt x="21" y="81"/>
                  </a:moveTo>
                  <a:cubicBezTo>
                    <a:pt x="21" y="81"/>
                    <a:pt x="22" y="81"/>
                    <a:pt x="23" y="81"/>
                  </a:cubicBezTo>
                  <a:cubicBezTo>
                    <a:pt x="23" y="82"/>
                    <a:pt x="23" y="82"/>
                    <a:pt x="23" y="83"/>
                  </a:cubicBezTo>
                  <a:cubicBezTo>
                    <a:pt x="22" y="83"/>
                    <a:pt x="21" y="83"/>
                    <a:pt x="21" y="83"/>
                  </a:cubicBezTo>
                  <a:cubicBezTo>
                    <a:pt x="21" y="83"/>
                    <a:pt x="21" y="82"/>
                    <a:pt x="21" y="81"/>
                  </a:cubicBezTo>
                  <a:close/>
                  <a:moveTo>
                    <a:pt x="3" y="79"/>
                  </a:moveTo>
                  <a:cubicBezTo>
                    <a:pt x="3" y="79"/>
                    <a:pt x="4" y="79"/>
                    <a:pt x="5" y="79"/>
                  </a:cubicBezTo>
                  <a:cubicBezTo>
                    <a:pt x="5" y="79"/>
                    <a:pt x="5" y="80"/>
                    <a:pt x="5" y="81"/>
                  </a:cubicBezTo>
                  <a:cubicBezTo>
                    <a:pt x="4" y="81"/>
                    <a:pt x="3" y="81"/>
                    <a:pt x="3" y="81"/>
                  </a:cubicBezTo>
                  <a:cubicBezTo>
                    <a:pt x="3" y="80"/>
                    <a:pt x="3" y="79"/>
                    <a:pt x="3" y="79"/>
                  </a:cubicBezTo>
                  <a:close/>
                  <a:moveTo>
                    <a:pt x="8" y="78"/>
                  </a:moveTo>
                  <a:cubicBezTo>
                    <a:pt x="9" y="78"/>
                    <a:pt x="10" y="78"/>
                    <a:pt x="11" y="78"/>
                  </a:cubicBezTo>
                  <a:cubicBezTo>
                    <a:pt x="11" y="79"/>
                    <a:pt x="11" y="79"/>
                    <a:pt x="11" y="80"/>
                  </a:cubicBezTo>
                  <a:cubicBezTo>
                    <a:pt x="10" y="80"/>
                    <a:pt x="9" y="80"/>
                    <a:pt x="8" y="80"/>
                  </a:cubicBezTo>
                  <a:cubicBezTo>
                    <a:pt x="8" y="80"/>
                    <a:pt x="8" y="79"/>
                    <a:pt x="8" y="78"/>
                  </a:cubicBezTo>
                  <a:close/>
                  <a:moveTo>
                    <a:pt x="11" y="78"/>
                  </a:moveTo>
                  <a:cubicBezTo>
                    <a:pt x="12" y="78"/>
                    <a:pt x="13" y="78"/>
                    <a:pt x="14" y="78"/>
                  </a:cubicBezTo>
                  <a:cubicBezTo>
                    <a:pt x="14" y="78"/>
                    <a:pt x="14" y="79"/>
                    <a:pt x="14" y="80"/>
                  </a:cubicBezTo>
                  <a:cubicBezTo>
                    <a:pt x="13" y="80"/>
                    <a:pt x="12" y="80"/>
                    <a:pt x="11" y="80"/>
                  </a:cubicBezTo>
                  <a:cubicBezTo>
                    <a:pt x="11" y="79"/>
                    <a:pt x="11" y="79"/>
                    <a:pt x="11" y="78"/>
                  </a:cubicBezTo>
                  <a:close/>
                  <a:moveTo>
                    <a:pt x="14" y="78"/>
                  </a:moveTo>
                  <a:cubicBezTo>
                    <a:pt x="15" y="78"/>
                    <a:pt x="16" y="78"/>
                    <a:pt x="17" y="77"/>
                  </a:cubicBezTo>
                  <a:cubicBezTo>
                    <a:pt x="17" y="78"/>
                    <a:pt x="17" y="79"/>
                    <a:pt x="17" y="80"/>
                  </a:cubicBezTo>
                  <a:cubicBezTo>
                    <a:pt x="16" y="80"/>
                    <a:pt x="15" y="80"/>
                    <a:pt x="14" y="80"/>
                  </a:cubicBezTo>
                  <a:cubicBezTo>
                    <a:pt x="14" y="79"/>
                    <a:pt x="14" y="78"/>
                    <a:pt x="14" y="78"/>
                  </a:cubicBezTo>
                  <a:close/>
                  <a:moveTo>
                    <a:pt x="17" y="77"/>
                  </a:moveTo>
                  <a:cubicBezTo>
                    <a:pt x="18" y="77"/>
                    <a:pt x="19" y="77"/>
                    <a:pt x="20" y="77"/>
                  </a:cubicBezTo>
                  <a:cubicBezTo>
                    <a:pt x="20" y="78"/>
                    <a:pt x="20" y="79"/>
                    <a:pt x="20" y="79"/>
                  </a:cubicBezTo>
                  <a:cubicBezTo>
                    <a:pt x="19" y="79"/>
                    <a:pt x="18" y="79"/>
                    <a:pt x="17" y="79"/>
                  </a:cubicBezTo>
                  <a:cubicBezTo>
                    <a:pt x="17" y="79"/>
                    <a:pt x="17" y="78"/>
                    <a:pt x="17" y="77"/>
                  </a:cubicBezTo>
                  <a:close/>
                  <a:moveTo>
                    <a:pt x="21" y="77"/>
                  </a:moveTo>
                  <a:cubicBezTo>
                    <a:pt x="21" y="77"/>
                    <a:pt x="22" y="77"/>
                    <a:pt x="23" y="77"/>
                  </a:cubicBezTo>
                  <a:cubicBezTo>
                    <a:pt x="23" y="78"/>
                    <a:pt x="23" y="78"/>
                    <a:pt x="23" y="79"/>
                  </a:cubicBezTo>
                  <a:cubicBezTo>
                    <a:pt x="22" y="79"/>
                    <a:pt x="21" y="79"/>
                    <a:pt x="21" y="79"/>
                  </a:cubicBezTo>
                  <a:cubicBezTo>
                    <a:pt x="21" y="79"/>
                    <a:pt x="21" y="78"/>
                    <a:pt x="21" y="77"/>
                  </a:cubicBezTo>
                  <a:close/>
                  <a:moveTo>
                    <a:pt x="3" y="75"/>
                  </a:moveTo>
                  <a:cubicBezTo>
                    <a:pt x="3" y="75"/>
                    <a:pt x="4" y="75"/>
                    <a:pt x="5" y="75"/>
                  </a:cubicBezTo>
                  <a:cubicBezTo>
                    <a:pt x="5" y="75"/>
                    <a:pt x="5" y="76"/>
                    <a:pt x="5" y="77"/>
                  </a:cubicBezTo>
                  <a:cubicBezTo>
                    <a:pt x="4" y="77"/>
                    <a:pt x="3" y="77"/>
                    <a:pt x="3" y="77"/>
                  </a:cubicBezTo>
                  <a:cubicBezTo>
                    <a:pt x="3" y="76"/>
                    <a:pt x="3" y="76"/>
                    <a:pt x="3" y="75"/>
                  </a:cubicBezTo>
                  <a:close/>
                  <a:moveTo>
                    <a:pt x="8" y="74"/>
                  </a:moveTo>
                  <a:cubicBezTo>
                    <a:pt x="9" y="74"/>
                    <a:pt x="10" y="74"/>
                    <a:pt x="11" y="74"/>
                  </a:cubicBezTo>
                  <a:cubicBezTo>
                    <a:pt x="11" y="75"/>
                    <a:pt x="11" y="75"/>
                    <a:pt x="11" y="76"/>
                  </a:cubicBezTo>
                  <a:cubicBezTo>
                    <a:pt x="10" y="76"/>
                    <a:pt x="9" y="76"/>
                    <a:pt x="8" y="76"/>
                  </a:cubicBezTo>
                  <a:cubicBezTo>
                    <a:pt x="8" y="76"/>
                    <a:pt x="8" y="75"/>
                    <a:pt x="8" y="74"/>
                  </a:cubicBezTo>
                  <a:close/>
                  <a:moveTo>
                    <a:pt x="11" y="74"/>
                  </a:moveTo>
                  <a:cubicBezTo>
                    <a:pt x="12" y="74"/>
                    <a:pt x="13" y="74"/>
                    <a:pt x="14" y="74"/>
                  </a:cubicBezTo>
                  <a:cubicBezTo>
                    <a:pt x="14" y="74"/>
                    <a:pt x="14" y="75"/>
                    <a:pt x="14" y="76"/>
                  </a:cubicBezTo>
                  <a:cubicBezTo>
                    <a:pt x="13" y="76"/>
                    <a:pt x="12" y="76"/>
                    <a:pt x="11" y="76"/>
                  </a:cubicBezTo>
                  <a:cubicBezTo>
                    <a:pt x="11" y="75"/>
                    <a:pt x="11" y="75"/>
                    <a:pt x="11" y="74"/>
                  </a:cubicBezTo>
                  <a:close/>
                  <a:moveTo>
                    <a:pt x="14" y="74"/>
                  </a:moveTo>
                  <a:cubicBezTo>
                    <a:pt x="15" y="74"/>
                    <a:pt x="16" y="74"/>
                    <a:pt x="17" y="73"/>
                  </a:cubicBezTo>
                  <a:cubicBezTo>
                    <a:pt x="17" y="74"/>
                    <a:pt x="17" y="75"/>
                    <a:pt x="17" y="76"/>
                  </a:cubicBezTo>
                  <a:cubicBezTo>
                    <a:pt x="16" y="76"/>
                    <a:pt x="15" y="76"/>
                    <a:pt x="14" y="76"/>
                  </a:cubicBezTo>
                  <a:cubicBezTo>
                    <a:pt x="14" y="75"/>
                    <a:pt x="14" y="74"/>
                    <a:pt x="14" y="74"/>
                  </a:cubicBezTo>
                  <a:close/>
                  <a:moveTo>
                    <a:pt x="17" y="73"/>
                  </a:moveTo>
                  <a:cubicBezTo>
                    <a:pt x="18" y="73"/>
                    <a:pt x="19" y="73"/>
                    <a:pt x="20" y="73"/>
                  </a:cubicBezTo>
                  <a:cubicBezTo>
                    <a:pt x="20" y="74"/>
                    <a:pt x="20" y="75"/>
                    <a:pt x="20" y="75"/>
                  </a:cubicBezTo>
                  <a:cubicBezTo>
                    <a:pt x="19" y="75"/>
                    <a:pt x="18" y="75"/>
                    <a:pt x="17" y="75"/>
                  </a:cubicBezTo>
                  <a:cubicBezTo>
                    <a:pt x="17" y="75"/>
                    <a:pt x="17" y="74"/>
                    <a:pt x="17" y="73"/>
                  </a:cubicBezTo>
                  <a:close/>
                  <a:moveTo>
                    <a:pt x="21" y="73"/>
                  </a:moveTo>
                  <a:cubicBezTo>
                    <a:pt x="21" y="73"/>
                    <a:pt x="22" y="73"/>
                    <a:pt x="23" y="73"/>
                  </a:cubicBezTo>
                  <a:cubicBezTo>
                    <a:pt x="23" y="74"/>
                    <a:pt x="23" y="74"/>
                    <a:pt x="23" y="75"/>
                  </a:cubicBezTo>
                  <a:cubicBezTo>
                    <a:pt x="22" y="75"/>
                    <a:pt x="21" y="75"/>
                    <a:pt x="21" y="75"/>
                  </a:cubicBezTo>
                  <a:cubicBezTo>
                    <a:pt x="21" y="74"/>
                    <a:pt x="21" y="74"/>
                    <a:pt x="21" y="73"/>
                  </a:cubicBezTo>
                  <a:close/>
                  <a:moveTo>
                    <a:pt x="3" y="71"/>
                  </a:moveTo>
                  <a:cubicBezTo>
                    <a:pt x="3" y="71"/>
                    <a:pt x="4" y="71"/>
                    <a:pt x="5" y="71"/>
                  </a:cubicBezTo>
                  <a:cubicBezTo>
                    <a:pt x="5" y="71"/>
                    <a:pt x="5" y="72"/>
                    <a:pt x="5" y="73"/>
                  </a:cubicBezTo>
                  <a:cubicBezTo>
                    <a:pt x="4" y="73"/>
                    <a:pt x="3" y="73"/>
                    <a:pt x="3" y="73"/>
                  </a:cubicBezTo>
                  <a:cubicBezTo>
                    <a:pt x="3" y="72"/>
                    <a:pt x="3" y="72"/>
                    <a:pt x="3" y="71"/>
                  </a:cubicBezTo>
                  <a:close/>
                  <a:moveTo>
                    <a:pt x="11" y="70"/>
                  </a:moveTo>
                  <a:cubicBezTo>
                    <a:pt x="12" y="70"/>
                    <a:pt x="13" y="70"/>
                    <a:pt x="14" y="70"/>
                  </a:cubicBezTo>
                  <a:cubicBezTo>
                    <a:pt x="14" y="70"/>
                    <a:pt x="14" y="71"/>
                    <a:pt x="14" y="72"/>
                  </a:cubicBezTo>
                  <a:cubicBezTo>
                    <a:pt x="13" y="72"/>
                    <a:pt x="12" y="72"/>
                    <a:pt x="11" y="72"/>
                  </a:cubicBezTo>
                  <a:cubicBezTo>
                    <a:pt x="11" y="71"/>
                    <a:pt x="11" y="71"/>
                    <a:pt x="11" y="70"/>
                  </a:cubicBezTo>
                  <a:close/>
                  <a:moveTo>
                    <a:pt x="3" y="67"/>
                  </a:moveTo>
                  <a:cubicBezTo>
                    <a:pt x="3" y="67"/>
                    <a:pt x="4" y="67"/>
                    <a:pt x="5" y="67"/>
                  </a:cubicBezTo>
                  <a:cubicBezTo>
                    <a:pt x="5" y="68"/>
                    <a:pt x="5" y="68"/>
                    <a:pt x="5" y="69"/>
                  </a:cubicBezTo>
                  <a:cubicBezTo>
                    <a:pt x="4" y="69"/>
                    <a:pt x="3" y="69"/>
                    <a:pt x="3" y="69"/>
                  </a:cubicBezTo>
                  <a:cubicBezTo>
                    <a:pt x="3" y="68"/>
                    <a:pt x="3" y="68"/>
                    <a:pt x="3" y="67"/>
                  </a:cubicBezTo>
                  <a:close/>
                  <a:moveTo>
                    <a:pt x="8" y="66"/>
                  </a:moveTo>
                  <a:cubicBezTo>
                    <a:pt x="9" y="66"/>
                    <a:pt x="10" y="66"/>
                    <a:pt x="11" y="66"/>
                  </a:cubicBezTo>
                  <a:cubicBezTo>
                    <a:pt x="11" y="67"/>
                    <a:pt x="11" y="68"/>
                    <a:pt x="11" y="68"/>
                  </a:cubicBezTo>
                  <a:cubicBezTo>
                    <a:pt x="10" y="68"/>
                    <a:pt x="9" y="68"/>
                    <a:pt x="8" y="68"/>
                  </a:cubicBezTo>
                  <a:cubicBezTo>
                    <a:pt x="8" y="68"/>
                    <a:pt x="8" y="67"/>
                    <a:pt x="8" y="66"/>
                  </a:cubicBezTo>
                  <a:close/>
                  <a:moveTo>
                    <a:pt x="11" y="66"/>
                  </a:moveTo>
                  <a:cubicBezTo>
                    <a:pt x="12" y="66"/>
                    <a:pt x="13" y="66"/>
                    <a:pt x="14" y="66"/>
                  </a:cubicBezTo>
                  <a:cubicBezTo>
                    <a:pt x="14" y="66"/>
                    <a:pt x="14" y="67"/>
                    <a:pt x="14" y="68"/>
                  </a:cubicBezTo>
                  <a:cubicBezTo>
                    <a:pt x="13" y="68"/>
                    <a:pt x="12" y="68"/>
                    <a:pt x="11" y="68"/>
                  </a:cubicBezTo>
                  <a:cubicBezTo>
                    <a:pt x="11" y="67"/>
                    <a:pt x="11" y="67"/>
                    <a:pt x="11" y="66"/>
                  </a:cubicBezTo>
                  <a:close/>
                  <a:moveTo>
                    <a:pt x="3" y="63"/>
                  </a:moveTo>
                  <a:cubicBezTo>
                    <a:pt x="3" y="63"/>
                    <a:pt x="4" y="63"/>
                    <a:pt x="5" y="63"/>
                  </a:cubicBezTo>
                  <a:cubicBezTo>
                    <a:pt x="5" y="64"/>
                    <a:pt x="5" y="64"/>
                    <a:pt x="5" y="65"/>
                  </a:cubicBezTo>
                  <a:cubicBezTo>
                    <a:pt x="4" y="65"/>
                    <a:pt x="3" y="65"/>
                    <a:pt x="3" y="65"/>
                  </a:cubicBezTo>
                  <a:cubicBezTo>
                    <a:pt x="3" y="65"/>
                    <a:pt x="3" y="64"/>
                    <a:pt x="3" y="63"/>
                  </a:cubicBezTo>
                  <a:close/>
                  <a:moveTo>
                    <a:pt x="8" y="63"/>
                  </a:moveTo>
                  <a:cubicBezTo>
                    <a:pt x="9" y="62"/>
                    <a:pt x="10" y="62"/>
                    <a:pt x="11" y="62"/>
                  </a:cubicBezTo>
                  <a:cubicBezTo>
                    <a:pt x="11" y="63"/>
                    <a:pt x="11" y="64"/>
                    <a:pt x="11" y="64"/>
                  </a:cubicBezTo>
                  <a:cubicBezTo>
                    <a:pt x="10" y="64"/>
                    <a:pt x="9" y="64"/>
                    <a:pt x="8" y="65"/>
                  </a:cubicBezTo>
                  <a:cubicBezTo>
                    <a:pt x="8" y="64"/>
                    <a:pt x="8" y="63"/>
                    <a:pt x="8" y="63"/>
                  </a:cubicBezTo>
                  <a:close/>
                  <a:moveTo>
                    <a:pt x="11" y="62"/>
                  </a:moveTo>
                  <a:cubicBezTo>
                    <a:pt x="12" y="62"/>
                    <a:pt x="13" y="62"/>
                    <a:pt x="14" y="62"/>
                  </a:cubicBezTo>
                  <a:cubicBezTo>
                    <a:pt x="14" y="63"/>
                    <a:pt x="14" y="63"/>
                    <a:pt x="14" y="64"/>
                  </a:cubicBezTo>
                  <a:cubicBezTo>
                    <a:pt x="13" y="64"/>
                    <a:pt x="12" y="64"/>
                    <a:pt x="11" y="64"/>
                  </a:cubicBezTo>
                  <a:cubicBezTo>
                    <a:pt x="11" y="64"/>
                    <a:pt x="11" y="63"/>
                    <a:pt x="11" y="62"/>
                  </a:cubicBezTo>
                  <a:close/>
                  <a:moveTo>
                    <a:pt x="3" y="59"/>
                  </a:moveTo>
                  <a:cubicBezTo>
                    <a:pt x="3" y="59"/>
                    <a:pt x="4" y="59"/>
                    <a:pt x="5" y="59"/>
                  </a:cubicBezTo>
                  <a:cubicBezTo>
                    <a:pt x="5" y="60"/>
                    <a:pt x="5" y="60"/>
                    <a:pt x="5" y="61"/>
                  </a:cubicBezTo>
                  <a:cubicBezTo>
                    <a:pt x="4" y="61"/>
                    <a:pt x="3" y="61"/>
                    <a:pt x="3" y="61"/>
                  </a:cubicBezTo>
                  <a:cubicBezTo>
                    <a:pt x="3" y="61"/>
                    <a:pt x="3" y="60"/>
                    <a:pt x="3" y="59"/>
                  </a:cubicBezTo>
                  <a:close/>
                  <a:moveTo>
                    <a:pt x="8" y="59"/>
                  </a:moveTo>
                  <a:cubicBezTo>
                    <a:pt x="9" y="59"/>
                    <a:pt x="10" y="58"/>
                    <a:pt x="11" y="58"/>
                  </a:cubicBezTo>
                  <a:cubicBezTo>
                    <a:pt x="11" y="59"/>
                    <a:pt x="11" y="60"/>
                    <a:pt x="11" y="60"/>
                  </a:cubicBezTo>
                  <a:cubicBezTo>
                    <a:pt x="10" y="60"/>
                    <a:pt x="9" y="61"/>
                    <a:pt x="8" y="61"/>
                  </a:cubicBezTo>
                  <a:cubicBezTo>
                    <a:pt x="8" y="60"/>
                    <a:pt x="8" y="59"/>
                    <a:pt x="8" y="59"/>
                  </a:cubicBezTo>
                  <a:close/>
                  <a:moveTo>
                    <a:pt x="11" y="58"/>
                  </a:moveTo>
                  <a:cubicBezTo>
                    <a:pt x="12" y="58"/>
                    <a:pt x="13" y="58"/>
                    <a:pt x="14" y="58"/>
                  </a:cubicBezTo>
                  <a:cubicBezTo>
                    <a:pt x="14" y="59"/>
                    <a:pt x="14" y="59"/>
                    <a:pt x="14" y="60"/>
                  </a:cubicBezTo>
                  <a:cubicBezTo>
                    <a:pt x="13" y="60"/>
                    <a:pt x="12" y="60"/>
                    <a:pt x="11" y="60"/>
                  </a:cubicBezTo>
                  <a:cubicBezTo>
                    <a:pt x="11" y="60"/>
                    <a:pt x="11" y="59"/>
                    <a:pt x="11" y="58"/>
                  </a:cubicBezTo>
                  <a:close/>
                  <a:moveTo>
                    <a:pt x="3" y="56"/>
                  </a:moveTo>
                  <a:cubicBezTo>
                    <a:pt x="3" y="55"/>
                    <a:pt x="4" y="55"/>
                    <a:pt x="5" y="55"/>
                  </a:cubicBezTo>
                  <a:cubicBezTo>
                    <a:pt x="5" y="56"/>
                    <a:pt x="5" y="57"/>
                    <a:pt x="5" y="57"/>
                  </a:cubicBezTo>
                  <a:cubicBezTo>
                    <a:pt x="4" y="57"/>
                    <a:pt x="3" y="57"/>
                    <a:pt x="3" y="58"/>
                  </a:cubicBezTo>
                  <a:cubicBezTo>
                    <a:pt x="3" y="57"/>
                    <a:pt x="3" y="56"/>
                    <a:pt x="3" y="56"/>
                  </a:cubicBezTo>
                  <a:close/>
                  <a:moveTo>
                    <a:pt x="8" y="55"/>
                  </a:moveTo>
                  <a:cubicBezTo>
                    <a:pt x="9" y="55"/>
                    <a:pt x="10" y="54"/>
                    <a:pt x="11" y="54"/>
                  </a:cubicBezTo>
                  <a:cubicBezTo>
                    <a:pt x="11" y="55"/>
                    <a:pt x="11" y="56"/>
                    <a:pt x="11" y="56"/>
                  </a:cubicBezTo>
                  <a:cubicBezTo>
                    <a:pt x="10" y="56"/>
                    <a:pt x="9" y="57"/>
                    <a:pt x="8" y="57"/>
                  </a:cubicBezTo>
                  <a:cubicBezTo>
                    <a:pt x="8" y="56"/>
                    <a:pt x="8" y="55"/>
                    <a:pt x="8" y="55"/>
                  </a:cubicBezTo>
                  <a:close/>
                  <a:moveTo>
                    <a:pt x="11" y="54"/>
                  </a:moveTo>
                  <a:cubicBezTo>
                    <a:pt x="12" y="54"/>
                    <a:pt x="13" y="54"/>
                    <a:pt x="14" y="54"/>
                  </a:cubicBezTo>
                  <a:cubicBezTo>
                    <a:pt x="14" y="55"/>
                    <a:pt x="14" y="55"/>
                    <a:pt x="14" y="56"/>
                  </a:cubicBezTo>
                  <a:cubicBezTo>
                    <a:pt x="13" y="56"/>
                    <a:pt x="12" y="56"/>
                    <a:pt x="11" y="56"/>
                  </a:cubicBezTo>
                  <a:cubicBezTo>
                    <a:pt x="11" y="56"/>
                    <a:pt x="11" y="55"/>
                    <a:pt x="11" y="54"/>
                  </a:cubicBezTo>
                  <a:close/>
                  <a:moveTo>
                    <a:pt x="21" y="53"/>
                  </a:moveTo>
                  <a:cubicBezTo>
                    <a:pt x="21" y="53"/>
                    <a:pt x="22" y="53"/>
                    <a:pt x="23" y="53"/>
                  </a:cubicBezTo>
                  <a:cubicBezTo>
                    <a:pt x="23" y="53"/>
                    <a:pt x="23" y="54"/>
                    <a:pt x="23" y="55"/>
                  </a:cubicBezTo>
                  <a:cubicBezTo>
                    <a:pt x="22" y="55"/>
                    <a:pt x="21" y="55"/>
                    <a:pt x="21" y="55"/>
                  </a:cubicBezTo>
                  <a:cubicBezTo>
                    <a:pt x="21" y="54"/>
                    <a:pt x="21" y="54"/>
                    <a:pt x="21" y="53"/>
                  </a:cubicBezTo>
                  <a:close/>
                  <a:moveTo>
                    <a:pt x="8" y="51"/>
                  </a:moveTo>
                  <a:cubicBezTo>
                    <a:pt x="9" y="51"/>
                    <a:pt x="10" y="51"/>
                    <a:pt x="11" y="50"/>
                  </a:cubicBezTo>
                  <a:cubicBezTo>
                    <a:pt x="11" y="51"/>
                    <a:pt x="11" y="52"/>
                    <a:pt x="11" y="52"/>
                  </a:cubicBezTo>
                  <a:cubicBezTo>
                    <a:pt x="10" y="53"/>
                    <a:pt x="9" y="53"/>
                    <a:pt x="8" y="53"/>
                  </a:cubicBezTo>
                  <a:cubicBezTo>
                    <a:pt x="8" y="52"/>
                    <a:pt x="8" y="51"/>
                    <a:pt x="8" y="51"/>
                  </a:cubicBezTo>
                  <a:close/>
                  <a:moveTo>
                    <a:pt x="11" y="50"/>
                  </a:moveTo>
                  <a:cubicBezTo>
                    <a:pt x="12" y="50"/>
                    <a:pt x="13" y="50"/>
                    <a:pt x="14" y="50"/>
                  </a:cubicBezTo>
                  <a:cubicBezTo>
                    <a:pt x="14" y="51"/>
                    <a:pt x="14" y="51"/>
                    <a:pt x="14" y="52"/>
                  </a:cubicBezTo>
                  <a:cubicBezTo>
                    <a:pt x="13" y="52"/>
                    <a:pt x="12" y="52"/>
                    <a:pt x="11" y="52"/>
                  </a:cubicBezTo>
                  <a:cubicBezTo>
                    <a:pt x="11" y="52"/>
                    <a:pt x="11" y="51"/>
                    <a:pt x="11" y="50"/>
                  </a:cubicBezTo>
                  <a:close/>
                  <a:moveTo>
                    <a:pt x="14" y="50"/>
                  </a:moveTo>
                  <a:cubicBezTo>
                    <a:pt x="15" y="50"/>
                    <a:pt x="16" y="50"/>
                    <a:pt x="17" y="49"/>
                  </a:cubicBezTo>
                  <a:cubicBezTo>
                    <a:pt x="17" y="50"/>
                    <a:pt x="17" y="51"/>
                    <a:pt x="17" y="52"/>
                  </a:cubicBezTo>
                  <a:cubicBezTo>
                    <a:pt x="16" y="52"/>
                    <a:pt x="15" y="52"/>
                    <a:pt x="14" y="52"/>
                  </a:cubicBezTo>
                  <a:cubicBezTo>
                    <a:pt x="14" y="51"/>
                    <a:pt x="14" y="51"/>
                    <a:pt x="14" y="50"/>
                  </a:cubicBezTo>
                  <a:close/>
                  <a:moveTo>
                    <a:pt x="17" y="49"/>
                  </a:moveTo>
                  <a:cubicBezTo>
                    <a:pt x="18" y="49"/>
                    <a:pt x="19" y="49"/>
                    <a:pt x="20" y="49"/>
                  </a:cubicBezTo>
                  <a:cubicBezTo>
                    <a:pt x="20" y="50"/>
                    <a:pt x="20" y="50"/>
                    <a:pt x="20" y="51"/>
                  </a:cubicBezTo>
                  <a:cubicBezTo>
                    <a:pt x="19" y="51"/>
                    <a:pt x="18" y="51"/>
                    <a:pt x="17" y="51"/>
                  </a:cubicBezTo>
                  <a:cubicBezTo>
                    <a:pt x="17" y="51"/>
                    <a:pt x="17" y="50"/>
                    <a:pt x="17" y="49"/>
                  </a:cubicBezTo>
                  <a:close/>
                  <a:moveTo>
                    <a:pt x="21" y="49"/>
                  </a:moveTo>
                  <a:cubicBezTo>
                    <a:pt x="21" y="49"/>
                    <a:pt x="22" y="49"/>
                    <a:pt x="23" y="49"/>
                  </a:cubicBezTo>
                  <a:cubicBezTo>
                    <a:pt x="23" y="49"/>
                    <a:pt x="23" y="50"/>
                    <a:pt x="23" y="51"/>
                  </a:cubicBezTo>
                  <a:cubicBezTo>
                    <a:pt x="22" y="51"/>
                    <a:pt x="21" y="51"/>
                    <a:pt x="21" y="51"/>
                  </a:cubicBezTo>
                  <a:cubicBezTo>
                    <a:pt x="21" y="50"/>
                    <a:pt x="21" y="50"/>
                    <a:pt x="21" y="49"/>
                  </a:cubicBezTo>
                  <a:close/>
                  <a:moveTo>
                    <a:pt x="8" y="47"/>
                  </a:moveTo>
                  <a:cubicBezTo>
                    <a:pt x="9" y="47"/>
                    <a:pt x="10" y="47"/>
                    <a:pt x="11" y="46"/>
                  </a:cubicBezTo>
                  <a:cubicBezTo>
                    <a:pt x="11" y="47"/>
                    <a:pt x="11" y="48"/>
                    <a:pt x="11" y="49"/>
                  </a:cubicBezTo>
                  <a:cubicBezTo>
                    <a:pt x="10" y="49"/>
                    <a:pt x="9" y="49"/>
                    <a:pt x="8" y="49"/>
                  </a:cubicBezTo>
                  <a:cubicBezTo>
                    <a:pt x="8" y="48"/>
                    <a:pt x="8" y="48"/>
                    <a:pt x="8" y="47"/>
                  </a:cubicBezTo>
                  <a:close/>
                  <a:moveTo>
                    <a:pt x="11" y="46"/>
                  </a:moveTo>
                  <a:cubicBezTo>
                    <a:pt x="12" y="46"/>
                    <a:pt x="13" y="46"/>
                    <a:pt x="14" y="46"/>
                  </a:cubicBezTo>
                  <a:cubicBezTo>
                    <a:pt x="14" y="47"/>
                    <a:pt x="14" y="47"/>
                    <a:pt x="14" y="48"/>
                  </a:cubicBezTo>
                  <a:cubicBezTo>
                    <a:pt x="13" y="48"/>
                    <a:pt x="12" y="48"/>
                    <a:pt x="11" y="48"/>
                  </a:cubicBezTo>
                  <a:cubicBezTo>
                    <a:pt x="11" y="48"/>
                    <a:pt x="11" y="47"/>
                    <a:pt x="11" y="46"/>
                  </a:cubicBezTo>
                  <a:close/>
                  <a:moveTo>
                    <a:pt x="14" y="46"/>
                  </a:moveTo>
                  <a:cubicBezTo>
                    <a:pt x="15" y="46"/>
                    <a:pt x="16" y="46"/>
                    <a:pt x="17" y="45"/>
                  </a:cubicBezTo>
                  <a:cubicBezTo>
                    <a:pt x="17" y="46"/>
                    <a:pt x="17" y="47"/>
                    <a:pt x="17" y="48"/>
                  </a:cubicBezTo>
                  <a:cubicBezTo>
                    <a:pt x="16" y="48"/>
                    <a:pt x="15" y="48"/>
                    <a:pt x="14" y="48"/>
                  </a:cubicBezTo>
                  <a:cubicBezTo>
                    <a:pt x="14" y="47"/>
                    <a:pt x="14" y="47"/>
                    <a:pt x="14" y="46"/>
                  </a:cubicBezTo>
                  <a:close/>
                  <a:moveTo>
                    <a:pt x="17" y="45"/>
                  </a:moveTo>
                  <a:cubicBezTo>
                    <a:pt x="18" y="45"/>
                    <a:pt x="19" y="45"/>
                    <a:pt x="20" y="45"/>
                  </a:cubicBezTo>
                  <a:cubicBezTo>
                    <a:pt x="20" y="46"/>
                    <a:pt x="20" y="46"/>
                    <a:pt x="20" y="47"/>
                  </a:cubicBezTo>
                  <a:cubicBezTo>
                    <a:pt x="19" y="47"/>
                    <a:pt x="18" y="47"/>
                    <a:pt x="17" y="47"/>
                  </a:cubicBezTo>
                  <a:cubicBezTo>
                    <a:pt x="17" y="47"/>
                    <a:pt x="17" y="46"/>
                    <a:pt x="17" y="45"/>
                  </a:cubicBezTo>
                  <a:close/>
                  <a:moveTo>
                    <a:pt x="21" y="45"/>
                  </a:moveTo>
                  <a:cubicBezTo>
                    <a:pt x="21" y="45"/>
                    <a:pt x="22" y="45"/>
                    <a:pt x="23" y="44"/>
                  </a:cubicBezTo>
                  <a:cubicBezTo>
                    <a:pt x="23" y="45"/>
                    <a:pt x="23" y="46"/>
                    <a:pt x="23" y="47"/>
                  </a:cubicBezTo>
                  <a:cubicBezTo>
                    <a:pt x="22" y="47"/>
                    <a:pt x="21" y="47"/>
                    <a:pt x="21" y="47"/>
                  </a:cubicBezTo>
                  <a:cubicBezTo>
                    <a:pt x="21" y="46"/>
                    <a:pt x="21" y="46"/>
                    <a:pt x="21" y="45"/>
                  </a:cubicBezTo>
                  <a:close/>
                  <a:moveTo>
                    <a:pt x="3" y="44"/>
                  </a:moveTo>
                  <a:cubicBezTo>
                    <a:pt x="3" y="44"/>
                    <a:pt x="4" y="44"/>
                    <a:pt x="5" y="44"/>
                  </a:cubicBezTo>
                  <a:cubicBezTo>
                    <a:pt x="5" y="44"/>
                    <a:pt x="5" y="45"/>
                    <a:pt x="5" y="46"/>
                  </a:cubicBezTo>
                  <a:cubicBezTo>
                    <a:pt x="4" y="46"/>
                    <a:pt x="3" y="46"/>
                    <a:pt x="3" y="46"/>
                  </a:cubicBezTo>
                  <a:cubicBezTo>
                    <a:pt x="3" y="45"/>
                    <a:pt x="3" y="45"/>
                    <a:pt x="3" y="44"/>
                  </a:cubicBezTo>
                  <a:close/>
                  <a:moveTo>
                    <a:pt x="8" y="43"/>
                  </a:moveTo>
                  <a:cubicBezTo>
                    <a:pt x="9" y="43"/>
                    <a:pt x="10" y="43"/>
                    <a:pt x="11" y="43"/>
                  </a:cubicBezTo>
                  <a:cubicBezTo>
                    <a:pt x="11" y="43"/>
                    <a:pt x="11" y="44"/>
                    <a:pt x="11" y="45"/>
                  </a:cubicBezTo>
                  <a:cubicBezTo>
                    <a:pt x="10" y="45"/>
                    <a:pt x="9" y="45"/>
                    <a:pt x="8" y="45"/>
                  </a:cubicBezTo>
                  <a:cubicBezTo>
                    <a:pt x="8" y="44"/>
                    <a:pt x="8" y="44"/>
                    <a:pt x="8" y="43"/>
                  </a:cubicBezTo>
                  <a:close/>
                  <a:moveTo>
                    <a:pt x="11" y="42"/>
                  </a:moveTo>
                  <a:cubicBezTo>
                    <a:pt x="12" y="42"/>
                    <a:pt x="13" y="42"/>
                    <a:pt x="14" y="42"/>
                  </a:cubicBezTo>
                  <a:cubicBezTo>
                    <a:pt x="14" y="43"/>
                    <a:pt x="14" y="43"/>
                    <a:pt x="14" y="44"/>
                  </a:cubicBezTo>
                  <a:cubicBezTo>
                    <a:pt x="13" y="44"/>
                    <a:pt x="12" y="44"/>
                    <a:pt x="11" y="44"/>
                  </a:cubicBezTo>
                  <a:cubicBezTo>
                    <a:pt x="11" y="44"/>
                    <a:pt x="11" y="43"/>
                    <a:pt x="11" y="42"/>
                  </a:cubicBezTo>
                  <a:close/>
                  <a:moveTo>
                    <a:pt x="14" y="42"/>
                  </a:moveTo>
                  <a:cubicBezTo>
                    <a:pt x="15" y="42"/>
                    <a:pt x="16" y="42"/>
                    <a:pt x="17" y="41"/>
                  </a:cubicBezTo>
                  <a:cubicBezTo>
                    <a:pt x="17" y="42"/>
                    <a:pt x="17" y="43"/>
                    <a:pt x="17" y="44"/>
                  </a:cubicBezTo>
                  <a:cubicBezTo>
                    <a:pt x="16" y="44"/>
                    <a:pt x="15" y="44"/>
                    <a:pt x="14" y="44"/>
                  </a:cubicBezTo>
                  <a:cubicBezTo>
                    <a:pt x="14" y="43"/>
                    <a:pt x="14" y="43"/>
                    <a:pt x="14" y="42"/>
                  </a:cubicBezTo>
                  <a:close/>
                  <a:moveTo>
                    <a:pt x="17" y="41"/>
                  </a:moveTo>
                  <a:cubicBezTo>
                    <a:pt x="18" y="41"/>
                    <a:pt x="19" y="41"/>
                    <a:pt x="20" y="41"/>
                  </a:cubicBezTo>
                  <a:cubicBezTo>
                    <a:pt x="20" y="42"/>
                    <a:pt x="20" y="42"/>
                    <a:pt x="20" y="43"/>
                  </a:cubicBezTo>
                  <a:cubicBezTo>
                    <a:pt x="19" y="43"/>
                    <a:pt x="18" y="43"/>
                    <a:pt x="17" y="43"/>
                  </a:cubicBezTo>
                  <a:cubicBezTo>
                    <a:pt x="17" y="43"/>
                    <a:pt x="17" y="42"/>
                    <a:pt x="17" y="41"/>
                  </a:cubicBezTo>
                  <a:close/>
                  <a:moveTo>
                    <a:pt x="21" y="41"/>
                  </a:moveTo>
                  <a:cubicBezTo>
                    <a:pt x="21" y="41"/>
                    <a:pt x="22" y="41"/>
                    <a:pt x="23" y="40"/>
                  </a:cubicBezTo>
                  <a:cubicBezTo>
                    <a:pt x="23" y="41"/>
                    <a:pt x="23" y="42"/>
                    <a:pt x="23" y="42"/>
                  </a:cubicBezTo>
                  <a:cubicBezTo>
                    <a:pt x="22" y="43"/>
                    <a:pt x="21" y="43"/>
                    <a:pt x="21" y="43"/>
                  </a:cubicBezTo>
                  <a:cubicBezTo>
                    <a:pt x="21" y="42"/>
                    <a:pt x="21" y="42"/>
                    <a:pt x="21" y="41"/>
                  </a:cubicBezTo>
                  <a:close/>
                  <a:moveTo>
                    <a:pt x="3" y="40"/>
                  </a:moveTo>
                  <a:cubicBezTo>
                    <a:pt x="3" y="40"/>
                    <a:pt x="4" y="40"/>
                    <a:pt x="5" y="40"/>
                  </a:cubicBezTo>
                  <a:cubicBezTo>
                    <a:pt x="5" y="40"/>
                    <a:pt x="5" y="41"/>
                    <a:pt x="5" y="42"/>
                  </a:cubicBezTo>
                  <a:cubicBezTo>
                    <a:pt x="4" y="42"/>
                    <a:pt x="3" y="42"/>
                    <a:pt x="3" y="42"/>
                  </a:cubicBezTo>
                  <a:cubicBezTo>
                    <a:pt x="3" y="41"/>
                    <a:pt x="3" y="41"/>
                    <a:pt x="3" y="40"/>
                  </a:cubicBezTo>
                  <a:close/>
                  <a:moveTo>
                    <a:pt x="8" y="39"/>
                  </a:moveTo>
                  <a:cubicBezTo>
                    <a:pt x="9" y="39"/>
                    <a:pt x="10" y="39"/>
                    <a:pt x="11" y="39"/>
                  </a:cubicBezTo>
                  <a:cubicBezTo>
                    <a:pt x="11" y="39"/>
                    <a:pt x="11" y="40"/>
                    <a:pt x="11" y="41"/>
                  </a:cubicBezTo>
                  <a:cubicBezTo>
                    <a:pt x="10" y="41"/>
                    <a:pt x="9" y="41"/>
                    <a:pt x="8" y="41"/>
                  </a:cubicBezTo>
                  <a:cubicBezTo>
                    <a:pt x="8" y="40"/>
                    <a:pt x="8" y="40"/>
                    <a:pt x="8" y="39"/>
                  </a:cubicBezTo>
                  <a:close/>
                  <a:moveTo>
                    <a:pt x="11" y="38"/>
                  </a:moveTo>
                  <a:cubicBezTo>
                    <a:pt x="12" y="38"/>
                    <a:pt x="13" y="38"/>
                    <a:pt x="14" y="38"/>
                  </a:cubicBezTo>
                  <a:cubicBezTo>
                    <a:pt x="14" y="39"/>
                    <a:pt x="14" y="39"/>
                    <a:pt x="14" y="40"/>
                  </a:cubicBezTo>
                  <a:cubicBezTo>
                    <a:pt x="13" y="40"/>
                    <a:pt x="12" y="40"/>
                    <a:pt x="11" y="41"/>
                  </a:cubicBezTo>
                  <a:cubicBezTo>
                    <a:pt x="11" y="40"/>
                    <a:pt x="11" y="39"/>
                    <a:pt x="11" y="38"/>
                  </a:cubicBezTo>
                  <a:close/>
                  <a:moveTo>
                    <a:pt x="14" y="38"/>
                  </a:moveTo>
                  <a:cubicBezTo>
                    <a:pt x="15" y="38"/>
                    <a:pt x="16" y="38"/>
                    <a:pt x="17" y="37"/>
                  </a:cubicBezTo>
                  <a:cubicBezTo>
                    <a:pt x="17" y="38"/>
                    <a:pt x="17" y="39"/>
                    <a:pt x="17" y="40"/>
                  </a:cubicBezTo>
                  <a:cubicBezTo>
                    <a:pt x="16" y="40"/>
                    <a:pt x="15" y="40"/>
                    <a:pt x="14" y="40"/>
                  </a:cubicBezTo>
                  <a:cubicBezTo>
                    <a:pt x="14" y="39"/>
                    <a:pt x="14" y="39"/>
                    <a:pt x="14" y="38"/>
                  </a:cubicBezTo>
                  <a:close/>
                  <a:moveTo>
                    <a:pt x="17" y="37"/>
                  </a:moveTo>
                  <a:cubicBezTo>
                    <a:pt x="18" y="37"/>
                    <a:pt x="19" y="37"/>
                    <a:pt x="20" y="37"/>
                  </a:cubicBezTo>
                  <a:cubicBezTo>
                    <a:pt x="20" y="38"/>
                    <a:pt x="20" y="38"/>
                    <a:pt x="20" y="39"/>
                  </a:cubicBezTo>
                  <a:cubicBezTo>
                    <a:pt x="19" y="39"/>
                    <a:pt x="18" y="39"/>
                    <a:pt x="17" y="39"/>
                  </a:cubicBezTo>
                  <a:cubicBezTo>
                    <a:pt x="17" y="39"/>
                    <a:pt x="17" y="38"/>
                    <a:pt x="17" y="37"/>
                  </a:cubicBezTo>
                  <a:close/>
                  <a:moveTo>
                    <a:pt x="21" y="37"/>
                  </a:moveTo>
                  <a:cubicBezTo>
                    <a:pt x="21" y="37"/>
                    <a:pt x="22" y="36"/>
                    <a:pt x="23" y="36"/>
                  </a:cubicBezTo>
                  <a:cubicBezTo>
                    <a:pt x="23" y="37"/>
                    <a:pt x="23" y="38"/>
                    <a:pt x="23" y="38"/>
                  </a:cubicBezTo>
                  <a:cubicBezTo>
                    <a:pt x="22" y="39"/>
                    <a:pt x="21" y="39"/>
                    <a:pt x="21" y="39"/>
                  </a:cubicBezTo>
                  <a:cubicBezTo>
                    <a:pt x="21" y="38"/>
                    <a:pt x="21" y="37"/>
                    <a:pt x="21" y="37"/>
                  </a:cubicBezTo>
                  <a:close/>
                  <a:moveTo>
                    <a:pt x="3" y="36"/>
                  </a:moveTo>
                  <a:cubicBezTo>
                    <a:pt x="3" y="36"/>
                    <a:pt x="4" y="36"/>
                    <a:pt x="5" y="36"/>
                  </a:cubicBezTo>
                  <a:cubicBezTo>
                    <a:pt x="5" y="36"/>
                    <a:pt x="5" y="37"/>
                    <a:pt x="5" y="38"/>
                  </a:cubicBezTo>
                  <a:cubicBezTo>
                    <a:pt x="4" y="38"/>
                    <a:pt x="3" y="38"/>
                    <a:pt x="3" y="38"/>
                  </a:cubicBezTo>
                  <a:cubicBezTo>
                    <a:pt x="3" y="38"/>
                    <a:pt x="3" y="37"/>
                    <a:pt x="3" y="36"/>
                  </a:cubicBezTo>
                  <a:close/>
                  <a:moveTo>
                    <a:pt x="8" y="35"/>
                  </a:moveTo>
                  <a:cubicBezTo>
                    <a:pt x="9" y="35"/>
                    <a:pt x="10" y="35"/>
                    <a:pt x="11" y="35"/>
                  </a:cubicBezTo>
                  <a:cubicBezTo>
                    <a:pt x="11" y="35"/>
                    <a:pt x="11" y="36"/>
                    <a:pt x="11" y="37"/>
                  </a:cubicBezTo>
                  <a:cubicBezTo>
                    <a:pt x="10" y="37"/>
                    <a:pt x="9" y="37"/>
                    <a:pt x="8" y="37"/>
                  </a:cubicBezTo>
                  <a:cubicBezTo>
                    <a:pt x="8" y="36"/>
                    <a:pt x="8" y="36"/>
                    <a:pt x="8" y="35"/>
                  </a:cubicBezTo>
                  <a:close/>
                  <a:moveTo>
                    <a:pt x="11" y="35"/>
                  </a:moveTo>
                  <a:cubicBezTo>
                    <a:pt x="12" y="34"/>
                    <a:pt x="13" y="34"/>
                    <a:pt x="14" y="34"/>
                  </a:cubicBezTo>
                  <a:cubicBezTo>
                    <a:pt x="14" y="35"/>
                    <a:pt x="14" y="35"/>
                    <a:pt x="14" y="36"/>
                  </a:cubicBezTo>
                  <a:cubicBezTo>
                    <a:pt x="13" y="36"/>
                    <a:pt x="12" y="36"/>
                    <a:pt x="11" y="37"/>
                  </a:cubicBezTo>
                  <a:cubicBezTo>
                    <a:pt x="11" y="36"/>
                    <a:pt x="11" y="35"/>
                    <a:pt x="11" y="35"/>
                  </a:cubicBezTo>
                  <a:close/>
                  <a:moveTo>
                    <a:pt x="14" y="34"/>
                  </a:moveTo>
                  <a:cubicBezTo>
                    <a:pt x="15" y="34"/>
                    <a:pt x="16" y="34"/>
                    <a:pt x="17" y="33"/>
                  </a:cubicBezTo>
                  <a:cubicBezTo>
                    <a:pt x="17" y="34"/>
                    <a:pt x="17" y="35"/>
                    <a:pt x="17" y="36"/>
                  </a:cubicBezTo>
                  <a:cubicBezTo>
                    <a:pt x="16" y="36"/>
                    <a:pt x="15" y="36"/>
                    <a:pt x="14" y="36"/>
                  </a:cubicBezTo>
                  <a:cubicBezTo>
                    <a:pt x="14" y="35"/>
                    <a:pt x="14" y="35"/>
                    <a:pt x="14" y="34"/>
                  </a:cubicBezTo>
                  <a:close/>
                  <a:moveTo>
                    <a:pt x="17" y="33"/>
                  </a:moveTo>
                  <a:cubicBezTo>
                    <a:pt x="18" y="33"/>
                    <a:pt x="19" y="33"/>
                    <a:pt x="20" y="33"/>
                  </a:cubicBezTo>
                  <a:cubicBezTo>
                    <a:pt x="20" y="34"/>
                    <a:pt x="20" y="34"/>
                    <a:pt x="20" y="35"/>
                  </a:cubicBezTo>
                  <a:cubicBezTo>
                    <a:pt x="19" y="35"/>
                    <a:pt x="18" y="35"/>
                    <a:pt x="17" y="35"/>
                  </a:cubicBezTo>
                  <a:cubicBezTo>
                    <a:pt x="17" y="35"/>
                    <a:pt x="17" y="34"/>
                    <a:pt x="17" y="33"/>
                  </a:cubicBezTo>
                  <a:close/>
                  <a:moveTo>
                    <a:pt x="21" y="33"/>
                  </a:moveTo>
                  <a:cubicBezTo>
                    <a:pt x="21" y="33"/>
                    <a:pt x="22" y="32"/>
                    <a:pt x="23" y="32"/>
                  </a:cubicBezTo>
                  <a:cubicBezTo>
                    <a:pt x="23" y="33"/>
                    <a:pt x="23" y="34"/>
                    <a:pt x="23" y="34"/>
                  </a:cubicBezTo>
                  <a:cubicBezTo>
                    <a:pt x="22" y="35"/>
                    <a:pt x="21" y="35"/>
                    <a:pt x="21" y="35"/>
                  </a:cubicBezTo>
                  <a:cubicBezTo>
                    <a:pt x="21" y="34"/>
                    <a:pt x="21" y="33"/>
                    <a:pt x="21" y="33"/>
                  </a:cubicBezTo>
                  <a:close/>
                  <a:moveTo>
                    <a:pt x="8" y="31"/>
                  </a:moveTo>
                  <a:cubicBezTo>
                    <a:pt x="9" y="31"/>
                    <a:pt x="10" y="31"/>
                    <a:pt x="11" y="31"/>
                  </a:cubicBezTo>
                  <a:cubicBezTo>
                    <a:pt x="11" y="31"/>
                    <a:pt x="11" y="32"/>
                    <a:pt x="11" y="33"/>
                  </a:cubicBezTo>
                  <a:cubicBezTo>
                    <a:pt x="10" y="33"/>
                    <a:pt x="9" y="33"/>
                    <a:pt x="8" y="33"/>
                  </a:cubicBezTo>
                  <a:cubicBezTo>
                    <a:pt x="8" y="33"/>
                    <a:pt x="8" y="32"/>
                    <a:pt x="8" y="31"/>
                  </a:cubicBezTo>
                  <a:close/>
                  <a:moveTo>
                    <a:pt x="11" y="31"/>
                  </a:moveTo>
                  <a:cubicBezTo>
                    <a:pt x="12" y="30"/>
                    <a:pt x="13" y="30"/>
                    <a:pt x="14" y="30"/>
                  </a:cubicBezTo>
                  <a:cubicBezTo>
                    <a:pt x="14" y="31"/>
                    <a:pt x="14" y="31"/>
                    <a:pt x="14" y="32"/>
                  </a:cubicBezTo>
                  <a:cubicBezTo>
                    <a:pt x="13" y="32"/>
                    <a:pt x="12" y="32"/>
                    <a:pt x="11" y="33"/>
                  </a:cubicBezTo>
                  <a:cubicBezTo>
                    <a:pt x="11" y="32"/>
                    <a:pt x="11" y="31"/>
                    <a:pt x="11" y="31"/>
                  </a:cubicBezTo>
                  <a:close/>
                  <a:moveTo>
                    <a:pt x="14" y="30"/>
                  </a:moveTo>
                  <a:cubicBezTo>
                    <a:pt x="15" y="30"/>
                    <a:pt x="16" y="30"/>
                    <a:pt x="17" y="29"/>
                  </a:cubicBezTo>
                  <a:cubicBezTo>
                    <a:pt x="17" y="30"/>
                    <a:pt x="17" y="31"/>
                    <a:pt x="17" y="32"/>
                  </a:cubicBezTo>
                  <a:cubicBezTo>
                    <a:pt x="16" y="32"/>
                    <a:pt x="15" y="32"/>
                    <a:pt x="14" y="32"/>
                  </a:cubicBezTo>
                  <a:cubicBezTo>
                    <a:pt x="14" y="31"/>
                    <a:pt x="14" y="31"/>
                    <a:pt x="14" y="30"/>
                  </a:cubicBezTo>
                  <a:close/>
                  <a:moveTo>
                    <a:pt x="17" y="29"/>
                  </a:moveTo>
                  <a:cubicBezTo>
                    <a:pt x="18" y="29"/>
                    <a:pt x="19" y="29"/>
                    <a:pt x="20" y="29"/>
                  </a:cubicBezTo>
                  <a:cubicBezTo>
                    <a:pt x="20" y="30"/>
                    <a:pt x="20" y="30"/>
                    <a:pt x="20" y="31"/>
                  </a:cubicBezTo>
                  <a:cubicBezTo>
                    <a:pt x="19" y="31"/>
                    <a:pt x="18" y="31"/>
                    <a:pt x="17" y="31"/>
                  </a:cubicBezTo>
                  <a:cubicBezTo>
                    <a:pt x="17" y="31"/>
                    <a:pt x="17" y="30"/>
                    <a:pt x="17" y="29"/>
                  </a:cubicBezTo>
                  <a:close/>
                  <a:moveTo>
                    <a:pt x="21" y="29"/>
                  </a:moveTo>
                  <a:cubicBezTo>
                    <a:pt x="21" y="29"/>
                    <a:pt x="22" y="28"/>
                    <a:pt x="23" y="28"/>
                  </a:cubicBezTo>
                  <a:cubicBezTo>
                    <a:pt x="23" y="29"/>
                    <a:pt x="23" y="30"/>
                    <a:pt x="23" y="30"/>
                  </a:cubicBezTo>
                  <a:cubicBezTo>
                    <a:pt x="22" y="30"/>
                    <a:pt x="21" y="31"/>
                    <a:pt x="21" y="31"/>
                  </a:cubicBezTo>
                  <a:cubicBezTo>
                    <a:pt x="21" y="30"/>
                    <a:pt x="21" y="29"/>
                    <a:pt x="21" y="29"/>
                  </a:cubicBezTo>
                  <a:close/>
                  <a:moveTo>
                    <a:pt x="3" y="29"/>
                  </a:moveTo>
                  <a:cubicBezTo>
                    <a:pt x="3" y="28"/>
                    <a:pt x="4" y="28"/>
                    <a:pt x="5" y="28"/>
                  </a:cubicBezTo>
                  <a:cubicBezTo>
                    <a:pt x="5" y="29"/>
                    <a:pt x="5" y="29"/>
                    <a:pt x="5" y="30"/>
                  </a:cubicBezTo>
                  <a:cubicBezTo>
                    <a:pt x="4" y="30"/>
                    <a:pt x="3" y="30"/>
                    <a:pt x="3" y="31"/>
                  </a:cubicBezTo>
                  <a:cubicBezTo>
                    <a:pt x="3" y="30"/>
                    <a:pt x="3" y="29"/>
                    <a:pt x="3" y="29"/>
                  </a:cubicBezTo>
                  <a:close/>
                  <a:moveTo>
                    <a:pt x="8" y="27"/>
                  </a:moveTo>
                  <a:cubicBezTo>
                    <a:pt x="9" y="27"/>
                    <a:pt x="10" y="27"/>
                    <a:pt x="11" y="27"/>
                  </a:cubicBezTo>
                  <a:cubicBezTo>
                    <a:pt x="11" y="27"/>
                    <a:pt x="11" y="28"/>
                    <a:pt x="11" y="29"/>
                  </a:cubicBezTo>
                  <a:cubicBezTo>
                    <a:pt x="10" y="29"/>
                    <a:pt x="9" y="29"/>
                    <a:pt x="8" y="29"/>
                  </a:cubicBezTo>
                  <a:cubicBezTo>
                    <a:pt x="8" y="29"/>
                    <a:pt x="8" y="28"/>
                    <a:pt x="8" y="27"/>
                  </a:cubicBezTo>
                  <a:close/>
                  <a:moveTo>
                    <a:pt x="14" y="26"/>
                  </a:moveTo>
                  <a:cubicBezTo>
                    <a:pt x="15" y="26"/>
                    <a:pt x="16" y="26"/>
                    <a:pt x="17" y="25"/>
                  </a:cubicBezTo>
                  <a:cubicBezTo>
                    <a:pt x="17" y="26"/>
                    <a:pt x="17" y="27"/>
                    <a:pt x="17" y="28"/>
                  </a:cubicBezTo>
                  <a:cubicBezTo>
                    <a:pt x="16" y="28"/>
                    <a:pt x="15" y="28"/>
                    <a:pt x="14" y="28"/>
                  </a:cubicBezTo>
                  <a:cubicBezTo>
                    <a:pt x="14" y="27"/>
                    <a:pt x="14" y="27"/>
                    <a:pt x="14" y="26"/>
                  </a:cubicBezTo>
                  <a:close/>
                  <a:moveTo>
                    <a:pt x="17" y="25"/>
                  </a:moveTo>
                  <a:cubicBezTo>
                    <a:pt x="18" y="25"/>
                    <a:pt x="19" y="25"/>
                    <a:pt x="20" y="25"/>
                  </a:cubicBezTo>
                  <a:cubicBezTo>
                    <a:pt x="20" y="26"/>
                    <a:pt x="20" y="26"/>
                    <a:pt x="20" y="27"/>
                  </a:cubicBezTo>
                  <a:cubicBezTo>
                    <a:pt x="19" y="27"/>
                    <a:pt x="18" y="27"/>
                    <a:pt x="17" y="27"/>
                  </a:cubicBezTo>
                  <a:cubicBezTo>
                    <a:pt x="17" y="27"/>
                    <a:pt x="17" y="26"/>
                    <a:pt x="17" y="25"/>
                  </a:cubicBezTo>
                  <a:close/>
                  <a:moveTo>
                    <a:pt x="21" y="25"/>
                  </a:moveTo>
                  <a:cubicBezTo>
                    <a:pt x="21" y="25"/>
                    <a:pt x="22" y="24"/>
                    <a:pt x="23" y="24"/>
                  </a:cubicBezTo>
                  <a:cubicBezTo>
                    <a:pt x="23" y="25"/>
                    <a:pt x="23" y="26"/>
                    <a:pt x="23" y="26"/>
                  </a:cubicBezTo>
                  <a:cubicBezTo>
                    <a:pt x="22" y="26"/>
                    <a:pt x="21" y="27"/>
                    <a:pt x="21" y="27"/>
                  </a:cubicBezTo>
                  <a:cubicBezTo>
                    <a:pt x="21" y="26"/>
                    <a:pt x="21" y="25"/>
                    <a:pt x="21" y="25"/>
                  </a:cubicBezTo>
                  <a:close/>
                  <a:moveTo>
                    <a:pt x="3" y="25"/>
                  </a:moveTo>
                  <a:cubicBezTo>
                    <a:pt x="3" y="24"/>
                    <a:pt x="4" y="24"/>
                    <a:pt x="5" y="24"/>
                  </a:cubicBezTo>
                  <a:cubicBezTo>
                    <a:pt x="5" y="25"/>
                    <a:pt x="5" y="25"/>
                    <a:pt x="5" y="26"/>
                  </a:cubicBezTo>
                  <a:cubicBezTo>
                    <a:pt x="4" y="26"/>
                    <a:pt x="3" y="26"/>
                    <a:pt x="3" y="27"/>
                  </a:cubicBezTo>
                  <a:cubicBezTo>
                    <a:pt x="3" y="26"/>
                    <a:pt x="3" y="25"/>
                    <a:pt x="3" y="25"/>
                  </a:cubicBezTo>
                  <a:close/>
                  <a:moveTo>
                    <a:pt x="8" y="23"/>
                  </a:moveTo>
                  <a:cubicBezTo>
                    <a:pt x="9" y="23"/>
                    <a:pt x="10" y="23"/>
                    <a:pt x="11" y="23"/>
                  </a:cubicBezTo>
                  <a:cubicBezTo>
                    <a:pt x="11" y="24"/>
                    <a:pt x="11" y="24"/>
                    <a:pt x="11" y="25"/>
                  </a:cubicBezTo>
                  <a:cubicBezTo>
                    <a:pt x="10" y="25"/>
                    <a:pt x="9" y="25"/>
                    <a:pt x="8" y="25"/>
                  </a:cubicBezTo>
                  <a:cubicBezTo>
                    <a:pt x="8" y="25"/>
                    <a:pt x="8" y="24"/>
                    <a:pt x="8" y="23"/>
                  </a:cubicBezTo>
                  <a:close/>
                  <a:moveTo>
                    <a:pt x="14" y="22"/>
                  </a:moveTo>
                  <a:cubicBezTo>
                    <a:pt x="15" y="22"/>
                    <a:pt x="16" y="22"/>
                    <a:pt x="17" y="22"/>
                  </a:cubicBezTo>
                  <a:cubicBezTo>
                    <a:pt x="17" y="22"/>
                    <a:pt x="17" y="23"/>
                    <a:pt x="17" y="24"/>
                  </a:cubicBezTo>
                  <a:cubicBezTo>
                    <a:pt x="16" y="24"/>
                    <a:pt x="15" y="24"/>
                    <a:pt x="14" y="24"/>
                  </a:cubicBezTo>
                  <a:cubicBezTo>
                    <a:pt x="14" y="23"/>
                    <a:pt x="14" y="23"/>
                    <a:pt x="14" y="22"/>
                  </a:cubicBezTo>
                  <a:close/>
                  <a:moveTo>
                    <a:pt x="17" y="21"/>
                  </a:moveTo>
                  <a:cubicBezTo>
                    <a:pt x="18" y="21"/>
                    <a:pt x="19" y="21"/>
                    <a:pt x="20" y="21"/>
                  </a:cubicBezTo>
                  <a:cubicBezTo>
                    <a:pt x="20" y="22"/>
                    <a:pt x="20" y="22"/>
                    <a:pt x="20" y="23"/>
                  </a:cubicBezTo>
                  <a:cubicBezTo>
                    <a:pt x="19" y="23"/>
                    <a:pt x="18" y="23"/>
                    <a:pt x="17" y="23"/>
                  </a:cubicBezTo>
                  <a:cubicBezTo>
                    <a:pt x="17" y="23"/>
                    <a:pt x="17" y="22"/>
                    <a:pt x="17" y="21"/>
                  </a:cubicBezTo>
                  <a:close/>
                  <a:moveTo>
                    <a:pt x="21" y="21"/>
                  </a:moveTo>
                  <a:cubicBezTo>
                    <a:pt x="21" y="21"/>
                    <a:pt x="22" y="20"/>
                    <a:pt x="23" y="20"/>
                  </a:cubicBezTo>
                  <a:cubicBezTo>
                    <a:pt x="23" y="21"/>
                    <a:pt x="23" y="22"/>
                    <a:pt x="23" y="22"/>
                  </a:cubicBezTo>
                  <a:cubicBezTo>
                    <a:pt x="22" y="22"/>
                    <a:pt x="21" y="23"/>
                    <a:pt x="21" y="23"/>
                  </a:cubicBezTo>
                  <a:cubicBezTo>
                    <a:pt x="21" y="22"/>
                    <a:pt x="21" y="21"/>
                    <a:pt x="21" y="21"/>
                  </a:cubicBezTo>
                  <a:close/>
                  <a:moveTo>
                    <a:pt x="3" y="21"/>
                  </a:moveTo>
                  <a:cubicBezTo>
                    <a:pt x="3" y="21"/>
                    <a:pt x="4" y="20"/>
                    <a:pt x="5" y="20"/>
                  </a:cubicBezTo>
                  <a:cubicBezTo>
                    <a:pt x="5" y="21"/>
                    <a:pt x="5" y="22"/>
                    <a:pt x="5" y="22"/>
                  </a:cubicBezTo>
                  <a:cubicBezTo>
                    <a:pt x="4" y="22"/>
                    <a:pt x="3" y="23"/>
                    <a:pt x="3" y="23"/>
                  </a:cubicBezTo>
                  <a:cubicBezTo>
                    <a:pt x="3" y="22"/>
                    <a:pt x="3" y="21"/>
                    <a:pt x="3" y="21"/>
                  </a:cubicBezTo>
                  <a:close/>
                  <a:moveTo>
                    <a:pt x="8" y="19"/>
                  </a:moveTo>
                  <a:cubicBezTo>
                    <a:pt x="9" y="19"/>
                    <a:pt x="10" y="19"/>
                    <a:pt x="11" y="19"/>
                  </a:cubicBezTo>
                  <a:cubicBezTo>
                    <a:pt x="11" y="20"/>
                    <a:pt x="11" y="20"/>
                    <a:pt x="11" y="21"/>
                  </a:cubicBezTo>
                  <a:cubicBezTo>
                    <a:pt x="10" y="21"/>
                    <a:pt x="9" y="21"/>
                    <a:pt x="8" y="21"/>
                  </a:cubicBezTo>
                  <a:cubicBezTo>
                    <a:pt x="8" y="21"/>
                    <a:pt x="8" y="20"/>
                    <a:pt x="8" y="19"/>
                  </a:cubicBezTo>
                  <a:close/>
                  <a:moveTo>
                    <a:pt x="14" y="18"/>
                  </a:moveTo>
                  <a:cubicBezTo>
                    <a:pt x="15" y="18"/>
                    <a:pt x="16" y="18"/>
                    <a:pt x="17" y="17"/>
                  </a:cubicBezTo>
                  <a:cubicBezTo>
                    <a:pt x="17" y="18"/>
                    <a:pt x="17" y="19"/>
                    <a:pt x="17" y="20"/>
                  </a:cubicBezTo>
                  <a:cubicBezTo>
                    <a:pt x="16" y="20"/>
                    <a:pt x="15" y="20"/>
                    <a:pt x="14" y="20"/>
                  </a:cubicBezTo>
                  <a:cubicBezTo>
                    <a:pt x="14" y="19"/>
                    <a:pt x="14" y="19"/>
                    <a:pt x="1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39" name="Rectangle 2603"/>
            <p:cNvSpPr>
              <a:spLocks noChangeArrowheads="1"/>
            </p:cNvSpPr>
            <p:nvPr/>
          </p:nvSpPr>
          <p:spPr bwMode="auto">
            <a:xfrm>
              <a:off x="-688974" y="944562"/>
              <a:ext cx="49213" cy="211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40" name="Freeform 2604"/>
            <p:cNvSpPr>
              <a:spLocks noEditPoints="1"/>
            </p:cNvSpPr>
            <p:nvPr/>
          </p:nvSpPr>
          <p:spPr bwMode="auto">
            <a:xfrm>
              <a:off x="-506412" y="620712"/>
              <a:ext cx="155575" cy="534988"/>
            </a:xfrm>
            <a:custGeom>
              <a:avLst/>
              <a:gdLst>
                <a:gd name="T0" fmla="*/ 48 w 48"/>
                <a:gd name="T1" fmla="*/ 2 h 164"/>
                <a:gd name="T2" fmla="*/ 28 w 48"/>
                <a:gd name="T3" fmla="*/ 6 h 164"/>
                <a:gd name="T4" fmla="*/ 27 w 48"/>
                <a:gd name="T5" fmla="*/ 9 h 164"/>
                <a:gd name="T6" fmla="*/ 19 w 48"/>
                <a:gd name="T7" fmla="*/ 12 h 164"/>
                <a:gd name="T8" fmla="*/ 19 w 48"/>
                <a:gd name="T9" fmla="*/ 12 h 164"/>
                <a:gd name="T10" fmla="*/ 15 w 48"/>
                <a:gd name="T11" fmla="*/ 0 h 164"/>
                <a:gd name="T12" fmla="*/ 12 w 48"/>
                <a:gd name="T13" fmla="*/ 27 h 164"/>
                <a:gd name="T14" fmla="*/ 17 w 48"/>
                <a:gd name="T15" fmla="*/ 42 h 164"/>
                <a:gd name="T16" fmla="*/ 17 w 48"/>
                <a:gd name="T17" fmla="*/ 44 h 164"/>
                <a:gd name="T18" fmla="*/ 41 w 48"/>
                <a:gd name="T19" fmla="*/ 38 h 164"/>
                <a:gd name="T20" fmla="*/ 17 w 48"/>
                <a:gd name="T21" fmla="*/ 38 h 164"/>
                <a:gd name="T22" fmla="*/ 41 w 48"/>
                <a:gd name="T23" fmla="*/ 48 h 164"/>
                <a:gd name="T24" fmla="*/ 17 w 48"/>
                <a:gd name="T25" fmla="*/ 50 h 164"/>
                <a:gd name="T26" fmla="*/ 17 w 48"/>
                <a:gd name="T27" fmla="*/ 53 h 164"/>
                <a:gd name="T28" fmla="*/ 41 w 48"/>
                <a:gd name="T29" fmla="*/ 55 h 164"/>
                <a:gd name="T30" fmla="*/ 17 w 48"/>
                <a:gd name="T31" fmla="*/ 55 h 164"/>
                <a:gd name="T32" fmla="*/ 41 w 48"/>
                <a:gd name="T33" fmla="*/ 61 h 164"/>
                <a:gd name="T34" fmla="*/ 17 w 48"/>
                <a:gd name="T35" fmla="*/ 63 h 164"/>
                <a:gd name="T36" fmla="*/ 17 w 48"/>
                <a:gd name="T37" fmla="*/ 65 h 164"/>
                <a:gd name="T38" fmla="*/ 41 w 48"/>
                <a:gd name="T39" fmla="*/ 67 h 164"/>
                <a:gd name="T40" fmla="*/ 17 w 48"/>
                <a:gd name="T41" fmla="*/ 67 h 164"/>
                <a:gd name="T42" fmla="*/ 41 w 48"/>
                <a:gd name="T43" fmla="*/ 74 h 164"/>
                <a:gd name="T44" fmla="*/ 17 w 48"/>
                <a:gd name="T45" fmla="*/ 76 h 164"/>
                <a:gd name="T46" fmla="*/ 17 w 48"/>
                <a:gd name="T47" fmla="*/ 78 h 164"/>
                <a:gd name="T48" fmla="*/ 41 w 48"/>
                <a:gd name="T49" fmla="*/ 80 h 164"/>
                <a:gd name="T50" fmla="*/ 17 w 48"/>
                <a:gd name="T51" fmla="*/ 80 h 164"/>
                <a:gd name="T52" fmla="*/ 41 w 48"/>
                <a:gd name="T53" fmla="*/ 87 h 164"/>
                <a:gd name="T54" fmla="*/ 17 w 48"/>
                <a:gd name="T55" fmla="*/ 89 h 164"/>
                <a:gd name="T56" fmla="*/ 17 w 48"/>
                <a:gd name="T57" fmla="*/ 91 h 164"/>
                <a:gd name="T58" fmla="*/ 41 w 48"/>
                <a:gd name="T59" fmla="*/ 93 h 164"/>
                <a:gd name="T60" fmla="*/ 17 w 48"/>
                <a:gd name="T61" fmla="*/ 93 h 164"/>
                <a:gd name="T62" fmla="*/ 41 w 48"/>
                <a:gd name="T63" fmla="*/ 100 h 164"/>
                <a:gd name="T64" fmla="*/ 17 w 48"/>
                <a:gd name="T65" fmla="*/ 102 h 164"/>
                <a:gd name="T66" fmla="*/ 17 w 48"/>
                <a:gd name="T67" fmla="*/ 104 h 164"/>
                <a:gd name="T68" fmla="*/ 41 w 48"/>
                <a:gd name="T69" fmla="*/ 106 h 164"/>
                <a:gd name="T70" fmla="*/ 17 w 48"/>
                <a:gd name="T71" fmla="*/ 106 h 164"/>
                <a:gd name="T72" fmla="*/ 41 w 48"/>
                <a:gd name="T73" fmla="*/ 112 h 164"/>
                <a:gd name="T74" fmla="*/ 17 w 48"/>
                <a:gd name="T75" fmla="*/ 114 h 164"/>
                <a:gd name="T76" fmla="*/ 17 w 48"/>
                <a:gd name="T77" fmla="*/ 117 h 164"/>
                <a:gd name="T78" fmla="*/ 41 w 48"/>
                <a:gd name="T79" fmla="*/ 119 h 164"/>
                <a:gd name="T80" fmla="*/ 17 w 48"/>
                <a:gd name="T81" fmla="*/ 119 h 164"/>
                <a:gd name="T82" fmla="*/ 41 w 48"/>
                <a:gd name="T83" fmla="*/ 125 h 164"/>
                <a:gd name="T84" fmla="*/ 17 w 48"/>
                <a:gd name="T85" fmla="*/ 127 h 164"/>
                <a:gd name="T86" fmla="*/ 17 w 48"/>
                <a:gd name="T87" fmla="*/ 12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 h="164">
                  <a:moveTo>
                    <a:pt x="0" y="164"/>
                  </a:moveTo>
                  <a:cubicBezTo>
                    <a:pt x="48" y="164"/>
                    <a:pt x="48" y="164"/>
                    <a:pt x="48" y="164"/>
                  </a:cubicBezTo>
                  <a:cubicBezTo>
                    <a:pt x="48" y="2"/>
                    <a:pt x="48" y="2"/>
                    <a:pt x="48" y="2"/>
                  </a:cubicBezTo>
                  <a:cubicBezTo>
                    <a:pt x="43" y="3"/>
                    <a:pt x="38" y="4"/>
                    <a:pt x="34" y="6"/>
                  </a:cubicBezTo>
                  <a:cubicBezTo>
                    <a:pt x="34" y="6"/>
                    <a:pt x="34" y="6"/>
                    <a:pt x="34" y="6"/>
                  </a:cubicBezTo>
                  <a:cubicBezTo>
                    <a:pt x="28" y="6"/>
                    <a:pt x="28" y="6"/>
                    <a:pt x="28" y="6"/>
                  </a:cubicBezTo>
                  <a:cubicBezTo>
                    <a:pt x="28" y="1"/>
                    <a:pt x="28" y="1"/>
                    <a:pt x="28" y="1"/>
                  </a:cubicBezTo>
                  <a:cubicBezTo>
                    <a:pt x="27" y="1"/>
                    <a:pt x="27" y="1"/>
                    <a:pt x="27" y="1"/>
                  </a:cubicBezTo>
                  <a:cubicBezTo>
                    <a:pt x="27" y="9"/>
                    <a:pt x="27" y="9"/>
                    <a:pt x="27" y="9"/>
                  </a:cubicBezTo>
                  <a:cubicBezTo>
                    <a:pt x="25" y="11"/>
                    <a:pt x="23" y="12"/>
                    <a:pt x="22" y="14"/>
                  </a:cubicBezTo>
                  <a:cubicBezTo>
                    <a:pt x="19" y="14"/>
                    <a:pt x="19" y="14"/>
                    <a:pt x="19" y="14"/>
                  </a:cubicBezTo>
                  <a:cubicBezTo>
                    <a:pt x="19" y="12"/>
                    <a:pt x="19" y="12"/>
                    <a:pt x="19" y="12"/>
                  </a:cubicBezTo>
                  <a:cubicBezTo>
                    <a:pt x="19" y="5"/>
                    <a:pt x="19" y="5"/>
                    <a:pt x="19" y="5"/>
                  </a:cubicBezTo>
                  <a:cubicBezTo>
                    <a:pt x="19" y="5"/>
                    <a:pt x="19" y="5"/>
                    <a:pt x="19" y="5"/>
                  </a:cubicBezTo>
                  <a:cubicBezTo>
                    <a:pt x="19" y="12"/>
                    <a:pt x="19" y="12"/>
                    <a:pt x="19" y="12"/>
                  </a:cubicBezTo>
                  <a:cubicBezTo>
                    <a:pt x="16" y="12"/>
                    <a:pt x="16" y="12"/>
                    <a:pt x="16" y="12"/>
                  </a:cubicBezTo>
                  <a:cubicBezTo>
                    <a:pt x="16" y="0"/>
                    <a:pt x="16" y="0"/>
                    <a:pt x="16" y="0"/>
                  </a:cubicBezTo>
                  <a:cubicBezTo>
                    <a:pt x="15" y="0"/>
                    <a:pt x="15" y="0"/>
                    <a:pt x="15" y="0"/>
                  </a:cubicBezTo>
                  <a:cubicBezTo>
                    <a:pt x="15" y="14"/>
                    <a:pt x="15" y="14"/>
                    <a:pt x="15" y="14"/>
                  </a:cubicBezTo>
                  <a:cubicBezTo>
                    <a:pt x="12" y="14"/>
                    <a:pt x="12" y="14"/>
                    <a:pt x="12" y="14"/>
                  </a:cubicBezTo>
                  <a:cubicBezTo>
                    <a:pt x="12" y="27"/>
                    <a:pt x="12" y="27"/>
                    <a:pt x="12" y="27"/>
                  </a:cubicBezTo>
                  <a:cubicBezTo>
                    <a:pt x="11" y="30"/>
                    <a:pt x="10" y="33"/>
                    <a:pt x="9" y="35"/>
                  </a:cubicBezTo>
                  <a:cubicBezTo>
                    <a:pt x="0" y="164"/>
                    <a:pt x="0" y="164"/>
                    <a:pt x="0" y="164"/>
                  </a:cubicBezTo>
                  <a:close/>
                  <a:moveTo>
                    <a:pt x="17" y="42"/>
                  </a:moveTo>
                  <a:cubicBezTo>
                    <a:pt x="25" y="42"/>
                    <a:pt x="33" y="42"/>
                    <a:pt x="41" y="42"/>
                  </a:cubicBezTo>
                  <a:cubicBezTo>
                    <a:pt x="41" y="43"/>
                    <a:pt x="41" y="43"/>
                    <a:pt x="41" y="44"/>
                  </a:cubicBezTo>
                  <a:cubicBezTo>
                    <a:pt x="33" y="44"/>
                    <a:pt x="25" y="44"/>
                    <a:pt x="17" y="44"/>
                  </a:cubicBezTo>
                  <a:cubicBezTo>
                    <a:pt x="17" y="43"/>
                    <a:pt x="17" y="43"/>
                    <a:pt x="17" y="42"/>
                  </a:cubicBezTo>
                  <a:close/>
                  <a:moveTo>
                    <a:pt x="17" y="38"/>
                  </a:moveTo>
                  <a:cubicBezTo>
                    <a:pt x="41" y="38"/>
                    <a:pt x="41" y="38"/>
                    <a:pt x="41" y="38"/>
                  </a:cubicBezTo>
                  <a:cubicBezTo>
                    <a:pt x="41" y="40"/>
                    <a:pt x="41" y="40"/>
                    <a:pt x="41" y="40"/>
                  </a:cubicBezTo>
                  <a:cubicBezTo>
                    <a:pt x="17" y="40"/>
                    <a:pt x="17" y="40"/>
                    <a:pt x="17" y="40"/>
                  </a:cubicBezTo>
                  <a:cubicBezTo>
                    <a:pt x="17" y="38"/>
                    <a:pt x="17" y="38"/>
                    <a:pt x="17" y="38"/>
                  </a:cubicBezTo>
                  <a:close/>
                  <a:moveTo>
                    <a:pt x="17" y="46"/>
                  </a:moveTo>
                  <a:cubicBezTo>
                    <a:pt x="25" y="46"/>
                    <a:pt x="33" y="46"/>
                    <a:pt x="41" y="46"/>
                  </a:cubicBezTo>
                  <a:cubicBezTo>
                    <a:pt x="41" y="47"/>
                    <a:pt x="41" y="48"/>
                    <a:pt x="41" y="48"/>
                  </a:cubicBezTo>
                  <a:cubicBezTo>
                    <a:pt x="33" y="48"/>
                    <a:pt x="25" y="48"/>
                    <a:pt x="17" y="48"/>
                  </a:cubicBezTo>
                  <a:cubicBezTo>
                    <a:pt x="17" y="48"/>
                    <a:pt x="17" y="47"/>
                    <a:pt x="17" y="46"/>
                  </a:cubicBezTo>
                  <a:close/>
                  <a:moveTo>
                    <a:pt x="17" y="50"/>
                  </a:moveTo>
                  <a:cubicBezTo>
                    <a:pt x="25" y="50"/>
                    <a:pt x="33" y="50"/>
                    <a:pt x="41" y="50"/>
                  </a:cubicBezTo>
                  <a:cubicBezTo>
                    <a:pt x="41" y="51"/>
                    <a:pt x="41" y="52"/>
                    <a:pt x="41" y="53"/>
                  </a:cubicBezTo>
                  <a:cubicBezTo>
                    <a:pt x="33" y="53"/>
                    <a:pt x="25" y="53"/>
                    <a:pt x="17" y="53"/>
                  </a:cubicBezTo>
                  <a:cubicBezTo>
                    <a:pt x="17" y="52"/>
                    <a:pt x="17" y="51"/>
                    <a:pt x="17" y="50"/>
                  </a:cubicBezTo>
                  <a:close/>
                  <a:moveTo>
                    <a:pt x="17" y="55"/>
                  </a:moveTo>
                  <a:cubicBezTo>
                    <a:pt x="25" y="55"/>
                    <a:pt x="33" y="55"/>
                    <a:pt x="41" y="55"/>
                  </a:cubicBezTo>
                  <a:cubicBezTo>
                    <a:pt x="41" y="55"/>
                    <a:pt x="41" y="56"/>
                    <a:pt x="41" y="57"/>
                  </a:cubicBezTo>
                  <a:cubicBezTo>
                    <a:pt x="33" y="57"/>
                    <a:pt x="25" y="57"/>
                    <a:pt x="17" y="57"/>
                  </a:cubicBezTo>
                  <a:cubicBezTo>
                    <a:pt x="17" y="56"/>
                    <a:pt x="17" y="55"/>
                    <a:pt x="17" y="55"/>
                  </a:cubicBezTo>
                  <a:close/>
                  <a:moveTo>
                    <a:pt x="17" y="59"/>
                  </a:moveTo>
                  <a:cubicBezTo>
                    <a:pt x="25" y="59"/>
                    <a:pt x="33" y="59"/>
                    <a:pt x="41" y="59"/>
                  </a:cubicBezTo>
                  <a:cubicBezTo>
                    <a:pt x="41" y="60"/>
                    <a:pt x="41" y="60"/>
                    <a:pt x="41" y="61"/>
                  </a:cubicBezTo>
                  <a:cubicBezTo>
                    <a:pt x="33" y="61"/>
                    <a:pt x="25" y="61"/>
                    <a:pt x="17" y="61"/>
                  </a:cubicBezTo>
                  <a:cubicBezTo>
                    <a:pt x="17" y="60"/>
                    <a:pt x="17" y="60"/>
                    <a:pt x="17" y="59"/>
                  </a:cubicBezTo>
                  <a:close/>
                  <a:moveTo>
                    <a:pt x="17" y="63"/>
                  </a:moveTo>
                  <a:cubicBezTo>
                    <a:pt x="25" y="63"/>
                    <a:pt x="33" y="63"/>
                    <a:pt x="41" y="63"/>
                  </a:cubicBezTo>
                  <a:cubicBezTo>
                    <a:pt x="41" y="64"/>
                    <a:pt x="41" y="65"/>
                    <a:pt x="41" y="65"/>
                  </a:cubicBezTo>
                  <a:cubicBezTo>
                    <a:pt x="33" y="65"/>
                    <a:pt x="25" y="65"/>
                    <a:pt x="17" y="65"/>
                  </a:cubicBezTo>
                  <a:cubicBezTo>
                    <a:pt x="17" y="65"/>
                    <a:pt x="17" y="64"/>
                    <a:pt x="17" y="63"/>
                  </a:cubicBezTo>
                  <a:close/>
                  <a:moveTo>
                    <a:pt x="17" y="67"/>
                  </a:moveTo>
                  <a:cubicBezTo>
                    <a:pt x="25" y="67"/>
                    <a:pt x="33" y="67"/>
                    <a:pt x="41" y="67"/>
                  </a:cubicBezTo>
                  <a:cubicBezTo>
                    <a:pt x="41" y="68"/>
                    <a:pt x="41" y="69"/>
                    <a:pt x="41" y="70"/>
                  </a:cubicBezTo>
                  <a:cubicBezTo>
                    <a:pt x="33" y="70"/>
                    <a:pt x="25" y="70"/>
                    <a:pt x="17" y="70"/>
                  </a:cubicBezTo>
                  <a:cubicBezTo>
                    <a:pt x="17" y="69"/>
                    <a:pt x="17" y="68"/>
                    <a:pt x="17" y="67"/>
                  </a:cubicBezTo>
                  <a:close/>
                  <a:moveTo>
                    <a:pt x="17" y="72"/>
                  </a:moveTo>
                  <a:cubicBezTo>
                    <a:pt x="25" y="72"/>
                    <a:pt x="33" y="72"/>
                    <a:pt x="41" y="72"/>
                  </a:cubicBezTo>
                  <a:cubicBezTo>
                    <a:pt x="41" y="72"/>
                    <a:pt x="41" y="73"/>
                    <a:pt x="41" y="74"/>
                  </a:cubicBezTo>
                  <a:cubicBezTo>
                    <a:pt x="33" y="74"/>
                    <a:pt x="25" y="74"/>
                    <a:pt x="17" y="74"/>
                  </a:cubicBezTo>
                  <a:cubicBezTo>
                    <a:pt x="17" y="73"/>
                    <a:pt x="17" y="72"/>
                    <a:pt x="17" y="72"/>
                  </a:cubicBezTo>
                  <a:close/>
                  <a:moveTo>
                    <a:pt x="17" y="76"/>
                  </a:moveTo>
                  <a:cubicBezTo>
                    <a:pt x="25" y="76"/>
                    <a:pt x="33" y="76"/>
                    <a:pt x="41" y="76"/>
                  </a:cubicBezTo>
                  <a:cubicBezTo>
                    <a:pt x="41" y="77"/>
                    <a:pt x="41" y="77"/>
                    <a:pt x="41" y="78"/>
                  </a:cubicBezTo>
                  <a:cubicBezTo>
                    <a:pt x="33" y="78"/>
                    <a:pt x="25" y="78"/>
                    <a:pt x="17" y="78"/>
                  </a:cubicBezTo>
                  <a:cubicBezTo>
                    <a:pt x="17" y="77"/>
                    <a:pt x="17" y="77"/>
                    <a:pt x="17" y="76"/>
                  </a:cubicBezTo>
                  <a:close/>
                  <a:moveTo>
                    <a:pt x="17" y="80"/>
                  </a:moveTo>
                  <a:cubicBezTo>
                    <a:pt x="25" y="80"/>
                    <a:pt x="33" y="80"/>
                    <a:pt x="41" y="80"/>
                  </a:cubicBezTo>
                  <a:cubicBezTo>
                    <a:pt x="41" y="81"/>
                    <a:pt x="41" y="82"/>
                    <a:pt x="41" y="82"/>
                  </a:cubicBezTo>
                  <a:cubicBezTo>
                    <a:pt x="33" y="82"/>
                    <a:pt x="25" y="82"/>
                    <a:pt x="17" y="82"/>
                  </a:cubicBezTo>
                  <a:cubicBezTo>
                    <a:pt x="17" y="82"/>
                    <a:pt x="17" y="81"/>
                    <a:pt x="17" y="80"/>
                  </a:cubicBezTo>
                  <a:close/>
                  <a:moveTo>
                    <a:pt x="17" y="85"/>
                  </a:moveTo>
                  <a:cubicBezTo>
                    <a:pt x="25" y="85"/>
                    <a:pt x="33" y="85"/>
                    <a:pt x="41" y="85"/>
                  </a:cubicBezTo>
                  <a:cubicBezTo>
                    <a:pt x="41" y="85"/>
                    <a:pt x="41" y="86"/>
                    <a:pt x="41" y="87"/>
                  </a:cubicBezTo>
                  <a:cubicBezTo>
                    <a:pt x="33" y="87"/>
                    <a:pt x="25" y="87"/>
                    <a:pt x="17" y="87"/>
                  </a:cubicBezTo>
                  <a:cubicBezTo>
                    <a:pt x="17" y="86"/>
                    <a:pt x="17" y="85"/>
                    <a:pt x="17" y="85"/>
                  </a:cubicBezTo>
                  <a:close/>
                  <a:moveTo>
                    <a:pt x="17" y="89"/>
                  </a:moveTo>
                  <a:cubicBezTo>
                    <a:pt x="25" y="89"/>
                    <a:pt x="33" y="89"/>
                    <a:pt x="41" y="89"/>
                  </a:cubicBezTo>
                  <a:cubicBezTo>
                    <a:pt x="41" y="90"/>
                    <a:pt x="41" y="90"/>
                    <a:pt x="41" y="91"/>
                  </a:cubicBezTo>
                  <a:cubicBezTo>
                    <a:pt x="33" y="91"/>
                    <a:pt x="25" y="91"/>
                    <a:pt x="17" y="91"/>
                  </a:cubicBezTo>
                  <a:cubicBezTo>
                    <a:pt x="17" y="90"/>
                    <a:pt x="17" y="90"/>
                    <a:pt x="17" y="89"/>
                  </a:cubicBezTo>
                  <a:close/>
                  <a:moveTo>
                    <a:pt x="17" y="93"/>
                  </a:moveTo>
                  <a:cubicBezTo>
                    <a:pt x="25" y="93"/>
                    <a:pt x="33" y="93"/>
                    <a:pt x="41" y="93"/>
                  </a:cubicBezTo>
                  <a:cubicBezTo>
                    <a:pt x="41" y="94"/>
                    <a:pt x="41" y="95"/>
                    <a:pt x="41" y="95"/>
                  </a:cubicBezTo>
                  <a:cubicBezTo>
                    <a:pt x="33" y="95"/>
                    <a:pt x="25" y="95"/>
                    <a:pt x="17" y="95"/>
                  </a:cubicBezTo>
                  <a:cubicBezTo>
                    <a:pt x="17" y="95"/>
                    <a:pt x="17" y="94"/>
                    <a:pt x="17" y="93"/>
                  </a:cubicBezTo>
                  <a:close/>
                  <a:moveTo>
                    <a:pt x="17" y="97"/>
                  </a:moveTo>
                  <a:cubicBezTo>
                    <a:pt x="25" y="97"/>
                    <a:pt x="33" y="97"/>
                    <a:pt x="41" y="97"/>
                  </a:cubicBezTo>
                  <a:cubicBezTo>
                    <a:pt x="41" y="98"/>
                    <a:pt x="41" y="99"/>
                    <a:pt x="41" y="100"/>
                  </a:cubicBezTo>
                  <a:cubicBezTo>
                    <a:pt x="33" y="100"/>
                    <a:pt x="25" y="100"/>
                    <a:pt x="17" y="100"/>
                  </a:cubicBezTo>
                  <a:cubicBezTo>
                    <a:pt x="17" y="99"/>
                    <a:pt x="17" y="98"/>
                    <a:pt x="17" y="97"/>
                  </a:cubicBezTo>
                  <a:close/>
                  <a:moveTo>
                    <a:pt x="17" y="102"/>
                  </a:moveTo>
                  <a:cubicBezTo>
                    <a:pt x="25" y="102"/>
                    <a:pt x="33" y="102"/>
                    <a:pt x="41" y="102"/>
                  </a:cubicBezTo>
                  <a:cubicBezTo>
                    <a:pt x="41" y="102"/>
                    <a:pt x="41" y="103"/>
                    <a:pt x="41" y="104"/>
                  </a:cubicBezTo>
                  <a:cubicBezTo>
                    <a:pt x="33" y="104"/>
                    <a:pt x="25" y="104"/>
                    <a:pt x="17" y="104"/>
                  </a:cubicBezTo>
                  <a:cubicBezTo>
                    <a:pt x="17" y="103"/>
                    <a:pt x="17" y="102"/>
                    <a:pt x="17" y="102"/>
                  </a:cubicBezTo>
                  <a:close/>
                  <a:moveTo>
                    <a:pt x="17" y="106"/>
                  </a:moveTo>
                  <a:cubicBezTo>
                    <a:pt x="25" y="106"/>
                    <a:pt x="33" y="106"/>
                    <a:pt x="41" y="106"/>
                  </a:cubicBezTo>
                  <a:cubicBezTo>
                    <a:pt x="41" y="107"/>
                    <a:pt x="41" y="107"/>
                    <a:pt x="41" y="108"/>
                  </a:cubicBezTo>
                  <a:cubicBezTo>
                    <a:pt x="33" y="108"/>
                    <a:pt x="25" y="108"/>
                    <a:pt x="17" y="108"/>
                  </a:cubicBezTo>
                  <a:cubicBezTo>
                    <a:pt x="17" y="107"/>
                    <a:pt x="17" y="107"/>
                    <a:pt x="17" y="106"/>
                  </a:cubicBezTo>
                  <a:close/>
                  <a:moveTo>
                    <a:pt x="17" y="110"/>
                  </a:moveTo>
                  <a:cubicBezTo>
                    <a:pt x="25" y="110"/>
                    <a:pt x="33" y="110"/>
                    <a:pt x="41" y="110"/>
                  </a:cubicBezTo>
                  <a:cubicBezTo>
                    <a:pt x="41" y="111"/>
                    <a:pt x="41" y="112"/>
                    <a:pt x="41" y="112"/>
                  </a:cubicBezTo>
                  <a:cubicBezTo>
                    <a:pt x="33" y="112"/>
                    <a:pt x="25" y="112"/>
                    <a:pt x="17" y="112"/>
                  </a:cubicBezTo>
                  <a:cubicBezTo>
                    <a:pt x="17" y="112"/>
                    <a:pt x="17" y="111"/>
                    <a:pt x="17" y="110"/>
                  </a:cubicBezTo>
                  <a:close/>
                  <a:moveTo>
                    <a:pt x="17" y="114"/>
                  </a:moveTo>
                  <a:cubicBezTo>
                    <a:pt x="25" y="114"/>
                    <a:pt x="33" y="114"/>
                    <a:pt x="41" y="114"/>
                  </a:cubicBezTo>
                  <a:cubicBezTo>
                    <a:pt x="41" y="115"/>
                    <a:pt x="41" y="116"/>
                    <a:pt x="41" y="117"/>
                  </a:cubicBezTo>
                  <a:cubicBezTo>
                    <a:pt x="33" y="117"/>
                    <a:pt x="25" y="117"/>
                    <a:pt x="17" y="117"/>
                  </a:cubicBezTo>
                  <a:cubicBezTo>
                    <a:pt x="17" y="116"/>
                    <a:pt x="17" y="115"/>
                    <a:pt x="17" y="114"/>
                  </a:cubicBezTo>
                  <a:close/>
                  <a:moveTo>
                    <a:pt x="17" y="119"/>
                  </a:moveTo>
                  <a:cubicBezTo>
                    <a:pt x="25" y="119"/>
                    <a:pt x="33" y="119"/>
                    <a:pt x="41" y="119"/>
                  </a:cubicBezTo>
                  <a:cubicBezTo>
                    <a:pt x="41" y="119"/>
                    <a:pt x="41" y="120"/>
                    <a:pt x="41" y="121"/>
                  </a:cubicBezTo>
                  <a:cubicBezTo>
                    <a:pt x="33" y="121"/>
                    <a:pt x="25" y="121"/>
                    <a:pt x="17" y="121"/>
                  </a:cubicBezTo>
                  <a:cubicBezTo>
                    <a:pt x="17" y="120"/>
                    <a:pt x="17" y="119"/>
                    <a:pt x="17" y="119"/>
                  </a:cubicBezTo>
                  <a:close/>
                  <a:moveTo>
                    <a:pt x="17" y="123"/>
                  </a:moveTo>
                  <a:cubicBezTo>
                    <a:pt x="25" y="123"/>
                    <a:pt x="33" y="123"/>
                    <a:pt x="41" y="123"/>
                  </a:cubicBezTo>
                  <a:cubicBezTo>
                    <a:pt x="41" y="124"/>
                    <a:pt x="41" y="124"/>
                    <a:pt x="41" y="125"/>
                  </a:cubicBezTo>
                  <a:cubicBezTo>
                    <a:pt x="33" y="125"/>
                    <a:pt x="25" y="125"/>
                    <a:pt x="17" y="125"/>
                  </a:cubicBezTo>
                  <a:cubicBezTo>
                    <a:pt x="17" y="124"/>
                    <a:pt x="17" y="124"/>
                    <a:pt x="17" y="123"/>
                  </a:cubicBezTo>
                  <a:close/>
                  <a:moveTo>
                    <a:pt x="17" y="127"/>
                  </a:moveTo>
                  <a:cubicBezTo>
                    <a:pt x="41" y="127"/>
                    <a:pt x="41" y="127"/>
                    <a:pt x="41" y="127"/>
                  </a:cubicBezTo>
                  <a:cubicBezTo>
                    <a:pt x="41" y="129"/>
                    <a:pt x="41" y="129"/>
                    <a:pt x="41" y="129"/>
                  </a:cubicBezTo>
                  <a:cubicBezTo>
                    <a:pt x="17" y="129"/>
                    <a:pt x="17" y="129"/>
                    <a:pt x="17" y="129"/>
                  </a:cubicBezTo>
                  <a:lnTo>
                    <a:pt x="17" y="1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41" name="Rectangle 2605"/>
            <p:cNvSpPr>
              <a:spLocks noChangeArrowheads="1"/>
            </p:cNvSpPr>
            <p:nvPr/>
          </p:nvSpPr>
          <p:spPr bwMode="auto">
            <a:xfrm>
              <a:off x="-530224" y="892175"/>
              <a:ext cx="101600" cy="263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42" name="Rectangle 2606"/>
            <p:cNvSpPr>
              <a:spLocks noChangeArrowheads="1"/>
            </p:cNvSpPr>
            <p:nvPr/>
          </p:nvSpPr>
          <p:spPr bwMode="auto">
            <a:xfrm>
              <a:off x="-1362074" y="885825"/>
              <a:ext cx="52388" cy="269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43" name="Rectangle 2607"/>
            <p:cNvSpPr>
              <a:spLocks noChangeArrowheads="1"/>
            </p:cNvSpPr>
            <p:nvPr/>
          </p:nvSpPr>
          <p:spPr bwMode="auto">
            <a:xfrm>
              <a:off x="-360362" y="744537"/>
              <a:ext cx="46038" cy="411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44" name="Freeform 2608"/>
            <p:cNvSpPr>
              <a:spLocks noEditPoints="1"/>
            </p:cNvSpPr>
            <p:nvPr/>
          </p:nvSpPr>
          <p:spPr bwMode="auto">
            <a:xfrm>
              <a:off x="-327024" y="51313"/>
              <a:ext cx="130175" cy="1104388"/>
            </a:xfrm>
            <a:custGeom>
              <a:avLst/>
              <a:gdLst>
                <a:gd name="T0" fmla="*/ 28 w 30"/>
                <a:gd name="T1" fmla="*/ 66 h 256"/>
                <a:gd name="T2" fmla="*/ 17 w 30"/>
                <a:gd name="T3" fmla="*/ 20 h 256"/>
                <a:gd name="T4" fmla="*/ 3 w 30"/>
                <a:gd name="T5" fmla="*/ 40 h 256"/>
                <a:gd name="T6" fmla="*/ 22 w 30"/>
                <a:gd name="T7" fmla="*/ 74 h 256"/>
                <a:gd name="T8" fmla="*/ 6 w 30"/>
                <a:gd name="T9" fmla="*/ 199 h 256"/>
                <a:gd name="T10" fmla="*/ 17 w 30"/>
                <a:gd name="T11" fmla="*/ 80 h 256"/>
                <a:gd name="T12" fmla="*/ 18 w 30"/>
                <a:gd name="T13" fmla="*/ 80 h 256"/>
                <a:gd name="T14" fmla="*/ 13 w 30"/>
                <a:gd name="T15" fmla="*/ 88 h 256"/>
                <a:gd name="T16" fmla="*/ 18 w 30"/>
                <a:gd name="T17" fmla="*/ 86 h 256"/>
                <a:gd name="T18" fmla="*/ 22 w 30"/>
                <a:gd name="T19" fmla="*/ 88 h 256"/>
                <a:gd name="T20" fmla="*/ 9 w 30"/>
                <a:gd name="T21" fmla="*/ 92 h 256"/>
                <a:gd name="T22" fmla="*/ 14 w 30"/>
                <a:gd name="T23" fmla="*/ 92 h 256"/>
                <a:gd name="T24" fmla="*/ 13 w 30"/>
                <a:gd name="T25" fmla="*/ 100 h 256"/>
                <a:gd name="T26" fmla="*/ 14 w 30"/>
                <a:gd name="T27" fmla="*/ 98 h 256"/>
                <a:gd name="T28" fmla="*/ 18 w 30"/>
                <a:gd name="T29" fmla="*/ 100 h 256"/>
                <a:gd name="T30" fmla="*/ 13 w 30"/>
                <a:gd name="T31" fmla="*/ 104 h 256"/>
                <a:gd name="T32" fmla="*/ 6 w 30"/>
                <a:gd name="T33" fmla="*/ 104 h 256"/>
                <a:gd name="T34" fmla="*/ 26 w 30"/>
                <a:gd name="T35" fmla="*/ 106 h 256"/>
                <a:gd name="T36" fmla="*/ 14 w 30"/>
                <a:gd name="T37" fmla="*/ 109 h 256"/>
                <a:gd name="T38" fmla="*/ 18 w 30"/>
                <a:gd name="T39" fmla="*/ 112 h 256"/>
                <a:gd name="T40" fmla="*/ 9 w 30"/>
                <a:gd name="T41" fmla="*/ 115 h 256"/>
                <a:gd name="T42" fmla="*/ 14 w 30"/>
                <a:gd name="T43" fmla="*/ 115 h 256"/>
                <a:gd name="T44" fmla="*/ 13 w 30"/>
                <a:gd name="T45" fmla="*/ 123 h 256"/>
                <a:gd name="T46" fmla="*/ 18 w 30"/>
                <a:gd name="T47" fmla="*/ 121 h 256"/>
                <a:gd name="T48" fmla="*/ 22 w 30"/>
                <a:gd name="T49" fmla="*/ 123 h 256"/>
                <a:gd name="T50" fmla="*/ 9 w 30"/>
                <a:gd name="T51" fmla="*/ 127 h 256"/>
                <a:gd name="T52" fmla="*/ 14 w 30"/>
                <a:gd name="T53" fmla="*/ 127 h 256"/>
                <a:gd name="T54" fmla="*/ 26 w 30"/>
                <a:gd name="T55" fmla="*/ 129 h 256"/>
                <a:gd name="T56" fmla="*/ 6 w 30"/>
                <a:gd name="T57" fmla="*/ 133 h 256"/>
                <a:gd name="T58" fmla="*/ 18 w 30"/>
                <a:gd name="T59" fmla="*/ 135 h 256"/>
                <a:gd name="T60" fmla="*/ 13 w 30"/>
                <a:gd name="T61" fmla="*/ 139 h 256"/>
                <a:gd name="T62" fmla="*/ 6 w 30"/>
                <a:gd name="T63" fmla="*/ 139 h 256"/>
                <a:gd name="T64" fmla="*/ 21 w 30"/>
                <a:gd name="T65" fmla="*/ 141 h 256"/>
                <a:gd name="T66" fmla="*/ 14 w 30"/>
                <a:gd name="T67" fmla="*/ 144 h 256"/>
                <a:gd name="T68" fmla="*/ 18 w 30"/>
                <a:gd name="T69" fmla="*/ 147 h 256"/>
                <a:gd name="T70" fmla="*/ 9 w 30"/>
                <a:gd name="T71" fmla="*/ 150 h 256"/>
                <a:gd name="T72" fmla="*/ 14 w 30"/>
                <a:gd name="T73" fmla="*/ 150 h 256"/>
                <a:gd name="T74" fmla="*/ 26 w 30"/>
                <a:gd name="T75" fmla="*/ 152 h 256"/>
                <a:gd name="T76" fmla="*/ 6 w 30"/>
                <a:gd name="T77" fmla="*/ 156 h 256"/>
                <a:gd name="T78" fmla="*/ 18 w 30"/>
                <a:gd name="T79" fmla="*/ 158 h 256"/>
                <a:gd name="T80" fmla="*/ 13 w 30"/>
                <a:gd name="T81" fmla="*/ 162 h 256"/>
                <a:gd name="T82" fmla="*/ 6 w 30"/>
                <a:gd name="T83" fmla="*/ 162 h 256"/>
                <a:gd name="T84" fmla="*/ 21 w 30"/>
                <a:gd name="T85" fmla="*/ 164 h 256"/>
                <a:gd name="T86" fmla="*/ 10 w 30"/>
                <a:gd name="T87" fmla="*/ 168 h 256"/>
                <a:gd name="T88" fmla="*/ 6 w 30"/>
                <a:gd name="T89" fmla="*/ 170 h 256"/>
                <a:gd name="T90" fmla="*/ 26 w 30"/>
                <a:gd name="T91" fmla="*/ 168 h 256"/>
                <a:gd name="T92" fmla="*/ 6 w 30"/>
                <a:gd name="T93" fmla="*/ 174 h 256"/>
                <a:gd name="T94" fmla="*/ 21 w 30"/>
                <a:gd name="T95" fmla="*/ 176 h 256"/>
                <a:gd name="T96" fmla="*/ 10 w 30"/>
                <a:gd name="T97" fmla="*/ 179 h 256"/>
                <a:gd name="T98" fmla="*/ 6 w 30"/>
                <a:gd name="T99" fmla="*/ 182 h 256"/>
                <a:gd name="T100" fmla="*/ 26 w 30"/>
                <a:gd name="T101" fmla="*/ 179 h 256"/>
                <a:gd name="T102" fmla="*/ 10 w 30"/>
                <a:gd name="T103" fmla="*/ 185 h 256"/>
                <a:gd name="T104" fmla="*/ 21 w 30"/>
                <a:gd name="T105" fmla="*/ 187 h 256"/>
                <a:gd name="T106" fmla="*/ 6 w 30"/>
                <a:gd name="T107" fmla="*/ 191 h 256"/>
                <a:gd name="T108" fmla="*/ 14 w 30"/>
                <a:gd name="T109" fmla="*/ 193 h 256"/>
                <a:gd name="T110" fmla="*/ 17 w 30"/>
                <a:gd name="T111" fmla="*/ 74 h 256"/>
                <a:gd name="T112" fmla="*/ 18 w 30"/>
                <a:gd name="T113" fmla="*/ 7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 h="256">
                  <a:moveTo>
                    <a:pt x="2" y="256"/>
                  </a:moveTo>
                  <a:cubicBezTo>
                    <a:pt x="27" y="256"/>
                    <a:pt x="27" y="256"/>
                    <a:pt x="27" y="256"/>
                  </a:cubicBezTo>
                  <a:cubicBezTo>
                    <a:pt x="27" y="168"/>
                    <a:pt x="27" y="168"/>
                    <a:pt x="27" y="168"/>
                  </a:cubicBezTo>
                  <a:cubicBezTo>
                    <a:pt x="29" y="168"/>
                    <a:pt x="29" y="168"/>
                    <a:pt x="29" y="168"/>
                  </a:cubicBezTo>
                  <a:cubicBezTo>
                    <a:pt x="29" y="71"/>
                    <a:pt x="29" y="71"/>
                    <a:pt x="29" y="71"/>
                  </a:cubicBezTo>
                  <a:cubicBezTo>
                    <a:pt x="30" y="71"/>
                    <a:pt x="30" y="71"/>
                    <a:pt x="30" y="71"/>
                  </a:cubicBezTo>
                  <a:cubicBezTo>
                    <a:pt x="30" y="66"/>
                    <a:pt x="30" y="66"/>
                    <a:pt x="30" y="66"/>
                  </a:cubicBezTo>
                  <a:cubicBezTo>
                    <a:pt x="28" y="66"/>
                    <a:pt x="28" y="66"/>
                    <a:pt x="28" y="66"/>
                  </a:cubicBezTo>
                  <a:cubicBezTo>
                    <a:pt x="26" y="43"/>
                    <a:pt x="26" y="43"/>
                    <a:pt x="26" y="43"/>
                  </a:cubicBezTo>
                  <a:cubicBezTo>
                    <a:pt x="28" y="43"/>
                    <a:pt x="28" y="43"/>
                    <a:pt x="28" y="43"/>
                  </a:cubicBezTo>
                  <a:cubicBezTo>
                    <a:pt x="28" y="40"/>
                    <a:pt x="28" y="40"/>
                    <a:pt x="28" y="40"/>
                  </a:cubicBezTo>
                  <a:cubicBezTo>
                    <a:pt x="27" y="40"/>
                    <a:pt x="27" y="40"/>
                    <a:pt x="27" y="40"/>
                  </a:cubicBezTo>
                  <a:cubicBezTo>
                    <a:pt x="22" y="30"/>
                    <a:pt x="22" y="30"/>
                    <a:pt x="22" y="30"/>
                  </a:cubicBezTo>
                  <a:cubicBezTo>
                    <a:pt x="19" y="25"/>
                    <a:pt x="19" y="25"/>
                    <a:pt x="19" y="25"/>
                  </a:cubicBezTo>
                  <a:cubicBezTo>
                    <a:pt x="19" y="20"/>
                    <a:pt x="19" y="20"/>
                    <a:pt x="19" y="20"/>
                  </a:cubicBezTo>
                  <a:cubicBezTo>
                    <a:pt x="17" y="20"/>
                    <a:pt x="17" y="20"/>
                    <a:pt x="17" y="20"/>
                  </a:cubicBezTo>
                  <a:cubicBezTo>
                    <a:pt x="16" y="0"/>
                    <a:pt x="16" y="0"/>
                    <a:pt x="16" y="0"/>
                  </a:cubicBezTo>
                  <a:cubicBezTo>
                    <a:pt x="15" y="0"/>
                    <a:pt x="15" y="0"/>
                    <a:pt x="15" y="0"/>
                  </a:cubicBezTo>
                  <a:cubicBezTo>
                    <a:pt x="14" y="20"/>
                    <a:pt x="14" y="20"/>
                    <a:pt x="14" y="20"/>
                  </a:cubicBezTo>
                  <a:cubicBezTo>
                    <a:pt x="13" y="20"/>
                    <a:pt x="13" y="20"/>
                    <a:pt x="13" y="20"/>
                  </a:cubicBezTo>
                  <a:cubicBezTo>
                    <a:pt x="13" y="25"/>
                    <a:pt x="13" y="25"/>
                    <a:pt x="13" y="25"/>
                  </a:cubicBezTo>
                  <a:cubicBezTo>
                    <a:pt x="10" y="30"/>
                    <a:pt x="10" y="30"/>
                    <a:pt x="10" y="30"/>
                  </a:cubicBezTo>
                  <a:cubicBezTo>
                    <a:pt x="4" y="40"/>
                    <a:pt x="4" y="40"/>
                    <a:pt x="4" y="40"/>
                  </a:cubicBezTo>
                  <a:cubicBezTo>
                    <a:pt x="3" y="40"/>
                    <a:pt x="3" y="40"/>
                    <a:pt x="3" y="40"/>
                  </a:cubicBezTo>
                  <a:cubicBezTo>
                    <a:pt x="3" y="43"/>
                    <a:pt x="3" y="43"/>
                    <a:pt x="3" y="43"/>
                  </a:cubicBezTo>
                  <a:cubicBezTo>
                    <a:pt x="5" y="43"/>
                    <a:pt x="5" y="43"/>
                    <a:pt x="5" y="43"/>
                  </a:cubicBezTo>
                  <a:cubicBezTo>
                    <a:pt x="3" y="66"/>
                    <a:pt x="3" y="66"/>
                    <a:pt x="3" y="66"/>
                  </a:cubicBezTo>
                  <a:cubicBezTo>
                    <a:pt x="0" y="66"/>
                    <a:pt x="0" y="66"/>
                    <a:pt x="0" y="66"/>
                  </a:cubicBezTo>
                  <a:cubicBezTo>
                    <a:pt x="0" y="71"/>
                    <a:pt x="0" y="71"/>
                    <a:pt x="0" y="71"/>
                  </a:cubicBezTo>
                  <a:cubicBezTo>
                    <a:pt x="2" y="71"/>
                    <a:pt x="2" y="71"/>
                    <a:pt x="2" y="71"/>
                  </a:cubicBezTo>
                  <a:cubicBezTo>
                    <a:pt x="2" y="256"/>
                    <a:pt x="2" y="256"/>
                    <a:pt x="2" y="256"/>
                  </a:cubicBezTo>
                  <a:close/>
                  <a:moveTo>
                    <a:pt x="22" y="74"/>
                  </a:moveTo>
                  <a:cubicBezTo>
                    <a:pt x="26" y="74"/>
                    <a:pt x="26" y="74"/>
                    <a:pt x="26" y="74"/>
                  </a:cubicBezTo>
                  <a:cubicBezTo>
                    <a:pt x="26" y="77"/>
                    <a:pt x="26" y="77"/>
                    <a:pt x="26" y="77"/>
                  </a:cubicBezTo>
                  <a:cubicBezTo>
                    <a:pt x="22" y="77"/>
                    <a:pt x="22" y="77"/>
                    <a:pt x="22" y="77"/>
                  </a:cubicBezTo>
                  <a:cubicBezTo>
                    <a:pt x="22" y="74"/>
                    <a:pt x="22" y="74"/>
                    <a:pt x="22" y="74"/>
                  </a:cubicBezTo>
                  <a:close/>
                  <a:moveTo>
                    <a:pt x="6" y="197"/>
                  </a:moveTo>
                  <a:cubicBezTo>
                    <a:pt x="9" y="197"/>
                    <a:pt x="9" y="197"/>
                    <a:pt x="9" y="197"/>
                  </a:cubicBezTo>
                  <a:cubicBezTo>
                    <a:pt x="9" y="199"/>
                    <a:pt x="9" y="199"/>
                    <a:pt x="9" y="199"/>
                  </a:cubicBezTo>
                  <a:cubicBezTo>
                    <a:pt x="6" y="199"/>
                    <a:pt x="6" y="199"/>
                    <a:pt x="6" y="199"/>
                  </a:cubicBezTo>
                  <a:cubicBezTo>
                    <a:pt x="6" y="197"/>
                    <a:pt x="6" y="197"/>
                    <a:pt x="6" y="197"/>
                  </a:cubicBezTo>
                  <a:close/>
                  <a:moveTo>
                    <a:pt x="14" y="197"/>
                  </a:moveTo>
                  <a:cubicBezTo>
                    <a:pt x="15" y="197"/>
                    <a:pt x="16" y="197"/>
                    <a:pt x="17" y="197"/>
                  </a:cubicBezTo>
                  <a:cubicBezTo>
                    <a:pt x="17" y="198"/>
                    <a:pt x="17" y="198"/>
                    <a:pt x="17" y="199"/>
                  </a:cubicBezTo>
                  <a:cubicBezTo>
                    <a:pt x="16" y="199"/>
                    <a:pt x="15" y="199"/>
                    <a:pt x="14" y="199"/>
                  </a:cubicBezTo>
                  <a:cubicBezTo>
                    <a:pt x="14" y="198"/>
                    <a:pt x="14" y="198"/>
                    <a:pt x="14" y="197"/>
                  </a:cubicBezTo>
                  <a:close/>
                  <a:moveTo>
                    <a:pt x="14" y="80"/>
                  </a:moveTo>
                  <a:cubicBezTo>
                    <a:pt x="15" y="80"/>
                    <a:pt x="16" y="80"/>
                    <a:pt x="17" y="80"/>
                  </a:cubicBezTo>
                  <a:cubicBezTo>
                    <a:pt x="17" y="81"/>
                    <a:pt x="17" y="82"/>
                    <a:pt x="17" y="83"/>
                  </a:cubicBezTo>
                  <a:cubicBezTo>
                    <a:pt x="16" y="83"/>
                    <a:pt x="15" y="83"/>
                    <a:pt x="14" y="83"/>
                  </a:cubicBezTo>
                  <a:cubicBezTo>
                    <a:pt x="14" y="82"/>
                    <a:pt x="14" y="81"/>
                    <a:pt x="14" y="80"/>
                  </a:cubicBezTo>
                  <a:close/>
                  <a:moveTo>
                    <a:pt x="18" y="80"/>
                  </a:moveTo>
                  <a:cubicBezTo>
                    <a:pt x="19" y="80"/>
                    <a:pt x="20" y="80"/>
                    <a:pt x="21" y="80"/>
                  </a:cubicBezTo>
                  <a:cubicBezTo>
                    <a:pt x="21" y="81"/>
                    <a:pt x="21" y="82"/>
                    <a:pt x="21" y="83"/>
                  </a:cubicBezTo>
                  <a:cubicBezTo>
                    <a:pt x="20" y="83"/>
                    <a:pt x="19" y="83"/>
                    <a:pt x="18" y="83"/>
                  </a:cubicBezTo>
                  <a:cubicBezTo>
                    <a:pt x="18" y="82"/>
                    <a:pt x="18" y="81"/>
                    <a:pt x="18" y="80"/>
                  </a:cubicBezTo>
                  <a:close/>
                  <a:moveTo>
                    <a:pt x="22" y="80"/>
                  </a:moveTo>
                  <a:cubicBezTo>
                    <a:pt x="23" y="80"/>
                    <a:pt x="24" y="80"/>
                    <a:pt x="26" y="80"/>
                  </a:cubicBezTo>
                  <a:cubicBezTo>
                    <a:pt x="26" y="81"/>
                    <a:pt x="26" y="82"/>
                    <a:pt x="26" y="83"/>
                  </a:cubicBezTo>
                  <a:cubicBezTo>
                    <a:pt x="24" y="83"/>
                    <a:pt x="23" y="83"/>
                    <a:pt x="22" y="83"/>
                  </a:cubicBezTo>
                  <a:cubicBezTo>
                    <a:pt x="22" y="82"/>
                    <a:pt x="22" y="81"/>
                    <a:pt x="22" y="80"/>
                  </a:cubicBezTo>
                  <a:close/>
                  <a:moveTo>
                    <a:pt x="10" y="86"/>
                  </a:moveTo>
                  <a:cubicBezTo>
                    <a:pt x="11" y="86"/>
                    <a:pt x="12" y="86"/>
                    <a:pt x="13" y="86"/>
                  </a:cubicBezTo>
                  <a:cubicBezTo>
                    <a:pt x="13" y="87"/>
                    <a:pt x="13" y="88"/>
                    <a:pt x="13" y="88"/>
                  </a:cubicBezTo>
                  <a:cubicBezTo>
                    <a:pt x="12" y="88"/>
                    <a:pt x="11" y="88"/>
                    <a:pt x="10" y="88"/>
                  </a:cubicBezTo>
                  <a:cubicBezTo>
                    <a:pt x="10" y="88"/>
                    <a:pt x="10" y="87"/>
                    <a:pt x="10" y="86"/>
                  </a:cubicBezTo>
                  <a:close/>
                  <a:moveTo>
                    <a:pt x="6" y="86"/>
                  </a:moveTo>
                  <a:cubicBezTo>
                    <a:pt x="7" y="86"/>
                    <a:pt x="8" y="86"/>
                    <a:pt x="9" y="86"/>
                  </a:cubicBezTo>
                  <a:cubicBezTo>
                    <a:pt x="9" y="87"/>
                    <a:pt x="9" y="88"/>
                    <a:pt x="9" y="88"/>
                  </a:cubicBezTo>
                  <a:cubicBezTo>
                    <a:pt x="8" y="88"/>
                    <a:pt x="7" y="88"/>
                    <a:pt x="6" y="88"/>
                  </a:cubicBezTo>
                  <a:cubicBezTo>
                    <a:pt x="6" y="88"/>
                    <a:pt x="6" y="87"/>
                    <a:pt x="6" y="86"/>
                  </a:cubicBezTo>
                  <a:close/>
                  <a:moveTo>
                    <a:pt x="18" y="86"/>
                  </a:moveTo>
                  <a:cubicBezTo>
                    <a:pt x="19" y="86"/>
                    <a:pt x="20" y="86"/>
                    <a:pt x="21" y="86"/>
                  </a:cubicBezTo>
                  <a:cubicBezTo>
                    <a:pt x="21" y="87"/>
                    <a:pt x="21" y="88"/>
                    <a:pt x="21" y="88"/>
                  </a:cubicBezTo>
                  <a:cubicBezTo>
                    <a:pt x="20" y="88"/>
                    <a:pt x="19" y="88"/>
                    <a:pt x="18" y="88"/>
                  </a:cubicBezTo>
                  <a:cubicBezTo>
                    <a:pt x="18" y="88"/>
                    <a:pt x="18" y="87"/>
                    <a:pt x="18" y="86"/>
                  </a:cubicBezTo>
                  <a:close/>
                  <a:moveTo>
                    <a:pt x="22" y="86"/>
                  </a:moveTo>
                  <a:cubicBezTo>
                    <a:pt x="23" y="86"/>
                    <a:pt x="24" y="86"/>
                    <a:pt x="26" y="86"/>
                  </a:cubicBezTo>
                  <a:cubicBezTo>
                    <a:pt x="26" y="87"/>
                    <a:pt x="26" y="88"/>
                    <a:pt x="26" y="88"/>
                  </a:cubicBezTo>
                  <a:cubicBezTo>
                    <a:pt x="24" y="88"/>
                    <a:pt x="23" y="88"/>
                    <a:pt x="22" y="88"/>
                  </a:cubicBezTo>
                  <a:cubicBezTo>
                    <a:pt x="22" y="88"/>
                    <a:pt x="22" y="87"/>
                    <a:pt x="22" y="86"/>
                  </a:cubicBezTo>
                  <a:close/>
                  <a:moveTo>
                    <a:pt x="10" y="92"/>
                  </a:moveTo>
                  <a:cubicBezTo>
                    <a:pt x="11" y="92"/>
                    <a:pt x="12" y="92"/>
                    <a:pt x="13" y="92"/>
                  </a:cubicBezTo>
                  <a:cubicBezTo>
                    <a:pt x="13" y="93"/>
                    <a:pt x="13" y="93"/>
                    <a:pt x="13" y="94"/>
                  </a:cubicBezTo>
                  <a:cubicBezTo>
                    <a:pt x="12" y="94"/>
                    <a:pt x="11" y="94"/>
                    <a:pt x="10" y="94"/>
                  </a:cubicBezTo>
                  <a:cubicBezTo>
                    <a:pt x="10" y="93"/>
                    <a:pt x="10" y="93"/>
                    <a:pt x="10" y="92"/>
                  </a:cubicBezTo>
                  <a:close/>
                  <a:moveTo>
                    <a:pt x="6" y="92"/>
                  </a:moveTo>
                  <a:cubicBezTo>
                    <a:pt x="7" y="92"/>
                    <a:pt x="8" y="92"/>
                    <a:pt x="9" y="92"/>
                  </a:cubicBezTo>
                  <a:cubicBezTo>
                    <a:pt x="9" y="93"/>
                    <a:pt x="9" y="93"/>
                    <a:pt x="9" y="94"/>
                  </a:cubicBezTo>
                  <a:cubicBezTo>
                    <a:pt x="8" y="94"/>
                    <a:pt x="7" y="94"/>
                    <a:pt x="6" y="94"/>
                  </a:cubicBezTo>
                  <a:cubicBezTo>
                    <a:pt x="6" y="93"/>
                    <a:pt x="6" y="93"/>
                    <a:pt x="6" y="92"/>
                  </a:cubicBezTo>
                  <a:close/>
                  <a:moveTo>
                    <a:pt x="14" y="92"/>
                  </a:moveTo>
                  <a:cubicBezTo>
                    <a:pt x="15" y="92"/>
                    <a:pt x="16" y="92"/>
                    <a:pt x="17" y="92"/>
                  </a:cubicBezTo>
                  <a:cubicBezTo>
                    <a:pt x="17" y="93"/>
                    <a:pt x="17" y="93"/>
                    <a:pt x="17" y="94"/>
                  </a:cubicBezTo>
                  <a:cubicBezTo>
                    <a:pt x="16" y="94"/>
                    <a:pt x="15" y="94"/>
                    <a:pt x="14" y="94"/>
                  </a:cubicBezTo>
                  <a:cubicBezTo>
                    <a:pt x="14" y="93"/>
                    <a:pt x="14" y="93"/>
                    <a:pt x="14" y="92"/>
                  </a:cubicBezTo>
                  <a:close/>
                  <a:moveTo>
                    <a:pt x="18" y="92"/>
                  </a:moveTo>
                  <a:cubicBezTo>
                    <a:pt x="19" y="92"/>
                    <a:pt x="20" y="92"/>
                    <a:pt x="21" y="92"/>
                  </a:cubicBezTo>
                  <a:cubicBezTo>
                    <a:pt x="21" y="93"/>
                    <a:pt x="21" y="93"/>
                    <a:pt x="21" y="94"/>
                  </a:cubicBezTo>
                  <a:cubicBezTo>
                    <a:pt x="20" y="94"/>
                    <a:pt x="19" y="94"/>
                    <a:pt x="18" y="94"/>
                  </a:cubicBezTo>
                  <a:cubicBezTo>
                    <a:pt x="18" y="93"/>
                    <a:pt x="18" y="93"/>
                    <a:pt x="18" y="92"/>
                  </a:cubicBezTo>
                  <a:close/>
                  <a:moveTo>
                    <a:pt x="10" y="98"/>
                  </a:moveTo>
                  <a:cubicBezTo>
                    <a:pt x="11" y="98"/>
                    <a:pt x="12" y="98"/>
                    <a:pt x="13" y="98"/>
                  </a:cubicBezTo>
                  <a:cubicBezTo>
                    <a:pt x="13" y="99"/>
                    <a:pt x="13" y="99"/>
                    <a:pt x="13" y="100"/>
                  </a:cubicBezTo>
                  <a:cubicBezTo>
                    <a:pt x="12" y="100"/>
                    <a:pt x="11" y="100"/>
                    <a:pt x="10" y="100"/>
                  </a:cubicBezTo>
                  <a:cubicBezTo>
                    <a:pt x="10" y="99"/>
                    <a:pt x="10" y="99"/>
                    <a:pt x="10" y="98"/>
                  </a:cubicBezTo>
                  <a:close/>
                  <a:moveTo>
                    <a:pt x="6" y="98"/>
                  </a:moveTo>
                  <a:cubicBezTo>
                    <a:pt x="7" y="98"/>
                    <a:pt x="8" y="98"/>
                    <a:pt x="9" y="98"/>
                  </a:cubicBezTo>
                  <a:cubicBezTo>
                    <a:pt x="9" y="99"/>
                    <a:pt x="9" y="99"/>
                    <a:pt x="9" y="100"/>
                  </a:cubicBezTo>
                  <a:cubicBezTo>
                    <a:pt x="8" y="100"/>
                    <a:pt x="7" y="100"/>
                    <a:pt x="6" y="100"/>
                  </a:cubicBezTo>
                  <a:cubicBezTo>
                    <a:pt x="6" y="99"/>
                    <a:pt x="6" y="99"/>
                    <a:pt x="6" y="98"/>
                  </a:cubicBezTo>
                  <a:close/>
                  <a:moveTo>
                    <a:pt x="14" y="98"/>
                  </a:moveTo>
                  <a:cubicBezTo>
                    <a:pt x="15" y="98"/>
                    <a:pt x="16" y="98"/>
                    <a:pt x="17" y="98"/>
                  </a:cubicBezTo>
                  <a:cubicBezTo>
                    <a:pt x="17" y="99"/>
                    <a:pt x="17" y="99"/>
                    <a:pt x="17" y="100"/>
                  </a:cubicBezTo>
                  <a:cubicBezTo>
                    <a:pt x="16" y="100"/>
                    <a:pt x="15" y="100"/>
                    <a:pt x="14" y="100"/>
                  </a:cubicBezTo>
                  <a:cubicBezTo>
                    <a:pt x="14" y="99"/>
                    <a:pt x="14" y="99"/>
                    <a:pt x="14" y="98"/>
                  </a:cubicBezTo>
                  <a:close/>
                  <a:moveTo>
                    <a:pt x="18" y="98"/>
                  </a:moveTo>
                  <a:cubicBezTo>
                    <a:pt x="19" y="98"/>
                    <a:pt x="20" y="98"/>
                    <a:pt x="21" y="98"/>
                  </a:cubicBezTo>
                  <a:cubicBezTo>
                    <a:pt x="21" y="99"/>
                    <a:pt x="21" y="99"/>
                    <a:pt x="21" y="100"/>
                  </a:cubicBezTo>
                  <a:cubicBezTo>
                    <a:pt x="20" y="100"/>
                    <a:pt x="19" y="100"/>
                    <a:pt x="18" y="100"/>
                  </a:cubicBezTo>
                  <a:cubicBezTo>
                    <a:pt x="18" y="99"/>
                    <a:pt x="18" y="99"/>
                    <a:pt x="18" y="98"/>
                  </a:cubicBezTo>
                  <a:close/>
                  <a:moveTo>
                    <a:pt x="22" y="98"/>
                  </a:moveTo>
                  <a:cubicBezTo>
                    <a:pt x="23" y="98"/>
                    <a:pt x="24" y="98"/>
                    <a:pt x="26" y="98"/>
                  </a:cubicBezTo>
                  <a:cubicBezTo>
                    <a:pt x="26" y="99"/>
                    <a:pt x="26" y="99"/>
                    <a:pt x="26" y="100"/>
                  </a:cubicBezTo>
                  <a:cubicBezTo>
                    <a:pt x="24" y="100"/>
                    <a:pt x="23" y="100"/>
                    <a:pt x="22" y="100"/>
                  </a:cubicBezTo>
                  <a:cubicBezTo>
                    <a:pt x="22" y="99"/>
                    <a:pt x="22" y="99"/>
                    <a:pt x="22" y="98"/>
                  </a:cubicBezTo>
                  <a:close/>
                  <a:moveTo>
                    <a:pt x="10" y="104"/>
                  </a:moveTo>
                  <a:cubicBezTo>
                    <a:pt x="11" y="104"/>
                    <a:pt x="12" y="104"/>
                    <a:pt x="13" y="104"/>
                  </a:cubicBezTo>
                  <a:cubicBezTo>
                    <a:pt x="13" y="104"/>
                    <a:pt x="13" y="105"/>
                    <a:pt x="13" y="106"/>
                  </a:cubicBezTo>
                  <a:cubicBezTo>
                    <a:pt x="12" y="106"/>
                    <a:pt x="11" y="106"/>
                    <a:pt x="10" y="106"/>
                  </a:cubicBezTo>
                  <a:cubicBezTo>
                    <a:pt x="10" y="105"/>
                    <a:pt x="10" y="104"/>
                    <a:pt x="10" y="104"/>
                  </a:cubicBezTo>
                  <a:close/>
                  <a:moveTo>
                    <a:pt x="6" y="104"/>
                  </a:moveTo>
                  <a:cubicBezTo>
                    <a:pt x="7" y="104"/>
                    <a:pt x="8" y="104"/>
                    <a:pt x="9" y="104"/>
                  </a:cubicBezTo>
                  <a:cubicBezTo>
                    <a:pt x="9" y="104"/>
                    <a:pt x="9" y="105"/>
                    <a:pt x="9" y="106"/>
                  </a:cubicBezTo>
                  <a:cubicBezTo>
                    <a:pt x="8" y="106"/>
                    <a:pt x="7" y="106"/>
                    <a:pt x="6" y="106"/>
                  </a:cubicBezTo>
                  <a:cubicBezTo>
                    <a:pt x="6" y="105"/>
                    <a:pt x="6" y="104"/>
                    <a:pt x="6" y="104"/>
                  </a:cubicBezTo>
                  <a:close/>
                  <a:moveTo>
                    <a:pt x="18" y="104"/>
                  </a:moveTo>
                  <a:cubicBezTo>
                    <a:pt x="19" y="104"/>
                    <a:pt x="20" y="104"/>
                    <a:pt x="21" y="104"/>
                  </a:cubicBezTo>
                  <a:cubicBezTo>
                    <a:pt x="21" y="104"/>
                    <a:pt x="21" y="105"/>
                    <a:pt x="21" y="106"/>
                  </a:cubicBezTo>
                  <a:cubicBezTo>
                    <a:pt x="20" y="106"/>
                    <a:pt x="19" y="106"/>
                    <a:pt x="18" y="106"/>
                  </a:cubicBezTo>
                  <a:cubicBezTo>
                    <a:pt x="18" y="105"/>
                    <a:pt x="18" y="104"/>
                    <a:pt x="18" y="104"/>
                  </a:cubicBezTo>
                  <a:close/>
                  <a:moveTo>
                    <a:pt x="22" y="104"/>
                  </a:moveTo>
                  <a:cubicBezTo>
                    <a:pt x="23" y="104"/>
                    <a:pt x="24" y="104"/>
                    <a:pt x="26" y="104"/>
                  </a:cubicBezTo>
                  <a:cubicBezTo>
                    <a:pt x="26" y="104"/>
                    <a:pt x="26" y="105"/>
                    <a:pt x="26" y="106"/>
                  </a:cubicBezTo>
                  <a:cubicBezTo>
                    <a:pt x="24" y="106"/>
                    <a:pt x="23" y="106"/>
                    <a:pt x="22" y="106"/>
                  </a:cubicBezTo>
                  <a:cubicBezTo>
                    <a:pt x="22" y="105"/>
                    <a:pt x="22" y="104"/>
                    <a:pt x="22" y="104"/>
                  </a:cubicBezTo>
                  <a:close/>
                  <a:moveTo>
                    <a:pt x="10" y="109"/>
                  </a:moveTo>
                  <a:cubicBezTo>
                    <a:pt x="11" y="109"/>
                    <a:pt x="12" y="109"/>
                    <a:pt x="13" y="109"/>
                  </a:cubicBezTo>
                  <a:cubicBezTo>
                    <a:pt x="13" y="110"/>
                    <a:pt x="13" y="111"/>
                    <a:pt x="13" y="112"/>
                  </a:cubicBezTo>
                  <a:cubicBezTo>
                    <a:pt x="12" y="112"/>
                    <a:pt x="11" y="112"/>
                    <a:pt x="10" y="112"/>
                  </a:cubicBezTo>
                  <a:cubicBezTo>
                    <a:pt x="10" y="111"/>
                    <a:pt x="10" y="110"/>
                    <a:pt x="10" y="109"/>
                  </a:cubicBezTo>
                  <a:close/>
                  <a:moveTo>
                    <a:pt x="14" y="109"/>
                  </a:moveTo>
                  <a:cubicBezTo>
                    <a:pt x="15" y="109"/>
                    <a:pt x="16" y="109"/>
                    <a:pt x="17" y="109"/>
                  </a:cubicBezTo>
                  <a:cubicBezTo>
                    <a:pt x="17" y="110"/>
                    <a:pt x="17" y="111"/>
                    <a:pt x="17" y="112"/>
                  </a:cubicBezTo>
                  <a:cubicBezTo>
                    <a:pt x="16" y="112"/>
                    <a:pt x="15" y="112"/>
                    <a:pt x="14" y="112"/>
                  </a:cubicBezTo>
                  <a:cubicBezTo>
                    <a:pt x="14" y="111"/>
                    <a:pt x="14" y="110"/>
                    <a:pt x="14" y="109"/>
                  </a:cubicBezTo>
                  <a:close/>
                  <a:moveTo>
                    <a:pt x="18" y="109"/>
                  </a:moveTo>
                  <a:cubicBezTo>
                    <a:pt x="19" y="109"/>
                    <a:pt x="20" y="109"/>
                    <a:pt x="21" y="109"/>
                  </a:cubicBezTo>
                  <a:cubicBezTo>
                    <a:pt x="21" y="110"/>
                    <a:pt x="21" y="111"/>
                    <a:pt x="21" y="112"/>
                  </a:cubicBezTo>
                  <a:cubicBezTo>
                    <a:pt x="20" y="112"/>
                    <a:pt x="19" y="112"/>
                    <a:pt x="18" y="112"/>
                  </a:cubicBezTo>
                  <a:cubicBezTo>
                    <a:pt x="18" y="111"/>
                    <a:pt x="18" y="110"/>
                    <a:pt x="18" y="109"/>
                  </a:cubicBezTo>
                  <a:close/>
                  <a:moveTo>
                    <a:pt x="10" y="115"/>
                  </a:moveTo>
                  <a:cubicBezTo>
                    <a:pt x="11" y="115"/>
                    <a:pt x="12" y="115"/>
                    <a:pt x="13" y="115"/>
                  </a:cubicBezTo>
                  <a:cubicBezTo>
                    <a:pt x="13" y="116"/>
                    <a:pt x="13" y="117"/>
                    <a:pt x="13" y="118"/>
                  </a:cubicBezTo>
                  <a:cubicBezTo>
                    <a:pt x="12" y="118"/>
                    <a:pt x="11" y="118"/>
                    <a:pt x="10" y="118"/>
                  </a:cubicBezTo>
                  <a:cubicBezTo>
                    <a:pt x="10" y="117"/>
                    <a:pt x="10" y="116"/>
                    <a:pt x="10" y="115"/>
                  </a:cubicBezTo>
                  <a:close/>
                  <a:moveTo>
                    <a:pt x="6" y="115"/>
                  </a:moveTo>
                  <a:cubicBezTo>
                    <a:pt x="7" y="115"/>
                    <a:pt x="8" y="115"/>
                    <a:pt x="9" y="115"/>
                  </a:cubicBezTo>
                  <a:cubicBezTo>
                    <a:pt x="9" y="116"/>
                    <a:pt x="9" y="117"/>
                    <a:pt x="9" y="118"/>
                  </a:cubicBezTo>
                  <a:cubicBezTo>
                    <a:pt x="8" y="118"/>
                    <a:pt x="7" y="118"/>
                    <a:pt x="6" y="118"/>
                  </a:cubicBezTo>
                  <a:cubicBezTo>
                    <a:pt x="6" y="117"/>
                    <a:pt x="6" y="116"/>
                    <a:pt x="6" y="115"/>
                  </a:cubicBezTo>
                  <a:close/>
                  <a:moveTo>
                    <a:pt x="14" y="115"/>
                  </a:moveTo>
                  <a:cubicBezTo>
                    <a:pt x="15" y="115"/>
                    <a:pt x="16" y="115"/>
                    <a:pt x="17" y="115"/>
                  </a:cubicBezTo>
                  <a:cubicBezTo>
                    <a:pt x="17" y="116"/>
                    <a:pt x="17" y="117"/>
                    <a:pt x="17" y="118"/>
                  </a:cubicBezTo>
                  <a:cubicBezTo>
                    <a:pt x="16" y="118"/>
                    <a:pt x="15" y="118"/>
                    <a:pt x="14" y="118"/>
                  </a:cubicBezTo>
                  <a:cubicBezTo>
                    <a:pt x="14" y="117"/>
                    <a:pt x="14" y="116"/>
                    <a:pt x="14" y="115"/>
                  </a:cubicBezTo>
                  <a:close/>
                  <a:moveTo>
                    <a:pt x="22" y="115"/>
                  </a:moveTo>
                  <a:cubicBezTo>
                    <a:pt x="23" y="115"/>
                    <a:pt x="24" y="115"/>
                    <a:pt x="26" y="115"/>
                  </a:cubicBezTo>
                  <a:cubicBezTo>
                    <a:pt x="26" y="116"/>
                    <a:pt x="26" y="117"/>
                    <a:pt x="26" y="118"/>
                  </a:cubicBezTo>
                  <a:cubicBezTo>
                    <a:pt x="24" y="118"/>
                    <a:pt x="23" y="118"/>
                    <a:pt x="22" y="118"/>
                  </a:cubicBezTo>
                  <a:cubicBezTo>
                    <a:pt x="22" y="117"/>
                    <a:pt x="22" y="116"/>
                    <a:pt x="22" y="115"/>
                  </a:cubicBezTo>
                  <a:close/>
                  <a:moveTo>
                    <a:pt x="10" y="121"/>
                  </a:moveTo>
                  <a:cubicBezTo>
                    <a:pt x="11" y="121"/>
                    <a:pt x="12" y="121"/>
                    <a:pt x="13" y="121"/>
                  </a:cubicBezTo>
                  <a:cubicBezTo>
                    <a:pt x="13" y="122"/>
                    <a:pt x="13" y="123"/>
                    <a:pt x="13" y="123"/>
                  </a:cubicBezTo>
                  <a:cubicBezTo>
                    <a:pt x="12" y="123"/>
                    <a:pt x="11" y="123"/>
                    <a:pt x="10" y="123"/>
                  </a:cubicBezTo>
                  <a:cubicBezTo>
                    <a:pt x="10" y="123"/>
                    <a:pt x="10" y="122"/>
                    <a:pt x="10" y="121"/>
                  </a:cubicBezTo>
                  <a:close/>
                  <a:moveTo>
                    <a:pt x="6" y="121"/>
                  </a:moveTo>
                  <a:cubicBezTo>
                    <a:pt x="7" y="121"/>
                    <a:pt x="8" y="121"/>
                    <a:pt x="9" y="121"/>
                  </a:cubicBezTo>
                  <a:cubicBezTo>
                    <a:pt x="9" y="122"/>
                    <a:pt x="9" y="123"/>
                    <a:pt x="9" y="123"/>
                  </a:cubicBezTo>
                  <a:cubicBezTo>
                    <a:pt x="8" y="123"/>
                    <a:pt x="7" y="123"/>
                    <a:pt x="6" y="123"/>
                  </a:cubicBezTo>
                  <a:cubicBezTo>
                    <a:pt x="6" y="123"/>
                    <a:pt x="6" y="122"/>
                    <a:pt x="6" y="121"/>
                  </a:cubicBezTo>
                  <a:close/>
                  <a:moveTo>
                    <a:pt x="18" y="121"/>
                  </a:moveTo>
                  <a:cubicBezTo>
                    <a:pt x="19" y="121"/>
                    <a:pt x="20" y="121"/>
                    <a:pt x="21" y="121"/>
                  </a:cubicBezTo>
                  <a:cubicBezTo>
                    <a:pt x="21" y="122"/>
                    <a:pt x="21" y="123"/>
                    <a:pt x="21" y="123"/>
                  </a:cubicBezTo>
                  <a:cubicBezTo>
                    <a:pt x="20" y="123"/>
                    <a:pt x="19" y="123"/>
                    <a:pt x="18" y="123"/>
                  </a:cubicBezTo>
                  <a:cubicBezTo>
                    <a:pt x="18" y="123"/>
                    <a:pt x="18" y="122"/>
                    <a:pt x="18" y="121"/>
                  </a:cubicBezTo>
                  <a:close/>
                  <a:moveTo>
                    <a:pt x="22" y="121"/>
                  </a:moveTo>
                  <a:cubicBezTo>
                    <a:pt x="23" y="121"/>
                    <a:pt x="24" y="121"/>
                    <a:pt x="26" y="121"/>
                  </a:cubicBezTo>
                  <a:cubicBezTo>
                    <a:pt x="26" y="122"/>
                    <a:pt x="26" y="123"/>
                    <a:pt x="26" y="123"/>
                  </a:cubicBezTo>
                  <a:cubicBezTo>
                    <a:pt x="24" y="123"/>
                    <a:pt x="23" y="123"/>
                    <a:pt x="22" y="123"/>
                  </a:cubicBezTo>
                  <a:cubicBezTo>
                    <a:pt x="22" y="123"/>
                    <a:pt x="22" y="122"/>
                    <a:pt x="22" y="121"/>
                  </a:cubicBezTo>
                  <a:close/>
                  <a:moveTo>
                    <a:pt x="10" y="127"/>
                  </a:moveTo>
                  <a:cubicBezTo>
                    <a:pt x="11" y="127"/>
                    <a:pt x="12" y="127"/>
                    <a:pt x="13" y="127"/>
                  </a:cubicBezTo>
                  <a:cubicBezTo>
                    <a:pt x="13" y="128"/>
                    <a:pt x="13" y="128"/>
                    <a:pt x="13" y="129"/>
                  </a:cubicBezTo>
                  <a:cubicBezTo>
                    <a:pt x="12" y="129"/>
                    <a:pt x="11" y="129"/>
                    <a:pt x="10" y="129"/>
                  </a:cubicBezTo>
                  <a:cubicBezTo>
                    <a:pt x="10" y="128"/>
                    <a:pt x="10" y="128"/>
                    <a:pt x="10" y="127"/>
                  </a:cubicBezTo>
                  <a:close/>
                  <a:moveTo>
                    <a:pt x="6" y="127"/>
                  </a:moveTo>
                  <a:cubicBezTo>
                    <a:pt x="7" y="127"/>
                    <a:pt x="8" y="127"/>
                    <a:pt x="9" y="127"/>
                  </a:cubicBezTo>
                  <a:cubicBezTo>
                    <a:pt x="9" y="128"/>
                    <a:pt x="9" y="128"/>
                    <a:pt x="9" y="129"/>
                  </a:cubicBezTo>
                  <a:cubicBezTo>
                    <a:pt x="8" y="129"/>
                    <a:pt x="7" y="129"/>
                    <a:pt x="6" y="129"/>
                  </a:cubicBezTo>
                  <a:cubicBezTo>
                    <a:pt x="6" y="128"/>
                    <a:pt x="6" y="128"/>
                    <a:pt x="6" y="127"/>
                  </a:cubicBezTo>
                  <a:close/>
                  <a:moveTo>
                    <a:pt x="14" y="127"/>
                  </a:moveTo>
                  <a:cubicBezTo>
                    <a:pt x="15" y="127"/>
                    <a:pt x="16" y="127"/>
                    <a:pt x="17" y="127"/>
                  </a:cubicBezTo>
                  <a:cubicBezTo>
                    <a:pt x="17" y="128"/>
                    <a:pt x="17" y="128"/>
                    <a:pt x="17" y="129"/>
                  </a:cubicBezTo>
                  <a:cubicBezTo>
                    <a:pt x="16" y="129"/>
                    <a:pt x="15" y="129"/>
                    <a:pt x="14" y="129"/>
                  </a:cubicBezTo>
                  <a:cubicBezTo>
                    <a:pt x="14" y="128"/>
                    <a:pt x="14" y="128"/>
                    <a:pt x="14" y="127"/>
                  </a:cubicBezTo>
                  <a:close/>
                  <a:moveTo>
                    <a:pt x="18" y="127"/>
                  </a:moveTo>
                  <a:cubicBezTo>
                    <a:pt x="19" y="127"/>
                    <a:pt x="20" y="127"/>
                    <a:pt x="21" y="127"/>
                  </a:cubicBezTo>
                  <a:cubicBezTo>
                    <a:pt x="21" y="128"/>
                    <a:pt x="21" y="128"/>
                    <a:pt x="21" y="129"/>
                  </a:cubicBezTo>
                  <a:cubicBezTo>
                    <a:pt x="20" y="129"/>
                    <a:pt x="19" y="129"/>
                    <a:pt x="18" y="129"/>
                  </a:cubicBezTo>
                  <a:cubicBezTo>
                    <a:pt x="18" y="128"/>
                    <a:pt x="18" y="128"/>
                    <a:pt x="18" y="127"/>
                  </a:cubicBezTo>
                  <a:close/>
                  <a:moveTo>
                    <a:pt x="22" y="127"/>
                  </a:moveTo>
                  <a:cubicBezTo>
                    <a:pt x="23" y="127"/>
                    <a:pt x="24" y="127"/>
                    <a:pt x="26" y="127"/>
                  </a:cubicBezTo>
                  <a:cubicBezTo>
                    <a:pt x="26" y="128"/>
                    <a:pt x="26" y="128"/>
                    <a:pt x="26" y="129"/>
                  </a:cubicBezTo>
                  <a:cubicBezTo>
                    <a:pt x="24" y="129"/>
                    <a:pt x="23" y="129"/>
                    <a:pt x="22" y="129"/>
                  </a:cubicBezTo>
                  <a:cubicBezTo>
                    <a:pt x="22" y="128"/>
                    <a:pt x="22" y="128"/>
                    <a:pt x="22" y="127"/>
                  </a:cubicBezTo>
                  <a:close/>
                  <a:moveTo>
                    <a:pt x="10" y="133"/>
                  </a:moveTo>
                  <a:cubicBezTo>
                    <a:pt x="11" y="133"/>
                    <a:pt x="12" y="133"/>
                    <a:pt x="13" y="133"/>
                  </a:cubicBezTo>
                  <a:cubicBezTo>
                    <a:pt x="13" y="133"/>
                    <a:pt x="13" y="134"/>
                    <a:pt x="13" y="135"/>
                  </a:cubicBezTo>
                  <a:cubicBezTo>
                    <a:pt x="12" y="135"/>
                    <a:pt x="11" y="135"/>
                    <a:pt x="10" y="135"/>
                  </a:cubicBezTo>
                  <a:cubicBezTo>
                    <a:pt x="10" y="134"/>
                    <a:pt x="10" y="133"/>
                    <a:pt x="10" y="133"/>
                  </a:cubicBezTo>
                  <a:close/>
                  <a:moveTo>
                    <a:pt x="6" y="133"/>
                  </a:moveTo>
                  <a:cubicBezTo>
                    <a:pt x="7" y="133"/>
                    <a:pt x="8" y="133"/>
                    <a:pt x="9" y="133"/>
                  </a:cubicBezTo>
                  <a:cubicBezTo>
                    <a:pt x="9" y="133"/>
                    <a:pt x="9" y="134"/>
                    <a:pt x="9" y="135"/>
                  </a:cubicBezTo>
                  <a:cubicBezTo>
                    <a:pt x="8" y="135"/>
                    <a:pt x="7" y="135"/>
                    <a:pt x="6" y="135"/>
                  </a:cubicBezTo>
                  <a:cubicBezTo>
                    <a:pt x="6" y="134"/>
                    <a:pt x="6" y="133"/>
                    <a:pt x="6" y="133"/>
                  </a:cubicBezTo>
                  <a:close/>
                  <a:moveTo>
                    <a:pt x="18" y="133"/>
                  </a:moveTo>
                  <a:cubicBezTo>
                    <a:pt x="19" y="133"/>
                    <a:pt x="20" y="133"/>
                    <a:pt x="21" y="133"/>
                  </a:cubicBezTo>
                  <a:cubicBezTo>
                    <a:pt x="21" y="133"/>
                    <a:pt x="21" y="134"/>
                    <a:pt x="21" y="135"/>
                  </a:cubicBezTo>
                  <a:cubicBezTo>
                    <a:pt x="20" y="135"/>
                    <a:pt x="19" y="135"/>
                    <a:pt x="18" y="135"/>
                  </a:cubicBezTo>
                  <a:cubicBezTo>
                    <a:pt x="18" y="134"/>
                    <a:pt x="18" y="133"/>
                    <a:pt x="18" y="133"/>
                  </a:cubicBezTo>
                  <a:close/>
                  <a:moveTo>
                    <a:pt x="22" y="133"/>
                  </a:moveTo>
                  <a:cubicBezTo>
                    <a:pt x="23" y="133"/>
                    <a:pt x="24" y="133"/>
                    <a:pt x="26" y="133"/>
                  </a:cubicBezTo>
                  <a:cubicBezTo>
                    <a:pt x="26" y="133"/>
                    <a:pt x="26" y="134"/>
                    <a:pt x="26" y="135"/>
                  </a:cubicBezTo>
                  <a:cubicBezTo>
                    <a:pt x="24" y="135"/>
                    <a:pt x="23" y="135"/>
                    <a:pt x="22" y="135"/>
                  </a:cubicBezTo>
                  <a:cubicBezTo>
                    <a:pt x="22" y="134"/>
                    <a:pt x="22" y="133"/>
                    <a:pt x="22" y="133"/>
                  </a:cubicBezTo>
                  <a:close/>
                  <a:moveTo>
                    <a:pt x="10" y="139"/>
                  </a:moveTo>
                  <a:cubicBezTo>
                    <a:pt x="11" y="139"/>
                    <a:pt x="12" y="139"/>
                    <a:pt x="13" y="139"/>
                  </a:cubicBezTo>
                  <a:cubicBezTo>
                    <a:pt x="13" y="139"/>
                    <a:pt x="13" y="140"/>
                    <a:pt x="13" y="141"/>
                  </a:cubicBezTo>
                  <a:cubicBezTo>
                    <a:pt x="12" y="141"/>
                    <a:pt x="11" y="141"/>
                    <a:pt x="10" y="141"/>
                  </a:cubicBezTo>
                  <a:cubicBezTo>
                    <a:pt x="10" y="140"/>
                    <a:pt x="10" y="139"/>
                    <a:pt x="10" y="139"/>
                  </a:cubicBezTo>
                  <a:close/>
                  <a:moveTo>
                    <a:pt x="6" y="139"/>
                  </a:moveTo>
                  <a:cubicBezTo>
                    <a:pt x="7" y="139"/>
                    <a:pt x="8" y="139"/>
                    <a:pt x="9" y="139"/>
                  </a:cubicBezTo>
                  <a:cubicBezTo>
                    <a:pt x="9" y="139"/>
                    <a:pt x="9" y="140"/>
                    <a:pt x="9" y="141"/>
                  </a:cubicBezTo>
                  <a:cubicBezTo>
                    <a:pt x="8" y="141"/>
                    <a:pt x="7" y="141"/>
                    <a:pt x="6" y="141"/>
                  </a:cubicBezTo>
                  <a:cubicBezTo>
                    <a:pt x="6" y="140"/>
                    <a:pt x="6" y="139"/>
                    <a:pt x="6" y="139"/>
                  </a:cubicBezTo>
                  <a:close/>
                  <a:moveTo>
                    <a:pt x="14" y="139"/>
                  </a:moveTo>
                  <a:cubicBezTo>
                    <a:pt x="15" y="139"/>
                    <a:pt x="16" y="139"/>
                    <a:pt x="17" y="139"/>
                  </a:cubicBezTo>
                  <a:cubicBezTo>
                    <a:pt x="17" y="139"/>
                    <a:pt x="17" y="140"/>
                    <a:pt x="17" y="141"/>
                  </a:cubicBezTo>
                  <a:cubicBezTo>
                    <a:pt x="16" y="141"/>
                    <a:pt x="15" y="141"/>
                    <a:pt x="14" y="141"/>
                  </a:cubicBezTo>
                  <a:cubicBezTo>
                    <a:pt x="14" y="140"/>
                    <a:pt x="14" y="139"/>
                    <a:pt x="14" y="139"/>
                  </a:cubicBezTo>
                  <a:close/>
                  <a:moveTo>
                    <a:pt x="18" y="139"/>
                  </a:moveTo>
                  <a:cubicBezTo>
                    <a:pt x="19" y="139"/>
                    <a:pt x="20" y="139"/>
                    <a:pt x="21" y="139"/>
                  </a:cubicBezTo>
                  <a:cubicBezTo>
                    <a:pt x="21" y="139"/>
                    <a:pt x="21" y="140"/>
                    <a:pt x="21" y="141"/>
                  </a:cubicBezTo>
                  <a:cubicBezTo>
                    <a:pt x="20" y="141"/>
                    <a:pt x="19" y="141"/>
                    <a:pt x="18" y="141"/>
                  </a:cubicBezTo>
                  <a:cubicBezTo>
                    <a:pt x="18" y="140"/>
                    <a:pt x="18" y="139"/>
                    <a:pt x="18" y="139"/>
                  </a:cubicBezTo>
                  <a:close/>
                  <a:moveTo>
                    <a:pt x="22" y="139"/>
                  </a:moveTo>
                  <a:cubicBezTo>
                    <a:pt x="23" y="139"/>
                    <a:pt x="24" y="139"/>
                    <a:pt x="26" y="139"/>
                  </a:cubicBezTo>
                  <a:cubicBezTo>
                    <a:pt x="26" y="139"/>
                    <a:pt x="26" y="140"/>
                    <a:pt x="26" y="141"/>
                  </a:cubicBezTo>
                  <a:cubicBezTo>
                    <a:pt x="24" y="141"/>
                    <a:pt x="23" y="141"/>
                    <a:pt x="22" y="141"/>
                  </a:cubicBezTo>
                  <a:cubicBezTo>
                    <a:pt x="22" y="140"/>
                    <a:pt x="22" y="139"/>
                    <a:pt x="22" y="139"/>
                  </a:cubicBezTo>
                  <a:close/>
                  <a:moveTo>
                    <a:pt x="14" y="144"/>
                  </a:moveTo>
                  <a:cubicBezTo>
                    <a:pt x="15" y="144"/>
                    <a:pt x="16" y="144"/>
                    <a:pt x="17" y="144"/>
                  </a:cubicBezTo>
                  <a:cubicBezTo>
                    <a:pt x="17" y="145"/>
                    <a:pt x="17" y="146"/>
                    <a:pt x="17" y="147"/>
                  </a:cubicBezTo>
                  <a:cubicBezTo>
                    <a:pt x="16" y="147"/>
                    <a:pt x="15" y="147"/>
                    <a:pt x="14" y="147"/>
                  </a:cubicBezTo>
                  <a:cubicBezTo>
                    <a:pt x="14" y="146"/>
                    <a:pt x="14" y="145"/>
                    <a:pt x="14" y="144"/>
                  </a:cubicBezTo>
                  <a:close/>
                  <a:moveTo>
                    <a:pt x="18" y="144"/>
                  </a:moveTo>
                  <a:cubicBezTo>
                    <a:pt x="19" y="144"/>
                    <a:pt x="20" y="144"/>
                    <a:pt x="21" y="144"/>
                  </a:cubicBezTo>
                  <a:cubicBezTo>
                    <a:pt x="21" y="145"/>
                    <a:pt x="21" y="146"/>
                    <a:pt x="21" y="147"/>
                  </a:cubicBezTo>
                  <a:cubicBezTo>
                    <a:pt x="20" y="147"/>
                    <a:pt x="19" y="147"/>
                    <a:pt x="18" y="147"/>
                  </a:cubicBezTo>
                  <a:cubicBezTo>
                    <a:pt x="18" y="146"/>
                    <a:pt x="18" y="145"/>
                    <a:pt x="18" y="144"/>
                  </a:cubicBezTo>
                  <a:close/>
                  <a:moveTo>
                    <a:pt x="22" y="144"/>
                  </a:moveTo>
                  <a:cubicBezTo>
                    <a:pt x="23" y="144"/>
                    <a:pt x="24" y="144"/>
                    <a:pt x="26" y="144"/>
                  </a:cubicBezTo>
                  <a:cubicBezTo>
                    <a:pt x="26" y="145"/>
                    <a:pt x="26" y="146"/>
                    <a:pt x="26" y="147"/>
                  </a:cubicBezTo>
                  <a:cubicBezTo>
                    <a:pt x="24" y="147"/>
                    <a:pt x="23" y="147"/>
                    <a:pt x="22" y="147"/>
                  </a:cubicBezTo>
                  <a:cubicBezTo>
                    <a:pt x="22" y="146"/>
                    <a:pt x="22" y="145"/>
                    <a:pt x="22" y="144"/>
                  </a:cubicBezTo>
                  <a:close/>
                  <a:moveTo>
                    <a:pt x="6" y="150"/>
                  </a:moveTo>
                  <a:cubicBezTo>
                    <a:pt x="7" y="150"/>
                    <a:pt x="8" y="150"/>
                    <a:pt x="9" y="150"/>
                  </a:cubicBezTo>
                  <a:cubicBezTo>
                    <a:pt x="9" y="151"/>
                    <a:pt x="9" y="152"/>
                    <a:pt x="9" y="152"/>
                  </a:cubicBezTo>
                  <a:cubicBezTo>
                    <a:pt x="8" y="152"/>
                    <a:pt x="7" y="152"/>
                    <a:pt x="6" y="152"/>
                  </a:cubicBezTo>
                  <a:cubicBezTo>
                    <a:pt x="6" y="152"/>
                    <a:pt x="6" y="151"/>
                    <a:pt x="6" y="150"/>
                  </a:cubicBezTo>
                  <a:close/>
                  <a:moveTo>
                    <a:pt x="14" y="150"/>
                  </a:moveTo>
                  <a:cubicBezTo>
                    <a:pt x="15" y="150"/>
                    <a:pt x="16" y="150"/>
                    <a:pt x="17" y="150"/>
                  </a:cubicBezTo>
                  <a:cubicBezTo>
                    <a:pt x="17" y="151"/>
                    <a:pt x="17" y="152"/>
                    <a:pt x="17" y="152"/>
                  </a:cubicBezTo>
                  <a:cubicBezTo>
                    <a:pt x="16" y="152"/>
                    <a:pt x="15" y="152"/>
                    <a:pt x="14" y="152"/>
                  </a:cubicBezTo>
                  <a:cubicBezTo>
                    <a:pt x="14" y="152"/>
                    <a:pt x="14" y="151"/>
                    <a:pt x="14" y="150"/>
                  </a:cubicBezTo>
                  <a:close/>
                  <a:moveTo>
                    <a:pt x="18" y="150"/>
                  </a:moveTo>
                  <a:cubicBezTo>
                    <a:pt x="19" y="150"/>
                    <a:pt x="20" y="150"/>
                    <a:pt x="21" y="150"/>
                  </a:cubicBezTo>
                  <a:cubicBezTo>
                    <a:pt x="21" y="151"/>
                    <a:pt x="21" y="152"/>
                    <a:pt x="21" y="152"/>
                  </a:cubicBezTo>
                  <a:cubicBezTo>
                    <a:pt x="20" y="152"/>
                    <a:pt x="19" y="152"/>
                    <a:pt x="18" y="152"/>
                  </a:cubicBezTo>
                  <a:cubicBezTo>
                    <a:pt x="18" y="152"/>
                    <a:pt x="18" y="151"/>
                    <a:pt x="18" y="150"/>
                  </a:cubicBezTo>
                  <a:close/>
                  <a:moveTo>
                    <a:pt x="22" y="150"/>
                  </a:moveTo>
                  <a:cubicBezTo>
                    <a:pt x="23" y="150"/>
                    <a:pt x="24" y="150"/>
                    <a:pt x="26" y="150"/>
                  </a:cubicBezTo>
                  <a:cubicBezTo>
                    <a:pt x="26" y="151"/>
                    <a:pt x="26" y="152"/>
                    <a:pt x="26" y="152"/>
                  </a:cubicBezTo>
                  <a:cubicBezTo>
                    <a:pt x="24" y="152"/>
                    <a:pt x="23" y="152"/>
                    <a:pt x="22" y="152"/>
                  </a:cubicBezTo>
                  <a:cubicBezTo>
                    <a:pt x="22" y="152"/>
                    <a:pt x="22" y="151"/>
                    <a:pt x="22" y="150"/>
                  </a:cubicBezTo>
                  <a:close/>
                  <a:moveTo>
                    <a:pt x="10" y="156"/>
                  </a:moveTo>
                  <a:cubicBezTo>
                    <a:pt x="11" y="156"/>
                    <a:pt x="12" y="156"/>
                    <a:pt x="13" y="156"/>
                  </a:cubicBezTo>
                  <a:cubicBezTo>
                    <a:pt x="13" y="157"/>
                    <a:pt x="13" y="158"/>
                    <a:pt x="13" y="158"/>
                  </a:cubicBezTo>
                  <a:cubicBezTo>
                    <a:pt x="12" y="158"/>
                    <a:pt x="11" y="158"/>
                    <a:pt x="10" y="158"/>
                  </a:cubicBezTo>
                  <a:cubicBezTo>
                    <a:pt x="10" y="158"/>
                    <a:pt x="10" y="157"/>
                    <a:pt x="10" y="156"/>
                  </a:cubicBezTo>
                  <a:close/>
                  <a:moveTo>
                    <a:pt x="6" y="156"/>
                  </a:moveTo>
                  <a:cubicBezTo>
                    <a:pt x="7" y="156"/>
                    <a:pt x="8" y="156"/>
                    <a:pt x="9" y="156"/>
                  </a:cubicBezTo>
                  <a:cubicBezTo>
                    <a:pt x="9" y="157"/>
                    <a:pt x="9" y="158"/>
                    <a:pt x="9" y="158"/>
                  </a:cubicBezTo>
                  <a:cubicBezTo>
                    <a:pt x="8" y="158"/>
                    <a:pt x="7" y="158"/>
                    <a:pt x="6" y="158"/>
                  </a:cubicBezTo>
                  <a:cubicBezTo>
                    <a:pt x="6" y="158"/>
                    <a:pt x="6" y="157"/>
                    <a:pt x="6" y="156"/>
                  </a:cubicBezTo>
                  <a:close/>
                  <a:moveTo>
                    <a:pt x="18" y="156"/>
                  </a:moveTo>
                  <a:cubicBezTo>
                    <a:pt x="19" y="156"/>
                    <a:pt x="20" y="156"/>
                    <a:pt x="21" y="156"/>
                  </a:cubicBezTo>
                  <a:cubicBezTo>
                    <a:pt x="21" y="157"/>
                    <a:pt x="21" y="158"/>
                    <a:pt x="21" y="158"/>
                  </a:cubicBezTo>
                  <a:cubicBezTo>
                    <a:pt x="20" y="158"/>
                    <a:pt x="19" y="158"/>
                    <a:pt x="18" y="158"/>
                  </a:cubicBezTo>
                  <a:cubicBezTo>
                    <a:pt x="18" y="158"/>
                    <a:pt x="18" y="157"/>
                    <a:pt x="18" y="156"/>
                  </a:cubicBezTo>
                  <a:close/>
                  <a:moveTo>
                    <a:pt x="22" y="156"/>
                  </a:moveTo>
                  <a:cubicBezTo>
                    <a:pt x="23" y="156"/>
                    <a:pt x="24" y="156"/>
                    <a:pt x="26" y="156"/>
                  </a:cubicBezTo>
                  <a:cubicBezTo>
                    <a:pt x="26" y="157"/>
                    <a:pt x="26" y="158"/>
                    <a:pt x="26" y="158"/>
                  </a:cubicBezTo>
                  <a:cubicBezTo>
                    <a:pt x="24" y="158"/>
                    <a:pt x="23" y="158"/>
                    <a:pt x="22" y="158"/>
                  </a:cubicBezTo>
                  <a:cubicBezTo>
                    <a:pt x="22" y="158"/>
                    <a:pt x="22" y="157"/>
                    <a:pt x="22" y="156"/>
                  </a:cubicBezTo>
                  <a:close/>
                  <a:moveTo>
                    <a:pt x="10" y="162"/>
                  </a:moveTo>
                  <a:cubicBezTo>
                    <a:pt x="11" y="162"/>
                    <a:pt x="12" y="162"/>
                    <a:pt x="13" y="162"/>
                  </a:cubicBezTo>
                  <a:cubicBezTo>
                    <a:pt x="13" y="163"/>
                    <a:pt x="13" y="163"/>
                    <a:pt x="13" y="164"/>
                  </a:cubicBezTo>
                  <a:cubicBezTo>
                    <a:pt x="12" y="164"/>
                    <a:pt x="11" y="164"/>
                    <a:pt x="10" y="164"/>
                  </a:cubicBezTo>
                  <a:cubicBezTo>
                    <a:pt x="10" y="163"/>
                    <a:pt x="10" y="163"/>
                    <a:pt x="10" y="162"/>
                  </a:cubicBezTo>
                  <a:close/>
                  <a:moveTo>
                    <a:pt x="6" y="162"/>
                  </a:moveTo>
                  <a:cubicBezTo>
                    <a:pt x="7" y="162"/>
                    <a:pt x="8" y="162"/>
                    <a:pt x="9" y="162"/>
                  </a:cubicBezTo>
                  <a:cubicBezTo>
                    <a:pt x="9" y="163"/>
                    <a:pt x="9" y="163"/>
                    <a:pt x="9" y="164"/>
                  </a:cubicBezTo>
                  <a:cubicBezTo>
                    <a:pt x="8" y="164"/>
                    <a:pt x="7" y="164"/>
                    <a:pt x="6" y="164"/>
                  </a:cubicBezTo>
                  <a:cubicBezTo>
                    <a:pt x="6" y="163"/>
                    <a:pt x="6" y="163"/>
                    <a:pt x="6" y="162"/>
                  </a:cubicBezTo>
                  <a:close/>
                  <a:moveTo>
                    <a:pt x="14" y="162"/>
                  </a:moveTo>
                  <a:cubicBezTo>
                    <a:pt x="15" y="162"/>
                    <a:pt x="16" y="162"/>
                    <a:pt x="17" y="162"/>
                  </a:cubicBezTo>
                  <a:cubicBezTo>
                    <a:pt x="17" y="163"/>
                    <a:pt x="17" y="163"/>
                    <a:pt x="17" y="164"/>
                  </a:cubicBezTo>
                  <a:cubicBezTo>
                    <a:pt x="16" y="164"/>
                    <a:pt x="15" y="164"/>
                    <a:pt x="14" y="164"/>
                  </a:cubicBezTo>
                  <a:cubicBezTo>
                    <a:pt x="14" y="163"/>
                    <a:pt x="14" y="163"/>
                    <a:pt x="14" y="162"/>
                  </a:cubicBezTo>
                  <a:close/>
                  <a:moveTo>
                    <a:pt x="18" y="162"/>
                  </a:moveTo>
                  <a:cubicBezTo>
                    <a:pt x="19" y="162"/>
                    <a:pt x="20" y="162"/>
                    <a:pt x="21" y="162"/>
                  </a:cubicBezTo>
                  <a:cubicBezTo>
                    <a:pt x="21" y="163"/>
                    <a:pt x="21" y="163"/>
                    <a:pt x="21" y="164"/>
                  </a:cubicBezTo>
                  <a:cubicBezTo>
                    <a:pt x="20" y="164"/>
                    <a:pt x="19" y="164"/>
                    <a:pt x="18" y="164"/>
                  </a:cubicBezTo>
                  <a:cubicBezTo>
                    <a:pt x="18" y="163"/>
                    <a:pt x="18" y="163"/>
                    <a:pt x="18" y="162"/>
                  </a:cubicBezTo>
                  <a:close/>
                  <a:moveTo>
                    <a:pt x="22" y="162"/>
                  </a:moveTo>
                  <a:cubicBezTo>
                    <a:pt x="23" y="162"/>
                    <a:pt x="24" y="162"/>
                    <a:pt x="26" y="162"/>
                  </a:cubicBezTo>
                  <a:cubicBezTo>
                    <a:pt x="26" y="163"/>
                    <a:pt x="26" y="163"/>
                    <a:pt x="26" y="164"/>
                  </a:cubicBezTo>
                  <a:cubicBezTo>
                    <a:pt x="24" y="164"/>
                    <a:pt x="23" y="164"/>
                    <a:pt x="22" y="164"/>
                  </a:cubicBezTo>
                  <a:cubicBezTo>
                    <a:pt x="22" y="163"/>
                    <a:pt x="22" y="163"/>
                    <a:pt x="22" y="162"/>
                  </a:cubicBezTo>
                  <a:close/>
                  <a:moveTo>
                    <a:pt x="10" y="168"/>
                  </a:moveTo>
                  <a:cubicBezTo>
                    <a:pt x="11" y="168"/>
                    <a:pt x="12" y="168"/>
                    <a:pt x="13" y="168"/>
                  </a:cubicBezTo>
                  <a:cubicBezTo>
                    <a:pt x="13" y="168"/>
                    <a:pt x="13" y="169"/>
                    <a:pt x="13" y="170"/>
                  </a:cubicBezTo>
                  <a:cubicBezTo>
                    <a:pt x="12" y="170"/>
                    <a:pt x="11" y="170"/>
                    <a:pt x="10" y="170"/>
                  </a:cubicBezTo>
                  <a:cubicBezTo>
                    <a:pt x="10" y="169"/>
                    <a:pt x="10" y="168"/>
                    <a:pt x="10" y="168"/>
                  </a:cubicBezTo>
                  <a:close/>
                  <a:moveTo>
                    <a:pt x="6" y="168"/>
                  </a:moveTo>
                  <a:cubicBezTo>
                    <a:pt x="7" y="168"/>
                    <a:pt x="8" y="168"/>
                    <a:pt x="9" y="168"/>
                  </a:cubicBezTo>
                  <a:cubicBezTo>
                    <a:pt x="9" y="168"/>
                    <a:pt x="9" y="169"/>
                    <a:pt x="9" y="170"/>
                  </a:cubicBezTo>
                  <a:cubicBezTo>
                    <a:pt x="8" y="170"/>
                    <a:pt x="7" y="170"/>
                    <a:pt x="6" y="170"/>
                  </a:cubicBezTo>
                  <a:cubicBezTo>
                    <a:pt x="6" y="169"/>
                    <a:pt x="6" y="168"/>
                    <a:pt x="6" y="168"/>
                  </a:cubicBezTo>
                  <a:close/>
                  <a:moveTo>
                    <a:pt x="18" y="168"/>
                  </a:moveTo>
                  <a:cubicBezTo>
                    <a:pt x="19" y="168"/>
                    <a:pt x="20" y="168"/>
                    <a:pt x="21" y="168"/>
                  </a:cubicBezTo>
                  <a:cubicBezTo>
                    <a:pt x="21" y="168"/>
                    <a:pt x="21" y="169"/>
                    <a:pt x="21" y="170"/>
                  </a:cubicBezTo>
                  <a:cubicBezTo>
                    <a:pt x="20" y="170"/>
                    <a:pt x="19" y="170"/>
                    <a:pt x="18" y="170"/>
                  </a:cubicBezTo>
                  <a:cubicBezTo>
                    <a:pt x="18" y="169"/>
                    <a:pt x="18" y="168"/>
                    <a:pt x="18" y="168"/>
                  </a:cubicBezTo>
                  <a:close/>
                  <a:moveTo>
                    <a:pt x="22" y="168"/>
                  </a:moveTo>
                  <a:cubicBezTo>
                    <a:pt x="23" y="168"/>
                    <a:pt x="24" y="168"/>
                    <a:pt x="26" y="168"/>
                  </a:cubicBezTo>
                  <a:cubicBezTo>
                    <a:pt x="26" y="168"/>
                    <a:pt x="26" y="169"/>
                    <a:pt x="26" y="170"/>
                  </a:cubicBezTo>
                  <a:cubicBezTo>
                    <a:pt x="24" y="170"/>
                    <a:pt x="23" y="170"/>
                    <a:pt x="22" y="170"/>
                  </a:cubicBezTo>
                  <a:cubicBezTo>
                    <a:pt x="22" y="169"/>
                    <a:pt x="22" y="168"/>
                    <a:pt x="22" y="168"/>
                  </a:cubicBezTo>
                  <a:close/>
                  <a:moveTo>
                    <a:pt x="6" y="174"/>
                  </a:moveTo>
                  <a:cubicBezTo>
                    <a:pt x="7" y="174"/>
                    <a:pt x="8" y="174"/>
                    <a:pt x="9" y="174"/>
                  </a:cubicBezTo>
                  <a:cubicBezTo>
                    <a:pt x="9" y="174"/>
                    <a:pt x="9" y="175"/>
                    <a:pt x="9" y="176"/>
                  </a:cubicBezTo>
                  <a:cubicBezTo>
                    <a:pt x="8" y="176"/>
                    <a:pt x="7" y="176"/>
                    <a:pt x="6" y="176"/>
                  </a:cubicBezTo>
                  <a:cubicBezTo>
                    <a:pt x="6" y="175"/>
                    <a:pt x="6" y="174"/>
                    <a:pt x="6" y="174"/>
                  </a:cubicBezTo>
                  <a:close/>
                  <a:moveTo>
                    <a:pt x="14" y="174"/>
                  </a:moveTo>
                  <a:cubicBezTo>
                    <a:pt x="15" y="174"/>
                    <a:pt x="16" y="174"/>
                    <a:pt x="17" y="174"/>
                  </a:cubicBezTo>
                  <a:cubicBezTo>
                    <a:pt x="17" y="174"/>
                    <a:pt x="17" y="175"/>
                    <a:pt x="17" y="176"/>
                  </a:cubicBezTo>
                  <a:cubicBezTo>
                    <a:pt x="16" y="176"/>
                    <a:pt x="15" y="176"/>
                    <a:pt x="14" y="176"/>
                  </a:cubicBezTo>
                  <a:cubicBezTo>
                    <a:pt x="14" y="175"/>
                    <a:pt x="14" y="174"/>
                    <a:pt x="14" y="174"/>
                  </a:cubicBezTo>
                  <a:close/>
                  <a:moveTo>
                    <a:pt x="18" y="174"/>
                  </a:moveTo>
                  <a:cubicBezTo>
                    <a:pt x="19" y="174"/>
                    <a:pt x="20" y="174"/>
                    <a:pt x="21" y="174"/>
                  </a:cubicBezTo>
                  <a:cubicBezTo>
                    <a:pt x="21" y="174"/>
                    <a:pt x="21" y="175"/>
                    <a:pt x="21" y="176"/>
                  </a:cubicBezTo>
                  <a:cubicBezTo>
                    <a:pt x="20" y="176"/>
                    <a:pt x="19" y="176"/>
                    <a:pt x="18" y="176"/>
                  </a:cubicBezTo>
                  <a:cubicBezTo>
                    <a:pt x="18" y="175"/>
                    <a:pt x="18" y="174"/>
                    <a:pt x="18" y="174"/>
                  </a:cubicBezTo>
                  <a:close/>
                  <a:moveTo>
                    <a:pt x="22" y="174"/>
                  </a:moveTo>
                  <a:cubicBezTo>
                    <a:pt x="23" y="174"/>
                    <a:pt x="24" y="174"/>
                    <a:pt x="26" y="174"/>
                  </a:cubicBezTo>
                  <a:cubicBezTo>
                    <a:pt x="26" y="174"/>
                    <a:pt x="26" y="175"/>
                    <a:pt x="26" y="176"/>
                  </a:cubicBezTo>
                  <a:cubicBezTo>
                    <a:pt x="24" y="176"/>
                    <a:pt x="23" y="176"/>
                    <a:pt x="22" y="176"/>
                  </a:cubicBezTo>
                  <a:cubicBezTo>
                    <a:pt x="22" y="175"/>
                    <a:pt x="22" y="174"/>
                    <a:pt x="22" y="174"/>
                  </a:cubicBezTo>
                  <a:close/>
                  <a:moveTo>
                    <a:pt x="10" y="179"/>
                  </a:moveTo>
                  <a:cubicBezTo>
                    <a:pt x="11" y="179"/>
                    <a:pt x="12" y="179"/>
                    <a:pt x="13" y="179"/>
                  </a:cubicBezTo>
                  <a:cubicBezTo>
                    <a:pt x="13" y="180"/>
                    <a:pt x="13" y="181"/>
                    <a:pt x="13" y="182"/>
                  </a:cubicBezTo>
                  <a:cubicBezTo>
                    <a:pt x="12" y="182"/>
                    <a:pt x="11" y="182"/>
                    <a:pt x="10" y="182"/>
                  </a:cubicBezTo>
                  <a:cubicBezTo>
                    <a:pt x="10" y="181"/>
                    <a:pt x="10" y="180"/>
                    <a:pt x="10" y="179"/>
                  </a:cubicBezTo>
                  <a:close/>
                  <a:moveTo>
                    <a:pt x="6" y="179"/>
                  </a:moveTo>
                  <a:cubicBezTo>
                    <a:pt x="7" y="179"/>
                    <a:pt x="8" y="179"/>
                    <a:pt x="9" y="179"/>
                  </a:cubicBezTo>
                  <a:cubicBezTo>
                    <a:pt x="9" y="180"/>
                    <a:pt x="9" y="181"/>
                    <a:pt x="9" y="182"/>
                  </a:cubicBezTo>
                  <a:cubicBezTo>
                    <a:pt x="8" y="182"/>
                    <a:pt x="7" y="182"/>
                    <a:pt x="6" y="182"/>
                  </a:cubicBezTo>
                  <a:cubicBezTo>
                    <a:pt x="6" y="181"/>
                    <a:pt x="6" y="180"/>
                    <a:pt x="6" y="179"/>
                  </a:cubicBezTo>
                  <a:close/>
                  <a:moveTo>
                    <a:pt x="14" y="179"/>
                  </a:moveTo>
                  <a:cubicBezTo>
                    <a:pt x="15" y="179"/>
                    <a:pt x="16" y="179"/>
                    <a:pt x="17" y="179"/>
                  </a:cubicBezTo>
                  <a:cubicBezTo>
                    <a:pt x="17" y="180"/>
                    <a:pt x="17" y="181"/>
                    <a:pt x="17" y="182"/>
                  </a:cubicBezTo>
                  <a:cubicBezTo>
                    <a:pt x="16" y="182"/>
                    <a:pt x="15" y="182"/>
                    <a:pt x="14" y="182"/>
                  </a:cubicBezTo>
                  <a:cubicBezTo>
                    <a:pt x="14" y="181"/>
                    <a:pt x="14" y="180"/>
                    <a:pt x="14" y="179"/>
                  </a:cubicBezTo>
                  <a:close/>
                  <a:moveTo>
                    <a:pt x="22" y="179"/>
                  </a:moveTo>
                  <a:cubicBezTo>
                    <a:pt x="23" y="179"/>
                    <a:pt x="24" y="179"/>
                    <a:pt x="26" y="179"/>
                  </a:cubicBezTo>
                  <a:cubicBezTo>
                    <a:pt x="26" y="180"/>
                    <a:pt x="26" y="181"/>
                    <a:pt x="26" y="182"/>
                  </a:cubicBezTo>
                  <a:cubicBezTo>
                    <a:pt x="24" y="182"/>
                    <a:pt x="23" y="182"/>
                    <a:pt x="22" y="182"/>
                  </a:cubicBezTo>
                  <a:cubicBezTo>
                    <a:pt x="22" y="181"/>
                    <a:pt x="22" y="180"/>
                    <a:pt x="22" y="179"/>
                  </a:cubicBezTo>
                  <a:close/>
                  <a:moveTo>
                    <a:pt x="10" y="185"/>
                  </a:moveTo>
                  <a:cubicBezTo>
                    <a:pt x="11" y="185"/>
                    <a:pt x="12" y="185"/>
                    <a:pt x="13" y="185"/>
                  </a:cubicBezTo>
                  <a:cubicBezTo>
                    <a:pt x="13" y="186"/>
                    <a:pt x="13" y="187"/>
                    <a:pt x="13" y="187"/>
                  </a:cubicBezTo>
                  <a:cubicBezTo>
                    <a:pt x="12" y="187"/>
                    <a:pt x="11" y="187"/>
                    <a:pt x="10" y="187"/>
                  </a:cubicBezTo>
                  <a:cubicBezTo>
                    <a:pt x="10" y="187"/>
                    <a:pt x="10" y="186"/>
                    <a:pt x="10" y="185"/>
                  </a:cubicBezTo>
                  <a:close/>
                  <a:moveTo>
                    <a:pt x="6" y="185"/>
                  </a:moveTo>
                  <a:cubicBezTo>
                    <a:pt x="7" y="185"/>
                    <a:pt x="8" y="185"/>
                    <a:pt x="9" y="185"/>
                  </a:cubicBezTo>
                  <a:cubicBezTo>
                    <a:pt x="9" y="186"/>
                    <a:pt x="9" y="187"/>
                    <a:pt x="9" y="187"/>
                  </a:cubicBezTo>
                  <a:cubicBezTo>
                    <a:pt x="8" y="187"/>
                    <a:pt x="7" y="187"/>
                    <a:pt x="6" y="187"/>
                  </a:cubicBezTo>
                  <a:cubicBezTo>
                    <a:pt x="6" y="187"/>
                    <a:pt x="6" y="186"/>
                    <a:pt x="6" y="185"/>
                  </a:cubicBezTo>
                  <a:close/>
                  <a:moveTo>
                    <a:pt x="18" y="185"/>
                  </a:moveTo>
                  <a:cubicBezTo>
                    <a:pt x="19" y="185"/>
                    <a:pt x="20" y="185"/>
                    <a:pt x="21" y="185"/>
                  </a:cubicBezTo>
                  <a:cubicBezTo>
                    <a:pt x="21" y="186"/>
                    <a:pt x="21" y="187"/>
                    <a:pt x="21" y="187"/>
                  </a:cubicBezTo>
                  <a:cubicBezTo>
                    <a:pt x="20" y="187"/>
                    <a:pt x="19" y="187"/>
                    <a:pt x="18" y="187"/>
                  </a:cubicBezTo>
                  <a:cubicBezTo>
                    <a:pt x="18" y="187"/>
                    <a:pt x="18" y="186"/>
                    <a:pt x="18" y="185"/>
                  </a:cubicBezTo>
                  <a:close/>
                  <a:moveTo>
                    <a:pt x="22" y="185"/>
                  </a:moveTo>
                  <a:cubicBezTo>
                    <a:pt x="23" y="185"/>
                    <a:pt x="24" y="185"/>
                    <a:pt x="26" y="185"/>
                  </a:cubicBezTo>
                  <a:cubicBezTo>
                    <a:pt x="26" y="186"/>
                    <a:pt x="26" y="187"/>
                    <a:pt x="26" y="187"/>
                  </a:cubicBezTo>
                  <a:cubicBezTo>
                    <a:pt x="24" y="187"/>
                    <a:pt x="23" y="187"/>
                    <a:pt x="22" y="187"/>
                  </a:cubicBezTo>
                  <a:cubicBezTo>
                    <a:pt x="22" y="187"/>
                    <a:pt x="22" y="186"/>
                    <a:pt x="22" y="185"/>
                  </a:cubicBezTo>
                  <a:close/>
                  <a:moveTo>
                    <a:pt x="6" y="191"/>
                  </a:moveTo>
                  <a:cubicBezTo>
                    <a:pt x="7" y="191"/>
                    <a:pt x="8" y="191"/>
                    <a:pt x="9" y="191"/>
                  </a:cubicBezTo>
                  <a:cubicBezTo>
                    <a:pt x="9" y="192"/>
                    <a:pt x="9" y="193"/>
                    <a:pt x="9" y="193"/>
                  </a:cubicBezTo>
                  <a:cubicBezTo>
                    <a:pt x="8" y="193"/>
                    <a:pt x="7" y="193"/>
                    <a:pt x="6" y="193"/>
                  </a:cubicBezTo>
                  <a:cubicBezTo>
                    <a:pt x="6" y="193"/>
                    <a:pt x="6" y="192"/>
                    <a:pt x="6" y="191"/>
                  </a:cubicBezTo>
                  <a:close/>
                  <a:moveTo>
                    <a:pt x="14" y="191"/>
                  </a:moveTo>
                  <a:cubicBezTo>
                    <a:pt x="15" y="191"/>
                    <a:pt x="16" y="191"/>
                    <a:pt x="17" y="191"/>
                  </a:cubicBezTo>
                  <a:cubicBezTo>
                    <a:pt x="17" y="192"/>
                    <a:pt x="17" y="193"/>
                    <a:pt x="17" y="193"/>
                  </a:cubicBezTo>
                  <a:cubicBezTo>
                    <a:pt x="16" y="193"/>
                    <a:pt x="15" y="193"/>
                    <a:pt x="14" y="193"/>
                  </a:cubicBezTo>
                  <a:cubicBezTo>
                    <a:pt x="14" y="193"/>
                    <a:pt x="14" y="192"/>
                    <a:pt x="14" y="191"/>
                  </a:cubicBezTo>
                  <a:close/>
                  <a:moveTo>
                    <a:pt x="6" y="74"/>
                  </a:moveTo>
                  <a:cubicBezTo>
                    <a:pt x="9" y="74"/>
                    <a:pt x="9" y="74"/>
                    <a:pt x="9" y="74"/>
                  </a:cubicBezTo>
                  <a:cubicBezTo>
                    <a:pt x="9" y="77"/>
                    <a:pt x="9" y="77"/>
                    <a:pt x="9" y="77"/>
                  </a:cubicBezTo>
                  <a:cubicBezTo>
                    <a:pt x="6" y="77"/>
                    <a:pt x="6" y="77"/>
                    <a:pt x="6" y="77"/>
                  </a:cubicBezTo>
                  <a:cubicBezTo>
                    <a:pt x="6" y="74"/>
                    <a:pt x="6" y="74"/>
                    <a:pt x="6" y="74"/>
                  </a:cubicBezTo>
                  <a:close/>
                  <a:moveTo>
                    <a:pt x="14" y="74"/>
                  </a:moveTo>
                  <a:cubicBezTo>
                    <a:pt x="15" y="74"/>
                    <a:pt x="16" y="74"/>
                    <a:pt x="17" y="74"/>
                  </a:cubicBezTo>
                  <a:cubicBezTo>
                    <a:pt x="17" y="75"/>
                    <a:pt x="17" y="76"/>
                    <a:pt x="17" y="77"/>
                  </a:cubicBezTo>
                  <a:cubicBezTo>
                    <a:pt x="16" y="77"/>
                    <a:pt x="15" y="77"/>
                    <a:pt x="14" y="77"/>
                  </a:cubicBezTo>
                  <a:cubicBezTo>
                    <a:pt x="14" y="76"/>
                    <a:pt x="14" y="75"/>
                    <a:pt x="14" y="74"/>
                  </a:cubicBezTo>
                  <a:close/>
                  <a:moveTo>
                    <a:pt x="18" y="74"/>
                  </a:moveTo>
                  <a:cubicBezTo>
                    <a:pt x="19" y="74"/>
                    <a:pt x="20" y="74"/>
                    <a:pt x="21" y="74"/>
                  </a:cubicBezTo>
                  <a:cubicBezTo>
                    <a:pt x="21" y="75"/>
                    <a:pt x="21" y="76"/>
                    <a:pt x="21" y="77"/>
                  </a:cubicBezTo>
                  <a:cubicBezTo>
                    <a:pt x="20" y="77"/>
                    <a:pt x="19" y="77"/>
                    <a:pt x="18" y="77"/>
                  </a:cubicBezTo>
                  <a:cubicBezTo>
                    <a:pt x="18" y="76"/>
                    <a:pt x="18" y="75"/>
                    <a:pt x="18"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45" name="Freeform 2609"/>
            <p:cNvSpPr>
              <a:spLocks noEditPoints="1"/>
            </p:cNvSpPr>
            <p:nvPr/>
          </p:nvSpPr>
          <p:spPr bwMode="auto">
            <a:xfrm>
              <a:off x="-2203449" y="682625"/>
              <a:ext cx="312738" cy="473075"/>
            </a:xfrm>
            <a:custGeom>
              <a:avLst/>
              <a:gdLst>
                <a:gd name="T0" fmla="*/ 13 w 96"/>
                <a:gd name="T1" fmla="*/ 22 h 145"/>
                <a:gd name="T2" fmla="*/ 25 w 96"/>
                <a:gd name="T3" fmla="*/ 17 h 145"/>
                <a:gd name="T4" fmla="*/ 55 w 96"/>
                <a:gd name="T5" fmla="*/ 20 h 145"/>
                <a:gd name="T6" fmla="*/ 84 w 96"/>
                <a:gd name="T7" fmla="*/ 20 h 145"/>
                <a:gd name="T8" fmla="*/ 17 w 96"/>
                <a:gd name="T9" fmla="*/ 42 h 145"/>
                <a:gd name="T10" fmla="*/ 13 w 96"/>
                <a:gd name="T11" fmla="*/ 62 h 145"/>
                <a:gd name="T12" fmla="*/ 13 w 96"/>
                <a:gd name="T13" fmla="*/ 106 h 145"/>
                <a:gd name="T14" fmla="*/ 79 w 96"/>
                <a:gd name="T15" fmla="*/ 124 h 145"/>
                <a:gd name="T16" fmla="*/ 23 w 96"/>
                <a:gd name="T17" fmla="*/ 119 h 145"/>
                <a:gd name="T18" fmla="*/ 47 w 96"/>
                <a:gd name="T19" fmla="*/ 116 h 145"/>
                <a:gd name="T20" fmla="*/ 61 w 96"/>
                <a:gd name="T21" fmla="*/ 116 h 145"/>
                <a:gd name="T22" fmla="*/ 25 w 96"/>
                <a:gd name="T23" fmla="*/ 111 h 145"/>
                <a:gd name="T24" fmla="*/ 61 w 96"/>
                <a:gd name="T25" fmla="*/ 114 h 145"/>
                <a:gd name="T26" fmla="*/ 11 w 96"/>
                <a:gd name="T27" fmla="*/ 109 h 145"/>
                <a:gd name="T28" fmla="*/ 35 w 96"/>
                <a:gd name="T29" fmla="*/ 106 h 145"/>
                <a:gd name="T30" fmla="*/ 49 w 96"/>
                <a:gd name="T31" fmla="*/ 106 h 145"/>
                <a:gd name="T32" fmla="*/ 25 w 96"/>
                <a:gd name="T33" fmla="*/ 101 h 145"/>
                <a:gd name="T34" fmla="*/ 49 w 96"/>
                <a:gd name="T35" fmla="*/ 104 h 145"/>
                <a:gd name="T36" fmla="*/ 84 w 96"/>
                <a:gd name="T37" fmla="*/ 104 h 145"/>
                <a:gd name="T38" fmla="*/ 29 w 96"/>
                <a:gd name="T39" fmla="*/ 96 h 145"/>
                <a:gd name="T40" fmla="*/ 43 w 96"/>
                <a:gd name="T41" fmla="*/ 96 h 145"/>
                <a:gd name="T42" fmla="*/ 79 w 96"/>
                <a:gd name="T43" fmla="*/ 96 h 145"/>
                <a:gd name="T44" fmla="*/ 19 w 96"/>
                <a:gd name="T45" fmla="*/ 94 h 145"/>
                <a:gd name="T46" fmla="*/ 47 w 96"/>
                <a:gd name="T47" fmla="*/ 94 h 145"/>
                <a:gd name="T48" fmla="*/ 72 w 96"/>
                <a:gd name="T49" fmla="*/ 91 h 145"/>
                <a:gd name="T50" fmla="*/ 31 w 96"/>
                <a:gd name="T51" fmla="*/ 86 h 145"/>
                <a:gd name="T52" fmla="*/ 55 w 96"/>
                <a:gd name="T53" fmla="*/ 86 h 145"/>
                <a:gd name="T54" fmla="*/ 79 w 96"/>
                <a:gd name="T55" fmla="*/ 89 h 145"/>
                <a:gd name="T56" fmla="*/ 29 w 96"/>
                <a:gd name="T57" fmla="*/ 84 h 145"/>
                <a:gd name="T58" fmla="*/ 53 w 96"/>
                <a:gd name="T59" fmla="*/ 81 h 145"/>
                <a:gd name="T60" fmla="*/ 67 w 96"/>
                <a:gd name="T61" fmla="*/ 81 h 145"/>
                <a:gd name="T62" fmla="*/ 19 w 96"/>
                <a:gd name="T63" fmla="*/ 77 h 145"/>
                <a:gd name="T64" fmla="*/ 37 w 96"/>
                <a:gd name="T65" fmla="*/ 79 h 145"/>
                <a:gd name="T66" fmla="*/ 78 w 96"/>
                <a:gd name="T67" fmla="*/ 79 h 145"/>
                <a:gd name="T68" fmla="*/ 29 w 96"/>
                <a:gd name="T69" fmla="*/ 72 h 145"/>
                <a:gd name="T70" fmla="*/ 49 w 96"/>
                <a:gd name="T71" fmla="*/ 72 h 145"/>
                <a:gd name="T72" fmla="*/ 73 w 96"/>
                <a:gd name="T73" fmla="*/ 72 h 145"/>
                <a:gd name="T74" fmla="*/ 79 w 96"/>
                <a:gd name="T75" fmla="*/ 69 h 145"/>
                <a:gd name="T76" fmla="*/ 29 w 96"/>
                <a:gd name="T77" fmla="*/ 65 h 145"/>
                <a:gd name="T78" fmla="*/ 53 w 96"/>
                <a:gd name="T79" fmla="*/ 62 h 145"/>
                <a:gd name="T80" fmla="*/ 67 w 96"/>
                <a:gd name="T81" fmla="*/ 62 h 145"/>
                <a:gd name="T82" fmla="*/ 19 w 96"/>
                <a:gd name="T83" fmla="*/ 57 h 145"/>
                <a:gd name="T84" fmla="*/ 43 w 96"/>
                <a:gd name="T85" fmla="*/ 60 h 145"/>
                <a:gd name="T86" fmla="*/ 72 w 96"/>
                <a:gd name="T87" fmla="*/ 60 h 145"/>
                <a:gd name="T88" fmla="*/ 41 w 96"/>
                <a:gd name="T89" fmla="*/ 52 h 145"/>
                <a:gd name="T90" fmla="*/ 61 w 96"/>
                <a:gd name="T91" fmla="*/ 52 h 145"/>
                <a:gd name="T92" fmla="*/ 37 w 96"/>
                <a:gd name="T93" fmla="*/ 47 h 145"/>
                <a:gd name="T94" fmla="*/ 67 w 96"/>
                <a:gd name="T95" fmla="*/ 50 h 145"/>
                <a:gd name="T96" fmla="*/ 90 w 96"/>
                <a:gd name="T97" fmla="*/ 50 h 145"/>
                <a:gd name="T98" fmla="*/ 29 w 96"/>
                <a:gd name="T99" fmla="*/ 42 h 145"/>
                <a:gd name="T100" fmla="*/ 61 w 96"/>
                <a:gd name="T101" fmla="*/ 42 h 145"/>
                <a:gd name="T102" fmla="*/ 86 w 96"/>
                <a:gd name="T103" fmla="*/ 42 h 145"/>
                <a:gd name="T104" fmla="*/ 73 w 96"/>
                <a:gd name="T105" fmla="*/ 40 h 145"/>
                <a:gd name="T106" fmla="*/ 41 w 96"/>
                <a:gd name="T107" fmla="*/ 35 h 145"/>
                <a:gd name="T108" fmla="*/ 78 w 96"/>
                <a:gd name="T109" fmla="*/ 32 h 145"/>
                <a:gd name="T110" fmla="*/ 7 w 96"/>
                <a:gd name="T111" fmla="*/ 27 h 145"/>
                <a:gd name="T112" fmla="*/ 61 w 96"/>
                <a:gd name="T113" fmla="*/ 27 h 145"/>
                <a:gd name="T114" fmla="*/ 86 w 96"/>
                <a:gd name="T115" fmla="*/ 30 h 145"/>
                <a:gd name="T116" fmla="*/ 29 w 96"/>
                <a:gd name="T117" fmla="*/ 25 h 145"/>
                <a:gd name="T118" fmla="*/ 66 w 96"/>
                <a:gd name="T119" fmla="*/ 2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 h="145">
                  <a:moveTo>
                    <a:pt x="96" y="145"/>
                  </a:moveTo>
                  <a:cubicBezTo>
                    <a:pt x="0" y="145"/>
                    <a:pt x="0" y="145"/>
                    <a:pt x="0" y="145"/>
                  </a:cubicBezTo>
                  <a:cubicBezTo>
                    <a:pt x="0" y="0"/>
                    <a:pt x="0" y="0"/>
                    <a:pt x="0" y="0"/>
                  </a:cubicBezTo>
                  <a:cubicBezTo>
                    <a:pt x="50" y="12"/>
                    <a:pt x="50" y="12"/>
                    <a:pt x="50" y="12"/>
                  </a:cubicBezTo>
                  <a:cubicBezTo>
                    <a:pt x="96" y="0"/>
                    <a:pt x="96" y="0"/>
                    <a:pt x="96" y="0"/>
                  </a:cubicBezTo>
                  <a:cubicBezTo>
                    <a:pt x="96" y="145"/>
                    <a:pt x="96" y="145"/>
                    <a:pt x="96" y="145"/>
                  </a:cubicBezTo>
                  <a:close/>
                  <a:moveTo>
                    <a:pt x="86" y="22"/>
                  </a:moveTo>
                  <a:cubicBezTo>
                    <a:pt x="86" y="23"/>
                    <a:pt x="86" y="24"/>
                    <a:pt x="86" y="25"/>
                  </a:cubicBezTo>
                  <a:cubicBezTo>
                    <a:pt x="87" y="25"/>
                    <a:pt x="88" y="25"/>
                    <a:pt x="90" y="25"/>
                  </a:cubicBezTo>
                  <a:cubicBezTo>
                    <a:pt x="90" y="24"/>
                    <a:pt x="90" y="23"/>
                    <a:pt x="90" y="22"/>
                  </a:cubicBezTo>
                  <a:cubicBezTo>
                    <a:pt x="88" y="22"/>
                    <a:pt x="87" y="22"/>
                    <a:pt x="86" y="22"/>
                  </a:cubicBezTo>
                  <a:close/>
                  <a:moveTo>
                    <a:pt x="13" y="22"/>
                  </a:moveTo>
                  <a:cubicBezTo>
                    <a:pt x="13" y="23"/>
                    <a:pt x="13" y="24"/>
                    <a:pt x="13" y="25"/>
                  </a:cubicBezTo>
                  <a:cubicBezTo>
                    <a:pt x="14" y="25"/>
                    <a:pt x="16" y="25"/>
                    <a:pt x="17" y="25"/>
                  </a:cubicBezTo>
                  <a:cubicBezTo>
                    <a:pt x="17" y="24"/>
                    <a:pt x="17" y="23"/>
                    <a:pt x="17" y="22"/>
                  </a:cubicBezTo>
                  <a:cubicBezTo>
                    <a:pt x="16" y="22"/>
                    <a:pt x="14" y="22"/>
                    <a:pt x="13" y="22"/>
                  </a:cubicBezTo>
                  <a:close/>
                  <a:moveTo>
                    <a:pt x="13" y="17"/>
                  </a:moveTo>
                  <a:cubicBezTo>
                    <a:pt x="13" y="18"/>
                    <a:pt x="13" y="19"/>
                    <a:pt x="13" y="20"/>
                  </a:cubicBezTo>
                  <a:cubicBezTo>
                    <a:pt x="14" y="20"/>
                    <a:pt x="16" y="20"/>
                    <a:pt x="17" y="20"/>
                  </a:cubicBezTo>
                  <a:cubicBezTo>
                    <a:pt x="17" y="19"/>
                    <a:pt x="17" y="18"/>
                    <a:pt x="17" y="17"/>
                  </a:cubicBezTo>
                  <a:cubicBezTo>
                    <a:pt x="16" y="17"/>
                    <a:pt x="14" y="17"/>
                    <a:pt x="13" y="17"/>
                  </a:cubicBezTo>
                  <a:close/>
                  <a:moveTo>
                    <a:pt x="7" y="17"/>
                  </a:moveTo>
                  <a:cubicBezTo>
                    <a:pt x="7" y="20"/>
                    <a:pt x="7" y="20"/>
                    <a:pt x="7" y="20"/>
                  </a:cubicBezTo>
                  <a:cubicBezTo>
                    <a:pt x="11" y="20"/>
                    <a:pt x="11" y="20"/>
                    <a:pt x="11" y="20"/>
                  </a:cubicBezTo>
                  <a:cubicBezTo>
                    <a:pt x="11" y="17"/>
                    <a:pt x="11" y="17"/>
                    <a:pt x="11" y="17"/>
                  </a:cubicBezTo>
                  <a:cubicBezTo>
                    <a:pt x="7" y="17"/>
                    <a:pt x="7" y="17"/>
                    <a:pt x="7" y="17"/>
                  </a:cubicBezTo>
                  <a:close/>
                  <a:moveTo>
                    <a:pt x="19" y="17"/>
                  </a:moveTo>
                  <a:cubicBezTo>
                    <a:pt x="19" y="18"/>
                    <a:pt x="19" y="19"/>
                    <a:pt x="19" y="20"/>
                  </a:cubicBezTo>
                  <a:cubicBezTo>
                    <a:pt x="20" y="20"/>
                    <a:pt x="22" y="20"/>
                    <a:pt x="23" y="20"/>
                  </a:cubicBezTo>
                  <a:cubicBezTo>
                    <a:pt x="23" y="19"/>
                    <a:pt x="23" y="18"/>
                    <a:pt x="23" y="17"/>
                  </a:cubicBezTo>
                  <a:cubicBezTo>
                    <a:pt x="22" y="17"/>
                    <a:pt x="20" y="17"/>
                    <a:pt x="19" y="17"/>
                  </a:cubicBezTo>
                  <a:close/>
                  <a:moveTo>
                    <a:pt x="25" y="17"/>
                  </a:moveTo>
                  <a:cubicBezTo>
                    <a:pt x="25" y="18"/>
                    <a:pt x="25" y="19"/>
                    <a:pt x="25" y="20"/>
                  </a:cubicBezTo>
                  <a:cubicBezTo>
                    <a:pt x="26" y="20"/>
                    <a:pt x="28" y="20"/>
                    <a:pt x="29" y="20"/>
                  </a:cubicBezTo>
                  <a:cubicBezTo>
                    <a:pt x="29" y="19"/>
                    <a:pt x="29" y="18"/>
                    <a:pt x="29" y="17"/>
                  </a:cubicBezTo>
                  <a:cubicBezTo>
                    <a:pt x="28" y="17"/>
                    <a:pt x="26" y="17"/>
                    <a:pt x="25" y="17"/>
                  </a:cubicBezTo>
                  <a:close/>
                  <a:moveTo>
                    <a:pt x="31" y="17"/>
                  </a:moveTo>
                  <a:cubicBezTo>
                    <a:pt x="31" y="18"/>
                    <a:pt x="31" y="19"/>
                    <a:pt x="31" y="20"/>
                  </a:cubicBezTo>
                  <a:cubicBezTo>
                    <a:pt x="32" y="20"/>
                    <a:pt x="34" y="20"/>
                    <a:pt x="35" y="20"/>
                  </a:cubicBezTo>
                  <a:cubicBezTo>
                    <a:pt x="35" y="19"/>
                    <a:pt x="35" y="18"/>
                    <a:pt x="35" y="17"/>
                  </a:cubicBezTo>
                  <a:cubicBezTo>
                    <a:pt x="34" y="17"/>
                    <a:pt x="32" y="17"/>
                    <a:pt x="31" y="17"/>
                  </a:cubicBezTo>
                  <a:close/>
                  <a:moveTo>
                    <a:pt x="37" y="17"/>
                  </a:moveTo>
                  <a:cubicBezTo>
                    <a:pt x="37" y="18"/>
                    <a:pt x="37" y="19"/>
                    <a:pt x="37" y="20"/>
                  </a:cubicBezTo>
                  <a:cubicBezTo>
                    <a:pt x="38" y="20"/>
                    <a:pt x="40" y="20"/>
                    <a:pt x="41" y="20"/>
                  </a:cubicBezTo>
                  <a:cubicBezTo>
                    <a:pt x="41" y="19"/>
                    <a:pt x="41" y="18"/>
                    <a:pt x="41" y="17"/>
                  </a:cubicBezTo>
                  <a:cubicBezTo>
                    <a:pt x="40" y="17"/>
                    <a:pt x="38" y="17"/>
                    <a:pt x="37" y="17"/>
                  </a:cubicBezTo>
                  <a:close/>
                  <a:moveTo>
                    <a:pt x="55" y="17"/>
                  </a:moveTo>
                  <a:cubicBezTo>
                    <a:pt x="55" y="18"/>
                    <a:pt x="55" y="19"/>
                    <a:pt x="55" y="20"/>
                  </a:cubicBezTo>
                  <a:cubicBezTo>
                    <a:pt x="57" y="20"/>
                    <a:pt x="58" y="20"/>
                    <a:pt x="60" y="20"/>
                  </a:cubicBezTo>
                  <a:cubicBezTo>
                    <a:pt x="60" y="19"/>
                    <a:pt x="60" y="18"/>
                    <a:pt x="60" y="17"/>
                  </a:cubicBezTo>
                  <a:cubicBezTo>
                    <a:pt x="58" y="17"/>
                    <a:pt x="57" y="17"/>
                    <a:pt x="55" y="17"/>
                  </a:cubicBezTo>
                  <a:close/>
                  <a:moveTo>
                    <a:pt x="61" y="17"/>
                  </a:moveTo>
                  <a:cubicBezTo>
                    <a:pt x="61" y="18"/>
                    <a:pt x="61" y="19"/>
                    <a:pt x="61" y="20"/>
                  </a:cubicBezTo>
                  <a:cubicBezTo>
                    <a:pt x="63" y="20"/>
                    <a:pt x="64" y="20"/>
                    <a:pt x="66" y="20"/>
                  </a:cubicBezTo>
                  <a:cubicBezTo>
                    <a:pt x="66" y="19"/>
                    <a:pt x="66" y="18"/>
                    <a:pt x="66" y="17"/>
                  </a:cubicBezTo>
                  <a:cubicBezTo>
                    <a:pt x="64" y="17"/>
                    <a:pt x="63" y="17"/>
                    <a:pt x="61" y="17"/>
                  </a:cubicBezTo>
                  <a:close/>
                  <a:moveTo>
                    <a:pt x="73" y="17"/>
                  </a:moveTo>
                  <a:cubicBezTo>
                    <a:pt x="73" y="18"/>
                    <a:pt x="73" y="19"/>
                    <a:pt x="73" y="20"/>
                  </a:cubicBezTo>
                  <a:cubicBezTo>
                    <a:pt x="75" y="20"/>
                    <a:pt x="76" y="20"/>
                    <a:pt x="78" y="20"/>
                  </a:cubicBezTo>
                  <a:cubicBezTo>
                    <a:pt x="78" y="19"/>
                    <a:pt x="78" y="18"/>
                    <a:pt x="78" y="17"/>
                  </a:cubicBezTo>
                  <a:cubicBezTo>
                    <a:pt x="76" y="17"/>
                    <a:pt x="75" y="17"/>
                    <a:pt x="73" y="17"/>
                  </a:cubicBezTo>
                  <a:close/>
                  <a:moveTo>
                    <a:pt x="79" y="17"/>
                  </a:moveTo>
                  <a:cubicBezTo>
                    <a:pt x="79" y="18"/>
                    <a:pt x="79" y="19"/>
                    <a:pt x="79" y="20"/>
                  </a:cubicBezTo>
                  <a:cubicBezTo>
                    <a:pt x="81" y="20"/>
                    <a:pt x="82" y="20"/>
                    <a:pt x="84" y="20"/>
                  </a:cubicBezTo>
                  <a:cubicBezTo>
                    <a:pt x="84" y="19"/>
                    <a:pt x="84" y="18"/>
                    <a:pt x="84" y="17"/>
                  </a:cubicBezTo>
                  <a:cubicBezTo>
                    <a:pt x="82" y="17"/>
                    <a:pt x="81" y="17"/>
                    <a:pt x="79" y="17"/>
                  </a:cubicBezTo>
                  <a:close/>
                  <a:moveTo>
                    <a:pt x="86" y="17"/>
                  </a:moveTo>
                  <a:cubicBezTo>
                    <a:pt x="86" y="20"/>
                    <a:pt x="86" y="20"/>
                    <a:pt x="86" y="20"/>
                  </a:cubicBezTo>
                  <a:cubicBezTo>
                    <a:pt x="90" y="20"/>
                    <a:pt x="90" y="20"/>
                    <a:pt x="90" y="20"/>
                  </a:cubicBezTo>
                  <a:cubicBezTo>
                    <a:pt x="90" y="17"/>
                    <a:pt x="90" y="17"/>
                    <a:pt x="90" y="17"/>
                  </a:cubicBezTo>
                  <a:cubicBezTo>
                    <a:pt x="86" y="17"/>
                    <a:pt x="86" y="17"/>
                    <a:pt x="86" y="17"/>
                  </a:cubicBezTo>
                  <a:close/>
                  <a:moveTo>
                    <a:pt x="13" y="27"/>
                  </a:moveTo>
                  <a:cubicBezTo>
                    <a:pt x="13" y="28"/>
                    <a:pt x="13" y="29"/>
                    <a:pt x="13" y="30"/>
                  </a:cubicBezTo>
                  <a:cubicBezTo>
                    <a:pt x="14" y="30"/>
                    <a:pt x="16" y="30"/>
                    <a:pt x="17" y="30"/>
                  </a:cubicBezTo>
                  <a:cubicBezTo>
                    <a:pt x="17" y="29"/>
                    <a:pt x="17" y="28"/>
                    <a:pt x="17" y="27"/>
                  </a:cubicBezTo>
                  <a:cubicBezTo>
                    <a:pt x="16" y="27"/>
                    <a:pt x="14" y="27"/>
                    <a:pt x="13" y="27"/>
                  </a:cubicBezTo>
                  <a:close/>
                  <a:moveTo>
                    <a:pt x="13" y="42"/>
                  </a:moveTo>
                  <a:cubicBezTo>
                    <a:pt x="13" y="43"/>
                    <a:pt x="13" y="44"/>
                    <a:pt x="13" y="45"/>
                  </a:cubicBezTo>
                  <a:cubicBezTo>
                    <a:pt x="14" y="45"/>
                    <a:pt x="16" y="45"/>
                    <a:pt x="17" y="45"/>
                  </a:cubicBezTo>
                  <a:cubicBezTo>
                    <a:pt x="17" y="44"/>
                    <a:pt x="17" y="43"/>
                    <a:pt x="17" y="42"/>
                  </a:cubicBezTo>
                  <a:cubicBezTo>
                    <a:pt x="16" y="42"/>
                    <a:pt x="14" y="42"/>
                    <a:pt x="13" y="42"/>
                  </a:cubicBezTo>
                  <a:close/>
                  <a:moveTo>
                    <a:pt x="13" y="47"/>
                  </a:moveTo>
                  <a:cubicBezTo>
                    <a:pt x="13" y="48"/>
                    <a:pt x="13" y="49"/>
                    <a:pt x="13" y="50"/>
                  </a:cubicBezTo>
                  <a:cubicBezTo>
                    <a:pt x="14" y="50"/>
                    <a:pt x="16" y="50"/>
                    <a:pt x="17" y="50"/>
                  </a:cubicBezTo>
                  <a:cubicBezTo>
                    <a:pt x="17" y="49"/>
                    <a:pt x="17" y="48"/>
                    <a:pt x="17" y="47"/>
                  </a:cubicBezTo>
                  <a:cubicBezTo>
                    <a:pt x="16" y="47"/>
                    <a:pt x="14" y="47"/>
                    <a:pt x="13" y="47"/>
                  </a:cubicBezTo>
                  <a:close/>
                  <a:moveTo>
                    <a:pt x="13" y="52"/>
                  </a:moveTo>
                  <a:cubicBezTo>
                    <a:pt x="13" y="53"/>
                    <a:pt x="13" y="54"/>
                    <a:pt x="13" y="55"/>
                  </a:cubicBezTo>
                  <a:cubicBezTo>
                    <a:pt x="14" y="55"/>
                    <a:pt x="16" y="55"/>
                    <a:pt x="17" y="55"/>
                  </a:cubicBezTo>
                  <a:cubicBezTo>
                    <a:pt x="17" y="54"/>
                    <a:pt x="17" y="53"/>
                    <a:pt x="17" y="52"/>
                  </a:cubicBezTo>
                  <a:cubicBezTo>
                    <a:pt x="16" y="52"/>
                    <a:pt x="14" y="52"/>
                    <a:pt x="13" y="52"/>
                  </a:cubicBezTo>
                  <a:close/>
                  <a:moveTo>
                    <a:pt x="13" y="62"/>
                  </a:moveTo>
                  <a:cubicBezTo>
                    <a:pt x="13" y="63"/>
                    <a:pt x="13" y="64"/>
                    <a:pt x="13" y="65"/>
                  </a:cubicBezTo>
                  <a:cubicBezTo>
                    <a:pt x="14" y="65"/>
                    <a:pt x="16" y="65"/>
                    <a:pt x="17" y="65"/>
                  </a:cubicBezTo>
                  <a:cubicBezTo>
                    <a:pt x="17" y="64"/>
                    <a:pt x="17" y="63"/>
                    <a:pt x="17" y="62"/>
                  </a:cubicBezTo>
                  <a:cubicBezTo>
                    <a:pt x="16" y="62"/>
                    <a:pt x="14" y="62"/>
                    <a:pt x="13" y="62"/>
                  </a:cubicBezTo>
                  <a:close/>
                  <a:moveTo>
                    <a:pt x="13" y="77"/>
                  </a:moveTo>
                  <a:cubicBezTo>
                    <a:pt x="13" y="77"/>
                    <a:pt x="13" y="78"/>
                    <a:pt x="13" y="79"/>
                  </a:cubicBezTo>
                  <a:cubicBezTo>
                    <a:pt x="14" y="79"/>
                    <a:pt x="16" y="79"/>
                    <a:pt x="17" y="79"/>
                  </a:cubicBezTo>
                  <a:cubicBezTo>
                    <a:pt x="17" y="78"/>
                    <a:pt x="17" y="77"/>
                    <a:pt x="17" y="77"/>
                  </a:cubicBezTo>
                  <a:cubicBezTo>
                    <a:pt x="16" y="77"/>
                    <a:pt x="14" y="77"/>
                    <a:pt x="13" y="77"/>
                  </a:cubicBezTo>
                  <a:close/>
                  <a:moveTo>
                    <a:pt x="13" y="91"/>
                  </a:moveTo>
                  <a:cubicBezTo>
                    <a:pt x="13" y="92"/>
                    <a:pt x="13" y="93"/>
                    <a:pt x="13" y="94"/>
                  </a:cubicBezTo>
                  <a:cubicBezTo>
                    <a:pt x="14" y="94"/>
                    <a:pt x="16" y="94"/>
                    <a:pt x="17" y="94"/>
                  </a:cubicBezTo>
                  <a:cubicBezTo>
                    <a:pt x="17" y="93"/>
                    <a:pt x="17" y="92"/>
                    <a:pt x="17" y="91"/>
                  </a:cubicBezTo>
                  <a:cubicBezTo>
                    <a:pt x="16" y="91"/>
                    <a:pt x="14" y="91"/>
                    <a:pt x="13" y="91"/>
                  </a:cubicBezTo>
                  <a:close/>
                  <a:moveTo>
                    <a:pt x="13" y="101"/>
                  </a:moveTo>
                  <a:cubicBezTo>
                    <a:pt x="13" y="102"/>
                    <a:pt x="13" y="103"/>
                    <a:pt x="13" y="104"/>
                  </a:cubicBezTo>
                  <a:cubicBezTo>
                    <a:pt x="14" y="104"/>
                    <a:pt x="16" y="104"/>
                    <a:pt x="17" y="104"/>
                  </a:cubicBezTo>
                  <a:cubicBezTo>
                    <a:pt x="17" y="103"/>
                    <a:pt x="17" y="102"/>
                    <a:pt x="17" y="101"/>
                  </a:cubicBezTo>
                  <a:cubicBezTo>
                    <a:pt x="16" y="101"/>
                    <a:pt x="14" y="101"/>
                    <a:pt x="13" y="101"/>
                  </a:cubicBezTo>
                  <a:close/>
                  <a:moveTo>
                    <a:pt x="13" y="106"/>
                  </a:moveTo>
                  <a:cubicBezTo>
                    <a:pt x="13" y="107"/>
                    <a:pt x="13" y="108"/>
                    <a:pt x="13" y="109"/>
                  </a:cubicBezTo>
                  <a:cubicBezTo>
                    <a:pt x="14" y="109"/>
                    <a:pt x="16" y="109"/>
                    <a:pt x="17" y="109"/>
                  </a:cubicBezTo>
                  <a:cubicBezTo>
                    <a:pt x="17" y="108"/>
                    <a:pt x="17" y="107"/>
                    <a:pt x="17" y="106"/>
                  </a:cubicBezTo>
                  <a:cubicBezTo>
                    <a:pt x="16" y="106"/>
                    <a:pt x="14" y="106"/>
                    <a:pt x="13" y="106"/>
                  </a:cubicBezTo>
                  <a:close/>
                  <a:moveTo>
                    <a:pt x="13" y="111"/>
                  </a:moveTo>
                  <a:cubicBezTo>
                    <a:pt x="13" y="112"/>
                    <a:pt x="13" y="113"/>
                    <a:pt x="13" y="114"/>
                  </a:cubicBezTo>
                  <a:cubicBezTo>
                    <a:pt x="14" y="114"/>
                    <a:pt x="16" y="114"/>
                    <a:pt x="17" y="114"/>
                  </a:cubicBezTo>
                  <a:cubicBezTo>
                    <a:pt x="17" y="113"/>
                    <a:pt x="17" y="112"/>
                    <a:pt x="17" y="111"/>
                  </a:cubicBezTo>
                  <a:cubicBezTo>
                    <a:pt x="16" y="111"/>
                    <a:pt x="14" y="111"/>
                    <a:pt x="13" y="111"/>
                  </a:cubicBezTo>
                  <a:close/>
                  <a:moveTo>
                    <a:pt x="13" y="116"/>
                  </a:moveTo>
                  <a:cubicBezTo>
                    <a:pt x="13" y="117"/>
                    <a:pt x="13" y="118"/>
                    <a:pt x="13" y="119"/>
                  </a:cubicBezTo>
                  <a:cubicBezTo>
                    <a:pt x="14" y="119"/>
                    <a:pt x="16" y="119"/>
                    <a:pt x="17" y="119"/>
                  </a:cubicBezTo>
                  <a:cubicBezTo>
                    <a:pt x="17" y="118"/>
                    <a:pt x="17" y="117"/>
                    <a:pt x="17" y="116"/>
                  </a:cubicBezTo>
                  <a:cubicBezTo>
                    <a:pt x="16" y="116"/>
                    <a:pt x="14" y="116"/>
                    <a:pt x="13" y="116"/>
                  </a:cubicBezTo>
                  <a:close/>
                  <a:moveTo>
                    <a:pt x="79" y="121"/>
                  </a:moveTo>
                  <a:cubicBezTo>
                    <a:pt x="79" y="122"/>
                    <a:pt x="79" y="123"/>
                    <a:pt x="79" y="124"/>
                  </a:cubicBezTo>
                  <a:cubicBezTo>
                    <a:pt x="81" y="124"/>
                    <a:pt x="82" y="124"/>
                    <a:pt x="84" y="124"/>
                  </a:cubicBezTo>
                  <a:cubicBezTo>
                    <a:pt x="84" y="123"/>
                    <a:pt x="84" y="122"/>
                    <a:pt x="84" y="121"/>
                  </a:cubicBezTo>
                  <a:cubicBezTo>
                    <a:pt x="82" y="121"/>
                    <a:pt x="81" y="121"/>
                    <a:pt x="79" y="121"/>
                  </a:cubicBezTo>
                  <a:close/>
                  <a:moveTo>
                    <a:pt x="86" y="121"/>
                  </a:moveTo>
                  <a:cubicBezTo>
                    <a:pt x="86" y="124"/>
                    <a:pt x="86" y="124"/>
                    <a:pt x="86" y="124"/>
                  </a:cubicBezTo>
                  <a:cubicBezTo>
                    <a:pt x="90" y="124"/>
                    <a:pt x="90" y="124"/>
                    <a:pt x="90" y="124"/>
                  </a:cubicBezTo>
                  <a:cubicBezTo>
                    <a:pt x="90" y="121"/>
                    <a:pt x="90" y="121"/>
                    <a:pt x="90" y="121"/>
                  </a:cubicBezTo>
                  <a:cubicBezTo>
                    <a:pt x="86" y="121"/>
                    <a:pt x="86" y="121"/>
                    <a:pt x="86" y="121"/>
                  </a:cubicBezTo>
                  <a:close/>
                  <a:moveTo>
                    <a:pt x="7" y="116"/>
                  </a:moveTo>
                  <a:cubicBezTo>
                    <a:pt x="7" y="117"/>
                    <a:pt x="7" y="118"/>
                    <a:pt x="7" y="119"/>
                  </a:cubicBezTo>
                  <a:cubicBezTo>
                    <a:pt x="8" y="119"/>
                    <a:pt x="10" y="119"/>
                    <a:pt x="11" y="119"/>
                  </a:cubicBezTo>
                  <a:cubicBezTo>
                    <a:pt x="11" y="118"/>
                    <a:pt x="11" y="117"/>
                    <a:pt x="11" y="116"/>
                  </a:cubicBezTo>
                  <a:cubicBezTo>
                    <a:pt x="10" y="116"/>
                    <a:pt x="8" y="116"/>
                    <a:pt x="7" y="116"/>
                  </a:cubicBezTo>
                  <a:close/>
                  <a:moveTo>
                    <a:pt x="19" y="116"/>
                  </a:moveTo>
                  <a:cubicBezTo>
                    <a:pt x="19" y="117"/>
                    <a:pt x="19" y="118"/>
                    <a:pt x="19" y="119"/>
                  </a:cubicBezTo>
                  <a:cubicBezTo>
                    <a:pt x="20" y="119"/>
                    <a:pt x="22" y="119"/>
                    <a:pt x="23" y="119"/>
                  </a:cubicBezTo>
                  <a:cubicBezTo>
                    <a:pt x="23" y="118"/>
                    <a:pt x="23" y="117"/>
                    <a:pt x="23" y="116"/>
                  </a:cubicBezTo>
                  <a:cubicBezTo>
                    <a:pt x="22" y="116"/>
                    <a:pt x="20" y="116"/>
                    <a:pt x="19" y="116"/>
                  </a:cubicBezTo>
                  <a:close/>
                  <a:moveTo>
                    <a:pt x="25" y="116"/>
                  </a:moveTo>
                  <a:cubicBezTo>
                    <a:pt x="25" y="117"/>
                    <a:pt x="25" y="118"/>
                    <a:pt x="25" y="119"/>
                  </a:cubicBezTo>
                  <a:cubicBezTo>
                    <a:pt x="26" y="119"/>
                    <a:pt x="28" y="119"/>
                    <a:pt x="29" y="119"/>
                  </a:cubicBezTo>
                  <a:cubicBezTo>
                    <a:pt x="29" y="118"/>
                    <a:pt x="29" y="117"/>
                    <a:pt x="29" y="116"/>
                  </a:cubicBezTo>
                  <a:cubicBezTo>
                    <a:pt x="28" y="116"/>
                    <a:pt x="26" y="116"/>
                    <a:pt x="25" y="116"/>
                  </a:cubicBezTo>
                  <a:close/>
                  <a:moveTo>
                    <a:pt x="37" y="116"/>
                  </a:moveTo>
                  <a:cubicBezTo>
                    <a:pt x="37" y="117"/>
                    <a:pt x="37" y="118"/>
                    <a:pt x="37" y="119"/>
                  </a:cubicBezTo>
                  <a:cubicBezTo>
                    <a:pt x="38" y="119"/>
                    <a:pt x="40" y="119"/>
                    <a:pt x="41" y="119"/>
                  </a:cubicBezTo>
                  <a:cubicBezTo>
                    <a:pt x="41" y="118"/>
                    <a:pt x="41" y="117"/>
                    <a:pt x="41" y="116"/>
                  </a:cubicBezTo>
                  <a:cubicBezTo>
                    <a:pt x="40" y="116"/>
                    <a:pt x="38" y="116"/>
                    <a:pt x="37" y="116"/>
                  </a:cubicBezTo>
                  <a:close/>
                  <a:moveTo>
                    <a:pt x="43" y="116"/>
                  </a:moveTo>
                  <a:cubicBezTo>
                    <a:pt x="43" y="117"/>
                    <a:pt x="43" y="118"/>
                    <a:pt x="43" y="119"/>
                  </a:cubicBezTo>
                  <a:cubicBezTo>
                    <a:pt x="45" y="119"/>
                    <a:pt x="46" y="119"/>
                    <a:pt x="47" y="119"/>
                  </a:cubicBezTo>
                  <a:cubicBezTo>
                    <a:pt x="47" y="118"/>
                    <a:pt x="47" y="117"/>
                    <a:pt x="47" y="116"/>
                  </a:cubicBezTo>
                  <a:cubicBezTo>
                    <a:pt x="46" y="116"/>
                    <a:pt x="45" y="116"/>
                    <a:pt x="43" y="116"/>
                  </a:cubicBezTo>
                  <a:close/>
                  <a:moveTo>
                    <a:pt x="49" y="116"/>
                  </a:moveTo>
                  <a:cubicBezTo>
                    <a:pt x="49" y="117"/>
                    <a:pt x="49" y="118"/>
                    <a:pt x="49" y="119"/>
                  </a:cubicBezTo>
                  <a:cubicBezTo>
                    <a:pt x="51" y="119"/>
                    <a:pt x="52" y="119"/>
                    <a:pt x="53" y="119"/>
                  </a:cubicBezTo>
                  <a:cubicBezTo>
                    <a:pt x="53" y="118"/>
                    <a:pt x="53" y="117"/>
                    <a:pt x="53" y="116"/>
                  </a:cubicBezTo>
                  <a:cubicBezTo>
                    <a:pt x="52" y="116"/>
                    <a:pt x="51" y="116"/>
                    <a:pt x="49" y="116"/>
                  </a:cubicBezTo>
                  <a:close/>
                  <a:moveTo>
                    <a:pt x="55" y="116"/>
                  </a:moveTo>
                  <a:cubicBezTo>
                    <a:pt x="55" y="117"/>
                    <a:pt x="55" y="118"/>
                    <a:pt x="55" y="119"/>
                  </a:cubicBezTo>
                  <a:cubicBezTo>
                    <a:pt x="57" y="119"/>
                    <a:pt x="58" y="119"/>
                    <a:pt x="60" y="119"/>
                  </a:cubicBezTo>
                  <a:cubicBezTo>
                    <a:pt x="60" y="118"/>
                    <a:pt x="60" y="117"/>
                    <a:pt x="60" y="116"/>
                  </a:cubicBezTo>
                  <a:cubicBezTo>
                    <a:pt x="58" y="116"/>
                    <a:pt x="57" y="116"/>
                    <a:pt x="55" y="116"/>
                  </a:cubicBezTo>
                  <a:close/>
                  <a:moveTo>
                    <a:pt x="61" y="116"/>
                  </a:moveTo>
                  <a:cubicBezTo>
                    <a:pt x="61" y="117"/>
                    <a:pt x="61" y="118"/>
                    <a:pt x="61" y="119"/>
                  </a:cubicBezTo>
                  <a:cubicBezTo>
                    <a:pt x="63" y="119"/>
                    <a:pt x="64" y="119"/>
                    <a:pt x="66" y="119"/>
                  </a:cubicBezTo>
                  <a:cubicBezTo>
                    <a:pt x="66" y="118"/>
                    <a:pt x="66" y="117"/>
                    <a:pt x="66" y="116"/>
                  </a:cubicBezTo>
                  <a:cubicBezTo>
                    <a:pt x="64" y="116"/>
                    <a:pt x="63" y="116"/>
                    <a:pt x="61" y="116"/>
                  </a:cubicBezTo>
                  <a:close/>
                  <a:moveTo>
                    <a:pt x="79" y="116"/>
                  </a:moveTo>
                  <a:cubicBezTo>
                    <a:pt x="79" y="117"/>
                    <a:pt x="79" y="118"/>
                    <a:pt x="79" y="119"/>
                  </a:cubicBezTo>
                  <a:cubicBezTo>
                    <a:pt x="81" y="119"/>
                    <a:pt x="82" y="119"/>
                    <a:pt x="84" y="119"/>
                  </a:cubicBezTo>
                  <a:cubicBezTo>
                    <a:pt x="84" y="118"/>
                    <a:pt x="84" y="117"/>
                    <a:pt x="84" y="116"/>
                  </a:cubicBezTo>
                  <a:cubicBezTo>
                    <a:pt x="82" y="116"/>
                    <a:pt x="81" y="116"/>
                    <a:pt x="79" y="116"/>
                  </a:cubicBezTo>
                  <a:close/>
                  <a:moveTo>
                    <a:pt x="86" y="116"/>
                  </a:moveTo>
                  <a:cubicBezTo>
                    <a:pt x="86" y="117"/>
                    <a:pt x="86" y="118"/>
                    <a:pt x="86" y="119"/>
                  </a:cubicBezTo>
                  <a:cubicBezTo>
                    <a:pt x="87" y="119"/>
                    <a:pt x="88" y="119"/>
                    <a:pt x="90" y="119"/>
                  </a:cubicBezTo>
                  <a:cubicBezTo>
                    <a:pt x="90" y="118"/>
                    <a:pt x="90" y="117"/>
                    <a:pt x="90" y="116"/>
                  </a:cubicBezTo>
                  <a:cubicBezTo>
                    <a:pt x="88" y="116"/>
                    <a:pt x="87" y="116"/>
                    <a:pt x="86" y="116"/>
                  </a:cubicBezTo>
                  <a:close/>
                  <a:moveTo>
                    <a:pt x="19" y="111"/>
                  </a:moveTo>
                  <a:cubicBezTo>
                    <a:pt x="19" y="112"/>
                    <a:pt x="19" y="113"/>
                    <a:pt x="19" y="114"/>
                  </a:cubicBezTo>
                  <a:cubicBezTo>
                    <a:pt x="20" y="114"/>
                    <a:pt x="22" y="114"/>
                    <a:pt x="23" y="114"/>
                  </a:cubicBezTo>
                  <a:cubicBezTo>
                    <a:pt x="23" y="113"/>
                    <a:pt x="23" y="112"/>
                    <a:pt x="23" y="111"/>
                  </a:cubicBezTo>
                  <a:cubicBezTo>
                    <a:pt x="22" y="111"/>
                    <a:pt x="20" y="111"/>
                    <a:pt x="19" y="111"/>
                  </a:cubicBezTo>
                  <a:close/>
                  <a:moveTo>
                    <a:pt x="25" y="111"/>
                  </a:moveTo>
                  <a:cubicBezTo>
                    <a:pt x="25" y="112"/>
                    <a:pt x="25" y="113"/>
                    <a:pt x="25" y="114"/>
                  </a:cubicBezTo>
                  <a:cubicBezTo>
                    <a:pt x="26" y="114"/>
                    <a:pt x="28" y="114"/>
                    <a:pt x="29" y="114"/>
                  </a:cubicBezTo>
                  <a:cubicBezTo>
                    <a:pt x="29" y="113"/>
                    <a:pt x="29" y="112"/>
                    <a:pt x="29" y="111"/>
                  </a:cubicBezTo>
                  <a:cubicBezTo>
                    <a:pt x="28" y="111"/>
                    <a:pt x="26" y="111"/>
                    <a:pt x="25" y="111"/>
                  </a:cubicBezTo>
                  <a:close/>
                  <a:moveTo>
                    <a:pt x="37" y="111"/>
                  </a:moveTo>
                  <a:cubicBezTo>
                    <a:pt x="37" y="112"/>
                    <a:pt x="37" y="113"/>
                    <a:pt x="37" y="114"/>
                  </a:cubicBezTo>
                  <a:cubicBezTo>
                    <a:pt x="38" y="114"/>
                    <a:pt x="40" y="114"/>
                    <a:pt x="41" y="114"/>
                  </a:cubicBezTo>
                  <a:cubicBezTo>
                    <a:pt x="41" y="113"/>
                    <a:pt x="41" y="112"/>
                    <a:pt x="41" y="111"/>
                  </a:cubicBezTo>
                  <a:cubicBezTo>
                    <a:pt x="40" y="111"/>
                    <a:pt x="38" y="111"/>
                    <a:pt x="37" y="111"/>
                  </a:cubicBezTo>
                  <a:close/>
                  <a:moveTo>
                    <a:pt x="55" y="111"/>
                  </a:moveTo>
                  <a:cubicBezTo>
                    <a:pt x="55" y="112"/>
                    <a:pt x="55" y="113"/>
                    <a:pt x="55" y="114"/>
                  </a:cubicBezTo>
                  <a:cubicBezTo>
                    <a:pt x="57" y="114"/>
                    <a:pt x="58" y="114"/>
                    <a:pt x="60" y="114"/>
                  </a:cubicBezTo>
                  <a:cubicBezTo>
                    <a:pt x="60" y="113"/>
                    <a:pt x="60" y="112"/>
                    <a:pt x="60" y="111"/>
                  </a:cubicBezTo>
                  <a:cubicBezTo>
                    <a:pt x="58" y="111"/>
                    <a:pt x="57" y="111"/>
                    <a:pt x="55" y="111"/>
                  </a:cubicBezTo>
                  <a:close/>
                  <a:moveTo>
                    <a:pt x="61" y="111"/>
                  </a:moveTo>
                  <a:cubicBezTo>
                    <a:pt x="61" y="112"/>
                    <a:pt x="61" y="113"/>
                    <a:pt x="61" y="114"/>
                  </a:cubicBezTo>
                  <a:cubicBezTo>
                    <a:pt x="63" y="114"/>
                    <a:pt x="64" y="114"/>
                    <a:pt x="66" y="114"/>
                  </a:cubicBezTo>
                  <a:cubicBezTo>
                    <a:pt x="66" y="113"/>
                    <a:pt x="66" y="112"/>
                    <a:pt x="66" y="111"/>
                  </a:cubicBezTo>
                  <a:cubicBezTo>
                    <a:pt x="64" y="111"/>
                    <a:pt x="63" y="111"/>
                    <a:pt x="61" y="111"/>
                  </a:cubicBezTo>
                  <a:close/>
                  <a:moveTo>
                    <a:pt x="79" y="111"/>
                  </a:moveTo>
                  <a:cubicBezTo>
                    <a:pt x="79" y="112"/>
                    <a:pt x="79" y="113"/>
                    <a:pt x="79" y="114"/>
                  </a:cubicBezTo>
                  <a:cubicBezTo>
                    <a:pt x="81" y="114"/>
                    <a:pt x="82" y="114"/>
                    <a:pt x="84" y="114"/>
                  </a:cubicBezTo>
                  <a:cubicBezTo>
                    <a:pt x="84" y="113"/>
                    <a:pt x="84" y="112"/>
                    <a:pt x="84" y="111"/>
                  </a:cubicBezTo>
                  <a:cubicBezTo>
                    <a:pt x="82" y="111"/>
                    <a:pt x="81" y="111"/>
                    <a:pt x="79" y="111"/>
                  </a:cubicBezTo>
                  <a:close/>
                  <a:moveTo>
                    <a:pt x="86" y="111"/>
                  </a:moveTo>
                  <a:cubicBezTo>
                    <a:pt x="86" y="112"/>
                    <a:pt x="86" y="113"/>
                    <a:pt x="86" y="114"/>
                  </a:cubicBezTo>
                  <a:cubicBezTo>
                    <a:pt x="87" y="114"/>
                    <a:pt x="88" y="114"/>
                    <a:pt x="90" y="114"/>
                  </a:cubicBezTo>
                  <a:cubicBezTo>
                    <a:pt x="90" y="113"/>
                    <a:pt x="90" y="112"/>
                    <a:pt x="90" y="111"/>
                  </a:cubicBezTo>
                  <a:cubicBezTo>
                    <a:pt x="88" y="111"/>
                    <a:pt x="87" y="111"/>
                    <a:pt x="86" y="111"/>
                  </a:cubicBezTo>
                  <a:close/>
                  <a:moveTo>
                    <a:pt x="7" y="106"/>
                  </a:moveTo>
                  <a:cubicBezTo>
                    <a:pt x="7" y="107"/>
                    <a:pt x="7" y="108"/>
                    <a:pt x="7" y="109"/>
                  </a:cubicBezTo>
                  <a:cubicBezTo>
                    <a:pt x="8" y="109"/>
                    <a:pt x="10" y="109"/>
                    <a:pt x="11" y="109"/>
                  </a:cubicBezTo>
                  <a:cubicBezTo>
                    <a:pt x="11" y="108"/>
                    <a:pt x="11" y="107"/>
                    <a:pt x="11" y="106"/>
                  </a:cubicBezTo>
                  <a:cubicBezTo>
                    <a:pt x="10" y="106"/>
                    <a:pt x="8" y="106"/>
                    <a:pt x="7" y="106"/>
                  </a:cubicBezTo>
                  <a:close/>
                  <a:moveTo>
                    <a:pt x="19" y="106"/>
                  </a:moveTo>
                  <a:cubicBezTo>
                    <a:pt x="19" y="107"/>
                    <a:pt x="19" y="108"/>
                    <a:pt x="19" y="109"/>
                  </a:cubicBezTo>
                  <a:cubicBezTo>
                    <a:pt x="20" y="109"/>
                    <a:pt x="22" y="109"/>
                    <a:pt x="23" y="109"/>
                  </a:cubicBezTo>
                  <a:cubicBezTo>
                    <a:pt x="23" y="108"/>
                    <a:pt x="23" y="107"/>
                    <a:pt x="23" y="106"/>
                  </a:cubicBezTo>
                  <a:cubicBezTo>
                    <a:pt x="22" y="106"/>
                    <a:pt x="20" y="106"/>
                    <a:pt x="19" y="106"/>
                  </a:cubicBezTo>
                  <a:close/>
                  <a:moveTo>
                    <a:pt x="25" y="106"/>
                  </a:moveTo>
                  <a:cubicBezTo>
                    <a:pt x="25" y="107"/>
                    <a:pt x="25" y="108"/>
                    <a:pt x="25" y="109"/>
                  </a:cubicBezTo>
                  <a:cubicBezTo>
                    <a:pt x="26" y="109"/>
                    <a:pt x="28" y="109"/>
                    <a:pt x="29" y="109"/>
                  </a:cubicBezTo>
                  <a:cubicBezTo>
                    <a:pt x="29" y="108"/>
                    <a:pt x="29" y="107"/>
                    <a:pt x="29" y="106"/>
                  </a:cubicBezTo>
                  <a:cubicBezTo>
                    <a:pt x="28" y="106"/>
                    <a:pt x="26" y="106"/>
                    <a:pt x="25" y="106"/>
                  </a:cubicBezTo>
                  <a:close/>
                  <a:moveTo>
                    <a:pt x="31" y="106"/>
                  </a:moveTo>
                  <a:cubicBezTo>
                    <a:pt x="31" y="107"/>
                    <a:pt x="31" y="108"/>
                    <a:pt x="31" y="109"/>
                  </a:cubicBezTo>
                  <a:cubicBezTo>
                    <a:pt x="32" y="109"/>
                    <a:pt x="34" y="109"/>
                    <a:pt x="35" y="109"/>
                  </a:cubicBezTo>
                  <a:cubicBezTo>
                    <a:pt x="35" y="108"/>
                    <a:pt x="35" y="107"/>
                    <a:pt x="35" y="106"/>
                  </a:cubicBezTo>
                  <a:cubicBezTo>
                    <a:pt x="34" y="106"/>
                    <a:pt x="32" y="106"/>
                    <a:pt x="31" y="106"/>
                  </a:cubicBezTo>
                  <a:close/>
                  <a:moveTo>
                    <a:pt x="37" y="106"/>
                  </a:moveTo>
                  <a:cubicBezTo>
                    <a:pt x="37" y="107"/>
                    <a:pt x="37" y="108"/>
                    <a:pt x="37" y="109"/>
                  </a:cubicBezTo>
                  <a:cubicBezTo>
                    <a:pt x="38" y="109"/>
                    <a:pt x="40" y="109"/>
                    <a:pt x="41" y="109"/>
                  </a:cubicBezTo>
                  <a:cubicBezTo>
                    <a:pt x="41" y="108"/>
                    <a:pt x="41" y="107"/>
                    <a:pt x="41" y="106"/>
                  </a:cubicBezTo>
                  <a:cubicBezTo>
                    <a:pt x="40" y="106"/>
                    <a:pt x="38" y="106"/>
                    <a:pt x="37" y="106"/>
                  </a:cubicBezTo>
                  <a:close/>
                  <a:moveTo>
                    <a:pt x="43" y="106"/>
                  </a:moveTo>
                  <a:cubicBezTo>
                    <a:pt x="43" y="107"/>
                    <a:pt x="43" y="108"/>
                    <a:pt x="43" y="109"/>
                  </a:cubicBezTo>
                  <a:cubicBezTo>
                    <a:pt x="45" y="109"/>
                    <a:pt x="46" y="109"/>
                    <a:pt x="47" y="109"/>
                  </a:cubicBezTo>
                  <a:cubicBezTo>
                    <a:pt x="47" y="108"/>
                    <a:pt x="47" y="107"/>
                    <a:pt x="47" y="106"/>
                  </a:cubicBezTo>
                  <a:cubicBezTo>
                    <a:pt x="46" y="106"/>
                    <a:pt x="45" y="106"/>
                    <a:pt x="43" y="106"/>
                  </a:cubicBezTo>
                  <a:close/>
                  <a:moveTo>
                    <a:pt x="49" y="106"/>
                  </a:moveTo>
                  <a:cubicBezTo>
                    <a:pt x="49" y="107"/>
                    <a:pt x="49" y="108"/>
                    <a:pt x="49" y="109"/>
                  </a:cubicBezTo>
                  <a:cubicBezTo>
                    <a:pt x="51" y="109"/>
                    <a:pt x="52" y="109"/>
                    <a:pt x="53" y="109"/>
                  </a:cubicBezTo>
                  <a:cubicBezTo>
                    <a:pt x="53" y="108"/>
                    <a:pt x="53" y="107"/>
                    <a:pt x="53" y="106"/>
                  </a:cubicBezTo>
                  <a:cubicBezTo>
                    <a:pt x="52" y="106"/>
                    <a:pt x="51" y="106"/>
                    <a:pt x="49" y="106"/>
                  </a:cubicBezTo>
                  <a:close/>
                  <a:moveTo>
                    <a:pt x="61" y="106"/>
                  </a:moveTo>
                  <a:cubicBezTo>
                    <a:pt x="61" y="107"/>
                    <a:pt x="61" y="108"/>
                    <a:pt x="61" y="109"/>
                  </a:cubicBezTo>
                  <a:cubicBezTo>
                    <a:pt x="63" y="109"/>
                    <a:pt x="64" y="109"/>
                    <a:pt x="66" y="109"/>
                  </a:cubicBezTo>
                  <a:cubicBezTo>
                    <a:pt x="66" y="108"/>
                    <a:pt x="66" y="107"/>
                    <a:pt x="66" y="106"/>
                  </a:cubicBezTo>
                  <a:cubicBezTo>
                    <a:pt x="64" y="106"/>
                    <a:pt x="63" y="106"/>
                    <a:pt x="61" y="106"/>
                  </a:cubicBezTo>
                  <a:close/>
                  <a:moveTo>
                    <a:pt x="86" y="106"/>
                  </a:moveTo>
                  <a:cubicBezTo>
                    <a:pt x="86" y="107"/>
                    <a:pt x="86" y="108"/>
                    <a:pt x="86" y="109"/>
                  </a:cubicBezTo>
                  <a:cubicBezTo>
                    <a:pt x="87" y="109"/>
                    <a:pt x="88" y="109"/>
                    <a:pt x="90" y="109"/>
                  </a:cubicBezTo>
                  <a:cubicBezTo>
                    <a:pt x="90" y="108"/>
                    <a:pt x="90" y="107"/>
                    <a:pt x="90" y="106"/>
                  </a:cubicBezTo>
                  <a:cubicBezTo>
                    <a:pt x="88" y="106"/>
                    <a:pt x="87" y="106"/>
                    <a:pt x="86" y="106"/>
                  </a:cubicBezTo>
                  <a:close/>
                  <a:moveTo>
                    <a:pt x="7" y="101"/>
                  </a:moveTo>
                  <a:cubicBezTo>
                    <a:pt x="7" y="102"/>
                    <a:pt x="7" y="103"/>
                    <a:pt x="7" y="104"/>
                  </a:cubicBezTo>
                  <a:cubicBezTo>
                    <a:pt x="8" y="104"/>
                    <a:pt x="10" y="104"/>
                    <a:pt x="11" y="104"/>
                  </a:cubicBezTo>
                  <a:cubicBezTo>
                    <a:pt x="11" y="103"/>
                    <a:pt x="11" y="102"/>
                    <a:pt x="11" y="101"/>
                  </a:cubicBezTo>
                  <a:cubicBezTo>
                    <a:pt x="10" y="101"/>
                    <a:pt x="8" y="101"/>
                    <a:pt x="7" y="101"/>
                  </a:cubicBezTo>
                  <a:close/>
                  <a:moveTo>
                    <a:pt x="25" y="101"/>
                  </a:moveTo>
                  <a:cubicBezTo>
                    <a:pt x="25" y="102"/>
                    <a:pt x="25" y="103"/>
                    <a:pt x="25" y="104"/>
                  </a:cubicBezTo>
                  <a:cubicBezTo>
                    <a:pt x="26" y="104"/>
                    <a:pt x="28" y="104"/>
                    <a:pt x="29" y="104"/>
                  </a:cubicBezTo>
                  <a:cubicBezTo>
                    <a:pt x="29" y="103"/>
                    <a:pt x="29" y="102"/>
                    <a:pt x="29" y="101"/>
                  </a:cubicBezTo>
                  <a:cubicBezTo>
                    <a:pt x="28" y="101"/>
                    <a:pt x="26" y="101"/>
                    <a:pt x="25" y="101"/>
                  </a:cubicBezTo>
                  <a:close/>
                  <a:moveTo>
                    <a:pt x="31" y="101"/>
                  </a:moveTo>
                  <a:cubicBezTo>
                    <a:pt x="31" y="102"/>
                    <a:pt x="31" y="103"/>
                    <a:pt x="31" y="104"/>
                  </a:cubicBezTo>
                  <a:cubicBezTo>
                    <a:pt x="32" y="104"/>
                    <a:pt x="34" y="104"/>
                    <a:pt x="35" y="104"/>
                  </a:cubicBezTo>
                  <a:cubicBezTo>
                    <a:pt x="35" y="103"/>
                    <a:pt x="35" y="102"/>
                    <a:pt x="35" y="101"/>
                  </a:cubicBezTo>
                  <a:cubicBezTo>
                    <a:pt x="34" y="101"/>
                    <a:pt x="32" y="101"/>
                    <a:pt x="31" y="101"/>
                  </a:cubicBezTo>
                  <a:close/>
                  <a:moveTo>
                    <a:pt x="43" y="101"/>
                  </a:moveTo>
                  <a:cubicBezTo>
                    <a:pt x="43" y="102"/>
                    <a:pt x="43" y="103"/>
                    <a:pt x="43" y="104"/>
                  </a:cubicBezTo>
                  <a:cubicBezTo>
                    <a:pt x="45" y="104"/>
                    <a:pt x="46" y="104"/>
                    <a:pt x="47" y="104"/>
                  </a:cubicBezTo>
                  <a:cubicBezTo>
                    <a:pt x="47" y="103"/>
                    <a:pt x="47" y="102"/>
                    <a:pt x="47" y="101"/>
                  </a:cubicBezTo>
                  <a:cubicBezTo>
                    <a:pt x="46" y="101"/>
                    <a:pt x="45" y="101"/>
                    <a:pt x="43" y="101"/>
                  </a:cubicBezTo>
                  <a:close/>
                  <a:moveTo>
                    <a:pt x="49" y="101"/>
                  </a:moveTo>
                  <a:cubicBezTo>
                    <a:pt x="49" y="102"/>
                    <a:pt x="49" y="103"/>
                    <a:pt x="49" y="104"/>
                  </a:cubicBezTo>
                  <a:cubicBezTo>
                    <a:pt x="51" y="104"/>
                    <a:pt x="52" y="104"/>
                    <a:pt x="53" y="104"/>
                  </a:cubicBezTo>
                  <a:cubicBezTo>
                    <a:pt x="53" y="103"/>
                    <a:pt x="53" y="102"/>
                    <a:pt x="53" y="101"/>
                  </a:cubicBezTo>
                  <a:cubicBezTo>
                    <a:pt x="52" y="101"/>
                    <a:pt x="51" y="101"/>
                    <a:pt x="49" y="101"/>
                  </a:cubicBezTo>
                  <a:close/>
                  <a:moveTo>
                    <a:pt x="55" y="101"/>
                  </a:moveTo>
                  <a:cubicBezTo>
                    <a:pt x="55" y="102"/>
                    <a:pt x="55" y="103"/>
                    <a:pt x="55" y="104"/>
                  </a:cubicBezTo>
                  <a:cubicBezTo>
                    <a:pt x="57" y="104"/>
                    <a:pt x="58" y="104"/>
                    <a:pt x="60" y="104"/>
                  </a:cubicBezTo>
                  <a:cubicBezTo>
                    <a:pt x="60" y="103"/>
                    <a:pt x="60" y="102"/>
                    <a:pt x="60" y="101"/>
                  </a:cubicBezTo>
                  <a:cubicBezTo>
                    <a:pt x="58" y="101"/>
                    <a:pt x="57" y="101"/>
                    <a:pt x="55" y="101"/>
                  </a:cubicBezTo>
                  <a:close/>
                  <a:moveTo>
                    <a:pt x="61" y="101"/>
                  </a:moveTo>
                  <a:cubicBezTo>
                    <a:pt x="61" y="102"/>
                    <a:pt x="61" y="103"/>
                    <a:pt x="61" y="104"/>
                  </a:cubicBezTo>
                  <a:cubicBezTo>
                    <a:pt x="63" y="104"/>
                    <a:pt x="64" y="104"/>
                    <a:pt x="66" y="104"/>
                  </a:cubicBezTo>
                  <a:cubicBezTo>
                    <a:pt x="66" y="103"/>
                    <a:pt x="66" y="102"/>
                    <a:pt x="66" y="101"/>
                  </a:cubicBezTo>
                  <a:cubicBezTo>
                    <a:pt x="64" y="101"/>
                    <a:pt x="63" y="101"/>
                    <a:pt x="61" y="101"/>
                  </a:cubicBezTo>
                  <a:close/>
                  <a:moveTo>
                    <a:pt x="79" y="101"/>
                  </a:moveTo>
                  <a:cubicBezTo>
                    <a:pt x="79" y="102"/>
                    <a:pt x="79" y="103"/>
                    <a:pt x="79" y="104"/>
                  </a:cubicBezTo>
                  <a:cubicBezTo>
                    <a:pt x="81" y="104"/>
                    <a:pt x="82" y="104"/>
                    <a:pt x="84" y="104"/>
                  </a:cubicBezTo>
                  <a:cubicBezTo>
                    <a:pt x="84" y="103"/>
                    <a:pt x="84" y="102"/>
                    <a:pt x="84" y="101"/>
                  </a:cubicBezTo>
                  <a:cubicBezTo>
                    <a:pt x="82" y="101"/>
                    <a:pt x="81" y="101"/>
                    <a:pt x="79" y="101"/>
                  </a:cubicBezTo>
                  <a:close/>
                  <a:moveTo>
                    <a:pt x="86" y="101"/>
                  </a:moveTo>
                  <a:cubicBezTo>
                    <a:pt x="86" y="102"/>
                    <a:pt x="86" y="103"/>
                    <a:pt x="86" y="104"/>
                  </a:cubicBezTo>
                  <a:cubicBezTo>
                    <a:pt x="87" y="104"/>
                    <a:pt x="88" y="104"/>
                    <a:pt x="90" y="104"/>
                  </a:cubicBezTo>
                  <a:cubicBezTo>
                    <a:pt x="90" y="103"/>
                    <a:pt x="90" y="102"/>
                    <a:pt x="90" y="101"/>
                  </a:cubicBezTo>
                  <a:cubicBezTo>
                    <a:pt x="88" y="101"/>
                    <a:pt x="87" y="101"/>
                    <a:pt x="86" y="101"/>
                  </a:cubicBezTo>
                  <a:close/>
                  <a:moveTo>
                    <a:pt x="7" y="96"/>
                  </a:moveTo>
                  <a:cubicBezTo>
                    <a:pt x="7" y="97"/>
                    <a:pt x="7" y="98"/>
                    <a:pt x="7" y="99"/>
                  </a:cubicBezTo>
                  <a:cubicBezTo>
                    <a:pt x="8" y="99"/>
                    <a:pt x="10" y="99"/>
                    <a:pt x="11" y="99"/>
                  </a:cubicBezTo>
                  <a:cubicBezTo>
                    <a:pt x="11" y="98"/>
                    <a:pt x="11" y="97"/>
                    <a:pt x="11" y="96"/>
                  </a:cubicBezTo>
                  <a:cubicBezTo>
                    <a:pt x="10" y="96"/>
                    <a:pt x="8" y="96"/>
                    <a:pt x="7" y="96"/>
                  </a:cubicBezTo>
                  <a:close/>
                  <a:moveTo>
                    <a:pt x="25" y="96"/>
                  </a:moveTo>
                  <a:cubicBezTo>
                    <a:pt x="25" y="97"/>
                    <a:pt x="25" y="98"/>
                    <a:pt x="25" y="99"/>
                  </a:cubicBezTo>
                  <a:cubicBezTo>
                    <a:pt x="26" y="99"/>
                    <a:pt x="28" y="99"/>
                    <a:pt x="29" y="99"/>
                  </a:cubicBezTo>
                  <a:cubicBezTo>
                    <a:pt x="29" y="98"/>
                    <a:pt x="29" y="97"/>
                    <a:pt x="29" y="96"/>
                  </a:cubicBezTo>
                  <a:cubicBezTo>
                    <a:pt x="28" y="96"/>
                    <a:pt x="26" y="96"/>
                    <a:pt x="25" y="96"/>
                  </a:cubicBezTo>
                  <a:close/>
                  <a:moveTo>
                    <a:pt x="31" y="96"/>
                  </a:moveTo>
                  <a:cubicBezTo>
                    <a:pt x="31" y="97"/>
                    <a:pt x="31" y="98"/>
                    <a:pt x="31" y="99"/>
                  </a:cubicBezTo>
                  <a:cubicBezTo>
                    <a:pt x="32" y="99"/>
                    <a:pt x="34" y="99"/>
                    <a:pt x="35" y="99"/>
                  </a:cubicBezTo>
                  <a:cubicBezTo>
                    <a:pt x="35" y="98"/>
                    <a:pt x="35" y="97"/>
                    <a:pt x="35" y="96"/>
                  </a:cubicBezTo>
                  <a:cubicBezTo>
                    <a:pt x="34" y="96"/>
                    <a:pt x="32" y="96"/>
                    <a:pt x="31" y="96"/>
                  </a:cubicBezTo>
                  <a:close/>
                  <a:moveTo>
                    <a:pt x="37" y="96"/>
                  </a:moveTo>
                  <a:cubicBezTo>
                    <a:pt x="37" y="97"/>
                    <a:pt x="37" y="98"/>
                    <a:pt x="37" y="99"/>
                  </a:cubicBezTo>
                  <a:cubicBezTo>
                    <a:pt x="38" y="99"/>
                    <a:pt x="40" y="99"/>
                    <a:pt x="41" y="99"/>
                  </a:cubicBezTo>
                  <a:cubicBezTo>
                    <a:pt x="41" y="98"/>
                    <a:pt x="41" y="97"/>
                    <a:pt x="41" y="96"/>
                  </a:cubicBezTo>
                  <a:cubicBezTo>
                    <a:pt x="40" y="96"/>
                    <a:pt x="38" y="96"/>
                    <a:pt x="37" y="96"/>
                  </a:cubicBezTo>
                  <a:close/>
                  <a:moveTo>
                    <a:pt x="43" y="96"/>
                  </a:moveTo>
                  <a:cubicBezTo>
                    <a:pt x="43" y="97"/>
                    <a:pt x="43" y="98"/>
                    <a:pt x="43" y="99"/>
                  </a:cubicBezTo>
                  <a:cubicBezTo>
                    <a:pt x="45" y="99"/>
                    <a:pt x="46" y="99"/>
                    <a:pt x="47" y="99"/>
                  </a:cubicBezTo>
                  <a:cubicBezTo>
                    <a:pt x="47" y="98"/>
                    <a:pt x="47" y="97"/>
                    <a:pt x="47" y="96"/>
                  </a:cubicBezTo>
                  <a:cubicBezTo>
                    <a:pt x="46" y="96"/>
                    <a:pt x="45" y="96"/>
                    <a:pt x="43" y="96"/>
                  </a:cubicBezTo>
                  <a:close/>
                  <a:moveTo>
                    <a:pt x="49" y="96"/>
                  </a:moveTo>
                  <a:cubicBezTo>
                    <a:pt x="49" y="97"/>
                    <a:pt x="49" y="98"/>
                    <a:pt x="49" y="99"/>
                  </a:cubicBezTo>
                  <a:cubicBezTo>
                    <a:pt x="51" y="99"/>
                    <a:pt x="52" y="99"/>
                    <a:pt x="53" y="99"/>
                  </a:cubicBezTo>
                  <a:cubicBezTo>
                    <a:pt x="53" y="98"/>
                    <a:pt x="53" y="97"/>
                    <a:pt x="53" y="96"/>
                  </a:cubicBezTo>
                  <a:cubicBezTo>
                    <a:pt x="52" y="96"/>
                    <a:pt x="51" y="96"/>
                    <a:pt x="49" y="96"/>
                  </a:cubicBezTo>
                  <a:close/>
                  <a:moveTo>
                    <a:pt x="61" y="96"/>
                  </a:moveTo>
                  <a:cubicBezTo>
                    <a:pt x="61" y="97"/>
                    <a:pt x="61" y="98"/>
                    <a:pt x="61" y="99"/>
                  </a:cubicBezTo>
                  <a:cubicBezTo>
                    <a:pt x="63" y="99"/>
                    <a:pt x="64" y="99"/>
                    <a:pt x="66" y="99"/>
                  </a:cubicBezTo>
                  <a:cubicBezTo>
                    <a:pt x="66" y="98"/>
                    <a:pt x="66" y="97"/>
                    <a:pt x="66" y="96"/>
                  </a:cubicBezTo>
                  <a:cubicBezTo>
                    <a:pt x="64" y="96"/>
                    <a:pt x="63" y="96"/>
                    <a:pt x="61" y="96"/>
                  </a:cubicBezTo>
                  <a:close/>
                  <a:moveTo>
                    <a:pt x="73" y="96"/>
                  </a:moveTo>
                  <a:cubicBezTo>
                    <a:pt x="73" y="97"/>
                    <a:pt x="73" y="98"/>
                    <a:pt x="73" y="99"/>
                  </a:cubicBezTo>
                  <a:cubicBezTo>
                    <a:pt x="75" y="99"/>
                    <a:pt x="76" y="99"/>
                    <a:pt x="78" y="99"/>
                  </a:cubicBezTo>
                  <a:cubicBezTo>
                    <a:pt x="78" y="98"/>
                    <a:pt x="78" y="97"/>
                    <a:pt x="78" y="96"/>
                  </a:cubicBezTo>
                  <a:cubicBezTo>
                    <a:pt x="76" y="96"/>
                    <a:pt x="75" y="96"/>
                    <a:pt x="73" y="96"/>
                  </a:cubicBezTo>
                  <a:close/>
                  <a:moveTo>
                    <a:pt x="79" y="96"/>
                  </a:moveTo>
                  <a:cubicBezTo>
                    <a:pt x="79" y="97"/>
                    <a:pt x="79" y="98"/>
                    <a:pt x="79" y="99"/>
                  </a:cubicBezTo>
                  <a:cubicBezTo>
                    <a:pt x="81" y="99"/>
                    <a:pt x="82" y="99"/>
                    <a:pt x="84" y="99"/>
                  </a:cubicBezTo>
                  <a:cubicBezTo>
                    <a:pt x="84" y="98"/>
                    <a:pt x="84" y="97"/>
                    <a:pt x="84" y="96"/>
                  </a:cubicBezTo>
                  <a:cubicBezTo>
                    <a:pt x="82" y="96"/>
                    <a:pt x="81" y="96"/>
                    <a:pt x="79" y="96"/>
                  </a:cubicBezTo>
                  <a:close/>
                  <a:moveTo>
                    <a:pt x="86" y="96"/>
                  </a:moveTo>
                  <a:cubicBezTo>
                    <a:pt x="86" y="97"/>
                    <a:pt x="86" y="98"/>
                    <a:pt x="86" y="99"/>
                  </a:cubicBezTo>
                  <a:cubicBezTo>
                    <a:pt x="87" y="99"/>
                    <a:pt x="88" y="99"/>
                    <a:pt x="90" y="99"/>
                  </a:cubicBezTo>
                  <a:cubicBezTo>
                    <a:pt x="90" y="98"/>
                    <a:pt x="90" y="97"/>
                    <a:pt x="90" y="96"/>
                  </a:cubicBezTo>
                  <a:cubicBezTo>
                    <a:pt x="88" y="96"/>
                    <a:pt x="87" y="96"/>
                    <a:pt x="86" y="96"/>
                  </a:cubicBezTo>
                  <a:close/>
                  <a:moveTo>
                    <a:pt x="7" y="91"/>
                  </a:moveTo>
                  <a:cubicBezTo>
                    <a:pt x="7" y="92"/>
                    <a:pt x="7" y="93"/>
                    <a:pt x="7" y="94"/>
                  </a:cubicBezTo>
                  <a:cubicBezTo>
                    <a:pt x="8" y="94"/>
                    <a:pt x="10" y="94"/>
                    <a:pt x="11" y="94"/>
                  </a:cubicBezTo>
                  <a:cubicBezTo>
                    <a:pt x="11" y="93"/>
                    <a:pt x="11" y="92"/>
                    <a:pt x="11" y="91"/>
                  </a:cubicBezTo>
                  <a:cubicBezTo>
                    <a:pt x="10" y="91"/>
                    <a:pt x="8" y="91"/>
                    <a:pt x="7" y="91"/>
                  </a:cubicBezTo>
                  <a:close/>
                  <a:moveTo>
                    <a:pt x="19" y="91"/>
                  </a:moveTo>
                  <a:cubicBezTo>
                    <a:pt x="19" y="92"/>
                    <a:pt x="19" y="93"/>
                    <a:pt x="19" y="94"/>
                  </a:cubicBezTo>
                  <a:cubicBezTo>
                    <a:pt x="20" y="94"/>
                    <a:pt x="22" y="94"/>
                    <a:pt x="23" y="94"/>
                  </a:cubicBezTo>
                  <a:cubicBezTo>
                    <a:pt x="23" y="93"/>
                    <a:pt x="23" y="92"/>
                    <a:pt x="23" y="91"/>
                  </a:cubicBezTo>
                  <a:cubicBezTo>
                    <a:pt x="22" y="91"/>
                    <a:pt x="20" y="91"/>
                    <a:pt x="19" y="91"/>
                  </a:cubicBezTo>
                  <a:close/>
                  <a:moveTo>
                    <a:pt x="31" y="91"/>
                  </a:moveTo>
                  <a:cubicBezTo>
                    <a:pt x="31" y="92"/>
                    <a:pt x="31" y="93"/>
                    <a:pt x="31" y="94"/>
                  </a:cubicBezTo>
                  <a:cubicBezTo>
                    <a:pt x="32" y="94"/>
                    <a:pt x="34" y="94"/>
                    <a:pt x="35" y="94"/>
                  </a:cubicBezTo>
                  <a:cubicBezTo>
                    <a:pt x="35" y="93"/>
                    <a:pt x="35" y="92"/>
                    <a:pt x="35" y="91"/>
                  </a:cubicBezTo>
                  <a:cubicBezTo>
                    <a:pt x="34" y="91"/>
                    <a:pt x="32" y="91"/>
                    <a:pt x="31" y="91"/>
                  </a:cubicBezTo>
                  <a:close/>
                  <a:moveTo>
                    <a:pt x="37" y="91"/>
                  </a:moveTo>
                  <a:cubicBezTo>
                    <a:pt x="37" y="92"/>
                    <a:pt x="37" y="93"/>
                    <a:pt x="37" y="94"/>
                  </a:cubicBezTo>
                  <a:cubicBezTo>
                    <a:pt x="38" y="94"/>
                    <a:pt x="40" y="94"/>
                    <a:pt x="41" y="94"/>
                  </a:cubicBezTo>
                  <a:cubicBezTo>
                    <a:pt x="41" y="93"/>
                    <a:pt x="41" y="92"/>
                    <a:pt x="41" y="91"/>
                  </a:cubicBezTo>
                  <a:cubicBezTo>
                    <a:pt x="40" y="91"/>
                    <a:pt x="38" y="91"/>
                    <a:pt x="37" y="91"/>
                  </a:cubicBezTo>
                  <a:close/>
                  <a:moveTo>
                    <a:pt x="43" y="91"/>
                  </a:moveTo>
                  <a:cubicBezTo>
                    <a:pt x="43" y="92"/>
                    <a:pt x="43" y="93"/>
                    <a:pt x="43" y="94"/>
                  </a:cubicBezTo>
                  <a:cubicBezTo>
                    <a:pt x="45" y="94"/>
                    <a:pt x="46" y="94"/>
                    <a:pt x="47" y="94"/>
                  </a:cubicBezTo>
                  <a:cubicBezTo>
                    <a:pt x="47" y="93"/>
                    <a:pt x="47" y="92"/>
                    <a:pt x="47" y="91"/>
                  </a:cubicBezTo>
                  <a:cubicBezTo>
                    <a:pt x="46" y="91"/>
                    <a:pt x="45" y="91"/>
                    <a:pt x="43" y="91"/>
                  </a:cubicBezTo>
                  <a:close/>
                  <a:moveTo>
                    <a:pt x="55" y="91"/>
                  </a:moveTo>
                  <a:cubicBezTo>
                    <a:pt x="55" y="92"/>
                    <a:pt x="55" y="93"/>
                    <a:pt x="55" y="94"/>
                  </a:cubicBezTo>
                  <a:cubicBezTo>
                    <a:pt x="57" y="94"/>
                    <a:pt x="58" y="94"/>
                    <a:pt x="60" y="94"/>
                  </a:cubicBezTo>
                  <a:cubicBezTo>
                    <a:pt x="60" y="93"/>
                    <a:pt x="60" y="92"/>
                    <a:pt x="60" y="91"/>
                  </a:cubicBezTo>
                  <a:cubicBezTo>
                    <a:pt x="58" y="91"/>
                    <a:pt x="57" y="91"/>
                    <a:pt x="55" y="91"/>
                  </a:cubicBezTo>
                  <a:close/>
                  <a:moveTo>
                    <a:pt x="61" y="91"/>
                  </a:moveTo>
                  <a:cubicBezTo>
                    <a:pt x="61" y="92"/>
                    <a:pt x="61" y="93"/>
                    <a:pt x="61" y="94"/>
                  </a:cubicBezTo>
                  <a:cubicBezTo>
                    <a:pt x="63" y="94"/>
                    <a:pt x="64" y="94"/>
                    <a:pt x="66" y="94"/>
                  </a:cubicBezTo>
                  <a:cubicBezTo>
                    <a:pt x="66" y="93"/>
                    <a:pt x="66" y="92"/>
                    <a:pt x="66" y="91"/>
                  </a:cubicBezTo>
                  <a:cubicBezTo>
                    <a:pt x="64" y="91"/>
                    <a:pt x="63" y="91"/>
                    <a:pt x="61" y="91"/>
                  </a:cubicBezTo>
                  <a:close/>
                  <a:moveTo>
                    <a:pt x="67" y="91"/>
                  </a:moveTo>
                  <a:cubicBezTo>
                    <a:pt x="67" y="92"/>
                    <a:pt x="67" y="93"/>
                    <a:pt x="67" y="94"/>
                  </a:cubicBezTo>
                  <a:cubicBezTo>
                    <a:pt x="69" y="94"/>
                    <a:pt x="70" y="94"/>
                    <a:pt x="72" y="94"/>
                  </a:cubicBezTo>
                  <a:cubicBezTo>
                    <a:pt x="72" y="93"/>
                    <a:pt x="72" y="92"/>
                    <a:pt x="72" y="91"/>
                  </a:cubicBezTo>
                  <a:cubicBezTo>
                    <a:pt x="70" y="91"/>
                    <a:pt x="69" y="91"/>
                    <a:pt x="67" y="91"/>
                  </a:cubicBezTo>
                  <a:close/>
                  <a:moveTo>
                    <a:pt x="19" y="86"/>
                  </a:moveTo>
                  <a:cubicBezTo>
                    <a:pt x="19" y="87"/>
                    <a:pt x="19" y="88"/>
                    <a:pt x="19" y="89"/>
                  </a:cubicBezTo>
                  <a:cubicBezTo>
                    <a:pt x="20" y="89"/>
                    <a:pt x="22" y="89"/>
                    <a:pt x="23" y="89"/>
                  </a:cubicBezTo>
                  <a:cubicBezTo>
                    <a:pt x="23" y="88"/>
                    <a:pt x="23" y="87"/>
                    <a:pt x="23" y="86"/>
                  </a:cubicBezTo>
                  <a:cubicBezTo>
                    <a:pt x="22" y="86"/>
                    <a:pt x="20" y="86"/>
                    <a:pt x="19" y="86"/>
                  </a:cubicBezTo>
                  <a:close/>
                  <a:moveTo>
                    <a:pt x="25" y="86"/>
                  </a:moveTo>
                  <a:cubicBezTo>
                    <a:pt x="25" y="87"/>
                    <a:pt x="25" y="88"/>
                    <a:pt x="25" y="89"/>
                  </a:cubicBezTo>
                  <a:cubicBezTo>
                    <a:pt x="26" y="89"/>
                    <a:pt x="28" y="89"/>
                    <a:pt x="29" y="89"/>
                  </a:cubicBezTo>
                  <a:cubicBezTo>
                    <a:pt x="29" y="88"/>
                    <a:pt x="29" y="87"/>
                    <a:pt x="29" y="86"/>
                  </a:cubicBezTo>
                  <a:cubicBezTo>
                    <a:pt x="28" y="86"/>
                    <a:pt x="26" y="86"/>
                    <a:pt x="25" y="86"/>
                  </a:cubicBezTo>
                  <a:close/>
                  <a:moveTo>
                    <a:pt x="31" y="86"/>
                  </a:moveTo>
                  <a:cubicBezTo>
                    <a:pt x="31" y="87"/>
                    <a:pt x="31" y="88"/>
                    <a:pt x="31" y="89"/>
                  </a:cubicBezTo>
                  <a:cubicBezTo>
                    <a:pt x="32" y="89"/>
                    <a:pt x="34" y="89"/>
                    <a:pt x="35" y="89"/>
                  </a:cubicBezTo>
                  <a:cubicBezTo>
                    <a:pt x="35" y="88"/>
                    <a:pt x="35" y="87"/>
                    <a:pt x="35" y="86"/>
                  </a:cubicBezTo>
                  <a:cubicBezTo>
                    <a:pt x="34" y="86"/>
                    <a:pt x="32" y="86"/>
                    <a:pt x="31" y="86"/>
                  </a:cubicBezTo>
                  <a:close/>
                  <a:moveTo>
                    <a:pt x="37" y="86"/>
                  </a:moveTo>
                  <a:cubicBezTo>
                    <a:pt x="37" y="87"/>
                    <a:pt x="37" y="88"/>
                    <a:pt x="37" y="89"/>
                  </a:cubicBezTo>
                  <a:cubicBezTo>
                    <a:pt x="38" y="89"/>
                    <a:pt x="40" y="89"/>
                    <a:pt x="41" y="89"/>
                  </a:cubicBezTo>
                  <a:cubicBezTo>
                    <a:pt x="41" y="88"/>
                    <a:pt x="41" y="87"/>
                    <a:pt x="41" y="86"/>
                  </a:cubicBezTo>
                  <a:cubicBezTo>
                    <a:pt x="40" y="86"/>
                    <a:pt x="38" y="86"/>
                    <a:pt x="37" y="86"/>
                  </a:cubicBezTo>
                  <a:close/>
                  <a:moveTo>
                    <a:pt x="43" y="86"/>
                  </a:moveTo>
                  <a:cubicBezTo>
                    <a:pt x="43" y="87"/>
                    <a:pt x="43" y="88"/>
                    <a:pt x="43" y="89"/>
                  </a:cubicBezTo>
                  <a:cubicBezTo>
                    <a:pt x="45" y="89"/>
                    <a:pt x="46" y="89"/>
                    <a:pt x="47" y="89"/>
                  </a:cubicBezTo>
                  <a:cubicBezTo>
                    <a:pt x="47" y="88"/>
                    <a:pt x="47" y="87"/>
                    <a:pt x="47" y="86"/>
                  </a:cubicBezTo>
                  <a:cubicBezTo>
                    <a:pt x="46" y="86"/>
                    <a:pt x="45" y="86"/>
                    <a:pt x="43" y="86"/>
                  </a:cubicBezTo>
                  <a:close/>
                  <a:moveTo>
                    <a:pt x="49" y="86"/>
                  </a:moveTo>
                  <a:cubicBezTo>
                    <a:pt x="49" y="87"/>
                    <a:pt x="49" y="88"/>
                    <a:pt x="49" y="89"/>
                  </a:cubicBezTo>
                  <a:cubicBezTo>
                    <a:pt x="51" y="89"/>
                    <a:pt x="52" y="89"/>
                    <a:pt x="53" y="89"/>
                  </a:cubicBezTo>
                  <a:cubicBezTo>
                    <a:pt x="53" y="88"/>
                    <a:pt x="53" y="87"/>
                    <a:pt x="53" y="86"/>
                  </a:cubicBezTo>
                  <a:cubicBezTo>
                    <a:pt x="52" y="86"/>
                    <a:pt x="51" y="86"/>
                    <a:pt x="49" y="86"/>
                  </a:cubicBezTo>
                  <a:close/>
                  <a:moveTo>
                    <a:pt x="55" y="86"/>
                  </a:moveTo>
                  <a:cubicBezTo>
                    <a:pt x="55" y="87"/>
                    <a:pt x="55" y="88"/>
                    <a:pt x="55" y="89"/>
                  </a:cubicBezTo>
                  <a:cubicBezTo>
                    <a:pt x="57" y="89"/>
                    <a:pt x="58" y="89"/>
                    <a:pt x="60" y="89"/>
                  </a:cubicBezTo>
                  <a:cubicBezTo>
                    <a:pt x="60" y="88"/>
                    <a:pt x="60" y="87"/>
                    <a:pt x="60" y="86"/>
                  </a:cubicBezTo>
                  <a:cubicBezTo>
                    <a:pt x="58" y="86"/>
                    <a:pt x="57" y="86"/>
                    <a:pt x="55" y="86"/>
                  </a:cubicBezTo>
                  <a:close/>
                  <a:moveTo>
                    <a:pt x="67" y="86"/>
                  </a:moveTo>
                  <a:cubicBezTo>
                    <a:pt x="67" y="87"/>
                    <a:pt x="67" y="88"/>
                    <a:pt x="67" y="89"/>
                  </a:cubicBezTo>
                  <a:cubicBezTo>
                    <a:pt x="69" y="89"/>
                    <a:pt x="70" y="89"/>
                    <a:pt x="72" y="89"/>
                  </a:cubicBezTo>
                  <a:cubicBezTo>
                    <a:pt x="72" y="88"/>
                    <a:pt x="72" y="87"/>
                    <a:pt x="72" y="86"/>
                  </a:cubicBezTo>
                  <a:cubicBezTo>
                    <a:pt x="70" y="86"/>
                    <a:pt x="69" y="86"/>
                    <a:pt x="67" y="86"/>
                  </a:cubicBezTo>
                  <a:close/>
                  <a:moveTo>
                    <a:pt x="73" y="86"/>
                  </a:moveTo>
                  <a:cubicBezTo>
                    <a:pt x="73" y="87"/>
                    <a:pt x="73" y="88"/>
                    <a:pt x="73" y="89"/>
                  </a:cubicBezTo>
                  <a:cubicBezTo>
                    <a:pt x="75" y="89"/>
                    <a:pt x="76" y="89"/>
                    <a:pt x="78" y="89"/>
                  </a:cubicBezTo>
                  <a:cubicBezTo>
                    <a:pt x="78" y="88"/>
                    <a:pt x="78" y="87"/>
                    <a:pt x="78" y="86"/>
                  </a:cubicBezTo>
                  <a:cubicBezTo>
                    <a:pt x="76" y="86"/>
                    <a:pt x="75" y="86"/>
                    <a:pt x="73" y="86"/>
                  </a:cubicBezTo>
                  <a:close/>
                  <a:moveTo>
                    <a:pt x="79" y="86"/>
                  </a:moveTo>
                  <a:cubicBezTo>
                    <a:pt x="79" y="87"/>
                    <a:pt x="79" y="88"/>
                    <a:pt x="79" y="89"/>
                  </a:cubicBezTo>
                  <a:cubicBezTo>
                    <a:pt x="81" y="89"/>
                    <a:pt x="82" y="89"/>
                    <a:pt x="84" y="89"/>
                  </a:cubicBezTo>
                  <a:cubicBezTo>
                    <a:pt x="84" y="88"/>
                    <a:pt x="84" y="87"/>
                    <a:pt x="84" y="86"/>
                  </a:cubicBezTo>
                  <a:cubicBezTo>
                    <a:pt x="82" y="86"/>
                    <a:pt x="81" y="86"/>
                    <a:pt x="79" y="86"/>
                  </a:cubicBezTo>
                  <a:close/>
                  <a:moveTo>
                    <a:pt x="7" y="81"/>
                  </a:moveTo>
                  <a:cubicBezTo>
                    <a:pt x="7" y="82"/>
                    <a:pt x="7" y="83"/>
                    <a:pt x="7" y="84"/>
                  </a:cubicBezTo>
                  <a:cubicBezTo>
                    <a:pt x="8" y="84"/>
                    <a:pt x="10" y="84"/>
                    <a:pt x="11" y="84"/>
                  </a:cubicBezTo>
                  <a:cubicBezTo>
                    <a:pt x="11" y="83"/>
                    <a:pt x="11" y="82"/>
                    <a:pt x="11" y="81"/>
                  </a:cubicBezTo>
                  <a:cubicBezTo>
                    <a:pt x="10" y="81"/>
                    <a:pt x="8" y="81"/>
                    <a:pt x="7" y="81"/>
                  </a:cubicBezTo>
                  <a:close/>
                  <a:moveTo>
                    <a:pt x="19" y="81"/>
                  </a:moveTo>
                  <a:cubicBezTo>
                    <a:pt x="19" y="82"/>
                    <a:pt x="19" y="83"/>
                    <a:pt x="19" y="84"/>
                  </a:cubicBezTo>
                  <a:cubicBezTo>
                    <a:pt x="20" y="84"/>
                    <a:pt x="22" y="84"/>
                    <a:pt x="23" y="84"/>
                  </a:cubicBezTo>
                  <a:cubicBezTo>
                    <a:pt x="23" y="83"/>
                    <a:pt x="23" y="82"/>
                    <a:pt x="23" y="81"/>
                  </a:cubicBezTo>
                  <a:cubicBezTo>
                    <a:pt x="22" y="81"/>
                    <a:pt x="20" y="81"/>
                    <a:pt x="19" y="81"/>
                  </a:cubicBezTo>
                  <a:close/>
                  <a:moveTo>
                    <a:pt x="25" y="81"/>
                  </a:moveTo>
                  <a:cubicBezTo>
                    <a:pt x="25" y="82"/>
                    <a:pt x="25" y="83"/>
                    <a:pt x="25" y="84"/>
                  </a:cubicBezTo>
                  <a:cubicBezTo>
                    <a:pt x="26" y="84"/>
                    <a:pt x="28" y="84"/>
                    <a:pt x="29" y="84"/>
                  </a:cubicBezTo>
                  <a:cubicBezTo>
                    <a:pt x="29" y="83"/>
                    <a:pt x="29" y="82"/>
                    <a:pt x="29" y="81"/>
                  </a:cubicBezTo>
                  <a:cubicBezTo>
                    <a:pt x="28" y="81"/>
                    <a:pt x="26" y="81"/>
                    <a:pt x="25" y="81"/>
                  </a:cubicBezTo>
                  <a:close/>
                  <a:moveTo>
                    <a:pt x="31" y="81"/>
                  </a:moveTo>
                  <a:cubicBezTo>
                    <a:pt x="31" y="82"/>
                    <a:pt x="31" y="83"/>
                    <a:pt x="31" y="84"/>
                  </a:cubicBezTo>
                  <a:cubicBezTo>
                    <a:pt x="32" y="84"/>
                    <a:pt x="34" y="84"/>
                    <a:pt x="35" y="84"/>
                  </a:cubicBezTo>
                  <a:cubicBezTo>
                    <a:pt x="35" y="83"/>
                    <a:pt x="35" y="82"/>
                    <a:pt x="35" y="81"/>
                  </a:cubicBezTo>
                  <a:cubicBezTo>
                    <a:pt x="34" y="81"/>
                    <a:pt x="32" y="81"/>
                    <a:pt x="31" y="81"/>
                  </a:cubicBezTo>
                  <a:close/>
                  <a:moveTo>
                    <a:pt x="37" y="81"/>
                  </a:moveTo>
                  <a:cubicBezTo>
                    <a:pt x="37" y="82"/>
                    <a:pt x="37" y="83"/>
                    <a:pt x="37" y="84"/>
                  </a:cubicBezTo>
                  <a:cubicBezTo>
                    <a:pt x="38" y="84"/>
                    <a:pt x="40" y="84"/>
                    <a:pt x="41" y="84"/>
                  </a:cubicBezTo>
                  <a:cubicBezTo>
                    <a:pt x="41" y="83"/>
                    <a:pt x="41" y="82"/>
                    <a:pt x="41" y="81"/>
                  </a:cubicBezTo>
                  <a:cubicBezTo>
                    <a:pt x="40" y="81"/>
                    <a:pt x="38" y="81"/>
                    <a:pt x="37" y="81"/>
                  </a:cubicBezTo>
                  <a:close/>
                  <a:moveTo>
                    <a:pt x="49" y="81"/>
                  </a:moveTo>
                  <a:cubicBezTo>
                    <a:pt x="49" y="82"/>
                    <a:pt x="49" y="83"/>
                    <a:pt x="49" y="84"/>
                  </a:cubicBezTo>
                  <a:cubicBezTo>
                    <a:pt x="51" y="84"/>
                    <a:pt x="52" y="84"/>
                    <a:pt x="53" y="84"/>
                  </a:cubicBezTo>
                  <a:cubicBezTo>
                    <a:pt x="53" y="83"/>
                    <a:pt x="53" y="82"/>
                    <a:pt x="53" y="81"/>
                  </a:cubicBezTo>
                  <a:cubicBezTo>
                    <a:pt x="52" y="81"/>
                    <a:pt x="51" y="81"/>
                    <a:pt x="49" y="81"/>
                  </a:cubicBezTo>
                  <a:close/>
                  <a:moveTo>
                    <a:pt x="55" y="81"/>
                  </a:moveTo>
                  <a:cubicBezTo>
                    <a:pt x="55" y="82"/>
                    <a:pt x="55" y="83"/>
                    <a:pt x="55" y="84"/>
                  </a:cubicBezTo>
                  <a:cubicBezTo>
                    <a:pt x="57" y="84"/>
                    <a:pt x="58" y="84"/>
                    <a:pt x="60" y="84"/>
                  </a:cubicBezTo>
                  <a:cubicBezTo>
                    <a:pt x="60" y="83"/>
                    <a:pt x="60" y="82"/>
                    <a:pt x="60" y="81"/>
                  </a:cubicBezTo>
                  <a:cubicBezTo>
                    <a:pt x="58" y="81"/>
                    <a:pt x="57" y="81"/>
                    <a:pt x="55" y="81"/>
                  </a:cubicBezTo>
                  <a:close/>
                  <a:moveTo>
                    <a:pt x="61" y="81"/>
                  </a:moveTo>
                  <a:cubicBezTo>
                    <a:pt x="61" y="82"/>
                    <a:pt x="61" y="83"/>
                    <a:pt x="61" y="84"/>
                  </a:cubicBezTo>
                  <a:cubicBezTo>
                    <a:pt x="63" y="84"/>
                    <a:pt x="64" y="84"/>
                    <a:pt x="66" y="84"/>
                  </a:cubicBezTo>
                  <a:cubicBezTo>
                    <a:pt x="66" y="83"/>
                    <a:pt x="66" y="82"/>
                    <a:pt x="66" y="81"/>
                  </a:cubicBezTo>
                  <a:cubicBezTo>
                    <a:pt x="64" y="81"/>
                    <a:pt x="63" y="81"/>
                    <a:pt x="61" y="81"/>
                  </a:cubicBezTo>
                  <a:close/>
                  <a:moveTo>
                    <a:pt x="67" y="81"/>
                  </a:moveTo>
                  <a:cubicBezTo>
                    <a:pt x="67" y="82"/>
                    <a:pt x="67" y="83"/>
                    <a:pt x="67" y="84"/>
                  </a:cubicBezTo>
                  <a:cubicBezTo>
                    <a:pt x="69" y="84"/>
                    <a:pt x="70" y="84"/>
                    <a:pt x="72" y="84"/>
                  </a:cubicBezTo>
                  <a:cubicBezTo>
                    <a:pt x="72" y="83"/>
                    <a:pt x="72" y="82"/>
                    <a:pt x="72" y="81"/>
                  </a:cubicBezTo>
                  <a:cubicBezTo>
                    <a:pt x="70" y="81"/>
                    <a:pt x="69" y="81"/>
                    <a:pt x="67" y="81"/>
                  </a:cubicBezTo>
                  <a:close/>
                  <a:moveTo>
                    <a:pt x="73" y="81"/>
                  </a:moveTo>
                  <a:cubicBezTo>
                    <a:pt x="73" y="82"/>
                    <a:pt x="73" y="83"/>
                    <a:pt x="73" y="84"/>
                  </a:cubicBezTo>
                  <a:cubicBezTo>
                    <a:pt x="75" y="84"/>
                    <a:pt x="76" y="84"/>
                    <a:pt x="78" y="84"/>
                  </a:cubicBezTo>
                  <a:cubicBezTo>
                    <a:pt x="78" y="83"/>
                    <a:pt x="78" y="82"/>
                    <a:pt x="78" y="81"/>
                  </a:cubicBezTo>
                  <a:cubicBezTo>
                    <a:pt x="76" y="81"/>
                    <a:pt x="75" y="81"/>
                    <a:pt x="73" y="81"/>
                  </a:cubicBezTo>
                  <a:close/>
                  <a:moveTo>
                    <a:pt x="79" y="81"/>
                  </a:moveTo>
                  <a:cubicBezTo>
                    <a:pt x="79" y="82"/>
                    <a:pt x="79" y="83"/>
                    <a:pt x="79" y="84"/>
                  </a:cubicBezTo>
                  <a:cubicBezTo>
                    <a:pt x="81" y="84"/>
                    <a:pt x="82" y="84"/>
                    <a:pt x="84" y="84"/>
                  </a:cubicBezTo>
                  <a:cubicBezTo>
                    <a:pt x="84" y="83"/>
                    <a:pt x="84" y="82"/>
                    <a:pt x="84" y="81"/>
                  </a:cubicBezTo>
                  <a:cubicBezTo>
                    <a:pt x="82" y="81"/>
                    <a:pt x="81" y="81"/>
                    <a:pt x="79" y="81"/>
                  </a:cubicBezTo>
                  <a:close/>
                  <a:moveTo>
                    <a:pt x="7" y="77"/>
                  </a:moveTo>
                  <a:cubicBezTo>
                    <a:pt x="7" y="77"/>
                    <a:pt x="7" y="78"/>
                    <a:pt x="7" y="79"/>
                  </a:cubicBezTo>
                  <a:cubicBezTo>
                    <a:pt x="8" y="79"/>
                    <a:pt x="10" y="79"/>
                    <a:pt x="11" y="79"/>
                  </a:cubicBezTo>
                  <a:cubicBezTo>
                    <a:pt x="11" y="78"/>
                    <a:pt x="11" y="77"/>
                    <a:pt x="11" y="77"/>
                  </a:cubicBezTo>
                  <a:cubicBezTo>
                    <a:pt x="10" y="77"/>
                    <a:pt x="8" y="77"/>
                    <a:pt x="7" y="77"/>
                  </a:cubicBezTo>
                  <a:close/>
                  <a:moveTo>
                    <a:pt x="19" y="77"/>
                  </a:moveTo>
                  <a:cubicBezTo>
                    <a:pt x="19" y="77"/>
                    <a:pt x="19" y="78"/>
                    <a:pt x="19" y="79"/>
                  </a:cubicBezTo>
                  <a:cubicBezTo>
                    <a:pt x="20" y="79"/>
                    <a:pt x="22" y="79"/>
                    <a:pt x="23" y="79"/>
                  </a:cubicBezTo>
                  <a:cubicBezTo>
                    <a:pt x="23" y="78"/>
                    <a:pt x="23" y="77"/>
                    <a:pt x="23" y="77"/>
                  </a:cubicBezTo>
                  <a:cubicBezTo>
                    <a:pt x="22" y="77"/>
                    <a:pt x="20" y="77"/>
                    <a:pt x="19" y="77"/>
                  </a:cubicBezTo>
                  <a:close/>
                  <a:moveTo>
                    <a:pt x="25" y="77"/>
                  </a:moveTo>
                  <a:cubicBezTo>
                    <a:pt x="25" y="77"/>
                    <a:pt x="25" y="78"/>
                    <a:pt x="25" y="79"/>
                  </a:cubicBezTo>
                  <a:cubicBezTo>
                    <a:pt x="26" y="79"/>
                    <a:pt x="28" y="79"/>
                    <a:pt x="29" y="79"/>
                  </a:cubicBezTo>
                  <a:cubicBezTo>
                    <a:pt x="29" y="78"/>
                    <a:pt x="29" y="77"/>
                    <a:pt x="29" y="77"/>
                  </a:cubicBezTo>
                  <a:cubicBezTo>
                    <a:pt x="28" y="77"/>
                    <a:pt x="26" y="77"/>
                    <a:pt x="25" y="77"/>
                  </a:cubicBezTo>
                  <a:close/>
                  <a:moveTo>
                    <a:pt x="31" y="77"/>
                  </a:moveTo>
                  <a:cubicBezTo>
                    <a:pt x="31" y="77"/>
                    <a:pt x="31" y="78"/>
                    <a:pt x="31" y="79"/>
                  </a:cubicBezTo>
                  <a:cubicBezTo>
                    <a:pt x="32" y="79"/>
                    <a:pt x="34" y="79"/>
                    <a:pt x="35" y="79"/>
                  </a:cubicBezTo>
                  <a:cubicBezTo>
                    <a:pt x="35" y="78"/>
                    <a:pt x="35" y="77"/>
                    <a:pt x="35" y="77"/>
                  </a:cubicBezTo>
                  <a:cubicBezTo>
                    <a:pt x="34" y="77"/>
                    <a:pt x="32" y="77"/>
                    <a:pt x="31" y="77"/>
                  </a:cubicBezTo>
                  <a:close/>
                  <a:moveTo>
                    <a:pt x="37" y="77"/>
                  </a:moveTo>
                  <a:cubicBezTo>
                    <a:pt x="37" y="77"/>
                    <a:pt x="37" y="78"/>
                    <a:pt x="37" y="79"/>
                  </a:cubicBezTo>
                  <a:cubicBezTo>
                    <a:pt x="38" y="79"/>
                    <a:pt x="40" y="79"/>
                    <a:pt x="41" y="79"/>
                  </a:cubicBezTo>
                  <a:cubicBezTo>
                    <a:pt x="41" y="78"/>
                    <a:pt x="41" y="77"/>
                    <a:pt x="41" y="77"/>
                  </a:cubicBezTo>
                  <a:cubicBezTo>
                    <a:pt x="40" y="77"/>
                    <a:pt x="38" y="77"/>
                    <a:pt x="37" y="77"/>
                  </a:cubicBezTo>
                  <a:close/>
                  <a:moveTo>
                    <a:pt x="43" y="77"/>
                  </a:moveTo>
                  <a:cubicBezTo>
                    <a:pt x="43" y="77"/>
                    <a:pt x="43" y="78"/>
                    <a:pt x="43" y="79"/>
                  </a:cubicBezTo>
                  <a:cubicBezTo>
                    <a:pt x="45" y="79"/>
                    <a:pt x="46" y="79"/>
                    <a:pt x="47" y="79"/>
                  </a:cubicBezTo>
                  <a:cubicBezTo>
                    <a:pt x="47" y="78"/>
                    <a:pt x="47" y="77"/>
                    <a:pt x="47" y="77"/>
                  </a:cubicBezTo>
                  <a:cubicBezTo>
                    <a:pt x="46" y="77"/>
                    <a:pt x="45" y="77"/>
                    <a:pt x="43" y="77"/>
                  </a:cubicBezTo>
                  <a:close/>
                  <a:moveTo>
                    <a:pt x="67" y="77"/>
                  </a:moveTo>
                  <a:cubicBezTo>
                    <a:pt x="67" y="77"/>
                    <a:pt x="67" y="78"/>
                    <a:pt x="67" y="79"/>
                  </a:cubicBezTo>
                  <a:cubicBezTo>
                    <a:pt x="69" y="79"/>
                    <a:pt x="70" y="79"/>
                    <a:pt x="72" y="79"/>
                  </a:cubicBezTo>
                  <a:cubicBezTo>
                    <a:pt x="72" y="78"/>
                    <a:pt x="72" y="77"/>
                    <a:pt x="72" y="77"/>
                  </a:cubicBezTo>
                  <a:cubicBezTo>
                    <a:pt x="70" y="77"/>
                    <a:pt x="69" y="77"/>
                    <a:pt x="67" y="77"/>
                  </a:cubicBezTo>
                  <a:close/>
                  <a:moveTo>
                    <a:pt x="73" y="77"/>
                  </a:moveTo>
                  <a:cubicBezTo>
                    <a:pt x="73" y="77"/>
                    <a:pt x="73" y="78"/>
                    <a:pt x="73" y="79"/>
                  </a:cubicBezTo>
                  <a:cubicBezTo>
                    <a:pt x="75" y="79"/>
                    <a:pt x="76" y="79"/>
                    <a:pt x="78" y="79"/>
                  </a:cubicBezTo>
                  <a:cubicBezTo>
                    <a:pt x="78" y="78"/>
                    <a:pt x="78" y="77"/>
                    <a:pt x="78" y="77"/>
                  </a:cubicBezTo>
                  <a:cubicBezTo>
                    <a:pt x="76" y="77"/>
                    <a:pt x="75" y="77"/>
                    <a:pt x="73" y="77"/>
                  </a:cubicBezTo>
                  <a:close/>
                  <a:moveTo>
                    <a:pt x="7" y="72"/>
                  </a:moveTo>
                  <a:cubicBezTo>
                    <a:pt x="7" y="73"/>
                    <a:pt x="7" y="73"/>
                    <a:pt x="7" y="74"/>
                  </a:cubicBezTo>
                  <a:cubicBezTo>
                    <a:pt x="8" y="74"/>
                    <a:pt x="10" y="74"/>
                    <a:pt x="11" y="74"/>
                  </a:cubicBezTo>
                  <a:cubicBezTo>
                    <a:pt x="11" y="73"/>
                    <a:pt x="11" y="73"/>
                    <a:pt x="11" y="72"/>
                  </a:cubicBezTo>
                  <a:cubicBezTo>
                    <a:pt x="10" y="72"/>
                    <a:pt x="8" y="72"/>
                    <a:pt x="7" y="72"/>
                  </a:cubicBezTo>
                  <a:close/>
                  <a:moveTo>
                    <a:pt x="19" y="72"/>
                  </a:moveTo>
                  <a:cubicBezTo>
                    <a:pt x="19" y="73"/>
                    <a:pt x="19" y="73"/>
                    <a:pt x="19" y="74"/>
                  </a:cubicBezTo>
                  <a:cubicBezTo>
                    <a:pt x="20" y="74"/>
                    <a:pt x="22" y="74"/>
                    <a:pt x="23" y="74"/>
                  </a:cubicBezTo>
                  <a:cubicBezTo>
                    <a:pt x="23" y="73"/>
                    <a:pt x="23" y="73"/>
                    <a:pt x="23" y="72"/>
                  </a:cubicBezTo>
                  <a:cubicBezTo>
                    <a:pt x="22" y="72"/>
                    <a:pt x="20" y="72"/>
                    <a:pt x="19" y="72"/>
                  </a:cubicBezTo>
                  <a:close/>
                  <a:moveTo>
                    <a:pt x="25" y="72"/>
                  </a:moveTo>
                  <a:cubicBezTo>
                    <a:pt x="25" y="73"/>
                    <a:pt x="25" y="73"/>
                    <a:pt x="25" y="74"/>
                  </a:cubicBezTo>
                  <a:cubicBezTo>
                    <a:pt x="26" y="74"/>
                    <a:pt x="28" y="74"/>
                    <a:pt x="29" y="74"/>
                  </a:cubicBezTo>
                  <a:cubicBezTo>
                    <a:pt x="29" y="73"/>
                    <a:pt x="29" y="73"/>
                    <a:pt x="29" y="72"/>
                  </a:cubicBezTo>
                  <a:cubicBezTo>
                    <a:pt x="28" y="72"/>
                    <a:pt x="26" y="72"/>
                    <a:pt x="25" y="72"/>
                  </a:cubicBezTo>
                  <a:close/>
                  <a:moveTo>
                    <a:pt x="37" y="72"/>
                  </a:moveTo>
                  <a:cubicBezTo>
                    <a:pt x="37" y="73"/>
                    <a:pt x="37" y="73"/>
                    <a:pt x="37" y="74"/>
                  </a:cubicBezTo>
                  <a:cubicBezTo>
                    <a:pt x="38" y="74"/>
                    <a:pt x="40" y="74"/>
                    <a:pt x="41" y="74"/>
                  </a:cubicBezTo>
                  <a:cubicBezTo>
                    <a:pt x="41" y="73"/>
                    <a:pt x="41" y="73"/>
                    <a:pt x="41" y="72"/>
                  </a:cubicBezTo>
                  <a:cubicBezTo>
                    <a:pt x="40" y="72"/>
                    <a:pt x="38" y="72"/>
                    <a:pt x="37" y="72"/>
                  </a:cubicBezTo>
                  <a:close/>
                  <a:moveTo>
                    <a:pt x="43" y="72"/>
                  </a:moveTo>
                  <a:cubicBezTo>
                    <a:pt x="43" y="73"/>
                    <a:pt x="43" y="73"/>
                    <a:pt x="43" y="74"/>
                  </a:cubicBezTo>
                  <a:cubicBezTo>
                    <a:pt x="45" y="74"/>
                    <a:pt x="46" y="74"/>
                    <a:pt x="47" y="74"/>
                  </a:cubicBezTo>
                  <a:cubicBezTo>
                    <a:pt x="47" y="73"/>
                    <a:pt x="47" y="73"/>
                    <a:pt x="47" y="72"/>
                  </a:cubicBezTo>
                  <a:cubicBezTo>
                    <a:pt x="46" y="72"/>
                    <a:pt x="45" y="72"/>
                    <a:pt x="43" y="72"/>
                  </a:cubicBezTo>
                  <a:close/>
                  <a:moveTo>
                    <a:pt x="49" y="72"/>
                  </a:moveTo>
                  <a:cubicBezTo>
                    <a:pt x="49" y="73"/>
                    <a:pt x="49" y="73"/>
                    <a:pt x="49" y="74"/>
                  </a:cubicBezTo>
                  <a:cubicBezTo>
                    <a:pt x="51" y="74"/>
                    <a:pt x="52" y="74"/>
                    <a:pt x="53" y="74"/>
                  </a:cubicBezTo>
                  <a:cubicBezTo>
                    <a:pt x="53" y="73"/>
                    <a:pt x="53" y="73"/>
                    <a:pt x="53" y="72"/>
                  </a:cubicBezTo>
                  <a:cubicBezTo>
                    <a:pt x="52" y="72"/>
                    <a:pt x="51" y="72"/>
                    <a:pt x="49" y="72"/>
                  </a:cubicBezTo>
                  <a:close/>
                  <a:moveTo>
                    <a:pt x="55" y="72"/>
                  </a:moveTo>
                  <a:cubicBezTo>
                    <a:pt x="55" y="73"/>
                    <a:pt x="55" y="73"/>
                    <a:pt x="55" y="74"/>
                  </a:cubicBezTo>
                  <a:cubicBezTo>
                    <a:pt x="57" y="74"/>
                    <a:pt x="58" y="74"/>
                    <a:pt x="60" y="74"/>
                  </a:cubicBezTo>
                  <a:cubicBezTo>
                    <a:pt x="60" y="73"/>
                    <a:pt x="60" y="73"/>
                    <a:pt x="60" y="72"/>
                  </a:cubicBezTo>
                  <a:cubicBezTo>
                    <a:pt x="58" y="72"/>
                    <a:pt x="57" y="72"/>
                    <a:pt x="55" y="72"/>
                  </a:cubicBezTo>
                  <a:close/>
                  <a:moveTo>
                    <a:pt x="61" y="72"/>
                  </a:moveTo>
                  <a:cubicBezTo>
                    <a:pt x="61" y="73"/>
                    <a:pt x="61" y="73"/>
                    <a:pt x="61" y="74"/>
                  </a:cubicBezTo>
                  <a:cubicBezTo>
                    <a:pt x="63" y="74"/>
                    <a:pt x="64" y="74"/>
                    <a:pt x="66" y="74"/>
                  </a:cubicBezTo>
                  <a:cubicBezTo>
                    <a:pt x="66" y="73"/>
                    <a:pt x="66" y="73"/>
                    <a:pt x="66" y="72"/>
                  </a:cubicBezTo>
                  <a:cubicBezTo>
                    <a:pt x="64" y="72"/>
                    <a:pt x="63" y="72"/>
                    <a:pt x="61" y="72"/>
                  </a:cubicBezTo>
                  <a:close/>
                  <a:moveTo>
                    <a:pt x="67" y="72"/>
                  </a:moveTo>
                  <a:cubicBezTo>
                    <a:pt x="67" y="73"/>
                    <a:pt x="67" y="73"/>
                    <a:pt x="67" y="74"/>
                  </a:cubicBezTo>
                  <a:cubicBezTo>
                    <a:pt x="69" y="74"/>
                    <a:pt x="70" y="74"/>
                    <a:pt x="72" y="74"/>
                  </a:cubicBezTo>
                  <a:cubicBezTo>
                    <a:pt x="72" y="73"/>
                    <a:pt x="72" y="73"/>
                    <a:pt x="72" y="72"/>
                  </a:cubicBezTo>
                  <a:cubicBezTo>
                    <a:pt x="70" y="72"/>
                    <a:pt x="69" y="72"/>
                    <a:pt x="67" y="72"/>
                  </a:cubicBezTo>
                  <a:close/>
                  <a:moveTo>
                    <a:pt x="73" y="72"/>
                  </a:moveTo>
                  <a:cubicBezTo>
                    <a:pt x="73" y="73"/>
                    <a:pt x="73" y="73"/>
                    <a:pt x="73" y="74"/>
                  </a:cubicBezTo>
                  <a:cubicBezTo>
                    <a:pt x="75" y="74"/>
                    <a:pt x="76" y="74"/>
                    <a:pt x="78" y="74"/>
                  </a:cubicBezTo>
                  <a:cubicBezTo>
                    <a:pt x="78" y="73"/>
                    <a:pt x="78" y="73"/>
                    <a:pt x="78" y="72"/>
                  </a:cubicBezTo>
                  <a:cubicBezTo>
                    <a:pt x="76" y="72"/>
                    <a:pt x="75" y="72"/>
                    <a:pt x="73" y="72"/>
                  </a:cubicBezTo>
                  <a:close/>
                  <a:moveTo>
                    <a:pt x="79" y="72"/>
                  </a:moveTo>
                  <a:cubicBezTo>
                    <a:pt x="79" y="73"/>
                    <a:pt x="79" y="73"/>
                    <a:pt x="79" y="74"/>
                  </a:cubicBezTo>
                  <a:cubicBezTo>
                    <a:pt x="81" y="74"/>
                    <a:pt x="82" y="74"/>
                    <a:pt x="84" y="74"/>
                  </a:cubicBezTo>
                  <a:cubicBezTo>
                    <a:pt x="84" y="73"/>
                    <a:pt x="84" y="73"/>
                    <a:pt x="84" y="72"/>
                  </a:cubicBezTo>
                  <a:cubicBezTo>
                    <a:pt x="82" y="72"/>
                    <a:pt x="81" y="72"/>
                    <a:pt x="79" y="72"/>
                  </a:cubicBezTo>
                  <a:close/>
                  <a:moveTo>
                    <a:pt x="73" y="67"/>
                  </a:moveTo>
                  <a:cubicBezTo>
                    <a:pt x="73" y="68"/>
                    <a:pt x="73" y="69"/>
                    <a:pt x="73" y="69"/>
                  </a:cubicBezTo>
                  <a:cubicBezTo>
                    <a:pt x="75" y="69"/>
                    <a:pt x="76" y="69"/>
                    <a:pt x="78" y="69"/>
                  </a:cubicBezTo>
                  <a:cubicBezTo>
                    <a:pt x="78" y="69"/>
                    <a:pt x="78" y="68"/>
                    <a:pt x="78" y="67"/>
                  </a:cubicBezTo>
                  <a:cubicBezTo>
                    <a:pt x="76" y="67"/>
                    <a:pt x="75" y="67"/>
                    <a:pt x="73" y="67"/>
                  </a:cubicBezTo>
                  <a:close/>
                  <a:moveTo>
                    <a:pt x="79" y="67"/>
                  </a:moveTo>
                  <a:cubicBezTo>
                    <a:pt x="79" y="68"/>
                    <a:pt x="79" y="69"/>
                    <a:pt x="79" y="69"/>
                  </a:cubicBezTo>
                  <a:cubicBezTo>
                    <a:pt x="81" y="69"/>
                    <a:pt x="82" y="69"/>
                    <a:pt x="84" y="69"/>
                  </a:cubicBezTo>
                  <a:cubicBezTo>
                    <a:pt x="84" y="69"/>
                    <a:pt x="84" y="68"/>
                    <a:pt x="84" y="67"/>
                  </a:cubicBezTo>
                  <a:cubicBezTo>
                    <a:pt x="82" y="67"/>
                    <a:pt x="81" y="67"/>
                    <a:pt x="79" y="67"/>
                  </a:cubicBezTo>
                  <a:close/>
                  <a:moveTo>
                    <a:pt x="86" y="67"/>
                  </a:moveTo>
                  <a:cubicBezTo>
                    <a:pt x="86" y="68"/>
                    <a:pt x="86" y="69"/>
                    <a:pt x="86" y="69"/>
                  </a:cubicBezTo>
                  <a:cubicBezTo>
                    <a:pt x="87" y="69"/>
                    <a:pt x="88" y="69"/>
                    <a:pt x="90" y="69"/>
                  </a:cubicBezTo>
                  <a:cubicBezTo>
                    <a:pt x="90" y="69"/>
                    <a:pt x="90" y="68"/>
                    <a:pt x="90" y="67"/>
                  </a:cubicBezTo>
                  <a:cubicBezTo>
                    <a:pt x="88" y="67"/>
                    <a:pt x="87" y="67"/>
                    <a:pt x="86" y="67"/>
                  </a:cubicBezTo>
                  <a:close/>
                  <a:moveTo>
                    <a:pt x="7" y="62"/>
                  </a:moveTo>
                  <a:cubicBezTo>
                    <a:pt x="7" y="63"/>
                    <a:pt x="7" y="64"/>
                    <a:pt x="7" y="65"/>
                  </a:cubicBezTo>
                  <a:cubicBezTo>
                    <a:pt x="8" y="65"/>
                    <a:pt x="10" y="65"/>
                    <a:pt x="11" y="65"/>
                  </a:cubicBezTo>
                  <a:cubicBezTo>
                    <a:pt x="11" y="64"/>
                    <a:pt x="11" y="63"/>
                    <a:pt x="11" y="62"/>
                  </a:cubicBezTo>
                  <a:cubicBezTo>
                    <a:pt x="10" y="62"/>
                    <a:pt x="8" y="62"/>
                    <a:pt x="7" y="62"/>
                  </a:cubicBezTo>
                  <a:close/>
                  <a:moveTo>
                    <a:pt x="25" y="62"/>
                  </a:moveTo>
                  <a:cubicBezTo>
                    <a:pt x="25" y="63"/>
                    <a:pt x="25" y="64"/>
                    <a:pt x="25" y="65"/>
                  </a:cubicBezTo>
                  <a:cubicBezTo>
                    <a:pt x="26" y="65"/>
                    <a:pt x="28" y="65"/>
                    <a:pt x="29" y="65"/>
                  </a:cubicBezTo>
                  <a:cubicBezTo>
                    <a:pt x="29" y="64"/>
                    <a:pt x="29" y="63"/>
                    <a:pt x="29" y="62"/>
                  </a:cubicBezTo>
                  <a:cubicBezTo>
                    <a:pt x="28" y="62"/>
                    <a:pt x="26" y="62"/>
                    <a:pt x="25" y="62"/>
                  </a:cubicBezTo>
                  <a:close/>
                  <a:moveTo>
                    <a:pt x="37" y="62"/>
                  </a:moveTo>
                  <a:cubicBezTo>
                    <a:pt x="37" y="63"/>
                    <a:pt x="37" y="64"/>
                    <a:pt x="37" y="65"/>
                  </a:cubicBezTo>
                  <a:cubicBezTo>
                    <a:pt x="38" y="65"/>
                    <a:pt x="40" y="65"/>
                    <a:pt x="41" y="65"/>
                  </a:cubicBezTo>
                  <a:cubicBezTo>
                    <a:pt x="41" y="64"/>
                    <a:pt x="41" y="63"/>
                    <a:pt x="41" y="62"/>
                  </a:cubicBezTo>
                  <a:cubicBezTo>
                    <a:pt x="40" y="62"/>
                    <a:pt x="38" y="62"/>
                    <a:pt x="37" y="62"/>
                  </a:cubicBezTo>
                  <a:close/>
                  <a:moveTo>
                    <a:pt x="43" y="62"/>
                  </a:moveTo>
                  <a:cubicBezTo>
                    <a:pt x="43" y="63"/>
                    <a:pt x="43" y="64"/>
                    <a:pt x="43" y="65"/>
                  </a:cubicBezTo>
                  <a:cubicBezTo>
                    <a:pt x="45" y="65"/>
                    <a:pt x="46" y="65"/>
                    <a:pt x="47" y="65"/>
                  </a:cubicBezTo>
                  <a:cubicBezTo>
                    <a:pt x="47" y="64"/>
                    <a:pt x="47" y="63"/>
                    <a:pt x="47" y="62"/>
                  </a:cubicBezTo>
                  <a:cubicBezTo>
                    <a:pt x="46" y="62"/>
                    <a:pt x="45" y="62"/>
                    <a:pt x="43" y="62"/>
                  </a:cubicBezTo>
                  <a:close/>
                  <a:moveTo>
                    <a:pt x="49" y="62"/>
                  </a:moveTo>
                  <a:cubicBezTo>
                    <a:pt x="49" y="63"/>
                    <a:pt x="49" y="64"/>
                    <a:pt x="49" y="65"/>
                  </a:cubicBezTo>
                  <a:cubicBezTo>
                    <a:pt x="51" y="65"/>
                    <a:pt x="52" y="65"/>
                    <a:pt x="53" y="65"/>
                  </a:cubicBezTo>
                  <a:cubicBezTo>
                    <a:pt x="53" y="64"/>
                    <a:pt x="53" y="63"/>
                    <a:pt x="53" y="62"/>
                  </a:cubicBezTo>
                  <a:cubicBezTo>
                    <a:pt x="52" y="62"/>
                    <a:pt x="51" y="62"/>
                    <a:pt x="49" y="62"/>
                  </a:cubicBezTo>
                  <a:close/>
                  <a:moveTo>
                    <a:pt x="55" y="62"/>
                  </a:moveTo>
                  <a:cubicBezTo>
                    <a:pt x="55" y="63"/>
                    <a:pt x="55" y="64"/>
                    <a:pt x="55" y="65"/>
                  </a:cubicBezTo>
                  <a:cubicBezTo>
                    <a:pt x="57" y="65"/>
                    <a:pt x="58" y="65"/>
                    <a:pt x="60" y="65"/>
                  </a:cubicBezTo>
                  <a:cubicBezTo>
                    <a:pt x="60" y="64"/>
                    <a:pt x="60" y="63"/>
                    <a:pt x="60" y="62"/>
                  </a:cubicBezTo>
                  <a:cubicBezTo>
                    <a:pt x="58" y="62"/>
                    <a:pt x="57" y="62"/>
                    <a:pt x="55" y="62"/>
                  </a:cubicBezTo>
                  <a:close/>
                  <a:moveTo>
                    <a:pt x="61" y="62"/>
                  </a:moveTo>
                  <a:cubicBezTo>
                    <a:pt x="61" y="63"/>
                    <a:pt x="61" y="64"/>
                    <a:pt x="61" y="65"/>
                  </a:cubicBezTo>
                  <a:cubicBezTo>
                    <a:pt x="63" y="65"/>
                    <a:pt x="64" y="65"/>
                    <a:pt x="66" y="65"/>
                  </a:cubicBezTo>
                  <a:cubicBezTo>
                    <a:pt x="66" y="64"/>
                    <a:pt x="66" y="63"/>
                    <a:pt x="66" y="62"/>
                  </a:cubicBezTo>
                  <a:cubicBezTo>
                    <a:pt x="64" y="62"/>
                    <a:pt x="63" y="62"/>
                    <a:pt x="61" y="62"/>
                  </a:cubicBezTo>
                  <a:close/>
                  <a:moveTo>
                    <a:pt x="67" y="62"/>
                  </a:moveTo>
                  <a:cubicBezTo>
                    <a:pt x="67" y="63"/>
                    <a:pt x="67" y="64"/>
                    <a:pt x="67" y="65"/>
                  </a:cubicBezTo>
                  <a:cubicBezTo>
                    <a:pt x="69" y="65"/>
                    <a:pt x="70" y="65"/>
                    <a:pt x="72" y="65"/>
                  </a:cubicBezTo>
                  <a:cubicBezTo>
                    <a:pt x="72" y="64"/>
                    <a:pt x="72" y="63"/>
                    <a:pt x="72" y="62"/>
                  </a:cubicBezTo>
                  <a:cubicBezTo>
                    <a:pt x="70" y="62"/>
                    <a:pt x="69" y="62"/>
                    <a:pt x="67" y="62"/>
                  </a:cubicBezTo>
                  <a:close/>
                  <a:moveTo>
                    <a:pt x="73" y="62"/>
                  </a:moveTo>
                  <a:cubicBezTo>
                    <a:pt x="73" y="63"/>
                    <a:pt x="73" y="64"/>
                    <a:pt x="73" y="65"/>
                  </a:cubicBezTo>
                  <a:cubicBezTo>
                    <a:pt x="75" y="65"/>
                    <a:pt x="76" y="65"/>
                    <a:pt x="78" y="65"/>
                  </a:cubicBezTo>
                  <a:cubicBezTo>
                    <a:pt x="78" y="64"/>
                    <a:pt x="78" y="63"/>
                    <a:pt x="78" y="62"/>
                  </a:cubicBezTo>
                  <a:cubicBezTo>
                    <a:pt x="76" y="62"/>
                    <a:pt x="75" y="62"/>
                    <a:pt x="73" y="62"/>
                  </a:cubicBezTo>
                  <a:close/>
                  <a:moveTo>
                    <a:pt x="79" y="62"/>
                  </a:moveTo>
                  <a:cubicBezTo>
                    <a:pt x="79" y="63"/>
                    <a:pt x="79" y="64"/>
                    <a:pt x="79" y="65"/>
                  </a:cubicBezTo>
                  <a:cubicBezTo>
                    <a:pt x="81" y="65"/>
                    <a:pt x="82" y="65"/>
                    <a:pt x="84" y="65"/>
                  </a:cubicBezTo>
                  <a:cubicBezTo>
                    <a:pt x="84" y="64"/>
                    <a:pt x="84" y="63"/>
                    <a:pt x="84" y="62"/>
                  </a:cubicBezTo>
                  <a:cubicBezTo>
                    <a:pt x="82" y="62"/>
                    <a:pt x="81" y="62"/>
                    <a:pt x="79" y="62"/>
                  </a:cubicBezTo>
                  <a:close/>
                  <a:moveTo>
                    <a:pt x="86" y="62"/>
                  </a:moveTo>
                  <a:cubicBezTo>
                    <a:pt x="86" y="63"/>
                    <a:pt x="86" y="64"/>
                    <a:pt x="86" y="65"/>
                  </a:cubicBezTo>
                  <a:cubicBezTo>
                    <a:pt x="87" y="65"/>
                    <a:pt x="88" y="65"/>
                    <a:pt x="90" y="65"/>
                  </a:cubicBezTo>
                  <a:cubicBezTo>
                    <a:pt x="90" y="64"/>
                    <a:pt x="90" y="63"/>
                    <a:pt x="90" y="62"/>
                  </a:cubicBezTo>
                  <a:cubicBezTo>
                    <a:pt x="88" y="62"/>
                    <a:pt x="87" y="62"/>
                    <a:pt x="86" y="62"/>
                  </a:cubicBezTo>
                  <a:close/>
                  <a:moveTo>
                    <a:pt x="19" y="57"/>
                  </a:moveTo>
                  <a:cubicBezTo>
                    <a:pt x="19" y="58"/>
                    <a:pt x="19" y="59"/>
                    <a:pt x="19" y="60"/>
                  </a:cubicBezTo>
                  <a:cubicBezTo>
                    <a:pt x="20" y="60"/>
                    <a:pt x="22" y="60"/>
                    <a:pt x="23" y="60"/>
                  </a:cubicBezTo>
                  <a:cubicBezTo>
                    <a:pt x="23" y="59"/>
                    <a:pt x="23" y="58"/>
                    <a:pt x="23" y="57"/>
                  </a:cubicBezTo>
                  <a:cubicBezTo>
                    <a:pt x="22" y="57"/>
                    <a:pt x="20" y="57"/>
                    <a:pt x="19" y="57"/>
                  </a:cubicBezTo>
                  <a:close/>
                  <a:moveTo>
                    <a:pt x="25" y="57"/>
                  </a:moveTo>
                  <a:cubicBezTo>
                    <a:pt x="25" y="58"/>
                    <a:pt x="25" y="59"/>
                    <a:pt x="25" y="60"/>
                  </a:cubicBezTo>
                  <a:cubicBezTo>
                    <a:pt x="26" y="60"/>
                    <a:pt x="28" y="60"/>
                    <a:pt x="29" y="60"/>
                  </a:cubicBezTo>
                  <a:cubicBezTo>
                    <a:pt x="29" y="59"/>
                    <a:pt x="29" y="58"/>
                    <a:pt x="29" y="57"/>
                  </a:cubicBezTo>
                  <a:cubicBezTo>
                    <a:pt x="28" y="57"/>
                    <a:pt x="26" y="57"/>
                    <a:pt x="25" y="57"/>
                  </a:cubicBezTo>
                  <a:close/>
                  <a:moveTo>
                    <a:pt x="37" y="57"/>
                  </a:moveTo>
                  <a:cubicBezTo>
                    <a:pt x="37" y="58"/>
                    <a:pt x="37" y="59"/>
                    <a:pt x="37" y="60"/>
                  </a:cubicBezTo>
                  <a:cubicBezTo>
                    <a:pt x="38" y="60"/>
                    <a:pt x="40" y="60"/>
                    <a:pt x="41" y="60"/>
                  </a:cubicBezTo>
                  <a:cubicBezTo>
                    <a:pt x="41" y="59"/>
                    <a:pt x="41" y="58"/>
                    <a:pt x="41" y="57"/>
                  </a:cubicBezTo>
                  <a:cubicBezTo>
                    <a:pt x="40" y="57"/>
                    <a:pt x="38" y="57"/>
                    <a:pt x="37" y="57"/>
                  </a:cubicBezTo>
                  <a:close/>
                  <a:moveTo>
                    <a:pt x="43" y="57"/>
                  </a:moveTo>
                  <a:cubicBezTo>
                    <a:pt x="43" y="58"/>
                    <a:pt x="43" y="59"/>
                    <a:pt x="43" y="60"/>
                  </a:cubicBezTo>
                  <a:cubicBezTo>
                    <a:pt x="45" y="60"/>
                    <a:pt x="46" y="60"/>
                    <a:pt x="47" y="60"/>
                  </a:cubicBezTo>
                  <a:cubicBezTo>
                    <a:pt x="47" y="59"/>
                    <a:pt x="47" y="58"/>
                    <a:pt x="47" y="57"/>
                  </a:cubicBezTo>
                  <a:cubicBezTo>
                    <a:pt x="46" y="57"/>
                    <a:pt x="45" y="57"/>
                    <a:pt x="43" y="57"/>
                  </a:cubicBezTo>
                  <a:close/>
                  <a:moveTo>
                    <a:pt x="49" y="57"/>
                  </a:moveTo>
                  <a:cubicBezTo>
                    <a:pt x="49" y="58"/>
                    <a:pt x="49" y="59"/>
                    <a:pt x="49" y="60"/>
                  </a:cubicBezTo>
                  <a:cubicBezTo>
                    <a:pt x="51" y="60"/>
                    <a:pt x="52" y="60"/>
                    <a:pt x="53" y="60"/>
                  </a:cubicBezTo>
                  <a:cubicBezTo>
                    <a:pt x="53" y="59"/>
                    <a:pt x="53" y="58"/>
                    <a:pt x="53" y="57"/>
                  </a:cubicBezTo>
                  <a:cubicBezTo>
                    <a:pt x="52" y="57"/>
                    <a:pt x="51" y="57"/>
                    <a:pt x="49" y="57"/>
                  </a:cubicBezTo>
                  <a:close/>
                  <a:moveTo>
                    <a:pt x="55" y="57"/>
                  </a:moveTo>
                  <a:cubicBezTo>
                    <a:pt x="55" y="58"/>
                    <a:pt x="55" y="59"/>
                    <a:pt x="55" y="60"/>
                  </a:cubicBezTo>
                  <a:cubicBezTo>
                    <a:pt x="57" y="60"/>
                    <a:pt x="58" y="60"/>
                    <a:pt x="60" y="60"/>
                  </a:cubicBezTo>
                  <a:cubicBezTo>
                    <a:pt x="60" y="59"/>
                    <a:pt x="60" y="58"/>
                    <a:pt x="60" y="57"/>
                  </a:cubicBezTo>
                  <a:cubicBezTo>
                    <a:pt x="58" y="57"/>
                    <a:pt x="57" y="57"/>
                    <a:pt x="55" y="57"/>
                  </a:cubicBezTo>
                  <a:close/>
                  <a:moveTo>
                    <a:pt x="67" y="57"/>
                  </a:moveTo>
                  <a:cubicBezTo>
                    <a:pt x="67" y="58"/>
                    <a:pt x="67" y="59"/>
                    <a:pt x="67" y="60"/>
                  </a:cubicBezTo>
                  <a:cubicBezTo>
                    <a:pt x="69" y="60"/>
                    <a:pt x="70" y="60"/>
                    <a:pt x="72" y="60"/>
                  </a:cubicBezTo>
                  <a:cubicBezTo>
                    <a:pt x="72" y="59"/>
                    <a:pt x="72" y="58"/>
                    <a:pt x="72" y="57"/>
                  </a:cubicBezTo>
                  <a:cubicBezTo>
                    <a:pt x="70" y="57"/>
                    <a:pt x="69" y="57"/>
                    <a:pt x="67" y="57"/>
                  </a:cubicBezTo>
                  <a:close/>
                  <a:moveTo>
                    <a:pt x="19" y="52"/>
                  </a:moveTo>
                  <a:cubicBezTo>
                    <a:pt x="19" y="53"/>
                    <a:pt x="19" y="54"/>
                    <a:pt x="19" y="55"/>
                  </a:cubicBezTo>
                  <a:cubicBezTo>
                    <a:pt x="20" y="55"/>
                    <a:pt x="22" y="55"/>
                    <a:pt x="23" y="55"/>
                  </a:cubicBezTo>
                  <a:cubicBezTo>
                    <a:pt x="23" y="54"/>
                    <a:pt x="23" y="53"/>
                    <a:pt x="23" y="52"/>
                  </a:cubicBezTo>
                  <a:cubicBezTo>
                    <a:pt x="22" y="52"/>
                    <a:pt x="20" y="52"/>
                    <a:pt x="19" y="52"/>
                  </a:cubicBezTo>
                  <a:close/>
                  <a:moveTo>
                    <a:pt x="31" y="52"/>
                  </a:moveTo>
                  <a:cubicBezTo>
                    <a:pt x="31" y="53"/>
                    <a:pt x="31" y="54"/>
                    <a:pt x="31" y="55"/>
                  </a:cubicBezTo>
                  <a:cubicBezTo>
                    <a:pt x="32" y="55"/>
                    <a:pt x="34" y="55"/>
                    <a:pt x="35" y="55"/>
                  </a:cubicBezTo>
                  <a:cubicBezTo>
                    <a:pt x="35" y="54"/>
                    <a:pt x="35" y="53"/>
                    <a:pt x="35" y="52"/>
                  </a:cubicBezTo>
                  <a:cubicBezTo>
                    <a:pt x="34" y="52"/>
                    <a:pt x="32" y="52"/>
                    <a:pt x="31" y="52"/>
                  </a:cubicBezTo>
                  <a:close/>
                  <a:moveTo>
                    <a:pt x="37" y="52"/>
                  </a:moveTo>
                  <a:cubicBezTo>
                    <a:pt x="37" y="53"/>
                    <a:pt x="37" y="54"/>
                    <a:pt x="37" y="55"/>
                  </a:cubicBezTo>
                  <a:cubicBezTo>
                    <a:pt x="38" y="55"/>
                    <a:pt x="40" y="55"/>
                    <a:pt x="41" y="55"/>
                  </a:cubicBezTo>
                  <a:cubicBezTo>
                    <a:pt x="41" y="54"/>
                    <a:pt x="41" y="53"/>
                    <a:pt x="41" y="52"/>
                  </a:cubicBezTo>
                  <a:cubicBezTo>
                    <a:pt x="40" y="52"/>
                    <a:pt x="38" y="52"/>
                    <a:pt x="37" y="52"/>
                  </a:cubicBezTo>
                  <a:close/>
                  <a:moveTo>
                    <a:pt x="43" y="52"/>
                  </a:moveTo>
                  <a:cubicBezTo>
                    <a:pt x="43" y="53"/>
                    <a:pt x="43" y="54"/>
                    <a:pt x="43" y="55"/>
                  </a:cubicBezTo>
                  <a:cubicBezTo>
                    <a:pt x="45" y="55"/>
                    <a:pt x="46" y="55"/>
                    <a:pt x="47" y="55"/>
                  </a:cubicBezTo>
                  <a:cubicBezTo>
                    <a:pt x="47" y="54"/>
                    <a:pt x="47" y="53"/>
                    <a:pt x="47" y="52"/>
                  </a:cubicBezTo>
                  <a:cubicBezTo>
                    <a:pt x="46" y="52"/>
                    <a:pt x="45" y="52"/>
                    <a:pt x="43" y="52"/>
                  </a:cubicBezTo>
                  <a:close/>
                  <a:moveTo>
                    <a:pt x="49" y="52"/>
                  </a:moveTo>
                  <a:cubicBezTo>
                    <a:pt x="49" y="53"/>
                    <a:pt x="49" y="54"/>
                    <a:pt x="49" y="55"/>
                  </a:cubicBezTo>
                  <a:cubicBezTo>
                    <a:pt x="51" y="55"/>
                    <a:pt x="52" y="55"/>
                    <a:pt x="53" y="55"/>
                  </a:cubicBezTo>
                  <a:cubicBezTo>
                    <a:pt x="53" y="54"/>
                    <a:pt x="53" y="53"/>
                    <a:pt x="53" y="52"/>
                  </a:cubicBezTo>
                  <a:cubicBezTo>
                    <a:pt x="52" y="52"/>
                    <a:pt x="51" y="52"/>
                    <a:pt x="49" y="52"/>
                  </a:cubicBezTo>
                  <a:close/>
                  <a:moveTo>
                    <a:pt x="61" y="52"/>
                  </a:moveTo>
                  <a:cubicBezTo>
                    <a:pt x="61" y="53"/>
                    <a:pt x="61" y="54"/>
                    <a:pt x="61" y="55"/>
                  </a:cubicBezTo>
                  <a:cubicBezTo>
                    <a:pt x="63" y="55"/>
                    <a:pt x="64" y="55"/>
                    <a:pt x="66" y="55"/>
                  </a:cubicBezTo>
                  <a:cubicBezTo>
                    <a:pt x="66" y="54"/>
                    <a:pt x="66" y="53"/>
                    <a:pt x="66" y="52"/>
                  </a:cubicBezTo>
                  <a:cubicBezTo>
                    <a:pt x="64" y="52"/>
                    <a:pt x="63" y="52"/>
                    <a:pt x="61" y="52"/>
                  </a:cubicBezTo>
                  <a:close/>
                  <a:moveTo>
                    <a:pt x="67" y="52"/>
                  </a:moveTo>
                  <a:cubicBezTo>
                    <a:pt x="67" y="53"/>
                    <a:pt x="67" y="54"/>
                    <a:pt x="67" y="55"/>
                  </a:cubicBezTo>
                  <a:cubicBezTo>
                    <a:pt x="69" y="55"/>
                    <a:pt x="70" y="55"/>
                    <a:pt x="72" y="55"/>
                  </a:cubicBezTo>
                  <a:cubicBezTo>
                    <a:pt x="72" y="54"/>
                    <a:pt x="72" y="53"/>
                    <a:pt x="72" y="52"/>
                  </a:cubicBezTo>
                  <a:cubicBezTo>
                    <a:pt x="70" y="52"/>
                    <a:pt x="69" y="52"/>
                    <a:pt x="67" y="52"/>
                  </a:cubicBezTo>
                  <a:close/>
                  <a:moveTo>
                    <a:pt x="7" y="47"/>
                  </a:moveTo>
                  <a:cubicBezTo>
                    <a:pt x="7" y="48"/>
                    <a:pt x="7" y="49"/>
                    <a:pt x="7" y="50"/>
                  </a:cubicBezTo>
                  <a:cubicBezTo>
                    <a:pt x="8" y="50"/>
                    <a:pt x="10" y="50"/>
                    <a:pt x="11" y="50"/>
                  </a:cubicBezTo>
                  <a:cubicBezTo>
                    <a:pt x="11" y="49"/>
                    <a:pt x="11" y="48"/>
                    <a:pt x="11" y="47"/>
                  </a:cubicBezTo>
                  <a:cubicBezTo>
                    <a:pt x="10" y="47"/>
                    <a:pt x="8" y="47"/>
                    <a:pt x="7" y="47"/>
                  </a:cubicBezTo>
                  <a:close/>
                  <a:moveTo>
                    <a:pt x="25" y="47"/>
                  </a:moveTo>
                  <a:cubicBezTo>
                    <a:pt x="25" y="48"/>
                    <a:pt x="25" y="49"/>
                    <a:pt x="25" y="50"/>
                  </a:cubicBezTo>
                  <a:cubicBezTo>
                    <a:pt x="26" y="50"/>
                    <a:pt x="28" y="50"/>
                    <a:pt x="29" y="50"/>
                  </a:cubicBezTo>
                  <a:cubicBezTo>
                    <a:pt x="29" y="49"/>
                    <a:pt x="29" y="48"/>
                    <a:pt x="29" y="47"/>
                  </a:cubicBezTo>
                  <a:cubicBezTo>
                    <a:pt x="28" y="47"/>
                    <a:pt x="26" y="47"/>
                    <a:pt x="25" y="47"/>
                  </a:cubicBezTo>
                  <a:close/>
                  <a:moveTo>
                    <a:pt x="37" y="47"/>
                  </a:moveTo>
                  <a:cubicBezTo>
                    <a:pt x="37" y="48"/>
                    <a:pt x="37" y="49"/>
                    <a:pt x="37" y="50"/>
                  </a:cubicBezTo>
                  <a:cubicBezTo>
                    <a:pt x="38" y="50"/>
                    <a:pt x="40" y="50"/>
                    <a:pt x="41" y="50"/>
                  </a:cubicBezTo>
                  <a:cubicBezTo>
                    <a:pt x="41" y="49"/>
                    <a:pt x="41" y="48"/>
                    <a:pt x="41" y="47"/>
                  </a:cubicBezTo>
                  <a:cubicBezTo>
                    <a:pt x="40" y="47"/>
                    <a:pt x="38" y="47"/>
                    <a:pt x="37" y="47"/>
                  </a:cubicBezTo>
                  <a:close/>
                  <a:moveTo>
                    <a:pt x="55" y="47"/>
                  </a:moveTo>
                  <a:cubicBezTo>
                    <a:pt x="55" y="48"/>
                    <a:pt x="55" y="49"/>
                    <a:pt x="55" y="50"/>
                  </a:cubicBezTo>
                  <a:cubicBezTo>
                    <a:pt x="57" y="50"/>
                    <a:pt x="58" y="50"/>
                    <a:pt x="60" y="50"/>
                  </a:cubicBezTo>
                  <a:cubicBezTo>
                    <a:pt x="60" y="49"/>
                    <a:pt x="60" y="48"/>
                    <a:pt x="60" y="47"/>
                  </a:cubicBezTo>
                  <a:cubicBezTo>
                    <a:pt x="58" y="47"/>
                    <a:pt x="57" y="47"/>
                    <a:pt x="55" y="47"/>
                  </a:cubicBezTo>
                  <a:close/>
                  <a:moveTo>
                    <a:pt x="61" y="47"/>
                  </a:moveTo>
                  <a:cubicBezTo>
                    <a:pt x="61" y="48"/>
                    <a:pt x="61" y="49"/>
                    <a:pt x="61" y="50"/>
                  </a:cubicBezTo>
                  <a:cubicBezTo>
                    <a:pt x="63" y="50"/>
                    <a:pt x="64" y="50"/>
                    <a:pt x="66" y="50"/>
                  </a:cubicBezTo>
                  <a:cubicBezTo>
                    <a:pt x="66" y="49"/>
                    <a:pt x="66" y="48"/>
                    <a:pt x="66" y="47"/>
                  </a:cubicBezTo>
                  <a:cubicBezTo>
                    <a:pt x="64" y="47"/>
                    <a:pt x="63" y="47"/>
                    <a:pt x="61" y="47"/>
                  </a:cubicBezTo>
                  <a:close/>
                  <a:moveTo>
                    <a:pt x="67" y="47"/>
                  </a:moveTo>
                  <a:cubicBezTo>
                    <a:pt x="67" y="48"/>
                    <a:pt x="67" y="49"/>
                    <a:pt x="67" y="50"/>
                  </a:cubicBezTo>
                  <a:cubicBezTo>
                    <a:pt x="69" y="50"/>
                    <a:pt x="70" y="50"/>
                    <a:pt x="72" y="50"/>
                  </a:cubicBezTo>
                  <a:cubicBezTo>
                    <a:pt x="72" y="49"/>
                    <a:pt x="72" y="48"/>
                    <a:pt x="72" y="47"/>
                  </a:cubicBezTo>
                  <a:cubicBezTo>
                    <a:pt x="70" y="47"/>
                    <a:pt x="69" y="47"/>
                    <a:pt x="67" y="47"/>
                  </a:cubicBezTo>
                  <a:close/>
                  <a:moveTo>
                    <a:pt x="73" y="47"/>
                  </a:moveTo>
                  <a:cubicBezTo>
                    <a:pt x="73" y="48"/>
                    <a:pt x="73" y="49"/>
                    <a:pt x="73" y="50"/>
                  </a:cubicBezTo>
                  <a:cubicBezTo>
                    <a:pt x="75" y="50"/>
                    <a:pt x="76" y="50"/>
                    <a:pt x="78" y="50"/>
                  </a:cubicBezTo>
                  <a:cubicBezTo>
                    <a:pt x="78" y="49"/>
                    <a:pt x="78" y="48"/>
                    <a:pt x="78" y="47"/>
                  </a:cubicBezTo>
                  <a:cubicBezTo>
                    <a:pt x="76" y="47"/>
                    <a:pt x="75" y="47"/>
                    <a:pt x="73" y="47"/>
                  </a:cubicBezTo>
                  <a:close/>
                  <a:moveTo>
                    <a:pt x="79" y="47"/>
                  </a:moveTo>
                  <a:cubicBezTo>
                    <a:pt x="79" y="48"/>
                    <a:pt x="79" y="49"/>
                    <a:pt x="79" y="50"/>
                  </a:cubicBezTo>
                  <a:cubicBezTo>
                    <a:pt x="81" y="50"/>
                    <a:pt x="82" y="50"/>
                    <a:pt x="84" y="50"/>
                  </a:cubicBezTo>
                  <a:cubicBezTo>
                    <a:pt x="84" y="49"/>
                    <a:pt x="84" y="48"/>
                    <a:pt x="84" y="47"/>
                  </a:cubicBezTo>
                  <a:cubicBezTo>
                    <a:pt x="82" y="47"/>
                    <a:pt x="81" y="47"/>
                    <a:pt x="79" y="47"/>
                  </a:cubicBezTo>
                  <a:close/>
                  <a:moveTo>
                    <a:pt x="86" y="47"/>
                  </a:moveTo>
                  <a:cubicBezTo>
                    <a:pt x="86" y="48"/>
                    <a:pt x="86" y="49"/>
                    <a:pt x="86" y="50"/>
                  </a:cubicBezTo>
                  <a:cubicBezTo>
                    <a:pt x="87" y="50"/>
                    <a:pt x="88" y="50"/>
                    <a:pt x="90" y="50"/>
                  </a:cubicBezTo>
                  <a:cubicBezTo>
                    <a:pt x="90" y="49"/>
                    <a:pt x="90" y="48"/>
                    <a:pt x="90" y="47"/>
                  </a:cubicBezTo>
                  <a:cubicBezTo>
                    <a:pt x="88" y="47"/>
                    <a:pt x="87" y="47"/>
                    <a:pt x="86" y="47"/>
                  </a:cubicBezTo>
                  <a:close/>
                  <a:moveTo>
                    <a:pt x="7" y="42"/>
                  </a:moveTo>
                  <a:cubicBezTo>
                    <a:pt x="7" y="43"/>
                    <a:pt x="7" y="44"/>
                    <a:pt x="7" y="45"/>
                  </a:cubicBezTo>
                  <a:cubicBezTo>
                    <a:pt x="8" y="45"/>
                    <a:pt x="10" y="45"/>
                    <a:pt x="11" y="45"/>
                  </a:cubicBezTo>
                  <a:cubicBezTo>
                    <a:pt x="11" y="44"/>
                    <a:pt x="11" y="43"/>
                    <a:pt x="11" y="42"/>
                  </a:cubicBezTo>
                  <a:cubicBezTo>
                    <a:pt x="10" y="42"/>
                    <a:pt x="8" y="42"/>
                    <a:pt x="7" y="42"/>
                  </a:cubicBezTo>
                  <a:close/>
                  <a:moveTo>
                    <a:pt x="19" y="42"/>
                  </a:moveTo>
                  <a:cubicBezTo>
                    <a:pt x="19" y="43"/>
                    <a:pt x="19" y="44"/>
                    <a:pt x="19" y="45"/>
                  </a:cubicBezTo>
                  <a:cubicBezTo>
                    <a:pt x="20" y="45"/>
                    <a:pt x="22" y="45"/>
                    <a:pt x="23" y="45"/>
                  </a:cubicBezTo>
                  <a:cubicBezTo>
                    <a:pt x="23" y="44"/>
                    <a:pt x="23" y="43"/>
                    <a:pt x="23" y="42"/>
                  </a:cubicBezTo>
                  <a:cubicBezTo>
                    <a:pt x="22" y="42"/>
                    <a:pt x="20" y="42"/>
                    <a:pt x="19" y="42"/>
                  </a:cubicBezTo>
                  <a:close/>
                  <a:moveTo>
                    <a:pt x="25" y="42"/>
                  </a:moveTo>
                  <a:cubicBezTo>
                    <a:pt x="25" y="43"/>
                    <a:pt x="25" y="44"/>
                    <a:pt x="25" y="45"/>
                  </a:cubicBezTo>
                  <a:cubicBezTo>
                    <a:pt x="26" y="45"/>
                    <a:pt x="28" y="45"/>
                    <a:pt x="29" y="45"/>
                  </a:cubicBezTo>
                  <a:cubicBezTo>
                    <a:pt x="29" y="44"/>
                    <a:pt x="29" y="43"/>
                    <a:pt x="29" y="42"/>
                  </a:cubicBezTo>
                  <a:cubicBezTo>
                    <a:pt x="28" y="42"/>
                    <a:pt x="26" y="42"/>
                    <a:pt x="25" y="42"/>
                  </a:cubicBezTo>
                  <a:close/>
                  <a:moveTo>
                    <a:pt x="37" y="42"/>
                  </a:moveTo>
                  <a:cubicBezTo>
                    <a:pt x="37" y="43"/>
                    <a:pt x="37" y="44"/>
                    <a:pt x="37" y="45"/>
                  </a:cubicBezTo>
                  <a:cubicBezTo>
                    <a:pt x="38" y="45"/>
                    <a:pt x="40" y="45"/>
                    <a:pt x="41" y="45"/>
                  </a:cubicBezTo>
                  <a:cubicBezTo>
                    <a:pt x="41" y="44"/>
                    <a:pt x="41" y="43"/>
                    <a:pt x="41" y="42"/>
                  </a:cubicBezTo>
                  <a:cubicBezTo>
                    <a:pt x="40" y="42"/>
                    <a:pt x="38" y="42"/>
                    <a:pt x="37" y="42"/>
                  </a:cubicBezTo>
                  <a:close/>
                  <a:moveTo>
                    <a:pt x="55" y="42"/>
                  </a:moveTo>
                  <a:cubicBezTo>
                    <a:pt x="55" y="43"/>
                    <a:pt x="55" y="44"/>
                    <a:pt x="55" y="45"/>
                  </a:cubicBezTo>
                  <a:cubicBezTo>
                    <a:pt x="57" y="45"/>
                    <a:pt x="58" y="45"/>
                    <a:pt x="60" y="45"/>
                  </a:cubicBezTo>
                  <a:cubicBezTo>
                    <a:pt x="60" y="44"/>
                    <a:pt x="60" y="43"/>
                    <a:pt x="60" y="42"/>
                  </a:cubicBezTo>
                  <a:cubicBezTo>
                    <a:pt x="58" y="42"/>
                    <a:pt x="57" y="42"/>
                    <a:pt x="55" y="42"/>
                  </a:cubicBezTo>
                  <a:close/>
                  <a:moveTo>
                    <a:pt x="61" y="42"/>
                  </a:moveTo>
                  <a:cubicBezTo>
                    <a:pt x="61" y="43"/>
                    <a:pt x="61" y="44"/>
                    <a:pt x="61" y="45"/>
                  </a:cubicBezTo>
                  <a:cubicBezTo>
                    <a:pt x="63" y="45"/>
                    <a:pt x="64" y="45"/>
                    <a:pt x="66" y="45"/>
                  </a:cubicBezTo>
                  <a:cubicBezTo>
                    <a:pt x="66" y="44"/>
                    <a:pt x="66" y="43"/>
                    <a:pt x="66" y="42"/>
                  </a:cubicBezTo>
                  <a:cubicBezTo>
                    <a:pt x="64" y="42"/>
                    <a:pt x="63" y="42"/>
                    <a:pt x="61" y="42"/>
                  </a:cubicBezTo>
                  <a:close/>
                  <a:moveTo>
                    <a:pt x="67" y="42"/>
                  </a:moveTo>
                  <a:cubicBezTo>
                    <a:pt x="67" y="43"/>
                    <a:pt x="67" y="44"/>
                    <a:pt x="67" y="45"/>
                  </a:cubicBezTo>
                  <a:cubicBezTo>
                    <a:pt x="69" y="45"/>
                    <a:pt x="70" y="45"/>
                    <a:pt x="72" y="45"/>
                  </a:cubicBezTo>
                  <a:cubicBezTo>
                    <a:pt x="72" y="44"/>
                    <a:pt x="72" y="43"/>
                    <a:pt x="72" y="42"/>
                  </a:cubicBezTo>
                  <a:cubicBezTo>
                    <a:pt x="70" y="42"/>
                    <a:pt x="69" y="42"/>
                    <a:pt x="67" y="42"/>
                  </a:cubicBezTo>
                  <a:close/>
                  <a:moveTo>
                    <a:pt x="73" y="42"/>
                  </a:moveTo>
                  <a:cubicBezTo>
                    <a:pt x="73" y="43"/>
                    <a:pt x="73" y="44"/>
                    <a:pt x="73" y="45"/>
                  </a:cubicBezTo>
                  <a:cubicBezTo>
                    <a:pt x="75" y="45"/>
                    <a:pt x="76" y="45"/>
                    <a:pt x="78" y="45"/>
                  </a:cubicBezTo>
                  <a:cubicBezTo>
                    <a:pt x="78" y="44"/>
                    <a:pt x="78" y="43"/>
                    <a:pt x="78" y="42"/>
                  </a:cubicBezTo>
                  <a:cubicBezTo>
                    <a:pt x="76" y="42"/>
                    <a:pt x="75" y="42"/>
                    <a:pt x="73" y="42"/>
                  </a:cubicBezTo>
                  <a:close/>
                  <a:moveTo>
                    <a:pt x="79" y="42"/>
                  </a:moveTo>
                  <a:cubicBezTo>
                    <a:pt x="79" y="43"/>
                    <a:pt x="79" y="44"/>
                    <a:pt x="79" y="45"/>
                  </a:cubicBezTo>
                  <a:cubicBezTo>
                    <a:pt x="81" y="45"/>
                    <a:pt x="82" y="45"/>
                    <a:pt x="84" y="45"/>
                  </a:cubicBezTo>
                  <a:cubicBezTo>
                    <a:pt x="84" y="44"/>
                    <a:pt x="84" y="43"/>
                    <a:pt x="84" y="42"/>
                  </a:cubicBezTo>
                  <a:cubicBezTo>
                    <a:pt x="82" y="42"/>
                    <a:pt x="81" y="42"/>
                    <a:pt x="79" y="42"/>
                  </a:cubicBezTo>
                  <a:close/>
                  <a:moveTo>
                    <a:pt x="86" y="42"/>
                  </a:moveTo>
                  <a:cubicBezTo>
                    <a:pt x="86" y="43"/>
                    <a:pt x="86" y="44"/>
                    <a:pt x="86" y="45"/>
                  </a:cubicBezTo>
                  <a:cubicBezTo>
                    <a:pt x="87" y="45"/>
                    <a:pt x="88" y="45"/>
                    <a:pt x="90" y="45"/>
                  </a:cubicBezTo>
                  <a:cubicBezTo>
                    <a:pt x="90" y="44"/>
                    <a:pt x="90" y="43"/>
                    <a:pt x="90" y="42"/>
                  </a:cubicBezTo>
                  <a:cubicBezTo>
                    <a:pt x="88" y="42"/>
                    <a:pt x="87" y="42"/>
                    <a:pt x="86" y="42"/>
                  </a:cubicBezTo>
                  <a:close/>
                  <a:moveTo>
                    <a:pt x="37" y="37"/>
                  </a:moveTo>
                  <a:cubicBezTo>
                    <a:pt x="37" y="38"/>
                    <a:pt x="37" y="39"/>
                    <a:pt x="37" y="40"/>
                  </a:cubicBezTo>
                  <a:cubicBezTo>
                    <a:pt x="38" y="40"/>
                    <a:pt x="40" y="40"/>
                    <a:pt x="41" y="40"/>
                  </a:cubicBezTo>
                  <a:cubicBezTo>
                    <a:pt x="41" y="39"/>
                    <a:pt x="41" y="38"/>
                    <a:pt x="41" y="37"/>
                  </a:cubicBezTo>
                  <a:cubicBezTo>
                    <a:pt x="40" y="37"/>
                    <a:pt x="38" y="37"/>
                    <a:pt x="37" y="37"/>
                  </a:cubicBezTo>
                  <a:close/>
                  <a:moveTo>
                    <a:pt x="55" y="37"/>
                  </a:moveTo>
                  <a:cubicBezTo>
                    <a:pt x="55" y="38"/>
                    <a:pt x="55" y="39"/>
                    <a:pt x="55" y="40"/>
                  </a:cubicBezTo>
                  <a:cubicBezTo>
                    <a:pt x="57" y="40"/>
                    <a:pt x="58" y="40"/>
                    <a:pt x="60" y="40"/>
                  </a:cubicBezTo>
                  <a:cubicBezTo>
                    <a:pt x="60" y="39"/>
                    <a:pt x="60" y="38"/>
                    <a:pt x="60" y="37"/>
                  </a:cubicBezTo>
                  <a:cubicBezTo>
                    <a:pt x="58" y="37"/>
                    <a:pt x="57" y="37"/>
                    <a:pt x="55" y="37"/>
                  </a:cubicBezTo>
                  <a:close/>
                  <a:moveTo>
                    <a:pt x="73" y="37"/>
                  </a:moveTo>
                  <a:cubicBezTo>
                    <a:pt x="73" y="38"/>
                    <a:pt x="73" y="39"/>
                    <a:pt x="73" y="40"/>
                  </a:cubicBezTo>
                  <a:cubicBezTo>
                    <a:pt x="75" y="40"/>
                    <a:pt x="76" y="40"/>
                    <a:pt x="78" y="40"/>
                  </a:cubicBezTo>
                  <a:cubicBezTo>
                    <a:pt x="78" y="39"/>
                    <a:pt x="78" y="38"/>
                    <a:pt x="78" y="37"/>
                  </a:cubicBezTo>
                  <a:cubicBezTo>
                    <a:pt x="76" y="37"/>
                    <a:pt x="75" y="37"/>
                    <a:pt x="73" y="37"/>
                  </a:cubicBezTo>
                  <a:close/>
                  <a:moveTo>
                    <a:pt x="79" y="37"/>
                  </a:moveTo>
                  <a:cubicBezTo>
                    <a:pt x="79" y="38"/>
                    <a:pt x="79" y="39"/>
                    <a:pt x="79" y="40"/>
                  </a:cubicBezTo>
                  <a:cubicBezTo>
                    <a:pt x="81" y="40"/>
                    <a:pt x="82" y="40"/>
                    <a:pt x="84" y="40"/>
                  </a:cubicBezTo>
                  <a:cubicBezTo>
                    <a:pt x="84" y="39"/>
                    <a:pt x="84" y="38"/>
                    <a:pt x="84" y="37"/>
                  </a:cubicBezTo>
                  <a:cubicBezTo>
                    <a:pt x="82" y="37"/>
                    <a:pt x="81" y="37"/>
                    <a:pt x="79" y="37"/>
                  </a:cubicBezTo>
                  <a:close/>
                  <a:moveTo>
                    <a:pt x="86" y="37"/>
                  </a:moveTo>
                  <a:cubicBezTo>
                    <a:pt x="86" y="38"/>
                    <a:pt x="86" y="39"/>
                    <a:pt x="86" y="40"/>
                  </a:cubicBezTo>
                  <a:cubicBezTo>
                    <a:pt x="87" y="40"/>
                    <a:pt x="88" y="40"/>
                    <a:pt x="90" y="40"/>
                  </a:cubicBezTo>
                  <a:cubicBezTo>
                    <a:pt x="90" y="39"/>
                    <a:pt x="90" y="38"/>
                    <a:pt x="90" y="37"/>
                  </a:cubicBezTo>
                  <a:cubicBezTo>
                    <a:pt x="88" y="37"/>
                    <a:pt x="87" y="37"/>
                    <a:pt x="86" y="37"/>
                  </a:cubicBezTo>
                  <a:close/>
                  <a:moveTo>
                    <a:pt x="37" y="32"/>
                  </a:moveTo>
                  <a:cubicBezTo>
                    <a:pt x="37" y="33"/>
                    <a:pt x="37" y="34"/>
                    <a:pt x="37" y="35"/>
                  </a:cubicBezTo>
                  <a:cubicBezTo>
                    <a:pt x="38" y="35"/>
                    <a:pt x="40" y="35"/>
                    <a:pt x="41" y="35"/>
                  </a:cubicBezTo>
                  <a:cubicBezTo>
                    <a:pt x="41" y="34"/>
                    <a:pt x="41" y="33"/>
                    <a:pt x="41" y="32"/>
                  </a:cubicBezTo>
                  <a:cubicBezTo>
                    <a:pt x="40" y="32"/>
                    <a:pt x="38" y="32"/>
                    <a:pt x="37" y="32"/>
                  </a:cubicBezTo>
                  <a:close/>
                  <a:moveTo>
                    <a:pt x="55" y="32"/>
                  </a:moveTo>
                  <a:cubicBezTo>
                    <a:pt x="55" y="33"/>
                    <a:pt x="55" y="34"/>
                    <a:pt x="55" y="35"/>
                  </a:cubicBezTo>
                  <a:cubicBezTo>
                    <a:pt x="57" y="35"/>
                    <a:pt x="58" y="35"/>
                    <a:pt x="60" y="35"/>
                  </a:cubicBezTo>
                  <a:cubicBezTo>
                    <a:pt x="60" y="34"/>
                    <a:pt x="60" y="33"/>
                    <a:pt x="60" y="32"/>
                  </a:cubicBezTo>
                  <a:cubicBezTo>
                    <a:pt x="58" y="32"/>
                    <a:pt x="57" y="32"/>
                    <a:pt x="55" y="32"/>
                  </a:cubicBezTo>
                  <a:close/>
                  <a:moveTo>
                    <a:pt x="61" y="32"/>
                  </a:moveTo>
                  <a:cubicBezTo>
                    <a:pt x="61" y="33"/>
                    <a:pt x="61" y="34"/>
                    <a:pt x="61" y="35"/>
                  </a:cubicBezTo>
                  <a:cubicBezTo>
                    <a:pt x="63" y="35"/>
                    <a:pt x="64" y="35"/>
                    <a:pt x="66" y="35"/>
                  </a:cubicBezTo>
                  <a:cubicBezTo>
                    <a:pt x="66" y="34"/>
                    <a:pt x="66" y="33"/>
                    <a:pt x="66" y="32"/>
                  </a:cubicBezTo>
                  <a:cubicBezTo>
                    <a:pt x="64" y="32"/>
                    <a:pt x="63" y="32"/>
                    <a:pt x="61" y="32"/>
                  </a:cubicBezTo>
                  <a:close/>
                  <a:moveTo>
                    <a:pt x="73" y="32"/>
                  </a:moveTo>
                  <a:cubicBezTo>
                    <a:pt x="73" y="33"/>
                    <a:pt x="73" y="34"/>
                    <a:pt x="73" y="35"/>
                  </a:cubicBezTo>
                  <a:cubicBezTo>
                    <a:pt x="75" y="35"/>
                    <a:pt x="76" y="35"/>
                    <a:pt x="78" y="35"/>
                  </a:cubicBezTo>
                  <a:cubicBezTo>
                    <a:pt x="78" y="34"/>
                    <a:pt x="78" y="33"/>
                    <a:pt x="78" y="32"/>
                  </a:cubicBezTo>
                  <a:cubicBezTo>
                    <a:pt x="76" y="32"/>
                    <a:pt x="75" y="32"/>
                    <a:pt x="73" y="32"/>
                  </a:cubicBezTo>
                  <a:close/>
                  <a:moveTo>
                    <a:pt x="79" y="32"/>
                  </a:moveTo>
                  <a:cubicBezTo>
                    <a:pt x="79" y="33"/>
                    <a:pt x="79" y="34"/>
                    <a:pt x="79" y="35"/>
                  </a:cubicBezTo>
                  <a:cubicBezTo>
                    <a:pt x="81" y="35"/>
                    <a:pt x="82" y="35"/>
                    <a:pt x="84" y="35"/>
                  </a:cubicBezTo>
                  <a:cubicBezTo>
                    <a:pt x="84" y="34"/>
                    <a:pt x="84" y="33"/>
                    <a:pt x="84" y="32"/>
                  </a:cubicBezTo>
                  <a:cubicBezTo>
                    <a:pt x="82" y="32"/>
                    <a:pt x="81" y="32"/>
                    <a:pt x="79" y="32"/>
                  </a:cubicBezTo>
                  <a:close/>
                  <a:moveTo>
                    <a:pt x="86" y="32"/>
                  </a:moveTo>
                  <a:cubicBezTo>
                    <a:pt x="86" y="33"/>
                    <a:pt x="86" y="34"/>
                    <a:pt x="86" y="35"/>
                  </a:cubicBezTo>
                  <a:cubicBezTo>
                    <a:pt x="87" y="35"/>
                    <a:pt x="88" y="35"/>
                    <a:pt x="90" y="35"/>
                  </a:cubicBezTo>
                  <a:cubicBezTo>
                    <a:pt x="90" y="34"/>
                    <a:pt x="90" y="33"/>
                    <a:pt x="90" y="32"/>
                  </a:cubicBezTo>
                  <a:cubicBezTo>
                    <a:pt x="88" y="32"/>
                    <a:pt x="87" y="32"/>
                    <a:pt x="86" y="32"/>
                  </a:cubicBezTo>
                  <a:close/>
                  <a:moveTo>
                    <a:pt x="7" y="27"/>
                  </a:moveTo>
                  <a:cubicBezTo>
                    <a:pt x="7" y="28"/>
                    <a:pt x="7" y="29"/>
                    <a:pt x="7" y="30"/>
                  </a:cubicBezTo>
                  <a:cubicBezTo>
                    <a:pt x="8" y="30"/>
                    <a:pt x="10" y="30"/>
                    <a:pt x="11" y="30"/>
                  </a:cubicBezTo>
                  <a:cubicBezTo>
                    <a:pt x="11" y="29"/>
                    <a:pt x="11" y="28"/>
                    <a:pt x="11" y="27"/>
                  </a:cubicBezTo>
                  <a:cubicBezTo>
                    <a:pt x="10" y="27"/>
                    <a:pt x="8" y="27"/>
                    <a:pt x="7" y="27"/>
                  </a:cubicBezTo>
                  <a:close/>
                  <a:moveTo>
                    <a:pt x="25" y="27"/>
                  </a:moveTo>
                  <a:cubicBezTo>
                    <a:pt x="25" y="28"/>
                    <a:pt x="25" y="29"/>
                    <a:pt x="25" y="30"/>
                  </a:cubicBezTo>
                  <a:cubicBezTo>
                    <a:pt x="26" y="30"/>
                    <a:pt x="28" y="30"/>
                    <a:pt x="29" y="30"/>
                  </a:cubicBezTo>
                  <a:cubicBezTo>
                    <a:pt x="29" y="29"/>
                    <a:pt x="29" y="28"/>
                    <a:pt x="29" y="27"/>
                  </a:cubicBezTo>
                  <a:cubicBezTo>
                    <a:pt x="28" y="27"/>
                    <a:pt x="26" y="27"/>
                    <a:pt x="25" y="27"/>
                  </a:cubicBezTo>
                  <a:close/>
                  <a:moveTo>
                    <a:pt x="31" y="27"/>
                  </a:moveTo>
                  <a:cubicBezTo>
                    <a:pt x="31" y="28"/>
                    <a:pt x="31" y="29"/>
                    <a:pt x="31" y="30"/>
                  </a:cubicBezTo>
                  <a:cubicBezTo>
                    <a:pt x="32" y="30"/>
                    <a:pt x="34" y="30"/>
                    <a:pt x="35" y="30"/>
                  </a:cubicBezTo>
                  <a:cubicBezTo>
                    <a:pt x="35" y="29"/>
                    <a:pt x="35" y="28"/>
                    <a:pt x="35" y="27"/>
                  </a:cubicBezTo>
                  <a:cubicBezTo>
                    <a:pt x="34" y="27"/>
                    <a:pt x="32" y="27"/>
                    <a:pt x="31" y="27"/>
                  </a:cubicBezTo>
                  <a:close/>
                  <a:moveTo>
                    <a:pt x="37" y="27"/>
                  </a:moveTo>
                  <a:cubicBezTo>
                    <a:pt x="37" y="28"/>
                    <a:pt x="37" y="29"/>
                    <a:pt x="37" y="30"/>
                  </a:cubicBezTo>
                  <a:cubicBezTo>
                    <a:pt x="38" y="30"/>
                    <a:pt x="40" y="30"/>
                    <a:pt x="41" y="30"/>
                  </a:cubicBezTo>
                  <a:cubicBezTo>
                    <a:pt x="41" y="29"/>
                    <a:pt x="41" y="28"/>
                    <a:pt x="41" y="27"/>
                  </a:cubicBezTo>
                  <a:cubicBezTo>
                    <a:pt x="40" y="27"/>
                    <a:pt x="38" y="27"/>
                    <a:pt x="37" y="27"/>
                  </a:cubicBezTo>
                  <a:close/>
                  <a:moveTo>
                    <a:pt x="61" y="27"/>
                  </a:moveTo>
                  <a:cubicBezTo>
                    <a:pt x="61" y="28"/>
                    <a:pt x="61" y="29"/>
                    <a:pt x="61" y="30"/>
                  </a:cubicBezTo>
                  <a:cubicBezTo>
                    <a:pt x="63" y="30"/>
                    <a:pt x="64" y="30"/>
                    <a:pt x="66" y="30"/>
                  </a:cubicBezTo>
                  <a:cubicBezTo>
                    <a:pt x="66" y="29"/>
                    <a:pt x="66" y="28"/>
                    <a:pt x="66" y="27"/>
                  </a:cubicBezTo>
                  <a:cubicBezTo>
                    <a:pt x="64" y="27"/>
                    <a:pt x="63" y="27"/>
                    <a:pt x="61" y="27"/>
                  </a:cubicBezTo>
                  <a:close/>
                  <a:moveTo>
                    <a:pt x="73" y="27"/>
                  </a:moveTo>
                  <a:cubicBezTo>
                    <a:pt x="73" y="28"/>
                    <a:pt x="73" y="29"/>
                    <a:pt x="73" y="30"/>
                  </a:cubicBezTo>
                  <a:cubicBezTo>
                    <a:pt x="75" y="30"/>
                    <a:pt x="76" y="30"/>
                    <a:pt x="78" y="30"/>
                  </a:cubicBezTo>
                  <a:cubicBezTo>
                    <a:pt x="78" y="29"/>
                    <a:pt x="78" y="28"/>
                    <a:pt x="78" y="27"/>
                  </a:cubicBezTo>
                  <a:cubicBezTo>
                    <a:pt x="76" y="27"/>
                    <a:pt x="75" y="27"/>
                    <a:pt x="73" y="27"/>
                  </a:cubicBezTo>
                  <a:close/>
                  <a:moveTo>
                    <a:pt x="79" y="27"/>
                  </a:moveTo>
                  <a:cubicBezTo>
                    <a:pt x="79" y="28"/>
                    <a:pt x="79" y="29"/>
                    <a:pt x="79" y="30"/>
                  </a:cubicBezTo>
                  <a:cubicBezTo>
                    <a:pt x="81" y="30"/>
                    <a:pt x="82" y="30"/>
                    <a:pt x="84" y="30"/>
                  </a:cubicBezTo>
                  <a:cubicBezTo>
                    <a:pt x="84" y="29"/>
                    <a:pt x="84" y="28"/>
                    <a:pt x="84" y="27"/>
                  </a:cubicBezTo>
                  <a:cubicBezTo>
                    <a:pt x="82" y="27"/>
                    <a:pt x="81" y="27"/>
                    <a:pt x="79" y="27"/>
                  </a:cubicBezTo>
                  <a:close/>
                  <a:moveTo>
                    <a:pt x="86" y="27"/>
                  </a:moveTo>
                  <a:cubicBezTo>
                    <a:pt x="86" y="28"/>
                    <a:pt x="86" y="29"/>
                    <a:pt x="86" y="30"/>
                  </a:cubicBezTo>
                  <a:cubicBezTo>
                    <a:pt x="87" y="30"/>
                    <a:pt x="88" y="30"/>
                    <a:pt x="90" y="30"/>
                  </a:cubicBezTo>
                  <a:cubicBezTo>
                    <a:pt x="90" y="29"/>
                    <a:pt x="90" y="28"/>
                    <a:pt x="90" y="27"/>
                  </a:cubicBezTo>
                  <a:cubicBezTo>
                    <a:pt x="88" y="27"/>
                    <a:pt x="87" y="27"/>
                    <a:pt x="86" y="27"/>
                  </a:cubicBezTo>
                  <a:close/>
                  <a:moveTo>
                    <a:pt x="7" y="22"/>
                  </a:moveTo>
                  <a:cubicBezTo>
                    <a:pt x="7" y="23"/>
                    <a:pt x="7" y="24"/>
                    <a:pt x="7" y="25"/>
                  </a:cubicBezTo>
                  <a:cubicBezTo>
                    <a:pt x="8" y="25"/>
                    <a:pt x="10" y="25"/>
                    <a:pt x="11" y="25"/>
                  </a:cubicBezTo>
                  <a:cubicBezTo>
                    <a:pt x="11" y="24"/>
                    <a:pt x="11" y="23"/>
                    <a:pt x="11" y="22"/>
                  </a:cubicBezTo>
                  <a:cubicBezTo>
                    <a:pt x="10" y="22"/>
                    <a:pt x="8" y="22"/>
                    <a:pt x="7" y="22"/>
                  </a:cubicBezTo>
                  <a:close/>
                  <a:moveTo>
                    <a:pt x="19" y="22"/>
                  </a:moveTo>
                  <a:cubicBezTo>
                    <a:pt x="19" y="23"/>
                    <a:pt x="19" y="24"/>
                    <a:pt x="19" y="25"/>
                  </a:cubicBezTo>
                  <a:cubicBezTo>
                    <a:pt x="20" y="25"/>
                    <a:pt x="22" y="25"/>
                    <a:pt x="23" y="25"/>
                  </a:cubicBezTo>
                  <a:cubicBezTo>
                    <a:pt x="23" y="24"/>
                    <a:pt x="23" y="23"/>
                    <a:pt x="23" y="22"/>
                  </a:cubicBezTo>
                  <a:cubicBezTo>
                    <a:pt x="22" y="22"/>
                    <a:pt x="20" y="22"/>
                    <a:pt x="19" y="22"/>
                  </a:cubicBezTo>
                  <a:close/>
                  <a:moveTo>
                    <a:pt x="25" y="22"/>
                  </a:moveTo>
                  <a:cubicBezTo>
                    <a:pt x="25" y="23"/>
                    <a:pt x="25" y="24"/>
                    <a:pt x="25" y="25"/>
                  </a:cubicBezTo>
                  <a:cubicBezTo>
                    <a:pt x="26" y="25"/>
                    <a:pt x="28" y="25"/>
                    <a:pt x="29" y="25"/>
                  </a:cubicBezTo>
                  <a:cubicBezTo>
                    <a:pt x="29" y="24"/>
                    <a:pt x="29" y="23"/>
                    <a:pt x="29" y="22"/>
                  </a:cubicBezTo>
                  <a:cubicBezTo>
                    <a:pt x="28" y="22"/>
                    <a:pt x="26" y="22"/>
                    <a:pt x="25" y="22"/>
                  </a:cubicBezTo>
                  <a:close/>
                  <a:moveTo>
                    <a:pt x="37" y="22"/>
                  </a:moveTo>
                  <a:cubicBezTo>
                    <a:pt x="37" y="23"/>
                    <a:pt x="37" y="24"/>
                    <a:pt x="37" y="25"/>
                  </a:cubicBezTo>
                  <a:cubicBezTo>
                    <a:pt x="38" y="25"/>
                    <a:pt x="40" y="25"/>
                    <a:pt x="41" y="25"/>
                  </a:cubicBezTo>
                  <a:cubicBezTo>
                    <a:pt x="41" y="24"/>
                    <a:pt x="41" y="23"/>
                    <a:pt x="41" y="22"/>
                  </a:cubicBezTo>
                  <a:cubicBezTo>
                    <a:pt x="40" y="22"/>
                    <a:pt x="38" y="22"/>
                    <a:pt x="37" y="22"/>
                  </a:cubicBezTo>
                  <a:close/>
                  <a:moveTo>
                    <a:pt x="55" y="22"/>
                  </a:moveTo>
                  <a:cubicBezTo>
                    <a:pt x="55" y="23"/>
                    <a:pt x="55" y="24"/>
                    <a:pt x="55" y="25"/>
                  </a:cubicBezTo>
                  <a:cubicBezTo>
                    <a:pt x="57" y="25"/>
                    <a:pt x="58" y="25"/>
                    <a:pt x="60" y="25"/>
                  </a:cubicBezTo>
                  <a:cubicBezTo>
                    <a:pt x="60" y="24"/>
                    <a:pt x="60" y="23"/>
                    <a:pt x="60" y="22"/>
                  </a:cubicBezTo>
                  <a:cubicBezTo>
                    <a:pt x="58" y="22"/>
                    <a:pt x="57" y="22"/>
                    <a:pt x="55" y="22"/>
                  </a:cubicBezTo>
                  <a:close/>
                  <a:moveTo>
                    <a:pt x="61" y="22"/>
                  </a:moveTo>
                  <a:cubicBezTo>
                    <a:pt x="61" y="23"/>
                    <a:pt x="61" y="24"/>
                    <a:pt x="61" y="25"/>
                  </a:cubicBezTo>
                  <a:cubicBezTo>
                    <a:pt x="63" y="25"/>
                    <a:pt x="64" y="25"/>
                    <a:pt x="66" y="25"/>
                  </a:cubicBezTo>
                  <a:cubicBezTo>
                    <a:pt x="66" y="24"/>
                    <a:pt x="66" y="23"/>
                    <a:pt x="66" y="22"/>
                  </a:cubicBezTo>
                  <a:cubicBezTo>
                    <a:pt x="64" y="22"/>
                    <a:pt x="63" y="22"/>
                    <a:pt x="61" y="22"/>
                  </a:cubicBezTo>
                  <a:close/>
                  <a:moveTo>
                    <a:pt x="79" y="22"/>
                  </a:moveTo>
                  <a:cubicBezTo>
                    <a:pt x="79" y="23"/>
                    <a:pt x="79" y="24"/>
                    <a:pt x="79" y="25"/>
                  </a:cubicBezTo>
                  <a:cubicBezTo>
                    <a:pt x="81" y="25"/>
                    <a:pt x="82" y="25"/>
                    <a:pt x="84" y="25"/>
                  </a:cubicBezTo>
                  <a:cubicBezTo>
                    <a:pt x="84" y="24"/>
                    <a:pt x="84" y="23"/>
                    <a:pt x="84" y="22"/>
                  </a:cubicBezTo>
                  <a:cubicBezTo>
                    <a:pt x="82" y="22"/>
                    <a:pt x="81" y="22"/>
                    <a:pt x="79"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46" name="Rectangle 2610"/>
            <p:cNvSpPr>
              <a:spLocks noChangeArrowheads="1"/>
            </p:cNvSpPr>
            <p:nvPr/>
          </p:nvSpPr>
          <p:spPr bwMode="auto">
            <a:xfrm>
              <a:off x="-2268537" y="846137"/>
              <a:ext cx="71438" cy="309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47" name="Freeform 2611"/>
            <p:cNvSpPr>
              <a:spLocks noEditPoints="1"/>
            </p:cNvSpPr>
            <p:nvPr/>
          </p:nvSpPr>
          <p:spPr bwMode="auto">
            <a:xfrm>
              <a:off x="-2386012" y="549275"/>
              <a:ext cx="142875" cy="606425"/>
            </a:xfrm>
            <a:custGeom>
              <a:avLst/>
              <a:gdLst>
                <a:gd name="T0" fmla="*/ 0 w 44"/>
                <a:gd name="T1" fmla="*/ 46 h 186"/>
                <a:gd name="T2" fmla="*/ 4 w 44"/>
                <a:gd name="T3" fmla="*/ 17 h 186"/>
                <a:gd name="T4" fmla="*/ 38 w 44"/>
                <a:gd name="T5" fmla="*/ 17 h 186"/>
                <a:gd name="T6" fmla="*/ 44 w 44"/>
                <a:gd name="T7" fmla="*/ 56 h 186"/>
                <a:gd name="T8" fmla="*/ 10 w 44"/>
                <a:gd name="T9" fmla="*/ 46 h 186"/>
                <a:gd name="T10" fmla="*/ 10 w 44"/>
                <a:gd name="T11" fmla="*/ 37 h 186"/>
                <a:gd name="T12" fmla="*/ 6 w 44"/>
                <a:gd name="T13" fmla="*/ 37 h 186"/>
                <a:gd name="T14" fmla="*/ 14 w 44"/>
                <a:gd name="T15" fmla="*/ 37 h 186"/>
                <a:gd name="T16" fmla="*/ 19 w 44"/>
                <a:gd name="T17" fmla="*/ 37 h 186"/>
                <a:gd name="T18" fmla="*/ 23 w 44"/>
                <a:gd name="T19" fmla="*/ 37 h 186"/>
                <a:gd name="T20" fmla="*/ 27 w 44"/>
                <a:gd name="T21" fmla="*/ 37 h 186"/>
                <a:gd name="T22" fmla="*/ 31 w 44"/>
                <a:gd name="T23" fmla="*/ 37 h 186"/>
                <a:gd name="T24" fmla="*/ 35 w 44"/>
                <a:gd name="T25" fmla="*/ 37 h 186"/>
                <a:gd name="T26" fmla="*/ 40 w 44"/>
                <a:gd name="T27" fmla="*/ 37 h 186"/>
                <a:gd name="T28" fmla="*/ 6 w 44"/>
                <a:gd name="T29" fmla="*/ 46 h 186"/>
                <a:gd name="T30" fmla="*/ 14 w 44"/>
                <a:gd name="T31" fmla="*/ 46 h 186"/>
                <a:gd name="T32" fmla="*/ 19 w 44"/>
                <a:gd name="T33" fmla="*/ 46 h 186"/>
                <a:gd name="T34" fmla="*/ 23 w 44"/>
                <a:gd name="T35" fmla="*/ 46 h 186"/>
                <a:gd name="T36" fmla="*/ 27 w 44"/>
                <a:gd name="T37" fmla="*/ 46 h 186"/>
                <a:gd name="T38" fmla="*/ 31 w 44"/>
                <a:gd name="T39" fmla="*/ 46 h 186"/>
                <a:gd name="T40" fmla="*/ 35 w 44"/>
                <a:gd name="T41" fmla="*/ 46 h 186"/>
                <a:gd name="T42" fmla="*/ 40 w 44"/>
                <a:gd name="T43" fmla="*/ 46 h 186"/>
                <a:gd name="T44" fmla="*/ 30 w 44"/>
                <a:gd name="T45" fmla="*/ 62 h 186"/>
                <a:gd name="T46" fmla="*/ 12 w 44"/>
                <a:gd name="T47" fmla="*/ 62 h 186"/>
                <a:gd name="T48" fmla="*/ 12 w 44"/>
                <a:gd name="T49" fmla="*/ 59 h 186"/>
                <a:gd name="T50" fmla="*/ 39 w 44"/>
                <a:gd name="T51" fmla="*/ 59 h 186"/>
                <a:gd name="T52" fmla="*/ 12 w 44"/>
                <a:gd name="T53" fmla="*/ 66 h 186"/>
                <a:gd name="T54" fmla="*/ 12 w 44"/>
                <a:gd name="T55" fmla="*/ 69 h 186"/>
                <a:gd name="T56" fmla="*/ 12 w 44"/>
                <a:gd name="T57" fmla="*/ 75 h 186"/>
                <a:gd name="T58" fmla="*/ 12 w 44"/>
                <a:gd name="T59" fmla="*/ 78 h 186"/>
                <a:gd name="T60" fmla="*/ 12 w 44"/>
                <a:gd name="T61" fmla="*/ 82 h 186"/>
                <a:gd name="T62" fmla="*/ 12 w 44"/>
                <a:gd name="T63" fmla="*/ 85 h 186"/>
                <a:gd name="T64" fmla="*/ 12 w 44"/>
                <a:gd name="T65" fmla="*/ 88 h 186"/>
                <a:gd name="T66" fmla="*/ 12 w 44"/>
                <a:gd name="T67" fmla="*/ 98 h 186"/>
                <a:gd name="T68" fmla="*/ 39 w 44"/>
                <a:gd name="T69" fmla="*/ 98 h 186"/>
                <a:gd name="T70" fmla="*/ 30 w 44"/>
                <a:gd name="T71" fmla="*/ 98 h 186"/>
                <a:gd name="T72" fmla="*/ 21 w 44"/>
                <a:gd name="T73" fmla="*/ 98 h 186"/>
                <a:gd name="T74" fmla="*/ 30 w 44"/>
                <a:gd name="T75" fmla="*/ 94 h 186"/>
                <a:gd name="T76" fmla="*/ 21 w 44"/>
                <a:gd name="T77" fmla="*/ 94 h 186"/>
                <a:gd name="T78" fmla="*/ 39 w 44"/>
                <a:gd name="T79" fmla="*/ 91 h 186"/>
                <a:gd name="T80" fmla="*/ 30 w 44"/>
                <a:gd name="T81" fmla="*/ 91 h 186"/>
                <a:gd name="T82" fmla="*/ 21 w 44"/>
                <a:gd name="T83" fmla="*/ 91 h 186"/>
                <a:gd name="T84" fmla="*/ 30 w 44"/>
                <a:gd name="T85" fmla="*/ 88 h 186"/>
                <a:gd name="T86" fmla="*/ 21 w 44"/>
                <a:gd name="T87" fmla="*/ 88 h 186"/>
                <a:gd name="T88" fmla="*/ 39 w 44"/>
                <a:gd name="T89" fmla="*/ 85 h 186"/>
                <a:gd name="T90" fmla="*/ 30 w 44"/>
                <a:gd name="T91" fmla="*/ 85 h 186"/>
                <a:gd name="T92" fmla="*/ 21 w 44"/>
                <a:gd name="T93" fmla="*/ 85 h 186"/>
                <a:gd name="T94" fmla="*/ 39 w 44"/>
                <a:gd name="T95" fmla="*/ 82 h 186"/>
                <a:gd name="T96" fmla="*/ 21 w 44"/>
                <a:gd name="T97" fmla="*/ 82 h 186"/>
                <a:gd name="T98" fmla="*/ 30 w 44"/>
                <a:gd name="T99" fmla="*/ 78 h 186"/>
                <a:gd name="T100" fmla="*/ 21 w 44"/>
                <a:gd name="T101" fmla="*/ 78 h 186"/>
                <a:gd name="T102" fmla="*/ 39 w 44"/>
                <a:gd name="T103" fmla="*/ 75 h 186"/>
                <a:gd name="T104" fmla="*/ 30 w 44"/>
                <a:gd name="T105" fmla="*/ 75 h 186"/>
                <a:gd name="T106" fmla="*/ 21 w 44"/>
                <a:gd name="T107" fmla="*/ 75 h 186"/>
                <a:gd name="T108" fmla="*/ 39 w 44"/>
                <a:gd name="T109" fmla="*/ 72 h 186"/>
                <a:gd name="T110" fmla="*/ 30 w 44"/>
                <a:gd name="T111" fmla="*/ 72 h 186"/>
                <a:gd name="T112" fmla="*/ 39 w 44"/>
                <a:gd name="T113" fmla="*/ 69 h 186"/>
                <a:gd name="T114" fmla="*/ 21 w 44"/>
                <a:gd name="T115" fmla="*/ 69 h 186"/>
                <a:gd name="T116" fmla="*/ 39 w 44"/>
                <a:gd name="T117" fmla="*/ 66 h 186"/>
                <a:gd name="T118" fmla="*/ 30 w 44"/>
                <a:gd name="T119" fmla="*/ 66 h 186"/>
                <a:gd name="T120" fmla="*/ 21 w 44"/>
                <a:gd name="T121" fmla="*/ 66 h 186"/>
                <a:gd name="T122" fmla="*/ 39 w 44"/>
                <a:gd name="T123" fmla="*/ 6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 h="186">
                  <a:moveTo>
                    <a:pt x="43" y="186"/>
                  </a:moveTo>
                  <a:cubicBezTo>
                    <a:pt x="1" y="186"/>
                    <a:pt x="1" y="186"/>
                    <a:pt x="1" y="186"/>
                  </a:cubicBezTo>
                  <a:cubicBezTo>
                    <a:pt x="1" y="56"/>
                    <a:pt x="1" y="56"/>
                    <a:pt x="1" y="56"/>
                  </a:cubicBezTo>
                  <a:cubicBezTo>
                    <a:pt x="0" y="56"/>
                    <a:pt x="0" y="56"/>
                    <a:pt x="0" y="56"/>
                  </a:cubicBezTo>
                  <a:cubicBezTo>
                    <a:pt x="0" y="46"/>
                    <a:pt x="0" y="46"/>
                    <a:pt x="0" y="46"/>
                  </a:cubicBezTo>
                  <a:cubicBezTo>
                    <a:pt x="1" y="46"/>
                    <a:pt x="1" y="46"/>
                    <a:pt x="1" y="46"/>
                  </a:cubicBezTo>
                  <a:cubicBezTo>
                    <a:pt x="1" y="29"/>
                    <a:pt x="1" y="29"/>
                    <a:pt x="1" y="29"/>
                  </a:cubicBezTo>
                  <a:cubicBezTo>
                    <a:pt x="3" y="28"/>
                    <a:pt x="5" y="27"/>
                    <a:pt x="7" y="27"/>
                  </a:cubicBezTo>
                  <a:cubicBezTo>
                    <a:pt x="7" y="17"/>
                    <a:pt x="7" y="17"/>
                    <a:pt x="7" y="17"/>
                  </a:cubicBezTo>
                  <a:cubicBezTo>
                    <a:pt x="4" y="17"/>
                    <a:pt x="4" y="17"/>
                    <a:pt x="4" y="17"/>
                  </a:cubicBezTo>
                  <a:cubicBezTo>
                    <a:pt x="13" y="8"/>
                    <a:pt x="13" y="8"/>
                    <a:pt x="13" y="8"/>
                  </a:cubicBezTo>
                  <a:cubicBezTo>
                    <a:pt x="22" y="0"/>
                    <a:pt x="22" y="0"/>
                    <a:pt x="22" y="0"/>
                  </a:cubicBezTo>
                  <a:cubicBezTo>
                    <a:pt x="31" y="8"/>
                    <a:pt x="31" y="8"/>
                    <a:pt x="31" y="8"/>
                  </a:cubicBezTo>
                  <a:cubicBezTo>
                    <a:pt x="40" y="17"/>
                    <a:pt x="40" y="17"/>
                    <a:pt x="40" y="17"/>
                  </a:cubicBezTo>
                  <a:cubicBezTo>
                    <a:pt x="38" y="17"/>
                    <a:pt x="38" y="17"/>
                    <a:pt x="38" y="17"/>
                  </a:cubicBezTo>
                  <a:cubicBezTo>
                    <a:pt x="38" y="27"/>
                    <a:pt x="38" y="27"/>
                    <a:pt x="38" y="27"/>
                  </a:cubicBezTo>
                  <a:cubicBezTo>
                    <a:pt x="40" y="27"/>
                    <a:pt x="41" y="28"/>
                    <a:pt x="43" y="29"/>
                  </a:cubicBezTo>
                  <a:cubicBezTo>
                    <a:pt x="43" y="46"/>
                    <a:pt x="43" y="46"/>
                    <a:pt x="43" y="46"/>
                  </a:cubicBezTo>
                  <a:cubicBezTo>
                    <a:pt x="44" y="46"/>
                    <a:pt x="44" y="46"/>
                    <a:pt x="44" y="46"/>
                  </a:cubicBezTo>
                  <a:cubicBezTo>
                    <a:pt x="44" y="56"/>
                    <a:pt x="44" y="56"/>
                    <a:pt x="44" y="56"/>
                  </a:cubicBezTo>
                  <a:cubicBezTo>
                    <a:pt x="43" y="56"/>
                    <a:pt x="43" y="56"/>
                    <a:pt x="43" y="56"/>
                  </a:cubicBezTo>
                  <a:cubicBezTo>
                    <a:pt x="43" y="186"/>
                    <a:pt x="43" y="186"/>
                    <a:pt x="43" y="186"/>
                  </a:cubicBezTo>
                  <a:close/>
                  <a:moveTo>
                    <a:pt x="8" y="42"/>
                  </a:moveTo>
                  <a:cubicBezTo>
                    <a:pt x="8" y="43"/>
                    <a:pt x="8" y="44"/>
                    <a:pt x="8" y="46"/>
                  </a:cubicBezTo>
                  <a:cubicBezTo>
                    <a:pt x="9" y="46"/>
                    <a:pt x="10" y="46"/>
                    <a:pt x="10" y="46"/>
                  </a:cubicBezTo>
                  <a:cubicBezTo>
                    <a:pt x="10" y="44"/>
                    <a:pt x="10" y="43"/>
                    <a:pt x="10" y="42"/>
                  </a:cubicBezTo>
                  <a:cubicBezTo>
                    <a:pt x="10" y="42"/>
                    <a:pt x="9" y="42"/>
                    <a:pt x="8" y="42"/>
                  </a:cubicBezTo>
                  <a:close/>
                  <a:moveTo>
                    <a:pt x="8" y="33"/>
                  </a:moveTo>
                  <a:cubicBezTo>
                    <a:pt x="8" y="35"/>
                    <a:pt x="8" y="36"/>
                    <a:pt x="8" y="37"/>
                  </a:cubicBezTo>
                  <a:cubicBezTo>
                    <a:pt x="9" y="37"/>
                    <a:pt x="10" y="37"/>
                    <a:pt x="10" y="37"/>
                  </a:cubicBezTo>
                  <a:cubicBezTo>
                    <a:pt x="10" y="36"/>
                    <a:pt x="10" y="35"/>
                    <a:pt x="10" y="33"/>
                  </a:cubicBezTo>
                  <a:cubicBezTo>
                    <a:pt x="10" y="33"/>
                    <a:pt x="9" y="33"/>
                    <a:pt x="8" y="33"/>
                  </a:cubicBezTo>
                  <a:close/>
                  <a:moveTo>
                    <a:pt x="4" y="33"/>
                  </a:moveTo>
                  <a:cubicBezTo>
                    <a:pt x="4" y="37"/>
                    <a:pt x="4" y="37"/>
                    <a:pt x="4" y="37"/>
                  </a:cubicBezTo>
                  <a:cubicBezTo>
                    <a:pt x="6" y="37"/>
                    <a:pt x="6" y="37"/>
                    <a:pt x="6" y="37"/>
                  </a:cubicBezTo>
                  <a:cubicBezTo>
                    <a:pt x="6" y="33"/>
                    <a:pt x="6" y="33"/>
                    <a:pt x="6" y="33"/>
                  </a:cubicBezTo>
                  <a:cubicBezTo>
                    <a:pt x="4" y="33"/>
                    <a:pt x="4" y="33"/>
                    <a:pt x="4" y="33"/>
                  </a:cubicBezTo>
                  <a:close/>
                  <a:moveTo>
                    <a:pt x="13" y="33"/>
                  </a:moveTo>
                  <a:cubicBezTo>
                    <a:pt x="13" y="35"/>
                    <a:pt x="13" y="36"/>
                    <a:pt x="13" y="37"/>
                  </a:cubicBezTo>
                  <a:cubicBezTo>
                    <a:pt x="13" y="37"/>
                    <a:pt x="14" y="37"/>
                    <a:pt x="14" y="37"/>
                  </a:cubicBezTo>
                  <a:cubicBezTo>
                    <a:pt x="14" y="36"/>
                    <a:pt x="14" y="35"/>
                    <a:pt x="14" y="33"/>
                  </a:cubicBezTo>
                  <a:cubicBezTo>
                    <a:pt x="14" y="33"/>
                    <a:pt x="13" y="33"/>
                    <a:pt x="13" y="33"/>
                  </a:cubicBezTo>
                  <a:close/>
                  <a:moveTo>
                    <a:pt x="17" y="33"/>
                  </a:moveTo>
                  <a:cubicBezTo>
                    <a:pt x="17" y="35"/>
                    <a:pt x="17" y="36"/>
                    <a:pt x="17" y="37"/>
                  </a:cubicBezTo>
                  <a:cubicBezTo>
                    <a:pt x="17" y="37"/>
                    <a:pt x="18" y="37"/>
                    <a:pt x="19" y="37"/>
                  </a:cubicBezTo>
                  <a:cubicBezTo>
                    <a:pt x="19" y="36"/>
                    <a:pt x="19" y="35"/>
                    <a:pt x="19" y="33"/>
                  </a:cubicBezTo>
                  <a:cubicBezTo>
                    <a:pt x="18" y="33"/>
                    <a:pt x="17" y="33"/>
                    <a:pt x="17" y="33"/>
                  </a:cubicBezTo>
                  <a:close/>
                  <a:moveTo>
                    <a:pt x="21" y="33"/>
                  </a:moveTo>
                  <a:cubicBezTo>
                    <a:pt x="21" y="35"/>
                    <a:pt x="21" y="36"/>
                    <a:pt x="21" y="37"/>
                  </a:cubicBezTo>
                  <a:cubicBezTo>
                    <a:pt x="22" y="37"/>
                    <a:pt x="22" y="37"/>
                    <a:pt x="23" y="37"/>
                  </a:cubicBezTo>
                  <a:cubicBezTo>
                    <a:pt x="23" y="36"/>
                    <a:pt x="23" y="35"/>
                    <a:pt x="23" y="33"/>
                  </a:cubicBezTo>
                  <a:cubicBezTo>
                    <a:pt x="22" y="33"/>
                    <a:pt x="22" y="33"/>
                    <a:pt x="21" y="33"/>
                  </a:cubicBezTo>
                  <a:close/>
                  <a:moveTo>
                    <a:pt x="25" y="33"/>
                  </a:moveTo>
                  <a:cubicBezTo>
                    <a:pt x="25" y="35"/>
                    <a:pt x="25" y="36"/>
                    <a:pt x="25" y="37"/>
                  </a:cubicBezTo>
                  <a:cubicBezTo>
                    <a:pt x="26" y="37"/>
                    <a:pt x="26" y="37"/>
                    <a:pt x="27" y="37"/>
                  </a:cubicBezTo>
                  <a:cubicBezTo>
                    <a:pt x="27" y="36"/>
                    <a:pt x="27" y="35"/>
                    <a:pt x="27" y="33"/>
                  </a:cubicBezTo>
                  <a:cubicBezTo>
                    <a:pt x="26" y="33"/>
                    <a:pt x="26" y="33"/>
                    <a:pt x="25" y="33"/>
                  </a:cubicBezTo>
                  <a:close/>
                  <a:moveTo>
                    <a:pt x="29" y="33"/>
                  </a:moveTo>
                  <a:cubicBezTo>
                    <a:pt x="29" y="35"/>
                    <a:pt x="29" y="36"/>
                    <a:pt x="29" y="37"/>
                  </a:cubicBezTo>
                  <a:cubicBezTo>
                    <a:pt x="30" y="37"/>
                    <a:pt x="31" y="37"/>
                    <a:pt x="31" y="37"/>
                  </a:cubicBezTo>
                  <a:cubicBezTo>
                    <a:pt x="31" y="36"/>
                    <a:pt x="31" y="35"/>
                    <a:pt x="31" y="33"/>
                  </a:cubicBezTo>
                  <a:cubicBezTo>
                    <a:pt x="31" y="33"/>
                    <a:pt x="30" y="33"/>
                    <a:pt x="29" y="33"/>
                  </a:cubicBezTo>
                  <a:close/>
                  <a:moveTo>
                    <a:pt x="34" y="33"/>
                  </a:moveTo>
                  <a:cubicBezTo>
                    <a:pt x="34" y="35"/>
                    <a:pt x="34" y="36"/>
                    <a:pt x="34" y="37"/>
                  </a:cubicBezTo>
                  <a:cubicBezTo>
                    <a:pt x="34" y="37"/>
                    <a:pt x="35" y="37"/>
                    <a:pt x="35" y="37"/>
                  </a:cubicBezTo>
                  <a:cubicBezTo>
                    <a:pt x="35" y="36"/>
                    <a:pt x="35" y="35"/>
                    <a:pt x="35" y="33"/>
                  </a:cubicBezTo>
                  <a:cubicBezTo>
                    <a:pt x="35" y="33"/>
                    <a:pt x="34" y="33"/>
                    <a:pt x="34" y="33"/>
                  </a:cubicBezTo>
                  <a:close/>
                  <a:moveTo>
                    <a:pt x="38" y="33"/>
                  </a:moveTo>
                  <a:cubicBezTo>
                    <a:pt x="38" y="37"/>
                    <a:pt x="38" y="37"/>
                    <a:pt x="38" y="37"/>
                  </a:cubicBezTo>
                  <a:cubicBezTo>
                    <a:pt x="40" y="37"/>
                    <a:pt x="40" y="37"/>
                    <a:pt x="40" y="37"/>
                  </a:cubicBezTo>
                  <a:cubicBezTo>
                    <a:pt x="40" y="33"/>
                    <a:pt x="40" y="33"/>
                    <a:pt x="40" y="33"/>
                  </a:cubicBezTo>
                  <a:cubicBezTo>
                    <a:pt x="38" y="33"/>
                    <a:pt x="38" y="33"/>
                    <a:pt x="38" y="33"/>
                  </a:cubicBezTo>
                  <a:close/>
                  <a:moveTo>
                    <a:pt x="4" y="42"/>
                  </a:moveTo>
                  <a:cubicBezTo>
                    <a:pt x="4" y="46"/>
                    <a:pt x="4" y="46"/>
                    <a:pt x="4" y="46"/>
                  </a:cubicBezTo>
                  <a:cubicBezTo>
                    <a:pt x="6" y="46"/>
                    <a:pt x="6" y="46"/>
                    <a:pt x="6" y="46"/>
                  </a:cubicBezTo>
                  <a:cubicBezTo>
                    <a:pt x="6" y="42"/>
                    <a:pt x="6" y="42"/>
                    <a:pt x="6" y="42"/>
                  </a:cubicBezTo>
                  <a:cubicBezTo>
                    <a:pt x="4" y="42"/>
                    <a:pt x="4" y="42"/>
                    <a:pt x="4" y="42"/>
                  </a:cubicBezTo>
                  <a:close/>
                  <a:moveTo>
                    <a:pt x="13" y="42"/>
                  </a:moveTo>
                  <a:cubicBezTo>
                    <a:pt x="13" y="43"/>
                    <a:pt x="13" y="44"/>
                    <a:pt x="13" y="46"/>
                  </a:cubicBezTo>
                  <a:cubicBezTo>
                    <a:pt x="13" y="46"/>
                    <a:pt x="14" y="46"/>
                    <a:pt x="14" y="46"/>
                  </a:cubicBezTo>
                  <a:cubicBezTo>
                    <a:pt x="14" y="44"/>
                    <a:pt x="14" y="43"/>
                    <a:pt x="14" y="42"/>
                  </a:cubicBezTo>
                  <a:cubicBezTo>
                    <a:pt x="14" y="42"/>
                    <a:pt x="13" y="42"/>
                    <a:pt x="13" y="42"/>
                  </a:cubicBezTo>
                  <a:close/>
                  <a:moveTo>
                    <a:pt x="17" y="42"/>
                  </a:moveTo>
                  <a:cubicBezTo>
                    <a:pt x="17" y="43"/>
                    <a:pt x="17" y="44"/>
                    <a:pt x="17" y="46"/>
                  </a:cubicBezTo>
                  <a:cubicBezTo>
                    <a:pt x="17" y="46"/>
                    <a:pt x="18" y="46"/>
                    <a:pt x="19" y="46"/>
                  </a:cubicBezTo>
                  <a:cubicBezTo>
                    <a:pt x="19" y="44"/>
                    <a:pt x="19" y="43"/>
                    <a:pt x="19" y="42"/>
                  </a:cubicBezTo>
                  <a:cubicBezTo>
                    <a:pt x="18" y="42"/>
                    <a:pt x="17" y="42"/>
                    <a:pt x="17" y="42"/>
                  </a:cubicBezTo>
                  <a:close/>
                  <a:moveTo>
                    <a:pt x="21" y="42"/>
                  </a:moveTo>
                  <a:cubicBezTo>
                    <a:pt x="21" y="43"/>
                    <a:pt x="21" y="44"/>
                    <a:pt x="21" y="46"/>
                  </a:cubicBezTo>
                  <a:cubicBezTo>
                    <a:pt x="22" y="46"/>
                    <a:pt x="22" y="46"/>
                    <a:pt x="23" y="46"/>
                  </a:cubicBezTo>
                  <a:cubicBezTo>
                    <a:pt x="23" y="44"/>
                    <a:pt x="23" y="43"/>
                    <a:pt x="23" y="42"/>
                  </a:cubicBezTo>
                  <a:cubicBezTo>
                    <a:pt x="22" y="42"/>
                    <a:pt x="22" y="42"/>
                    <a:pt x="21" y="42"/>
                  </a:cubicBezTo>
                  <a:close/>
                  <a:moveTo>
                    <a:pt x="25" y="42"/>
                  </a:moveTo>
                  <a:cubicBezTo>
                    <a:pt x="25" y="43"/>
                    <a:pt x="25" y="44"/>
                    <a:pt x="25" y="46"/>
                  </a:cubicBezTo>
                  <a:cubicBezTo>
                    <a:pt x="26" y="46"/>
                    <a:pt x="26" y="46"/>
                    <a:pt x="27" y="46"/>
                  </a:cubicBezTo>
                  <a:cubicBezTo>
                    <a:pt x="27" y="44"/>
                    <a:pt x="27" y="43"/>
                    <a:pt x="27" y="42"/>
                  </a:cubicBezTo>
                  <a:cubicBezTo>
                    <a:pt x="26" y="42"/>
                    <a:pt x="26" y="42"/>
                    <a:pt x="25" y="42"/>
                  </a:cubicBezTo>
                  <a:close/>
                  <a:moveTo>
                    <a:pt x="29" y="42"/>
                  </a:moveTo>
                  <a:cubicBezTo>
                    <a:pt x="29" y="43"/>
                    <a:pt x="29" y="44"/>
                    <a:pt x="29" y="46"/>
                  </a:cubicBezTo>
                  <a:cubicBezTo>
                    <a:pt x="30" y="46"/>
                    <a:pt x="31" y="46"/>
                    <a:pt x="31" y="46"/>
                  </a:cubicBezTo>
                  <a:cubicBezTo>
                    <a:pt x="31" y="44"/>
                    <a:pt x="31" y="43"/>
                    <a:pt x="31" y="42"/>
                  </a:cubicBezTo>
                  <a:cubicBezTo>
                    <a:pt x="31" y="42"/>
                    <a:pt x="30" y="42"/>
                    <a:pt x="29" y="42"/>
                  </a:cubicBezTo>
                  <a:close/>
                  <a:moveTo>
                    <a:pt x="34" y="42"/>
                  </a:moveTo>
                  <a:cubicBezTo>
                    <a:pt x="34" y="43"/>
                    <a:pt x="34" y="44"/>
                    <a:pt x="34" y="46"/>
                  </a:cubicBezTo>
                  <a:cubicBezTo>
                    <a:pt x="34" y="46"/>
                    <a:pt x="35" y="46"/>
                    <a:pt x="35" y="46"/>
                  </a:cubicBezTo>
                  <a:cubicBezTo>
                    <a:pt x="35" y="44"/>
                    <a:pt x="35" y="43"/>
                    <a:pt x="35" y="42"/>
                  </a:cubicBezTo>
                  <a:cubicBezTo>
                    <a:pt x="35" y="42"/>
                    <a:pt x="34" y="42"/>
                    <a:pt x="34" y="42"/>
                  </a:cubicBezTo>
                  <a:close/>
                  <a:moveTo>
                    <a:pt x="38" y="42"/>
                  </a:moveTo>
                  <a:cubicBezTo>
                    <a:pt x="38" y="46"/>
                    <a:pt x="38" y="46"/>
                    <a:pt x="38" y="46"/>
                  </a:cubicBezTo>
                  <a:cubicBezTo>
                    <a:pt x="40" y="46"/>
                    <a:pt x="40" y="46"/>
                    <a:pt x="40" y="46"/>
                  </a:cubicBezTo>
                  <a:cubicBezTo>
                    <a:pt x="40" y="42"/>
                    <a:pt x="40" y="42"/>
                    <a:pt x="40" y="42"/>
                  </a:cubicBezTo>
                  <a:cubicBezTo>
                    <a:pt x="38" y="42"/>
                    <a:pt x="38" y="42"/>
                    <a:pt x="38" y="42"/>
                  </a:cubicBezTo>
                  <a:close/>
                  <a:moveTo>
                    <a:pt x="23" y="61"/>
                  </a:moveTo>
                  <a:cubicBezTo>
                    <a:pt x="23" y="62"/>
                    <a:pt x="23" y="62"/>
                    <a:pt x="23" y="62"/>
                  </a:cubicBezTo>
                  <a:cubicBezTo>
                    <a:pt x="26" y="62"/>
                    <a:pt x="28" y="62"/>
                    <a:pt x="30" y="62"/>
                  </a:cubicBezTo>
                  <a:cubicBezTo>
                    <a:pt x="30" y="62"/>
                    <a:pt x="30" y="62"/>
                    <a:pt x="30" y="61"/>
                  </a:cubicBezTo>
                  <a:cubicBezTo>
                    <a:pt x="28" y="61"/>
                    <a:pt x="26" y="61"/>
                    <a:pt x="23" y="61"/>
                  </a:cubicBezTo>
                  <a:close/>
                  <a:moveTo>
                    <a:pt x="5" y="61"/>
                  </a:moveTo>
                  <a:cubicBezTo>
                    <a:pt x="5" y="62"/>
                    <a:pt x="5" y="62"/>
                    <a:pt x="5" y="62"/>
                  </a:cubicBezTo>
                  <a:cubicBezTo>
                    <a:pt x="8" y="62"/>
                    <a:pt x="10" y="62"/>
                    <a:pt x="12" y="62"/>
                  </a:cubicBezTo>
                  <a:cubicBezTo>
                    <a:pt x="12" y="62"/>
                    <a:pt x="12" y="62"/>
                    <a:pt x="12" y="61"/>
                  </a:cubicBezTo>
                  <a:cubicBezTo>
                    <a:pt x="10" y="61"/>
                    <a:pt x="8" y="61"/>
                    <a:pt x="5" y="61"/>
                  </a:cubicBezTo>
                  <a:close/>
                  <a:moveTo>
                    <a:pt x="5" y="58"/>
                  </a:moveTo>
                  <a:cubicBezTo>
                    <a:pt x="5" y="59"/>
                    <a:pt x="5" y="59"/>
                    <a:pt x="5" y="59"/>
                  </a:cubicBezTo>
                  <a:cubicBezTo>
                    <a:pt x="12" y="59"/>
                    <a:pt x="12" y="59"/>
                    <a:pt x="12" y="59"/>
                  </a:cubicBezTo>
                  <a:cubicBezTo>
                    <a:pt x="12" y="58"/>
                    <a:pt x="12" y="58"/>
                    <a:pt x="12" y="58"/>
                  </a:cubicBezTo>
                  <a:cubicBezTo>
                    <a:pt x="5" y="58"/>
                    <a:pt x="5" y="58"/>
                    <a:pt x="5" y="58"/>
                  </a:cubicBezTo>
                  <a:close/>
                  <a:moveTo>
                    <a:pt x="32" y="58"/>
                  </a:moveTo>
                  <a:cubicBezTo>
                    <a:pt x="32" y="59"/>
                    <a:pt x="32" y="59"/>
                    <a:pt x="32" y="59"/>
                  </a:cubicBezTo>
                  <a:cubicBezTo>
                    <a:pt x="39" y="59"/>
                    <a:pt x="39" y="59"/>
                    <a:pt x="39" y="59"/>
                  </a:cubicBezTo>
                  <a:cubicBezTo>
                    <a:pt x="39" y="58"/>
                    <a:pt x="39" y="58"/>
                    <a:pt x="39" y="58"/>
                  </a:cubicBezTo>
                  <a:cubicBezTo>
                    <a:pt x="32" y="58"/>
                    <a:pt x="32" y="58"/>
                    <a:pt x="32" y="58"/>
                  </a:cubicBezTo>
                  <a:close/>
                  <a:moveTo>
                    <a:pt x="5" y="64"/>
                  </a:moveTo>
                  <a:cubicBezTo>
                    <a:pt x="5" y="65"/>
                    <a:pt x="5" y="65"/>
                    <a:pt x="5" y="66"/>
                  </a:cubicBezTo>
                  <a:cubicBezTo>
                    <a:pt x="8" y="66"/>
                    <a:pt x="10" y="66"/>
                    <a:pt x="12" y="66"/>
                  </a:cubicBezTo>
                  <a:cubicBezTo>
                    <a:pt x="12" y="65"/>
                    <a:pt x="12" y="65"/>
                    <a:pt x="12" y="64"/>
                  </a:cubicBezTo>
                  <a:cubicBezTo>
                    <a:pt x="10" y="64"/>
                    <a:pt x="8" y="64"/>
                    <a:pt x="5" y="64"/>
                  </a:cubicBezTo>
                  <a:close/>
                  <a:moveTo>
                    <a:pt x="5" y="68"/>
                  </a:moveTo>
                  <a:cubicBezTo>
                    <a:pt x="5" y="68"/>
                    <a:pt x="5" y="68"/>
                    <a:pt x="5" y="69"/>
                  </a:cubicBezTo>
                  <a:cubicBezTo>
                    <a:pt x="8" y="69"/>
                    <a:pt x="10" y="69"/>
                    <a:pt x="12" y="69"/>
                  </a:cubicBezTo>
                  <a:cubicBezTo>
                    <a:pt x="12" y="68"/>
                    <a:pt x="12" y="68"/>
                    <a:pt x="12" y="68"/>
                  </a:cubicBezTo>
                  <a:cubicBezTo>
                    <a:pt x="10" y="68"/>
                    <a:pt x="8" y="68"/>
                    <a:pt x="5" y="68"/>
                  </a:cubicBezTo>
                  <a:close/>
                  <a:moveTo>
                    <a:pt x="5" y="74"/>
                  </a:moveTo>
                  <a:cubicBezTo>
                    <a:pt x="5" y="74"/>
                    <a:pt x="5" y="75"/>
                    <a:pt x="5" y="75"/>
                  </a:cubicBezTo>
                  <a:cubicBezTo>
                    <a:pt x="8" y="75"/>
                    <a:pt x="10" y="75"/>
                    <a:pt x="12" y="75"/>
                  </a:cubicBezTo>
                  <a:cubicBezTo>
                    <a:pt x="12" y="75"/>
                    <a:pt x="12" y="74"/>
                    <a:pt x="12" y="74"/>
                  </a:cubicBezTo>
                  <a:cubicBezTo>
                    <a:pt x="10" y="74"/>
                    <a:pt x="8" y="74"/>
                    <a:pt x="5" y="74"/>
                  </a:cubicBezTo>
                  <a:close/>
                  <a:moveTo>
                    <a:pt x="5" y="77"/>
                  </a:moveTo>
                  <a:cubicBezTo>
                    <a:pt x="5" y="78"/>
                    <a:pt x="5" y="78"/>
                    <a:pt x="5" y="78"/>
                  </a:cubicBezTo>
                  <a:cubicBezTo>
                    <a:pt x="8" y="78"/>
                    <a:pt x="10" y="78"/>
                    <a:pt x="12" y="78"/>
                  </a:cubicBezTo>
                  <a:cubicBezTo>
                    <a:pt x="12" y="78"/>
                    <a:pt x="12" y="78"/>
                    <a:pt x="12" y="77"/>
                  </a:cubicBezTo>
                  <a:cubicBezTo>
                    <a:pt x="10" y="77"/>
                    <a:pt x="8" y="77"/>
                    <a:pt x="5" y="77"/>
                  </a:cubicBezTo>
                  <a:close/>
                  <a:moveTo>
                    <a:pt x="5" y="80"/>
                  </a:moveTo>
                  <a:cubicBezTo>
                    <a:pt x="5" y="81"/>
                    <a:pt x="5" y="81"/>
                    <a:pt x="5" y="82"/>
                  </a:cubicBezTo>
                  <a:cubicBezTo>
                    <a:pt x="8" y="82"/>
                    <a:pt x="10" y="82"/>
                    <a:pt x="12" y="82"/>
                  </a:cubicBezTo>
                  <a:cubicBezTo>
                    <a:pt x="12" y="81"/>
                    <a:pt x="12" y="81"/>
                    <a:pt x="12" y="80"/>
                  </a:cubicBezTo>
                  <a:cubicBezTo>
                    <a:pt x="10" y="80"/>
                    <a:pt x="8" y="80"/>
                    <a:pt x="5" y="80"/>
                  </a:cubicBezTo>
                  <a:close/>
                  <a:moveTo>
                    <a:pt x="5" y="84"/>
                  </a:moveTo>
                  <a:cubicBezTo>
                    <a:pt x="5" y="84"/>
                    <a:pt x="5" y="84"/>
                    <a:pt x="5" y="85"/>
                  </a:cubicBezTo>
                  <a:cubicBezTo>
                    <a:pt x="8" y="85"/>
                    <a:pt x="10" y="85"/>
                    <a:pt x="12" y="85"/>
                  </a:cubicBezTo>
                  <a:cubicBezTo>
                    <a:pt x="12" y="84"/>
                    <a:pt x="12" y="84"/>
                    <a:pt x="12" y="84"/>
                  </a:cubicBezTo>
                  <a:cubicBezTo>
                    <a:pt x="10" y="84"/>
                    <a:pt x="8" y="84"/>
                    <a:pt x="5" y="84"/>
                  </a:cubicBezTo>
                  <a:close/>
                  <a:moveTo>
                    <a:pt x="5" y="87"/>
                  </a:moveTo>
                  <a:cubicBezTo>
                    <a:pt x="5" y="87"/>
                    <a:pt x="5" y="88"/>
                    <a:pt x="5" y="88"/>
                  </a:cubicBezTo>
                  <a:cubicBezTo>
                    <a:pt x="8" y="88"/>
                    <a:pt x="10" y="88"/>
                    <a:pt x="12" y="88"/>
                  </a:cubicBezTo>
                  <a:cubicBezTo>
                    <a:pt x="12" y="88"/>
                    <a:pt x="12" y="87"/>
                    <a:pt x="12" y="87"/>
                  </a:cubicBezTo>
                  <a:cubicBezTo>
                    <a:pt x="10" y="87"/>
                    <a:pt x="8" y="87"/>
                    <a:pt x="5" y="87"/>
                  </a:cubicBezTo>
                  <a:close/>
                  <a:moveTo>
                    <a:pt x="5" y="97"/>
                  </a:moveTo>
                  <a:cubicBezTo>
                    <a:pt x="5" y="98"/>
                    <a:pt x="5" y="98"/>
                    <a:pt x="5" y="98"/>
                  </a:cubicBezTo>
                  <a:cubicBezTo>
                    <a:pt x="12" y="98"/>
                    <a:pt x="12" y="98"/>
                    <a:pt x="12" y="98"/>
                  </a:cubicBezTo>
                  <a:cubicBezTo>
                    <a:pt x="12" y="97"/>
                    <a:pt x="12" y="97"/>
                    <a:pt x="12" y="97"/>
                  </a:cubicBezTo>
                  <a:cubicBezTo>
                    <a:pt x="5" y="97"/>
                    <a:pt x="5" y="97"/>
                    <a:pt x="5" y="97"/>
                  </a:cubicBezTo>
                  <a:close/>
                  <a:moveTo>
                    <a:pt x="32" y="97"/>
                  </a:moveTo>
                  <a:cubicBezTo>
                    <a:pt x="32" y="98"/>
                    <a:pt x="32" y="98"/>
                    <a:pt x="32" y="98"/>
                  </a:cubicBezTo>
                  <a:cubicBezTo>
                    <a:pt x="39" y="98"/>
                    <a:pt x="39" y="98"/>
                    <a:pt x="39" y="98"/>
                  </a:cubicBezTo>
                  <a:cubicBezTo>
                    <a:pt x="39" y="97"/>
                    <a:pt x="39" y="97"/>
                    <a:pt x="39" y="97"/>
                  </a:cubicBezTo>
                  <a:cubicBezTo>
                    <a:pt x="32" y="97"/>
                    <a:pt x="32" y="97"/>
                    <a:pt x="32" y="97"/>
                  </a:cubicBezTo>
                  <a:close/>
                  <a:moveTo>
                    <a:pt x="23" y="97"/>
                  </a:moveTo>
                  <a:cubicBezTo>
                    <a:pt x="23" y="98"/>
                    <a:pt x="23" y="98"/>
                    <a:pt x="23" y="98"/>
                  </a:cubicBezTo>
                  <a:cubicBezTo>
                    <a:pt x="30" y="98"/>
                    <a:pt x="30" y="98"/>
                    <a:pt x="30" y="98"/>
                  </a:cubicBezTo>
                  <a:cubicBezTo>
                    <a:pt x="30" y="97"/>
                    <a:pt x="30" y="97"/>
                    <a:pt x="30" y="97"/>
                  </a:cubicBezTo>
                  <a:cubicBezTo>
                    <a:pt x="23" y="97"/>
                    <a:pt x="23" y="97"/>
                    <a:pt x="23" y="97"/>
                  </a:cubicBezTo>
                  <a:close/>
                  <a:moveTo>
                    <a:pt x="14" y="97"/>
                  </a:moveTo>
                  <a:cubicBezTo>
                    <a:pt x="14" y="98"/>
                    <a:pt x="14" y="98"/>
                    <a:pt x="14" y="98"/>
                  </a:cubicBezTo>
                  <a:cubicBezTo>
                    <a:pt x="21" y="98"/>
                    <a:pt x="21" y="98"/>
                    <a:pt x="21" y="98"/>
                  </a:cubicBezTo>
                  <a:cubicBezTo>
                    <a:pt x="21" y="97"/>
                    <a:pt x="21" y="97"/>
                    <a:pt x="21" y="97"/>
                  </a:cubicBezTo>
                  <a:cubicBezTo>
                    <a:pt x="14" y="97"/>
                    <a:pt x="14" y="97"/>
                    <a:pt x="14" y="97"/>
                  </a:cubicBezTo>
                  <a:close/>
                  <a:moveTo>
                    <a:pt x="23" y="93"/>
                  </a:moveTo>
                  <a:cubicBezTo>
                    <a:pt x="23" y="94"/>
                    <a:pt x="23" y="94"/>
                    <a:pt x="23" y="94"/>
                  </a:cubicBezTo>
                  <a:cubicBezTo>
                    <a:pt x="26" y="94"/>
                    <a:pt x="28" y="94"/>
                    <a:pt x="30" y="94"/>
                  </a:cubicBezTo>
                  <a:cubicBezTo>
                    <a:pt x="30" y="94"/>
                    <a:pt x="30" y="94"/>
                    <a:pt x="30" y="93"/>
                  </a:cubicBezTo>
                  <a:cubicBezTo>
                    <a:pt x="28" y="93"/>
                    <a:pt x="26" y="93"/>
                    <a:pt x="23" y="93"/>
                  </a:cubicBezTo>
                  <a:close/>
                  <a:moveTo>
                    <a:pt x="14" y="93"/>
                  </a:moveTo>
                  <a:cubicBezTo>
                    <a:pt x="14" y="94"/>
                    <a:pt x="14" y="94"/>
                    <a:pt x="14" y="94"/>
                  </a:cubicBezTo>
                  <a:cubicBezTo>
                    <a:pt x="17" y="94"/>
                    <a:pt x="19" y="94"/>
                    <a:pt x="21" y="94"/>
                  </a:cubicBezTo>
                  <a:cubicBezTo>
                    <a:pt x="21" y="94"/>
                    <a:pt x="21" y="94"/>
                    <a:pt x="21" y="93"/>
                  </a:cubicBezTo>
                  <a:cubicBezTo>
                    <a:pt x="19" y="93"/>
                    <a:pt x="17" y="93"/>
                    <a:pt x="14" y="93"/>
                  </a:cubicBezTo>
                  <a:close/>
                  <a:moveTo>
                    <a:pt x="32" y="90"/>
                  </a:moveTo>
                  <a:cubicBezTo>
                    <a:pt x="32" y="90"/>
                    <a:pt x="32" y="91"/>
                    <a:pt x="32" y="91"/>
                  </a:cubicBezTo>
                  <a:cubicBezTo>
                    <a:pt x="35" y="91"/>
                    <a:pt x="37" y="91"/>
                    <a:pt x="39" y="91"/>
                  </a:cubicBezTo>
                  <a:cubicBezTo>
                    <a:pt x="39" y="91"/>
                    <a:pt x="39" y="90"/>
                    <a:pt x="39" y="90"/>
                  </a:cubicBezTo>
                  <a:cubicBezTo>
                    <a:pt x="37" y="90"/>
                    <a:pt x="35" y="90"/>
                    <a:pt x="32" y="90"/>
                  </a:cubicBezTo>
                  <a:close/>
                  <a:moveTo>
                    <a:pt x="23" y="90"/>
                  </a:moveTo>
                  <a:cubicBezTo>
                    <a:pt x="23" y="90"/>
                    <a:pt x="23" y="91"/>
                    <a:pt x="23" y="91"/>
                  </a:cubicBezTo>
                  <a:cubicBezTo>
                    <a:pt x="26" y="91"/>
                    <a:pt x="28" y="91"/>
                    <a:pt x="30" y="91"/>
                  </a:cubicBezTo>
                  <a:cubicBezTo>
                    <a:pt x="30" y="91"/>
                    <a:pt x="30" y="90"/>
                    <a:pt x="30" y="90"/>
                  </a:cubicBezTo>
                  <a:cubicBezTo>
                    <a:pt x="28" y="90"/>
                    <a:pt x="26" y="90"/>
                    <a:pt x="23" y="90"/>
                  </a:cubicBezTo>
                  <a:close/>
                  <a:moveTo>
                    <a:pt x="14" y="90"/>
                  </a:moveTo>
                  <a:cubicBezTo>
                    <a:pt x="14" y="90"/>
                    <a:pt x="14" y="91"/>
                    <a:pt x="14" y="91"/>
                  </a:cubicBezTo>
                  <a:cubicBezTo>
                    <a:pt x="17" y="91"/>
                    <a:pt x="19" y="91"/>
                    <a:pt x="21" y="91"/>
                  </a:cubicBezTo>
                  <a:cubicBezTo>
                    <a:pt x="21" y="91"/>
                    <a:pt x="21" y="90"/>
                    <a:pt x="21" y="90"/>
                  </a:cubicBezTo>
                  <a:cubicBezTo>
                    <a:pt x="19" y="90"/>
                    <a:pt x="17" y="90"/>
                    <a:pt x="14" y="90"/>
                  </a:cubicBezTo>
                  <a:close/>
                  <a:moveTo>
                    <a:pt x="23" y="87"/>
                  </a:moveTo>
                  <a:cubicBezTo>
                    <a:pt x="23" y="87"/>
                    <a:pt x="23" y="88"/>
                    <a:pt x="23" y="88"/>
                  </a:cubicBezTo>
                  <a:cubicBezTo>
                    <a:pt x="26" y="88"/>
                    <a:pt x="28" y="88"/>
                    <a:pt x="30" y="88"/>
                  </a:cubicBezTo>
                  <a:cubicBezTo>
                    <a:pt x="30" y="88"/>
                    <a:pt x="30" y="87"/>
                    <a:pt x="30" y="87"/>
                  </a:cubicBezTo>
                  <a:cubicBezTo>
                    <a:pt x="28" y="87"/>
                    <a:pt x="26" y="87"/>
                    <a:pt x="23" y="87"/>
                  </a:cubicBezTo>
                  <a:close/>
                  <a:moveTo>
                    <a:pt x="14" y="87"/>
                  </a:moveTo>
                  <a:cubicBezTo>
                    <a:pt x="14" y="87"/>
                    <a:pt x="14" y="88"/>
                    <a:pt x="14" y="88"/>
                  </a:cubicBezTo>
                  <a:cubicBezTo>
                    <a:pt x="17" y="88"/>
                    <a:pt x="19" y="88"/>
                    <a:pt x="21" y="88"/>
                  </a:cubicBezTo>
                  <a:cubicBezTo>
                    <a:pt x="21" y="88"/>
                    <a:pt x="21" y="87"/>
                    <a:pt x="21" y="87"/>
                  </a:cubicBezTo>
                  <a:cubicBezTo>
                    <a:pt x="19" y="87"/>
                    <a:pt x="17" y="87"/>
                    <a:pt x="14" y="87"/>
                  </a:cubicBezTo>
                  <a:close/>
                  <a:moveTo>
                    <a:pt x="32" y="84"/>
                  </a:moveTo>
                  <a:cubicBezTo>
                    <a:pt x="32" y="84"/>
                    <a:pt x="32" y="84"/>
                    <a:pt x="32" y="85"/>
                  </a:cubicBezTo>
                  <a:cubicBezTo>
                    <a:pt x="35" y="85"/>
                    <a:pt x="37" y="85"/>
                    <a:pt x="39" y="85"/>
                  </a:cubicBezTo>
                  <a:cubicBezTo>
                    <a:pt x="39" y="84"/>
                    <a:pt x="39" y="84"/>
                    <a:pt x="39" y="84"/>
                  </a:cubicBezTo>
                  <a:cubicBezTo>
                    <a:pt x="37" y="84"/>
                    <a:pt x="35" y="84"/>
                    <a:pt x="32" y="84"/>
                  </a:cubicBezTo>
                  <a:close/>
                  <a:moveTo>
                    <a:pt x="23" y="84"/>
                  </a:moveTo>
                  <a:cubicBezTo>
                    <a:pt x="23" y="84"/>
                    <a:pt x="23" y="84"/>
                    <a:pt x="23" y="85"/>
                  </a:cubicBezTo>
                  <a:cubicBezTo>
                    <a:pt x="26" y="85"/>
                    <a:pt x="28" y="85"/>
                    <a:pt x="30" y="85"/>
                  </a:cubicBezTo>
                  <a:cubicBezTo>
                    <a:pt x="30" y="84"/>
                    <a:pt x="30" y="84"/>
                    <a:pt x="30" y="84"/>
                  </a:cubicBezTo>
                  <a:cubicBezTo>
                    <a:pt x="28" y="84"/>
                    <a:pt x="26" y="84"/>
                    <a:pt x="23" y="84"/>
                  </a:cubicBezTo>
                  <a:close/>
                  <a:moveTo>
                    <a:pt x="14" y="84"/>
                  </a:moveTo>
                  <a:cubicBezTo>
                    <a:pt x="14" y="84"/>
                    <a:pt x="14" y="84"/>
                    <a:pt x="14" y="85"/>
                  </a:cubicBezTo>
                  <a:cubicBezTo>
                    <a:pt x="17" y="85"/>
                    <a:pt x="19" y="85"/>
                    <a:pt x="21" y="85"/>
                  </a:cubicBezTo>
                  <a:cubicBezTo>
                    <a:pt x="21" y="84"/>
                    <a:pt x="21" y="84"/>
                    <a:pt x="21" y="84"/>
                  </a:cubicBezTo>
                  <a:cubicBezTo>
                    <a:pt x="19" y="84"/>
                    <a:pt x="17" y="84"/>
                    <a:pt x="14" y="84"/>
                  </a:cubicBezTo>
                  <a:close/>
                  <a:moveTo>
                    <a:pt x="32" y="80"/>
                  </a:moveTo>
                  <a:cubicBezTo>
                    <a:pt x="32" y="81"/>
                    <a:pt x="32" y="81"/>
                    <a:pt x="32" y="82"/>
                  </a:cubicBezTo>
                  <a:cubicBezTo>
                    <a:pt x="35" y="82"/>
                    <a:pt x="37" y="82"/>
                    <a:pt x="39" y="82"/>
                  </a:cubicBezTo>
                  <a:cubicBezTo>
                    <a:pt x="39" y="81"/>
                    <a:pt x="39" y="81"/>
                    <a:pt x="39" y="80"/>
                  </a:cubicBezTo>
                  <a:cubicBezTo>
                    <a:pt x="37" y="80"/>
                    <a:pt x="35" y="80"/>
                    <a:pt x="32" y="80"/>
                  </a:cubicBezTo>
                  <a:close/>
                  <a:moveTo>
                    <a:pt x="14" y="80"/>
                  </a:moveTo>
                  <a:cubicBezTo>
                    <a:pt x="14" y="81"/>
                    <a:pt x="14" y="81"/>
                    <a:pt x="14" y="82"/>
                  </a:cubicBezTo>
                  <a:cubicBezTo>
                    <a:pt x="17" y="82"/>
                    <a:pt x="19" y="82"/>
                    <a:pt x="21" y="82"/>
                  </a:cubicBezTo>
                  <a:cubicBezTo>
                    <a:pt x="21" y="81"/>
                    <a:pt x="21" y="81"/>
                    <a:pt x="21" y="80"/>
                  </a:cubicBezTo>
                  <a:cubicBezTo>
                    <a:pt x="19" y="80"/>
                    <a:pt x="17" y="80"/>
                    <a:pt x="14" y="80"/>
                  </a:cubicBezTo>
                  <a:close/>
                  <a:moveTo>
                    <a:pt x="23" y="77"/>
                  </a:moveTo>
                  <a:cubicBezTo>
                    <a:pt x="23" y="78"/>
                    <a:pt x="23" y="78"/>
                    <a:pt x="23" y="78"/>
                  </a:cubicBezTo>
                  <a:cubicBezTo>
                    <a:pt x="26" y="78"/>
                    <a:pt x="28" y="78"/>
                    <a:pt x="30" y="78"/>
                  </a:cubicBezTo>
                  <a:cubicBezTo>
                    <a:pt x="30" y="78"/>
                    <a:pt x="30" y="78"/>
                    <a:pt x="30" y="77"/>
                  </a:cubicBezTo>
                  <a:cubicBezTo>
                    <a:pt x="28" y="77"/>
                    <a:pt x="26" y="77"/>
                    <a:pt x="23" y="77"/>
                  </a:cubicBezTo>
                  <a:close/>
                  <a:moveTo>
                    <a:pt x="14" y="77"/>
                  </a:moveTo>
                  <a:cubicBezTo>
                    <a:pt x="14" y="78"/>
                    <a:pt x="14" y="78"/>
                    <a:pt x="14" y="78"/>
                  </a:cubicBezTo>
                  <a:cubicBezTo>
                    <a:pt x="17" y="78"/>
                    <a:pt x="19" y="78"/>
                    <a:pt x="21" y="78"/>
                  </a:cubicBezTo>
                  <a:cubicBezTo>
                    <a:pt x="21" y="78"/>
                    <a:pt x="21" y="78"/>
                    <a:pt x="21" y="77"/>
                  </a:cubicBezTo>
                  <a:cubicBezTo>
                    <a:pt x="19" y="77"/>
                    <a:pt x="17" y="77"/>
                    <a:pt x="14" y="77"/>
                  </a:cubicBezTo>
                  <a:close/>
                  <a:moveTo>
                    <a:pt x="32" y="74"/>
                  </a:moveTo>
                  <a:cubicBezTo>
                    <a:pt x="32" y="74"/>
                    <a:pt x="32" y="75"/>
                    <a:pt x="32" y="75"/>
                  </a:cubicBezTo>
                  <a:cubicBezTo>
                    <a:pt x="35" y="75"/>
                    <a:pt x="37" y="75"/>
                    <a:pt x="39" y="75"/>
                  </a:cubicBezTo>
                  <a:cubicBezTo>
                    <a:pt x="39" y="75"/>
                    <a:pt x="39" y="74"/>
                    <a:pt x="39" y="74"/>
                  </a:cubicBezTo>
                  <a:cubicBezTo>
                    <a:pt x="37" y="74"/>
                    <a:pt x="35" y="74"/>
                    <a:pt x="32" y="74"/>
                  </a:cubicBezTo>
                  <a:close/>
                  <a:moveTo>
                    <a:pt x="23" y="74"/>
                  </a:moveTo>
                  <a:cubicBezTo>
                    <a:pt x="23" y="74"/>
                    <a:pt x="23" y="75"/>
                    <a:pt x="23" y="75"/>
                  </a:cubicBezTo>
                  <a:cubicBezTo>
                    <a:pt x="26" y="75"/>
                    <a:pt x="28" y="75"/>
                    <a:pt x="30" y="75"/>
                  </a:cubicBezTo>
                  <a:cubicBezTo>
                    <a:pt x="30" y="75"/>
                    <a:pt x="30" y="74"/>
                    <a:pt x="30" y="74"/>
                  </a:cubicBezTo>
                  <a:cubicBezTo>
                    <a:pt x="28" y="74"/>
                    <a:pt x="26" y="74"/>
                    <a:pt x="23" y="74"/>
                  </a:cubicBezTo>
                  <a:close/>
                  <a:moveTo>
                    <a:pt x="14" y="74"/>
                  </a:moveTo>
                  <a:cubicBezTo>
                    <a:pt x="14" y="74"/>
                    <a:pt x="14" y="75"/>
                    <a:pt x="14" y="75"/>
                  </a:cubicBezTo>
                  <a:cubicBezTo>
                    <a:pt x="17" y="75"/>
                    <a:pt x="19" y="75"/>
                    <a:pt x="21" y="75"/>
                  </a:cubicBezTo>
                  <a:cubicBezTo>
                    <a:pt x="21" y="75"/>
                    <a:pt x="21" y="74"/>
                    <a:pt x="21" y="74"/>
                  </a:cubicBezTo>
                  <a:cubicBezTo>
                    <a:pt x="19" y="74"/>
                    <a:pt x="17" y="74"/>
                    <a:pt x="14" y="74"/>
                  </a:cubicBezTo>
                  <a:close/>
                  <a:moveTo>
                    <a:pt x="32" y="71"/>
                  </a:moveTo>
                  <a:cubicBezTo>
                    <a:pt x="32" y="71"/>
                    <a:pt x="32" y="72"/>
                    <a:pt x="32" y="72"/>
                  </a:cubicBezTo>
                  <a:cubicBezTo>
                    <a:pt x="35" y="72"/>
                    <a:pt x="37" y="72"/>
                    <a:pt x="39" y="72"/>
                  </a:cubicBezTo>
                  <a:cubicBezTo>
                    <a:pt x="39" y="72"/>
                    <a:pt x="39" y="71"/>
                    <a:pt x="39" y="71"/>
                  </a:cubicBezTo>
                  <a:cubicBezTo>
                    <a:pt x="37" y="71"/>
                    <a:pt x="35" y="71"/>
                    <a:pt x="32" y="71"/>
                  </a:cubicBezTo>
                  <a:close/>
                  <a:moveTo>
                    <a:pt x="23" y="71"/>
                  </a:moveTo>
                  <a:cubicBezTo>
                    <a:pt x="23" y="71"/>
                    <a:pt x="23" y="72"/>
                    <a:pt x="23" y="72"/>
                  </a:cubicBezTo>
                  <a:cubicBezTo>
                    <a:pt x="26" y="72"/>
                    <a:pt x="28" y="72"/>
                    <a:pt x="30" y="72"/>
                  </a:cubicBezTo>
                  <a:cubicBezTo>
                    <a:pt x="30" y="72"/>
                    <a:pt x="30" y="71"/>
                    <a:pt x="30" y="71"/>
                  </a:cubicBezTo>
                  <a:cubicBezTo>
                    <a:pt x="28" y="71"/>
                    <a:pt x="26" y="71"/>
                    <a:pt x="23" y="71"/>
                  </a:cubicBezTo>
                  <a:close/>
                  <a:moveTo>
                    <a:pt x="32" y="68"/>
                  </a:moveTo>
                  <a:cubicBezTo>
                    <a:pt x="32" y="68"/>
                    <a:pt x="32" y="68"/>
                    <a:pt x="32" y="69"/>
                  </a:cubicBezTo>
                  <a:cubicBezTo>
                    <a:pt x="35" y="69"/>
                    <a:pt x="37" y="69"/>
                    <a:pt x="39" y="69"/>
                  </a:cubicBezTo>
                  <a:cubicBezTo>
                    <a:pt x="39" y="68"/>
                    <a:pt x="39" y="68"/>
                    <a:pt x="39" y="68"/>
                  </a:cubicBezTo>
                  <a:cubicBezTo>
                    <a:pt x="37" y="68"/>
                    <a:pt x="35" y="68"/>
                    <a:pt x="32" y="68"/>
                  </a:cubicBezTo>
                  <a:close/>
                  <a:moveTo>
                    <a:pt x="14" y="68"/>
                  </a:moveTo>
                  <a:cubicBezTo>
                    <a:pt x="14" y="68"/>
                    <a:pt x="14" y="68"/>
                    <a:pt x="14" y="69"/>
                  </a:cubicBezTo>
                  <a:cubicBezTo>
                    <a:pt x="17" y="69"/>
                    <a:pt x="19" y="69"/>
                    <a:pt x="21" y="69"/>
                  </a:cubicBezTo>
                  <a:cubicBezTo>
                    <a:pt x="21" y="68"/>
                    <a:pt x="21" y="68"/>
                    <a:pt x="21" y="68"/>
                  </a:cubicBezTo>
                  <a:cubicBezTo>
                    <a:pt x="19" y="68"/>
                    <a:pt x="17" y="68"/>
                    <a:pt x="14" y="68"/>
                  </a:cubicBezTo>
                  <a:close/>
                  <a:moveTo>
                    <a:pt x="32" y="64"/>
                  </a:moveTo>
                  <a:cubicBezTo>
                    <a:pt x="32" y="65"/>
                    <a:pt x="32" y="65"/>
                    <a:pt x="32" y="66"/>
                  </a:cubicBezTo>
                  <a:cubicBezTo>
                    <a:pt x="35" y="66"/>
                    <a:pt x="37" y="66"/>
                    <a:pt x="39" y="66"/>
                  </a:cubicBezTo>
                  <a:cubicBezTo>
                    <a:pt x="39" y="65"/>
                    <a:pt x="39" y="65"/>
                    <a:pt x="39" y="64"/>
                  </a:cubicBezTo>
                  <a:cubicBezTo>
                    <a:pt x="37" y="64"/>
                    <a:pt x="35" y="64"/>
                    <a:pt x="32" y="64"/>
                  </a:cubicBezTo>
                  <a:close/>
                  <a:moveTo>
                    <a:pt x="23" y="64"/>
                  </a:moveTo>
                  <a:cubicBezTo>
                    <a:pt x="23" y="65"/>
                    <a:pt x="23" y="65"/>
                    <a:pt x="23" y="66"/>
                  </a:cubicBezTo>
                  <a:cubicBezTo>
                    <a:pt x="26" y="66"/>
                    <a:pt x="28" y="66"/>
                    <a:pt x="30" y="66"/>
                  </a:cubicBezTo>
                  <a:cubicBezTo>
                    <a:pt x="30" y="65"/>
                    <a:pt x="30" y="65"/>
                    <a:pt x="30" y="64"/>
                  </a:cubicBezTo>
                  <a:cubicBezTo>
                    <a:pt x="28" y="64"/>
                    <a:pt x="26" y="64"/>
                    <a:pt x="23" y="64"/>
                  </a:cubicBezTo>
                  <a:close/>
                  <a:moveTo>
                    <a:pt x="14" y="64"/>
                  </a:moveTo>
                  <a:cubicBezTo>
                    <a:pt x="14" y="65"/>
                    <a:pt x="14" y="65"/>
                    <a:pt x="14" y="66"/>
                  </a:cubicBezTo>
                  <a:cubicBezTo>
                    <a:pt x="17" y="66"/>
                    <a:pt x="19" y="66"/>
                    <a:pt x="21" y="66"/>
                  </a:cubicBezTo>
                  <a:cubicBezTo>
                    <a:pt x="21" y="65"/>
                    <a:pt x="21" y="65"/>
                    <a:pt x="21" y="64"/>
                  </a:cubicBezTo>
                  <a:cubicBezTo>
                    <a:pt x="19" y="64"/>
                    <a:pt x="17" y="64"/>
                    <a:pt x="14" y="64"/>
                  </a:cubicBezTo>
                  <a:close/>
                  <a:moveTo>
                    <a:pt x="32" y="61"/>
                  </a:moveTo>
                  <a:cubicBezTo>
                    <a:pt x="32" y="62"/>
                    <a:pt x="32" y="62"/>
                    <a:pt x="32" y="62"/>
                  </a:cubicBezTo>
                  <a:cubicBezTo>
                    <a:pt x="35" y="62"/>
                    <a:pt x="37" y="62"/>
                    <a:pt x="39" y="62"/>
                  </a:cubicBezTo>
                  <a:cubicBezTo>
                    <a:pt x="39" y="62"/>
                    <a:pt x="39" y="62"/>
                    <a:pt x="39" y="61"/>
                  </a:cubicBezTo>
                  <a:cubicBezTo>
                    <a:pt x="37" y="61"/>
                    <a:pt x="35" y="61"/>
                    <a:pt x="32"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48" name="Rectangle 2612"/>
            <p:cNvSpPr>
              <a:spLocks noChangeArrowheads="1"/>
            </p:cNvSpPr>
            <p:nvPr/>
          </p:nvSpPr>
          <p:spPr bwMode="auto">
            <a:xfrm>
              <a:off x="-2405062" y="882650"/>
              <a:ext cx="41275" cy="273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49" name="Freeform 2613"/>
            <p:cNvSpPr>
              <a:spLocks noEditPoints="1"/>
            </p:cNvSpPr>
            <p:nvPr/>
          </p:nvSpPr>
          <p:spPr bwMode="auto">
            <a:xfrm>
              <a:off x="-2608262" y="571500"/>
              <a:ext cx="206375" cy="584200"/>
            </a:xfrm>
            <a:custGeom>
              <a:avLst/>
              <a:gdLst>
                <a:gd name="T0" fmla="*/ 18 w 63"/>
                <a:gd name="T1" fmla="*/ 45 h 179"/>
                <a:gd name="T2" fmla="*/ 48 w 63"/>
                <a:gd name="T3" fmla="*/ 13 h 179"/>
                <a:gd name="T4" fmla="*/ 11 w 63"/>
                <a:gd name="T5" fmla="*/ 149 h 179"/>
                <a:gd name="T6" fmla="*/ 22 w 63"/>
                <a:gd name="T7" fmla="*/ 151 h 179"/>
                <a:gd name="T8" fmla="*/ 36 w 63"/>
                <a:gd name="T9" fmla="*/ 149 h 179"/>
                <a:gd name="T10" fmla="*/ 52 w 63"/>
                <a:gd name="T11" fmla="*/ 151 h 179"/>
                <a:gd name="T12" fmla="*/ 45 w 63"/>
                <a:gd name="T13" fmla="*/ 36 h 179"/>
                <a:gd name="T14" fmla="*/ 41 w 63"/>
                <a:gd name="T15" fmla="*/ 41 h 179"/>
                <a:gd name="T16" fmla="*/ 56 w 63"/>
                <a:gd name="T17" fmla="*/ 43 h 179"/>
                <a:gd name="T18" fmla="*/ 41 w 63"/>
                <a:gd name="T19" fmla="*/ 46 h 179"/>
                <a:gd name="T20" fmla="*/ 36 w 63"/>
                <a:gd name="T21" fmla="*/ 54 h 179"/>
                <a:gd name="T22" fmla="*/ 51 w 63"/>
                <a:gd name="T23" fmla="*/ 51 h 179"/>
                <a:gd name="T24" fmla="*/ 52 w 63"/>
                <a:gd name="T25" fmla="*/ 56 h 179"/>
                <a:gd name="T26" fmla="*/ 40 w 63"/>
                <a:gd name="T27" fmla="*/ 64 h 179"/>
                <a:gd name="T28" fmla="*/ 47 w 63"/>
                <a:gd name="T29" fmla="*/ 61 h 179"/>
                <a:gd name="T30" fmla="*/ 24 w 63"/>
                <a:gd name="T31" fmla="*/ 69 h 179"/>
                <a:gd name="T32" fmla="*/ 45 w 63"/>
                <a:gd name="T33" fmla="*/ 67 h 179"/>
                <a:gd name="T34" fmla="*/ 18 w 63"/>
                <a:gd name="T35" fmla="*/ 72 h 179"/>
                <a:gd name="T36" fmla="*/ 45 w 63"/>
                <a:gd name="T37" fmla="*/ 74 h 179"/>
                <a:gd name="T38" fmla="*/ 52 w 63"/>
                <a:gd name="T39" fmla="*/ 72 h 179"/>
                <a:gd name="T40" fmla="*/ 18 w 63"/>
                <a:gd name="T41" fmla="*/ 79 h 179"/>
                <a:gd name="T42" fmla="*/ 40 w 63"/>
                <a:gd name="T43" fmla="*/ 77 h 179"/>
                <a:gd name="T44" fmla="*/ 52 w 63"/>
                <a:gd name="T45" fmla="*/ 77 h 179"/>
                <a:gd name="T46" fmla="*/ 10 w 63"/>
                <a:gd name="T47" fmla="*/ 85 h 179"/>
                <a:gd name="T48" fmla="*/ 24 w 63"/>
                <a:gd name="T49" fmla="*/ 82 h 179"/>
                <a:gd name="T50" fmla="*/ 47 w 63"/>
                <a:gd name="T51" fmla="*/ 85 h 179"/>
                <a:gd name="T52" fmla="*/ 16 w 63"/>
                <a:gd name="T53" fmla="*/ 87 h 179"/>
                <a:gd name="T54" fmla="*/ 36 w 63"/>
                <a:gd name="T55" fmla="*/ 87 h 179"/>
                <a:gd name="T56" fmla="*/ 56 w 63"/>
                <a:gd name="T57" fmla="*/ 90 h 179"/>
                <a:gd name="T58" fmla="*/ 18 w 63"/>
                <a:gd name="T59" fmla="*/ 92 h 179"/>
                <a:gd name="T60" fmla="*/ 47 w 63"/>
                <a:gd name="T61" fmla="*/ 95 h 179"/>
                <a:gd name="T62" fmla="*/ 16 w 63"/>
                <a:gd name="T63" fmla="*/ 97 h 179"/>
                <a:gd name="T64" fmla="*/ 24 w 63"/>
                <a:gd name="T65" fmla="*/ 97 h 179"/>
                <a:gd name="T66" fmla="*/ 45 w 63"/>
                <a:gd name="T67" fmla="*/ 100 h 179"/>
                <a:gd name="T68" fmla="*/ 52 w 63"/>
                <a:gd name="T69" fmla="*/ 97 h 179"/>
                <a:gd name="T70" fmla="*/ 18 w 63"/>
                <a:gd name="T71" fmla="*/ 105 h 179"/>
                <a:gd name="T72" fmla="*/ 40 w 63"/>
                <a:gd name="T73" fmla="*/ 102 h 179"/>
                <a:gd name="T74" fmla="*/ 52 w 63"/>
                <a:gd name="T75" fmla="*/ 102 h 179"/>
                <a:gd name="T76" fmla="*/ 10 w 63"/>
                <a:gd name="T77" fmla="*/ 110 h 179"/>
                <a:gd name="T78" fmla="*/ 24 w 63"/>
                <a:gd name="T79" fmla="*/ 108 h 179"/>
                <a:gd name="T80" fmla="*/ 47 w 63"/>
                <a:gd name="T81" fmla="*/ 110 h 179"/>
                <a:gd name="T82" fmla="*/ 16 w 63"/>
                <a:gd name="T83" fmla="*/ 113 h 179"/>
                <a:gd name="T84" fmla="*/ 24 w 63"/>
                <a:gd name="T85" fmla="*/ 113 h 179"/>
                <a:gd name="T86" fmla="*/ 45 w 63"/>
                <a:gd name="T87" fmla="*/ 115 h 179"/>
                <a:gd name="T88" fmla="*/ 52 w 63"/>
                <a:gd name="T89" fmla="*/ 113 h 179"/>
                <a:gd name="T90" fmla="*/ 24 w 63"/>
                <a:gd name="T91" fmla="*/ 121 h 179"/>
                <a:gd name="T92" fmla="*/ 45 w 63"/>
                <a:gd name="T93" fmla="*/ 118 h 179"/>
                <a:gd name="T94" fmla="*/ 5 w 63"/>
                <a:gd name="T95" fmla="*/ 123 h 179"/>
                <a:gd name="T96" fmla="*/ 28 w 63"/>
                <a:gd name="T97" fmla="*/ 126 h 179"/>
                <a:gd name="T98" fmla="*/ 47 w 63"/>
                <a:gd name="T99" fmla="*/ 123 h 179"/>
                <a:gd name="T100" fmla="*/ 5 w 63"/>
                <a:gd name="T101" fmla="*/ 131 h 179"/>
                <a:gd name="T102" fmla="*/ 28 w 63"/>
                <a:gd name="T103" fmla="*/ 128 h 179"/>
                <a:gd name="T104" fmla="*/ 47 w 63"/>
                <a:gd name="T105" fmla="*/ 128 h 179"/>
                <a:gd name="T106" fmla="*/ 16 w 63"/>
                <a:gd name="T107" fmla="*/ 136 h 179"/>
                <a:gd name="T108" fmla="*/ 18 w 63"/>
                <a:gd name="T109" fmla="*/ 133 h 179"/>
                <a:gd name="T110" fmla="*/ 47 w 63"/>
                <a:gd name="T111" fmla="*/ 136 h 179"/>
                <a:gd name="T112" fmla="*/ 16 w 63"/>
                <a:gd name="T113" fmla="*/ 138 h 179"/>
                <a:gd name="T114" fmla="*/ 36 w 63"/>
                <a:gd name="T115" fmla="*/ 138 h 179"/>
                <a:gd name="T116" fmla="*/ 51 w 63"/>
                <a:gd name="T117" fmla="*/ 141 h 179"/>
                <a:gd name="T118" fmla="*/ 11 w 63"/>
                <a:gd name="T119" fmla="*/ 144 h 179"/>
                <a:gd name="T120" fmla="*/ 24 w 63"/>
                <a:gd name="T121" fmla="*/ 146 h 179"/>
                <a:gd name="T122" fmla="*/ 51 w 63"/>
                <a:gd name="T123" fmla="*/ 14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 h="179">
                  <a:moveTo>
                    <a:pt x="63" y="179"/>
                  </a:moveTo>
                  <a:cubicBezTo>
                    <a:pt x="38" y="179"/>
                    <a:pt x="38" y="179"/>
                    <a:pt x="38" y="179"/>
                  </a:cubicBezTo>
                  <a:cubicBezTo>
                    <a:pt x="28" y="179"/>
                    <a:pt x="28" y="179"/>
                    <a:pt x="28" y="179"/>
                  </a:cubicBezTo>
                  <a:cubicBezTo>
                    <a:pt x="0" y="179"/>
                    <a:pt x="0" y="179"/>
                    <a:pt x="0" y="179"/>
                  </a:cubicBezTo>
                  <a:cubicBezTo>
                    <a:pt x="0" y="61"/>
                    <a:pt x="0" y="61"/>
                    <a:pt x="0" y="61"/>
                  </a:cubicBezTo>
                  <a:cubicBezTo>
                    <a:pt x="9" y="56"/>
                    <a:pt x="9" y="56"/>
                    <a:pt x="9" y="56"/>
                  </a:cubicBezTo>
                  <a:cubicBezTo>
                    <a:pt x="9" y="45"/>
                    <a:pt x="9" y="45"/>
                    <a:pt x="9" y="45"/>
                  </a:cubicBezTo>
                  <a:cubicBezTo>
                    <a:pt x="12" y="45"/>
                    <a:pt x="12" y="45"/>
                    <a:pt x="12" y="45"/>
                  </a:cubicBezTo>
                  <a:cubicBezTo>
                    <a:pt x="12" y="33"/>
                    <a:pt x="12" y="33"/>
                    <a:pt x="12" y="33"/>
                  </a:cubicBezTo>
                  <a:cubicBezTo>
                    <a:pt x="13" y="33"/>
                    <a:pt x="13" y="33"/>
                    <a:pt x="13" y="33"/>
                  </a:cubicBezTo>
                  <a:cubicBezTo>
                    <a:pt x="13" y="45"/>
                    <a:pt x="13" y="45"/>
                    <a:pt x="13" y="45"/>
                  </a:cubicBezTo>
                  <a:cubicBezTo>
                    <a:pt x="18" y="45"/>
                    <a:pt x="18" y="45"/>
                    <a:pt x="18" y="45"/>
                  </a:cubicBezTo>
                  <a:cubicBezTo>
                    <a:pt x="18" y="31"/>
                    <a:pt x="18" y="31"/>
                    <a:pt x="18" y="31"/>
                  </a:cubicBezTo>
                  <a:cubicBezTo>
                    <a:pt x="20" y="31"/>
                    <a:pt x="20" y="31"/>
                    <a:pt x="20" y="31"/>
                  </a:cubicBezTo>
                  <a:cubicBezTo>
                    <a:pt x="20" y="45"/>
                    <a:pt x="20" y="45"/>
                    <a:pt x="20" y="45"/>
                  </a:cubicBezTo>
                  <a:cubicBezTo>
                    <a:pt x="23" y="45"/>
                    <a:pt x="23" y="45"/>
                    <a:pt x="23" y="45"/>
                  </a:cubicBezTo>
                  <a:cubicBezTo>
                    <a:pt x="23" y="48"/>
                    <a:pt x="23" y="48"/>
                    <a:pt x="23" y="48"/>
                  </a:cubicBezTo>
                  <a:cubicBezTo>
                    <a:pt x="28" y="45"/>
                    <a:pt x="28" y="45"/>
                    <a:pt x="28" y="45"/>
                  </a:cubicBezTo>
                  <a:cubicBezTo>
                    <a:pt x="28" y="9"/>
                    <a:pt x="28" y="9"/>
                    <a:pt x="28" y="9"/>
                  </a:cubicBezTo>
                  <a:cubicBezTo>
                    <a:pt x="37" y="13"/>
                    <a:pt x="37" y="13"/>
                    <a:pt x="37" y="13"/>
                  </a:cubicBezTo>
                  <a:cubicBezTo>
                    <a:pt x="47" y="13"/>
                    <a:pt x="47" y="13"/>
                    <a:pt x="47" y="13"/>
                  </a:cubicBezTo>
                  <a:cubicBezTo>
                    <a:pt x="47" y="0"/>
                    <a:pt x="47" y="0"/>
                    <a:pt x="47" y="0"/>
                  </a:cubicBezTo>
                  <a:cubicBezTo>
                    <a:pt x="48" y="0"/>
                    <a:pt x="48" y="0"/>
                    <a:pt x="48" y="0"/>
                  </a:cubicBezTo>
                  <a:cubicBezTo>
                    <a:pt x="48" y="13"/>
                    <a:pt x="48" y="13"/>
                    <a:pt x="48" y="13"/>
                  </a:cubicBezTo>
                  <a:cubicBezTo>
                    <a:pt x="51" y="13"/>
                    <a:pt x="51" y="13"/>
                    <a:pt x="51" y="13"/>
                  </a:cubicBezTo>
                  <a:cubicBezTo>
                    <a:pt x="51" y="9"/>
                    <a:pt x="51" y="9"/>
                    <a:pt x="51" y="9"/>
                  </a:cubicBezTo>
                  <a:cubicBezTo>
                    <a:pt x="53" y="9"/>
                    <a:pt x="53" y="9"/>
                    <a:pt x="53" y="9"/>
                  </a:cubicBezTo>
                  <a:cubicBezTo>
                    <a:pt x="53" y="21"/>
                    <a:pt x="53" y="21"/>
                    <a:pt x="53" y="21"/>
                  </a:cubicBezTo>
                  <a:cubicBezTo>
                    <a:pt x="63" y="26"/>
                    <a:pt x="63" y="26"/>
                    <a:pt x="63" y="26"/>
                  </a:cubicBezTo>
                  <a:cubicBezTo>
                    <a:pt x="63" y="179"/>
                    <a:pt x="63" y="179"/>
                    <a:pt x="63" y="179"/>
                  </a:cubicBezTo>
                  <a:close/>
                  <a:moveTo>
                    <a:pt x="41" y="31"/>
                  </a:moveTo>
                  <a:cubicBezTo>
                    <a:pt x="41" y="31"/>
                    <a:pt x="41" y="32"/>
                    <a:pt x="41" y="33"/>
                  </a:cubicBezTo>
                  <a:cubicBezTo>
                    <a:pt x="42" y="33"/>
                    <a:pt x="44" y="33"/>
                    <a:pt x="45" y="33"/>
                  </a:cubicBezTo>
                  <a:cubicBezTo>
                    <a:pt x="45" y="32"/>
                    <a:pt x="45" y="31"/>
                    <a:pt x="45" y="31"/>
                  </a:cubicBezTo>
                  <a:cubicBezTo>
                    <a:pt x="44" y="31"/>
                    <a:pt x="42" y="31"/>
                    <a:pt x="41" y="31"/>
                  </a:cubicBezTo>
                  <a:close/>
                  <a:moveTo>
                    <a:pt x="11" y="149"/>
                  </a:moveTo>
                  <a:cubicBezTo>
                    <a:pt x="11" y="150"/>
                    <a:pt x="11" y="150"/>
                    <a:pt x="11" y="151"/>
                  </a:cubicBezTo>
                  <a:cubicBezTo>
                    <a:pt x="13" y="151"/>
                    <a:pt x="14" y="151"/>
                    <a:pt x="16" y="151"/>
                  </a:cubicBezTo>
                  <a:cubicBezTo>
                    <a:pt x="16" y="150"/>
                    <a:pt x="16" y="150"/>
                    <a:pt x="16" y="149"/>
                  </a:cubicBezTo>
                  <a:cubicBezTo>
                    <a:pt x="14" y="149"/>
                    <a:pt x="13" y="149"/>
                    <a:pt x="11" y="149"/>
                  </a:cubicBezTo>
                  <a:close/>
                  <a:moveTo>
                    <a:pt x="5" y="149"/>
                  </a:moveTo>
                  <a:cubicBezTo>
                    <a:pt x="5" y="151"/>
                    <a:pt x="5" y="151"/>
                    <a:pt x="5" y="151"/>
                  </a:cubicBezTo>
                  <a:cubicBezTo>
                    <a:pt x="10" y="151"/>
                    <a:pt x="10" y="151"/>
                    <a:pt x="10" y="151"/>
                  </a:cubicBezTo>
                  <a:cubicBezTo>
                    <a:pt x="10" y="149"/>
                    <a:pt x="10" y="149"/>
                    <a:pt x="10" y="149"/>
                  </a:cubicBezTo>
                  <a:cubicBezTo>
                    <a:pt x="5" y="149"/>
                    <a:pt x="5" y="149"/>
                    <a:pt x="5" y="149"/>
                  </a:cubicBezTo>
                  <a:close/>
                  <a:moveTo>
                    <a:pt x="18" y="149"/>
                  </a:moveTo>
                  <a:cubicBezTo>
                    <a:pt x="18" y="150"/>
                    <a:pt x="18" y="150"/>
                    <a:pt x="18" y="151"/>
                  </a:cubicBezTo>
                  <a:cubicBezTo>
                    <a:pt x="19" y="151"/>
                    <a:pt x="20" y="151"/>
                    <a:pt x="22" y="151"/>
                  </a:cubicBezTo>
                  <a:cubicBezTo>
                    <a:pt x="22" y="150"/>
                    <a:pt x="22" y="150"/>
                    <a:pt x="22" y="149"/>
                  </a:cubicBezTo>
                  <a:cubicBezTo>
                    <a:pt x="20" y="149"/>
                    <a:pt x="19" y="149"/>
                    <a:pt x="18" y="149"/>
                  </a:cubicBezTo>
                  <a:close/>
                  <a:moveTo>
                    <a:pt x="24" y="149"/>
                  </a:moveTo>
                  <a:cubicBezTo>
                    <a:pt x="24" y="150"/>
                    <a:pt x="24" y="150"/>
                    <a:pt x="24" y="151"/>
                  </a:cubicBezTo>
                  <a:cubicBezTo>
                    <a:pt x="25" y="151"/>
                    <a:pt x="26" y="151"/>
                    <a:pt x="28" y="151"/>
                  </a:cubicBezTo>
                  <a:cubicBezTo>
                    <a:pt x="28" y="150"/>
                    <a:pt x="28" y="150"/>
                    <a:pt x="28" y="149"/>
                  </a:cubicBezTo>
                  <a:cubicBezTo>
                    <a:pt x="26" y="149"/>
                    <a:pt x="25" y="149"/>
                    <a:pt x="24" y="149"/>
                  </a:cubicBezTo>
                  <a:close/>
                  <a:moveTo>
                    <a:pt x="36" y="149"/>
                  </a:moveTo>
                  <a:cubicBezTo>
                    <a:pt x="36" y="150"/>
                    <a:pt x="36" y="150"/>
                    <a:pt x="36" y="151"/>
                  </a:cubicBezTo>
                  <a:cubicBezTo>
                    <a:pt x="37" y="151"/>
                    <a:pt x="38" y="151"/>
                    <a:pt x="40" y="151"/>
                  </a:cubicBezTo>
                  <a:cubicBezTo>
                    <a:pt x="40" y="150"/>
                    <a:pt x="40" y="150"/>
                    <a:pt x="40" y="149"/>
                  </a:cubicBezTo>
                  <a:cubicBezTo>
                    <a:pt x="38" y="149"/>
                    <a:pt x="37" y="149"/>
                    <a:pt x="36" y="149"/>
                  </a:cubicBezTo>
                  <a:close/>
                  <a:moveTo>
                    <a:pt x="41" y="149"/>
                  </a:moveTo>
                  <a:cubicBezTo>
                    <a:pt x="41" y="150"/>
                    <a:pt x="41" y="150"/>
                    <a:pt x="41" y="151"/>
                  </a:cubicBezTo>
                  <a:cubicBezTo>
                    <a:pt x="42" y="151"/>
                    <a:pt x="44" y="151"/>
                    <a:pt x="45" y="151"/>
                  </a:cubicBezTo>
                  <a:cubicBezTo>
                    <a:pt x="45" y="150"/>
                    <a:pt x="45" y="150"/>
                    <a:pt x="45" y="149"/>
                  </a:cubicBezTo>
                  <a:cubicBezTo>
                    <a:pt x="44" y="149"/>
                    <a:pt x="42" y="149"/>
                    <a:pt x="41" y="149"/>
                  </a:cubicBezTo>
                  <a:close/>
                  <a:moveTo>
                    <a:pt x="47" y="149"/>
                  </a:moveTo>
                  <a:cubicBezTo>
                    <a:pt x="47" y="150"/>
                    <a:pt x="47" y="150"/>
                    <a:pt x="47" y="151"/>
                  </a:cubicBezTo>
                  <a:cubicBezTo>
                    <a:pt x="48" y="151"/>
                    <a:pt x="49" y="151"/>
                    <a:pt x="51" y="151"/>
                  </a:cubicBezTo>
                  <a:cubicBezTo>
                    <a:pt x="51" y="150"/>
                    <a:pt x="51" y="150"/>
                    <a:pt x="51" y="149"/>
                  </a:cubicBezTo>
                  <a:cubicBezTo>
                    <a:pt x="49" y="149"/>
                    <a:pt x="48" y="149"/>
                    <a:pt x="47" y="149"/>
                  </a:cubicBezTo>
                  <a:close/>
                  <a:moveTo>
                    <a:pt x="52" y="149"/>
                  </a:moveTo>
                  <a:cubicBezTo>
                    <a:pt x="52" y="151"/>
                    <a:pt x="52" y="151"/>
                    <a:pt x="52" y="151"/>
                  </a:cubicBezTo>
                  <a:cubicBezTo>
                    <a:pt x="56" y="151"/>
                    <a:pt x="56" y="151"/>
                    <a:pt x="56" y="151"/>
                  </a:cubicBezTo>
                  <a:cubicBezTo>
                    <a:pt x="56" y="149"/>
                    <a:pt x="56" y="149"/>
                    <a:pt x="56" y="149"/>
                  </a:cubicBezTo>
                  <a:cubicBezTo>
                    <a:pt x="52" y="149"/>
                    <a:pt x="52" y="149"/>
                    <a:pt x="52" y="149"/>
                  </a:cubicBezTo>
                  <a:close/>
                  <a:moveTo>
                    <a:pt x="36" y="36"/>
                  </a:moveTo>
                  <a:cubicBezTo>
                    <a:pt x="36" y="37"/>
                    <a:pt x="36" y="37"/>
                    <a:pt x="36" y="38"/>
                  </a:cubicBezTo>
                  <a:cubicBezTo>
                    <a:pt x="37" y="38"/>
                    <a:pt x="38" y="38"/>
                    <a:pt x="40" y="38"/>
                  </a:cubicBezTo>
                  <a:cubicBezTo>
                    <a:pt x="40" y="37"/>
                    <a:pt x="40" y="37"/>
                    <a:pt x="40" y="36"/>
                  </a:cubicBezTo>
                  <a:cubicBezTo>
                    <a:pt x="38" y="36"/>
                    <a:pt x="37" y="36"/>
                    <a:pt x="36" y="36"/>
                  </a:cubicBezTo>
                  <a:close/>
                  <a:moveTo>
                    <a:pt x="41" y="36"/>
                  </a:moveTo>
                  <a:cubicBezTo>
                    <a:pt x="41" y="37"/>
                    <a:pt x="41" y="37"/>
                    <a:pt x="41" y="38"/>
                  </a:cubicBezTo>
                  <a:cubicBezTo>
                    <a:pt x="42" y="38"/>
                    <a:pt x="44" y="38"/>
                    <a:pt x="45" y="38"/>
                  </a:cubicBezTo>
                  <a:cubicBezTo>
                    <a:pt x="45" y="37"/>
                    <a:pt x="45" y="37"/>
                    <a:pt x="45" y="36"/>
                  </a:cubicBezTo>
                  <a:cubicBezTo>
                    <a:pt x="44" y="36"/>
                    <a:pt x="42" y="36"/>
                    <a:pt x="41" y="36"/>
                  </a:cubicBezTo>
                  <a:close/>
                  <a:moveTo>
                    <a:pt x="47" y="36"/>
                  </a:moveTo>
                  <a:cubicBezTo>
                    <a:pt x="47" y="37"/>
                    <a:pt x="47" y="37"/>
                    <a:pt x="47" y="38"/>
                  </a:cubicBezTo>
                  <a:cubicBezTo>
                    <a:pt x="48" y="38"/>
                    <a:pt x="49" y="38"/>
                    <a:pt x="51" y="38"/>
                  </a:cubicBezTo>
                  <a:cubicBezTo>
                    <a:pt x="51" y="37"/>
                    <a:pt x="51" y="37"/>
                    <a:pt x="51" y="36"/>
                  </a:cubicBezTo>
                  <a:cubicBezTo>
                    <a:pt x="49" y="36"/>
                    <a:pt x="48" y="36"/>
                    <a:pt x="47" y="36"/>
                  </a:cubicBezTo>
                  <a:close/>
                  <a:moveTo>
                    <a:pt x="36" y="41"/>
                  </a:moveTo>
                  <a:cubicBezTo>
                    <a:pt x="36" y="42"/>
                    <a:pt x="36" y="43"/>
                    <a:pt x="36" y="43"/>
                  </a:cubicBezTo>
                  <a:cubicBezTo>
                    <a:pt x="37" y="43"/>
                    <a:pt x="38" y="43"/>
                    <a:pt x="40" y="43"/>
                  </a:cubicBezTo>
                  <a:cubicBezTo>
                    <a:pt x="40" y="43"/>
                    <a:pt x="40" y="42"/>
                    <a:pt x="40" y="41"/>
                  </a:cubicBezTo>
                  <a:cubicBezTo>
                    <a:pt x="38" y="41"/>
                    <a:pt x="37" y="41"/>
                    <a:pt x="36" y="41"/>
                  </a:cubicBezTo>
                  <a:close/>
                  <a:moveTo>
                    <a:pt x="41" y="41"/>
                  </a:moveTo>
                  <a:cubicBezTo>
                    <a:pt x="41" y="42"/>
                    <a:pt x="41" y="43"/>
                    <a:pt x="41" y="43"/>
                  </a:cubicBezTo>
                  <a:cubicBezTo>
                    <a:pt x="42" y="43"/>
                    <a:pt x="44" y="43"/>
                    <a:pt x="45" y="43"/>
                  </a:cubicBezTo>
                  <a:cubicBezTo>
                    <a:pt x="45" y="43"/>
                    <a:pt x="45" y="42"/>
                    <a:pt x="45" y="41"/>
                  </a:cubicBezTo>
                  <a:cubicBezTo>
                    <a:pt x="44" y="41"/>
                    <a:pt x="42" y="41"/>
                    <a:pt x="41" y="41"/>
                  </a:cubicBezTo>
                  <a:close/>
                  <a:moveTo>
                    <a:pt x="47" y="41"/>
                  </a:moveTo>
                  <a:cubicBezTo>
                    <a:pt x="47" y="42"/>
                    <a:pt x="47" y="43"/>
                    <a:pt x="47" y="43"/>
                  </a:cubicBezTo>
                  <a:cubicBezTo>
                    <a:pt x="48" y="43"/>
                    <a:pt x="49" y="43"/>
                    <a:pt x="51" y="43"/>
                  </a:cubicBezTo>
                  <a:cubicBezTo>
                    <a:pt x="51" y="43"/>
                    <a:pt x="51" y="42"/>
                    <a:pt x="51" y="41"/>
                  </a:cubicBezTo>
                  <a:cubicBezTo>
                    <a:pt x="49" y="41"/>
                    <a:pt x="48" y="41"/>
                    <a:pt x="47" y="41"/>
                  </a:cubicBezTo>
                  <a:close/>
                  <a:moveTo>
                    <a:pt x="52" y="41"/>
                  </a:moveTo>
                  <a:cubicBezTo>
                    <a:pt x="52" y="42"/>
                    <a:pt x="52" y="43"/>
                    <a:pt x="52" y="43"/>
                  </a:cubicBezTo>
                  <a:cubicBezTo>
                    <a:pt x="53" y="43"/>
                    <a:pt x="55" y="43"/>
                    <a:pt x="56" y="43"/>
                  </a:cubicBezTo>
                  <a:cubicBezTo>
                    <a:pt x="56" y="43"/>
                    <a:pt x="56" y="42"/>
                    <a:pt x="56" y="41"/>
                  </a:cubicBezTo>
                  <a:cubicBezTo>
                    <a:pt x="55" y="41"/>
                    <a:pt x="53" y="41"/>
                    <a:pt x="52" y="41"/>
                  </a:cubicBezTo>
                  <a:close/>
                  <a:moveTo>
                    <a:pt x="36" y="46"/>
                  </a:moveTo>
                  <a:cubicBezTo>
                    <a:pt x="36" y="47"/>
                    <a:pt x="36" y="48"/>
                    <a:pt x="36" y="49"/>
                  </a:cubicBezTo>
                  <a:cubicBezTo>
                    <a:pt x="37" y="49"/>
                    <a:pt x="38" y="49"/>
                    <a:pt x="40" y="49"/>
                  </a:cubicBezTo>
                  <a:cubicBezTo>
                    <a:pt x="40" y="48"/>
                    <a:pt x="40" y="47"/>
                    <a:pt x="40" y="46"/>
                  </a:cubicBezTo>
                  <a:cubicBezTo>
                    <a:pt x="38" y="46"/>
                    <a:pt x="37" y="46"/>
                    <a:pt x="36" y="46"/>
                  </a:cubicBezTo>
                  <a:close/>
                  <a:moveTo>
                    <a:pt x="41" y="46"/>
                  </a:moveTo>
                  <a:cubicBezTo>
                    <a:pt x="41" y="47"/>
                    <a:pt x="41" y="48"/>
                    <a:pt x="41" y="49"/>
                  </a:cubicBezTo>
                  <a:cubicBezTo>
                    <a:pt x="42" y="49"/>
                    <a:pt x="44" y="49"/>
                    <a:pt x="45" y="49"/>
                  </a:cubicBezTo>
                  <a:cubicBezTo>
                    <a:pt x="45" y="48"/>
                    <a:pt x="45" y="47"/>
                    <a:pt x="45" y="46"/>
                  </a:cubicBezTo>
                  <a:cubicBezTo>
                    <a:pt x="44" y="46"/>
                    <a:pt x="42" y="46"/>
                    <a:pt x="41" y="46"/>
                  </a:cubicBezTo>
                  <a:close/>
                  <a:moveTo>
                    <a:pt x="47" y="46"/>
                  </a:moveTo>
                  <a:cubicBezTo>
                    <a:pt x="47" y="47"/>
                    <a:pt x="47" y="48"/>
                    <a:pt x="47" y="49"/>
                  </a:cubicBezTo>
                  <a:cubicBezTo>
                    <a:pt x="48" y="49"/>
                    <a:pt x="49" y="49"/>
                    <a:pt x="51" y="49"/>
                  </a:cubicBezTo>
                  <a:cubicBezTo>
                    <a:pt x="51" y="48"/>
                    <a:pt x="51" y="47"/>
                    <a:pt x="51" y="46"/>
                  </a:cubicBezTo>
                  <a:cubicBezTo>
                    <a:pt x="49" y="46"/>
                    <a:pt x="48" y="46"/>
                    <a:pt x="47" y="46"/>
                  </a:cubicBezTo>
                  <a:close/>
                  <a:moveTo>
                    <a:pt x="52" y="46"/>
                  </a:moveTo>
                  <a:cubicBezTo>
                    <a:pt x="52" y="47"/>
                    <a:pt x="52" y="48"/>
                    <a:pt x="52" y="49"/>
                  </a:cubicBezTo>
                  <a:cubicBezTo>
                    <a:pt x="53" y="49"/>
                    <a:pt x="55" y="49"/>
                    <a:pt x="56" y="49"/>
                  </a:cubicBezTo>
                  <a:cubicBezTo>
                    <a:pt x="56" y="48"/>
                    <a:pt x="56" y="47"/>
                    <a:pt x="56" y="46"/>
                  </a:cubicBezTo>
                  <a:cubicBezTo>
                    <a:pt x="55" y="46"/>
                    <a:pt x="53" y="46"/>
                    <a:pt x="52" y="46"/>
                  </a:cubicBezTo>
                  <a:close/>
                  <a:moveTo>
                    <a:pt x="36" y="51"/>
                  </a:moveTo>
                  <a:cubicBezTo>
                    <a:pt x="36" y="52"/>
                    <a:pt x="36" y="53"/>
                    <a:pt x="36" y="54"/>
                  </a:cubicBezTo>
                  <a:cubicBezTo>
                    <a:pt x="37" y="54"/>
                    <a:pt x="38" y="54"/>
                    <a:pt x="40" y="54"/>
                  </a:cubicBezTo>
                  <a:cubicBezTo>
                    <a:pt x="40" y="53"/>
                    <a:pt x="40" y="52"/>
                    <a:pt x="40" y="51"/>
                  </a:cubicBezTo>
                  <a:cubicBezTo>
                    <a:pt x="38" y="51"/>
                    <a:pt x="37" y="51"/>
                    <a:pt x="36" y="51"/>
                  </a:cubicBezTo>
                  <a:close/>
                  <a:moveTo>
                    <a:pt x="41" y="51"/>
                  </a:moveTo>
                  <a:cubicBezTo>
                    <a:pt x="41" y="52"/>
                    <a:pt x="41" y="53"/>
                    <a:pt x="41" y="54"/>
                  </a:cubicBezTo>
                  <a:cubicBezTo>
                    <a:pt x="42" y="54"/>
                    <a:pt x="44" y="54"/>
                    <a:pt x="45" y="54"/>
                  </a:cubicBezTo>
                  <a:cubicBezTo>
                    <a:pt x="45" y="53"/>
                    <a:pt x="45" y="52"/>
                    <a:pt x="45" y="51"/>
                  </a:cubicBezTo>
                  <a:cubicBezTo>
                    <a:pt x="44" y="51"/>
                    <a:pt x="42" y="51"/>
                    <a:pt x="41" y="51"/>
                  </a:cubicBezTo>
                  <a:close/>
                  <a:moveTo>
                    <a:pt x="47" y="51"/>
                  </a:moveTo>
                  <a:cubicBezTo>
                    <a:pt x="47" y="52"/>
                    <a:pt x="47" y="53"/>
                    <a:pt x="47" y="54"/>
                  </a:cubicBezTo>
                  <a:cubicBezTo>
                    <a:pt x="48" y="54"/>
                    <a:pt x="49" y="54"/>
                    <a:pt x="51" y="54"/>
                  </a:cubicBezTo>
                  <a:cubicBezTo>
                    <a:pt x="51" y="53"/>
                    <a:pt x="51" y="52"/>
                    <a:pt x="51" y="51"/>
                  </a:cubicBezTo>
                  <a:cubicBezTo>
                    <a:pt x="49" y="51"/>
                    <a:pt x="48" y="51"/>
                    <a:pt x="47" y="51"/>
                  </a:cubicBezTo>
                  <a:close/>
                  <a:moveTo>
                    <a:pt x="52" y="51"/>
                  </a:moveTo>
                  <a:cubicBezTo>
                    <a:pt x="52" y="52"/>
                    <a:pt x="52" y="53"/>
                    <a:pt x="52" y="54"/>
                  </a:cubicBezTo>
                  <a:cubicBezTo>
                    <a:pt x="53" y="54"/>
                    <a:pt x="55" y="54"/>
                    <a:pt x="56" y="54"/>
                  </a:cubicBezTo>
                  <a:cubicBezTo>
                    <a:pt x="56" y="53"/>
                    <a:pt x="56" y="52"/>
                    <a:pt x="56" y="51"/>
                  </a:cubicBezTo>
                  <a:cubicBezTo>
                    <a:pt x="55" y="51"/>
                    <a:pt x="53" y="51"/>
                    <a:pt x="52" y="51"/>
                  </a:cubicBezTo>
                  <a:close/>
                  <a:moveTo>
                    <a:pt x="41" y="56"/>
                  </a:moveTo>
                  <a:cubicBezTo>
                    <a:pt x="41" y="57"/>
                    <a:pt x="41" y="58"/>
                    <a:pt x="41" y="59"/>
                  </a:cubicBezTo>
                  <a:cubicBezTo>
                    <a:pt x="42" y="59"/>
                    <a:pt x="44" y="59"/>
                    <a:pt x="45" y="59"/>
                  </a:cubicBezTo>
                  <a:cubicBezTo>
                    <a:pt x="45" y="58"/>
                    <a:pt x="45" y="57"/>
                    <a:pt x="45" y="56"/>
                  </a:cubicBezTo>
                  <a:cubicBezTo>
                    <a:pt x="44" y="56"/>
                    <a:pt x="42" y="56"/>
                    <a:pt x="41" y="56"/>
                  </a:cubicBezTo>
                  <a:close/>
                  <a:moveTo>
                    <a:pt x="52" y="56"/>
                  </a:moveTo>
                  <a:cubicBezTo>
                    <a:pt x="52" y="57"/>
                    <a:pt x="52" y="58"/>
                    <a:pt x="52" y="59"/>
                  </a:cubicBezTo>
                  <a:cubicBezTo>
                    <a:pt x="53" y="59"/>
                    <a:pt x="55" y="59"/>
                    <a:pt x="56" y="59"/>
                  </a:cubicBezTo>
                  <a:cubicBezTo>
                    <a:pt x="56" y="58"/>
                    <a:pt x="56" y="57"/>
                    <a:pt x="56" y="56"/>
                  </a:cubicBezTo>
                  <a:cubicBezTo>
                    <a:pt x="55" y="56"/>
                    <a:pt x="53" y="56"/>
                    <a:pt x="52" y="56"/>
                  </a:cubicBezTo>
                  <a:close/>
                  <a:moveTo>
                    <a:pt x="24" y="61"/>
                  </a:moveTo>
                  <a:cubicBezTo>
                    <a:pt x="24" y="62"/>
                    <a:pt x="24" y="63"/>
                    <a:pt x="24" y="64"/>
                  </a:cubicBezTo>
                  <a:cubicBezTo>
                    <a:pt x="25" y="64"/>
                    <a:pt x="26" y="64"/>
                    <a:pt x="28" y="64"/>
                  </a:cubicBezTo>
                  <a:cubicBezTo>
                    <a:pt x="28" y="63"/>
                    <a:pt x="28" y="62"/>
                    <a:pt x="28" y="61"/>
                  </a:cubicBezTo>
                  <a:cubicBezTo>
                    <a:pt x="26" y="61"/>
                    <a:pt x="25" y="61"/>
                    <a:pt x="24" y="61"/>
                  </a:cubicBezTo>
                  <a:close/>
                  <a:moveTo>
                    <a:pt x="36" y="61"/>
                  </a:moveTo>
                  <a:cubicBezTo>
                    <a:pt x="36" y="62"/>
                    <a:pt x="36" y="63"/>
                    <a:pt x="36" y="64"/>
                  </a:cubicBezTo>
                  <a:cubicBezTo>
                    <a:pt x="37" y="64"/>
                    <a:pt x="38" y="64"/>
                    <a:pt x="40" y="64"/>
                  </a:cubicBezTo>
                  <a:cubicBezTo>
                    <a:pt x="40" y="63"/>
                    <a:pt x="40" y="62"/>
                    <a:pt x="40" y="61"/>
                  </a:cubicBezTo>
                  <a:cubicBezTo>
                    <a:pt x="38" y="61"/>
                    <a:pt x="37" y="61"/>
                    <a:pt x="36" y="61"/>
                  </a:cubicBezTo>
                  <a:close/>
                  <a:moveTo>
                    <a:pt x="41" y="61"/>
                  </a:moveTo>
                  <a:cubicBezTo>
                    <a:pt x="41" y="62"/>
                    <a:pt x="41" y="63"/>
                    <a:pt x="41" y="64"/>
                  </a:cubicBezTo>
                  <a:cubicBezTo>
                    <a:pt x="42" y="64"/>
                    <a:pt x="44" y="64"/>
                    <a:pt x="45" y="64"/>
                  </a:cubicBezTo>
                  <a:cubicBezTo>
                    <a:pt x="45" y="63"/>
                    <a:pt x="45" y="62"/>
                    <a:pt x="45" y="61"/>
                  </a:cubicBezTo>
                  <a:cubicBezTo>
                    <a:pt x="44" y="61"/>
                    <a:pt x="42" y="61"/>
                    <a:pt x="41" y="61"/>
                  </a:cubicBezTo>
                  <a:close/>
                  <a:moveTo>
                    <a:pt x="47" y="61"/>
                  </a:moveTo>
                  <a:cubicBezTo>
                    <a:pt x="47" y="62"/>
                    <a:pt x="47" y="63"/>
                    <a:pt x="47" y="64"/>
                  </a:cubicBezTo>
                  <a:cubicBezTo>
                    <a:pt x="48" y="64"/>
                    <a:pt x="49" y="64"/>
                    <a:pt x="51" y="64"/>
                  </a:cubicBezTo>
                  <a:cubicBezTo>
                    <a:pt x="51" y="63"/>
                    <a:pt x="51" y="62"/>
                    <a:pt x="51" y="61"/>
                  </a:cubicBezTo>
                  <a:cubicBezTo>
                    <a:pt x="49" y="61"/>
                    <a:pt x="48" y="61"/>
                    <a:pt x="47" y="61"/>
                  </a:cubicBezTo>
                  <a:close/>
                  <a:moveTo>
                    <a:pt x="52" y="61"/>
                  </a:moveTo>
                  <a:cubicBezTo>
                    <a:pt x="52" y="62"/>
                    <a:pt x="52" y="63"/>
                    <a:pt x="52" y="64"/>
                  </a:cubicBezTo>
                  <a:cubicBezTo>
                    <a:pt x="53" y="64"/>
                    <a:pt x="55" y="64"/>
                    <a:pt x="56" y="64"/>
                  </a:cubicBezTo>
                  <a:cubicBezTo>
                    <a:pt x="56" y="63"/>
                    <a:pt x="56" y="62"/>
                    <a:pt x="56" y="61"/>
                  </a:cubicBezTo>
                  <a:cubicBezTo>
                    <a:pt x="55" y="61"/>
                    <a:pt x="53" y="61"/>
                    <a:pt x="52" y="61"/>
                  </a:cubicBezTo>
                  <a:close/>
                  <a:moveTo>
                    <a:pt x="11" y="67"/>
                  </a:moveTo>
                  <a:cubicBezTo>
                    <a:pt x="11" y="67"/>
                    <a:pt x="11" y="68"/>
                    <a:pt x="11" y="69"/>
                  </a:cubicBezTo>
                  <a:cubicBezTo>
                    <a:pt x="13" y="69"/>
                    <a:pt x="14" y="69"/>
                    <a:pt x="16" y="69"/>
                  </a:cubicBezTo>
                  <a:cubicBezTo>
                    <a:pt x="16" y="68"/>
                    <a:pt x="16" y="67"/>
                    <a:pt x="16" y="67"/>
                  </a:cubicBezTo>
                  <a:cubicBezTo>
                    <a:pt x="14" y="67"/>
                    <a:pt x="13" y="67"/>
                    <a:pt x="11" y="67"/>
                  </a:cubicBezTo>
                  <a:close/>
                  <a:moveTo>
                    <a:pt x="24" y="67"/>
                  </a:moveTo>
                  <a:cubicBezTo>
                    <a:pt x="24" y="67"/>
                    <a:pt x="24" y="68"/>
                    <a:pt x="24" y="69"/>
                  </a:cubicBezTo>
                  <a:cubicBezTo>
                    <a:pt x="25" y="69"/>
                    <a:pt x="26" y="69"/>
                    <a:pt x="28" y="69"/>
                  </a:cubicBezTo>
                  <a:cubicBezTo>
                    <a:pt x="28" y="68"/>
                    <a:pt x="28" y="67"/>
                    <a:pt x="28" y="67"/>
                  </a:cubicBezTo>
                  <a:cubicBezTo>
                    <a:pt x="26" y="67"/>
                    <a:pt x="25" y="67"/>
                    <a:pt x="24" y="67"/>
                  </a:cubicBezTo>
                  <a:close/>
                  <a:moveTo>
                    <a:pt x="36" y="67"/>
                  </a:moveTo>
                  <a:cubicBezTo>
                    <a:pt x="36" y="67"/>
                    <a:pt x="36" y="68"/>
                    <a:pt x="36" y="69"/>
                  </a:cubicBezTo>
                  <a:cubicBezTo>
                    <a:pt x="37" y="69"/>
                    <a:pt x="38" y="69"/>
                    <a:pt x="40" y="69"/>
                  </a:cubicBezTo>
                  <a:cubicBezTo>
                    <a:pt x="40" y="68"/>
                    <a:pt x="40" y="67"/>
                    <a:pt x="40" y="67"/>
                  </a:cubicBezTo>
                  <a:cubicBezTo>
                    <a:pt x="38" y="67"/>
                    <a:pt x="37" y="67"/>
                    <a:pt x="36" y="67"/>
                  </a:cubicBezTo>
                  <a:close/>
                  <a:moveTo>
                    <a:pt x="41" y="67"/>
                  </a:moveTo>
                  <a:cubicBezTo>
                    <a:pt x="41" y="67"/>
                    <a:pt x="41" y="68"/>
                    <a:pt x="41" y="69"/>
                  </a:cubicBezTo>
                  <a:cubicBezTo>
                    <a:pt x="42" y="69"/>
                    <a:pt x="44" y="69"/>
                    <a:pt x="45" y="69"/>
                  </a:cubicBezTo>
                  <a:cubicBezTo>
                    <a:pt x="45" y="68"/>
                    <a:pt x="45" y="67"/>
                    <a:pt x="45" y="67"/>
                  </a:cubicBezTo>
                  <a:cubicBezTo>
                    <a:pt x="44" y="67"/>
                    <a:pt x="42" y="67"/>
                    <a:pt x="41" y="67"/>
                  </a:cubicBezTo>
                  <a:close/>
                  <a:moveTo>
                    <a:pt x="47" y="67"/>
                  </a:moveTo>
                  <a:cubicBezTo>
                    <a:pt x="47" y="67"/>
                    <a:pt x="47" y="68"/>
                    <a:pt x="47" y="69"/>
                  </a:cubicBezTo>
                  <a:cubicBezTo>
                    <a:pt x="48" y="69"/>
                    <a:pt x="49" y="69"/>
                    <a:pt x="51" y="69"/>
                  </a:cubicBezTo>
                  <a:cubicBezTo>
                    <a:pt x="51" y="68"/>
                    <a:pt x="51" y="67"/>
                    <a:pt x="51" y="67"/>
                  </a:cubicBezTo>
                  <a:cubicBezTo>
                    <a:pt x="49" y="67"/>
                    <a:pt x="48" y="67"/>
                    <a:pt x="47" y="67"/>
                  </a:cubicBezTo>
                  <a:close/>
                  <a:moveTo>
                    <a:pt x="52" y="67"/>
                  </a:moveTo>
                  <a:cubicBezTo>
                    <a:pt x="52" y="67"/>
                    <a:pt x="52" y="68"/>
                    <a:pt x="52" y="69"/>
                  </a:cubicBezTo>
                  <a:cubicBezTo>
                    <a:pt x="53" y="69"/>
                    <a:pt x="55" y="69"/>
                    <a:pt x="56" y="69"/>
                  </a:cubicBezTo>
                  <a:cubicBezTo>
                    <a:pt x="56" y="68"/>
                    <a:pt x="56" y="67"/>
                    <a:pt x="56" y="67"/>
                  </a:cubicBezTo>
                  <a:cubicBezTo>
                    <a:pt x="55" y="67"/>
                    <a:pt x="53" y="67"/>
                    <a:pt x="52" y="67"/>
                  </a:cubicBezTo>
                  <a:close/>
                  <a:moveTo>
                    <a:pt x="18" y="72"/>
                  </a:moveTo>
                  <a:cubicBezTo>
                    <a:pt x="18" y="73"/>
                    <a:pt x="18" y="73"/>
                    <a:pt x="18" y="74"/>
                  </a:cubicBezTo>
                  <a:cubicBezTo>
                    <a:pt x="19" y="74"/>
                    <a:pt x="20" y="74"/>
                    <a:pt x="22" y="74"/>
                  </a:cubicBezTo>
                  <a:cubicBezTo>
                    <a:pt x="22" y="73"/>
                    <a:pt x="22" y="73"/>
                    <a:pt x="22" y="72"/>
                  </a:cubicBezTo>
                  <a:cubicBezTo>
                    <a:pt x="20" y="72"/>
                    <a:pt x="19" y="72"/>
                    <a:pt x="18" y="72"/>
                  </a:cubicBezTo>
                  <a:close/>
                  <a:moveTo>
                    <a:pt x="24" y="72"/>
                  </a:moveTo>
                  <a:cubicBezTo>
                    <a:pt x="24" y="73"/>
                    <a:pt x="24" y="73"/>
                    <a:pt x="24" y="74"/>
                  </a:cubicBezTo>
                  <a:cubicBezTo>
                    <a:pt x="25" y="74"/>
                    <a:pt x="26" y="74"/>
                    <a:pt x="28" y="74"/>
                  </a:cubicBezTo>
                  <a:cubicBezTo>
                    <a:pt x="28" y="73"/>
                    <a:pt x="28" y="73"/>
                    <a:pt x="28" y="72"/>
                  </a:cubicBezTo>
                  <a:cubicBezTo>
                    <a:pt x="26" y="72"/>
                    <a:pt x="25" y="72"/>
                    <a:pt x="24" y="72"/>
                  </a:cubicBezTo>
                  <a:close/>
                  <a:moveTo>
                    <a:pt x="41" y="72"/>
                  </a:moveTo>
                  <a:cubicBezTo>
                    <a:pt x="41" y="73"/>
                    <a:pt x="41" y="73"/>
                    <a:pt x="41" y="74"/>
                  </a:cubicBezTo>
                  <a:cubicBezTo>
                    <a:pt x="42" y="74"/>
                    <a:pt x="44" y="74"/>
                    <a:pt x="45" y="74"/>
                  </a:cubicBezTo>
                  <a:cubicBezTo>
                    <a:pt x="45" y="73"/>
                    <a:pt x="45" y="73"/>
                    <a:pt x="45" y="72"/>
                  </a:cubicBezTo>
                  <a:cubicBezTo>
                    <a:pt x="44" y="72"/>
                    <a:pt x="42" y="72"/>
                    <a:pt x="41" y="72"/>
                  </a:cubicBezTo>
                  <a:close/>
                  <a:moveTo>
                    <a:pt x="47" y="72"/>
                  </a:moveTo>
                  <a:cubicBezTo>
                    <a:pt x="47" y="73"/>
                    <a:pt x="47" y="73"/>
                    <a:pt x="47" y="74"/>
                  </a:cubicBezTo>
                  <a:cubicBezTo>
                    <a:pt x="48" y="74"/>
                    <a:pt x="49" y="74"/>
                    <a:pt x="51" y="74"/>
                  </a:cubicBezTo>
                  <a:cubicBezTo>
                    <a:pt x="51" y="73"/>
                    <a:pt x="51" y="73"/>
                    <a:pt x="51" y="72"/>
                  </a:cubicBezTo>
                  <a:cubicBezTo>
                    <a:pt x="49" y="72"/>
                    <a:pt x="48" y="72"/>
                    <a:pt x="47" y="72"/>
                  </a:cubicBezTo>
                  <a:close/>
                  <a:moveTo>
                    <a:pt x="52" y="72"/>
                  </a:moveTo>
                  <a:cubicBezTo>
                    <a:pt x="52" y="73"/>
                    <a:pt x="52" y="73"/>
                    <a:pt x="52" y="74"/>
                  </a:cubicBezTo>
                  <a:cubicBezTo>
                    <a:pt x="53" y="74"/>
                    <a:pt x="55" y="74"/>
                    <a:pt x="56" y="74"/>
                  </a:cubicBezTo>
                  <a:cubicBezTo>
                    <a:pt x="56" y="73"/>
                    <a:pt x="56" y="73"/>
                    <a:pt x="56" y="72"/>
                  </a:cubicBezTo>
                  <a:cubicBezTo>
                    <a:pt x="55" y="72"/>
                    <a:pt x="53" y="72"/>
                    <a:pt x="52" y="72"/>
                  </a:cubicBezTo>
                  <a:close/>
                  <a:moveTo>
                    <a:pt x="11" y="77"/>
                  </a:moveTo>
                  <a:cubicBezTo>
                    <a:pt x="11" y="78"/>
                    <a:pt x="11" y="79"/>
                    <a:pt x="11" y="79"/>
                  </a:cubicBezTo>
                  <a:cubicBezTo>
                    <a:pt x="13" y="79"/>
                    <a:pt x="14" y="79"/>
                    <a:pt x="16" y="79"/>
                  </a:cubicBezTo>
                  <a:cubicBezTo>
                    <a:pt x="16" y="79"/>
                    <a:pt x="16" y="78"/>
                    <a:pt x="16" y="77"/>
                  </a:cubicBezTo>
                  <a:cubicBezTo>
                    <a:pt x="14" y="77"/>
                    <a:pt x="13" y="77"/>
                    <a:pt x="11" y="77"/>
                  </a:cubicBezTo>
                  <a:close/>
                  <a:moveTo>
                    <a:pt x="5" y="77"/>
                  </a:moveTo>
                  <a:cubicBezTo>
                    <a:pt x="5" y="78"/>
                    <a:pt x="5" y="79"/>
                    <a:pt x="5" y="79"/>
                  </a:cubicBezTo>
                  <a:cubicBezTo>
                    <a:pt x="7" y="79"/>
                    <a:pt x="8" y="79"/>
                    <a:pt x="10" y="79"/>
                  </a:cubicBezTo>
                  <a:cubicBezTo>
                    <a:pt x="10" y="79"/>
                    <a:pt x="10" y="78"/>
                    <a:pt x="10" y="77"/>
                  </a:cubicBezTo>
                  <a:cubicBezTo>
                    <a:pt x="8" y="77"/>
                    <a:pt x="7" y="77"/>
                    <a:pt x="5" y="77"/>
                  </a:cubicBezTo>
                  <a:close/>
                  <a:moveTo>
                    <a:pt x="18" y="77"/>
                  </a:moveTo>
                  <a:cubicBezTo>
                    <a:pt x="18" y="78"/>
                    <a:pt x="18" y="79"/>
                    <a:pt x="18" y="79"/>
                  </a:cubicBezTo>
                  <a:cubicBezTo>
                    <a:pt x="19" y="79"/>
                    <a:pt x="20" y="79"/>
                    <a:pt x="22" y="79"/>
                  </a:cubicBezTo>
                  <a:cubicBezTo>
                    <a:pt x="22" y="79"/>
                    <a:pt x="22" y="78"/>
                    <a:pt x="22" y="77"/>
                  </a:cubicBezTo>
                  <a:cubicBezTo>
                    <a:pt x="20" y="77"/>
                    <a:pt x="19" y="77"/>
                    <a:pt x="18" y="77"/>
                  </a:cubicBezTo>
                  <a:close/>
                  <a:moveTo>
                    <a:pt x="24" y="77"/>
                  </a:moveTo>
                  <a:cubicBezTo>
                    <a:pt x="24" y="78"/>
                    <a:pt x="24" y="79"/>
                    <a:pt x="24" y="79"/>
                  </a:cubicBezTo>
                  <a:cubicBezTo>
                    <a:pt x="25" y="79"/>
                    <a:pt x="26" y="79"/>
                    <a:pt x="28" y="79"/>
                  </a:cubicBezTo>
                  <a:cubicBezTo>
                    <a:pt x="28" y="79"/>
                    <a:pt x="28" y="78"/>
                    <a:pt x="28" y="77"/>
                  </a:cubicBezTo>
                  <a:cubicBezTo>
                    <a:pt x="26" y="77"/>
                    <a:pt x="25" y="77"/>
                    <a:pt x="24" y="77"/>
                  </a:cubicBezTo>
                  <a:close/>
                  <a:moveTo>
                    <a:pt x="36" y="77"/>
                  </a:moveTo>
                  <a:cubicBezTo>
                    <a:pt x="36" y="78"/>
                    <a:pt x="36" y="79"/>
                    <a:pt x="36" y="79"/>
                  </a:cubicBezTo>
                  <a:cubicBezTo>
                    <a:pt x="37" y="79"/>
                    <a:pt x="38" y="79"/>
                    <a:pt x="40" y="79"/>
                  </a:cubicBezTo>
                  <a:cubicBezTo>
                    <a:pt x="40" y="79"/>
                    <a:pt x="40" y="78"/>
                    <a:pt x="40" y="77"/>
                  </a:cubicBezTo>
                  <a:cubicBezTo>
                    <a:pt x="38" y="77"/>
                    <a:pt x="37" y="77"/>
                    <a:pt x="36" y="77"/>
                  </a:cubicBezTo>
                  <a:close/>
                  <a:moveTo>
                    <a:pt x="41" y="77"/>
                  </a:moveTo>
                  <a:cubicBezTo>
                    <a:pt x="41" y="78"/>
                    <a:pt x="41" y="79"/>
                    <a:pt x="41" y="79"/>
                  </a:cubicBezTo>
                  <a:cubicBezTo>
                    <a:pt x="42" y="79"/>
                    <a:pt x="44" y="79"/>
                    <a:pt x="45" y="79"/>
                  </a:cubicBezTo>
                  <a:cubicBezTo>
                    <a:pt x="45" y="79"/>
                    <a:pt x="45" y="78"/>
                    <a:pt x="45" y="77"/>
                  </a:cubicBezTo>
                  <a:cubicBezTo>
                    <a:pt x="44" y="77"/>
                    <a:pt x="42" y="77"/>
                    <a:pt x="41" y="77"/>
                  </a:cubicBezTo>
                  <a:close/>
                  <a:moveTo>
                    <a:pt x="47" y="77"/>
                  </a:moveTo>
                  <a:cubicBezTo>
                    <a:pt x="47" y="78"/>
                    <a:pt x="47" y="79"/>
                    <a:pt x="47" y="79"/>
                  </a:cubicBezTo>
                  <a:cubicBezTo>
                    <a:pt x="48" y="79"/>
                    <a:pt x="49" y="79"/>
                    <a:pt x="51" y="79"/>
                  </a:cubicBezTo>
                  <a:cubicBezTo>
                    <a:pt x="51" y="79"/>
                    <a:pt x="51" y="78"/>
                    <a:pt x="51" y="77"/>
                  </a:cubicBezTo>
                  <a:cubicBezTo>
                    <a:pt x="49" y="77"/>
                    <a:pt x="48" y="77"/>
                    <a:pt x="47" y="77"/>
                  </a:cubicBezTo>
                  <a:close/>
                  <a:moveTo>
                    <a:pt x="52" y="77"/>
                  </a:moveTo>
                  <a:cubicBezTo>
                    <a:pt x="52" y="78"/>
                    <a:pt x="52" y="79"/>
                    <a:pt x="52" y="79"/>
                  </a:cubicBezTo>
                  <a:cubicBezTo>
                    <a:pt x="53" y="79"/>
                    <a:pt x="55" y="79"/>
                    <a:pt x="56" y="79"/>
                  </a:cubicBezTo>
                  <a:cubicBezTo>
                    <a:pt x="56" y="79"/>
                    <a:pt x="56" y="78"/>
                    <a:pt x="56" y="77"/>
                  </a:cubicBezTo>
                  <a:cubicBezTo>
                    <a:pt x="55" y="77"/>
                    <a:pt x="53" y="77"/>
                    <a:pt x="52" y="77"/>
                  </a:cubicBezTo>
                  <a:close/>
                  <a:moveTo>
                    <a:pt x="11" y="82"/>
                  </a:moveTo>
                  <a:cubicBezTo>
                    <a:pt x="11" y="83"/>
                    <a:pt x="11" y="84"/>
                    <a:pt x="11" y="85"/>
                  </a:cubicBezTo>
                  <a:cubicBezTo>
                    <a:pt x="13" y="85"/>
                    <a:pt x="14" y="85"/>
                    <a:pt x="16" y="85"/>
                  </a:cubicBezTo>
                  <a:cubicBezTo>
                    <a:pt x="16" y="84"/>
                    <a:pt x="16" y="83"/>
                    <a:pt x="16" y="82"/>
                  </a:cubicBezTo>
                  <a:cubicBezTo>
                    <a:pt x="14" y="82"/>
                    <a:pt x="13" y="82"/>
                    <a:pt x="11" y="82"/>
                  </a:cubicBezTo>
                  <a:close/>
                  <a:moveTo>
                    <a:pt x="5" y="82"/>
                  </a:moveTo>
                  <a:cubicBezTo>
                    <a:pt x="5" y="83"/>
                    <a:pt x="5" y="84"/>
                    <a:pt x="5" y="85"/>
                  </a:cubicBezTo>
                  <a:cubicBezTo>
                    <a:pt x="7" y="85"/>
                    <a:pt x="8" y="85"/>
                    <a:pt x="10" y="85"/>
                  </a:cubicBezTo>
                  <a:cubicBezTo>
                    <a:pt x="10" y="84"/>
                    <a:pt x="10" y="83"/>
                    <a:pt x="10" y="82"/>
                  </a:cubicBezTo>
                  <a:cubicBezTo>
                    <a:pt x="8" y="82"/>
                    <a:pt x="7" y="82"/>
                    <a:pt x="5" y="82"/>
                  </a:cubicBezTo>
                  <a:close/>
                  <a:moveTo>
                    <a:pt x="18" y="82"/>
                  </a:moveTo>
                  <a:cubicBezTo>
                    <a:pt x="18" y="83"/>
                    <a:pt x="18" y="84"/>
                    <a:pt x="18" y="85"/>
                  </a:cubicBezTo>
                  <a:cubicBezTo>
                    <a:pt x="19" y="85"/>
                    <a:pt x="20" y="85"/>
                    <a:pt x="22" y="85"/>
                  </a:cubicBezTo>
                  <a:cubicBezTo>
                    <a:pt x="22" y="84"/>
                    <a:pt x="22" y="83"/>
                    <a:pt x="22" y="82"/>
                  </a:cubicBezTo>
                  <a:cubicBezTo>
                    <a:pt x="20" y="82"/>
                    <a:pt x="19" y="82"/>
                    <a:pt x="18" y="82"/>
                  </a:cubicBezTo>
                  <a:close/>
                  <a:moveTo>
                    <a:pt x="24" y="82"/>
                  </a:moveTo>
                  <a:cubicBezTo>
                    <a:pt x="24" y="83"/>
                    <a:pt x="24" y="84"/>
                    <a:pt x="24" y="85"/>
                  </a:cubicBezTo>
                  <a:cubicBezTo>
                    <a:pt x="25" y="85"/>
                    <a:pt x="26" y="85"/>
                    <a:pt x="28" y="85"/>
                  </a:cubicBezTo>
                  <a:cubicBezTo>
                    <a:pt x="28" y="84"/>
                    <a:pt x="28" y="83"/>
                    <a:pt x="28" y="82"/>
                  </a:cubicBezTo>
                  <a:cubicBezTo>
                    <a:pt x="26" y="82"/>
                    <a:pt x="25" y="82"/>
                    <a:pt x="24" y="82"/>
                  </a:cubicBezTo>
                  <a:close/>
                  <a:moveTo>
                    <a:pt x="36" y="82"/>
                  </a:moveTo>
                  <a:cubicBezTo>
                    <a:pt x="36" y="83"/>
                    <a:pt x="36" y="84"/>
                    <a:pt x="36" y="85"/>
                  </a:cubicBezTo>
                  <a:cubicBezTo>
                    <a:pt x="37" y="85"/>
                    <a:pt x="38" y="85"/>
                    <a:pt x="40" y="85"/>
                  </a:cubicBezTo>
                  <a:cubicBezTo>
                    <a:pt x="40" y="84"/>
                    <a:pt x="40" y="83"/>
                    <a:pt x="40" y="82"/>
                  </a:cubicBezTo>
                  <a:cubicBezTo>
                    <a:pt x="38" y="82"/>
                    <a:pt x="37" y="82"/>
                    <a:pt x="36" y="82"/>
                  </a:cubicBezTo>
                  <a:close/>
                  <a:moveTo>
                    <a:pt x="41" y="82"/>
                  </a:moveTo>
                  <a:cubicBezTo>
                    <a:pt x="41" y="83"/>
                    <a:pt x="41" y="84"/>
                    <a:pt x="41" y="85"/>
                  </a:cubicBezTo>
                  <a:cubicBezTo>
                    <a:pt x="42" y="85"/>
                    <a:pt x="44" y="85"/>
                    <a:pt x="45" y="85"/>
                  </a:cubicBezTo>
                  <a:cubicBezTo>
                    <a:pt x="45" y="84"/>
                    <a:pt x="45" y="83"/>
                    <a:pt x="45" y="82"/>
                  </a:cubicBezTo>
                  <a:cubicBezTo>
                    <a:pt x="44" y="82"/>
                    <a:pt x="42" y="82"/>
                    <a:pt x="41" y="82"/>
                  </a:cubicBezTo>
                  <a:close/>
                  <a:moveTo>
                    <a:pt x="47" y="82"/>
                  </a:moveTo>
                  <a:cubicBezTo>
                    <a:pt x="47" y="83"/>
                    <a:pt x="47" y="84"/>
                    <a:pt x="47" y="85"/>
                  </a:cubicBezTo>
                  <a:cubicBezTo>
                    <a:pt x="48" y="85"/>
                    <a:pt x="49" y="85"/>
                    <a:pt x="51" y="85"/>
                  </a:cubicBezTo>
                  <a:cubicBezTo>
                    <a:pt x="51" y="84"/>
                    <a:pt x="51" y="83"/>
                    <a:pt x="51" y="82"/>
                  </a:cubicBezTo>
                  <a:cubicBezTo>
                    <a:pt x="49" y="82"/>
                    <a:pt x="48" y="82"/>
                    <a:pt x="47" y="82"/>
                  </a:cubicBezTo>
                  <a:close/>
                  <a:moveTo>
                    <a:pt x="52" y="82"/>
                  </a:moveTo>
                  <a:cubicBezTo>
                    <a:pt x="52" y="83"/>
                    <a:pt x="52" y="84"/>
                    <a:pt x="52" y="85"/>
                  </a:cubicBezTo>
                  <a:cubicBezTo>
                    <a:pt x="53" y="85"/>
                    <a:pt x="55" y="85"/>
                    <a:pt x="56" y="85"/>
                  </a:cubicBezTo>
                  <a:cubicBezTo>
                    <a:pt x="56" y="84"/>
                    <a:pt x="56" y="83"/>
                    <a:pt x="56" y="82"/>
                  </a:cubicBezTo>
                  <a:cubicBezTo>
                    <a:pt x="55" y="82"/>
                    <a:pt x="53" y="82"/>
                    <a:pt x="52" y="82"/>
                  </a:cubicBezTo>
                  <a:close/>
                  <a:moveTo>
                    <a:pt x="11" y="87"/>
                  </a:moveTo>
                  <a:cubicBezTo>
                    <a:pt x="11" y="88"/>
                    <a:pt x="11" y="89"/>
                    <a:pt x="11" y="90"/>
                  </a:cubicBezTo>
                  <a:cubicBezTo>
                    <a:pt x="13" y="90"/>
                    <a:pt x="14" y="90"/>
                    <a:pt x="16" y="90"/>
                  </a:cubicBezTo>
                  <a:cubicBezTo>
                    <a:pt x="16" y="89"/>
                    <a:pt x="16" y="88"/>
                    <a:pt x="16" y="87"/>
                  </a:cubicBezTo>
                  <a:cubicBezTo>
                    <a:pt x="14" y="87"/>
                    <a:pt x="13" y="87"/>
                    <a:pt x="11" y="87"/>
                  </a:cubicBezTo>
                  <a:close/>
                  <a:moveTo>
                    <a:pt x="18" y="87"/>
                  </a:moveTo>
                  <a:cubicBezTo>
                    <a:pt x="18" y="88"/>
                    <a:pt x="18" y="89"/>
                    <a:pt x="18" y="90"/>
                  </a:cubicBezTo>
                  <a:cubicBezTo>
                    <a:pt x="19" y="90"/>
                    <a:pt x="20" y="90"/>
                    <a:pt x="22" y="90"/>
                  </a:cubicBezTo>
                  <a:cubicBezTo>
                    <a:pt x="22" y="89"/>
                    <a:pt x="22" y="88"/>
                    <a:pt x="22" y="87"/>
                  </a:cubicBezTo>
                  <a:cubicBezTo>
                    <a:pt x="20" y="87"/>
                    <a:pt x="19" y="87"/>
                    <a:pt x="18" y="87"/>
                  </a:cubicBezTo>
                  <a:close/>
                  <a:moveTo>
                    <a:pt x="24" y="87"/>
                  </a:moveTo>
                  <a:cubicBezTo>
                    <a:pt x="24" y="88"/>
                    <a:pt x="24" y="89"/>
                    <a:pt x="24" y="90"/>
                  </a:cubicBezTo>
                  <a:cubicBezTo>
                    <a:pt x="25" y="90"/>
                    <a:pt x="26" y="90"/>
                    <a:pt x="28" y="90"/>
                  </a:cubicBezTo>
                  <a:cubicBezTo>
                    <a:pt x="28" y="89"/>
                    <a:pt x="28" y="88"/>
                    <a:pt x="28" y="87"/>
                  </a:cubicBezTo>
                  <a:cubicBezTo>
                    <a:pt x="26" y="87"/>
                    <a:pt x="25" y="87"/>
                    <a:pt x="24" y="87"/>
                  </a:cubicBezTo>
                  <a:close/>
                  <a:moveTo>
                    <a:pt x="36" y="87"/>
                  </a:moveTo>
                  <a:cubicBezTo>
                    <a:pt x="36" y="88"/>
                    <a:pt x="36" y="89"/>
                    <a:pt x="36" y="90"/>
                  </a:cubicBezTo>
                  <a:cubicBezTo>
                    <a:pt x="37" y="90"/>
                    <a:pt x="38" y="90"/>
                    <a:pt x="40" y="90"/>
                  </a:cubicBezTo>
                  <a:cubicBezTo>
                    <a:pt x="40" y="89"/>
                    <a:pt x="40" y="88"/>
                    <a:pt x="40" y="87"/>
                  </a:cubicBezTo>
                  <a:cubicBezTo>
                    <a:pt x="38" y="87"/>
                    <a:pt x="37" y="87"/>
                    <a:pt x="36" y="87"/>
                  </a:cubicBezTo>
                  <a:close/>
                  <a:moveTo>
                    <a:pt x="41" y="87"/>
                  </a:moveTo>
                  <a:cubicBezTo>
                    <a:pt x="41" y="88"/>
                    <a:pt x="41" y="89"/>
                    <a:pt x="41" y="90"/>
                  </a:cubicBezTo>
                  <a:cubicBezTo>
                    <a:pt x="42" y="90"/>
                    <a:pt x="44" y="90"/>
                    <a:pt x="45" y="90"/>
                  </a:cubicBezTo>
                  <a:cubicBezTo>
                    <a:pt x="45" y="89"/>
                    <a:pt x="45" y="88"/>
                    <a:pt x="45" y="87"/>
                  </a:cubicBezTo>
                  <a:cubicBezTo>
                    <a:pt x="44" y="87"/>
                    <a:pt x="42" y="87"/>
                    <a:pt x="41" y="87"/>
                  </a:cubicBezTo>
                  <a:close/>
                  <a:moveTo>
                    <a:pt x="52" y="87"/>
                  </a:moveTo>
                  <a:cubicBezTo>
                    <a:pt x="52" y="88"/>
                    <a:pt x="52" y="89"/>
                    <a:pt x="52" y="90"/>
                  </a:cubicBezTo>
                  <a:cubicBezTo>
                    <a:pt x="53" y="90"/>
                    <a:pt x="55" y="90"/>
                    <a:pt x="56" y="90"/>
                  </a:cubicBezTo>
                  <a:cubicBezTo>
                    <a:pt x="56" y="89"/>
                    <a:pt x="56" y="88"/>
                    <a:pt x="56" y="87"/>
                  </a:cubicBezTo>
                  <a:cubicBezTo>
                    <a:pt x="55" y="87"/>
                    <a:pt x="53" y="87"/>
                    <a:pt x="52" y="87"/>
                  </a:cubicBezTo>
                  <a:close/>
                  <a:moveTo>
                    <a:pt x="5" y="92"/>
                  </a:moveTo>
                  <a:cubicBezTo>
                    <a:pt x="5" y="93"/>
                    <a:pt x="5" y="94"/>
                    <a:pt x="5" y="95"/>
                  </a:cubicBezTo>
                  <a:cubicBezTo>
                    <a:pt x="7" y="95"/>
                    <a:pt x="8" y="95"/>
                    <a:pt x="10" y="95"/>
                  </a:cubicBezTo>
                  <a:cubicBezTo>
                    <a:pt x="10" y="94"/>
                    <a:pt x="10" y="93"/>
                    <a:pt x="10" y="92"/>
                  </a:cubicBezTo>
                  <a:cubicBezTo>
                    <a:pt x="8" y="92"/>
                    <a:pt x="7" y="92"/>
                    <a:pt x="5" y="92"/>
                  </a:cubicBezTo>
                  <a:close/>
                  <a:moveTo>
                    <a:pt x="18" y="92"/>
                  </a:moveTo>
                  <a:cubicBezTo>
                    <a:pt x="18" y="93"/>
                    <a:pt x="18" y="94"/>
                    <a:pt x="18" y="95"/>
                  </a:cubicBezTo>
                  <a:cubicBezTo>
                    <a:pt x="19" y="95"/>
                    <a:pt x="20" y="95"/>
                    <a:pt x="22" y="95"/>
                  </a:cubicBezTo>
                  <a:cubicBezTo>
                    <a:pt x="22" y="94"/>
                    <a:pt x="22" y="93"/>
                    <a:pt x="22" y="92"/>
                  </a:cubicBezTo>
                  <a:cubicBezTo>
                    <a:pt x="20" y="92"/>
                    <a:pt x="19" y="92"/>
                    <a:pt x="18" y="92"/>
                  </a:cubicBezTo>
                  <a:close/>
                  <a:moveTo>
                    <a:pt x="24" y="92"/>
                  </a:moveTo>
                  <a:cubicBezTo>
                    <a:pt x="24" y="93"/>
                    <a:pt x="24" y="94"/>
                    <a:pt x="24" y="95"/>
                  </a:cubicBezTo>
                  <a:cubicBezTo>
                    <a:pt x="25" y="95"/>
                    <a:pt x="26" y="95"/>
                    <a:pt x="28" y="95"/>
                  </a:cubicBezTo>
                  <a:cubicBezTo>
                    <a:pt x="28" y="94"/>
                    <a:pt x="28" y="93"/>
                    <a:pt x="28" y="92"/>
                  </a:cubicBezTo>
                  <a:cubicBezTo>
                    <a:pt x="26" y="92"/>
                    <a:pt x="25" y="92"/>
                    <a:pt x="24" y="92"/>
                  </a:cubicBezTo>
                  <a:close/>
                  <a:moveTo>
                    <a:pt x="41" y="92"/>
                  </a:moveTo>
                  <a:cubicBezTo>
                    <a:pt x="41" y="93"/>
                    <a:pt x="41" y="94"/>
                    <a:pt x="41" y="95"/>
                  </a:cubicBezTo>
                  <a:cubicBezTo>
                    <a:pt x="42" y="95"/>
                    <a:pt x="44" y="95"/>
                    <a:pt x="45" y="95"/>
                  </a:cubicBezTo>
                  <a:cubicBezTo>
                    <a:pt x="45" y="94"/>
                    <a:pt x="45" y="93"/>
                    <a:pt x="45" y="92"/>
                  </a:cubicBezTo>
                  <a:cubicBezTo>
                    <a:pt x="44" y="92"/>
                    <a:pt x="42" y="92"/>
                    <a:pt x="41" y="92"/>
                  </a:cubicBezTo>
                  <a:close/>
                  <a:moveTo>
                    <a:pt x="47" y="92"/>
                  </a:moveTo>
                  <a:cubicBezTo>
                    <a:pt x="47" y="93"/>
                    <a:pt x="47" y="94"/>
                    <a:pt x="47" y="95"/>
                  </a:cubicBezTo>
                  <a:cubicBezTo>
                    <a:pt x="48" y="95"/>
                    <a:pt x="49" y="95"/>
                    <a:pt x="51" y="95"/>
                  </a:cubicBezTo>
                  <a:cubicBezTo>
                    <a:pt x="51" y="94"/>
                    <a:pt x="51" y="93"/>
                    <a:pt x="51" y="92"/>
                  </a:cubicBezTo>
                  <a:cubicBezTo>
                    <a:pt x="49" y="92"/>
                    <a:pt x="48" y="92"/>
                    <a:pt x="47" y="92"/>
                  </a:cubicBezTo>
                  <a:close/>
                  <a:moveTo>
                    <a:pt x="52" y="92"/>
                  </a:moveTo>
                  <a:cubicBezTo>
                    <a:pt x="52" y="93"/>
                    <a:pt x="52" y="94"/>
                    <a:pt x="52" y="95"/>
                  </a:cubicBezTo>
                  <a:cubicBezTo>
                    <a:pt x="53" y="95"/>
                    <a:pt x="55" y="95"/>
                    <a:pt x="56" y="95"/>
                  </a:cubicBezTo>
                  <a:cubicBezTo>
                    <a:pt x="56" y="94"/>
                    <a:pt x="56" y="93"/>
                    <a:pt x="56" y="92"/>
                  </a:cubicBezTo>
                  <a:cubicBezTo>
                    <a:pt x="55" y="92"/>
                    <a:pt x="53" y="92"/>
                    <a:pt x="52" y="92"/>
                  </a:cubicBezTo>
                  <a:close/>
                  <a:moveTo>
                    <a:pt x="11" y="97"/>
                  </a:moveTo>
                  <a:cubicBezTo>
                    <a:pt x="11" y="98"/>
                    <a:pt x="11" y="99"/>
                    <a:pt x="11" y="100"/>
                  </a:cubicBezTo>
                  <a:cubicBezTo>
                    <a:pt x="13" y="100"/>
                    <a:pt x="14" y="100"/>
                    <a:pt x="16" y="100"/>
                  </a:cubicBezTo>
                  <a:cubicBezTo>
                    <a:pt x="16" y="99"/>
                    <a:pt x="16" y="98"/>
                    <a:pt x="16" y="97"/>
                  </a:cubicBezTo>
                  <a:cubicBezTo>
                    <a:pt x="14" y="97"/>
                    <a:pt x="13" y="97"/>
                    <a:pt x="11" y="97"/>
                  </a:cubicBezTo>
                  <a:close/>
                  <a:moveTo>
                    <a:pt x="5" y="97"/>
                  </a:moveTo>
                  <a:cubicBezTo>
                    <a:pt x="5" y="98"/>
                    <a:pt x="5" y="99"/>
                    <a:pt x="5" y="100"/>
                  </a:cubicBezTo>
                  <a:cubicBezTo>
                    <a:pt x="7" y="100"/>
                    <a:pt x="8" y="100"/>
                    <a:pt x="10" y="100"/>
                  </a:cubicBezTo>
                  <a:cubicBezTo>
                    <a:pt x="10" y="99"/>
                    <a:pt x="10" y="98"/>
                    <a:pt x="10" y="97"/>
                  </a:cubicBezTo>
                  <a:cubicBezTo>
                    <a:pt x="8" y="97"/>
                    <a:pt x="7" y="97"/>
                    <a:pt x="5" y="97"/>
                  </a:cubicBezTo>
                  <a:close/>
                  <a:moveTo>
                    <a:pt x="18" y="97"/>
                  </a:moveTo>
                  <a:cubicBezTo>
                    <a:pt x="18" y="98"/>
                    <a:pt x="18" y="99"/>
                    <a:pt x="18" y="100"/>
                  </a:cubicBezTo>
                  <a:cubicBezTo>
                    <a:pt x="19" y="100"/>
                    <a:pt x="20" y="100"/>
                    <a:pt x="22" y="100"/>
                  </a:cubicBezTo>
                  <a:cubicBezTo>
                    <a:pt x="22" y="99"/>
                    <a:pt x="22" y="98"/>
                    <a:pt x="22" y="97"/>
                  </a:cubicBezTo>
                  <a:cubicBezTo>
                    <a:pt x="20" y="97"/>
                    <a:pt x="19" y="97"/>
                    <a:pt x="18" y="97"/>
                  </a:cubicBezTo>
                  <a:close/>
                  <a:moveTo>
                    <a:pt x="24" y="97"/>
                  </a:moveTo>
                  <a:cubicBezTo>
                    <a:pt x="24" y="98"/>
                    <a:pt x="24" y="99"/>
                    <a:pt x="24" y="100"/>
                  </a:cubicBezTo>
                  <a:cubicBezTo>
                    <a:pt x="25" y="100"/>
                    <a:pt x="26" y="100"/>
                    <a:pt x="28" y="100"/>
                  </a:cubicBezTo>
                  <a:cubicBezTo>
                    <a:pt x="28" y="99"/>
                    <a:pt x="28" y="98"/>
                    <a:pt x="28" y="97"/>
                  </a:cubicBezTo>
                  <a:cubicBezTo>
                    <a:pt x="26" y="97"/>
                    <a:pt x="25" y="97"/>
                    <a:pt x="24" y="97"/>
                  </a:cubicBezTo>
                  <a:close/>
                  <a:moveTo>
                    <a:pt x="36" y="97"/>
                  </a:moveTo>
                  <a:cubicBezTo>
                    <a:pt x="36" y="98"/>
                    <a:pt x="36" y="99"/>
                    <a:pt x="36" y="100"/>
                  </a:cubicBezTo>
                  <a:cubicBezTo>
                    <a:pt x="37" y="100"/>
                    <a:pt x="38" y="100"/>
                    <a:pt x="40" y="100"/>
                  </a:cubicBezTo>
                  <a:cubicBezTo>
                    <a:pt x="40" y="99"/>
                    <a:pt x="40" y="98"/>
                    <a:pt x="40" y="97"/>
                  </a:cubicBezTo>
                  <a:cubicBezTo>
                    <a:pt x="38" y="97"/>
                    <a:pt x="37" y="97"/>
                    <a:pt x="36" y="97"/>
                  </a:cubicBezTo>
                  <a:close/>
                  <a:moveTo>
                    <a:pt x="41" y="97"/>
                  </a:moveTo>
                  <a:cubicBezTo>
                    <a:pt x="41" y="98"/>
                    <a:pt x="41" y="99"/>
                    <a:pt x="41" y="100"/>
                  </a:cubicBezTo>
                  <a:cubicBezTo>
                    <a:pt x="42" y="100"/>
                    <a:pt x="44" y="100"/>
                    <a:pt x="45" y="100"/>
                  </a:cubicBezTo>
                  <a:cubicBezTo>
                    <a:pt x="45" y="99"/>
                    <a:pt x="45" y="98"/>
                    <a:pt x="45" y="97"/>
                  </a:cubicBezTo>
                  <a:cubicBezTo>
                    <a:pt x="44" y="97"/>
                    <a:pt x="42" y="97"/>
                    <a:pt x="41" y="97"/>
                  </a:cubicBezTo>
                  <a:close/>
                  <a:moveTo>
                    <a:pt x="47" y="97"/>
                  </a:moveTo>
                  <a:cubicBezTo>
                    <a:pt x="47" y="98"/>
                    <a:pt x="47" y="99"/>
                    <a:pt x="47" y="100"/>
                  </a:cubicBezTo>
                  <a:cubicBezTo>
                    <a:pt x="48" y="100"/>
                    <a:pt x="49" y="100"/>
                    <a:pt x="51" y="100"/>
                  </a:cubicBezTo>
                  <a:cubicBezTo>
                    <a:pt x="51" y="99"/>
                    <a:pt x="51" y="98"/>
                    <a:pt x="51" y="97"/>
                  </a:cubicBezTo>
                  <a:cubicBezTo>
                    <a:pt x="49" y="97"/>
                    <a:pt x="48" y="97"/>
                    <a:pt x="47" y="97"/>
                  </a:cubicBezTo>
                  <a:close/>
                  <a:moveTo>
                    <a:pt x="52" y="97"/>
                  </a:moveTo>
                  <a:cubicBezTo>
                    <a:pt x="52" y="98"/>
                    <a:pt x="52" y="99"/>
                    <a:pt x="52" y="100"/>
                  </a:cubicBezTo>
                  <a:cubicBezTo>
                    <a:pt x="53" y="100"/>
                    <a:pt x="55" y="100"/>
                    <a:pt x="56" y="100"/>
                  </a:cubicBezTo>
                  <a:cubicBezTo>
                    <a:pt x="56" y="99"/>
                    <a:pt x="56" y="98"/>
                    <a:pt x="56" y="97"/>
                  </a:cubicBezTo>
                  <a:cubicBezTo>
                    <a:pt x="55" y="97"/>
                    <a:pt x="53" y="97"/>
                    <a:pt x="52" y="97"/>
                  </a:cubicBezTo>
                  <a:close/>
                  <a:moveTo>
                    <a:pt x="11" y="102"/>
                  </a:moveTo>
                  <a:cubicBezTo>
                    <a:pt x="11" y="103"/>
                    <a:pt x="11" y="104"/>
                    <a:pt x="11" y="105"/>
                  </a:cubicBezTo>
                  <a:cubicBezTo>
                    <a:pt x="13" y="105"/>
                    <a:pt x="14" y="105"/>
                    <a:pt x="16" y="105"/>
                  </a:cubicBezTo>
                  <a:cubicBezTo>
                    <a:pt x="16" y="104"/>
                    <a:pt x="16" y="103"/>
                    <a:pt x="16" y="102"/>
                  </a:cubicBezTo>
                  <a:cubicBezTo>
                    <a:pt x="14" y="102"/>
                    <a:pt x="13" y="102"/>
                    <a:pt x="11" y="102"/>
                  </a:cubicBezTo>
                  <a:close/>
                  <a:moveTo>
                    <a:pt x="5" y="102"/>
                  </a:moveTo>
                  <a:cubicBezTo>
                    <a:pt x="5" y="103"/>
                    <a:pt x="5" y="104"/>
                    <a:pt x="5" y="105"/>
                  </a:cubicBezTo>
                  <a:cubicBezTo>
                    <a:pt x="7" y="105"/>
                    <a:pt x="8" y="105"/>
                    <a:pt x="10" y="105"/>
                  </a:cubicBezTo>
                  <a:cubicBezTo>
                    <a:pt x="10" y="104"/>
                    <a:pt x="10" y="103"/>
                    <a:pt x="10" y="102"/>
                  </a:cubicBezTo>
                  <a:cubicBezTo>
                    <a:pt x="8" y="102"/>
                    <a:pt x="7" y="102"/>
                    <a:pt x="5" y="102"/>
                  </a:cubicBezTo>
                  <a:close/>
                  <a:moveTo>
                    <a:pt x="18" y="102"/>
                  </a:moveTo>
                  <a:cubicBezTo>
                    <a:pt x="18" y="103"/>
                    <a:pt x="18" y="104"/>
                    <a:pt x="18" y="105"/>
                  </a:cubicBezTo>
                  <a:cubicBezTo>
                    <a:pt x="19" y="105"/>
                    <a:pt x="20" y="105"/>
                    <a:pt x="22" y="105"/>
                  </a:cubicBezTo>
                  <a:cubicBezTo>
                    <a:pt x="22" y="104"/>
                    <a:pt x="22" y="103"/>
                    <a:pt x="22" y="102"/>
                  </a:cubicBezTo>
                  <a:cubicBezTo>
                    <a:pt x="20" y="102"/>
                    <a:pt x="19" y="102"/>
                    <a:pt x="18" y="102"/>
                  </a:cubicBezTo>
                  <a:close/>
                  <a:moveTo>
                    <a:pt x="24" y="102"/>
                  </a:moveTo>
                  <a:cubicBezTo>
                    <a:pt x="24" y="103"/>
                    <a:pt x="24" y="104"/>
                    <a:pt x="24" y="105"/>
                  </a:cubicBezTo>
                  <a:cubicBezTo>
                    <a:pt x="25" y="105"/>
                    <a:pt x="26" y="105"/>
                    <a:pt x="28" y="105"/>
                  </a:cubicBezTo>
                  <a:cubicBezTo>
                    <a:pt x="28" y="104"/>
                    <a:pt x="28" y="103"/>
                    <a:pt x="28" y="102"/>
                  </a:cubicBezTo>
                  <a:cubicBezTo>
                    <a:pt x="26" y="102"/>
                    <a:pt x="25" y="102"/>
                    <a:pt x="24" y="102"/>
                  </a:cubicBezTo>
                  <a:close/>
                  <a:moveTo>
                    <a:pt x="36" y="102"/>
                  </a:moveTo>
                  <a:cubicBezTo>
                    <a:pt x="36" y="103"/>
                    <a:pt x="36" y="104"/>
                    <a:pt x="36" y="105"/>
                  </a:cubicBezTo>
                  <a:cubicBezTo>
                    <a:pt x="37" y="105"/>
                    <a:pt x="38" y="105"/>
                    <a:pt x="40" y="105"/>
                  </a:cubicBezTo>
                  <a:cubicBezTo>
                    <a:pt x="40" y="104"/>
                    <a:pt x="40" y="103"/>
                    <a:pt x="40" y="102"/>
                  </a:cubicBezTo>
                  <a:cubicBezTo>
                    <a:pt x="38" y="102"/>
                    <a:pt x="37" y="102"/>
                    <a:pt x="36" y="102"/>
                  </a:cubicBezTo>
                  <a:close/>
                  <a:moveTo>
                    <a:pt x="41" y="102"/>
                  </a:moveTo>
                  <a:cubicBezTo>
                    <a:pt x="41" y="103"/>
                    <a:pt x="41" y="104"/>
                    <a:pt x="41" y="105"/>
                  </a:cubicBezTo>
                  <a:cubicBezTo>
                    <a:pt x="42" y="105"/>
                    <a:pt x="44" y="105"/>
                    <a:pt x="45" y="105"/>
                  </a:cubicBezTo>
                  <a:cubicBezTo>
                    <a:pt x="45" y="104"/>
                    <a:pt x="45" y="103"/>
                    <a:pt x="45" y="102"/>
                  </a:cubicBezTo>
                  <a:cubicBezTo>
                    <a:pt x="44" y="102"/>
                    <a:pt x="42" y="102"/>
                    <a:pt x="41" y="102"/>
                  </a:cubicBezTo>
                  <a:close/>
                  <a:moveTo>
                    <a:pt x="47" y="102"/>
                  </a:moveTo>
                  <a:cubicBezTo>
                    <a:pt x="47" y="103"/>
                    <a:pt x="47" y="104"/>
                    <a:pt x="47" y="105"/>
                  </a:cubicBezTo>
                  <a:cubicBezTo>
                    <a:pt x="48" y="105"/>
                    <a:pt x="49" y="105"/>
                    <a:pt x="51" y="105"/>
                  </a:cubicBezTo>
                  <a:cubicBezTo>
                    <a:pt x="51" y="104"/>
                    <a:pt x="51" y="103"/>
                    <a:pt x="51" y="102"/>
                  </a:cubicBezTo>
                  <a:cubicBezTo>
                    <a:pt x="49" y="102"/>
                    <a:pt x="48" y="102"/>
                    <a:pt x="47" y="102"/>
                  </a:cubicBezTo>
                  <a:close/>
                  <a:moveTo>
                    <a:pt x="52" y="102"/>
                  </a:moveTo>
                  <a:cubicBezTo>
                    <a:pt x="52" y="103"/>
                    <a:pt x="52" y="104"/>
                    <a:pt x="52" y="105"/>
                  </a:cubicBezTo>
                  <a:cubicBezTo>
                    <a:pt x="53" y="105"/>
                    <a:pt x="55" y="105"/>
                    <a:pt x="56" y="105"/>
                  </a:cubicBezTo>
                  <a:cubicBezTo>
                    <a:pt x="56" y="104"/>
                    <a:pt x="56" y="103"/>
                    <a:pt x="56" y="102"/>
                  </a:cubicBezTo>
                  <a:cubicBezTo>
                    <a:pt x="55" y="102"/>
                    <a:pt x="53" y="102"/>
                    <a:pt x="52" y="102"/>
                  </a:cubicBezTo>
                  <a:close/>
                  <a:moveTo>
                    <a:pt x="11" y="108"/>
                  </a:moveTo>
                  <a:cubicBezTo>
                    <a:pt x="11" y="108"/>
                    <a:pt x="11" y="109"/>
                    <a:pt x="11" y="110"/>
                  </a:cubicBezTo>
                  <a:cubicBezTo>
                    <a:pt x="13" y="110"/>
                    <a:pt x="14" y="110"/>
                    <a:pt x="16" y="110"/>
                  </a:cubicBezTo>
                  <a:cubicBezTo>
                    <a:pt x="16" y="109"/>
                    <a:pt x="16" y="108"/>
                    <a:pt x="16" y="108"/>
                  </a:cubicBezTo>
                  <a:cubicBezTo>
                    <a:pt x="14" y="108"/>
                    <a:pt x="13" y="108"/>
                    <a:pt x="11" y="108"/>
                  </a:cubicBezTo>
                  <a:close/>
                  <a:moveTo>
                    <a:pt x="5" y="108"/>
                  </a:moveTo>
                  <a:cubicBezTo>
                    <a:pt x="5" y="108"/>
                    <a:pt x="5" y="109"/>
                    <a:pt x="5" y="110"/>
                  </a:cubicBezTo>
                  <a:cubicBezTo>
                    <a:pt x="7" y="110"/>
                    <a:pt x="8" y="110"/>
                    <a:pt x="10" y="110"/>
                  </a:cubicBezTo>
                  <a:cubicBezTo>
                    <a:pt x="10" y="109"/>
                    <a:pt x="10" y="108"/>
                    <a:pt x="10" y="108"/>
                  </a:cubicBezTo>
                  <a:cubicBezTo>
                    <a:pt x="8" y="108"/>
                    <a:pt x="7" y="108"/>
                    <a:pt x="5" y="108"/>
                  </a:cubicBezTo>
                  <a:close/>
                  <a:moveTo>
                    <a:pt x="18" y="108"/>
                  </a:moveTo>
                  <a:cubicBezTo>
                    <a:pt x="18" y="108"/>
                    <a:pt x="18" y="109"/>
                    <a:pt x="18" y="110"/>
                  </a:cubicBezTo>
                  <a:cubicBezTo>
                    <a:pt x="19" y="110"/>
                    <a:pt x="20" y="110"/>
                    <a:pt x="22" y="110"/>
                  </a:cubicBezTo>
                  <a:cubicBezTo>
                    <a:pt x="22" y="109"/>
                    <a:pt x="22" y="108"/>
                    <a:pt x="22" y="108"/>
                  </a:cubicBezTo>
                  <a:cubicBezTo>
                    <a:pt x="20" y="108"/>
                    <a:pt x="19" y="108"/>
                    <a:pt x="18" y="108"/>
                  </a:cubicBezTo>
                  <a:close/>
                  <a:moveTo>
                    <a:pt x="24" y="108"/>
                  </a:moveTo>
                  <a:cubicBezTo>
                    <a:pt x="24" y="108"/>
                    <a:pt x="24" y="109"/>
                    <a:pt x="24" y="110"/>
                  </a:cubicBezTo>
                  <a:cubicBezTo>
                    <a:pt x="25" y="110"/>
                    <a:pt x="26" y="110"/>
                    <a:pt x="28" y="110"/>
                  </a:cubicBezTo>
                  <a:cubicBezTo>
                    <a:pt x="28" y="109"/>
                    <a:pt x="28" y="108"/>
                    <a:pt x="28" y="108"/>
                  </a:cubicBezTo>
                  <a:cubicBezTo>
                    <a:pt x="26" y="108"/>
                    <a:pt x="25" y="108"/>
                    <a:pt x="24" y="108"/>
                  </a:cubicBezTo>
                  <a:close/>
                  <a:moveTo>
                    <a:pt x="36" y="108"/>
                  </a:moveTo>
                  <a:cubicBezTo>
                    <a:pt x="36" y="108"/>
                    <a:pt x="36" y="109"/>
                    <a:pt x="36" y="110"/>
                  </a:cubicBezTo>
                  <a:cubicBezTo>
                    <a:pt x="37" y="110"/>
                    <a:pt x="38" y="110"/>
                    <a:pt x="40" y="110"/>
                  </a:cubicBezTo>
                  <a:cubicBezTo>
                    <a:pt x="40" y="109"/>
                    <a:pt x="40" y="108"/>
                    <a:pt x="40" y="108"/>
                  </a:cubicBezTo>
                  <a:cubicBezTo>
                    <a:pt x="38" y="108"/>
                    <a:pt x="37" y="108"/>
                    <a:pt x="36" y="108"/>
                  </a:cubicBezTo>
                  <a:close/>
                  <a:moveTo>
                    <a:pt x="41" y="108"/>
                  </a:moveTo>
                  <a:cubicBezTo>
                    <a:pt x="41" y="108"/>
                    <a:pt x="41" y="109"/>
                    <a:pt x="41" y="110"/>
                  </a:cubicBezTo>
                  <a:cubicBezTo>
                    <a:pt x="42" y="110"/>
                    <a:pt x="44" y="110"/>
                    <a:pt x="45" y="110"/>
                  </a:cubicBezTo>
                  <a:cubicBezTo>
                    <a:pt x="45" y="109"/>
                    <a:pt x="45" y="108"/>
                    <a:pt x="45" y="108"/>
                  </a:cubicBezTo>
                  <a:cubicBezTo>
                    <a:pt x="44" y="108"/>
                    <a:pt x="42" y="108"/>
                    <a:pt x="41" y="108"/>
                  </a:cubicBezTo>
                  <a:close/>
                  <a:moveTo>
                    <a:pt x="47" y="108"/>
                  </a:moveTo>
                  <a:cubicBezTo>
                    <a:pt x="47" y="108"/>
                    <a:pt x="47" y="109"/>
                    <a:pt x="47" y="110"/>
                  </a:cubicBezTo>
                  <a:cubicBezTo>
                    <a:pt x="48" y="110"/>
                    <a:pt x="49" y="110"/>
                    <a:pt x="51" y="110"/>
                  </a:cubicBezTo>
                  <a:cubicBezTo>
                    <a:pt x="51" y="109"/>
                    <a:pt x="51" y="108"/>
                    <a:pt x="51" y="108"/>
                  </a:cubicBezTo>
                  <a:cubicBezTo>
                    <a:pt x="49" y="108"/>
                    <a:pt x="48" y="108"/>
                    <a:pt x="47" y="108"/>
                  </a:cubicBezTo>
                  <a:close/>
                  <a:moveTo>
                    <a:pt x="52" y="108"/>
                  </a:moveTo>
                  <a:cubicBezTo>
                    <a:pt x="52" y="108"/>
                    <a:pt x="52" y="109"/>
                    <a:pt x="52" y="110"/>
                  </a:cubicBezTo>
                  <a:cubicBezTo>
                    <a:pt x="53" y="110"/>
                    <a:pt x="55" y="110"/>
                    <a:pt x="56" y="110"/>
                  </a:cubicBezTo>
                  <a:cubicBezTo>
                    <a:pt x="56" y="109"/>
                    <a:pt x="56" y="108"/>
                    <a:pt x="56" y="108"/>
                  </a:cubicBezTo>
                  <a:cubicBezTo>
                    <a:pt x="55" y="108"/>
                    <a:pt x="53" y="108"/>
                    <a:pt x="52" y="108"/>
                  </a:cubicBezTo>
                  <a:close/>
                  <a:moveTo>
                    <a:pt x="11" y="113"/>
                  </a:moveTo>
                  <a:cubicBezTo>
                    <a:pt x="11" y="114"/>
                    <a:pt x="11" y="115"/>
                    <a:pt x="11" y="115"/>
                  </a:cubicBezTo>
                  <a:cubicBezTo>
                    <a:pt x="13" y="115"/>
                    <a:pt x="14" y="115"/>
                    <a:pt x="16" y="115"/>
                  </a:cubicBezTo>
                  <a:cubicBezTo>
                    <a:pt x="16" y="115"/>
                    <a:pt x="16" y="114"/>
                    <a:pt x="16" y="113"/>
                  </a:cubicBezTo>
                  <a:cubicBezTo>
                    <a:pt x="14" y="113"/>
                    <a:pt x="13" y="113"/>
                    <a:pt x="11" y="113"/>
                  </a:cubicBezTo>
                  <a:close/>
                  <a:moveTo>
                    <a:pt x="5" y="113"/>
                  </a:moveTo>
                  <a:cubicBezTo>
                    <a:pt x="5" y="114"/>
                    <a:pt x="5" y="115"/>
                    <a:pt x="5" y="115"/>
                  </a:cubicBezTo>
                  <a:cubicBezTo>
                    <a:pt x="7" y="115"/>
                    <a:pt x="8" y="115"/>
                    <a:pt x="10" y="115"/>
                  </a:cubicBezTo>
                  <a:cubicBezTo>
                    <a:pt x="10" y="115"/>
                    <a:pt x="10" y="114"/>
                    <a:pt x="10" y="113"/>
                  </a:cubicBezTo>
                  <a:cubicBezTo>
                    <a:pt x="8" y="113"/>
                    <a:pt x="7" y="113"/>
                    <a:pt x="5" y="113"/>
                  </a:cubicBezTo>
                  <a:close/>
                  <a:moveTo>
                    <a:pt x="18" y="113"/>
                  </a:moveTo>
                  <a:cubicBezTo>
                    <a:pt x="18" y="114"/>
                    <a:pt x="18" y="115"/>
                    <a:pt x="18" y="115"/>
                  </a:cubicBezTo>
                  <a:cubicBezTo>
                    <a:pt x="19" y="115"/>
                    <a:pt x="20" y="115"/>
                    <a:pt x="22" y="115"/>
                  </a:cubicBezTo>
                  <a:cubicBezTo>
                    <a:pt x="22" y="115"/>
                    <a:pt x="22" y="114"/>
                    <a:pt x="22" y="113"/>
                  </a:cubicBezTo>
                  <a:cubicBezTo>
                    <a:pt x="20" y="113"/>
                    <a:pt x="19" y="113"/>
                    <a:pt x="18" y="113"/>
                  </a:cubicBezTo>
                  <a:close/>
                  <a:moveTo>
                    <a:pt x="24" y="113"/>
                  </a:moveTo>
                  <a:cubicBezTo>
                    <a:pt x="24" y="114"/>
                    <a:pt x="24" y="115"/>
                    <a:pt x="24" y="115"/>
                  </a:cubicBezTo>
                  <a:cubicBezTo>
                    <a:pt x="25" y="115"/>
                    <a:pt x="26" y="115"/>
                    <a:pt x="28" y="115"/>
                  </a:cubicBezTo>
                  <a:cubicBezTo>
                    <a:pt x="28" y="115"/>
                    <a:pt x="28" y="114"/>
                    <a:pt x="28" y="113"/>
                  </a:cubicBezTo>
                  <a:cubicBezTo>
                    <a:pt x="26" y="113"/>
                    <a:pt x="25" y="113"/>
                    <a:pt x="24" y="113"/>
                  </a:cubicBezTo>
                  <a:close/>
                  <a:moveTo>
                    <a:pt x="36" y="113"/>
                  </a:moveTo>
                  <a:cubicBezTo>
                    <a:pt x="36" y="114"/>
                    <a:pt x="36" y="115"/>
                    <a:pt x="36" y="115"/>
                  </a:cubicBezTo>
                  <a:cubicBezTo>
                    <a:pt x="37" y="115"/>
                    <a:pt x="38" y="115"/>
                    <a:pt x="40" y="115"/>
                  </a:cubicBezTo>
                  <a:cubicBezTo>
                    <a:pt x="40" y="115"/>
                    <a:pt x="40" y="114"/>
                    <a:pt x="40" y="113"/>
                  </a:cubicBezTo>
                  <a:cubicBezTo>
                    <a:pt x="38" y="113"/>
                    <a:pt x="37" y="113"/>
                    <a:pt x="36" y="113"/>
                  </a:cubicBezTo>
                  <a:close/>
                  <a:moveTo>
                    <a:pt x="41" y="113"/>
                  </a:moveTo>
                  <a:cubicBezTo>
                    <a:pt x="41" y="114"/>
                    <a:pt x="41" y="115"/>
                    <a:pt x="41" y="115"/>
                  </a:cubicBezTo>
                  <a:cubicBezTo>
                    <a:pt x="42" y="115"/>
                    <a:pt x="44" y="115"/>
                    <a:pt x="45" y="115"/>
                  </a:cubicBezTo>
                  <a:cubicBezTo>
                    <a:pt x="45" y="115"/>
                    <a:pt x="45" y="114"/>
                    <a:pt x="45" y="113"/>
                  </a:cubicBezTo>
                  <a:cubicBezTo>
                    <a:pt x="44" y="113"/>
                    <a:pt x="42" y="113"/>
                    <a:pt x="41" y="113"/>
                  </a:cubicBezTo>
                  <a:close/>
                  <a:moveTo>
                    <a:pt x="47" y="113"/>
                  </a:moveTo>
                  <a:cubicBezTo>
                    <a:pt x="47" y="114"/>
                    <a:pt x="47" y="115"/>
                    <a:pt x="47" y="115"/>
                  </a:cubicBezTo>
                  <a:cubicBezTo>
                    <a:pt x="48" y="115"/>
                    <a:pt x="49" y="115"/>
                    <a:pt x="51" y="115"/>
                  </a:cubicBezTo>
                  <a:cubicBezTo>
                    <a:pt x="51" y="115"/>
                    <a:pt x="51" y="114"/>
                    <a:pt x="51" y="113"/>
                  </a:cubicBezTo>
                  <a:cubicBezTo>
                    <a:pt x="49" y="113"/>
                    <a:pt x="48" y="113"/>
                    <a:pt x="47" y="113"/>
                  </a:cubicBezTo>
                  <a:close/>
                  <a:moveTo>
                    <a:pt x="52" y="113"/>
                  </a:moveTo>
                  <a:cubicBezTo>
                    <a:pt x="52" y="114"/>
                    <a:pt x="52" y="115"/>
                    <a:pt x="52" y="115"/>
                  </a:cubicBezTo>
                  <a:cubicBezTo>
                    <a:pt x="53" y="115"/>
                    <a:pt x="55" y="115"/>
                    <a:pt x="56" y="115"/>
                  </a:cubicBezTo>
                  <a:cubicBezTo>
                    <a:pt x="56" y="115"/>
                    <a:pt x="56" y="114"/>
                    <a:pt x="56" y="113"/>
                  </a:cubicBezTo>
                  <a:cubicBezTo>
                    <a:pt x="55" y="113"/>
                    <a:pt x="53" y="113"/>
                    <a:pt x="52" y="113"/>
                  </a:cubicBezTo>
                  <a:close/>
                  <a:moveTo>
                    <a:pt x="11" y="118"/>
                  </a:moveTo>
                  <a:cubicBezTo>
                    <a:pt x="11" y="119"/>
                    <a:pt x="11" y="120"/>
                    <a:pt x="11" y="121"/>
                  </a:cubicBezTo>
                  <a:cubicBezTo>
                    <a:pt x="13" y="121"/>
                    <a:pt x="14" y="121"/>
                    <a:pt x="16" y="121"/>
                  </a:cubicBezTo>
                  <a:cubicBezTo>
                    <a:pt x="16" y="120"/>
                    <a:pt x="16" y="119"/>
                    <a:pt x="16" y="118"/>
                  </a:cubicBezTo>
                  <a:cubicBezTo>
                    <a:pt x="14" y="118"/>
                    <a:pt x="13" y="118"/>
                    <a:pt x="11" y="118"/>
                  </a:cubicBezTo>
                  <a:close/>
                  <a:moveTo>
                    <a:pt x="18" y="118"/>
                  </a:moveTo>
                  <a:cubicBezTo>
                    <a:pt x="18" y="119"/>
                    <a:pt x="18" y="120"/>
                    <a:pt x="18" y="121"/>
                  </a:cubicBezTo>
                  <a:cubicBezTo>
                    <a:pt x="19" y="121"/>
                    <a:pt x="20" y="121"/>
                    <a:pt x="22" y="121"/>
                  </a:cubicBezTo>
                  <a:cubicBezTo>
                    <a:pt x="22" y="120"/>
                    <a:pt x="22" y="119"/>
                    <a:pt x="22" y="118"/>
                  </a:cubicBezTo>
                  <a:cubicBezTo>
                    <a:pt x="20" y="118"/>
                    <a:pt x="19" y="118"/>
                    <a:pt x="18" y="118"/>
                  </a:cubicBezTo>
                  <a:close/>
                  <a:moveTo>
                    <a:pt x="24" y="118"/>
                  </a:moveTo>
                  <a:cubicBezTo>
                    <a:pt x="24" y="119"/>
                    <a:pt x="24" y="120"/>
                    <a:pt x="24" y="121"/>
                  </a:cubicBezTo>
                  <a:cubicBezTo>
                    <a:pt x="25" y="121"/>
                    <a:pt x="26" y="121"/>
                    <a:pt x="28" y="121"/>
                  </a:cubicBezTo>
                  <a:cubicBezTo>
                    <a:pt x="28" y="120"/>
                    <a:pt x="28" y="119"/>
                    <a:pt x="28" y="118"/>
                  </a:cubicBezTo>
                  <a:cubicBezTo>
                    <a:pt x="26" y="118"/>
                    <a:pt x="25" y="118"/>
                    <a:pt x="24" y="118"/>
                  </a:cubicBezTo>
                  <a:close/>
                  <a:moveTo>
                    <a:pt x="36" y="118"/>
                  </a:moveTo>
                  <a:cubicBezTo>
                    <a:pt x="36" y="119"/>
                    <a:pt x="36" y="120"/>
                    <a:pt x="36" y="121"/>
                  </a:cubicBezTo>
                  <a:cubicBezTo>
                    <a:pt x="37" y="121"/>
                    <a:pt x="38" y="121"/>
                    <a:pt x="40" y="121"/>
                  </a:cubicBezTo>
                  <a:cubicBezTo>
                    <a:pt x="40" y="120"/>
                    <a:pt x="40" y="119"/>
                    <a:pt x="40" y="118"/>
                  </a:cubicBezTo>
                  <a:cubicBezTo>
                    <a:pt x="38" y="118"/>
                    <a:pt x="37" y="118"/>
                    <a:pt x="36" y="118"/>
                  </a:cubicBezTo>
                  <a:close/>
                  <a:moveTo>
                    <a:pt x="41" y="118"/>
                  </a:moveTo>
                  <a:cubicBezTo>
                    <a:pt x="41" y="119"/>
                    <a:pt x="41" y="120"/>
                    <a:pt x="41" y="121"/>
                  </a:cubicBezTo>
                  <a:cubicBezTo>
                    <a:pt x="42" y="121"/>
                    <a:pt x="44" y="121"/>
                    <a:pt x="45" y="121"/>
                  </a:cubicBezTo>
                  <a:cubicBezTo>
                    <a:pt x="45" y="120"/>
                    <a:pt x="45" y="119"/>
                    <a:pt x="45" y="118"/>
                  </a:cubicBezTo>
                  <a:cubicBezTo>
                    <a:pt x="44" y="118"/>
                    <a:pt x="42" y="118"/>
                    <a:pt x="41" y="118"/>
                  </a:cubicBezTo>
                  <a:close/>
                  <a:moveTo>
                    <a:pt x="47" y="118"/>
                  </a:moveTo>
                  <a:cubicBezTo>
                    <a:pt x="47" y="119"/>
                    <a:pt x="47" y="120"/>
                    <a:pt x="47" y="121"/>
                  </a:cubicBezTo>
                  <a:cubicBezTo>
                    <a:pt x="48" y="121"/>
                    <a:pt x="49" y="121"/>
                    <a:pt x="51" y="121"/>
                  </a:cubicBezTo>
                  <a:cubicBezTo>
                    <a:pt x="51" y="120"/>
                    <a:pt x="51" y="119"/>
                    <a:pt x="51" y="118"/>
                  </a:cubicBezTo>
                  <a:cubicBezTo>
                    <a:pt x="49" y="118"/>
                    <a:pt x="48" y="118"/>
                    <a:pt x="47" y="118"/>
                  </a:cubicBezTo>
                  <a:close/>
                  <a:moveTo>
                    <a:pt x="52" y="118"/>
                  </a:moveTo>
                  <a:cubicBezTo>
                    <a:pt x="52" y="119"/>
                    <a:pt x="52" y="120"/>
                    <a:pt x="52" y="121"/>
                  </a:cubicBezTo>
                  <a:cubicBezTo>
                    <a:pt x="53" y="121"/>
                    <a:pt x="55" y="121"/>
                    <a:pt x="56" y="121"/>
                  </a:cubicBezTo>
                  <a:cubicBezTo>
                    <a:pt x="56" y="120"/>
                    <a:pt x="56" y="119"/>
                    <a:pt x="56" y="118"/>
                  </a:cubicBezTo>
                  <a:cubicBezTo>
                    <a:pt x="55" y="118"/>
                    <a:pt x="53" y="118"/>
                    <a:pt x="52" y="118"/>
                  </a:cubicBezTo>
                  <a:close/>
                  <a:moveTo>
                    <a:pt x="5" y="123"/>
                  </a:moveTo>
                  <a:cubicBezTo>
                    <a:pt x="5" y="124"/>
                    <a:pt x="5" y="125"/>
                    <a:pt x="5" y="126"/>
                  </a:cubicBezTo>
                  <a:cubicBezTo>
                    <a:pt x="7" y="126"/>
                    <a:pt x="8" y="126"/>
                    <a:pt x="10" y="126"/>
                  </a:cubicBezTo>
                  <a:cubicBezTo>
                    <a:pt x="10" y="125"/>
                    <a:pt x="10" y="124"/>
                    <a:pt x="10" y="123"/>
                  </a:cubicBezTo>
                  <a:cubicBezTo>
                    <a:pt x="8" y="123"/>
                    <a:pt x="7" y="123"/>
                    <a:pt x="5" y="123"/>
                  </a:cubicBezTo>
                  <a:close/>
                  <a:moveTo>
                    <a:pt x="18" y="123"/>
                  </a:moveTo>
                  <a:cubicBezTo>
                    <a:pt x="18" y="124"/>
                    <a:pt x="18" y="125"/>
                    <a:pt x="18" y="126"/>
                  </a:cubicBezTo>
                  <a:cubicBezTo>
                    <a:pt x="19" y="126"/>
                    <a:pt x="20" y="126"/>
                    <a:pt x="22" y="126"/>
                  </a:cubicBezTo>
                  <a:cubicBezTo>
                    <a:pt x="22" y="125"/>
                    <a:pt x="22" y="124"/>
                    <a:pt x="22" y="123"/>
                  </a:cubicBezTo>
                  <a:cubicBezTo>
                    <a:pt x="20" y="123"/>
                    <a:pt x="19" y="123"/>
                    <a:pt x="18" y="123"/>
                  </a:cubicBezTo>
                  <a:close/>
                  <a:moveTo>
                    <a:pt x="24" y="123"/>
                  </a:moveTo>
                  <a:cubicBezTo>
                    <a:pt x="24" y="124"/>
                    <a:pt x="24" y="125"/>
                    <a:pt x="24" y="126"/>
                  </a:cubicBezTo>
                  <a:cubicBezTo>
                    <a:pt x="25" y="126"/>
                    <a:pt x="26" y="126"/>
                    <a:pt x="28" y="126"/>
                  </a:cubicBezTo>
                  <a:cubicBezTo>
                    <a:pt x="28" y="125"/>
                    <a:pt x="28" y="124"/>
                    <a:pt x="28" y="123"/>
                  </a:cubicBezTo>
                  <a:cubicBezTo>
                    <a:pt x="26" y="123"/>
                    <a:pt x="25" y="123"/>
                    <a:pt x="24" y="123"/>
                  </a:cubicBezTo>
                  <a:close/>
                  <a:moveTo>
                    <a:pt x="36" y="123"/>
                  </a:moveTo>
                  <a:cubicBezTo>
                    <a:pt x="36" y="124"/>
                    <a:pt x="36" y="125"/>
                    <a:pt x="36" y="126"/>
                  </a:cubicBezTo>
                  <a:cubicBezTo>
                    <a:pt x="37" y="126"/>
                    <a:pt x="38" y="126"/>
                    <a:pt x="40" y="126"/>
                  </a:cubicBezTo>
                  <a:cubicBezTo>
                    <a:pt x="40" y="125"/>
                    <a:pt x="40" y="124"/>
                    <a:pt x="40" y="123"/>
                  </a:cubicBezTo>
                  <a:cubicBezTo>
                    <a:pt x="38" y="123"/>
                    <a:pt x="37" y="123"/>
                    <a:pt x="36" y="123"/>
                  </a:cubicBezTo>
                  <a:close/>
                  <a:moveTo>
                    <a:pt x="47" y="123"/>
                  </a:moveTo>
                  <a:cubicBezTo>
                    <a:pt x="47" y="124"/>
                    <a:pt x="47" y="125"/>
                    <a:pt x="47" y="126"/>
                  </a:cubicBezTo>
                  <a:cubicBezTo>
                    <a:pt x="48" y="126"/>
                    <a:pt x="49" y="126"/>
                    <a:pt x="51" y="126"/>
                  </a:cubicBezTo>
                  <a:cubicBezTo>
                    <a:pt x="51" y="125"/>
                    <a:pt x="51" y="124"/>
                    <a:pt x="51" y="123"/>
                  </a:cubicBezTo>
                  <a:cubicBezTo>
                    <a:pt x="49" y="123"/>
                    <a:pt x="48" y="123"/>
                    <a:pt x="47" y="123"/>
                  </a:cubicBezTo>
                  <a:close/>
                  <a:moveTo>
                    <a:pt x="52" y="123"/>
                  </a:moveTo>
                  <a:cubicBezTo>
                    <a:pt x="52" y="124"/>
                    <a:pt x="52" y="125"/>
                    <a:pt x="52" y="126"/>
                  </a:cubicBezTo>
                  <a:cubicBezTo>
                    <a:pt x="53" y="126"/>
                    <a:pt x="55" y="126"/>
                    <a:pt x="56" y="126"/>
                  </a:cubicBezTo>
                  <a:cubicBezTo>
                    <a:pt x="56" y="125"/>
                    <a:pt x="56" y="124"/>
                    <a:pt x="56" y="123"/>
                  </a:cubicBezTo>
                  <a:cubicBezTo>
                    <a:pt x="55" y="123"/>
                    <a:pt x="53" y="123"/>
                    <a:pt x="52" y="123"/>
                  </a:cubicBezTo>
                  <a:close/>
                  <a:moveTo>
                    <a:pt x="11" y="128"/>
                  </a:moveTo>
                  <a:cubicBezTo>
                    <a:pt x="11" y="129"/>
                    <a:pt x="11" y="130"/>
                    <a:pt x="11" y="131"/>
                  </a:cubicBezTo>
                  <a:cubicBezTo>
                    <a:pt x="13" y="131"/>
                    <a:pt x="14" y="131"/>
                    <a:pt x="16" y="131"/>
                  </a:cubicBezTo>
                  <a:cubicBezTo>
                    <a:pt x="16" y="130"/>
                    <a:pt x="16" y="129"/>
                    <a:pt x="16" y="128"/>
                  </a:cubicBezTo>
                  <a:cubicBezTo>
                    <a:pt x="14" y="128"/>
                    <a:pt x="13" y="128"/>
                    <a:pt x="11" y="128"/>
                  </a:cubicBezTo>
                  <a:close/>
                  <a:moveTo>
                    <a:pt x="5" y="128"/>
                  </a:moveTo>
                  <a:cubicBezTo>
                    <a:pt x="5" y="129"/>
                    <a:pt x="5" y="130"/>
                    <a:pt x="5" y="131"/>
                  </a:cubicBezTo>
                  <a:cubicBezTo>
                    <a:pt x="7" y="131"/>
                    <a:pt x="8" y="131"/>
                    <a:pt x="10" y="131"/>
                  </a:cubicBezTo>
                  <a:cubicBezTo>
                    <a:pt x="10" y="130"/>
                    <a:pt x="10" y="129"/>
                    <a:pt x="10" y="128"/>
                  </a:cubicBezTo>
                  <a:cubicBezTo>
                    <a:pt x="8" y="128"/>
                    <a:pt x="7" y="128"/>
                    <a:pt x="5" y="128"/>
                  </a:cubicBezTo>
                  <a:close/>
                  <a:moveTo>
                    <a:pt x="18" y="128"/>
                  </a:moveTo>
                  <a:cubicBezTo>
                    <a:pt x="18" y="129"/>
                    <a:pt x="18" y="130"/>
                    <a:pt x="18" y="131"/>
                  </a:cubicBezTo>
                  <a:cubicBezTo>
                    <a:pt x="19" y="131"/>
                    <a:pt x="20" y="131"/>
                    <a:pt x="22" y="131"/>
                  </a:cubicBezTo>
                  <a:cubicBezTo>
                    <a:pt x="22" y="130"/>
                    <a:pt x="22" y="129"/>
                    <a:pt x="22" y="128"/>
                  </a:cubicBezTo>
                  <a:cubicBezTo>
                    <a:pt x="20" y="128"/>
                    <a:pt x="19" y="128"/>
                    <a:pt x="18" y="128"/>
                  </a:cubicBezTo>
                  <a:close/>
                  <a:moveTo>
                    <a:pt x="24" y="128"/>
                  </a:moveTo>
                  <a:cubicBezTo>
                    <a:pt x="24" y="129"/>
                    <a:pt x="24" y="130"/>
                    <a:pt x="24" y="131"/>
                  </a:cubicBezTo>
                  <a:cubicBezTo>
                    <a:pt x="25" y="131"/>
                    <a:pt x="26" y="131"/>
                    <a:pt x="28" y="131"/>
                  </a:cubicBezTo>
                  <a:cubicBezTo>
                    <a:pt x="28" y="130"/>
                    <a:pt x="28" y="129"/>
                    <a:pt x="28" y="128"/>
                  </a:cubicBezTo>
                  <a:cubicBezTo>
                    <a:pt x="26" y="128"/>
                    <a:pt x="25" y="128"/>
                    <a:pt x="24" y="128"/>
                  </a:cubicBezTo>
                  <a:close/>
                  <a:moveTo>
                    <a:pt x="36" y="128"/>
                  </a:moveTo>
                  <a:cubicBezTo>
                    <a:pt x="36" y="129"/>
                    <a:pt x="36" y="130"/>
                    <a:pt x="36" y="131"/>
                  </a:cubicBezTo>
                  <a:cubicBezTo>
                    <a:pt x="37" y="131"/>
                    <a:pt x="38" y="131"/>
                    <a:pt x="40" y="131"/>
                  </a:cubicBezTo>
                  <a:cubicBezTo>
                    <a:pt x="40" y="130"/>
                    <a:pt x="40" y="129"/>
                    <a:pt x="40" y="128"/>
                  </a:cubicBezTo>
                  <a:cubicBezTo>
                    <a:pt x="38" y="128"/>
                    <a:pt x="37" y="128"/>
                    <a:pt x="36" y="128"/>
                  </a:cubicBezTo>
                  <a:close/>
                  <a:moveTo>
                    <a:pt x="41" y="128"/>
                  </a:moveTo>
                  <a:cubicBezTo>
                    <a:pt x="41" y="129"/>
                    <a:pt x="41" y="130"/>
                    <a:pt x="41" y="131"/>
                  </a:cubicBezTo>
                  <a:cubicBezTo>
                    <a:pt x="42" y="131"/>
                    <a:pt x="44" y="131"/>
                    <a:pt x="45" y="131"/>
                  </a:cubicBezTo>
                  <a:cubicBezTo>
                    <a:pt x="45" y="130"/>
                    <a:pt x="45" y="129"/>
                    <a:pt x="45" y="128"/>
                  </a:cubicBezTo>
                  <a:cubicBezTo>
                    <a:pt x="44" y="128"/>
                    <a:pt x="42" y="128"/>
                    <a:pt x="41" y="128"/>
                  </a:cubicBezTo>
                  <a:close/>
                  <a:moveTo>
                    <a:pt x="47" y="128"/>
                  </a:moveTo>
                  <a:cubicBezTo>
                    <a:pt x="47" y="129"/>
                    <a:pt x="47" y="130"/>
                    <a:pt x="47" y="131"/>
                  </a:cubicBezTo>
                  <a:cubicBezTo>
                    <a:pt x="48" y="131"/>
                    <a:pt x="49" y="131"/>
                    <a:pt x="51" y="131"/>
                  </a:cubicBezTo>
                  <a:cubicBezTo>
                    <a:pt x="51" y="130"/>
                    <a:pt x="51" y="129"/>
                    <a:pt x="51" y="128"/>
                  </a:cubicBezTo>
                  <a:cubicBezTo>
                    <a:pt x="49" y="128"/>
                    <a:pt x="48" y="128"/>
                    <a:pt x="47" y="128"/>
                  </a:cubicBezTo>
                  <a:close/>
                  <a:moveTo>
                    <a:pt x="52" y="128"/>
                  </a:moveTo>
                  <a:cubicBezTo>
                    <a:pt x="52" y="129"/>
                    <a:pt x="52" y="130"/>
                    <a:pt x="52" y="131"/>
                  </a:cubicBezTo>
                  <a:cubicBezTo>
                    <a:pt x="53" y="131"/>
                    <a:pt x="55" y="131"/>
                    <a:pt x="56" y="131"/>
                  </a:cubicBezTo>
                  <a:cubicBezTo>
                    <a:pt x="56" y="130"/>
                    <a:pt x="56" y="129"/>
                    <a:pt x="56" y="128"/>
                  </a:cubicBezTo>
                  <a:cubicBezTo>
                    <a:pt x="55" y="128"/>
                    <a:pt x="53" y="128"/>
                    <a:pt x="52" y="128"/>
                  </a:cubicBezTo>
                  <a:close/>
                  <a:moveTo>
                    <a:pt x="11" y="133"/>
                  </a:moveTo>
                  <a:cubicBezTo>
                    <a:pt x="11" y="134"/>
                    <a:pt x="11" y="135"/>
                    <a:pt x="11" y="136"/>
                  </a:cubicBezTo>
                  <a:cubicBezTo>
                    <a:pt x="13" y="136"/>
                    <a:pt x="14" y="136"/>
                    <a:pt x="16" y="136"/>
                  </a:cubicBezTo>
                  <a:cubicBezTo>
                    <a:pt x="16" y="135"/>
                    <a:pt x="16" y="134"/>
                    <a:pt x="16" y="133"/>
                  </a:cubicBezTo>
                  <a:cubicBezTo>
                    <a:pt x="14" y="133"/>
                    <a:pt x="13" y="133"/>
                    <a:pt x="11" y="133"/>
                  </a:cubicBezTo>
                  <a:close/>
                  <a:moveTo>
                    <a:pt x="5" y="133"/>
                  </a:moveTo>
                  <a:cubicBezTo>
                    <a:pt x="5" y="134"/>
                    <a:pt x="5" y="135"/>
                    <a:pt x="5" y="136"/>
                  </a:cubicBezTo>
                  <a:cubicBezTo>
                    <a:pt x="7" y="136"/>
                    <a:pt x="8" y="136"/>
                    <a:pt x="10" y="136"/>
                  </a:cubicBezTo>
                  <a:cubicBezTo>
                    <a:pt x="10" y="135"/>
                    <a:pt x="10" y="134"/>
                    <a:pt x="10" y="133"/>
                  </a:cubicBezTo>
                  <a:cubicBezTo>
                    <a:pt x="8" y="133"/>
                    <a:pt x="7" y="133"/>
                    <a:pt x="5" y="133"/>
                  </a:cubicBezTo>
                  <a:close/>
                  <a:moveTo>
                    <a:pt x="18" y="133"/>
                  </a:moveTo>
                  <a:cubicBezTo>
                    <a:pt x="18" y="134"/>
                    <a:pt x="18" y="135"/>
                    <a:pt x="18" y="136"/>
                  </a:cubicBezTo>
                  <a:cubicBezTo>
                    <a:pt x="19" y="136"/>
                    <a:pt x="20" y="136"/>
                    <a:pt x="22" y="136"/>
                  </a:cubicBezTo>
                  <a:cubicBezTo>
                    <a:pt x="22" y="135"/>
                    <a:pt x="22" y="134"/>
                    <a:pt x="22" y="133"/>
                  </a:cubicBezTo>
                  <a:cubicBezTo>
                    <a:pt x="20" y="133"/>
                    <a:pt x="19" y="133"/>
                    <a:pt x="18" y="133"/>
                  </a:cubicBezTo>
                  <a:close/>
                  <a:moveTo>
                    <a:pt x="24" y="133"/>
                  </a:moveTo>
                  <a:cubicBezTo>
                    <a:pt x="24" y="134"/>
                    <a:pt x="24" y="135"/>
                    <a:pt x="24" y="136"/>
                  </a:cubicBezTo>
                  <a:cubicBezTo>
                    <a:pt x="25" y="136"/>
                    <a:pt x="26" y="136"/>
                    <a:pt x="28" y="136"/>
                  </a:cubicBezTo>
                  <a:cubicBezTo>
                    <a:pt x="28" y="135"/>
                    <a:pt x="28" y="134"/>
                    <a:pt x="28" y="133"/>
                  </a:cubicBezTo>
                  <a:cubicBezTo>
                    <a:pt x="26" y="133"/>
                    <a:pt x="25" y="133"/>
                    <a:pt x="24" y="133"/>
                  </a:cubicBezTo>
                  <a:close/>
                  <a:moveTo>
                    <a:pt x="41" y="133"/>
                  </a:moveTo>
                  <a:cubicBezTo>
                    <a:pt x="41" y="134"/>
                    <a:pt x="41" y="135"/>
                    <a:pt x="41" y="136"/>
                  </a:cubicBezTo>
                  <a:cubicBezTo>
                    <a:pt x="42" y="136"/>
                    <a:pt x="44" y="136"/>
                    <a:pt x="45" y="136"/>
                  </a:cubicBezTo>
                  <a:cubicBezTo>
                    <a:pt x="45" y="135"/>
                    <a:pt x="45" y="134"/>
                    <a:pt x="45" y="133"/>
                  </a:cubicBezTo>
                  <a:cubicBezTo>
                    <a:pt x="44" y="133"/>
                    <a:pt x="42" y="133"/>
                    <a:pt x="41" y="133"/>
                  </a:cubicBezTo>
                  <a:close/>
                  <a:moveTo>
                    <a:pt x="47" y="133"/>
                  </a:moveTo>
                  <a:cubicBezTo>
                    <a:pt x="47" y="134"/>
                    <a:pt x="47" y="135"/>
                    <a:pt x="47" y="136"/>
                  </a:cubicBezTo>
                  <a:cubicBezTo>
                    <a:pt x="48" y="136"/>
                    <a:pt x="49" y="136"/>
                    <a:pt x="51" y="136"/>
                  </a:cubicBezTo>
                  <a:cubicBezTo>
                    <a:pt x="51" y="135"/>
                    <a:pt x="51" y="134"/>
                    <a:pt x="51" y="133"/>
                  </a:cubicBezTo>
                  <a:cubicBezTo>
                    <a:pt x="49" y="133"/>
                    <a:pt x="48" y="133"/>
                    <a:pt x="47" y="133"/>
                  </a:cubicBezTo>
                  <a:close/>
                  <a:moveTo>
                    <a:pt x="52" y="133"/>
                  </a:moveTo>
                  <a:cubicBezTo>
                    <a:pt x="52" y="134"/>
                    <a:pt x="52" y="135"/>
                    <a:pt x="52" y="136"/>
                  </a:cubicBezTo>
                  <a:cubicBezTo>
                    <a:pt x="53" y="136"/>
                    <a:pt x="55" y="136"/>
                    <a:pt x="56" y="136"/>
                  </a:cubicBezTo>
                  <a:cubicBezTo>
                    <a:pt x="56" y="135"/>
                    <a:pt x="56" y="134"/>
                    <a:pt x="56" y="133"/>
                  </a:cubicBezTo>
                  <a:cubicBezTo>
                    <a:pt x="55" y="133"/>
                    <a:pt x="53" y="133"/>
                    <a:pt x="52" y="133"/>
                  </a:cubicBezTo>
                  <a:close/>
                  <a:moveTo>
                    <a:pt x="11" y="138"/>
                  </a:moveTo>
                  <a:cubicBezTo>
                    <a:pt x="11" y="139"/>
                    <a:pt x="11" y="140"/>
                    <a:pt x="11" y="141"/>
                  </a:cubicBezTo>
                  <a:cubicBezTo>
                    <a:pt x="13" y="141"/>
                    <a:pt x="14" y="141"/>
                    <a:pt x="16" y="141"/>
                  </a:cubicBezTo>
                  <a:cubicBezTo>
                    <a:pt x="16" y="140"/>
                    <a:pt x="16" y="139"/>
                    <a:pt x="16" y="138"/>
                  </a:cubicBezTo>
                  <a:cubicBezTo>
                    <a:pt x="14" y="138"/>
                    <a:pt x="13" y="138"/>
                    <a:pt x="11" y="138"/>
                  </a:cubicBezTo>
                  <a:close/>
                  <a:moveTo>
                    <a:pt x="5" y="138"/>
                  </a:moveTo>
                  <a:cubicBezTo>
                    <a:pt x="5" y="139"/>
                    <a:pt x="5" y="140"/>
                    <a:pt x="5" y="141"/>
                  </a:cubicBezTo>
                  <a:cubicBezTo>
                    <a:pt x="7" y="141"/>
                    <a:pt x="8" y="141"/>
                    <a:pt x="10" y="141"/>
                  </a:cubicBezTo>
                  <a:cubicBezTo>
                    <a:pt x="10" y="140"/>
                    <a:pt x="10" y="139"/>
                    <a:pt x="10" y="138"/>
                  </a:cubicBezTo>
                  <a:cubicBezTo>
                    <a:pt x="8" y="138"/>
                    <a:pt x="7" y="138"/>
                    <a:pt x="5" y="138"/>
                  </a:cubicBezTo>
                  <a:close/>
                  <a:moveTo>
                    <a:pt x="18" y="138"/>
                  </a:moveTo>
                  <a:cubicBezTo>
                    <a:pt x="18" y="139"/>
                    <a:pt x="18" y="140"/>
                    <a:pt x="18" y="141"/>
                  </a:cubicBezTo>
                  <a:cubicBezTo>
                    <a:pt x="19" y="141"/>
                    <a:pt x="20" y="141"/>
                    <a:pt x="22" y="141"/>
                  </a:cubicBezTo>
                  <a:cubicBezTo>
                    <a:pt x="22" y="140"/>
                    <a:pt x="22" y="139"/>
                    <a:pt x="22" y="138"/>
                  </a:cubicBezTo>
                  <a:cubicBezTo>
                    <a:pt x="20" y="138"/>
                    <a:pt x="19" y="138"/>
                    <a:pt x="18" y="138"/>
                  </a:cubicBezTo>
                  <a:close/>
                  <a:moveTo>
                    <a:pt x="36" y="138"/>
                  </a:moveTo>
                  <a:cubicBezTo>
                    <a:pt x="36" y="139"/>
                    <a:pt x="36" y="140"/>
                    <a:pt x="36" y="141"/>
                  </a:cubicBezTo>
                  <a:cubicBezTo>
                    <a:pt x="37" y="141"/>
                    <a:pt x="38" y="141"/>
                    <a:pt x="40" y="141"/>
                  </a:cubicBezTo>
                  <a:cubicBezTo>
                    <a:pt x="40" y="140"/>
                    <a:pt x="40" y="139"/>
                    <a:pt x="40" y="138"/>
                  </a:cubicBezTo>
                  <a:cubicBezTo>
                    <a:pt x="38" y="138"/>
                    <a:pt x="37" y="138"/>
                    <a:pt x="36" y="138"/>
                  </a:cubicBezTo>
                  <a:close/>
                  <a:moveTo>
                    <a:pt x="41" y="138"/>
                  </a:moveTo>
                  <a:cubicBezTo>
                    <a:pt x="41" y="139"/>
                    <a:pt x="41" y="140"/>
                    <a:pt x="41" y="141"/>
                  </a:cubicBezTo>
                  <a:cubicBezTo>
                    <a:pt x="42" y="141"/>
                    <a:pt x="44" y="141"/>
                    <a:pt x="45" y="141"/>
                  </a:cubicBezTo>
                  <a:cubicBezTo>
                    <a:pt x="45" y="140"/>
                    <a:pt x="45" y="139"/>
                    <a:pt x="45" y="138"/>
                  </a:cubicBezTo>
                  <a:cubicBezTo>
                    <a:pt x="44" y="138"/>
                    <a:pt x="42" y="138"/>
                    <a:pt x="41" y="138"/>
                  </a:cubicBezTo>
                  <a:close/>
                  <a:moveTo>
                    <a:pt x="47" y="138"/>
                  </a:moveTo>
                  <a:cubicBezTo>
                    <a:pt x="47" y="139"/>
                    <a:pt x="47" y="140"/>
                    <a:pt x="47" y="141"/>
                  </a:cubicBezTo>
                  <a:cubicBezTo>
                    <a:pt x="48" y="141"/>
                    <a:pt x="49" y="141"/>
                    <a:pt x="51" y="141"/>
                  </a:cubicBezTo>
                  <a:cubicBezTo>
                    <a:pt x="51" y="140"/>
                    <a:pt x="51" y="139"/>
                    <a:pt x="51" y="138"/>
                  </a:cubicBezTo>
                  <a:cubicBezTo>
                    <a:pt x="49" y="138"/>
                    <a:pt x="48" y="138"/>
                    <a:pt x="47" y="138"/>
                  </a:cubicBezTo>
                  <a:close/>
                  <a:moveTo>
                    <a:pt x="52" y="138"/>
                  </a:moveTo>
                  <a:cubicBezTo>
                    <a:pt x="52" y="139"/>
                    <a:pt x="52" y="140"/>
                    <a:pt x="52" y="141"/>
                  </a:cubicBezTo>
                  <a:cubicBezTo>
                    <a:pt x="53" y="141"/>
                    <a:pt x="55" y="141"/>
                    <a:pt x="56" y="141"/>
                  </a:cubicBezTo>
                  <a:cubicBezTo>
                    <a:pt x="56" y="140"/>
                    <a:pt x="56" y="139"/>
                    <a:pt x="56" y="138"/>
                  </a:cubicBezTo>
                  <a:cubicBezTo>
                    <a:pt x="55" y="138"/>
                    <a:pt x="53" y="138"/>
                    <a:pt x="52" y="138"/>
                  </a:cubicBezTo>
                  <a:close/>
                  <a:moveTo>
                    <a:pt x="11" y="144"/>
                  </a:moveTo>
                  <a:cubicBezTo>
                    <a:pt x="11" y="144"/>
                    <a:pt x="11" y="145"/>
                    <a:pt x="11" y="146"/>
                  </a:cubicBezTo>
                  <a:cubicBezTo>
                    <a:pt x="13" y="146"/>
                    <a:pt x="14" y="146"/>
                    <a:pt x="16" y="146"/>
                  </a:cubicBezTo>
                  <a:cubicBezTo>
                    <a:pt x="16" y="145"/>
                    <a:pt x="16" y="144"/>
                    <a:pt x="16" y="144"/>
                  </a:cubicBezTo>
                  <a:cubicBezTo>
                    <a:pt x="14" y="144"/>
                    <a:pt x="13" y="144"/>
                    <a:pt x="11" y="144"/>
                  </a:cubicBezTo>
                  <a:close/>
                  <a:moveTo>
                    <a:pt x="5" y="144"/>
                  </a:moveTo>
                  <a:cubicBezTo>
                    <a:pt x="5" y="144"/>
                    <a:pt x="5" y="145"/>
                    <a:pt x="5" y="146"/>
                  </a:cubicBezTo>
                  <a:cubicBezTo>
                    <a:pt x="7" y="146"/>
                    <a:pt x="8" y="146"/>
                    <a:pt x="10" y="146"/>
                  </a:cubicBezTo>
                  <a:cubicBezTo>
                    <a:pt x="10" y="145"/>
                    <a:pt x="10" y="144"/>
                    <a:pt x="10" y="144"/>
                  </a:cubicBezTo>
                  <a:cubicBezTo>
                    <a:pt x="8" y="144"/>
                    <a:pt x="7" y="144"/>
                    <a:pt x="5" y="144"/>
                  </a:cubicBezTo>
                  <a:close/>
                  <a:moveTo>
                    <a:pt x="18" y="144"/>
                  </a:moveTo>
                  <a:cubicBezTo>
                    <a:pt x="18" y="144"/>
                    <a:pt x="18" y="145"/>
                    <a:pt x="18" y="146"/>
                  </a:cubicBezTo>
                  <a:cubicBezTo>
                    <a:pt x="19" y="146"/>
                    <a:pt x="20" y="146"/>
                    <a:pt x="22" y="146"/>
                  </a:cubicBezTo>
                  <a:cubicBezTo>
                    <a:pt x="22" y="145"/>
                    <a:pt x="22" y="144"/>
                    <a:pt x="22" y="144"/>
                  </a:cubicBezTo>
                  <a:cubicBezTo>
                    <a:pt x="20" y="144"/>
                    <a:pt x="19" y="144"/>
                    <a:pt x="18" y="144"/>
                  </a:cubicBezTo>
                  <a:close/>
                  <a:moveTo>
                    <a:pt x="24" y="144"/>
                  </a:moveTo>
                  <a:cubicBezTo>
                    <a:pt x="24" y="144"/>
                    <a:pt x="24" y="145"/>
                    <a:pt x="24" y="146"/>
                  </a:cubicBezTo>
                  <a:cubicBezTo>
                    <a:pt x="25" y="146"/>
                    <a:pt x="26" y="146"/>
                    <a:pt x="28" y="146"/>
                  </a:cubicBezTo>
                  <a:cubicBezTo>
                    <a:pt x="28" y="145"/>
                    <a:pt x="28" y="144"/>
                    <a:pt x="28" y="144"/>
                  </a:cubicBezTo>
                  <a:cubicBezTo>
                    <a:pt x="26" y="144"/>
                    <a:pt x="25" y="144"/>
                    <a:pt x="24" y="144"/>
                  </a:cubicBezTo>
                  <a:close/>
                  <a:moveTo>
                    <a:pt x="41" y="144"/>
                  </a:moveTo>
                  <a:cubicBezTo>
                    <a:pt x="41" y="144"/>
                    <a:pt x="41" y="145"/>
                    <a:pt x="41" y="146"/>
                  </a:cubicBezTo>
                  <a:cubicBezTo>
                    <a:pt x="42" y="146"/>
                    <a:pt x="44" y="146"/>
                    <a:pt x="45" y="146"/>
                  </a:cubicBezTo>
                  <a:cubicBezTo>
                    <a:pt x="45" y="145"/>
                    <a:pt x="45" y="144"/>
                    <a:pt x="45" y="144"/>
                  </a:cubicBezTo>
                  <a:cubicBezTo>
                    <a:pt x="44" y="144"/>
                    <a:pt x="42" y="144"/>
                    <a:pt x="41" y="144"/>
                  </a:cubicBezTo>
                  <a:close/>
                  <a:moveTo>
                    <a:pt x="47" y="144"/>
                  </a:moveTo>
                  <a:cubicBezTo>
                    <a:pt x="47" y="144"/>
                    <a:pt x="47" y="145"/>
                    <a:pt x="47" y="146"/>
                  </a:cubicBezTo>
                  <a:cubicBezTo>
                    <a:pt x="48" y="146"/>
                    <a:pt x="49" y="146"/>
                    <a:pt x="51" y="146"/>
                  </a:cubicBezTo>
                  <a:cubicBezTo>
                    <a:pt x="51" y="145"/>
                    <a:pt x="51" y="144"/>
                    <a:pt x="51" y="144"/>
                  </a:cubicBezTo>
                  <a:cubicBezTo>
                    <a:pt x="49" y="144"/>
                    <a:pt x="48" y="144"/>
                    <a:pt x="47" y="144"/>
                  </a:cubicBezTo>
                  <a:close/>
                  <a:moveTo>
                    <a:pt x="52" y="144"/>
                  </a:moveTo>
                  <a:cubicBezTo>
                    <a:pt x="52" y="144"/>
                    <a:pt x="52" y="145"/>
                    <a:pt x="52" y="146"/>
                  </a:cubicBezTo>
                  <a:cubicBezTo>
                    <a:pt x="53" y="146"/>
                    <a:pt x="55" y="146"/>
                    <a:pt x="56" y="146"/>
                  </a:cubicBezTo>
                  <a:cubicBezTo>
                    <a:pt x="56" y="145"/>
                    <a:pt x="56" y="144"/>
                    <a:pt x="56" y="144"/>
                  </a:cubicBezTo>
                  <a:cubicBezTo>
                    <a:pt x="55" y="144"/>
                    <a:pt x="53" y="144"/>
                    <a:pt x="52" y="144"/>
                  </a:cubicBezTo>
                  <a:close/>
                  <a:moveTo>
                    <a:pt x="36" y="31"/>
                  </a:moveTo>
                  <a:cubicBezTo>
                    <a:pt x="36" y="31"/>
                    <a:pt x="36" y="32"/>
                    <a:pt x="36" y="33"/>
                  </a:cubicBezTo>
                  <a:cubicBezTo>
                    <a:pt x="37" y="33"/>
                    <a:pt x="38" y="33"/>
                    <a:pt x="40" y="33"/>
                  </a:cubicBezTo>
                  <a:cubicBezTo>
                    <a:pt x="40" y="32"/>
                    <a:pt x="40" y="31"/>
                    <a:pt x="40" y="31"/>
                  </a:cubicBezTo>
                  <a:cubicBezTo>
                    <a:pt x="38" y="31"/>
                    <a:pt x="37" y="31"/>
                    <a:pt x="36"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50" name="Rectangle 2614"/>
            <p:cNvSpPr>
              <a:spLocks noChangeArrowheads="1"/>
            </p:cNvSpPr>
            <p:nvPr/>
          </p:nvSpPr>
          <p:spPr bwMode="auto">
            <a:xfrm>
              <a:off x="-1873249" y="827087"/>
              <a:ext cx="65088" cy="133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51" name="Freeform 2615"/>
            <p:cNvSpPr>
              <a:spLocks noEditPoints="1"/>
            </p:cNvSpPr>
            <p:nvPr/>
          </p:nvSpPr>
          <p:spPr bwMode="auto">
            <a:xfrm>
              <a:off x="-196849" y="635000"/>
              <a:ext cx="123825" cy="520700"/>
            </a:xfrm>
            <a:custGeom>
              <a:avLst/>
              <a:gdLst>
                <a:gd name="T0" fmla="*/ 26 w 38"/>
                <a:gd name="T1" fmla="*/ 160 h 160"/>
                <a:gd name="T2" fmla="*/ 2 w 38"/>
                <a:gd name="T3" fmla="*/ 61 h 160"/>
                <a:gd name="T4" fmla="*/ 0 w 38"/>
                <a:gd name="T5" fmla="*/ 48 h 160"/>
                <a:gd name="T6" fmla="*/ 2 w 38"/>
                <a:gd name="T7" fmla="*/ 39 h 160"/>
                <a:gd name="T8" fmla="*/ 6 w 38"/>
                <a:gd name="T9" fmla="*/ 22 h 160"/>
                <a:gd name="T10" fmla="*/ 4 w 38"/>
                <a:gd name="T11" fmla="*/ 14 h 160"/>
                <a:gd name="T12" fmla="*/ 20 w 38"/>
                <a:gd name="T13" fmla="*/ 0 h 160"/>
                <a:gd name="T14" fmla="*/ 35 w 38"/>
                <a:gd name="T15" fmla="*/ 14 h 160"/>
                <a:gd name="T16" fmla="*/ 33 w 38"/>
                <a:gd name="T17" fmla="*/ 22 h 160"/>
                <a:gd name="T18" fmla="*/ 37 w 38"/>
                <a:gd name="T19" fmla="*/ 39 h 160"/>
                <a:gd name="T20" fmla="*/ 38 w 38"/>
                <a:gd name="T21" fmla="*/ 48 h 160"/>
                <a:gd name="T22" fmla="*/ 37 w 38"/>
                <a:gd name="T23" fmla="*/ 160 h 160"/>
                <a:gd name="T24" fmla="*/ 8 w 38"/>
                <a:gd name="T25" fmla="*/ 39 h 160"/>
                <a:gd name="T26" fmla="*/ 9 w 38"/>
                <a:gd name="T27" fmla="*/ 35 h 160"/>
                <a:gd name="T28" fmla="*/ 8 w 38"/>
                <a:gd name="T29" fmla="*/ 28 h 160"/>
                <a:gd name="T30" fmla="*/ 9 w 38"/>
                <a:gd name="T31" fmla="*/ 32 h 160"/>
                <a:gd name="T32" fmla="*/ 8 w 38"/>
                <a:gd name="T33" fmla="*/ 28 h 160"/>
                <a:gd name="T34" fmla="*/ 4 w 38"/>
                <a:gd name="T35" fmla="*/ 32 h 160"/>
                <a:gd name="T36" fmla="*/ 6 w 38"/>
                <a:gd name="T37" fmla="*/ 28 h 160"/>
                <a:gd name="T38" fmla="*/ 11 w 38"/>
                <a:gd name="T39" fmla="*/ 28 h 160"/>
                <a:gd name="T40" fmla="*/ 13 w 38"/>
                <a:gd name="T41" fmla="*/ 32 h 160"/>
                <a:gd name="T42" fmla="*/ 11 w 38"/>
                <a:gd name="T43" fmla="*/ 28 h 160"/>
                <a:gd name="T44" fmla="*/ 15 w 38"/>
                <a:gd name="T45" fmla="*/ 32 h 160"/>
                <a:gd name="T46" fmla="*/ 16 w 38"/>
                <a:gd name="T47" fmla="*/ 28 h 160"/>
                <a:gd name="T48" fmla="*/ 18 w 38"/>
                <a:gd name="T49" fmla="*/ 28 h 160"/>
                <a:gd name="T50" fmla="*/ 20 w 38"/>
                <a:gd name="T51" fmla="*/ 32 h 160"/>
                <a:gd name="T52" fmla="*/ 18 w 38"/>
                <a:gd name="T53" fmla="*/ 28 h 160"/>
                <a:gd name="T54" fmla="*/ 22 w 38"/>
                <a:gd name="T55" fmla="*/ 32 h 160"/>
                <a:gd name="T56" fmla="*/ 24 w 38"/>
                <a:gd name="T57" fmla="*/ 28 h 160"/>
                <a:gd name="T58" fmla="*/ 26 w 38"/>
                <a:gd name="T59" fmla="*/ 28 h 160"/>
                <a:gd name="T60" fmla="*/ 27 w 38"/>
                <a:gd name="T61" fmla="*/ 32 h 160"/>
                <a:gd name="T62" fmla="*/ 26 w 38"/>
                <a:gd name="T63" fmla="*/ 28 h 160"/>
                <a:gd name="T64" fmla="*/ 29 w 38"/>
                <a:gd name="T65" fmla="*/ 32 h 160"/>
                <a:gd name="T66" fmla="*/ 31 w 38"/>
                <a:gd name="T67" fmla="*/ 28 h 160"/>
                <a:gd name="T68" fmla="*/ 33 w 38"/>
                <a:gd name="T69" fmla="*/ 28 h 160"/>
                <a:gd name="T70" fmla="*/ 35 w 38"/>
                <a:gd name="T71" fmla="*/ 32 h 160"/>
                <a:gd name="T72" fmla="*/ 33 w 38"/>
                <a:gd name="T73" fmla="*/ 28 h 160"/>
                <a:gd name="T74" fmla="*/ 4 w 38"/>
                <a:gd name="T75" fmla="*/ 39 h 160"/>
                <a:gd name="T76" fmla="*/ 6 w 38"/>
                <a:gd name="T77" fmla="*/ 35 h 160"/>
                <a:gd name="T78" fmla="*/ 11 w 38"/>
                <a:gd name="T79" fmla="*/ 35 h 160"/>
                <a:gd name="T80" fmla="*/ 13 w 38"/>
                <a:gd name="T81" fmla="*/ 39 h 160"/>
                <a:gd name="T82" fmla="*/ 11 w 38"/>
                <a:gd name="T83" fmla="*/ 35 h 160"/>
                <a:gd name="T84" fmla="*/ 15 w 38"/>
                <a:gd name="T85" fmla="*/ 39 h 160"/>
                <a:gd name="T86" fmla="*/ 16 w 38"/>
                <a:gd name="T87" fmla="*/ 35 h 160"/>
                <a:gd name="T88" fmla="*/ 18 w 38"/>
                <a:gd name="T89" fmla="*/ 35 h 160"/>
                <a:gd name="T90" fmla="*/ 20 w 38"/>
                <a:gd name="T91" fmla="*/ 39 h 160"/>
                <a:gd name="T92" fmla="*/ 18 w 38"/>
                <a:gd name="T93" fmla="*/ 35 h 160"/>
                <a:gd name="T94" fmla="*/ 22 w 38"/>
                <a:gd name="T95" fmla="*/ 39 h 160"/>
                <a:gd name="T96" fmla="*/ 24 w 38"/>
                <a:gd name="T97" fmla="*/ 35 h 160"/>
                <a:gd name="T98" fmla="*/ 26 w 38"/>
                <a:gd name="T99" fmla="*/ 35 h 160"/>
                <a:gd name="T100" fmla="*/ 27 w 38"/>
                <a:gd name="T101" fmla="*/ 39 h 160"/>
                <a:gd name="T102" fmla="*/ 26 w 38"/>
                <a:gd name="T103" fmla="*/ 35 h 160"/>
                <a:gd name="T104" fmla="*/ 29 w 38"/>
                <a:gd name="T105" fmla="*/ 39 h 160"/>
                <a:gd name="T106" fmla="*/ 31 w 38"/>
                <a:gd name="T107" fmla="*/ 35 h 160"/>
                <a:gd name="T108" fmla="*/ 33 w 38"/>
                <a:gd name="T109" fmla="*/ 35 h 160"/>
                <a:gd name="T110" fmla="*/ 35 w 38"/>
                <a:gd name="T111" fmla="*/ 39 h 160"/>
                <a:gd name="T112" fmla="*/ 33 w 38"/>
                <a:gd name="T113" fmla="*/ 3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 h="160">
                  <a:moveTo>
                    <a:pt x="37" y="160"/>
                  </a:moveTo>
                  <a:cubicBezTo>
                    <a:pt x="26" y="160"/>
                    <a:pt x="26" y="160"/>
                    <a:pt x="26" y="160"/>
                  </a:cubicBezTo>
                  <a:cubicBezTo>
                    <a:pt x="26" y="77"/>
                    <a:pt x="26" y="77"/>
                    <a:pt x="26" y="77"/>
                  </a:cubicBezTo>
                  <a:cubicBezTo>
                    <a:pt x="2" y="61"/>
                    <a:pt x="2" y="61"/>
                    <a:pt x="2" y="61"/>
                  </a:cubicBezTo>
                  <a:cubicBezTo>
                    <a:pt x="2" y="48"/>
                    <a:pt x="2" y="48"/>
                    <a:pt x="2" y="48"/>
                  </a:cubicBezTo>
                  <a:cubicBezTo>
                    <a:pt x="0" y="48"/>
                    <a:pt x="0" y="48"/>
                    <a:pt x="0" y="48"/>
                  </a:cubicBezTo>
                  <a:cubicBezTo>
                    <a:pt x="0" y="39"/>
                    <a:pt x="0" y="39"/>
                    <a:pt x="0" y="39"/>
                  </a:cubicBezTo>
                  <a:cubicBezTo>
                    <a:pt x="2" y="39"/>
                    <a:pt x="2" y="39"/>
                    <a:pt x="2" y="39"/>
                  </a:cubicBezTo>
                  <a:cubicBezTo>
                    <a:pt x="2" y="24"/>
                    <a:pt x="2" y="24"/>
                    <a:pt x="2" y="24"/>
                  </a:cubicBezTo>
                  <a:cubicBezTo>
                    <a:pt x="3" y="23"/>
                    <a:pt x="5" y="23"/>
                    <a:pt x="6" y="22"/>
                  </a:cubicBezTo>
                  <a:cubicBezTo>
                    <a:pt x="6" y="14"/>
                    <a:pt x="6" y="14"/>
                    <a:pt x="6" y="14"/>
                  </a:cubicBezTo>
                  <a:cubicBezTo>
                    <a:pt x="4" y="14"/>
                    <a:pt x="4" y="14"/>
                    <a:pt x="4" y="14"/>
                  </a:cubicBezTo>
                  <a:cubicBezTo>
                    <a:pt x="12" y="7"/>
                    <a:pt x="12" y="7"/>
                    <a:pt x="12" y="7"/>
                  </a:cubicBezTo>
                  <a:cubicBezTo>
                    <a:pt x="20" y="0"/>
                    <a:pt x="20" y="0"/>
                    <a:pt x="20" y="0"/>
                  </a:cubicBezTo>
                  <a:cubicBezTo>
                    <a:pt x="28" y="7"/>
                    <a:pt x="28" y="7"/>
                    <a:pt x="28" y="7"/>
                  </a:cubicBezTo>
                  <a:cubicBezTo>
                    <a:pt x="35" y="14"/>
                    <a:pt x="35" y="14"/>
                    <a:pt x="35" y="14"/>
                  </a:cubicBezTo>
                  <a:cubicBezTo>
                    <a:pt x="33" y="14"/>
                    <a:pt x="33" y="14"/>
                    <a:pt x="33" y="14"/>
                  </a:cubicBezTo>
                  <a:cubicBezTo>
                    <a:pt x="33" y="22"/>
                    <a:pt x="33" y="22"/>
                    <a:pt x="33" y="22"/>
                  </a:cubicBezTo>
                  <a:cubicBezTo>
                    <a:pt x="35" y="23"/>
                    <a:pt x="36" y="23"/>
                    <a:pt x="37" y="24"/>
                  </a:cubicBezTo>
                  <a:cubicBezTo>
                    <a:pt x="37" y="39"/>
                    <a:pt x="37" y="39"/>
                    <a:pt x="37" y="39"/>
                  </a:cubicBezTo>
                  <a:cubicBezTo>
                    <a:pt x="38" y="39"/>
                    <a:pt x="38" y="39"/>
                    <a:pt x="38" y="39"/>
                  </a:cubicBezTo>
                  <a:cubicBezTo>
                    <a:pt x="38" y="48"/>
                    <a:pt x="38" y="48"/>
                    <a:pt x="38" y="48"/>
                  </a:cubicBezTo>
                  <a:cubicBezTo>
                    <a:pt x="37" y="48"/>
                    <a:pt x="37" y="48"/>
                    <a:pt x="37" y="48"/>
                  </a:cubicBezTo>
                  <a:cubicBezTo>
                    <a:pt x="37" y="160"/>
                    <a:pt x="37" y="160"/>
                    <a:pt x="37" y="160"/>
                  </a:cubicBezTo>
                  <a:close/>
                  <a:moveTo>
                    <a:pt x="8" y="35"/>
                  </a:moveTo>
                  <a:cubicBezTo>
                    <a:pt x="8" y="36"/>
                    <a:pt x="8" y="38"/>
                    <a:pt x="8" y="39"/>
                  </a:cubicBezTo>
                  <a:cubicBezTo>
                    <a:pt x="8" y="39"/>
                    <a:pt x="9" y="39"/>
                    <a:pt x="9" y="39"/>
                  </a:cubicBezTo>
                  <a:cubicBezTo>
                    <a:pt x="9" y="38"/>
                    <a:pt x="9" y="36"/>
                    <a:pt x="9" y="35"/>
                  </a:cubicBezTo>
                  <a:cubicBezTo>
                    <a:pt x="9" y="35"/>
                    <a:pt x="8" y="35"/>
                    <a:pt x="8" y="35"/>
                  </a:cubicBezTo>
                  <a:close/>
                  <a:moveTo>
                    <a:pt x="8" y="28"/>
                  </a:moveTo>
                  <a:cubicBezTo>
                    <a:pt x="8" y="29"/>
                    <a:pt x="8" y="30"/>
                    <a:pt x="8" y="32"/>
                  </a:cubicBezTo>
                  <a:cubicBezTo>
                    <a:pt x="8" y="32"/>
                    <a:pt x="9" y="32"/>
                    <a:pt x="9" y="32"/>
                  </a:cubicBezTo>
                  <a:cubicBezTo>
                    <a:pt x="9" y="30"/>
                    <a:pt x="9" y="29"/>
                    <a:pt x="9" y="28"/>
                  </a:cubicBezTo>
                  <a:cubicBezTo>
                    <a:pt x="9" y="28"/>
                    <a:pt x="8" y="28"/>
                    <a:pt x="8" y="28"/>
                  </a:cubicBezTo>
                  <a:close/>
                  <a:moveTo>
                    <a:pt x="4" y="28"/>
                  </a:moveTo>
                  <a:cubicBezTo>
                    <a:pt x="4" y="32"/>
                    <a:pt x="4" y="32"/>
                    <a:pt x="4" y="32"/>
                  </a:cubicBezTo>
                  <a:cubicBezTo>
                    <a:pt x="6" y="32"/>
                    <a:pt x="6" y="32"/>
                    <a:pt x="6" y="32"/>
                  </a:cubicBezTo>
                  <a:cubicBezTo>
                    <a:pt x="6" y="28"/>
                    <a:pt x="6" y="28"/>
                    <a:pt x="6" y="28"/>
                  </a:cubicBezTo>
                  <a:cubicBezTo>
                    <a:pt x="4" y="28"/>
                    <a:pt x="4" y="28"/>
                    <a:pt x="4" y="28"/>
                  </a:cubicBezTo>
                  <a:close/>
                  <a:moveTo>
                    <a:pt x="11" y="28"/>
                  </a:moveTo>
                  <a:cubicBezTo>
                    <a:pt x="11" y="29"/>
                    <a:pt x="11" y="30"/>
                    <a:pt x="11" y="32"/>
                  </a:cubicBezTo>
                  <a:cubicBezTo>
                    <a:pt x="12" y="32"/>
                    <a:pt x="12" y="32"/>
                    <a:pt x="13" y="32"/>
                  </a:cubicBezTo>
                  <a:cubicBezTo>
                    <a:pt x="13" y="30"/>
                    <a:pt x="13" y="29"/>
                    <a:pt x="13" y="28"/>
                  </a:cubicBezTo>
                  <a:cubicBezTo>
                    <a:pt x="12" y="28"/>
                    <a:pt x="12" y="28"/>
                    <a:pt x="11" y="28"/>
                  </a:cubicBezTo>
                  <a:close/>
                  <a:moveTo>
                    <a:pt x="15" y="28"/>
                  </a:moveTo>
                  <a:cubicBezTo>
                    <a:pt x="15" y="29"/>
                    <a:pt x="15" y="30"/>
                    <a:pt x="15" y="32"/>
                  </a:cubicBezTo>
                  <a:cubicBezTo>
                    <a:pt x="15" y="32"/>
                    <a:pt x="16" y="32"/>
                    <a:pt x="16" y="32"/>
                  </a:cubicBezTo>
                  <a:cubicBezTo>
                    <a:pt x="16" y="30"/>
                    <a:pt x="16" y="29"/>
                    <a:pt x="16" y="28"/>
                  </a:cubicBezTo>
                  <a:cubicBezTo>
                    <a:pt x="16" y="28"/>
                    <a:pt x="15" y="28"/>
                    <a:pt x="15" y="28"/>
                  </a:cubicBezTo>
                  <a:close/>
                  <a:moveTo>
                    <a:pt x="18" y="28"/>
                  </a:moveTo>
                  <a:cubicBezTo>
                    <a:pt x="18" y="29"/>
                    <a:pt x="18" y="30"/>
                    <a:pt x="18" y="32"/>
                  </a:cubicBezTo>
                  <a:cubicBezTo>
                    <a:pt x="19" y="32"/>
                    <a:pt x="20" y="32"/>
                    <a:pt x="20" y="32"/>
                  </a:cubicBezTo>
                  <a:cubicBezTo>
                    <a:pt x="20" y="30"/>
                    <a:pt x="20" y="29"/>
                    <a:pt x="20" y="28"/>
                  </a:cubicBezTo>
                  <a:cubicBezTo>
                    <a:pt x="20" y="28"/>
                    <a:pt x="19" y="28"/>
                    <a:pt x="18" y="28"/>
                  </a:cubicBezTo>
                  <a:close/>
                  <a:moveTo>
                    <a:pt x="22" y="28"/>
                  </a:moveTo>
                  <a:cubicBezTo>
                    <a:pt x="22" y="29"/>
                    <a:pt x="22" y="30"/>
                    <a:pt x="22" y="32"/>
                  </a:cubicBezTo>
                  <a:cubicBezTo>
                    <a:pt x="23" y="32"/>
                    <a:pt x="23" y="32"/>
                    <a:pt x="24" y="32"/>
                  </a:cubicBezTo>
                  <a:cubicBezTo>
                    <a:pt x="24" y="30"/>
                    <a:pt x="24" y="29"/>
                    <a:pt x="24" y="28"/>
                  </a:cubicBezTo>
                  <a:cubicBezTo>
                    <a:pt x="23" y="28"/>
                    <a:pt x="23" y="28"/>
                    <a:pt x="22" y="28"/>
                  </a:cubicBezTo>
                  <a:close/>
                  <a:moveTo>
                    <a:pt x="26" y="28"/>
                  </a:moveTo>
                  <a:cubicBezTo>
                    <a:pt x="26" y="29"/>
                    <a:pt x="26" y="30"/>
                    <a:pt x="26" y="32"/>
                  </a:cubicBezTo>
                  <a:cubicBezTo>
                    <a:pt x="26" y="32"/>
                    <a:pt x="27" y="32"/>
                    <a:pt x="27" y="32"/>
                  </a:cubicBezTo>
                  <a:cubicBezTo>
                    <a:pt x="27" y="30"/>
                    <a:pt x="27" y="29"/>
                    <a:pt x="27" y="28"/>
                  </a:cubicBezTo>
                  <a:cubicBezTo>
                    <a:pt x="27" y="28"/>
                    <a:pt x="26" y="28"/>
                    <a:pt x="26" y="28"/>
                  </a:cubicBezTo>
                  <a:close/>
                  <a:moveTo>
                    <a:pt x="29" y="28"/>
                  </a:moveTo>
                  <a:cubicBezTo>
                    <a:pt x="29" y="29"/>
                    <a:pt x="29" y="30"/>
                    <a:pt x="29" y="32"/>
                  </a:cubicBezTo>
                  <a:cubicBezTo>
                    <a:pt x="30" y="32"/>
                    <a:pt x="30" y="32"/>
                    <a:pt x="31" y="32"/>
                  </a:cubicBezTo>
                  <a:cubicBezTo>
                    <a:pt x="31" y="30"/>
                    <a:pt x="31" y="29"/>
                    <a:pt x="31" y="28"/>
                  </a:cubicBezTo>
                  <a:cubicBezTo>
                    <a:pt x="30" y="28"/>
                    <a:pt x="30" y="28"/>
                    <a:pt x="29" y="28"/>
                  </a:cubicBezTo>
                  <a:close/>
                  <a:moveTo>
                    <a:pt x="33" y="28"/>
                  </a:moveTo>
                  <a:cubicBezTo>
                    <a:pt x="33" y="32"/>
                    <a:pt x="33" y="32"/>
                    <a:pt x="33" y="32"/>
                  </a:cubicBezTo>
                  <a:cubicBezTo>
                    <a:pt x="35" y="32"/>
                    <a:pt x="35" y="32"/>
                    <a:pt x="35" y="32"/>
                  </a:cubicBezTo>
                  <a:cubicBezTo>
                    <a:pt x="35" y="28"/>
                    <a:pt x="35" y="28"/>
                    <a:pt x="35" y="28"/>
                  </a:cubicBezTo>
                  <a:cubicBezTo>
                    <a:pt x="33" y="28"/>
                    <a:pt x="33" y="28"/>
                    <a:pt x="33" y="28"/>
                  </a:cubicBezTo>
                  <a:close/>
                  <a:moveTo>
                    <a:pt x="4" y="35"/>
                  </a:moveTo>
                  <a:cubicBezTo>
                    <a:pt x="4" y="39"/>
                    <a:pt x="4" y="39"/>
                    <a:pt x="4" y="39"/>
                  </a:cubicBezTo>
                  <a:cubicBezTo>
                    <a:pt x="6" y="39"/>
                    <a:pt x="6" y="39"/>
                    <a:pt x="6" y="39"/>
                  </a:cubicBezTo>
                  <a:cubicBezTo>
                    <a:pt x="6" y="35"/>
                    <a:pt x="6" y="35"/>
                    <a:pt x="6" y="35"/>
                  </a:cubicBezTo>
                  <a:cubicBezTo>
                    <a:pt x="4" y="35"/>
                    <a:pt x="4" y="35"/>
                    <a:pt x="4" y="35"/>
                  </a:cubicBezTo>
                  <a:close/>
                  <a:moveTo>
                    <a:pt x="11" y="35"/>
                  </a:moveTo>
                  <a:cubicBezTo>
                    <a:pt x="11" y="36"/>
                    <a:pt x="11" y="38"/>
                    <a:pt x="11" y="39"/>
                  </a:cubicBezTo>
                  <a:cubicBezTo>
                    <a:pt x="12" y="39"/>
                    <a:pt x="12" y="39"/>
                    <a:pt x="13" y="39"/>
                  </a:cubicBezTo>
                  <a:cubicBezTo>
                    <a:pt x="13" y="38"/>
                    <a:pt x="13" y="36"/>
                    <a:pt x="13" y="35"/>
                  </a:cubicBezTo>
                  <a:cubicBezTo>
                    <a:pt x="12" y="35"/>
                    <a:pt x="12" y="35"/>
                    <a:pt x="11" y="35"/>
                  </a:cubicBezTo>
                  <a:close/>
                  <a:moveTo>
                    <a:pt x="15" y="35"/>
                  </a:moveTo>
                  <a:cubicBezTo>
                    <a:pt x="15" y="36"/>
                    <a:pt x="15" y="38"/>
                    <a:pt x="15" y="39"/>
                  </a:cubicBezTo>
                  <a:cubicBezTo>
                    <a:pt x="15" y="39"/>
                    <a:pt x="16" y="39"/>
                    <a:pt x="16" y="39"/>
                  </a:cubicBezTo>
                  <a:cubicBezTo>
                    <a:pt x="16" y="38"/>
                    <a:pt x="16" y="36"/>
                    <a:pt x="16" y="35"/>
                  </a:cubicBezTo>
                  <a:cubicBezTo>
                    <a:pt x="16" y="35"/>
                    <a:pt x="15" y="35"/>
                    <a:pt x="15" y="35"/>
                  </a:cubicBezTo>
                  <a:close/>
                  <a:moveTo>
                    <a:pt x="18" y="35"/>
                  </a:moveTo>
                  <a:cubicBezTo>
                    <a:pt x="18" y="36"/>
                    <a:pt x="18" y="38"/>
                    <a:pt x="18" y="39"/>
                  </a:cubicBezTo>
                  <a:cubicBezTo>
                    <a:pt x="19" y="39"/>
                    <a:pt x="20" y="39"/>
                    <a:pt x="20" y="39"/>
                  </a:cubicBezTo>
                  <a:cubicBezTo>
                    <a:pt x="20" y="38"/>
                    <a:pt x="20" y="36"/>
                    <a:pt x="20" y="35"/>
                  </a:cubicBezTo>
                  <a:cubicBezTo>
                    <a:pt x="20" y="35"/>
                    <a:pt x="19" y="35"/>
                    <a:pt x="18" y="35"/>
                  </a:cubicBezTo>
                  <a:close/>
                  <a:moveTo>
                    <a:pt x="22" y="35"/>
                  </a:moveTo>
                  <a:cubicBezTo>
                    <a:pt x="22" y="36"/>
                    <a:pt x="22" y="38"/>
                    <a:pt x="22" y="39"/>
                  </a:cubicBezTo>
                  <a:cubicBezTo>
                    <a:pt x="23" y="39"/>
                    <a:pt x="23" y="39"/>
                    <a:pt x="24" y="39"/>
                  </a:cubicBezTo>
                  <a:cubicBezTo>
                    <a:pt x="24" y="38"/>
                    <a:pt x="24" y="36"/>
                    <a:pt x="24" y="35"/>
                  </a:cubicBezTo>
                  <a:cubicBezTo>
                    <a:pt x="23" y="35"/>
                    <a:pt x="23" y="35"/>
                    <a:pt x="22" y="35"/>
                  </a:cubicBezTo>
                  <a:close/>
                  <a:moveTo>
                    <a:pt x="26" y="35"/>
                  </a:moveTo>
                  <a:cubicBezTo>
                    <a:pt x="26" y="36"/>
                    <a:pt x="26" y="38"/>
                    <a:pt x="26" y="39"/>
                  </a:cubicBezTo>
                  <a:cubicBezTo>
                    <a:pt x="26" y="39"/>
                    <a:pt x="27" y="39"/>
                    <a:pt x="27" y="39"/>
                  </a:cubicBezTo>
                  <a:cubicBezTo>
                    <a:pt x="27" y="38"/>
                    <a:pt x="27" y="36"/>
                    <a:pt x="27" y="35"/>
                  </a:cubicBezTo>
                  <a:cubicBezTo>
                    <a:pt x="27" y="35"/>
                    <a:pt x="26" y="35"/>
                    <a:pt x="26" y="35"/>
                  </a:cubicBezTo>
                  <a:close/>
                  <a:moveTo>
                    <a:pt x="29" y="35"/>
                  </a:moveTo>
                  <a:cubicBezTo>
                    <a:pt x="29" y="36"/>
                    <a:pt x="29" y="38"/>
                    <a:pt x="29" y="39"/>
                  </a:cubicBezTo>
                  <a:cubicBezTo>
                    <a:pt x="30" y="39"/>
                    <a:pt x="30" y="39"/>
                    <a:pt x="31" y="39"/>
                  </a:cubicBezTo>
                  <a:cubicBezTo>
                    <a:pt x="31" y="38"/>
                    <a:pt x="31" y="36"/>
                    <a:pt x="31" y="35"/>
                  </a:cubicBezTo>
                  <a:cubicBezTo>
                    <a:pt x="30" y="35"/>
                    <a:pt x="30" y="35"/>
                    <a:pt x="29" y="35"/>
                  </a:cubicBezTo>
                  <a:close/>
                  <a:moveTo>
                    <a:pt x="33" y="35"/>
                  </a:moveTo>
                  <a:cubicBezTo>
                    <a:pt x="33" y="39"/>
                    <a:pt x="33" y="39"/>
                    <a:pt x="33" y="39"/>
                  </a:cubicBezTo>
                  <a:cubicBezTo>
                    <a:pt x="35" y="39"/>
                    <a:pt x="35" y="39"/>
                    <a:pt x="35" y="39"/>
                  </a:cubicBezTo>
                  <a:cubicBezTo>
                    <a:pt x="35" y="35"/>
                    <a:pt x="35" y="35"/>
                    <a:pt x="35" y="35"/>
                  </a:cubicBezTo>
                  <a:lnTo>
                    <a:pt x="33"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52" name="Freeform 2616"/>
            <p:cNvSpPr/>
            <p:nvPr/>
          </p:nvSpPr>
          <p:spPr bwMode="auto">
            <a:xfrm>
              <a:off x="-215899" y="823912"/>
              <a:ext cx="96838" cy="331788"/>
            </a:xfrm>
            <a:custGeom>
              <a:avLst/>
              <a:gdLst>
                <a:gd name="T0" fmla="*/ 0 w 61"/>
                <a:gd name="T1" fmla="*/ 209 h 209"/>
                <a:gd name="T2" fmla="*/ 61 w 61"/>
                <a:gd name="T3" fmla="*/ 209 h 209"/>
                <a:gd name="T4" fmla="*/ 61 w 61"/>
                <a:gd name="T5" fmla="*/ 41 h 209"/>
                <a:gd name="T6" fmla="*/ 0 w 61"/>
                <a:gd name="T7" fmla="*/ 0 h 209"/>
                <a:gd name="T8" fmla="*/ 0 w 61"/>
                <a:gd name="T9" fmla="*/ 209 h 209"/>
              </a:gdLst>
              <a:ahLst/>
              <a:cxnLst>
                <a:cxn ang="0">
                  <a:pos x="T0" y="T1"/>
                </a:cxn>
                <a:cxn ang="0">
                  <a:pos x="T2" y="T3"/>
                </a:cxn>
                <a:cxn ang="0">
                  <a:pos x="T4" y="T5"/>
                </a:cxn>
                <a:cxn ang="0">
                  <a:pos x="T6" y="T7"/>
                </a:cxn>
                <a:cxn ang="0">
                  <a:pos x="T8" y="T9"/>
                </a:cxn>
              </a:cxnLst>
              <a:rect l="0" t="0" r="r" b="b"/>
              <a:pathLst>
                <a:path w="61" h="209">
                  <a:moveTo>
                    <a:pt x="0" y="209"/>
                  </a:moveTo>
                  <a:lnTo>
                    <a:pt x="61" y="209"/>
                  </a:lnTo>
                  <a:lnTo>
                    <a:pt x="61" y="41"/>
                  </a:lnTo>
                  <a:lnTo>
                    <a:pt x="0" y="0"/>
                  </a:lnTo>
                  <a:lnTo>
                    <a:pt x="0" y="2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53" name="Rectangle 2617"/>
            <p:cNvSpPr>
              <a:spLocks noChangeArrowheads="1"/>
            </p:cNvSpPr>
            <p:nvPr/>
          </p:nvSpPr>
          <p:spPr bwMode="auto">
            <a:xfrm>
              <a:off x="-239712" y="1081087"/>
              <a:ext cx="1635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54" name="Freeform 2618"/>
            <p:cNvSpPr>
              <a:spLocks noEditPoints="1"/>
            </p:cNvSpPr>
            <p:nvPr/>
          </p:nvSpPr>
          <p:spPr bwMode="auto">
            <a:xfrm>
              <a:off x="-180974" y="892175"/>
              <a:ext cx="46038" cy="161925"/>
            </a:xfrm>
            <a:custGeom>
              <a:avLst/>
              <a:gdLst>
                <a:gd name="T0" fmla="*/ 14 w 14"/>
                <a:gd name="T1" fmla="*/ 4 h 50"/>
                <a:gd name="T2" fmla="*/ 0 w 14"/>
                <a:gd name="T3" fmla="*/ 5 h 50"/>
                <a:gd name="T4" fmla="*/ 0 w 14"/>
                <a:gd name="T5" fmla="*/ 0 h 50"/>
                <a:gd name="T6" fmla="*/ 14 w 14"/>
                <a:gd name="T7" fmla="*/ 2 h 50"/>
                <a:gd name="T8" fmla="*/ 0 w 14"/>
                <a:gd name="T9" fmla="*/ 0 h 50"/>
                <a:gd name="T10" fmla="*/ 14 w 14"/>
                <a:gd name="T11" fmla="*/ 7 h 50"/>
                <a:gd name="T12" fmla="*/ 0 w 14"/>
                <a:gd name="T13" fmla="*/ 9 h 50"/>
                <a:gd name="T14" fmla="*/ 0 w 14"/>
                <a:gd name="T15" fmla="*/ 11 h 50"/>
                <a:gd name="T16" fmla="*/ 14 w 14"/>
                <a:gd name="T17" fmla="*/ 12 h 50"/>
                <a:gd name="T18" fmla="*/ 0 w 14"/>
                <a:gd name="T19" fmla="*/ 11 h 50"/>
                <a:gd name="T20" fmla="*/ 14 w 14"/>
                <a:gd name="T21" fmla="*/ 14 h 50"/>
                <a:gd name="T22" fmla="*/ 0 w 14"/>
                <a:gd name="T23" fmla="*/ 16 h 50"/>
                <a:gd name="T24" fmla="*/ 0 w 14"/>
                <a:gd name="T25" fmla="*/ 17 h 50"/>
                <a:gd name="T26" fmla="*/ 14 w 14"/>
                <a:gd name="T27" fmla="*/ 19 h 50"/>
                <a:gd name="T28" fmla="*/ 0 w 14"/>
                <a:gd name="T29" fmla="*/ 17 h 50"/>
                <a:gd name="T30" fmla="*/ 14 w 14"/>
                <a:gd name="T31" fmla="*/ 21 h 50"/>
                <a:gd name="T32" fmla="*/ 0 w 14"/>
                <a:gd name="T33" fmla="*/ 22 h 50"/>
                <a:gd name="T34" fmla="*/ 0 w 14"/>
                <a:gd name="T35" fmla="*/ 24 h 50"/>
                <a:gd name="T36" fmla="*/ 14 w 14"/>
                <a:gd name="T37" fmla="*/ 26 h 50"/>
                <a:gd name="T38" fmla="*/ 0 w 14"/>
                <a:gd name="T39" fmla="*/ 24 h 50"/>
                <a:gd name="T40" fmla="*/ 14 w 14"/>
                <a:gd name="T41" fmla="*/ 28 h 50"/>
                <a:gd name="T42" fmla="*/ 0 w 14"/>
                <a:gd name="T43" fmla="*/ 29 h 50"/>
                <a:gd name="T44" fmla="*/ 0 w 14"/>
                <a:gd name="T45" fmla="*/ 31 h 50"/>
                <a:gd name="T46" fmla="*/ 14 w 14"/>
                <a:gd name="T47" fmla="*/ 33 h 50"/>
                <a:gd name="T48" fmla="*/ 0 w 14"/>
                <a:gd name="T49" fmla="*/ 31 h 50"/>
                <a:gd name="T50" fmla="*/ 14 w 14"/>
                <a:gd name="T51" fmla="*/ 35 h 50"/>
                <a:gd name="T52" fmla="*/ 0 w 14"/>
                <a:gd name="T53" fmla="*/ 36 h 50"/>
                <a:gd name="T54" fmla="*/ 0 w 14"/>
                <a:gd name="T55" fmla="*/ 38 h 50"/>
                <a:gd name="T56" fmla="*/ 14 w 14"/>
                <a:gd name="T57" fmla="*/ 40 h 50"/>
                <a:gd name="T58" fmla="*/ 0 w 14"/>
                <a:gd name="T59" fmla="*/ 38 h 50"/>
                <a:gd name="T60" fmla="*/ 14 w 14"/>
                <a:gd name="T61" fmla="*/ 42 h 50"/>
                <a:gd name="T62" fmla="*/ 0 w 14"/>
                <a:gd name="T63" fmla="*/ 43 h 50"/>
                <a:gd name="T64" fmla="*/ 0 w 14"/>
                <a:gd name="T65" fmla="*/ 45 h 50"/>
                <a:gd name="T66" fmla="*/ 14 w 14"/>
                <a:gd name="T67" fmla="*/ 47 h 50"/>
                <a:gd name="T68" fmla="*/ 0 w 14"/>
                <a:gd name="T69" fmla="*/ 45 h 50"/>
                <a:gd name="T70" fmla="*/ 14 w 14"/>
                <a:gd name="T71" fmla="*/ 48 h 50"/>
                <a:gd name="T72" fmla="*/ 0 w 14"/>
                <a:gd name="T73"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50">
                  <a:moveTo>
                    <a:pt x="0" y="4"/>
                  </a:moveTo>
                  <a:cubicBezTo>
                    <a:pt x="5" y="4"/>
                    <a:pt x="9" y="4"/>
                    <a:pt x="14" y="4"/>
                  </a:cubicBezTo>
                  <a:cubicBezTo>
                    <a:pt x="14" y="4"/>
                    <a:pt x="14" y="5"/>
                    <a:pt x="14" y="5"/>
                  </a:cubicBezTo>
                  <a:cubicBezTo>
                    <a:pt x="9" y="5"/>
                    <a:pt x="5" y="5"/>
                    <a:pt x="0" y="5"/>
                  </a:cubicBezTo>
                  <a:cubicBezTo>
                    <a:pt x="0" y="5"/>
                    <a:pt x="0" y="4"/>
                    <a:pt x="0" y="4"/>
                  </a:cubicBezTo>
                  <a:close/>
                  <a:moveTo>
                    <a:pt x="0" y="0"/>
                  </a:moveTo>
                  <a:cubicBezTo>
                    <a:pt x="14" y="0"/>
                    <a:pt x="14" y="0"/>
                    <a:pt x="14" y="0"/>
                  </a:cubicBezTo>
                  <a:cubicBezTo>
                    <a:pt x="14" y="2"/>
                    <a:pt x="14" y="2"/>
                    <a:pt x="14" y="2"/>
                  </a:cubicBezTo>
                  <a:cubicBezTo>
                    <a:pt x="0" y="2"/>
                    <a:pt x="0" y="2"/>
                    <a:pt x="0" y="2"/>
                  </a:cubicBezTo>
                  <a:cubicBezTo>
                    <a:pt x="0" y="0"/>
                    <a:pt x="0" y="0"/>
                    <a:pt x="0" y="0"/>
                  </a:cubicBezTo>
                  <a:close/>
                  <a:moveTo>
                    <a:pt x="0" y="7"/>
                  </a:moveTo>
                  <a:cubicBezTo>
                    <a:pt x="5" y="7"/>
                    <a:pt x="9" y="7"/>
                    <a:pt x="14" y="7"/>
                  </a:cubicBezTo>
                  <a:cubicBezTo>
                    <a:pt x="14" y="8"/>
                    <a:pt x="14" y="8"/>
                    <a:pt x="14" y="9"/>
                  </a:cubicBezTo>
                  <a:cubicBezTo>
                    <a:pt x="9" y="9"/>
                    <a:pt x="5" y="9"/>
                    <a:pt x="0" y="9"/>
                  </a:cubicBezTo>
                  <a:cubicBezTo>
                    <a:pt x="0" y="8"/>
                    <a:pt x="0" y="8"/>
                    <a:pt x="0" y="7"/>
                  </a:cubicBezTo>
                  <a:close/>
                  <a:moveTo>
                    <a:pt x="0" y="11"/>
                  </a:moveTo>
                  <a:cubicBezTo>
                    <a:pt x="5" y="11"/>
                    <a:pt x="9" y="11"/>
                    <a:pt x="14" y="11"/>
                  </a:cubicBezTo>
                  <a:cubicBezTo>
                    <a:pt x="14" y="11"/>
                    <a:pt x="14" y="12"/>
                    <a:pt x="14" y="12"/>
                  </a:cubicBezTo>
                  <a:cubicBezTo>
                    <a:pt x="9" y="12"/>
                    <a:pt x="5" y="12"/>
                    <a:pt x="0" y="12"/>
                  </a:cubicBezTo>
                  <a:cubicBezTo>
                    <a:pt x="0" y="12"/>
                    <a:pt x="0" y="11"/>
                    <a:pt x="0" y="11"/>
                  </a:cubicBezTo>
                  <a:close/>
                  <a:moveTo>
                    <a:pt x="0" y="14"/>
                  </a:moveTo>
                  <a:cubicBezTo>
                    <a:pt x="5" y="14"/>
                    <a:pt x="9" y="14"/>
                    <a:pt x="14" y="14"/>
                  </a:cubicBezTo>
                  <a:cubicBezTo>
                    <a:pt x="14" y="15"/>
                    <a:pt x="14" y="15"/>
                    <a:pt x="14" y="16"/>
                  </a:cubicBezTo>
                  <a:cubicBezTo>
                    <a:pt x="9" y="16"/>
                    <a:pt x="5" y="16"/>
                    <a:pt x="0" y="16"/>
                  </a:cubicBezTo>
                  <a:cubicBezTo>
                    <a:pt x="0" y="15"/>
                    <a:pt x="0" y="15"/>
                    <a:pt x="0" y="14"/>
                  </a:cubicBezTo>
                  <a:close/>
                  <a:moveTo>
                    <a:pt x="0" y="17"/>
                  </a:moveTo>
                  <a:cubicBezTo>
                    <a:pt x="5" y="17"/>
                    <a:pt x="9" y="17"/>
                    <a:pt x="14" y="17"/>
                  </a:cubicBezTo>
                  <a:cubicBezTo>
                    <a:pt x="14" y="18"/>
                    <a:pt x="14" y="19"/>
                    <a:pt x="14" y="19"/>
                  </a:cubicBezTo>
                  <a:cubicBezTo>
                    <a:pt x="9" y="19"/>
                    <a:pt x="5" y="19"/>
                    <a:pt x="0" y="19"/>
                  </a:cubicBezTo>
                  <a:cubicBezTo>
                    <a:pt x="0" y="19"/>
                    <a:pt x="0" y="18"/>
                    <a:pt x="0" y="17"/>
                  </a:cubicBezTo>
                  <a:close/>
                  <a:moveTo>
                    <a:pt x="0" y="21"/>
                  </a:moveTo>
                  <a:cubicBezTo>
                    <a:pt x="5" y="21"/>
                    <a:pt x="9" y="21"/>
                    <a:pt x="14" y="21"/>
                  </a:cubicBezTo>
                  <a:cubicBezTo>
                    <a:pt x="14" y="21"/>
                    <a:pt x="14" y="22"/>
                    <a:pt x="14" y="22"/>
                  </a:cubicBezTo>
                  <a:cubicBezTo>
                    <a:pt x="9" y="22"/>
                    <a:pt x="5" y="22"/>
                    <a:pt x="0" y="22"/>
                  </a:cubicBezTo>
                  <a:cubicBezTo>
                    <a:pt x="0" y="22"/>
                    <a:pt x="0" y="21"/>
                    <a:pt x="0" y="21"/>
                  </a:cubicBezTo>
                  <a:close/>
                  <a:moveTo>
                    <a:pt x="0" y="24"/>
                  </a:moveTo>
                  <a:cubicBezTo>
                    <a:pt x="5" y="24"/>
                    <a:pt x="9" y="24"/>
                    <a:pt x="14" y="24"/>
                  </a:cubicBezTo>
                  <a:cubicBezTo>
                    <a:pt x="14" y="25"/>
                    <a:pt x="14" y="25"/>
                    <a:pt x="14" y="26"/>
                  </a:cubicBezTo>
                  <a:cubicBezTo>
                    <a:pt x="9" y="26"/>
                    <a:pt x="5" y="26"/>
                    <a:pt x="0" y="26"/>
                  </a:cubicBezTo>
                  <a:cubicBezTo>
                    <a:pt x="0" y="25"/>
                    <a:pt x="0" y="25"/>
                    <a:pt x="0" y="24"/>
                  </a:cubicBezTo>
                  <a:close/>
                  <a:moveTo>
                    <a:pt x="0" y="28"/>
                  </a:moveTo>
                  <a:cubicBezTo>
                    <a:pt x="5" y="28"/>
                    <a:pt x="9" y="28"/>
                    <a:pt x="14" y="28"/>
                  </a:cubicBezTo>
                  <a:cubicBezTo>
                    <a:pt x="14" y="28"/>
                    <a:pt x="14" y="29"/>
                    <a:pt x="14" y="29"/>
                  </a:cubicBezTo>
                  <a:cubicBezTo>
                    <a:pt x="9" y="29"/>
                    <a:pt x="5" y="29"/>
                    <a:pt x="0" y="29"/>
                  </a:cubicBezTo>
                  <a:cubicBezTo>
                    <a:pt x="0" y="29"/>
                    <a:pt x="0" y="28"/>
                    <a:pt x="0" y="28"/>
                  </a:cubicBezTo>
                  <a:close/>
                  <a:moveTo>
                    <a:pt x="0" y="31"/>
                  </a:moveTo>
                  <a:cubicBezTo>
                    <a:pt x="5" y="31"/>
                    <a:pt x="9" y="31"/>
                    <a:pt x="14" y="31"/>
                  </a:cubicBezTo>
                  <a:cubicBezTo>
                    <a:pt x="14" y="32"/>
                    <a:pt x="14" y="32"/>
                    <a:pt x="14" y="33"/>
                  </a:cubicBezTo>
                  <a:cubicBezTo>
                    <a:pt x="9" y="33"/>
                    <a:pt x="5" y="33"/>
                    <a:pt x="0" y="33"/>
                  </a:cubicBezTo>
                  <a:cubicBezTo>
                    <a:pt x="0" y="32"/>
                    <a:pt x="0" y="32"/>
                    <a:pt x="0" y="31"/>
                  </a:cubicBezTo>
                  <a:close/>
                  <a:moveTo>
                    <a:pt x="0" y="35"/>
                  </a:moveTo>
                  <a:cubicBezTo>
                    <a:pt x="5" y="35"/>
                    <a:pt x="9" y="35"/>
                    <a:pt x="14" y="35"/>
                  </a:cubicBezTo>
                  <a:cubicBezTo>
                    <a:pt x="14" y="35"/>
                    <a:pt x="14" y="36"/>
                    <a:pt x="14" y="36"/>
                  </a:cubicBezTo>
                  <a:cubicBezTo>
                    <a:pt x="9" y="36"/>
                    <a:pt x="5" y="36"/>
                    <a:pt x="0" y="36"/>
                  </a:cubicBezTo>
                  <a:cubicBezTo>
                    <a:pt x="0" y="36"/>
                    <a:pt x="0" y="35"/>
                    <a:pt x="0" y="35"/>
                  </a:cubicBezTo>
                  <a:close/>
                  <a:moveTo>
                    <a:pt x="0" y="38"/>
                  </a:moveTo>
                  <a:cubicBezTo>
                    <a:pt x="5" y="38"/>
                    <a:pt x="9" y="38"/>
                    <a:pt x="14" y="38"/>
                  </a:cubicBezTo>
                  <a:cubicBezTo>
                    <a:pt x="14" y="39"/>
                    <a:pt x="14" y="39"/>
                    <a:pt x="14" y="40"/>
                  </a:cubicBezTo>
                  <a:cubicBezTo>
                    <a:pt x="9" y="40"/>
                    <a:pt x="5" y="40"/>
                    <a:pt x="0" y="40"/>
                  </a:cubicBezTo>
                  <a:cubicBezTo>
                    <a:pt x="0" y="39"/>
                    <a:pt x="0" y="39"/>
                    <a:pt x="0" y="38"/>
                  </a:cubicBezTo>
                  <a:close/>
                  <a:moveTo>
                    <a:pt x="0" y="42"/>
                  </a:moveTo>
                  <a:cubicBezTo>
                    <a:pt x="5" y="42"/>
                    <a:pt x="9" y="42"/>
                    <a:pt x="14" y="42"/>
                  </a:cubicBezTo>
                  <a:cubicBezTo>
                    <a:pt x="14" y="42"/>
                    <a:pt x="14" y="43"/>
                    <a:pt x="14" y="43"/>
                  </a:cubicBezTo>
                  <a:cubicBezTo>
                    <a:pt x="9" y="43"/>
                    <a:pt x="5" y="43"/>
                    <a:pt x="0" y="43"/>
                  </a:cubicBezTo>
                  <a:cubicBezTo>
                    <a:pt x="0" y="43"/>
                    <a:pt x="0" y="42"/>
                    <a:pt x="0" y="42"/>
                  </a:cubicBezTo>
                  <a:close/>
                  <a:moveTo>
                    <a:pt x="0" y="45"/>
                  </a:moveTo>
                  <a:cubicBezTo>
                    <a:pt x="5" y="45"/>
                    <a:pt x="9" y="45"/>
                    <a:pt x="14" y="45"/>
                  </a:cubicBezTo>
                  <a:cubicBezTo>
                    <a:pt x="14" y="45"/>
                    <a:pt x="14" y="46"/>
                    <a:pt x="14" y="47"/>
                  </a:cubicBezTo>
                  <a:cubicBezTo>
                    <a:pt x="9" y="47"/>
                    <a:pt x="5" y="47"/>
                    <a:pt x="0" y="47"/>
                  </a:cubicBezTo>
                  <a:cubicBezTo>
                    <a:pt x="0" y="46"/>
                    <a:pt x="0" y="45"/>
                    <a:pt x="0" y="45"/>
                  </a:cubicBezTo>
                  <a:close/>
                  <a:moveTo>
                    <a:pt x="0" y="48"/>
                  </a:moveTo>
                  <a:cubicBezTo>
                    <a:pt x="14" y="48"/>
                    <a:pt x="14" y="48"/>
                    <a:pt x="14" y="48"/>
                  </a:cubicBezTo>
                  <a:cubicBezTo>
                    <a:pt x="14" y="50"/>
                    <a:pt x="14" y="50"/>
                    <a:pt x="14" y="50"/>
                  </a:cubicBezTo>
                  <a:cubicBezTo>
                    <a:pt x="0" y="50"/>
                    <a:pt x="0" y="50"/>
                    <a:pt x="0" y="50"/>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55" name="Freeform 2619"/>
            <p:cNvSpPr/>
            <p:nvPr/>
          </p:nvSpPr>
          <p:spPr bwMode="auto">
            <a:xfrm>
              <a:off x="-2732087" y="660400"/>
              <a:ext cx="123825" cy="495300"/>
            </a:xfrm>
            <a:custGeom>
              <a:avLst/>
              <a:gdLst>
                <a:gd name="T0" fmla="*/ 78 w 78"/>
                <a:gd name="T1" fmla="*/ 312 h 312"/>
                <a:gd name="T2" fmla="*/ 64 w 78"/>
                <a:gd name="T3" fmla="*/ 312 h 312"/>
                <a:gd name="T4" fmla="*/ 52 w 78"/>
                <a:gd name="T5" fmla="*/ 312 h 312"/>
                <a:gd name="T6" fmla="*/ 0 w 78"/>
                <a:gd name="T7" fmla="*/ 312 h 312"/>
                <a:gd name="T8" fmla="*/ 0 w 78"/>
                <a:gd name="T9" fmla="*/ 109 h 312"/>
                <a:gd name="T10" fmla="*/ 13 w 78"/>
                <a:gd name="T11" fmla="*/ 105 h 312"/>
                <a:gd name="T12" fmla="*/ 13 w 78"/>
                <a:gd name="T13" fmla="*/ 51 h 312"/>
                <a:gd name="T14" fmla="*/ 17 w 78"/>
                <a:gd name="T15" fmla="*/ 49 h 312"/>
                <a:gd name="T16" fmla="*/ 17 w 78"/>
                <a:gd name="T17" fmla="*/ 10 h 312"/>
                <a:gd name="T18" fmla="*/ 47 w 78"/>
                <a:gd name="T19" fmla="*/ 0 h 312"/>
                <a:gd name="T20" fmla="*/ 47 w 78"/>
                <a:gd name="T21" fmla="*/ 39 h 312"/>
                <a:gd name="T22" fmla="*/ 52 w 78"/>
                <a:gd name="T23" fmla="*/ 37 h 312"/>
                <a:gd name="T24" fmla="*/ 52 w 78"/>
                <a:gd name="T25" fmla="*/ 94 h 312"/>
                <a:gd name="T26" fmla="*/ 64 w 78"/>
                <a:gd name="T27" fmla="*/ 90 h 312"/>
                <a:gd name="T28" fmla="*/ 64 w 78"/>
                <a:gd name="T29" fmla="*/ 177 h 312"/>
                <a:gd name="T30" fmla="*/ 78 w 78"/>
                <a:gd name="T31" fmla="*/ 177 h 312"/>
                <a:gd name="T32" fmla="*/ 78 w 78"/>
                <a:gd name="T33" fmla="*/ 31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312">
                  <a:moveTo>
                    <a:pt x="78" y="312"/>
                  </a:moveTo>
                  <a:lnTo>
                    <a:pt x="64" y="312"/>
                  </a:lnTo>
                  <a:lnTo>
                    <a:pt x="52" y="312"/>
                  </a:lnTo>
                  <a:lnTo>
                    <a:pt x="0" y="312"/>
                  </a:lnTo>
                  <a:lnTo>
                    <a:pt x="0" y="109"/>
                  </a:lnTo>
                  <a:lnTo>
                    <a:pt x="13" y="105"/>
                  </a:lnTo>
                  <a:lnTo>
                    <a:pt x="13" y="51"/>
                  </a:lnTo>
                  <a:lnTo>
                    <a:pt x="17" y="49"/>
                  </a:lnTo>
                  <a:lnTo>
                    <a:pt x="17" y="10"/>
                  </a:lnTo>
                  <a:lnTo>
                    <a:pt x="47" y="0"/>
                  </a:lnTo>
                  <a:lnTo>
                    <a:pt x="47" y="39"/>
                  </a:lnTo>
                  <a:lnTo>
                    <a:pt x="52" y="37"/>
                  </a:lnTo>
                  <a:lnTo>
                    <a:pt x="52" y="94"/>
                  </a:lnTo>
                  <a:lnTo>
                    <a:pt x="64" y="90"/>
                  </a:lnTo>
                  <a:lnTo>
                    <a:pt x="64" y="177"/>
                  </a:lnTo>
                  <a:lnTo>
                    <a:pt x="78" y="177"/>
                  </a:lnTo>
                  <a:lnTo>
                    <a:pt x="78" y="3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56" name="Rectangle 2620"/>
            <p:cNvSpPr>
              <a:spLocks noChangeArrowheads="1"/>
            </p:cNvSpPr>
            <p:nvPr/>
          </p:nvSpPr>
          <p:spPr bwMode="auto">
            <a:xfrm>
              <a:off x="-2800349" y="901700"/>
              <a:ext cx="74613" cy="254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57" name="Freeform 2621"/>
            <p:cNvSpPr>
              <a:spLocks noEditPoints="1"/>
            </p:cNvSpPr>
            <p:nvPr/>
          </p:nvSpPr>
          <p:spPr bwMode="auto">
            <a:xfrm>
              <a:off x="-2936874" y="758825"/>
              <a:ext cx="176213" cy="396875"/>
            </a:xfrm>
            <a:custGeom>
              <a:avLst/>
              <a:gdLst>
                <a:gd name="T0" fmla="*/ 33 w 54"/>
                <a:gd name="T1" fmla="*/ 21 h 122"/>
                <a:gd name="T2" fmla="*/ 27 w 54"/>
                <a:gd name="T3" fmla="*/ 14 h 122"/>
                <a:gd name="T4" fmla="*/ 15 w 54"/>
                <a:gd name="T5" fmla="*/ 52 h 122"/>
                <a:gd name="T6" fmla="*/ 19 w 54"/>
                <a:gd name="T7" fmla="*/ 58 h 122"/>
                <a:gd name="T8" fmla="*/ 15 w 54"/>
                <a:gd name="T9" fmla="*/ 60 h 122"/>
                <a:gd name="T10" fmla="*/ 15 w 54"/>
                <a:gd name="T11" fmla="*/ 75 h 122"/>
                <a:gd name="T12" fmla="*/ 19 w 54"/>
                <a:gd name="T13" fmla="*/ 77 h 122"/>
                <a:gd name="T14" fmla="*/ 24 w 54"/>
                <a:gd name="T15" fmla="*/ 102 h 122"/>
                <a:gd name="T16" fmla="*/ 32 w 54"/>
                <a:gd name="T17" fmla="*/ 104 h 122"/>
                <a:gd name="T18" fmla="*/ 20 w 54"/>
                <a:gd name="T19" fmla="*/ 97 h 122"/>
                <a:gd name="T20" fmla="*/ 28 w 54"/>
                <a:gd name="T21" fmla="*/ 100 h 122"/>
                <a:gd name="T22" fmla="*/ 27 w 54"/>
                <a:gd name="T23" fmla="*/ 93 h 122"/>
                <a:gd name="T24" fmla="*/ 33 w 54"/>
                <a:gd name="T25" fmla="*/ 93 h 122"/>
                <a:gd name="T26" fmla="*/ 23 w 54"/>
                <a:gd name="T27" fmla="*/ 91 h 122"/>
                <a:gd name="T28" fmla="*/ 28 w 54"/>
                <a:gd name="T29" fmla="*/ 89 h 122"/>
                <a:gd name="T30" fmla="*/ 20 w 54"/>
                <a:gd name="T31" fmla="*/ 87 h 122"/>
                <a:gd name="T32" fmla="*/ 27 w 54"/>
                <a:gd name="T33" fmla="*/ 85 h 122"/>
                <a:gd name="T34" fmla="*/ 33 w 54"/>
                <a:gd name="T35" fmla="*/ 85 h 122"/>
                <a:gd name="T36" fmla="*/ 23 w 54"/>
                <a:gd name="T37" fmla="*/ 83 h 122"/>
                <a:gd name="T38" fmla="*/ 24 w 54"/>
                <a:gd name="T39" fmla="*/ 81 h 122"/>
                <a:gd name="T40" fmla="*/ 20 w 54"/>
                <a:gd name="T41" fmla="*/ 79 h 122"/>
                <a:gd name="T42" fmla="*/ 32 w 54"/>
                <a:gd name="T43" fmla="*/ 77 h 122"/>
                <a:gd name="T44" fmla="*/ 37 w 54"/>
                <a:gd name="T45" fmla="*/ 73 h 122"/>
                <a:gd name="T46" fmla="*/ 23 w 54"/>
                <a:gd name="T47" fmla="*/ 75 h 122"/>
                <a:gd name="T48" fmla="*/ 24 w 54"/>
                <a:gd name="T49" fmla="*/ 73 h 122"/>
                <a:gd name="T50" fmla="*/ 37 w 54"/>
                <a:gd name="T51" fmla="*/ 71 h 122"/>
                <a:gd name="T52" fmla="*/ 23 w 54"/>
                <a:gd name="T53" fmla="*/ 68 h 122"/>
                <a:gd name="T54" fmla="*/ 28 w 54"/>
                <a:gd name="T55" fmla="*/ 68 h 122"/>
                <a:gd name="T56" fmla="*/ 36 w 54"/>
                <a:gd name="T57" fmla="*/ 71 h 122"/>
                <a:gd name="T58" fmla="*/ 37 w 54"/>
                <a:gd name="T59" fmla="*/ 64 h 122"/>
                <a:gd name="T60" fmla="*/ 28 w 54"/>
                <a:gd name="T61" fmla="*/ 66 h 122"/>
                <a:gd name="T62" fmla="*/ 36 w 54"/>
                <a:gd name="T63" fmla="*/ 64 h 122"/>
                <a:gd name="T64" fmla="*/ 20 w 54"/>
                <a:gd name="T65" fmla="*/ 60 h 122"/>
                <a:gd name="T66" fmla="*/ 32 w 54"/>
                <a:gd name="T67" fmla="*/ 62 h 122"/>
                <a:gd name="T68" fmla="*/ 33 w 54"/>
                <a:gd name="T69" fmla="*/ 60 h 122"/>
                <a:gd name="T70" fmla="*/ 20 w 54"/>
                <a:gd name="T71" fmla="*/ 58 h 122"/>
                <a:gd name="T72" fmla="*/ 27 w 54"/>
                <a:gd name="T73" fmla="*/ 56 h 122"/>
                <a:gd name="T74" fmla="*/ 37 w 54"/>
                <a:gd name="T75" fmla="*/ 52 h 122"/>
                <a:gd name="T76" fmla="*/ 23 w 54"/>
                <a:gd name="T77" fmla="*/ 54 h 122"/>
                <a:gd name="T78" fmla="*/ 24 w 54"/>
                <a:gd name="T79" fmla="*/ 52 h 122"/>
                <a:gd name="T80" fmla="*/ 33 w 54"/>
                <a:gd name="T81" fmla="*/ 54 h 122"/>
                <a:gd name="T82" fmla="*/ 40 w 54"/>
                <a:gd name="T83" fmla="*/ 48 h 122"/>
                <a:gd name="T84" fmla="*/ 24 w 54"/>
                <a:gd name="T85" fmla="*/ 48 h 122"/>
                <a:gd name="T86" fmla="*/ 32 w 54"/>
                <a:gd name="T87" fmla="*/ 50 h 122"/>
                <a:gd name="T88" fmla="*/ 33 w 54"/>
                <a:gd name="T89" fmla="*/ 48 h 122"/>
                <a:gd name="T90" fmla="*/ 20 w 54"/>
                <a:gd name="T91" fmla="*/ 46 h 122"/>
                <a:gd name="T92" fmla="*/ 27 w 54"/>
                <a:gd name="T93" fmla="*/ 44 h 122"/>
                <a:gd name="T94" fmla="*/ 33 w 54"/>
                <a:gd name="T95" fmla="*/ 44 h 122"/>
                <a:gd name="T96" fmla="*/ 40 w 54"/>
                <a:gd name="T97" fmla="*/ 42 h 122"/>
                <a:gd name="T98" fmla="*/ 20 w 54"/>
                <a:gd name="T99" fmla="*/ 39 h 122"/>
                <a:gd name="T100" fmla="*/ 33 w 54"/>
                <a:gd name="T101" fmla="*/ 42 h 122"/>
                <a:gd name="T102" fmla="*/ 23 w 54"/>
                <a:gd name="T103" fmla="*/ 35 h 122"/>
                <a:gd name="T104" fmla="*/ 33 w 54"/>
                <a:gd name="T105" fmla="*/ 35 h 122"/>
                <a:gd name="T106" fmla="*/ 23 w 54"/>
                <a:gd name="T107" fmla="*/ 33 h 122"/>
                <a:gd name="T108" fmla="*/ 24 w 54"/>
                <a:gd name="T109" fmla="*/ 31 h 122"/>
                <a:gd name="T110" fmla="*/ 24 w 54"/>
                <a:gd name="T111" fmla="*/ 29 h 122"/>
                <a:gd name="T112" fmla="*/ 32 w 54"/>
                <a:gd name="T113" fmla="*/ 27 h 122"/>
                <a:gd name="T114" fmla="*/ 24 w 54"/>
                <a:gd name="T115" fmla="*/ 23 h 122"/>
                <a:gd name="T116" fmla="*/ 32 w 54"/>
                <a:gd name="T117" fmla="*/ 25 h 122"/>
                <a:gd name="T118" fmla="*/ 33 w 54"/>
                <a:gd name="T119" fmla="*/ 2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4" h="122">
                  <a:moveTo>
                    <a:pt x="41" y="122"/>
                  </a:moveTo>
                  <a:cubicBezTo>
                    <a:pt x="37" y="122"/>
                    <a:pt x="19" y="122"/>
                    <a:pt x="15" y="122"/>
                  </a:cubicBezTo>
                  <a:cubicBezTo>
                    <a:pt x="0" y="83"/>
                    <a:pt x="12" y="42"/>
                    <a:pt x="24" y="0"/>
                  </a:cubicBezTo>
                  <a:cubicBezTo>
                    <a:pt x="27" y="0"/>
                    <a:pt x="31" y="0"/>
                    <a:pt x="34" y="0"/>
                  </a:cubicBezTo>
                  <a:cubicBezTo>
                    <a:pt x="46" y="41"/>
                    <a:pt x="54" y="81"/>
                    <a:pt x="41" y="122"/>
                  </a:cubicBezTo>
                  <a:close/>
                  <a:moveTo>
                    <a:pt x="33" y="19"/>
                  </a:moveTo>
                  <a:cubicBezTo>
                    <a:pt x="33" y="19"/>
                    <a:pt x="33" y="20"/>
                    <a:pt x="33" y="21"/>
                  </a:cubicBezTo>
                  <a:cubicBezTo>
                    <a:pt x="34" y="21"/>
                    <a:pt x="35" y="21"/>
                    <a:pt x="36" y="21"/>
                  </a:cubicBezTo>
                  <a:cubicBezTo>
                    <a:pt x="36" y="20"/>
                    <a:pt x="36" y="19"/>
                    <a:pt x="36" y="19"/>
                  </a:cubicBezTo>
                  <a:cubicBezTo>
                    <a:pt x="35" y="19"/>
                    <a:pt x="34" y="19"/>
                    <a:pt x="33" y="19"/>
                  </a:cubicBezTo>
                  <a:close/>
                  <a:moveTo>
                    <a:pt x="24" y="14"/>
                  </a:moveTo>
                  <a:cubicBezTo>
                    <a:pt x="24" y="15"/>
                    <a:pt x="24" y="16"/>
                    <a:pt x="24" y="17"/>
                  </a:cubicBezTo>
                  <a:cubicBezTo>
                    <a:pt x="25" y="17"/>
                    <a:pt x="26" y="17"/>
                    <a:pt x="27" y="17"/>
                  </a:cubicBezTo>
                  <a:cubicBezTo>
                    <a:pt x="27" y="16"/>
                    <a:pt x="27" y="15"/>
                    <a:pt x="27" y="14"/>
                  </a:cubicBezTo>
                  <a:cubicBezTo>
                    <a:pt x="26" y="14"/>
                    <a:pt x="25" y="14"/>
                    <a:pt x="24" y="14"/>
                  </a:cubicBezTo>
                  <a:close/>
                  <a:moveTo>
                    <a:pt x="28" y="14"/>
                  </a:moveTo>
                  <a:cubicBezTo>
                    <a:pt x="28" y="15"/>
                    <a:pt x="28" y="16"/>
                    <a:pt x="28" y="17"/>
                  </a:cubicBezTo>
                  <a:cubicBezTo>
                    <a:pt x="29" y="17"/>
                    <a:pt x="31" y="17"/>
                    <a:pt x="32" y="17"/>
                  </a:cubicBezTo>
                  <a:cubicBezTo>
                    <a:pt x="32" y="16"/>
                    <a:pt x="32" y="15"/>
                    <a:pt x="32" y="14"/>
                  </a:cubicBezTo>
                  <a:cubicBezTo>
                    <a:pt x="31" y="14"/>
                    <a:pt x="29" y="14"/>
                    <a:pt x="28" y="14"/>
                  </a:cubicBezTo>
                  <a:close/>
                  <a:moveTo>
                    <a:pt x="15" y="52"/>
                  </a:moveTo>
                  <a:cubicBezTo>
                    <a:pt x="15" y="53"/>
                    <a:pt x="15" y="53"/>
                    <a:pt x="15" y="54"/>
                  </a:cubicBezTo>
                  <a:cubicBezTo>
                    <a:pt x="17" y="54"/>
                    <a:pt x="18" y="54"/>
                    <a:pt x="19" y="54"/>
                  </a:cubicBezTo>
                  <a:cubicBezTo>
                    <a:pt x="19" y="53"/>
                    <a:pt x="19" y="53"/>
                    <a:pt x="19" y="52"/>
                  </a:cubicBezTo>
                  <a:cubicBezTo>
                    <a:pt x="18" y="52"/>
                    <a:pt x="17" y="52"/>
                    <a:pt x="15" y="52"/>
                  </a:cubicBezTo>
                  <a:close/>
                  <a:moveTo>
                    <a:pt x="15" y="56"/>
                  </a:moveTo>
                  <a:cubicBezTo>
                    <a:pt x="15" y="57"/>
                    <a:pt x="15" y="57"/>
                    <a:pt x="15" y="58"/>
                  </a:cubicBezTo>
                  <a:cubicBezTo>
                    <a:pt x="17" y="58"/>
                    <a:pt x="18" y="58"/>
                    <a:pt x="19" y="58"/>
                  </a:cubicBezTo>
                  <a:cubicBezTo>
                    <a:pt x="19" y="57"/>
                    <a:pt x="19" y="57"/>
                    <a:pt x="19" y="56"/>
                  </a:cubicBezTo>
                  <a:cubicBezTo>
                    <a:pt x="18" y="56"/>
                    <a:pt x="17" y="56"/>
                    <a:pt x="15" y="56"/>
                  </a:cubicBezTo>
                  <a:close/>
                  <a:moveTo>
                    <a:pt x="15" y="60"/>
                  </a:moveTo>
                  <a:cubicBezTo>
                    <a:pt x="15" y="61"/>
                    <a:pt x="15" y="62"/>
                    <a:pt x="15" y="62"/>
                  </a:cubicBezTo>
                  <a:cubicBezTo>
                    <a:pt x="17" y="62"/>
                    <a:pt x="18" y="62"/>
                    <a:pt x="19" y="62"/>
                  </a:cubicBezTo>
                  <a:cubicBezTo>
                    <a:pt x="19" y="62"/>
                    <a:pt x="19" y="61"/>
                    <a:pt x="19" y="60"/>
                  </a:cubicBezTo>
                  <a:cubicBezTo>
                    <a:pt x="18" y="60"/>
                    <a:pt x="17" y="60"/>
                    <a:pt x="15" y="60"/>
                  </a:cubicBezTo>
                  <a:close/>
                  <a:moveTo>
                    <a:pt x="15" y="64"/>
                  </a:moveTo>
                  <a:cubicBezTo>
                    <a:pt x="15" y="65"/>
                    <a:pt x="15" y="66"/>
                    <a:pt x="15" y="66"/>
                  </a:cubicBezTo>
                  <a:cubicBezTo>
                    <a:pt x="17" y="66"/>
                    <a:pt x="18" y="66"/>
                    <a:pt x="19" y="66"/>
                  </a:cubicBezTo>
                  <a:cubicBezTo>
                    <a:pt x="19" y="66"/>
                    <a:pt x="19" y="65"/>
                    <a:pt x="19" y="64"/>
                  </a:cubicBezTo>
                  <a:cubicBezTo>
                    <a:pt x="18" y="64"/>
                    <a:pt x="17" y="64"/>
                    <a:pt x="15" y="64"/>
                  </a:cubicBezTo>
                  <a:close/>
                  <a:moveTo>
                    <a:pt x="15" y="73"/>
                  </a:moveTo>
                  <a:cubicBezTo>
                    <a:pt x="15" y="73"/>
                    <a:pt x="15" y="74"/>
                    <a:pt x="15" y="75"/>
                  </a:cubicBezTo>
                  <a:cubicBezTo>
                    <a:pt x="17" y="75"/>
                    <a:pt x="18" y="75"/>
                    <a:pt x="19" y="75"/>
                  </a:cubicBezTo>
                  <a:cubicBezTo>
                    <a:pt x="19" y="74"/>
                    <a:pt x="19" y="73"/>
                    <a:pt x="19" y="73"/>
                  </a:cubicBezTo>
                  <a:cubicBezTo>
                    <a:pt x="18" y="73"/>
                    <a:pt x="17" y="73"/>
                    <a:pt x="15" y="73"/>
                  </a:cubicBezTo>
                  <a:close/>
                  <a:moveTo>
                    <a:pt x="15" y="77"/>
                  </a:moveTo>
                  <a:cubicBezTo>
                    <a:pt x="15" y="77"/>
                    <a:pt x="15" y="78"/>
                    <a:pt x="15" y="79"/>
                  </a:cubicBezTo>
                  <a:cubicBezTo>
                    <a:pt x="17" y="79"/>
                    <a:pt x="18" y="79"/>
                    <a:pt x="19" y="79"/>
                  </a:cubicBezTo>
                  <a:cubicBezTo>
                    <a:pt x="19" y="78"/>
                    <a:pt x="19" y="77"/>
                    <a:pt x="19" y="77"/>
                  </a:cubicBezTo>
                  <a:cubicBezTo>
                    <a:pt x="18" y="77"/>
                    <a:pt x="17" y="77"/>
                    <a:pt x="15" y="77"/>
                  </a:cubicBezTo>
                  <a:close/>
                  <a:moveTo>
                    <a:pt x="20" y="102"/>
                  </a:moveTo>
                  <a:cubicBezTo>
                    <a:pt x="20" y="102"/>
                    <a:pt x="20" y="103"/>
                    <a:pt x="20" y="104"/>
                  </a:cubicBezTo>
                  <a:cubicBezTo>
                    <a:pt x="21" y="104"/>
                    <a:pt x="22" y="104"/>
                    <a:pt x="23" y="104"/>
                  </a:cubicBezTo>
                  <a:cubicBezTo>
                    <a:pt x="23" y="103"/>
                    <a:pt x="23" y="102"/>
                    <a:pt x="23" y="102"/>
                  </a:cubicBezTo>
                  <a:cubicBezTo>
                    <a:pt x="22" y="102"/>
                    <a:pt x="21" y="102"/>
                    <a:pt x="20" y="102"/>
                  </a:cubicBezTo>
                  <a:close/>
                  <a:moveTo>
                    <a:pt x="24" y="102"/>
                  </a:moveTo>
                  <a:cubicBezTo>
                    <a:pt x="24" y="102"/>
                    <a:pt x="24" y="103"/>
                    <a:pt x="24" y="104"/>
                  </a:cubicBezTo>
                  <a:cubicBezTo>
                    <a:pt x="25" y="104"/>
                    <a:pt x="26" y="104"/>
                    <a:pt x="27" y="104"/>
                  </a:cubicBezTo>
                  <a:cubicBezTo>
                    <a:pt x="27" y="103"/>
                    <a:pt x="27" y="102"/>
                    <a:pt x="27" y="102"/>
                  </a:cubicBezTo>
                  <a:cubicBezTo>
                    <a:pt x="26" y="102"/>
                    <a:pt x="25" y="102"/>
                    <a:pt x="24" y="102"/>
                  </a:cubicBezTo>
                  <a:close/>
                  <a:moveTo>
                    <a:pt x="28" y="102"/>
                  </a:moveTo>
                  <a:cubicBezTo>
                    <a:pt x="28" y="102"/>
                    <a:pt x="28" y="103"/>
                    <a:pt x="28" y="104"/>
                  </a:cubicBezTo>
                  <a:cubicBezTo>
                    <a:pt x="29" y="104"/>
                    <a:pt x="31" y="104"/>
                    <a:pt x="32" y="104"/>
                  </a:cubicBezTo>
                  <a:cubicBezTo>
                    <a:pt x="32" y="103"/>
                    <a:pt x="32" y="102"/>
                    <a:pt x="32" y="102"/>
                  </a:cubicBezTo>
                  <a:cubicBezTo>
                    <a:pt x="31" y="102"/>
                    <a:pt x="29" y="102"/>
                    <a:pt x="28" y="102"/>
                  </a:cubicBezTo>
                  <a:close/>
                  <a:moveTo>
                    <a:pt x="20" y="97"/>
                  </a:moveTo>
                  <a:cubicBezTo>
                    <a:pt x="20" y="98"/>
                    <a:pt x="20" y="99"/>
                    <a:pt x="20" y="100"/>
                  </a:cubicBezTo>
                  <a:cubicBezTo>
                    <a:pt x="21" y="100"/>
                    <a:pt x="22" y="100"/>
                    <a:pt x="23" y="100"/>
                  </a:cubicBezTo>
                  <a:cubicBezTo>
                    <a:pt x="23" y="99"/>
                    <a:pt x="23" y="98"/>
                    <a:pt x="23" y="97"/>
                  </a:cubicBezTo>
                  <a:cubicBezTo>
                    <a:pt x="22" y="97"/>
                    <a:pt x="21" y="97"/>
                    <a:pt x="20" y="97"/>
                  </a:cubicBezTo>
                  <a:close/>
                  <a:moveTo>
                    <a:pt x="24" y="97"/>
                  </a:moveTo>
                  <a:cubicBezTo>
                    <a:pt x="24" y="98"/>
                    <a:pt x="24" y="99"/>
                    <a:pt x="24" y="100"/>
                  </a:cubicBezTo>
                  <a:cubicBezTo>
                    <a:pt x="25" y="100"/>
                    <a:pt x="26" y="100"/>
                    <a:pt x="27" y="100"/>
                  </a:cubicBezTo>
                  <a:cubicBezTo>
                    <a:pt x="27" y="99"/>
                    <a:pt x="27" y="98"/>
                    <a:pt x="27" y="97"/>
                  </a:cubicBezTo>
                  <a:cubicBezTo>
                    <a:pt x="26" y="97"/>
                    <a:pt x="25" y="97"/>
                    <a:pt x="24" y="97"/>
                  </a:cubicBezTo>
                  <a:close/>
                  <a:moveTo>
                    <a:pt x="28" y="97"/>
                  </a:moveTo>
                  <a:cubicBezTo>
                    <a:pt x="28" y="98"/>
                    <a:pt x="28" y="99"/>
                    <a:pt x="28" y="100"/>
                  </a:cubicBezTo>
                  <a:cubicBezTo>
                    <a:pt x="29" y="100"/>
                    <a:pt x="31" y="100"/>
                    <a:pt x="32" y="100"/>
                  </a:cubicBezTo>
                  <a:cubicBezTo>
                    <a:pt x="32" y="99"/>
                    <a:pt x="32" y="98"/>
                    <a:pt x="32" y="97"/>
                  </a:cubicBezTo>
                  <a:cubicBezTo>
                    <a:pt x="31" y="97"/>
                    <a:pt x="29" y="97"/>
                    <a:pt x="28" y="97"/>
                  </a:cubicBezTo>
                  <a:close/>
                  <a:moveTo>
                    <a:pt x="24" y="93"/>
                  </a:moveTo>
                  <a:cubicBezTo>
                    <a:pt x="24" y="94"/>
                    <a:pt x="24" y="95"/>
                    <a:pt x="24" y="95"/>
                  </a:cubicBezTo>
                  <a:cubicBezTo>
                    <a:pt x="25" y="95"/>
                    <a:pt x="26" y="95"/>
                    <a:pt x="27" y="95"/>
                  </a:cubicBezTo>
                  <a:cubicBezTo>
                    <a:pt x="27" y="95"/>
                    <a:pt x="27" y="94"/>
                    <a:pt x="27" y="93"/>
                  </a:cubicBezTo>
                  <a:cubicBezTo>
                    <a:pt x="26" y="93"/>
                    <a:pt x="25" y="93"/>
                    <a:pt x="24" y="93"/>
                  </a:cubicBezTo>
                  <a:close/>
                  <a:moveTo>
                    <a:pt x="28" y="93"/>
                  </a:moveTo>
                  <a:cubicBezTo>
                    <a:pt x="28" y="94"/>
                    <a:pt x="28" y="95"/>
                    <a:pt x="28" y="95"/>
                  </a:cubicBezTo>
                  <a:cubicBezTo>
                    <a:pt x="29" y="95"/>
                    <a:pt x="31" y="95"/>
                    <a:pt x="32" y="95"/>
                  </a:cubicBezTo>
                  <a:cubicBezTo>
                    <a:pt x="32" y="95"/>
                    <a:pt x="32" y="94"/>
                    <a:pt x="32" y="93"/>
                  </a:cubicBezTo>
                  <a:cubicBezTo>
                    <a:pt x="31" y="93"/>
                    <a:pt x="29" y="93"/>
                    <a:pt x="28" y="93"/>
                  </a:cubicBezTo>
                  <a:close/>
                  <a:moveTo>
                    <a:pt x="33" y="93"/>
                  </a:moveTo>
                  <a:cubicBezTo>
                    <a:pt x="33" y="94"/>
                    <a:pt x="33" y="95"/>
                    <a:pt x="33" y="95"/>
                  </a:cubicBezTo>
                  <a:cubicBezTo>
                    <a:pt x="34" y="95"/>
                    <a:pt x="35" y="95"/>
                    <a:pt x="36" y="95"/>
                  </a:cubicBezTo>
                  <a:cubicBezTo>
                    <a:pt x="36" y="95"/>
                    <a:pt x="36" y="94"/>
                    <a:pt x="36" y="93"/>
                  </a:cubicBezTo>
                  <a:cubicBezTo>
                    <a:pt x="35" y="93"/>
                    <a:pt x="34" y="93"/>
                    <a:pt x="33" y="93"/>
                  </a:cubicBezTo>
                  <a:close/>
                  <a:moveTo>
                    <a:pt x="20" y="89"/>
                  </a:moveTo>
                  <a:cubicBezTo>
                    <a:pt x="20" y="90"/>
                    <a:pt x="20" y="91"/>
                    <a:pt x="20" y="91"/>
                  </a:cubicBezTo>
                  <a:cubicBezTo>
                    <a:pt x="21" y="91"/>
                    <a:pt x="22" y="91"/>
                    <a:pt x="23" y="91"/>
                  </a:cubicBezTo>
                  <a:cubicBezTo>
                    <a:pt x="23" y="91"/>
                    <a:pt x="23" y="90"/>
                    <a:pt x="23" y="89"/>
                  </a:cubicBezTo>
                  <a:cubicBezTo>
                    <a:pt x="22" y="89"/>
                    <a:pt x="21" y="89"/>
                    <a:pt x="20" y="89"/>
                  </a:cubicBezTo>
                  <a:close/>
                  <a:moveTo>
                    <a:pt x="28" y="89"/>
                  </a:moveTo>
                  <a:cubicBezTo>
                    <a:pt x="28" y="90"/>
                    <a:pt x="28" y="91"/>
                    <a:pt x="28" y="91"/>
                  </a:cubicBezTo>
                  <a:cubicBezTo>
                    <a:pt x="29" y="91"/>
                    <a:pt x="31" y="91"/>
                    <a:pt x="32" y="91"/>
                  </a:cubicBezTo>
                  <a:cubicBezTo>
                    <a:pt x="32" y="91"/>
                    <a:pt x="32" y="90"/>
                    <a:pt x="32" y="89"/>
                  </a:cubicBezTo>
                  <a:cubicBezTo>
                    <a:pt x="31" y="89"/>
                    <a:pt x="29" y="89"/>
                    <a:pt x="28" y="89"/>
                  </a:cubicBezTo>
                  <a:close/>
                  <a:moveTo>
                    <a:pt x="33" y="89"/>
                  </a:moveTo>
                  <a:cubicBezTo>
                    <a:pt x="33" y="90"/>
                    <a:pt x="33" y="91"/>
                    <a:pt x="33" y="91"/>
                  </a:cubicBezTo>
                  <a:cubicBezTo>
                    <a:pt x="34" y="91"/>
                    <a:pt x="35" y="91"/>
                    <a:pt x="36" y="91"/>
                  </a:cubicBezTo>
                  <a:cubicBezTo>
                    <a:pt x="36" y="91"/>
                    <a:pt x="36" y="90"/>
                    <a:pt x="36" y="89"/>
                  </a:cubicBezTo>
                  <a:cubicBezTo>
                    <a:pt x="35" y="89"/>
                    <a:pt x="34" y="89"/>
                    <a:pt x="33" y="89"/>
                  </a:cubicBezTo>
                  <a:close/>
                  <a:moveTo>
                    <a:pt x="20" y="85"/>
                  </a:moveTo>
                  <a:cubicBezTo>
                    <a:pt x="20" y="86"/>
                    <a:pt x="20" y="86"/>
                    <a:pt x="20" y="87"/>
                  </a:cubicBezTo>
                  <a:cubicBezTo>
                    <a:pt x="21" y="87"/>
                    <a:pt x="22" y="87"/>
                    <a:pt x="23" y="87"/>
                  </a:cubicBezTo>
                  <a:cubicBezTo>
                    <a:pt x="23" y="86"/>
                    <a:pt x="23" y="86"/>
                    <a:pt x="23" y="85"/>
                  </a:cubicBezTo>
                  <a:cubicBezTo>
                    <a:pt x="22" y="85"/>
                    <a:pt x="21" y="85"/>
                    <a:pt x="20" y="85"/>
                  </a:cubicBezTo>
                  <a:close/>
                  <a:moveTo>
                    <a:pt x="24" y="85"/>
                  </a:moveTo>
                  <a:cubicBezTo>
                    <a:pt x="24" y="86"/>
                    <a:pt x="24" y="86"/>
                    <a:pt x="24" y="87"/>
                  </a:cubicBezTo>
                  <a:cubicBezTo>
                    <a:pt x="25" y="87"/>
                    <a:pt x="26" y="87"/>
                    <a:pt x="27" y="87"/>
                  </a:cubicBezTo>
                  <a:cubicBezTo>
                    <a:pt x="27" y="86"/>
                    <a:pt x="27" y="86"/>
                    <a:pt x="27" y="85"/>
                  </a:cubicBezTo>
                  <a:cubicBezTo>
                    <a:pt x="26" y="85"/>
                    <a:pt x="25" y="85"/>
                    <a:pt x="24" y="85"/>
                  </a:cubicBezTo>
                  <a:close/>
                  <a:moveTo>
                    <a:pt x="28" y="85"/>
                  </a:moveTo>
                  <a:cubicBezTo>
                    <a:pt x="28" y="86"/>
                    <a:pt x="28" y="86"/>
                    <a:pt x="28" y="87"/>
                  </a:cubicBezTo>
                  <a:cubicBezTo>
                    <a:pt x="29" y="87"/>
                    <a:pt x="31" y="87"/>
                    <a:pt x="32" y="87"/>
                  </a:cubicBezTo>
                  <a:cubicBezTo>
                    <a:pt x="32" y="86"/>
                    <a:pt x="32" y="86"/>
                    <a:pt x="32" y="85"/>
                  </a:cubicBezTo>
                  <a:cubicBezTo>
                    <a:pt x="31" y="85"/>
                    <a:pt x="29" y="85"/>
                    <a:pt x="28" y="85"/>
                  </a:cubicBezTo>
                  <a:close/>
                  <a:moveTo>
                    <a:pt x="33" y="85"/>
                  </a:moveTo>
                  <a:cubicBezTo>
                    <a:pt x="33" y="86"/>
                    <a:pt x="33" y="86"/>
                    <a:pt x="33" y="87"/>
                  </a:cubicBezTo>
                  <a:cubicBezTo>
                    <a:pt x="34" y="87"/>
                    <a:pt x="35" y="87"/>
                    <a:pt x="36" y="87"/>
                  </a:cubicBezTo>
                  <a:cubicBezTo>
                    <a:pt x="36" y="86"/>
                    <a:pt x="36" y="86"/>
                    <a:pt x="36" y="85"/>
                  </a:cubicBezTo>
                  <a:cubicBezTo>
                    <a:pt x="35" y="85"/>
                    <a:pt x="34" y="85"/>
                    <a:pt x="33" y="85"/>
                  </a:cubicBezTo>
                  <a:close/>
                  <a:moveTo>
                    <a:pt x="20" y="81"/>
                  </a:moveTo>
                  <a:cubicBezTo>
                    <a:pt x="20" y="82"/>
                    <a:pt x="20" y="82"/>
                    <a:pt x="20" y="83"/>
                  </a:cubicBezTo>
                  <a:cubicBezTo>
                    <a:pt x="21" y="83"/>
                    <a:pt x="22" y="83"/>
                    <a:pt x="23" y="83"/>
                  </a:cubicBezTo>
                  <a:cubicBezTo>
                    <a:pt x="23" y="82"/>
                    <a:pt x="23" y="82"/>
                    <a:pt x="23" y="81"/>
                  </a:cubicBezTo>
                  <a:cubicBezTo>
                    <a:pt x="22" y="81"/>
                    <a:pt x="21" y="81"/>
                    <a:pt x="20" y="81"/>
                  </a:cubicBezTo>
                  <a:close/>
                  <a:moveTo>
                    <a:pt x="24" y="81"/>
                  </a:moveTo>
                  <a:cubicBezTo>
                    <a:pt x="24" y="82"/>
                    <a:pt x="24" y="82"/>
                    <a:pt x="24" y="83"/>
                  </a:cubicBezTo>
                  <a:cubicBezTo>
                    <a:pt x="25" y="83"/>
                    <a:pt x="26" y="83"/>
                    <a:pt x="27" y="83"/>
                  </a:cubicBezTo>
                  <a:cubicBezTo>
                    <a:pt x="27" y="82"/>
                    <a:pt x="27" y="82"/>
                    <a:pt x="27" y="81"/>
                  </a:cubicBezTo>
                  <a:cubicBezTo>
                    <a:pt x="26" y="81"/>
                    <a:pt x="25" y="81"/>
                    <a:pt x="24" y="81"/>
                  </a:cubicBezTo>
                  <a:close/>
                  <a:moveTo>
                    <a:pt x="28" y="81"/>
                  </a:moveTo>
                  <a:cubicBezTo>
                    <a:pt x="28" y="82"/>
                    <a:pt x="28" y="82"/>
                    <a:pt x="28" y="83"/>
                  </a:cubicBezTo>
                  <a:cubicBezTo>
                    <a:pt x="29" y="83"/>
                    <a:pt x="31" y="83"/>
                    <a:pt x="32" y="83"/>
                  </a:cubicBezTo>
                  <a:cubicBezTo>
                    <a:pt x="32" y="82"/>
                    <a:pt x="32" y="82"/>
                    <a:pt x="32" y="81"/>
                  </a:cubicBezTo>
                  <a:cubicBezTo>
                    <a:pt x="31" y="81"/>
                    <a:pt x="29" y="81"/>
                    <a:pt x="28" y="81"/>
                  </a:cubicBezTo>
                  <a:close/>
                  <a:moveTo>
                    <a:pt x="20" y="77"/>
                  </a:moveTo>
                  <a:cubicBezTo>
                    <a:pt x="20" y="77"/>
                    <a:pt x="20" y="78"/>
                    <a:pt x="20" y="79"/>
                  </a:cubicBezTo>
                  <a:cubicBezTo>
                    <a:pt x="21" y="79"/>
                    <a:pt x="22" y="79"/>
                    <a:pt x="23" y="79"/>
                  </a:cubicBezTo>
                  <a:cubicBezTo>
                    <a:pt x="23" y="78"/>
                    <a:pt x="23" y="77"/>
                    <a:pt x="23" y="77"/>
                  </a:cubicBezTo>
                  <a:cubicBezTo>
                    <a:pt x="22" y="77"/>
                    <a:pt x="21" y="77"/>
                    <a:pt x="20" y="77"/>
                  </a:cubicBezTo>
                  <a:close/>
                  <a:moveTo>
                    <a:pt x="28" y="77"/>
                  </a:moveTo>
                  <a:cubicBezTo>
                    <a:pt x="28" y="77"/>
                    <a:pt x="28" y="78"/>
                    <a:pt x="28" y="79"/>
                  </a:cubicBezTo>
                  <a:cubicBezTo>
                    <a:pt x="29" y="79"/>
                    <a:pt x="31" y="79"/>
                    <a:pt x="32" y="79"/>
                  </a:cubicBezTo>
                  <a:cubicBezTo>
                    <a:pt x="32" y="78"/>
                    <a:pt x="32" y="77"/>
                    <a:pt x="32" y="77"/>
                  </a:cubicBezTo>
                  <a:cubicBezTo>
                    <a:pt x="31" y="77"/>
                    <a:pt x="29" y="77"/>
                    <a:pt x="28" y="77"/>
                  </a:cubicBezTo>
                  <a:close/>
                  <a:moveTo>
                    <a:pt x="33" y="77"/>
                  </a:moveTo>
                  <a:cubicBezTo>
                    <a:pt x="33" y="77"/>
                    <a:pt x="33" y="78"/>
                    <a:pt x="33" y="79"/>
                  </a:cubicBezTo>
                  <a:cubicBezTo>
                    <a:pt x="34" y="79"/>
                    <a:pt x="35" y="79"/>
                    <a:pt x="36" y="79"/>
                  </a:cubicBezTo>
                  <a:cubicBezTo>
                    <a:pt x="36" y="78"/>
                    <a:pt x="36" y="77"/>
                    <a:pt x="36" y="77"/>
                  </a:cubicBezTo>
                  <a:cubicBezTo>
                    <a:pt x="35" y="77"/>
                    <a:pt x="34" y="77"/>
                    <a:pt x="33" y="77"/>
                  </a:cubicBezTo>
                  <a:close/>
                  <a:moveTo>
                    <a:pt x="37" y="73"/>
                  </a:moveTo>
                  <a:cubicBezTo>
                    <a:pt x="37" y="73"/>
                    <a:pt x="37" y="74"/>
                    <a:pt x="37" y="75"/>
                  </a:cubicBezTo>
                  <a:cubicBezTo>
                    <a:pt x="38" y="75"/>
                    <a:pt x="39" y="75"/>
                    <a:pt x="40" y="75"/>
                  </a:cubicBezTo>
                  <a:cubicBezTo>
                    <a:pt x="40" y="74"/>
                    <a:pt x="40" y="73"/>
                    <a:pt x="40" y="73"/>
                  </a:cubicBezTo>
                  <a:cubicBezTo>
                    <a:pt x="39" y="73"/>
                    <a:pt x="38" y="73"/>
                    <a:pt x="37" y="73"/>
                  </a:cubicBezTo>
                  <a:close/>
                  <a:moveTo>
                    <a:pt x="20" y="73"/>
                  </a:moveTo>
                  <a:cubicBezTo>
                    <a:pt x="20" y="73"/>
                    <a:pt x="20" y="74"/>
                    <a:pt x="20" y="75"/>
                  </a:cubicBezTo>
                  <a:cubicBezTo>
                    <a:pt x="21" y="75"/>
                    <a:pt x="22" y="75"/>
                    <a:pt x="23" y="75"/>
                  </a:cubicBezTo>
                  <a:cubicBezTo>
                    <a:pt x="23" y="74"/>
                    <a:pt x="23" y="73"/>
                    <a:pt x="23" y="73"/>
                  </a:cubicBezTo>
                  <a:cubicBezTo>
                    <a:pt x="22" y="73"/>
                    <a:pt x="21" y="73"/>
                    <a:pt x="20" y="73"/>
                  </a:cubicBezTo>
                  <a:close/>
                  <a:moveTo>
                    <a:pt x="24" y="73"/>
                  </a:moveTo>
                  <a:cubicBezTo>
                    <a:pt x="24" y="73"/>
                    <a:pt x="24" y="74"/>
                    <a:pt x="24" y="75"/>
                  </a:cubicBezTo>
                  <a:cubicBezTo>
                    <a:pt x="25" y="75"/>
                    <a:pt x="26" y="75"/>
                    <a:pt x="27" y="75"/>
                  </a:cubicBezTo>
                  <a:cubicBezTo>
                    <a:pt x="27" y="74"/>
                    <a:pt x="27" y="73"/>
                    <a:pt x="27" y="73"/>
                  </a:cubicBezTo>
                  <a:cubicBezTo>
                    <a:pt x="26" y="73"/>
                    <a:pt x="25" y="73"/>
                    <a:pt x="24" y="73"/>
                  </a:cubicBezTo>
                  <a:close/>
                  <a:moveTo>
                    <a:pt x="33" y="73"/>
                  </a:moveTo>
                  <a:cubicBezTo>
                    <a:pt x="33" y="73"/>
                    <a:pt x="33" y="74"/>
                    <a:pt x="33" y="75"/>
                  </a:cubicBezTo>
                  <a:cubicBezTo>
                    <a:pt x="34" y="75"/>
                    <a:pt x="35" y="75"/>
                    <a:pt x="36" y="75"/>
                  </a:cubicBezTo>
                  <a:cubicBezTo>
                    <a:pt x="36" y="74"/>
                    <a:pt x="36" y="73"/>
                    <a:pt x="36" y="73"/>
                  </a:cubicBezTo>
                  <a:cubicBezTo>
                    <a:pt x="35" y="73"/>
                    <a:pt x="34" y="73"/>
                    <a:pt x="33" y="73"/>
                  </a:cubicBezTo>
                  <a:close/>
                  <a:moveTo>
                    <a:pt x="37" y="68"/>
                  </a:moveTo>
                  <a:cubicBezTo>
                    <a:pt x="37" y="69"/>
                    <a:pt x="37" y="70"/>
                    <a:pt x="37" y="71"/>
                  </a:cubicBezTo>
                  <a:cubicBezTo>
                    <a:pt x="38" y="71"/>
                    <a:pt x="39" y="71"/>
                    <a:pt x="40" y="71"/>
                  </a:cubicBezTo>
                  <a:cubicBezTo>
                    <a:pt x="40" y="70"/>
                    <a:pt x="40" y="69"/>
                    <a:pt x="40" y="68"/>
                  </a:cubicBezTo>
                  <a:cubicBezTo>
                    <a:pt x="39" y="68"/>
                    <a:pt x="38" y="68"/>
                    <a:pt x="37" y="68"/>
                  </a:cubicBezTo>
                  <a:close/>
                  <a:moveTo>
                    <a:pt x="20" y="68"/>
                  </a:moveTo>
                  <a:cubicBezTo>
                    <a:pt x="20" y="69"/>
                    <a:pt x="20" y="70"/>
                    <a:pt x="20" y="71"/>
                  </a:cubicBezTo>
                  <a:cubicBezTo>
                    <a:pt x="21" y="71"/>
                    <a:pt x="22" y="71"/>
                    <a:pt x="23" y="71"/>
                  </a:cubicBezTo>
                  <a:cubicBezTo>
                    <a:pt x="23" y="70"/>
                    <a:pt x="23" y="69"/>
                    <a:pt x="23" y="68"/>
                  </a:cubicBezTo>
                  <a:cubicBezTo>
                    <a:pt x="22" y="68"/>
                    <a:pt x="21" y="68"/>
                    <a:pt x="20" y="68"/>
                  </a:cubicBezTo>
                  <a:close/>
                  <a:moveTo>
                    <a:pt x="24" y="68"/>
                  </a:moveTo>
                  <a:cubicBezTo>
                    <a:pt x="24" y="69"/>
                    <a:pt x="24" y="70"/>
                    <a:pt x="24" y="71"/>
                  </a:cubicBezTo>
                  <a:cubicBezTo>
                    <a:pt x="25" y="71"/>
                    <a:pt x="26" y="71"/>
                    <a:pt x="27" y="71"/>
                  </a:cubicBezTo>
                  <a:cubicBezTo>
                    <a:pt x="27" y="70"/>
                    <a:pt x="27" y="69"/>
                    <a:pt x="27" y="68"/>
                  </a:cubicBezTo>
                  <a:cubicBezTo>
                    <a:pt x="26" y="68"/>
                    <a:pt x="25" y="68"/>
                    <a:pt x="24" y="68"/>
                  </a:cubicBezTo>
                  <a:close/>
                  <a:moveTo>
                    <a:pt x="28" y="68"/>
                  </a:moveTo>
                  <a:cubicBezTo>
                    <a:pt x="28" y="69"/>
                    <a:pt x="28" y="70"/>
                    <a:pt x="28" y="71"/>
                  </a:cubicBezTo>
                  <a:cubicBezTo>
                    <a:pt x="29" y="71"/>
                    <a:pt x="31" y="71"/>
                    <a:pt x="32" y="71"/>
                  </a:cubicBezTo>
                  <a:cubicBezTo>
                    <a:pt x="32" y="70"/>
                    <a:pt x="32" y="69"/>
                    <a:pt x="32" y="68"/>
                  </a:cubicBezTo>
                  <a:cubicBezTo>
                    <a:pt x="31" y="68"/>
                    <a:pt x="29" y="68"/>
                    <a:pt x="28" y="68"/>
                  </a:cubicBezTo>
                  <a:close/>
                  <a:moveTo>
                    <a:pt x="33" y="68"/>
                  </a:moveTo>
                  <a:cubicBezTo>
                    <a:pt x="33" y="69"/>
                    <a:pt x="33" y="70"/>
                    <a:pt x="33" y="71"/>
                  </a:cubicBezTo>
                  <a:cubicBezTo>
                    <a:pt x="34" y="71"/>
                    <a:pt x="35" y="71"/>
                    <a:pt x="36" y="71"/>
                  </a:cubicBezTo>
                  <a:cubicBezTo>
                    <a:pt x="36" y="70"/>
                    <a:pt x="36" y="69"/>
                    <a:pt x="36" y="68"/>
                  </a:cubicBezTo>
                  <a:cubicBezTo>
                    <a:pt x="35" y="68"/>
                    <a:pt x="34" y="68"/>
                    <a:pt x="33" y="68"/>
                  </a:cubicBezTo>
                  <a:close/>
                  <a:moveTo>
                    <a:pt x="37" y="64"/>
                  </a:moveTo>
                  <a:cubicBezTo>
                    <a:pt x="37" y="65"/>
                    <a:pt x="37" y="66"/>
                    <a:pt x="37" y="66"/>
                  </a:cubicBezTo>
                  <a:cubicBezTo>
                    <a:pt x="38" y="66"/>
                    <a:pt x="39" y="66"/>
                    <a:pt x="40" y="66"/>
                  </a:cubicBezTo>
                  <a:cubicBezTo>
                    <a:pt x="40" y="66"/>
                    <a:pt x="40" y="65"/>
                    <a:pt x="40" y="64"/>
                  </a:cubicBezTo>
                  <a:cubicBezTo>
                    <a:pt x="39" y="64"/>
                    <a:pt x="38" y="64"/>
                    <a:pt x="37" y="64"/>
                  </a:cubicBezTo>
                  <a:close/>
                  <a:moveTo>
                    <a:pt x="24" y="64"/>
                  </a:moveTo>
                  <a:cubicBezTo>
                    <a:pt x="24" y="65"/>
                    <a:pt x="24" y="66"/>
                    <a:pt x="24" y="66"/>
                  </a:cubicBezTo>
                  <a:cubicBezTo>
                    <a:pt x="25" y="66"/>
                    <a:pt x="26" y="66"/>
                    <a:pt x="27" y="66"/>
                  </a:cubicBezTo>
                  <a:cubicBezTo>
                    <a:pt x="27" y="66"/>
                    <a:pt x="27" y="65"/>
                    <a:pt x="27" y="64"/>
                  </a:cubicBezTo>
                  <a:cubicBezTo>
                    <a:pt x="26" y="64"/>
                    <a:pt x="25" y="64"/>
                    <a:pt x="24" y="64"/>
                  </a:cubicBezTo>
                  <a:close/>
                  <a:moveTo>
                    <a:pt x="28" y="64"/>
                  </a:moveTo>
                  <a:cubicBezTo>
                    <a:pt x="28" y="65"/>
                    <a:pt x="28" y="66"/>
                    <a:pt x="28" y="66"/>
                  </a:cubicBezTo>
                  <a:cubicBezTo>
                    <a:pt x="29" y="66"/>
                    <a:pt x="31" y="66"/>
                    <a:pt x="32" y="66"/>
                  </a:cubicBezTo>
                  <a:cubicBezTo>
                    <a:pt x="32" y="66"/>
                    <a:pt x="32" y="65"/>
                    <a:pt x="32" y="64"/>
                  </a:cubicBezTo>
                  <a:cubicBezTo>
                    <a:pt x="31" y="64"/>
                    <a:pt x="29" y="64"/>
                    <a:pt x="28" y="64"/>
                  </a:cubicBezTo>
                  <a:close/>
                  <a:moveTo>
                    <a:pt x="33" y="64"/>
                  </a:moveTo>
                  <a:cubicBezTo>
                    <a:pt x="33" y="65"/>
                    <a:pt x="33" y="66"/>
                    <a:pt x="33" y="66"/>
                  </a:cubicBezTo>
                  <a:cubicBezTo>
                    <a:pt x="34" y="66"/>
                    <a:pt x="35" y="66"/>
                    <a:pt x="36" y="66"/>
                  </a:cubicBezTo>
                  <a:cubicBezTo>
                    <a:pt x="36" y="66"/>
                    <a:pt x="36" y="65"/>
                    <a:pt x="36" y="64"/>
                  </a:cubicBezTo>
                  <a:cubicBezTo>
                    <a:pt x="35" y="64"/>
                    <a:pt x="34" y="64"/>
                    <a:pt x="33" y="64"/>
                  </a:cubicBezTo>
                  <a:close/>
                  <a:moveTo>
                    <a:pt x="37" y="60"/>
                  </a:moveTo>
                  <a:cubicBezTo>
                    <a:pt x="37" y="61"/>
                    <a:pt x="37" y="62"/>
                    <a:pt x="37" y="62"/>
                  </a:cubicBezTo>
                  <a:cubicBezTo>
                    <a:pt x="38" y="62"/>
                    <a:pt x="39" y="62"/>
                    <a:pt x="40" y="62"/>
                  </a:cubicBezTo>
                  <a:cubicBezTo>
                    <a:pt x="40" y="62"/>
                    <a:pt x="40" y="61"/>
                    <a:pt x="40" y="60"/>
                  </a:cubicBezTo>
                  <a:cubicBezTo>
                    <a:pt x="39" y="60"/>
                    <a:pt x="38" y="60"/>
                    <a:pt x="37" y="60"/>
                  </a:cubicBezTo>
                  <a:close/>
                  <a:moveTo>
                    <a:pt x="20" y="60"/>
                  </a:moveTo>
                  <a:cubicBezTo>
                    <a:pt x="20" y="61"/>
                    <a:pt x="20" y="62"/>
                    <a:pt x="20" y="62"/>
                  </a:cubicBezTo>
                  <a:cubicBezTo>
                    <a:pt x="21" y="62"/>
                    <a:pt x="22" y="62"/>
                    <a:pt x="23" y="62"/>
                  </a:cubicBezTo>
                  <a:cubicBezTo>
                    <a:pt x="23" y="62"/>
                    <a:pt x="23" y="61"/>
                    <a:pt x="23" y="60"/>
                  </a:cubicBezTo>
                  <a:cubicBezTo>
                    <a:pt x="22" y="60"/>
                    <a:pt x="21" y="60"/>
                    <a:pt x="20" y="60"/>
                  </a:cubicBezTo>
                  <a:close/>
                  <a:moveTo>
                    <a:pt x="28" y="60"/>
                  </a:moveTo>
                  <a:cubicBezTo>
                    <a:pt x="28" y="61"/>
                    <a:pt x="28" y="62"/>
                    <a:pt x="28" y="62"/>
                  </a:cubicBezTo>
                  <a:cubicBezTo>
                    <a:pt x="29" y="62"/>
                    <a:pt x="31" y="62"/>
                    <a:pt x="32" y="62"/>
                  </a:cubicBezTo>
                  <a:cubicBezTo>
                    <a:pt x="32" y="62"/>
                    <a:pt x="32" y="61"/>
                    <a:pt x="32" y="60"/>
                  </a:cubicBezTo>
                  <a:cubicBezTo>
                    <a:pt x="31" y="60"/>
                    <a:pt x="29" y="60"/>
                    <a:pt x="28" y="60"/>
                  </a:cubicBezTo>
                  <a:close/>
                  <a:moveTo>
                    <a:pt x="33" y="60"/>
                  </a:moveTo>
                  <a:cubicBezTo>
                    <a:pt x="33" y="61"/>
                    <a:pt x="33" y="62"/>
                    <a:pt x="33" y="62"/>
                  </a:cubicBezTo>
                  <a:cubicBezTo>
                    <a:pt x="34" y="62"/>
                    <a:pt x="35" y="62"/>
                    <a:pt x="36" y="62"/>
                  </a:cubicBezTo>
                  <a:cubicBezTo>
                    <a:pt x="36" y="62"/>
                    <a:pt x="36" y="61"/>
                    <a:pt x="36" y="60"/>
                  </a:cubicBezTo>
                  <a:cubicBezTo>
                    <a:pt x="35" y="60"/>
                    <a:pt x="34" y="60"/>
                    <a:pt x="33" y="60"/>
                  </a:cubicBezTo>
                  <a:close/>
                  <a:moveTo>
                    <a:pt x="37" y="56"/>
                  </a:moveTo>
                  <a:cubicBezTo>
                    <a:pt x="37" y="57"/>
                    <a:pt x="37" y="57"/>
                    <a:pt x="37" y="58"/>
                  </a:cubicBezTo>
                  <a:cubicBezTo>
                    <a:pt x="38" y="58"/>
                    <a:pt x="39" y="58"/>
                    <a:pt x="40" y="58"/>
                  </a:cubicBezTo>
                  <a:cubicBezTo>
                    <a:pt x="40" y="57"/>
                    <a:pt x="40" y="57"/>
                    <a:pt x="40" y="56"/>
                  </a:cubicBezTo>
                  <a:cubicBezTo>
                    <a:pt x="39" y="56"/>
                    <a:pt x="38" y="56"/>
                    <a:pt x="37" y="56"/>
                  </a:cubicBezTo>
                  <a:close/>
                  <a:moveTo>
                    <a:pt x="20" y="56"/>
                  </a:moveTo>
                  <a:cubicBezTo>
                    <a:pt x="20" y="57"/>
                    <a:pt x="20" y="57"/>
                    <a:pt x="20" y="58"/>
                  </a:cubicBezTo>
                  <a:cubicBezTo>
                    <a:pt x="21" y="58"/>
                    <a:pt x="22" y="58"/>
                    <a:pt x="23" y="58"/>
                  </a:cubicBezTo>
                  <a:cubicBezTo>
                    <a:pt x="23" y="57"/>
                    <a:pt x="23" y="57"/>
                    <a:pt x="23" y="56"/>
                  </a:cubicBezTo>
                  <a:cubicBezTo>
                    <a:pt x="22" y="56"/>
                    <a:pt x="21" y="56"/>
                    <a:pt x="20" y="56"/>
                  </a:cubicBezTo>
                  <a:close/>
                  <a:moveTo>
                    <a:pt x="24" y="56"/>
                  </a:moveTo>
                  <a:cubicBezTo>
                    <a:pt x="24" y="57"/>
                    <a:pt x="24" y="57"/>
                    <a:pt x="24" y="58"/>
                  </a:cubicBezTo>
                  <a:cubicBezTo>
                    <a:pt x="25" y="58"/>
                    <a:pt x="26" y="58"/>
                    <a:pt x="27" y="58"/>
                  </a:cubicBezTo>
                  <a:cubicBezTo>
                    <a:pt x="27" y="57"/>
                    <a:pt x="27" y="57"/>
                    <a:pt x="27" y="56"/>
                  </a:cubicBezTo>
                  <a:cubicBezTo>
                    <a:pt x="26" y="56"/>
                    <a:pt x="25" y="56"/>
                    <a:pt x="24" y="56"/>
                  </a:cubicBezTo>
                  <a:close/>
                  <a:moveTo>
                    <a:pt x="28" y="56"/>
                  </a:moveTo>
                  <a:cubicBezTo>
                    <a:pt x="28" y="57"/>
                    <a:pt x="28" y="57"/>
                    <a:pt x="28" y="58"/>
                  </a:cubicBezTo>
                  <a:cubicBezTo>
                    <a:pt x="29" y="58"/>
                    <a:pt x="31" y="58"/>
                    <a:pt x="32" y="58"/>
                  </a:cubicBezTo>
                  <a:cubicBezTo>
                    <a:pt x="32" y="57"/>
                    <a:pt x="32" y="57"/>
                    <a:pt x="32" y="56"/>
                  </a:cubicBezTo>
                  <a:cubicBezTo>
                    <a:pt x="31" y="56"/>
                    <a:pt x="29" y="56"/>
                    <a:pt x="28" y="56"/>
                  </a:cubicBezTo>
                  <a:close/>
                  <a:moveTo>
                    <a:pt x="37" y="52"/>
                  </a:moveTo>
                  <a:cubicBezTo>
                    <a:pt x="37" y="53"/>
                    <a:pt x="37" y="53"/>
                    <a:pt x="37" y="54"/>
                  </a:cubicBezTo>
                  <a:cubicBezTo>
                    <a:pt x="38" y="54"/>
                    <a:pt x="39" y="54"/>
                    <a:pt x="40" y="54"/>
                  </a:cubicBezTo>
                  <a:cubicBezTo>
                    <a:pt x="40" y="53"/>
                    <a:pt x="40" y="53"/>
                    <a:pt x="40" y="52"/>
                  </a:cubicBezTo>
                  <a:cubicBezTo>
                    <a:pt x="39" y="52"/>
                    <a:pt x="38" y="52"/>
                    <a:pt x="37" y="52"/>
                  </a:cubicBezTo>
                  <a:close/>
                  <a:moveTo>
                    <a:pt x="20" y="52"/>
                  </a:moveTo>
                  <a:cubicBezTo>
                    <a:pt x="20" y="53"/>
                    <a:pt x="20" y="53"/>
                    <a:pt x="20" y="54"/>
                  </a:cubicBezTo>
                  <a:cubicBezTo>
                    <a:pt x="21" y="54"/>
                    <a:pt x="22" y="54"/>
                    <a:pt x="23" y="54"/>
                  </a:cubicBezTo>
                  <a:cubicBezTo>
                    <a:pt x="23" y="53"/>
                    <a:pt x="23" y="53"/>
                    <a:pt x="23" y="52"/>
                  </a:cubicBezTo>
                  <a:cubicBezTo>
                    <a:pt x="22" y="52"/>
                    <a:pt x="21" y="52"/>
                    <a:pt x="20" y="52"/>
                  </a:cubicBezTo>
                  <a:close/>
                  <a:moveTo>
                    <a:pt x="24" y="52"/>
                  </a:moveTo>
                  <a:cubicBezTo>
                    <a:pt x="24" y="53"/>
                    <a:pt x="24" y="53"/>
                    <a:pt x="24" y="54"/>
                  </a:cubicBezTo>
                  <a:cubicBezTo>
                    <a:pt x="25" y="54"/>
                    <a:pt x="26" y="54"/>
                    <a:pt x="27" y="54"/>
                  </a:cubicBezTo>
                  <a:cubicBezTo>
                    <a:pt x="27" y="53"/>
                    <a:pt x="27" y="53"/>
                    <a:pt x="27" y="52"/>
                  </a:cubicBezTo>
                  <a:cubicBezTo>
                    <a:pt x="26" y="52"/>
                    <a:pt x="25" y="52"/>
                    <a:pt x="24" y="52"/>
                  </a:cubicBezTo>
                  <a:close/>
                  <a:moveTo>
                    <a:pt x="28" y="52"/>
                  </a:moveTo>
                  <a:cubicBezTo>
                    <a:pt x="28" y="53"/>
                    <a:pt x="28" y="53"/>
                    <a:pt x="28" y="54"/>
                  </a:cubicBezTo>
                  <a:cubicBezTo>
                    <a:pt x="29" y="54"/>
                    <a:pt x="31" y="54"/>
                    <a:pt x="32" y="54"/>
                  </a:cubicBezTo>
                  <a:cubicBezTo>
                    <a:pt x="32" y="53"/>
                    <a:pt x="32" y="53"/>
                    <a:pt x="32" y="52"/>
                  </a:cubicBezTo>
                  <a:cubicBezTo>
                    <a:pt x="31" y="52"/>
                    <a:pt x="29" y="52"/>
                    <a:pt x="28" y="52"/>
                  </a:cubicBezTo>
                  <a:close/>
                  <a:moveTo>
                    <a:pt x="33" y="52"/>
                  </a:moveTo>
                  <a:cubicBezTo>
                    <a:pt x="33" y="53"/>
                    <a:pt x="33" y="53"/>
                    <a:pt x="33" y="54"/>
                  </a:cubicBezTo>
                  <a:cubicBezTo>
                    <a:pt x="34" y="54"/>
                    <a:pt x="35" y="54"/>
                    <a:pt x="36" y="54"/>
                  </a:cubicBezTo>
                  <a:cubicBezTo>
                    <a:pt x="36" y="53"/>
                    <a:pt x="36" y="53"/>
                    <a:pt x="36" y="52"/>
                  </a:cubicBezTo>
                  <a:cubicBezTo>
                    <a:pt x="35" y="52"/>
                    <a:pt x="34" y="52"/>
                    <a:pt x="33" y="52"/>
                  </a:cubicBezTo>
                  <a:close/>
                  <a:moveTo>
                    <a:pt x="37" y="48"/>
                  </a:moveTo>
                  <a:cubicBezTo>
                    <a:pt x="37" y="48"/>
                    <a:pt x="37" y="49"/>
                    <a:pt x="37" y="50"/>
                  </a:cubicBezTo>
                  <a:cubicBezTo>
                    <a:pt x="38" y="50"/>
                    <a:pt x="39" y="50"/>
                    <a:pt x="40" y="50"/>
                  </a:cubicBezTo>
                  <a:cubicBezTo>
                    <a:pt x="40" y="49"/>
                    <a:pt x="40" y="48"/>
                    <a:pt x="40" y="48"/>
                  </a:cubicBezTo>
                  <a:cubicBezTo>
                    <a:pt x="39" y="48"/>
                    <a:pt x="38" y="48"/>
                    <a:pt x="37" y="48"/>
                  </a:cubicBezTo>
                  <a:close/>
                  <a:moveTo>
                    <a:pt x="20" y="48"/>
                  </a:moveTo>
                  <a:cubicBezTo>
                    <a:pt x="20" y="48"/>
                    <a:pt x="20" y="49"/>
                    <a:pt x="20" y="50"/>
                  </a:cubicBezTo>
                  <a:cubicBezTo>
                    <a:pt x="21" y="50"/>
                    <a:pt x="22" y="50"/>
                    <a:pt x="23" y="50"/>
                  </a:cubicBezTo>
                  <a:cubicBezTo>
                    <a:pt x="23" y="49"/>
                    <a:pt x="23" y="48"/>
                    <a:pt x="23" y="48"/>
                  </a:cubicBezTo>
                  <a:cubicBezTo>
                    <a:pt x="22" y="48"/>
                    <a:pt x="21" y="48"/>
                    <a:pt x="20" y="48"/>
                  </a:cubicBezTo>
                  <a:close/>
                  <a:moveTo>
                    <a:pt x="24" y="48"/>
                  </a:moveTo>
                  <a:cubicBezTo>
                    <a:pt x="24" y="48"/>
                    <a:pt x="24" y="49"/>
                    <a:pt x="24" y="50"/>
                  </a:cubicBezTo>
                  <a:cubicBezTo>
                    <a:pt x="25" y="50"/>
                    <a:pt x="26" y="50"/>
                    <a:pt x="27" y="50"/>
                  </a:cubicBezTo>
                  <a:cubicBezTo>
                    <a:pt x="27" y="49"/>
                    <a:pt x="27" y="48"/>
                    <a:pt x="27" y="48"/>
                  </a:cubicBezTo>
                  <a:cubicBezTo>
                    <a:pt x="26" y="48"/>
                    <a:pt x="25" y="48"/>
                    <a:pt x="24" y="48"/>
                  </a:cubicBezTo>
                  <a:close/>
                  <a:moveTo>
                    <a:pt x="28" y="48"/>
                  </a:moveTo>
                  <a:cubicBezTo>
                    <a:pt x="28" y="48"/>
                    <a:pt x="28" y="49"/>
                    <a:pt x="28" y="50"/>
                  </a:cubicBezTo>
                  <a:cubicBezTo>
                    <a:pt x="29" y="50"/>
                    <a:pt x="31" y="50"/>
                    <a:pt x="32" y="50"/>
                  </a:cubicBezTo>
                  <a:cubicBezTo>
                    <a:pt x="32" y="49"/>
                    <a:pt x="32" y="48"/>
                    <a:pt x="32" y="48"/>
                  </a:cubicBezTo>
                  <a:cubicBezTo>
                    <a:pt x="31" y="48"/>
                    <a:pt x="29" y="48"/>
                    <a:pt x="28" y="48"/>
                  </a:cubicBezTo>
                  <a:close/>
                  <a:moveTo>
                    <a:pt x="33" y="48"/>
                  </a:moveTo>
                  <a:cubicBezTo>
                    <a:pt x="33" y="48"/>
                    <a:pt x="33" y="49"/>
                    <a:pt x="33" y="50"/>
                  </a:cubicBezTo>
                  <a:cubicBezTo>
                    <a:pt x="34" y="50"/>
                    <a:pt x="35" y="50"/>
                    <a:pt x="36" y="50"/>
                  </a:cubicBezTo>
                  <a:cubicBezTo>
                    <a:pt x="36" y="49"/>
                    <a:pt x="36" y="48"/>
                    <a:pt x="36" y="48"/>
                  </a:cubicBezTo>
                  <a:cubicBezTo>
                    <a:pt x="35" y="48"/>
                    <a:pt x="34" y="48"/>
                    <a:pt x="33" y="48"/>
                  </a:cubicBezTo>
                  <a:close/>
                  <a:moveTo>
                    <a:pt x="37" y="44"/>
                  </a:moveTo>
                  <a:cubicBezTo>
                    <a:pt x="37" y="44"/>
                    <a:pt x="37" y="45"/>
                    <a:pt x="37" y="46"/>
                  </a:cubicBezTo>
                  <a:cubicBezTo>
                    <a:pt x="38" y="46"/>
                    <a:pt x="39" y="46"/>
                    <a:pt x="40" y="46"/>
                  </a:cubicBezTo>
                  <a:cubicBezTo>
                    <a:pt x="40" y="45"/>
                    <a:pt x="40" y="44"/>
                    <a:pt x="40" y="44"/>
                  </a:cubicBezTo>
                  <a:cubicBezTo>
                    <a:pt x="39" y="44"/>
                    <a:pt x="38" y="44"/>
                    <a:pt x="37" y="44"/>
                  </a:cubicBezTo>
                  <a:close/>
                  <a:moveTo>
                    <a:pt x="20" y="44"/>
                  </a:moveTo>
                  <a:cubicBezTo>
                    <a:pt x="20" y="44"/>
                    <a:pt x="20" y="45"/>
                    <a:pt x="20" y="46"/>
                  </a:cubicBezTo>
                  <a:cubicBezTo>
                    <a:pt x="21" y="46"/>
                    <a:pt x="22" y="46"/>
                    <a:pt x="23" y="46"/>
                  </a:cubicBezTo>
                  <a:cubicBezTo>
                    <a:pt x="23" y="45"/>
                    <a:pt x="23" y="44"/>
                    <a:pt x="23" y="44"/>
                  </a:cubicBezTo>
                  <a:cubicBezTo>
                    <a:pt x="22" y="44"/>
                    <a:pt x="21" y="44"/>
                    <a:pt x="20" y="44"/>
                  </a:cubicBezTo>
                  <a:close/>
                  <a:moveTo>
                    <a:pt x="24" y="44"/>
                  </a:moveTo>
                  <a:cubicBezTo>
                    <a:pt x="24" y="44"/>
                    <a:pt x="24" y="45"/>
                    <a:pt x="24" y="46"/>
                  </a:cubicBezTo>
                  <a:cubicBezTo>
                    <a:pt x="25" y="46"/>
                    <a:pt x="26" y="46"/>
                    <a:pt x="27" y="46"/>
                  </a:cubicBezTo>
                  <a:cubicBezTo>
                    <a:pt x="27" y="45"/>
                    <a:pt x="27" y="44"/>
                    <a:pt x="27" y="44"/>
                  </a:cubicBezTo>
                  <a:cubicBezTo>
                    <a:pt x="26" y="44"/>
                    <a:pt x="25" y="44"/>
                    <a:pt x="24" y="44"/>
                  </a:cubicBezTo>
                  <a:close/>
                  <a:moveTo>
                    <a:pt x="28" y="44"/>
                  </a:moveTo>
                  <a:cubicBezTo>
                    <a:pt x="28" y="44"/>
                    <a:pt x="28" y="45"/>
                    <a:pt x="28" y="46"/>
                  </a:cubicBezTo>
                  <a:cubicBezTo>
                    <a:pt x="29" y="46"/>
                    <a:pt x="31" y="46"/>
                    <a:pt x="32" y="46"/>
                  </a:cubicBezTo>
                  <a:cubicBezTo>
                    <a:pt x="32" y="45"/>
                    <a:pt x="32" y="44"/>
                    <a:pt x="32" y="44"/>
                  </a:cubicBezTo>
                  <a:cubicBezTo>
                    <a:pt x="31" y="44"/>
                    <a:pt x="29" y="44"/>
                    <a:pt x="28" y="44"/>
                  </a:cubicBezTo>
                  <a:close/>
                  <a:moveTo>
                    <a:pt x="33" y="44"/>
                  </a:moveTo>
                  <a:cubicBezTo>
                    <a:pt x="33" y="44"/>
                    <a:pt x="33" y="45"/>
                    <a:pt x="33" y="46"/>
                  </a:cubicBezTo>
                  <a:cubicBezTo>
                    <a:pt x="34" y="46"/>
                    <a:pt x="35" y="46"/>
                    <a:pt x="36" y="46"/>
                  </a:cubicBezTo>
                  <a:cubicBezTo>
                    <a:pt x="36" y="45"/>
                    <a:pt x="36" y="44"/>
                    <a:pt x="36" y="44"/>
                  </a:cubicBezTo>
                  <a:cubicBezTo>
                    <a:pt x="35" y="44"/>
                    <a:pt x="34" y="44"/>
                    <a:pt x="33" y="44"/>
                  </a:cubicBezTo>
                  <a:close/>
                  <a:moveTo>
                    <a:pt x="37" y="39"/>
                  </a:moveTo>
                  <a:cubicBezTo>
                    <a:pt x="37" y="40"/>
                    <a:pt x="37" y="41"/>
                    <a:pt x="37" y="42"/>
                  </a:cubicBezTo>
                  <a:cubicBezTo>
                    <a:pt x="38" y="42"/>
                    <a:pt x="39" y="42"/>
                    <a:pt x="40" y="42"/>
                  </a:cubicBezTo>
                  <a:cubicBezTo>
                    <a:pt x="40" y="41"/>
                    <a:pt x="40" y="40"/>
                    <a:pt x="40" y="39"/>
                  </a:cubicBezTo>
                  <a:cubicBezTo>
                    <a:pt x="39" y="39"/>
                    <a:pt x="38" y="39"/>
                    <a:pt x="37" y="39"/>
                  </a:cubicBezTo>
                  <a:close/>
                  <a:moveTo>
                    <a:pt x="20" y="39"/>
                  </a:moveTo>
                  <a:cubicBezTo>
                    <a:pt x="20" y="40"/>
                    <a:pt x="20" y="41"/>
                    <a:pt x="20" y="42"/>
                  </a:cubicBezTo>
                  <a:cubicBezTo>
                    <a:pt x="21" y="42"/>
                    <a:pt x="22" y="42"/>
                    <a:pt x="23" y="42"/>
                  </a:cubicBezTo>
                  <a:cubicBezTo>
                    <a:pt x="23" y="41"/>
                    <a:pt x="23" y="40"/>
                    <a:pt x="23" y="39"/>
                  </a:cubicBezTo>
                  <a:cubicBezTo>
                    <a:pt x="22" y="39"/>
                    <a:pt x="21" y="39"/>
                    <a:pt x="20" y="39"/>
                  </a:cubicBezTo>
                  <a:close/>
                  <a:moveTo>
                    <a:pt x="28" y="39"/>
                  </a:moveTo>
                  <a:cubicBezTo>
                    <a:pt x="28" y="40"/>
                    <a:pt x="28" y="41"/>
                    <a:pt x="28" y="42"/>
                  </a:cubicBezTo>
                  <a:cubicBezTo>
                    <a:pt x="29" y="42"/>
                    <a:pt x="31" y="42"/>
                    <a:pt x="32" y="42"/>
                  </a:cubicBezTo>
                  <a:cubicBezTo>
                    <a:pt x="32" y="41"/>
                    <a:pt x="32" y="40"/>
                    <a:pt x="32" y="39"/>
                  </a:cubicBezTo>
                  <a:cubicBezTo>
                    <a:pt x="31" y="39"/>
                    <a:pt x="29" y="39"/>
                    <a:pt x="28" y="39"/>
                  </a:cubicBezTo>
                  <a:close/>
                  <a:moveTo>
                    <a:pt x="33" y="39"/>
                  </a:moveTo>
                  <a:cubicBezTo>
                    <a:pt x="33" y="40"/>
                    <a:pt x="33" y="41"/>
                    <a:pt x="33" y="42"/>
                  </a:cubicBezTo>
                  <a:cubicBezTo>
                    <a:pt x="34" y="42"/>
                    <a:pt x="35" y="42"/>
                    <a:pt x="36" y="42"/>
                  </a:cubicBezTo>
                  <a:cubicBezTo>
                    <a:pt x="36" y="41"/>
                    <a:pt x="36" y="40"/>
                    <a:pt x="36" y="39"/>
                  </a:cubicBezTo>
                  <a:cubicBezTo>
                    <a:pt x="35" y="39"/>
                    <a:pt x="34" y="39"/>
                    <a:pt x="33" y="39"/>
                  </a:cubicBezTo>
                  <a:close/>
                  <a:moveTo>
                    <a:pt x="20" y="35"/>
                  </a:moveTo>
                  <a:cubicBezTo>
                    <a:pt x="20" y="36"/>
                    <a:pt x="20" y="37"/>
                    <a:pt x="20" y="37"/>
                  </a:cubicBezTo>
                  <a:cubicBezTo>
                    <a:pt x="21" y="37"/>
                    <a:pt x="22" y="37"/>
                    <a:pt x="23" y="37"/>
                  </a:cubicBezTo>
                  <a:cubicBezTo>
                    <a:pt x="23" y="37"/>
                    <a:pt x="23" y="36"/>
                    <a:pt x="23" y="35"/>
                  </a:cubicBezTo>
                  <a:cubicBezTo>
                    <a:pt x="22" y="35"/>
                    <a:pt x="21" y="35"/>
                    <a:pt x="20" y="35"/>
                  </a:cubicBezTo>
                  <a:close/>
                  <a:moveTo>
                    <a:pt x="28" y="35"/>
                  </a:moveTo>
                  <a:cubicBezTo>
                    <a:pt x="28" y="36"/>
                    <a:pt x="28" y="37"/>
                    <a:pt x="28" y="37"/>
                  </a:cubicBezTo>
                  <a:cubicBezTo>
                    <a:pt x="29" y="37"/>
                    <a:pt x="31" y="37"/>
                    <a:pt x="32" y="37"/>
                  </a:cubicBezTo>
                  <a:cubicBezTo>
                    <a:pt x="32" y="37"/>
                    <a:pt x="32" y="36"/>
                    <a:pt x="32" y="35"/>
                  </a:cubicBezTo>
                  <a:cubicBezTo>
                    <a:pt x="31" y="35"/>
                    <a:pt x="29" y="35"/>
                    <a:pt x="28" y="35"/>
                  </a:cubicBezTo>
                  <a:close/>
                  <a:moveTo>
                    <a:pt x="33" y="35"/>
                  </a:moveTo>
                  <a:cubicBezTo>
                    <a:pt x="33" y="36"/>
                    <a:pt x="33" y="37"/>
                    <a:pt x="33" y="37"/>
                  </a:cubicBezTo>
                  <a:cubicBezTo>
                    <a:pt x="34" y="37"/>
                    <a:pt x="35" y="37"/>
                    <a:pt x="36" y="37"/>
                  </a:cubicBezTo>
                  <a:cubicBezTo>
                    <a:pt x="36" y="37"/>
                    <a:pt x="36" y="36"/>
                    <a:pt x="36" y="35"/>
                  </a:cubicBezTo>
                  <a:cubicBezTo>
                    <a:pt x="35" y="35"/>
                    <a:pt x="34" y="35"/>
                    <a:pt x="33" y="35"/>
                  </a:cubicBezTo>
                  <a:close/>
                  <a:moveTo>
                    <a:pt x="20" y="31"/>
                  </a:moveTo>
                  <a:cubicBezTo>
                    <a:pt x="20" y="32"/>
                    <a:pt x="20" y="33"/>
                    <a:pt x="20" y="33"/>
                  </a:cubicBezTo>
                  <a:cubicBezTo>
                    <a:pt x="21" y="33"/>
                    <a:pt x="22" y="33"/>
                    <a:pt x="23" y="33"/>
                  </a:cubicBezTo>
                  <a:cubicBezTo>
                    <a:pt x="23" y="33"/>
                    <a:pt x="23" y="32"/>
                    <a:pt x="23" y="31"/>
                  </a:cubicBezTo>
                  <a:cubicBezTo>
                    <a:pt x="22" y="31"/>
                    <a:pt x="21" y="31"/>
                    <a:pt x="20" y="31"/>
                  </a:cubicBezTo>
                  <a:close/>
                  <a:moveTo>
                    <a:pt x="24" y="31"/>
                  </a:moveTo>
                  <a:cubicBezTo>
                    <a:pt x="24" y="32"/>
                    <a:pt x="24" y="33"/>
                    <a:pt x="24" y="33"/>
                  </a:cubicBezTo>
                  <a:cubicBezTo>
                    <a:pt x="25" y="33"/>
                    <a:pt x="26" y="33"/>
                    <a:pt x="27" y="33"/>
                  </a:cubicBezTo>
                  <a:cubicBezTo>
                    <a:pt x="27" y="33"/>
                    <a:pt x="27" y="32"/>
                    <a:pt x="27" y="31"/>
                  </a:cubicBezTo>
                  <a:cubicBezTo>
                    <a:pt x="26" y="31"/>
                    <a:pt x="25" y="31"/>
                    <a:pt x="24" y="31"/>
                  </a:cubicBezTo>
                  <a:close/>
                  <a:moveTo>
                    <a:pt x="33" y="31"/>
                  </a:moveTo>
                  <a:cubicBezTo>
                    <a:pt x="33" y="32"/>
                    <a:pt x="33" y="33"/>
                    <a:pt x="33" y="33"/>
                  </a:cubicBezTo>
                  <a:cubicBezTo>
                    <a:pt x="34" y="33"/>
                    <a:pt x="35" y="33"/>
                    <a:pt x="36" y="33"/>
                  </a:cubicBezTo>
                  <a:cubicBezTo>
                    <a:pt x="36" y="33"/>
                    <a:pt x="36" y="32"/>
                    <a:pt x="36" y="31"/>
                  </a:cubicBezTo>
                  <a:cubicBezTo>
                    <a:pt x="35" y="31"/>
                    <a:pt x="34" y="31"/>
                    <a:pt x="33" y="31"/>
                  </a:cubicBezTo>
                  <a:close/>
                  <a:moveTo>
                    <a:pt x="24" y="27"/>
                  </a:moveTo>
                  <a:cubicBezTo>
                    <a:pt x="24" y="28"/>
                    <a:pt x="24" y="28"/>
                    <a:pt x="24" y="29"/>
                  </a:cubicBezTo>
                  <a:cubicBezTo>
                    <a:pt x="25" y="29"/>
                    <a:pt x="26" y="29"/>
                    <a:pt x="27" y="29"/>
                  </a:cubicBezTo>
                  <a:cubicBezTo>
                    <a:pt x="27" y="28"/>
                    <a:pt x="27" y="28"/>
                    <a:pt x="27" y="27"/>
                  </a:cubicBezTo>
                  <a:cubicBezTo>
                    <a:pt x="26" y="27"/>
                    <a:pt x="25" y="27"/>
                    <a:pt x="24" y="27"/>
                  </a:cubicBezTo>
                  <a:close/>
                  <a:moveTo>
                    <a:pt x="28" y="27"/>
                  </a:moveTo>
                  <a:cubicBezTo>
                    <a:pt x="28" y="28"/>
                    <a:pt x="28" y="28"/>
                    <a:pt x="28" y="29"/>
                  </a:cubicBezTo>
                  <a:cubicBezTo>
                    <a:pt x="29" y="29"/>
                    <a:pt x="31" y="29"/>
                    <a:pt x="32" y="29"/>
                  </a:cubicBezTo>
                  <a:cubicBezTo>
                    <a:pt x="32" y="28"/>
                    <a:pt x="32" y="28"/>
                    <a:pt x="32" y="27"/>
                  </a:cubicBezTo>
                  <a:cubicBezTo>
                    <a:pt x="31" y="27"/>
                    <a:pt x="29" y="27"/>
                    <a:pt x="28" y="27"/>
                  </a:cubicBezTo>
                  <a:close/>
                  <a:moveTo>
                    <a:pt x="33" y="27"/>
                  </a:moveTo>
                  <a:cubicBezTo>
                    <a:pt x="33" y="28"/>
                    <a:pt x="33" y="28"/>
                    <a:pt x="33" y="29"/>
                  </a:cubicBezTo>
                  <a:cubicBezTo>
                    <a:pt x="34" y="29"/>
                    <a:pt x="35" y="29"/>
                    <a:pt x="36" y="29"/>
                  </a:cubicBezTo>
                  <a:cubicBezTo>
                    <a:pt x="36" y="28"/>
                    <a:pt x="36" y="28"/>
                    <a:pt x="36" y="27"/>
                  </a:cubicBezTo>
                  <a:cubicBezTo>
                    <a:pt x="35" y="27"/>
                    <a:pt x="34" y="27"/>
                    <a:pt x="33" y="27"/>
                  </a:cubicBezTo>
                  <a:close/>
                  <a:moveTo>
                    <a:pt x="24" y="23"/>
                  </a:moveTo>
                  <a:cubicBezTo>
                    <a:pt x="24" y="24"/>
                    <a:pt x="24" y="24"/>
                    <a:pt x="24" y="25"/>
                  </a:cubicBezTo>
                  <a:cubicBezTo>
                    <a:pt x="25" y="25"/>
                    <a:pt x="26" y="25"/>
                    <a:pt x="27" y="25"/>
                  </a:cubicBezTo>
                  <a:cubicBezTo>
                    <a:pt x="27" y="24"/>
                    <a:pt x="27" y="24"/>
                    <a:pt x="27" y="23"/>
                  </a:cubicBezTo>
                  <a:cubicBezTo>
                    <a:pt x="26" y="23"/>
                    <a:pt x="25" y="23"/>
                    <a:pt x="24" y="23"/>
                  </a:cubicBezTo>
                  <a:close/>
                  <a:moveTo>
                    <a:pt x="28" y="23"/>
                  </a:moveTo>
                  <a:cubicBezTo>
                    <a:pt x="28" y="24"/>
                    <a:pt x="28" y="24"/>
                    <a:pt x="28" y="25"/>
                  </a:cubicBezTo>
                  <a:cubicBezTo>
                    <a:pt x="29" y="25"/>
                    <a:pt x="31" y="25"/>
                    <a:pt x="32" y="25"/>
                  </a:cubicBezTo>
                  <a:cubicBezTo>
                    <a:pt x="32" y="24"/>
                    <a:pt x="32" y="24"/>
                    <a:pt x="32" y="23"/>
                  </a:cubicBezTo>
                  <a:cubicBezTo>
                    <a:pt x="31" y="23"/>
                    <a:pt x="29" y="23"/>
                    <a:pt x="28" y="23"/>
                  </a:cubicBezTo>
                  <a:close/>
                  <a:moveTo>
                    <a:pt x="33" y="23"/>
                  </a:moveTo>
                  <a:cubicBezTo>
                    <a:pt x="33" y="24"/>
                    <a:pt x="33" y="24"/>
                    <a:pt x="33" y="25"/>
                  </a:cubicBezTo>
                  <a:cubicBezTo>
                    <a:pt x="34" y="25"/>
                    <a:pt x="35" y="25"/>
                    <a:pt x="36" y="25"/>
                  </a:cubicBezTo>
                  <a:cubicBezTo>
                    <a:pt x="36" y="24"/>
                    <a:pt x="36" y="24"/>
                    <a:pt x="36" y="23"/>
                  </a:cubicBezTo>
                  <a:cubicBezTo>
                    <a:pt x="35" y="23"/>
                    <a:pt x="34" y="23"/>
                    <a:pt x="33" y="23"/>
                  </a:cubicBezTo>
                  <a:close/>
                  <a:moveTo>
                    <a:pt x="24" y="19"/>
                  </a:moveTo>
                  <a:cubicBezTo>
                    <a:pt x="24" y="19"/>
                    <a:pt x="24" y="20"/>
                    <a:pt x="24" y="21"/>
                  </a:cubicBezTo>
                  <a:cubicBezTo>
                    <a:pt x="25" y="21"/>
                    <a:pt x="26" y="21"/>
                    <a:pt x="27" y="21"/>
                  </a:cubicBezTo>
                  <a:cubicBezTo>
                    <a:pt x="27" y="20"/>
                    <a:pt x="27" y="19"/>
                    <a:pt x="27" y="19"/>
                  </a:cubicBezTo>
                  <a:cubicBezTo>
                    <a:pt x="26" y="19"/>
                    <a:pt x="25" y="19"/>
                    <a:pt x="24"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58" name="Freeform 2622"/>
            <p:cNvSpPr/>
            <p:nvPr/>
          </p:nvSpPr>
          <p:spPr bwMode="auto">
            <a:xfrm>
              <a:off x="-2989262" y="774700"/>
              <a:ext cx="80963" cy="381000"/>
            </a:xfrm>
            <a:custGeom>
              <a:avLst/>
              <a:gdLst>
                <a:gd name="T0" fmla="*/ 51 w 51"/>
                <a:gd name="T1" fmla="*/ 240 h 240"/>
                <a:gd name="T2" fmla="*/ 0 w 51"/>
                <a:gd name="T3" fmla="*/ 240 h 240"/>
                <a:gd name="T4" fmla="*/ 0 w 51"/>
                <a:gd name="T5" fmla="*/ 0 h 240"/>
                <a:gd name="T6" fmla="*/ 51 w 51"/>
                <a:gd name="T7" fmla="*/ 16 h 240"/>
                <a:gd name="T8" fmla="*/ 51 w 51"/>
                <a:gd name="T9" fmla="*/ 240 h 240"/>
              </a:gdLst>
              <a:ahLst/>
              <a:cxnLst>
                <a:cxn ang="0">
                  <a:pos x="T0" y="T1"/>
                </a:cxn>
                <a:cxn ang="0">
                  <a:pos x="T2" y="T3"/>
                </a:cxn>
                <a:cxn ang="0">
                  <a:pos x="T4" y="T5"/>
                </a:cxn>
                <a:cxn ang="0">
                  <a:pos x="T6" y="T7"/>
                </a:cxn>
                <a:cxn ang="0">
                  <a:pos x="T8" y="T9"/>
                </a:cxn>
              </a:cxnLst>
              <a:rect l="0" t="0" r="r" b="b"/>
              <a:pathLst>
                <a:path w="51" h="240">
                  <a:moveTo>
                    <a:pt x="51" y="240"/>
                  </a:moveTo>
                  <a:lnTo>
                    <a:pt x="0" y="240"/>
                  </a:lnTo>
                  <a:lnTo>
                    <a:pt x="0" y="0"/>
                  </a:lnTo>
                  <a:lnTo>
                    <a:pt x="51" y="16"/>
                  </a:lnTo>
                  <a:lnTo>
                    <a:pt x="51" y="2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59" name="Rectangle 2623"/>
            <p:cNvSpPr>
              <a:spLocks noChangeArrowheads="1"/>
            </p:cNvSpPr>
            <p:nvPr/>
          </p:nvSpPr>
          <p:spPr bwMode="auto">
            <a:xfrm>
              <a:off x="-2936874" y="1025525"/>
              <a:ext cx="49213"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60" name="Freeform 2624"/>
            <p:cNvSpPr/>
            <p:nvPr/>
          </p:nvSpPr>
          <p:spPr bwMode="auto">
            <a:xfrm>
              <a:off x="-2998787" y="765175"/>
              <a:ext cx="100013" cy="50800"/>
            </a:xfrm>
            <a:custGeom>
              <a:avLst/>
              <a:gdLst>
                <a:gd name="T0" fmla="*/ 0 w 63"/>
                <a:gd name="T1" fmla="*/ 0 h 32"/>
                <a:gd name="T2" fmla="*/ 63 w 63"/>
                <a:gd name="T3" fmla="*/ 24 h 32"/>
                <a:gd name="T4" fmla="*/ 63 w 63"/>
                <a:gd name="T5" fmla="*/ 32 h 32"/>
                <a:gd name="T6" fmla="*/ 0 w 63"/>
                <a:gd name="T7" fmla="*/ 10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63" y="24"/>
                  </a:lnTo>
                  <a:lnTo>
                    <a:pt x="63" y="32"/>
                  </a:lnTo>
                  <a:lnTo>
                    <a:pt x="0" y="1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61" name="Freeform 2625"/>
            <p:cNvSpPr>
              <a:spLocks noEditPoints="1"/>
            </p:cNvSpPr>
            <p:nvPr/>
          </p:nvSpPr>
          <p:spPr bwMode="auto">
            <a:xfrm>
              <a:off x="-2722562" y="842962"/>
              <a:ext cx="85725" cy="260350"/>
            </a:xfrm>
            <a:custGeom>
              <a:avLst/>
              <a:gdLst>
                <a:gd name="T0" fmla="*/ 4 w 26"/>
                <a:gd name="T1" fmla="*/ 0 h 80"/>
                <a:gd name="T2" fmla="*/ 16 w 26"/>
                <a:gd name="T3" fmla="*/ 0 h 80"/>
                <a:gd name="T4" fmla="*/ 6 w 26"/>
                <a:gd name="T5" fmla="*/ 9 h 80"/>
                <a:gd name="T6" fmla="*/ 4 w 26"/>
                <a:gd name="T7" fmla="*/ 24 h 80"/>
                <a:gd name="T8" fmla="*/ 4 w 26"/>
                <a:gd name="T9" fmla="*/ 33 h 80"/>
                <a:gd name="T10" fmla="*/ 4 w 26"/>
                <a:gd name="T11" fmla="*/ 44 h 80"/>
                <a:gd name="T12" fmla="*/ 6 w 26"/>
                <a:gd name="T13" fmla="*/ 52 h 80"/>
                <a:gd name="T14" fmla="*/ 6 w 26"/>
                <a:gd name="T15" fmla="*/ 61 h 80"/>
                <a:gd name="T16" fmla="*/ 4 w 26"/>
                <a:gd name="T17" fmla="*/ 68 h 80"/>
                <a:gd name="T18" fmla="*/ 4 w 26"/>
                <a:gd name="T19" fmla="*/ 78 h 80"/>
                <a:gd name="T20" fmla="*/ 0 w 26"/>
                <a:gd name="T21" fmla="*/ 74 h 80"/>
                <a:gd name="T22" fmla="*/ 3 w 26"/>
                <a:gd name="T23" fmla="*/ 70 h 80"/>
                <a:gd name="T24" fmla="*/ 13 w 26"/>
                <a:gd name="T25" fmla="*/ 72 h 80"/>
                <a:gd name="T26" fmla="*/ 17 w 26"/>
                <a:gd name="T27" fmla="*/ 72 h 80"/>
                <a:gd name="T28" fmla="*/ 23 w 26"/>
                <a:gd name="T29" fmla="*/ 70 h 80"/>
                <a:gd name="T30" fmla="*/ 10 w 26"/>
                <a:gd name="T31" fmla="*/ 66 h 80"/>
                <a:gd name="T32" fmla="*/ 22 w 26"/>
                <a:gd name="T33" fmla="*/ 66 h 80"/>
                <a:gd name="T34" fmla="*/ 3 w 26"/>
                <a:gd name="T35" fmla="*/ 65 h 80"/>
                <a:gd name="T36" fmla="*/ 10 w 26"/>
                <a:gd name="T37" fmla="*/ 65 h 80"/>
                <a:gd name="T38" fmla="*/ 20 w 26"/>
                <a:gd name="T39" fmla="*/ 63 h 80"/>
                <a:gd name="T40" fmla="*/ 13 w 26"/>
                <a:gd name="T41" fmla="*/ 59 h 80"/>
                <a:gd name="T42" fmla="*/ 22 w 26"/>
                <a:gd name="T43" fmla="*/ 59 h 80"/>
                <a:gd name="T44" fmla="*/ 3 w 26"/>
                <a:gd name="T45" fmla="*/ 57 h 80"/>
                <a:gd name="T46" fmla="*/ 10 w 26"/>
                <a:gd name="T47" fmla="*/ 57 h 80"/>
                <a:gd name="T48" fmla="*/ 17 w 26"/>
                <a:gd name="T49" fmla="*/ 55 h 80"/>
                <a:gd name="T50" fmla="*/ 7 w 26"/>
                <a:gd name="T51" fmla="*/ 52 h 80"/>
                <a:gd name="T52" fmla="*/ 22 w 26"/>
                <a:gd name="T53" fmla="*/ 52 h 80"/>
                <a:gd name="T54" fmla="*/ 3 w 26"/>
                <a:gd name="T55" fmla="*/ 50 h 80"/>
                <a:gd name="T56" fmla="*/ 10 w 26"/>
                <a:gd name="T57" fmla="*/ 50 h 80"/>
                <a:gd name="T58" fmla="*/ 17 w 26"/>
                <a:gd name="T59" fmla="*/ 48 h 80"/>
                <a:gd name="T60" fmla="*/ 0 w 26"/>
                <a:gd name="T61" fmla="*/ 44 h 80"/>
                <a:gd name="T62" fmla="*/ 16 w 26"/>
                <a:gd name="T63" fmla="*/ 44 h 80"/>
                <a:gd name="T64" fmla="*/ 22 w 26"/>
                <a:gd name="T65" fmla="*/ 46 h 80"/>
                <a:gd name="T66" fmla="*/ 0 w 26"/>
                <a:gd name="T67" fmla="*/ 42 h 80"/>
                <a:gd name="T68" fmla="*/ 13 w 26"/>
                <a:gd name="T69" fmla="*/ 41 h 80"/>
                <a:gd name="T70" fmla="*/ 23 w 26"/>
                <a:gd name="T71" fmla="*/ 41 h 80"/>
                <a:gd name="T72" fmla="*/ 10 w 26"/>
                <a:gd name="T73" fmla="*/ 37 h 80"/>
                <a:gd name="T74" fmla="*/ 19 w 26"/>
                <a:gd name="T75" fmla="*/ 39 h 80"/>
                <a:gd name="T76" fmla="*/ 0 w 26"/>
                <a:gd name="T77" fmla="*/ 35 h 80"/>
                <a:gd name="T78" fmla="*/ 10 w 26"/>
                <a:gd name="T79" fmla="*/ 33 h 80"/>
                <a:gd name="T80" fmla="*/ 7 w 26"/>
                <a:gd name="T81" fmla="*/ 29 h 80"/>
                <a:gd name="T82" fmla="*/ 16 w 26"/>
                <a:gd name="T83" fmla="*/ 29 h 80"/>
                <a:gd name="T84" fmla="*/ 26 w 26"/>
                <a:gd name="T85" fmla="*/ 31 h 80"/>
                <a:gd name="T86" fmla="*/ 7 w 26"/>
                <a:gd name="T87" fmla="*/ 28 h 80"/>
                <a:gd name="T88" fmla="*/ 13 w 26"/>
                <a:gd name="T89" fmla="*/ 26 h 80"/>
                <a:gd name="T90" fmla="*/ 10 w 26"/>
                <a:gd name="T91" fmla="*/ 22 h 80"/>
                <a:gd name="T92" fmla="*/ 19 w 26"/>
                <a:gd name="T93" fmla="*/ 22 h 80"/>
                <a:gd name="T94" fmla="*/ 26 w 26"/>
                <a:gd name="T95" fmla="*/ 24 h 80"/>
                <a:gd name="T96" fmla="*/ 10 w 26"/>
                <a:gd name="T97" fmla="*/ 20 h 80"/>
                <a:gd name="T98" fmla="*/ 23 w 26"/>
                <a:gd name="T99" fmla="*/ 18 h 80"/>
                <a:gd name="T100" fmla="*/ 10 w 26"/>
                <a:gd name="T101" fmla="*/ 15 h 80"/>
                <a:gd name="T102" fmla="*/ 19 w 26"/>
                <a:gd name="T103" fmla="*/ 15 h 80"/>
                <a:gd name="T104" fmla="*/ 26 w 26"/>
                <a:gd name="T105" fmla="*/ 16 h 80"/>
                <a:gd name="T106" fmla="*/ 13 w 26"/>
                <a:gd name="T107" fmla="*/ 13 h 80"/>
                <a:gd name="T108" fmla="*/ 7 w 26"/>
                <a:gd name="T109" fmla="*/ 7 h 80"/>
                <a:gd name="T110" fmla="*/ 23 w 26"/>
                <a:gd name="T111" fmla="*/ 7 h 80"/>
                <a:gd name="T112" fmla="*/ 13 w 26"/>
                <a:gd name="T113" fmla="*/ 3 h 80"/>
                <a:gd name="T114" fmla="*/ 22 w 26"/>
                <a:gd name="T115" fmla="*/ 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 h="80">
                  <a:moveTo>
                    <a:pt x="23" y="3"/>
                  </a:moveTo>
                  <a:cubicBezTo>
                    <a:pt x="24" y="3"/>
                    <a:pt x="25" y="3"/>
                    <a:pt x="26" y="3"/>
                  </a:cubicBezTo>
                  <a:cubicBezTo>
                    <a:pt x="26" y="4"/>
                    <a:pt x="26" y="5"/>
                    <a:pt x="26" y="5"/>
                  </a:cubicBezTo>
                  <a:cubicBezTo>
                    <a:pt x="25" y="5"/>
                    <a:pt x="24" y="5"/>
                    <a:pt x="23" y="5"/>
                  </a:cubicBezTo>
                  <a:cubicBezTo>
                    <a:pt x="23" y="5"/>
                    <a:pt x="23" y="4"/>
                    <a:pt x="23" y="3"/>
                  </a:cubicBezTo>
                  <a:close/>
                  <a:moveTo>
                    <a:pt x="4" y="3"/>
                  </a:moveTo>
                  <a:cubicBezTo>
                    <a:pt x="5" y="3"/>
                    <a:pt x="5" y="3"/>
                    <a:pt x="6" y="3"/>
                  </a:cubicBezTo>
                  <a:cubicBezTo>
                    <a:pt x="6" y="4"/>
                    <a:pt x="6" y="5"/>
                    <a:pt x="6" y="5"/>
                  </a:cubicBezTo>
                  <a:cubicBezTo>
                    <a:pt x="5" y="5"/>
                    <a:pt x="5" y="5"/>
                    <a:pt x="4" y="5"/>
                  </a:cubicBezTo>
                  <a:cubicBezTo>
                    <a:pt x="4" y="5"/>
                    <a:pt x="4" y="4"/>
                    <a:pt x="4" y="3"/>
                  </a:cubicBezTo>
                  <a:close/>
                  <a:moveTo>
                    <a:pt x="4" y="0"/>
                  </a:moveTo>
                  <a:cubicBezTo>
                    <a:pt x="5" y="0"/>
                    <a:pt x="5" y="0"/>
                    <a:pt x="6" y="0"/>
                  </a:cubicBezTo>
                  <a:cubicBezTo>
                    <a:pt x="6" y="0"/>
                    <a:pt x="6" y="1"/>
                    <a:pt x="6" y="2"/>
                  </a:cubicBezTo>
                  <a:cubicBezTo>
                    <a:pt x="5" y="2"/>
                    <a:pt x="5" y="2"/>
                    <a:pt x="4" y="2"/>
                  </a:cubicBezTo>
                  <a:cubicBezTo>
                    <a:pt x="4" y="1"/>
                    <a:pt x="4" y="0"/>
                    <a:pt x="4" y="0"/>
                  </a:cubicBezTo>
                  <a:close/>
                  <a:moveTo>
                    <a:pt x="7" y="0"/>
                  </a:moveTo>
                  <a:cubicBezTo>
                    <a:pt x="8" y="0"/>
                    <a:pt x="9" y="0"/>
                    <a:pt x="10" y="0"/>
                  </a:cubicBezTo>
                  <a:cubicBezTo>
                    <a:pt x="10" y="0"/>
                    <a:pt x="10" y="1"/>
                    <a:pt x="10" y="2"/>
                  </a:cubicBezTo>
                  <a:cubicBezTo>
                    <a:pt x="9" y="2"/>
                    <a:pt x="8" y="2"/>
                    <a:pt x="7" y="2"/>
                  </a:cubicBezTo>
                  <a:cubicBezTo>
                    <a:pt x="7" y="1"/>
                    <a:pt x="7" y="0"/>
                    <a:pt x="7" y="0"/>
                  </a:cubicBezTo>
                  <a:close/>
                  <a:moveTo>
                    <a:pt x="13" y="0"/>
                  </a:moveTo>
                  <a:cubicBezTo>
                    <a:pt x="14" y="0"/>
                    <a:pt x="15" y="0"/>
                    <a:pt x="16" y="0"/>
                  </a:cubicBezTo>
                  <a:cubicBezTo>
                    <a:pt x="16" y="0"/>
                    <a:pt x="16" y="1"/>
                    <a:pt x="16" y="2"/>
                  </a:cubicBezTo>
                  <a:cubicBezTo>
                    <a:pt x="15" y="2"/>
                    <a:pt x="14" y="2"/>
                    <a:pt x="13" y="2"/>
                  </a:cubicBezTo>
                  <a:cubicBezTo>
                    <a:pt x="13" y="1"/>
                    <a:pt x="13" y="0"/>
                    <a:pt x="13" y="0"/>
                  </a:cubicBezTo>
                  <a:close/>
                  <a:moveTo>
                    <a:pt x="17" y="0"/>
                  </a:moveTo>
                  <a:cubicBezTo>
                    <a:pt x="18" y="0"/>
                    <a:pt x="18" y="0"/>
                    <a:pt x="19" y="0"/>
                  </a:cubicBezTo>
                  <a:cubicBezTo>
                    <a:pt x="19" y="0"/>
                    <a:pt x="19" y="1"/>
                    <a:pt x="19" y="2"/>
                  </a:cubicBezTo>
                  <a:cubicBezTo>
                    <a:pt x="18" y="2"/>
                    <a:pt x="18" y="2"/>
                    <a:pt x="17" y="2"/>
                  </a:cubicBezTo>
                  <a:cubicBezTo>
                    <a:pt x="17" y="1"/>
                    <a:pt x="17" y="0"/>
                    <a:pt x="17" y="0"/>
                  </a:cubicBezTo>
                  <a:close/>
                  <a:moveTo>
                    <a:pt x="4" y="7"/>
                  </a:moveTo>
                  <a:cubicBezTo>
                    <a:pt x="5" y="7"/>
                    <a:pt x="5" y="7"/>
                    <a:pt x="6" y="7"/>
                  </a:cubicBezTo>
                  <a:cubicBezTo>
                    <a:pt x="6" y="8"/>
                    <a:pt x="6" y="8"/>
                    <a:pt x="6" y="9"/>
                  </a:cubicBezTo>
                  <a:cubicBezTo>
                    <a:pt x="5" y="9"/>
                    <a:pt x="5" y="9"/>
                    <a:pt x="4" y="9"/>
                  </a:cubicBezTo>
                  <a:cubicBezTo>
                    <a:pt x="4" y="8"/>
                    <a:pt x="4" y="8"/>
                    <a:pt x="4" y="7"/>
                  </a:cubicBezTo>
                  <a:close/>
                  <a:moveTo>
                    <a:pt x="4" y="18"/>
                  </a:moveTo>
                  <a:cubicBezTo>
                    <a:pt x="5" y="18"/>
                    <a:pt x="5" y="18"/>
                    <a:pt x="6" y="18"/>
                  </a:cubicBezTo>
                  <a:cubicBezTo>
                    <a:pt x="6" y="19"/>
                    <a:pt x="6" y="20"/>
                    <a:pt x="6" y="20"/>
                  </a:cubicBezTo>
                  <a:cubicBezTo>
                    <a:pt x="5" y="20"/>
                    <a:pt x="5" y="20"/>
                    <a:pt x="4" y="20"/>
                  </a:cubicBezTo>
                  <a:cubicBezTo>
                    <a:pt x="4" y="20"/>
                    <a:pt x="4" y="19"/>
                    <a:pt x="4" y="18"/>
                  </a:cubicBezTo>
                  <a:close/>
                  <a:moveTo>
                    <a:pt x="4" y="22"/>
                  </a:moveTo>
                  <a:cubicBezTo>
                    <a:pt x="5" y="22"/>
                    <a:pt x="5" y="22"/>
                    <a:pt x="6" y="22"/>
                  </a:cubicBezTo>
                  <a:cubicBezTo>
                    <a:pt x="6" y="23"/>
                    <a:pt x="6" y="23"/>
                    <a:pt x="6" y="24"/>
                  </a:cubicBezTo>
                  <a:cubicBezTo>
                    <a:pt x="5" y="24"/>
                    <a:pt x="5" y="24"/>
                    <a:pt x="4" y="24"/>
                  </a:cubicBezTo>
                  <a:cubicBezTo>
                    <a:pt x="4" y="23"/>
                    <a:pt x="4" y="23"/>
                    <a:pt x="4" y="22"/>
                  </a:cubicBezTo>
                  <a:close/>
                  <a:moveTo>
                    <a:pt x="4" y="29"/>
                  </a:moveTo>
                  <a:cubicBezTo>
                    <a:pt x="5" y="29"/>
                    <a:pt x="5" y="29"/>
                    <a:pt x="6" y="29"/>
                  </a:cubicBezTo>
                  <a:cubicBezTo>
                    <a:pt x="6" y="30"/>
                    <a:pt x="6" y="31"/>
                    <a:pt x="6" y="31"/>
                  </a:cubicBezTo>
                  <a:cubicBezTo>
                    <a:pt x="5" y="31"/>
                    <a:pt x="5" y="31"/>
                    <a:pt x="4" y="31"/>
                  </a:cubicBezTo>
                  <a:cubicBezTo>
                    <a:pt x="4" y="31"/>
                    <a:pt x="4" y="30"/>
                    <a:pt x="4" y="29"/>
                  </a:cubicBezTo>
                  <a:close/>
                  <a:moveTo>
                    <a:pt x="4" y="33"/>
                  </a:moveTo>
                  <a:cubicBezTo>
                    <a:pt x="5" y="33"/>
                    <a:pt x="5" y="33"/>
                    <a:pt x="6" y="33"/>
                  </a:cubicBezTo>
                  <a:cubicBezTo>
                    <a:pt x="6" y="34"/>
                    <a:pt x="6" y="34"/>
                    <a:pt x="6" y="35"/>
                  </a:cubicBezTo>
                  <a:cubicBezTo>
                    <a:pt x="5" y="35"/>
                    <a:pt x="5" y="35"/>
                    <a:pt x="4" y="35"/>
                  </a:cubicBezTo>
                  <a:cubicBezTo>
                    <a:pt x="4" y="34"/>
                    <a:pt x="4" y="34"/>
                    <a:pt x="4" y="33"/>
                  </a:cubicBezTo>
                  <a:close/>
                  <a:moveTo>
                    <a:pt x="4" y="37"/>
                  </a:moveTo>
                  <a:cubicBezTo>
                    <a:pt x="5" y="37"/>
                    <a:pt x="5" y="37"/>
                    <a:pt x="6" y="37"/>
                  </a:cubicBezTo>
                  <a:cubicBezTo>
                    <a:pt x="6" y="37"/>
                    <a:pt x="6" y="38"/>
                    <a:pt x="6" y="39"/>
                  </a:cubicBezTo>
                  <a:cubicBezTo>
                    <a:pt x="5" y="39"/>
                    <a:pt x="5" y="39"/>
                    <a:pt x="4" y="39"/>
                  </a:cubicBezTo>
                  <a:cubicBezTo>
                    <a:pt x="4" y="38"/>
                    <a:pt x="4" y="37"/>
                    <a:pt x="4" y="37"/>
                  </a:cubicBezTo>
                  <a:close/>
                  <a:moveTo>
                    <a:pt x="4" y="41"/>
                  </a:moveTo>
                  <a:cubicBezTo>
                    <a:pt x="5" y="41"/>
                    <a:pt x="5" y="41"/>
                    <a:pt x="6" y="41"/>
                  </a:cubicBezTo>
                  <a:cubicBezTo>
                    <a:pt x="6" y="41"/>
                    <a:pt x="6" y="42"/>
                    <a:pt x="6" y="42"/>
                  </a:cubicBezTo>
                  <a:cubicBezTo>
                    <a:pt x="5" y="42"/>
                    <a:pt x="5" y="42"/>
                    <a:pt x="4" y="42"/>
                  </a:cubicBezTo>
                  <a:cubicBezTo>
                    <a:pt x="4" y="42"/>
                    <a:pt x="4" y="41"/>
                    <a:pt x="4" y="41"/>
                  </a:cubicBezTo>
                  <a:close/>
                  <a:moveTo>
                    <a:pt x="4" y="44"/>
                  </a:moveTo>
                  <a:cubicBezTo>
                    <a:pt x="5" y="44"/>
                    <a:pt x="5" y="44"/>
                    <a:pt x="6" y="44"/>
                  </a:cubicBezTo>
                  <a:cubicBezTo>
                    <a:pt x="6" y="45"/>
                    <a:pt x="6" y="46"/>
                    <a:pt x="6" y="46"/>
                  </a:cubicBezTo>
                  <a:cubicBezTo>
                    <a:pt x="5" y="46"/>
                    <a:pt x="5" y="46"/>
                    <a:pt x="4" y="46"/>
                  </a:cubicBezTo>
                  <a:cubicBezTo>
                    <a:pt x="4" y="46"/>
                    <a:pt x="4" y="45"/>
                    <a:pt x="4" y="44"/>
                  </a:cubicBezTo>
                  <a:close/>
                  <a:moveTo>
                    <a:pt x="4" y="48"/>
                  </a:moveTo>
                  <a:cubicBezTo>
                    <a:pt x="5" y="48"/>
                    <a:pt x="5" y="48"/>
                    <a:pt x="6" y="48"/>
                  </a:cubicBezTo>
                  <a:cubicBezTo>
                    <a:pt x="6" y="49"/>
                    <a:pt x="6" y="49"/>
                    <a:pt x="6" y="50"/>
                  </a:cubicBezTo>
                  <a:cubicBezTo>
                    <a:pt x="5" y="50"/>
                    <a:pt x="5" y="50"/>
                    <a:pt x="4" y="50"/>
                  </a:cubicBezTo>
                  <a:cubicBezTo>
                    <a:pt x="4" y="49"/>
                    <a:pt x="4" y="49"/>
                    <a:pt x="4" y="48"/>
                  </a:cubicBezTo>
                  <a:close/>
                  <a:moveTo>
                    <a:pt x="4" y="52"/>
                  </a:moveTo>
                  <a:cubicBezTo>
                    <a:pt x="5" y="52"/>
                    <a:pt x="5" y="52"/>
                    <a:pt x="6" y="52"/>
                  </a:cubicBezTo>
                  <a:cubicBezTo>
                    <a:pt x="6" y="52"/>
                    <a:pt x="6" y="53"/>
                    <a:pt x="6" y="54"/>
                  </a:cubicBezTo>
                  <a:cubicBezTo>
                    <a:pt x="5" y="54"/>
                    <a:pt x="5" y="54"/>
                    <a:pt x="4" y="54"/>
                  </a:cubicBezTo>
                  <a:cubicBezTo>
                    <a:pt x="4" y="53"/>
                    <a:pt x="4" y="52"/>
                    <a:pt x="4" y="52"/>
                  </a:cubicBezTo>
                  <a:close/>
                  <a:moveTo>
                    <a:pt x="4" y="55"/>
                  </a:moveTo>
                  <a:cubicBezTo>
                    <a:pt x="5" y="55"/>
                    <a:pt x="5" y="55"/>
                    <a:pt x="6" y="55"/>
                  </a:cubicBezTo>
                  <a:cubicBezTo>
                    <a:pt x="6" y="56"/>
                    <a:pt x="6" y="57"/>
                    <a:pt x="6" y="57"/>
                  </a:cubicBezTo>
                  <a:cubicBezTo>
                    <a:pt x="5" y="57"/>
                    <a:pt x="5" y="57"/>
                    <a:pt x="4" y="57"/>
                  </a:cubicBezTo>
                  <a:cubicBezTo>
                    <a:pt x="4" y="57"/>
                    <a:pt x="4" y="56"/>
                    <a:pt x="4" y="55"/>
                  </a:cubicBezTo>
                  <a:close/>
                  <a:moveTo>
                    <a:pt x="4" y="59"/>
                  </a:moveTo>
                  <a:cubicBezTo>
                    <a:pt x="5" y="59"/>
                    <a:pt x="5" y="59"/>
                    <a:pt x="6" y="59"/>
                  </a:cubicBezTo>
                  <a:cubicBezTo>
                    <a:pt x="6" y="60"/>
                    <a:pt x="6" y="60"/>
                    <a:pt x="6" y="61"/>
                  </a:cubicBezTo>
                  <a:cubicBezTo>
                    <a:pt x="5" y="61"/>
                    <a:pt x="5" y="61"/>
                    <a:pt x="4" y="61"/>
                  </a:cubicBezTo>
                  <a:cubicBezTo>
                    <a:pt x="4" y="60"/>
                    <a:pt x="4" y="60"/>
                    <a:pt x="4" y="59"/>
                  </a:cubicBezTo>
                  <a:close/>
                  <a:moveTo>
                    <a:pt x="4" y="63"/>
                  </a:moveTo>
                  <a:cubicBezTo>
                    <a:pt x="5" y="63"/>
                    <a:pt x="5" y="63"/>
                    <a:pt x="6" y="63"/>
                  </a:cubicBezTo>
                  <a:cubicBezTo>
                    <a:pt x="6" y="63"/>
                    <a:pt x="6" y="64"/>
                    <a:pt x="6" y="65"/>
                  </a:cubicBezTo>
                  <a:cubicBezTo>
                    <a:pt x="5" y="65"/>
                    <a:pt x="5" y="65"/>
                    <a:pt x="4" y="65"/>
                  </a:cubicBezTo>
                  <a:cubicBezTo>
                    <a:pt x="4" y="64"/>
                    <a:pt x="4" y="63"/>
                    <a:pt x="4" y="63"/>
                  </a:cubicBezTo>
                  <a:close/>
                  <a:moveTo>
                    <a:pt x="4" y="66"/>
                  </a:moveTo>
                  <a:cubicBezTo>
                    <a:pt x="5" y="66"/>
                    <a:pt x="5" y="66"/>
                    <a:pt x="6" y="66"/>
                  </a:cubicBezTo>
                  <a:cubicBezTo>
                    <a:pt x="6" y="67"/>
                    <a:pt x="6" y="68"/>
                    <a:pt x="6" y="68"/>
                  </a:cubicBezTo>
                  <a:cubicBezTo>
                    <a:pt x="5" y="68"/>
                    <a:pt x="5" y="68"/>
                    <a:pt x="4" y="68"/>
                  </a:cubicBezTo>
                  <a:cubicBezTo>
                    <a:pt x="4" y="68"/>
                    <a:pt x="4" y="67"/>
                    <a:pt x="4" y="66"/>
                  </a:cubicBezTo>
                  <a:close/>
                  <a:moveTo>
                    <a:pt x="4" y="70"/>
                  </a:moveTo>
                  <a:cubicBezTo>
                    <a:pt x="5" y="70"/>
                    <a:pt x="5" y="70"/>
                    <a:pt x="6" y="70"/>
                  </a:cubicBezTo>
                  <a:cubicBezTo>
                    <a:pt x="6" y="71"/>
                    <a:pt x="6" y="71"/>
                    <a:pt x="6" y="72"/>
                  </a:cubicBezTo>
                  <a:cubicBezTo>
                    <a:pt x="5" y="72"/>
                    <a:pt x="5" y="72"/>
                    <a:pt x="4" y="72"/>
                  </a:cubicBezTo>
                  <a:cubicBezTo>
                    <a:pt x="4" y="71"/>
                    <a:pt x="4" y="71"/>
                    <a:pt x="4" y="70"/>
                  </a:cubicBezTo>
                  <a:close/>
                  <a:moveTo>
                    <a:pt x="4" y="78"/>
                  </a:moveTo>
                  <a:cubicBezTo>
                    <a:pt x="5" y="78"/>
                    <a:pt x="5" y="78"/>
                    <a:pt x="6" y="78"/>
                  </a:cubicBezTo>
                  <a:cubicBezTo>
                    <a:pt x="6" y="78"/>
                    <a:pt x="6" y="79"/>
                    <a:pt x="6" y="80"/>
                  </a:cubicBezTo>
                  <a:cubicBezTo>
                    <a:pt x="5" y="80"/>
                    <a:pt x="5" y="80"/>
                    <a:pt x="4" y="80"/>
                  </a:cubicBezTo>
                  <a:cubicBezTo>
                    <a:pt x="4" y="79"/>
                    <a:pt x="4" y="78"/>
                    <a:pt x="4" y="78"/>
                  </a:cubicBezTo>
                  <a:close/>
                  <a:moveTo>
                    <a:pt x="0" y="78"/>
                  </a:moveTo>
                  <a:cubicBezTo>
                    <a:pt x="3" y="78"/>
                    <a:pt x="3" y="78"/>
                    <a:pt x="3" y="78"/>
                  </a:cubicBezTo>
                  <a:cubicBezTo>
                    <a:pt x="3" y="80"/>
                    <a:pt x="3" y="80"/>
                    <a:pt x="3" y="80"/>
                  </a:cubicBezTo>
                  <a:cubicBezTo>
                    <a:pt x="0" y="80"/>
                    <a:pt x="0" y="80"/>
                    <a:pt x="0" y="80"/>
                  </a:cubicBezTo>
                  <a:cubicBezTo>
                    <a:pt x="0" y="78"/>
                    <a:pt x="0" y="78"/>
                    <a:pt x="0" y="78"/>
                  </a:cubicBezTo>
                  <a:close/>
                  <a:moveTo>
                    <a:pt x="7" y="78"/>
                  </a:moveTo>
                  <a:cubicBezTo>
                    <a:pt x="8" y="78"/>
                    <a:pt x="9" y="78"/>
                    <a:pt x="10" y="78"/>
                  </a:cubicBezTo>
                  <a:cubicBezTo>
                    <a:pt x="10" y="78"/>
                    <a:pt x="10" y="79"/>
                    <a:pt x="10" y="80"/>
                  </a:cubicBezTo>
                  <a:cubicBezTo>
                    <a:pt x="9" y="80"/>
                    <a:pt x="8" y="80"/>
                    <a:pt x="7" y="80"/>
                  </a:cubicBezTo>
                  <a:cubicBezTo>
                    <a:pt x="7" y="79"/>
                    <a:pt x="7" y="78"/>
                    <a:pt x="7" y="78"/>
                  </a:cubicBezTo>
                  <a:close/>
                  <a:moveTo>
                    <a:pt x="0" y="74"/>
                  </a:moveTo>
                  <a:cubicBezTo>
                    <a:pt x="1" y="74"/>
                    <a:pt x="2" y="74"/>
                    <a:pt x="3" y="74"/>
                  </a:cubicBezTo>
                  <a:cubicBezTo>
                    <a:pt x="3" y="75"/>
                    <a:pt x="3" y="75"/>
                    <a:pt x="3" y="76"/>
                  </a:cubicBezTo>
                  <a:cubicBezTo>
                    <a:pt x="2" y="76"/>
                    <a:pt x="1" y="76"/>
                    <a:pt x="0" y="76"/>
                  </a:cubicBezTo>
                  <a:cubicBezTo>
                    <a:pt x="0" y="75"/>
                    <a:pt x="0" y="75"/>
                    <a:pt x="0" y="74"/>
                  </a:cubicBezTo>
                  <a:close/>
                  <a:moveTo>
                    <a:pt x="7" y="74"/>
                  </a:moveTo>
                  <a:cubicBezTo>
                    <a:pt x="8" y="74"/>
                    <a:pt x="9" y="74"/>
                    <a:pt x="10" y="74"/>
                  </a:cubicBezTo>
                  <a:cubicBezTo>
                    <a:pt x="10" y="75"/>
                    <a:pt x="10" y="75"/>
                    <a:pt x="10" y="76"/>
                  </a:cubicBezTo>
                  <a:cubicBezTo>
                    <a:pt x="9" y="76"/>
                    <a:pt x="8" y="76"/>
                    <a:pt x="7" y="76"/>
                  </a:cubicBezTo>
                  <a:cubicBezTo>
                    <a:pt x="7" y="75"/>
                    <a:pt x="7" y="75"/>
                    <a:pt x="7" y="74"/>
                  </a:cubicBezTo>
                  <a:close/>
                  <a:moveTo>
                    <a:pt x="0" y="70"/>
                  </a:moveTo>
                  <a:cubicBezTo>
                    <a:pt x="1" y="70"/>
                    <a:pt x="2" y="70"/>
                    <a:pt x="3" y="70"/>
                  </a:cubicBezTo>
                  <a:cubicBezTo>
                    <a:pt x="3" y="71"/>
                    <a:pt x="3" y="71"/>
                    <a:pt x="3" y="72"/>
                  </a:cubicBezTo>
                  <a:cubicBezTo>
                    <a:pt x="2" y="72"/>
                    <a:pt x="1" y="72"/>
                    <a:pt x="0" y="72"/>
                  </a:cubicBezTo>
                  <a:cubicBezTo>
                    <a:pt x="0" y="71"/>
                    <a:pt x="0" y="71"/>
                    <a:pt x="0" y="70"/>
                  </a:cubicBezTo>
                  <a:close/>
                  <a:moveTo>
                    <a:pt x="7" y="70"/>
                  </a:moveTo>
                  <a:cubicBezTo>
                    <a:pt x="8" y="70"/>
                    <a:pt x="9" y="70"/>
                    <a:pt x="10" y="70"/>
                  </a:cubicBezTo>
                  <a:cubicBezTo>
                    <a:pt x="10" y="71"/>
                    <a:pt x="10" y="71"/>
                    <a:pt x="10" y="72"/>
                  </a:cubicBezTo>
                  <a:cubicBezTo>
                    <a:pt x="9" y="72"/>
                    <a:pt x="8" y="72"/>
                    <a:pt x="7" y="72"/>
                  </a:cubicBezTo>
                  <a:cubicBezTo>
                    <a:pt x="7" y="71"/>
                    <a:pt x="7" y="71"/>
                    <a:pt x="7" y="70"/>
                  </a:cubicBezTo>
                  <a:close/>
                  <a:moveTo>
                    <a:pt x="10" y="70"/>
                  </a:moveTo>
                  <a:cubicBezTo>
                    <a:pt x="11" y="70"/>
                    <a:pt x="12" y="70"/>
                    <a:pt x="13" y="70"/>
                  </a:cubicBezTo>
                  <a:cubicBezTo>
                    <a:pt x="13" y="71"/>
                    <a:pt x="13" y="71"/>
                    <a:pt x="13" y="72"/>
                  </a:cubicBezTo>
                  <a:cubicBezTo>
                    <a:pt x="12" y="72"/>
                    <a:pt x="11" y="72"/>
                    <a:pt x="10" y="72"/>
                  </a:cubicBezTo>
                  <a:cubicBezTo>
                    <a:pt x="10" y="71"/>
                    <a:pt x="10" y="71"/>
                    <a:pt x="10" y="70"/>
                  </a:cubicBezTo>
                  <a:close/>
                  <a:moveTo>
                    <a:pt x="13" y="70"/>
                  </a:moveTo>
                  <a:cubicBezTo>
                    <a:pt x="14" y="70"/>
                    <a:pt x="15" y="70"/>
                    <a:pt x="16" y="70"/>
                  </a:cubicBezTo>
                  <a:cubicBezTo>
                    <a:pt x="16" y="71"/>
                    <a:pt x="16" y="71"/>
                    <a:pt x="16" y="72"/>
                  </a:cubicBezTo>
                  <a:cubicBezTo>
                    <a:pt x="15" y="72"/>
                    <a:pt x="14" y="72"/>
                    <a:pt x="13" y="72"/>
                  </a:cubicBezTo>
                  <a:cubicBezTo>
                    <a:pt x="13" y="71"/>
                    <a:pt x="13" y="71"/>
                    <a:pt x="13" y="70"/>
                  </a:cubicBezTo>
                  <a:close/>
                  <a:moveTo>
                    <a:pt x="17" y="70"/>
                  </a:moveTo>
                  <a:cubicBezTo>
                    <a:pt x="18" y="70"/>
                    <a:pt x="18" y="70"/>
                    <a:pt x="19" y="70"/>
                  </a:cubicBezTo>
                  <a:cubicBezTo>
                    <a:pt x="19" y="71"/>
                    <a:pt x="19" y="71"/>
                    <a:pt x="19" y="72"/>
                  </a:cubicBezTo>
                  <a:cubicBezTo>
                    <a:pt x="18" y="72"/>
                    <a:pt x="18" y="72"/>
                    <a:pt x="17" y="72"/>
                  </a:cubicBezTo>
                  <a:cubicBezTo>
                    <a:pt x="17" y="71"/>
                    <a:pt x="17" y="71"/>
                    <a:pt x="17" y="70"/>
                  </a:cubicBezTo>
                  <a:close/>
                  <a:moveTo>
                    <a:pt x="20" y="70"/>
                  </a:moveTo>
                  <a:cubicBezTo>
                    <a:pt x="21" y="70"/>
                    <a:pt x="22" y="70"/>
                    <a:pt x="22" y="70"/>
                  </a:cubicBezTo>
                  <a:cubicBezTo>
                    <a:pt x="22" y="71"/>
                    <a:pt x="22" y="71"/>
                    <a:pt x="22" y="72"/>
                  </a:cubicBezTo>
                  <a:cubicBezTo>
                    <a:pt x="22" y="72"/>
                    <a:pt x="21" y="72"/>
                    <a:pt x="20" y="72"/>
                  </a:cubicBezTo>
                  <a:cubicBezTo>
                    <a:pt x="20" y="71"/>
                    <a:pt x="20" y="71"/>
                    <a:pt x="20" y="70"/>
                  </a:cubicBezTo>
                  <a:close/>
                  <a:moveTo>
                    <a:pt x="23" y="70"/>
                  </a:moveTo>
                  <a:cubicBezTo>
                    <a:pt x="24" y="70"/>
                    <a:pt x="25" y="70"/>
                    <a:pt x="26" y="70"/>
                  </a:cubicBezTo>
                  <a:cubicBezTo>
                    <a:pt x="26" y="71"/>
                    <a:pt x="26" y="71"/>
                    <a:pt x="26" y="72"/>
                  </a:cubicBezTo>
                  <a:cubicBezTo>
                    <a:pt x="25" y="72"/>
                    <a:pt x="24" y="72"/>
                    <a:pt x="23" y="72"/>
                  </a:cubicBezTo>
                  <a:cubicBezTo>
                    <a:pt x="23" y="71"/>
                    <a:pt x="23" y="71"/>
                    <a:pt x="23" y="70"/>
                  </a:cubicBezTo>
                  <a:close/>
                  <a:moveTo>
                    <a:pt x="0" y="66"/>
                  </a:moveTo>
                  <a:cubicBezTo>
                    <a:pt x="1" y="66"/>
                    <a:pt x="2" y="66"/>
                    <a:pt x="3" y="66"/>
                  </a:cubicBezTo>
                  <a:cubicBezTo>
                    <a:pt x="3" y="67"/>
                    <a:pt x="3" y="68"/>
                    <a:pt x="3" y="68"/>
                  </a:cubicBezTo>
                  <a:cubicBezTo>
                    <a:pt x="2" y="68"/>
                    <a:pt x="1" y="68"/>
                    <a:pt x="0" y="68"/>
                  </a:cubicBezTo>
                  <a:cubicBezTo>
                    <a:pt x="0" y="68"/>
                    <a:pt x="0" y="67"/>
                    <a:pt x="0" y="66"/>
                  </a:cubicBezTo>
                  <a:close/>
                  <a:moveTo>
                    <a:pt x="7" y="66"/>
                  </a:moveTo>
                  <a:cubicBezTo>
                    <a:pt x="8" y="66"/>
                    <a:pt x="9" y="66"/>
                    <a:pt x="10" y="66"/>
                  </a:cubicBezTo>
                  <a:cubicBezTo>
                    <a:pt x="10" y="67"/>
                    <a:pt x="10" y="68"/>
                    <a:pt x="10" y="68"/>
                  </a:cubicBezTo>
                  <a:cubicBezTo>
                    <a:pt x="9" y="68"/>
                    <a:pt x="8" y="68"/>
                    <a:pt x="7" y="68"/>
                  </a:cubicBezTo>
                  <a:cubicBezTo>
                    <a:pt x="7" y="68"/>
                    <a:pt x="7" y="67"/>
                    <a:pt x="7" y="66"/>
                  </a:cubicBezTo>
                  <a:close/>
                  <a:moveTo>
                    <a:pt x="10" y="66"/>
                  </a:moveTo>
                  <a:cubicBezTo>
                    <a:pt x="11" y="66"/>
                    <a:pt x="12" y="66"/>
                    <a:pt x="13" y="66"/>
                  </a:cubicBezTo>
                  <a:cubicBezTo>
                    <a:pt x="13" y="67"/>
                    <a:pt x="13" y="68"/>
                    <a:pt x="13" y="68"/>
                  </a:cubicBezTo>
                  <a:cubicBezTo>
                    <a:pt x="12" y="68"/>
                    <a:pt x="11" y="68"/>
                    <a:pt x="10" y="68"/>
                  </a:cubicBezTo>
                  <a:cubicBezTo>
                    <a:pt x="10" y="68"/>
                    <a:pt x="10" y="67"/>
                    <a:pt x="10" y="66"/>
                  </a:cubicBezTo>
                  <a:close/>
                  <a:moveTo>
                    <a:pt x="17" y="66"/>
                  </a:moveTo>
                  <a:cubicBezTo>
                    <a:pt x="18" y="66"/>
                    <a:pt x="18" y="66"/>
                    <a:pt x="19" y="66"/>
                  </a:cubicBezTo>
                  <a:cubicBezTo>
                    <a:pt x="19" y="67"/>
                    <a:pt x="19" y="68"/>
                    <a:pt x="19" y="68"/>
                  </a:cubicBezTo>
                  <a:cubicBezTo>
                    <a:pt x="18" y="68"/>
                    <a:pt x="18" y="68"/>
                    <a:pt x="17" y="68"/>
                  </a:cubicBezTo>
                  <a:cubicBezTo>
                    <a:pt x="17" y="68"/>
                    <a:pt x="17" y="67"/>
                    <a:pt x="17" y="66"/>
                  </a:cubicBezTo>
                  <a:close/>
                  <a:moveTo>
                    <a:pt x="20" y="66"/>
                  </a:moveTo>
                  <a:cubicBezTo>
                    <a:pt x="21" y="66"/>
                    <a:pt x="22" y="66"/>
                    <a:pt x="22" y="66"/>
                  </a:cubicBezTo>
                  <a:cubicBezTo>
                    <a:pt x="22" y="67"/>
                    <a:pt x="22" y="68"/>
                    <a:pt x="22" y="68"/>
                  </a:cubicBezTo>
                  <a:cubicBezTo>
                    <a:pt x="22" y="68"/>
                    <a:pt x="21" y="68"/>
                    <a:pt x="20" y="68"/>
                  </a:cubicBezTo>
                  <a:cubicBezTo>
                    <a:pt x="20" y="68"/>
                    <a:pt x="20" y="67"/>
                    <a:pt x="20" y="66"/>
                  </a:cubicBezTo>
                  <a:close/>
                  <a:moveTo>
                    <a:pt x="23" y="66"/>
                  </a:moveTo>
                  <a:cubicBezTo>
                    <a:pt x="24" y="66"/>
                    <a:pt x="25" y="66"/>
                    <a:pt x="26" y="66"/>
                  </a:cubicBezTo>
                  <a:cubicBezTo>
                    <a:pt x="26" y="67"/>
                    <a:pt x="26" y="68"/>
                    <a:pt x="26" y="68"/>
                  </a:cubicBezTo>
                  <a:cubicBezTo>
                    <a:pt x="25" y="68"/>
                    <a:pt x="24" y="68"/>
                    <a:pt x="23" y="68"/>
                  </a:cubicBezTo>
                  <a:cubicBezTo>
                    <a:pt x="23" y="68"/>
                    <a:pt x="23" y="67"/>
                    <a:pt x="23" y="66"/>
                  </a:cubicBezTo>
                  <a:close/>
                  <a:moveTo>
                    <a:pt x="0" y="63"/>
                  </a:moveTo>
                  <a:cubicBezTo>
                    <a:pt x="1" y="63"/>
                    <a:pt x="2" y="63"/>
                    <a:pt x="3" y="63"/>
                  </a:cubicBezTo>
                  <a:cubicBezTo>
                    <a:pt x="3" y="63"/>
                    <a:pt x="3" y="64"/>
                    <a:pt x="3" y="65"/>
                  </a:cubicBezTo>
                  <a:cubicBezTo>
                    <a:pt x="2" y="65"/>
                    <a:pt x="1" y="65"/>
                    <a:pt x="0" y="65"/>
                  </a:cubicBezTo>
                  <a:cubicBezTo>
                    <a:pt x="0" y="64"/>
                    <a:pt x="0" y="63"/>
                    <a:pt x="0" y="63"/>
                  </a:cubicBezTo>
                  <a:close/>
                  <a:moveTo>
                    <a:pt x="7" y="63"/>
                  </a:moveTo>
                  <a:cubicBezTo>
                    <a:pt x="8" y="63"/>
                    <a:pt x="9" y="63"/>
                    <a:pt x="10" y="63"/>
                  </a:cubicBezTo>
                  <a:cubicBezTo>
                    <a:pt x="10" y="63"/>
                    <a:pt x="10" y="64"/>
                    <a:pt x="10" y="65"/>
                  </a:cubicBezTo>
                  <a:cubicBezTo>
                    <a:pt x="9" y="65"/>
                    <a:pt x="8" y="65"/>
                    <a:pt x="7" y="65"/>
                  </a:cubicBezTo>
                  <a:cubicBezTo>
                    <a:pt x="7" y="64"/>
                    <a:pt x="7" y="63"/>
                    <a:pt x="7" y="63"/>
                  </a:cubicBezTo>
                  <a:close/>
                  <a:moveTo>
                    <a:pt x="10" y="63"/>
                  </a:moveTo>
                  <a:cubicBezTo>
                    <a:pt x="11" y="63"/>
                    <a:pt x="12" y="63"/>
                    <a:pt x="13" y="63"/>
                  </a:cubicBezTo>
                  <a:cubicBezTo>
                    <a:pt x="13" y="63"/>
                    <a:pt x="13" y="64"/>
                    <a:pt x="13" y="65"/>
                  </a:cubicBezTo>
                  <a:cubicBezTo>
                    <a:pt x="12" y="65"/>
                    <a:pt x="11" y="65"/>
                    <a:pt x="10" y="65"/>
                  </a:cubicBezTo>
                  <a:cubicBezTo>
                    <a:pt x="10" y="64"/>
                    <a:pt x="10" y="63"/>
                    <a:pt x="10" y="63"/>
                  </a:cubicBezTo>
                  <a:close/>
                  <a:moveTo>
                    <a:pt x="13" y="63"/>
                  </a:moveTo>
                  <a:cubicBezTo>
                    <a:pt x="14" y="63"/>
                    <a:pt x="15" y="63"/>
                    <a:pt x="16" y="63"/>
                  </a:cubicBezTo>
                  <a:cubicBezTo>
                    <a:pt x="16" y="63"/>
                    <a:pt x="16" y="64"/>
                    <a:pt x="16" y="65"/>
                  </a:cubicBezTo>
                  <a:cubicBezTo>
                    <a:pt x="15" y="65"/>
                    <a:pt x="14" y="65"/>
                    <a:pt x="13" y="65"/>
                  </a:cubicBezTo>
                  <a:cubicBezTo>
                    <a:pt x="13" y="64"/>
                    <a:pt x="13" y="63"/>
                    <a:pt x="13" y="63"/>
                  </a:cubicBezTo>
                  <a:close/>
                  <a:moveTo>
                    <a:pt x="20" y="63"/>
                  </a:moveTo>
                  <a:cubicBezTo>
                    <a:pt x="21" y="63"/>
                    <a:pt x="22" y="63"/>
                    <a:pt x="22" y="63"/>
                  </a:cubicBezTo>
                  <a:cubicBezTo>
                    <a:pt x="22" y="63"/>
                    <a:pt x="22" y="64"/>
                    <a:pt x="22" y="65"/>
                  </a:cubicBezTo>
                  <a:cubicBezTo>
                    <a:pt x="22" y="65"/>
                    <a:pt x="21" y="65"/>
                    <a:pt x="20" y="65"/>
                  </a:cubicBezTo>
                  <a:cubicBezTo>
                    <a:pt x="20" y="64"/>
                    <a:pt x="20" y="63"/>
                    <a:pt x="20" y="63"/>
                  </a:cubicBezTo>
                  <a:close/>
                  <a:moveTo>
                    <a:pt x="23" y="63"/>
                  </a:moveTo>
                  <a:cubicBezTo>
                    <a:pt x="24" y="63"/>
                    <a:pt x="25" y="63"/>
                    <a:pt x="26" y="63"/>
                  </a:cubicBezTo>
                  <a:cubicBezTo>
                    <a:pt x="26" y="63"/>
                    <a:pt x="26" y="64"/>
                    <a:pt x="26" y="65"/>
                  </a:cubicBezTo>
                  <a:cubicBezTo>
                    <a:pt x="25" y="65"/>
                    <a:pt x="24" y="65"/>
                    <a:pt x="23" y="65"/>
                  </a:cubicBezTo>
                  <a:cubicBezTo>
                    <a:pt x="23" y="64"/>
                    <a:pt x="23" y="63"/>
                    <a:pt x="23" y="63"/>
                  </a:cubicBezTo>
                  <a:close/>
                  <a:moveTo>
                    <a:pt x="10" y="59"/>
                  </a:moveTo>
                  <a:cubicBezTo>
                    <a:pt x="11" y="59"/>
                    <a:pt x="12" y="59"/>
                    <a:pt x="13" y="59"/>
                  </a:cubicBezTo>
                  <a:cubicBezTo>
                    <a:pt x="13" y="60"/>
                    <a:pt x="13" y="60"/>
                    <a:pt x="13" y="61"/>
                  </a:cubicBezTo>
                  <a:cubicBezTo>
                    <a:pt x="12" y="61"/>
                    <a:pt x="11" y="61"/>
                    <a:pt x="10" y="61"/>
                  </a:cubicBezTo>
                  <a:cubicBezTo>
                    <a:pt x="10" y="60"/>
                    <a:pt x="10" y="60"/>
                    <a:pt x="10" y="59"/>
                  </a:cubicBezTo>
                  <a:close/>
                  <a:moveTo>
                    <a:pt x="13" y="59"/>
                  </a:moveTo>
                  <a:cubicBezTo>
                    <a:pt x="14" y="59"/>
                    <a:pt x="15" y="59"/>
                    <a:pt x="16" y="59"/>
                  </a:cubicBezTo>
                  <a:cubicBezTo>
                    <a:pt x="16" y="60"/>
                    <a:pt x="16" y="60"/>
                    <a:pt x="16" y="61"/>
                  </a:cubicBezTo>
                  <a:cubicBezTo>
                    <a:pt x="15" y="61"/>
                    <a:pt x="14" y="61"/>
                    <a:pt x="13" y="61"/>
                  </a:cubicBezTo>
                  <a:cubicBezTo>
                    <a:pt x="13" y="60"/>
                    <a:pt x="13" y="60"/>
                    <a:pt x="13" y="59"/>
                  </a:cubicBezTo>
                  <a:close/>
                  <a:moveTo>
                    <a:pt x="17" y="59"/>
                  </a:moveTo>
                  <a:cubicBezTo>
                    <a:pt x="18" y="59"/>
                    <a:pt x="18" y="59"/>
                    <a:pt x="19" y="59"/>
                  </a:cubicBezTo>
                  <a:cubicBezTo>
                    <a:pt x="19" y="60"/>
                    <a:pt x="19" y="60"/>
                    <a:pt x="19" y="61"/>
                  </a:cubicBezTo>
                  <a:cubicBezTo>
                    <a:pt x="18" y="61"/>
                    <a:pt x="18" y="61"/>
                    <a:pt x="17" y="61"/>
                  </a:cubicBezTo>
                  <a:cubicBezTo>
                    <a:pt x="17" y="60"/>
                    <a:pt x="17" y="60"/>
                    <a:pt x="17" y="59"/>
                  </a:cubicBezTo>
                  <a:close/>
                  <a:moveTo>
                    <a:pt x="20" y="59"/>
                  </a:moveTo>
                  <a:cubicBezTo>
                    <a:pt x="21" y="59"/>
                    <a:pt x="22" y="59"/>
                    <a:pt x="22" y="59"/>
                  </a:cubicBezTo>
                  <a:cubicBezTo>
                    <a:pt x="22" y="60"/>
                    <a:pt x="22" y="60"/>
                    <a:pt x="22" y="61"/>
                  </a:cubicBezTo>
                  <a:cubicBezTo>
                    <a:pt x="22" y="61"/>
                    <a:pt x="21" y="61"/>
                    <a:pt x="20" y="61"/>
                  </a:cubicBezTo>
                  <a:cubicBezTo>
                    <a:pt x="20" y="60"/>
                    <a:pt x="20" y="60"/>
                    <a:pt x="20" y="59"/>
                  </a:cubicBezTo>
                  <a:close/>
                  <a:moveTo>
                    <a:pt x="23" y="59"/>
                  </a:moveTo>
                  <a:cubicBezTo>
                    <a:pt x="24" y="59"/>
                    <a:pt x="25" y="59"/>
                    <a:pt x="26" y="59"/>
                  </a:cubicBezTo>
                  <a:cubicBezTo>
                    <a:pt x="26" y="60"/>
                    <a:pt x="26" y="60"/>
                    <a:pt x="26" y="61"/>
                  </a:cubicBezTo>
                  <a:cubicBezTo>
                    <a:pt x="25" y="61"/>
                    <a:pt x="24" y="61"/>
                    <a:pt x="23" y="61"/>
                  </a:cubicBezTo>
                  <a:cubicBezTo>
                    <a:pt x="23" y="60"/>
                    <a:pt x="23" y="60"/>
                    <a:pt x="23" y="59"/>
                  </a:cubicBezTo>
                  <a:close/>
                  <a:moveTo>
                    <a:pt x="0" y="55"/>
                  </a:moveTo>
                  <a:cubicBezTo>
                    <a:pt x="1" y="55"/>
                    <a:pt x="2" y="55"/>
                    <a:pt x="3" y="55"/>
                  </a:cubicBezTo>
                  <a:cubicBezTo>
                    <a:pt x="3" y="56"/>
                    <a:pt x="3" y="57"/>
                    <a:pt x="3" y="57"/>
                  </a:cubicBezTo>
                  <a:cubicBezTo>
                    <a:pt x="2" y="57"/>
                    <a:pt x="1" y="57"/>
                    <a:pt x="0" y="57"/>
                  </a:cubicBezTo>
                  <a:cubicBezTo>
                    <a:pt x="0" y="57"/>
                    <a:pt x="0" y="56"/>
                    <a:pt x="0" y="55"/>
                  </a:cubicBezTo>
                  <a:close/>
                  <a:moveTo>
                    <a:pt x="7" y="55"/>
                  </a:moveTo>
                  <a:cubicBezTo>
                    <a:pt x="8" y="55"/>
                    <a:pt x="9" y="55"/>
                    <a:pt x="10" y="55"/>
                  </a:cubicBezTo>
                  <a:cubicBezTo>
                    <a:pt x="10" y="56"/>
                    <a:pt x="10" y="57"/>
                    <a:pt x="10" y="57"/>
                  </a:cubicBezTo>
                  <a:cubicBezTo>
                    <a:pt x="9" y="57"/>
                    <a:pt x="8" y="57"/>
                    <a:pt x="7" y="57"/>
                  </a:cubicBezTo>
                  <a:cubicBezTo>
                    <a:pt x="7" y="57"/>
                    <a:pt x="7" y="56"/>
                    <a:pt x="7" y="55"/>
                  </a:cubicBezTo>
                  <a:close/>
                  <a:moveTo>
                    <a:pt x="10" y="55"/>
                  </a:moveTo>
                  <a:cubicBezTo>
                    <a:pt x="11" y="55"/>
                    <a:pt x="12" y="55"/>
                    <a:pt x="13" y="55"/>
                  </a:cubicBezTo>
                  <a:cubicBezTo>
                    <a:pt x="13" y="56"/>
                    <a:pt x="13" y="57"/>
                    <a:pt x="13" y="57"/>
                  </a:cubicBezTo>
                  <a:cubicBezTo>
                    <a:pt x="12" y="57"/>
                    <a:pt x="11" y="57"/>
                    <a:pt x="10" y="57"/>
                  </a:cubicBezTo>
                  <a:cubicBezTo>
                    <a:pt x="10" y="57"/>
                    <a:pt x="10" y="56"/>
                    <a:pt x="10" y="55"/>
                  </a:cubicBezTo>
                  <a:close/>
                  <a:moveTo>
                    <a:pt x="13" y="55"/>
                  </a:moveTo>
                  <a:cubicBezTo>
                    <a:pt x="14" y="55"/>
                    <a:pt x="15" y="55"/>
                    <a:pt x="16" y="55"/>
                  </a:cubicBezTo>
                  <a:cubicBezTo>
                    <a:pt x="16" y="56"/>
                    <a:pt x="16" y="57"/>
                    <a:pt x="16" y="57"/>
                  </a:cubicBezTo>
                  <a:cubicBezTo>
                    <a:pt x="15" y="57"/>
                    <a:pt x="14" y="57"/>
                    <a:pt x="13" y="57"/>
                  </a:cubicBezTo>
                  <a:cubicBezTo>
                    <a:pt x="13" y="57"/>
                    <a:pt x="13" y="56"/>
                    <a:pt x="13" y="55"/>
                  </a:cubicBezTo>
                  <a:close/>
                  <a:moveTo>
                    <a:pt x="17" y="55"/>
                  </a:moveTo>
                  <a:cubicBezTo>
                    <a:pt x="18" y="55"/>
                    <a:pt x="18" y="55"/>
                    <a:pt x="19" y="55"/>
                  </a:cubicBezTo>
                  <a:cubicBezTo>
                    <a:pt x="19" y="56"/>
                    <a:pt x="19" y="57"/>
                    <a:pt x="19" y="57"/>
                  </a:cubicBezTo>
                  <a:cubicBezTo>
                    <a:pt x="18" y="57"/>
                    <a:pt x="18" y="57"/>
                    <a:pt x="17" y="57"/>
                  </a:cubicBezTo>
                  <a:cubicBezTo>
                    <a:pt x="17" y="57"/>
                    <a:pt x="17" y="56"/>
                    <a:pt x="17" y="55"/>
                  </a:cubicBezTo>
                  <a:close/>
                  <a:moveTo>
                    <a:pt x="20" y="55"/>
                  </a:moveTo>
                  <a:cubicBezTo>
                    <a:pt x="21" y="55"/>
                    <a:pt x="22" y="55"/>
                    <a:pt x="22" y="55"/>
                  </a:cubicBezTo>
                  <a:cubicBezTo>
                    <a:pt x="22" y="56"/>
                    <a:pt x="22" y="57"/>
                    <a:pt x="22" y="57"/>
                  </a:cubicBezTo>
                  <a:cubicBezTo>
                    <a:pt x="22" y="57"/>
                    <a:pt x="21" y="57"/>
                    <a:pt x="20" y="57"/>
                  </a:cubicBezTo>
                  <a:cubicBezTo>
                    <a:pt x="20" y="57"/>
                    <a:pt x="20" y="56"/>
                    <a:pt x="20" y="55"/>
                  </a:cubicBezTo>
                  <a:close/>
                  <a:moveTo>
                    <a:pt x="23" y="55"/>
                  </a:moveTo>
                  <a:cubicBezTo>
                    <a:pt x="24" y="55"/>
                    <a:pt x="25" y="55"/>
                    <a:pt x="26" y="55"/>
                  </a:cubicBezTo>
                  <a:cubicBezTo>
                    <a:pt x="26" y="56"/>
                    <a:pt x="26" y="57"/>
                    <a:pt x="26" y="57"/>
                  </a:cubicBezTo>
                  <a:cubicBezTo>
                    <a:pt x="25" y="57"/>
                    <a:pt x="24" y="57"/>
                    <a:pt x="23" y="57"/>
                  </a:cubicBezTo>
                  <a:cubicBezTo>
                    <a:pt x="23" y="57"/>
                    <a:pt x="23" y="56"/>
                    <a:pt x="23" y="55"/>
                  </a:cubicBezTo>
                  <a:close/>
                  <a:moveTo>
                    <a:pt x="7" y="52"/>
                  </a:moveTo>
                  <a:cubicBezTo>
                    <a:pt x="8" y="52"/>
                    <a:pt x="9" y="52"/>
                    <a:pt x="10" y="52"/>
                  </a:cubicBezTo>
                  <a:cubicBezTo>
                    <a:pt x="10" y="52"/>
                    <a:pt x="10" y="53"/>
                    <a:pt x="10" y="54"/>
                  </a:cubicBezTo>
                  <a:cubicBezTo>
                    <a:pt x="9" y="54"/>
                    <a:pt x="8" y="54"/>
                    <a:pt x="7" y="54"/>
                  </a:cubicBezTo>
                  <a:cubicBezTo>
                    <a:pt x="7" y="53"/>
                    <a:pt x="7" y="52"/>
                    <a:pt x="7" y="52"/>
                  </a:cubicBezTo>
                  <a:close/>
                  <a:moveTo>
                    <a:pt x="17" y="52"/>
                  </a:moveTo>
                  <a:cubicBezTo>
                    <a:pt x="18" y="52"/>
                    <a:pt x="18" y="52"/>
                    <a:pt x="19" y="52"/>
                  </a:cubicBezTo>
                  <a:cubicBezTo>
                    <a:pt x="19" y="52"/>
                    <a:pt x="19" y="53"/>
                    <a:pt x="19" y="54"/>
                  </a:cubicBezTo>
                  <a:cubicBezTo>
                    <a:pt x="18" y="54"/>
                    <a:pt x="18" y="54"/>
                    <a:pt x="17" y="54"/>
                  </a:cubicBezTo>
                  <a:cubicBezTo>
                    <a:pt x="17" y="53"/>
                    <a:pt x="17" y="52"/>
                    <a:pt x="17" y="52"/>
                  </a:cubicBezTo>
                  <a:close/>
                  <a:moveTo>
                    <a:pt x="20" y="52"/>
                  </a:moveTo>
                  <a:cubicBezTo>
                    <a:pt x="21" y="52"/>
                    <a:pt x="22" y="52"/>
                    <a:pt x="22" y="52"/>
                  </a:cubicBezTo>
                  <a:cubicBezTo>
                    <a:pt x="22" y="52"/>
                    <a:pt x="22" y="53"/>
                    <a:pt x="22" y="54"/>
                  </a:cubicBezTo>
                  <a:cubicBezTo>
                    <a:pt x="22" y="54"/>
                    <a:pt x="21" y="54"/>
                    <a:pt x="20" y="54"/>
                  </a:cubicBezTo>
                  <a:cubicBezTo>
                    <a:pt x="20" y="53"/>
                    <a:pt x="20" y="52"/>
                    <a:pt x="20" y="52"/>
                  </a:cubicBezTo>
                  <a:close/>
                  <a:moveTo>
                    <a:pt x="23" y="52"/>
                  </a:moveTo>
                  <a:cubicBezTo>
                    <a:pt x="24" y="52"/>
                    <a:pt x="25" y="52"/>
                    <a:pt x="26" y="52"/>
                  </a:cubicBezTo>
                  <a:cubicBezTo>
                    <a:pt x="26" y="52"/>
                    <a:pt x="26" y="53"/>
                    <a:pt x="26" y="54"/>
                  </a:cubicBezTo>
                  <a:cubicBezTo>
                    <a:pt x="25" y="54"/>
                    <a:pt x="24" y="54"/>
                    <a:pt x="23" y="54"/>
                  </a:cubicBezTo>
                  <a:cubicBezTo>
                    <a:pt x="23" y="53"/>
                    <a:pt x="23" y="52"/>
                    <a:pt x="23" y="52"/>
                  </a:cubicBezTo>
                  <a:close/>
                  <a:moveTo>
                    <a:pt x="0" y="48"/>
                  </a:moveTo>
                  <a:cubicBezTo>
                    <a:pt x="1" y="48"/>
                    <a:pt x="2" y="48"/>
                    <a:pt x="3" y="48"/>
                  </a:cubicBezTo>
                  <a:cubicBezTo>
                    <a:pt x="3" y="49"/>
                    <a:pt x="3" y="49"/>
                    <a:pt x="3" y="50"/>
                  </a:cubicBezTo>
                  <a:cubicBezTo>
                    <a:pt x="2" y="50"/>
                    <a:pt x="1" y="50"/>
                    <a:pt x="0" y="50"/>
                  </a:cubicBezTo>
                  <a:cubicBezTo>
                    <a:pt x="0" y="49"/>
                    <a:pt x="0" y="49"/>
                    <a:pt x="0" y="48"/>
                  </a:cubicBezTo>
                  <a:close/>
                  <a:moveTo>
                    <a:pt x="7" y="48"/>
                  </a:moveTo>
                  <a:cubicBezTo>
                    <a:pt x="8" y="48"/>
                    <a:pt x="9" y="48"/>
                    <a:pt x="10" y="48"/>
                  </a:cubicBezTo>
                  <a:cubicBezTo>
                    <a:pt x="10" y="49"/>
                    <a:pt x="10" y="49"/>
                    <a:pt x="10" y="50"/>
                  </a:cubicBezTo>
                  <a:cubicBezTo>
                    <a:pt x="9" y="50"/>
                    <a:pt x="8" y="50"/>
                    <a:pt x="7" y="50"/>
                  </a:cubicBezTo>
                  <a:cubicBezTo>
                    <a:pt x="7" y="49"/>
                    <a:pt x="7" y="49"/>
                    <a:pt x="7" y="48"/>
                  </a:cubicBezTo>
                  <a:close/>
                  <a:moveTo>
                    <a:pt x="10" y="48"/>
                  </a:moveTo>
                  <a:cubicBezTo>
                    <a:pt x="11" y="48"/>
                    <a:pt x="12" y="48"/>
                    <a:pt x="13" y="48"/>
                  </a:cubicBezTo>
                  <a:cubicBezTo>
                    <a:pt x="13" y="49"/>
                    <a:pt x="13" y="49"/>
                    <a:pt x="13" y="50"/>
                  </a:cubicBezTo>
                  <a:cubicBezTo>
                    <a:pt x="12" y="50"/>
                    <a:pt x="11" y="50"/>
                    <a:pt x="10" y="50"/>
                  </a:cubicBezTo>
                  <a:cubicBezTo>
                    <a:pt x="10" y="49"/>
                    <a:pt x="10" y="49"/>
                    <a:pt x="10" y="48"/>
                  </a:cubicBezTo>
                  <a:close/>
                  <a:moveTo>
                    <a:pt x="13" y="48"/>
                  </a:moveTo>
                  <a:cubicBezTo>
                    <a:pt x="14" y="48"/>
                    <a:pt x="15" y="48"/>
                    <a:pt x="16" y="48"/>
                  </a:cubicBezTo>
                  <a:cubicBezTo>
                    <a:pt x="16" y="49"/>
                    <a:pt x="16" y="49"/>
                    <a:pt x="16" y="50"/>
                  </a:cubicBezTo>
                  <a:cubicBezTo>
                    <a:pt x="15" y="50"/>
                    <a:pt x="14" y="50"/>
                    <a:pt x="13" y="50"/>
                  </a:cubicBezTo>
                  <a:cubicBezTo>
                    <a:pt x="13" y="49"/>
                    <a:pt x="13" y="49"/>
                    <a:pt x="13" y="48"/>
                  </a:cubicBezTo>
                  <a:close/>
                  <a:moveTo>
                    <a:pt x="17" y="48"/>
                  </a:moveTo>
                  <a:cubicBezTo>
                    <a:pt x="18" y="48"/>
                    <a:pt x="18" y="48"/>
                    <a:pt x="19" y="48"/>
                  </a:cubicBezTo>
                  <a:cubicBezTo>
                    <a:pt x="19" y="49"/>
                    <a:pt x="19" y="49"/>
                    <a:pt x="19" y="50"/>
                  </a:cubicBezTo>
                  <a:cubicBezTo>
                    <a:pt x="18" y="50"/>
                    <a:pt x="18" y="50"/>
                    <a:pt x="17" y="50"/>
                  </a:cubicBezTo>
                  <a:cubicBezTo>
                    <a:pt x="17" y="49"/>
                    <a:pt x="17" y="49"/>
                    <a:pt x="17" y="48"/>
                  </a:cubicBezTo>
                  <a:close/>
                  <a:moveTo>
                    <a:pt x="20" y="48"/>
                  </a:moveTo>
                  <a:cubicBezTo>
                    <a:pt x="21" y="48"/>
                    <a:pt x="22" y="48"/>
                    <a:pt x="22" y="48"/>
                  </a:cubicBezTo>
                  <a:cubicBezTo>
                    <a:pt x="22" y="49"/>
                    <a:pt x="22" y="49"/>
                    <a:pt x="22" y="50"/>
                  </a:cubicBezTo>
                  <a:cubicBezTo>
                    <a:pt x="22" y="50"/>
                    <a:pt x="21" y="50"/>
                    <a:pt x="20" y="50"/>
                  </a:cubicBezTo>
                  <a:cubicBezTo>
                    <a:pt x="20" y="49"/>
                    <a:pt x="20" y="49"/>
                    <a:pt x="20" y="48"/>
                  </a:cubicBezTo>
                  <a:close/>
                  <a:moveTo>
                    <a:pt x="23" y="48"/>
                  </a:moveTo>
                  <a:cubicBezTo>
                    <a:pt x="24" y="48"/>
                    <a:pt x="25" y="48"/>
                    <a:pt x="26" y="48"/>
                  </a:cubicBezTo>
                  <a:cubicBezTo>
                    <a:pt x="26" y="49"/>
                    <a:pt x="26" y="49"/>
                    <a:pt x="26" y="50"/>
                  </a:cubicBezTo>
                  <a:cubicBezTo>
                    <a:pt x="25" y="50"/>
                    <a:pt x="24" y="50"/>
                    <a:pt x="23" y="50"/>
                  </a:cubicBezTo>
                  <a:cubicBezTo>
                    <a:pt x="23" y="49"/>
                    <a:pt x="23" y="49"/>
                    <a:pt x="23" y="48"/>
                  </a:cubicBezTo>
                  <a:close/>
                  <a:moveTo>
                    <a:pt x="0" y="44"/>
                  </a:moveTo>
                  <a:cubicBezTo>
                    <a:pt x="1" y="44"/>
                    <a:pt x="2" y="44"/>
                    <a:pt x="3" y="44"/>
                  </a:cubicBezTo>
                  <a:cubicBezTo>
                    <a:pt x="3" y="45"/>
                    <a:pt x="3" y="46"/>
                    <a:pt x="3" y="46"/>
                  </a:cubicBezTo>
                  <a:cubicBezTo>
                    <a:pt x="2" y="46"/>
                    <a:pt x="1" y="46"/>
                    <a:pt x="0" y="46"/>
                  </a:cubicBezTo>
                  <a:cubicBezTo>
                    <a:pt x="0" y="46"/>
                    <a:pt x="0" y="45"/>
                    <a:pt x="0" y="44"/>
                  </a:cubicBezTo>
                  <a:close/>
                  <a:moveTo>
                    <a:pt x="10" y="44"/>
                  </a:moveTo>
                  <a:cubicBezTo>
                    <a:pt x="11" y="44"/>
                    <a:pt x="12" y="44"/>
                    <a:pt x="13" y="44"/>
                  </a:cubicBezTo>
                  <a:cubicBezTo>
                    <a:pt x="13" y="45"/>
                    <a:pt x="13" y="46"/>
                    <a:pt x="13" y="46"/>
                  </a:cubicBezTo>
                  <a:cubicBezTo>
                    <a:pt x="12" y="46"/>
                    <a:pt x="11" y="46"/>
                    <a:pt x="10" y="46"/>
                  </a:cubicBezTo>
                  <a:cubicBezTo>
                    <a:pt x="10" y="46"/>
                    <a:pt x="10" y="45"/>
                    <a:pt x="10" y="44"/>
                  </a:cubicBezTo>
                  <a:close/>
                  <a:moveTo>
                    <a:pt x="13" y="44"/>
                  </a:moveTo>
                  <a:cubicBezTo>
                    <a:pt x="14" y="44"/>
                    <a:pt x="15" y="44"/>
                    <a:pt x="16" y="44"/>
                  </a:cubicBezTo>
                  <a:cubicBezTo>
                    <a:pt x="16" y="45"/>
                    <a:pt x="16" y="46"/>
                    <a:pt x="16" y="46"/>
                  </a:cubicBezTo>
                  <a:cubicBezTo>
                    <a:pt x="15" y="46"/>
                    <a:pt x="14" y="46"/>
                    <a:pt x="13" y="46"/>
                  </a:cubicBezTo>
                  <a:cubicBezTo>
                    <a:pt x="13" y="46"/>
                    <a:pt x="13" y="45"/>
                    <a:pt x="13" y="44"/>
                  </a:cubicBezTo>
                  <a:close/>
                  <a:moveTo>
                    <a:pt x="17" y="44"/>
                  </a:moveTo>
                  <a:cubicBezTo>
                    <a:pt x="18" y="44"/>
                    <a:pt x="18" y="44"/>
                    <a:pt x="19" y="44"/>
                  </a:cubicBezTo>
                  <a:cubicBezTo>
                    <a:pt x="19" y="45"/>
                    <a:pt x="19" y="46"/>
                    <a:pt x="19" y="46"/>
                  </a:cubicBezTo>
                  <a:cubicBezTo>
                    <a:pt x="18" y="46"/>
                    <a:pt x="18" y="46"/>
                    <a:pt x="17" y="46"/>
                  </a:cubicBezTo>
                  <a:cubicBezTo>
                    <a:pt x="17" y="46"/>
                    <a:pt x="17" y="45"/>
                    <a:pt x="17" y="44"/>
                  </a:cubicBezTo>
                  <a:close/>
                  <a:moveTo>
                    <a:pt x="20" y="44"/>
                  </a:moveTo>
                  <a:cubicBezTo>
                    <a:pt x="21" y="44"/>
                    <a:pt x="22" y="44"/>
                    <a:pt x="22" y="44"/>
                  </a:cubicBezTo>
                  <a:cubicBezTo>
                    <a:pt x="22" y="45"/>
                    <a:pt x="22" y="46"/>
                    <a:pt x="22" y="46"/>
                  </a:cubicBezTo>
                  <a:cubicBezTo>
                    <a:pt x="22" y="46"/>
                    <a:pt x="21" y="46"/>
                    <a:pt x="20" y="46"/>
                  </a:cubicBezTo>
                  <a:cubicBezTo>
                    <a:pt x="20" y="46"/>
                    <a:pt x="20" y="45"/>
                    <a:pt x="20" y="44"/>
                  </a:cubicBezTo>
                  <a:close/>
                  <a:moveTo>
                    <a:pt x="23" y="44"/>
                  </a:moveTo>
                  <a:cubicBezTo>
                    <a:pt x="24" y="44"/>
                    <a:pt x="25" y="44"/>
                    <a:pt x="26" y="44"/>
                  </a:cubicBezTo>
                  <a:cubicBezTo>
                    <a:pt x="26" y="45"/>
                    <a:pt x="26" y="46"/>
                    <a:pt x="26" y="46"/>
                  </a:cubicBezTo>
                  <a:cubicBezTo>
                    <a:pt x="25" y="46"/>
                    <a:pt x="24" y="46"/>
                    <a:pt x="23" y="46"/>
                  </a:cubicBezTo>
                  <a:cubicBezTo>
                    <a:pt x="23" y="46"/>
                    <a:pt x="23" y="45"/>
                    <a:pt x="23" y="44"/>
                  </a:cubicBezTo>
                  <a:close/>
                  <a:moveTo>
                    <a:pt x="0" y="41"/>
                  </a:moveTo>
                  <a:cubicBezTo>
                    <a:pt x="1" y="41"/>
                    <a:pt x="2" y="41"/>
                    <a:pt x="3" y="41"/>
                  </a:cubicBezTo>
                  <a:cubicBezTo>
                    <a:pt x="3" y="41"/>
                    <a:pt x="3" y="42"/>
                    <a:pt x="3" y="42"/>
                  </a:cubicBezTo>
                  <a:cubicBezTo>
                    <a:pt x="2" y="42"/>
                    <a:pt x="1" y="42"/>
                    <a:pt x="0" y="42"/>
                  </a:cubicBezTo>
                  <a:cubicBezTo>
                    <a:pt x="0" y="42"/>
                    <a:pt x="0" y="41"/>
                    <a:pt x="0" y="41"/>
                  </a:cubicBezTo>
                  <a:close/>
                  <a:moveTo>
                    <a:pt x="7" y="41"/>
                  </a:moveTo>
                  <a:cubicBezTo>
                    <a:pt x="8" y="41"/>
                    <a:pt x="9" y="41"/>
                    <a:pt x="10" y="41"/>
                  </a:cubicBezTo>
                  <a:cubicBezTo>
                    <a:pt x="10" y="41"/>
                    <a:pt x="10" y="42"/>
                    <a:pt x="10" y="42"/>
                  </a:cubicBezTo>
                  <a:cubicBezTo>
                    <a:pt x="9" y="42"/>
                    <a:pt x="8" y="42"/>
                    <a:pt x="7" y="42"/>
                  </a:cubicBezTo>
                  <a:cubicBezTo>
                    <a:pt x="7" y="42"/>
                    <a:pt x="7" y="41"/>
                    <a:pt x="7" y="41"/>
                  </a:cubicBezTo>
                  <a:close/>
                  <a:moveTo>
                    <a:pt x="13" y="41"/>
                  </a:moveTo>
                  <a:cubicBezTo>
                    <a:pt x="14" y="41"/>
                    <a:pt x="15" y="41"/>
                    <a:pt x="16" y="41"/>
                  </a:cubicBezTo>
                  <a:cubicBezTo>
                    <a:pt x="16" y="41"/>
                    <a:pt x="16" y="42"/>
                    <a:pt x="16" y="42"/>
                  </a:cubicBezTo>
                  <a:cubicBezTo>
                    <a:pt x="15" y="42"/>
                    <a:pt x="14" y="42"/>
                    <a:pt x="13" y="42"/>
                  </a:cubicBezTo>
                  <a:cubicBezTo>
                    <a:pt x="13" y="42"/>
                    <a:pt x="13" y="41"/>
                    <a:pt x="13" y="41"/>
                  </a:cubicBezTo>
                  <a:close/>
                  <a:moveTo>
                    <a:pt x="17" y="41"/>
                  </a:moveTo>
                  <a:cubicBezTo>
                    <a:pt x="18" y="41"/>
                    <a:pt x="18" y="41"/>
                    <a:pt x="19" y="41"/>
                  </a:cubicBezTo>
                  <a:cubicBezTo>
                    <a:pt x="19" y="41"/>
                    <a:pt x="19" y="42"/>
                    <a:pt x="19" y="42"/>
                  </a:cubicBezTo>
                  <a:cubicBezTo>
                    <a:pt x="18" y="42"/>
                    <a:pt x="18" y="42"/>
                    <a:pt x="17" y="42"/>
                  </a:cubicBezTo>
                  <a:cubicBezTo>
                    <a:pt x="17" y="42"/>
                    <a:pt x="17" y="41"/>
                    <a:pt x="17" y="41"/>
                  </a:cubicBezTo>
                  <a:close/>
                  <a:moveTo>
                    <a:pt x="20" y="41"/>
                  </a:moveTo>
                  <a:cubicBezTo>
                    <a:pt x="21" y="41"/>
                    <a:pt x="22" y="41"/>
                    <a:pt x="22" y="41"/>
                  </a:cubicBezTo>
                  <a:cubicBezTo>
                    <a:pt x="22" y="41"/>
                    <a:pt x="22" y="42"/>
                    <a:pt x="22" y="42"/>
                  </a:cubicBezTo>
                  <a:cubicBezTo>
                    <a:pt x="22" y="42"/>
                    <a:pt x="21" y="42"/>
                    <a:pt x="20" y="42"/>
                  </a:cubicBezTo>
                  <a:cubicBezTo>
                    <a:pt x="20" y="42"/>
                    <a:pt x="20" y="41"/>
                    <a:pt x="20" y="41"/>
                  </a:cubicBezTo>
                  <a:close/>
                  <a:moveTo>
                    <a:pt x="23" y="41"/>
                  </a:moveTo>
                  <a:cubicBezTo>
                    <a:pt x="24" y="41"/>
                    <a:pt x="25" y="41"/>
                    <a:pt x="26" y="41"/>
                  </a:cubicBezTo>
                  <a:cubicBezTo>
                    <a:pt x="26" y="41"/>
                    <a:pt x="26" y="42"/>
                    <a:pt x="26" y="42"/>
                  </a:cubicBezTo>
                  <a:cubicBezTo>
                    <a:pt x="25" y="42"/>
                    <a:pt x="24" y="42"/>
                    <a:pt x="23" y="42"/>
                  </a:cubicBezTo>
                  <a:cubicBezTo>
                    <a:pt x="23" y="42"/>
                    <a:pt x="23" y="41"/>
                    <a:pt x="23" y="41"/>
                  </a:cubicBezTo>
                  <a:close/>
                  <a:moveTo>
                    <a:pt x="0" y="37"/>
                  </a:moveTo>
                  <a:cubicBezTo>
                    <a:pt x="1" y="37"/>
                    <a:pt x="2" y="37"/>
                    <a:pt x="3" y="37"/>
                  </a:cubicBezTo>
                  <a:cubicBezTo>
                    <a:pt x="3" y="37"/>
                    <a:pt x="3" y="38"/>
                    <a:pt x="3" y="39"/>
                  </a:cubicBezTo>
                  <a:cubicBezTo>
                    <a:pt x="2" y="39"/>
                    <a:pt x="1" y="39"/>
                    <a:pt x="0" y="39"/>
                  </a:cubicBezTo>
                  <a:cubicBezTo>
                    <a:pt x="0" y="38"/>
                    <a:pt x="0" y="37"/>
                    <a:pt x="0" y="37"/>
                  </a:cubicBezTo>
                  <a:close/>
                  <a:moveTo>
                    <a:pt x="7" y="37"/>
                  </a:moveTo>
                  <a:cubicBezTo>
                    <a:pt x="8" y="37"/>
                    <a:pt x="9" y="37"/>
                    <a:pt x="10" y="37"/>
                  </a:cubicBezTo>
                  <a:cubicBezTo>
                    <a:pt x="10" y="37"/>
                    <a:pt x="10" y="38"/>
                    <a:pt x="10" y="39"/>
                  </a:cubicBezTo>
                  <a:cubicBezTo>
                    <a:pt x="9" y="39"/>
                    <a:pt x="8" y="39"/>
                    <a:pt x="7" y="39"/>
                  </a:cubicBezTo>
                  <a:cubicBezTo>
                    <a:pt x="7" y="38"/>
                    <a:pt x="7" y="37"/>
                    <a:pt x="7" y="37"/>
                  </a:cubicBezTo>
                  <a:close/>
                  <a:moveTo>
                    <a:pt x="10" y="37"/>
                  </a:moveTo>
                  <a:cubicBezTo>
                    <a:pt x="11" y="37"/>
                    <a:pt x="12" y="37"/>
                    <a:pt x="13" y="37"/>
                  </a:cubicBezTo>
                  <a:cubicBezTo>
                    <a:pt x="13" y="37"/>
                    <a:pt x="13" y="38"/>
                    <a:pt x="13" y="39"/>
                  </a:cubicBezTo>
                  <a:cubicBezTo>
                    <a:pt x="12" y="39"/>
                    <a:pt x="11" y="39"/>
                    <a:pt x="10" y="39"/>
                  </a:cubicBezTo>
                  <a:cubicBezTo>
                    <a:pt x="10" y="38"/>
                    <a:pt x="10" y="37"/>
                    <a:pt x="10" y="37"/>
                  </a:cubicBezTo>
                  <a:close/>
                  <a:moveTo>
                    <a:pt x="17" y="37"/>
                  </a:moveTo>
                  <a:cubicBezTo>
                    <a:pt x="18" y="37"/>
                    <a:pt x="18" y="37"/>
                    <a:pt x="19" y="37"/>
                  </a:cubicBezTo>
                  <a:cubicBezTo>
                    <a:pt x="19" y="37"/>
                    <a:pt x="19" y="38"/>
                    <a:pt x="19" y="39"/>
                  </a:cubicBezTo>
                  <a:cubicBezTo>
                    <a:pt x="18" y="39"/>
                    <a:pt x="18" y="39"/>
                    <a:pt x="17" y="39"/>
                  </a:cubicBezTo>
                  <a:cubicBezTo>
                    <a:pt x="17" y="38"/>
                    <a:pt x="17" y="37"/>
                    <a:pt x="17" y="37"/>
                  </a:cubicBezTo>
                  <a:close/>
                  <a:moveTo>
                    <a:pt x="23" y="37"/>
                  </a:moveTo>
                  <a:cubicBezTo>
                    <a:pt x="24" y="37"/>
                    <a:pt x="25" y="37"/>
                    <a:pt x="26" y="37"/>
                  </a:cubicBezTo>
                  <a:cubicBezTo>
                    <a:pt x="26" y="37"/>
                    <a:pt x="26" y="38"/>
                    <a:pt x="26" y="39"/>
                  </a:cubicBezTo>
                  <a:cubicBezTo>
                    <a:pt x="25" y="39"/>
                    <a:pt x="24" y="39"/>
                    <a:pt x="23" y="39"/>
                  </a:cubicBezTo>
                  <a:cubicBezTo>
                    <a:pt x="23" y="38"/>
                    <a:pt x="23" y="37"/>
                    <a:pt x="23" y="37"/>
                  </a:cubicBezTo>
                  <a:close/>
                  <a:moveTo>
                    <a:pt x="0" y="33"/>
                  </a:moveTo>
                  <a:cubicBezTo>
                    <a:pt x="1" y="33"/>
                    <a:pt x="2" y="33"/>
                    <a:pt x="3" y="33"/>
                  </a:cubicBezTo>
                  <a:cubicBezTo>
                    <a:pt x="3" y="34"/>
                    <a:pt x="3" y="34"/>
                    <a:pt x="3" y="35"/>
                  </a:cubicBezTo>
                  <a:cubicBezTo>
                    <a:pt x="2" y="35"/>
                    <a:pt x="1" y="35"/>
                    <a:pt x="0" y="35"/>
                  </a:cubicBezTo>
                  <a:cubicBezTo>
                    <a:pt x="0" y="34"/>
                    <a:pt x="0" y="34"/>
                    <a:pt x="0" y="33"/>
                  </a:cubicBezTo>
                  <a:close/>
                  <a:moveTo>
                    <a:pt x="7" y="33"/>
                  </a:moveTo>
                  <a:cubicBezTo>
                    <a:pt x="8" y="33"/>
                    <a:pt x="9" y="33"/>
                    <a:pt x="10" y="33"/>
                  </a:cubicBezTo>
                  <a:cubicBezTo>
                    <a:pt x="10" y="34"/>
                    <a:pt x="10" y="34"/>
                    <a:pt x="10" y="35"/>
                  </a:cubicBezTo>
                  <a:cubicBezTo>
                    <a:pt x="9" y="35"/>
                    <a:pt x="8" y="35"/>
                    <a:pt x="7" y="35"/>
                  </a:cubicBezTo>
                  <a:cubicBezTo>
                    <a:pt x="7" y="34"/>
                    <a:pt x="7" y="34"/>
                    <a:pt x="7" y="33"/>
                  </a:cubicBezTo>
                  <a:close/>
                  <a:moveTo>
                    <a:pt x="10" y="33"/>
                  </a:moveTo>
                  <a:cubicBezTo>
                    <a:pt x="11" y="33"/>
                    <a:pt x="12" y="33"/>
                    <a:pt x="13" y="33"/>
                  </a:cubicBezTo>
                  <a:cubicBezTo>
                    <a:pt x="13" y="34"/>
                    <a:pt x="13" y="34"/>
                    <a:pt x="13" y="35"/>
                  </a:cubicBezTo>
                  <a:cubicBezTo>
                    <a:pt x="12" y="35"/>
                    <a:pt x="11" y="35"/>
                    <a:pt x="10" y="35"/>
                  </a:cubicBezTo>
                  <a:cubicBezTo>
                    <a:pt x="10" y="34"/>
                    <a:pt x="10" y="34"/>
                    <a:pt x="10" y="33"/>
                  </a:cubicBezTo>
                  <a:close/>
                  <a:moveTo>
                    <a:pt x="17" y="33"/>
                  </a:moveTo>
                  <a:cubicBezTo>
                    <a:pt x="18" y="33"/>
                    <a:pt x="18" y="33"/>
                    <a:pt x="19" y="33"/>
                  </a:cubicBezTo>
                  <a:cubicBezTo>
                    <a:pt x="19" y="34"/>
                    <a:pt x="19" y="34"/>
                    <a:pt x="19" y="35"/>
                  </a:cubicBezTo>
                  <a:cubicBezTo>
                    <a:pt x="18" y="35"/>
                    <a:pt x="18" y="35"/>
                    <a:pt x="17" y="35"/>
                  </a:cubicBezTo>
                  <a:cubicBezTo>
                    <a:pt x="17" y="34"/>
                    <a:pt x="17" y="34"/>
                    <a:pt x="17" y="33"/>
                  </a:cubicBezTo>
                  <a:close/>
                  <a:moveTo>
                    <a:pt x="20" y="33"/>
                  </a:moveTo>
                  <a:cubicBezTo>
                    <a:pt x="21" y="33"/>
                    <a:pt x="22" y="33"/>
                    <a:pt x="22" y="33"/>
                  </a:cubicBezTo>
                  <a:cubicBezTo>
                    <a:pt x="22" y="34"/>
                    <a:pt x="22" y="34"/>
                    <a:pt x="22" y="35"/>
                  </a:cubicBezTo>
                  <a:cubicBezTo>
                    <a:pt x="22" y="35"/>
                    <a:pt x="21" y="35"/>
                    <a:pt x="20" y="35"/>
                  </a:cubicBezTo>
                  <a:cubicBezTo>
                    <a:pt x="20" y="34"/>
                    <a:pt x="20" y="34"/>
                    <a:pt x="20" y="33"/>
                  </a:cubicBezTo>
                  <a:close/>
                  <a:moveTo>
                    <a:pt x="7" y="29"/>
                  </a:moveTo>
                  <a:cubicBezTo>
                    <a:pt x="8" y="29"/>
                    <a:pt x="9" y="29"/>
                    <a:pt x="10" y="29"/>
                  </a:cubicBezTo>
                  <a:cubicBezTo>
                    <a:pt x="10" y="30"/>
                    <a:pt x="10" y="31"/>
                    <a:pt x="10" y="31"/>
                  </a:cubicBezTo>
                  <a:cubicBezTo>
                    <a:pt x="9" y="31"/>
                    <a:pt x="8" y="31"/>
                    <a:pt x="7" y="31"/>
                  </a:cubicBezTo>
                  <a:cubicBezTo>
                    <a:pt x="7" y="31"/>
                    <a:pt x="7" y="30"/>
                    <a:pt x="7" y="29"/>
                  </a:cubicBezTo>
                  <a:close/>
                  <a:moveTo>
                    <a:pt x="10" y="29"/>
                  </a:moveTo>
                  <a:cubicBezTo>
                    <a:pt x="11" y="29"/>
                    <a:pt x="12" y="29"/>
                    <a:pt x="13" y="29"/>
                  </a:cubicBezTo>
                  <a:cubicBezTo>
                    <a:pt x="13" y="30"/>
                    <a:pt x="13" y="31"/>
                    <a:pt x="13" y="31"/>
                  </a:cubicBezTo>
                  <a:cubicBezTo>
                    <a:pt x="12" y="31"/>
                    <a:pt x="11" y="31"/>
                    <a:pt x="10" y="31"/>
                  </a:cubicBezTo>
                  <a:cubicBezTo>
                    <a:pt x="10" y="31"/>
                    <a:pt x="10" y="30"/>
                    <a:pt x="10" y="29"/>
                  </a:cubicBezTo>
                  <a:close/>
                  <a:moveTo>
                    <a:pt x="13" y="29"/>
                  </a:moveTo>
                  <a:cubicBezTo>
                    <a:pt x="14" y="29"/>
                    <a:pt x="15" y="29"/>
                    <a:pt x="16" y="29"/>
                  </a:cubicBezTo>
                  <a:cubicBezTo>
                    <a:pt x="16" y="30"/>
                    <a:pt x="16" y="31"/>
                    <a:pt x="16" y="31"/>
                  </a:cubicBezTo>
                  <a:cubicBezTo>
                    <a:pt x="15" y="31"/>
                    <a:pt x="14" y="31"/>
                    <a:pt x="13" y="31"/>
                  </a:cubicBezTo>
                  <a:cubicBezTo>
                    <a:pt x="13" y="31"/>
                    <a:pt x="13" y="30"/>
                    <a:pt x="13" y="29"/>
                  </a:cubicBezTo>
                  <a:close/>
                  <a:moveTo>
                    <a:pt x="17" y="29"/>
                  </a:moveTo>
                  <a:cubicBezTo>
                    <a:pt x="18" y="29"/>
                    <a:pt x="18" y="29"/>
                    <a:pt x="19" y="29"/>
                  </a:cubicBezTo>
                  <a:cubicBezTo>
                    <a:pt x="19" y="30"/>
                    <a:pt x="19" y="31"/>
                    <a:pt x="19" y="31"/>
                  </a:cubicBezTo>
                  <a:cubicBezTo>
                    <a:pt x="18" y="31"/>
                    <a:pt x="18" y="31"/>
                    <a:pt x="17" y="31"/>
                  </a:cubicBezTo>
                  <a:cubicBezTo>
                    <a:pt x="17" y="31"/>
                    <a:pt x="17" y="30"/>
                    <a:pt x="17" y="29"/>
                  </a:cubicBezTo>
                  <a:close/>
                  <a:moveTo>
                    <a:pt x="23" y="29"/>
                  </a:moveTo>
                  <a:cubicBezTo>
                    <a:pt x="24" y="29"/>
                    <a:pt x="25" y="29"/>
                    <a:pt x="26" y="29"/>
                  </a:cubicBezTo>
                  <a:cubicBezTo>
                    <a:pt x="26" y="30"/>
                    <a:pt x="26" y="31"/>
                    <a:pt x="26" y="31"/>
                  </a:cubicBezTo>
                  <a:cubicBezTo>
                    <a:pt x="25" y="31"/>
                    <a:pt x="24" y="31"/>
                    <a:pt x="23" y="31"/>
                  </a:cubicBezTo>
                  <a:cubicBezTo>
                    <a:pt x="23" y="31"/>
                    <a:pt x="23" y="30"/>
                    <a:pt x="23" y="29"/>
                  </a:cubicBezTo>
                  <a:close/>
                  <a:moveTo>
                    <a:pt x="0" y="26"/>
                  </a:moveTo>
                  <a:cubicBezTo>
                    <a:pt x="1" y="26"/>
                    <a:pt x="2" y="26"/>
                    <a:pt x="3" y="26"/>
                  </a:cubicBezTo>
                  <a:cubicBezTo>
                    <a:pt x="3" y="26"/>
                    <a:pt x="3" y="27"/>
                    <a:pt x="3" y="28"/>
                  </a:cubicBezTo>
                  <a:cubicBezTo>
                    <a:pt x="2" y="28"/>
                    <a:pt x="1" y="28"/>
                    <a:pt x="0" y="28"/>
                  </a:cubicBezTo>
                  <a:cubicBezTo>
                    <a:pt x="0" y="27"/>
                    <a:pt x="0" y="26"/>
                    <a:pt x="0" y="26"/>
                  </a:cubicBezTo>
                  <a:close/>
                  <a:moveTo>
                    <a:pt x="7" y="26"/>
                  </a:moveTo>
                  <a:cubicBezTo>
                    <a:pt x="8" y="26"/>
                    <a:pt x="9" y="26"/>
                    <a:pt x="10" y="26"/>
                  </a:cubicBezTo>
                  <a:cubicBezTo>
                    <a:pt x="10" y="26"/>
                    <a:pt x="10" y="27"/>
                    <a:pt x="10" y="28"/>
                  </a:cubicBezTo>
                  <a:cubicBezTo>
                    <a:pt x="9" y="28"/>
                    <a:pt x="8" y="28"/>
                    <a:pt x="7" y="28"/>
                  </a:cubicBezTo>
                  <a:cubicBezTo>
                    <a:pt x="7" y="27"/>
                    <a:pt x="7" y="26"/>
                    <a:pt x="7" y="26"/>
                  </a:cubicBezTo>
                  <a:close/>
                  <a:moveTo>
                    <a:pt x="10" y="26"/>
                  </a:moveTo>
                  <a:cubicBezTo>
                    <a:pt x="11" y="26"/>
                    <a:pt x="12" y="26"/>
                    <a:pt x="13" y="26"/>
                  </a:cubicBezTo>
                  <a:cubicBezTo>
                    <a:pt x="13" y="26"/>
                    <a:pt x="13" y="27"/>
                    <a:pt x="13" y="28"/>
                  </a:cubicBezTo>
                  <a:cubicBezTo>
                    <a:pt x="12" y="28"/>
                    <a:pt x="11" y="28"/>
                    <a:pt x="10" y="28"/>
                  </a:cubicBezTo>
                  <a:cubicBezTo>
                    <a:pt x="10" y="27"/>
                    <a:pt x="10" y="26"/>
                    <a:pt x="10" y="26"/>
                  </a:cubicBezTo>
                  <a:close/>
                  <a:moveTo>
                    <a:pt x="13" y="26"/>
                  </a:moveTo>
                  <a:cubicBezTo>
                    <a:pt x="14" y="26"/>
                    <a:pt x="15" y="26"/>
                    <a:pt x="16" y="26"/>
                  </a:cubicBezTo>
                  <a:cubicBezTo>
                    <a:pt x="16" y="26"/>
                    <a:pt x="16" y="27"/>
                    <a:pt x="16" y="28"/>
                  </a:cubicBezTo>
                  <a:cubicBezTo>
                    <a:pt x="15" y="28"/>
                    <a:pt x="14" y="28"/>
                    <a:pt x="13" y="28"/>
                  </a:cubicBezTo>
                  <a:cubicBezTo>
                    <a:pt x="13" y="27"/>
                    <a:pt x="13" y="26"/>
                    <a:pt x="13" y="26"/>
                  </a:cubicBezTo>
                  <a:close/>
                  <a:moveTo>
                    <a:pt x="0" y="22"/>
                  </a:moveTo>
                  <a:cubicBezTo>
                    <a:pt x="1" y="22"/>
                    <a:pt x="2" y="22"/>
                    <a:pt x="3" y="22"/>
                  </a:cubicBezTo>
                  <a:cubicBezTo>
                    <a:pt x="3" y="23"/>
                    <a:pt x="3" y="23"/>
                    <a:pt x="3" y="24"/>
                  </a:cubicBezTo>
                  <a:cubicBezTo>
                    <a:pt x="2" y="24"/>
                    <a:pt x="1" y="24"/>
                    <a:pt x="0" y="24"/>
                  </a:cubicBezTo>
                  <a:cubicBezTo>
                    <a:pt x="0" y="23"/>
                    <a:pt x="0" y="23"/>
                    <a:pt x="0" y="22"/>
                  </a:cubicBezTo>
                  <a:close/>
                  <a:moveTo>
                    <a:pt x="7" y="22"/>
                  </a:moveTo>
                  <a:cubicBezTo>
                    <a:pt x="8" y="22"/>
                    <a:pt x="9" y="22"/>
                    <a:pt x="10" y="22"/>
                  </a:cubicBezTo>
                  <a:cubicBezTo>
                    <a:pt x="10" y="23"/>
                    <a:pt x="10" y="23"/>
                    <a:pt x="10" y="24"/>
                  </a:cubicBezTo>
                  <a:cubicBezTo>
                    <a:pt x="9" y="24"/>
                    <a:pt x="8" y="24"/>
                    <a:pt x="7" y="24"/>
                  </a:cubicBezTo>
                  <a:cubicBezTo>
                    <a:pt x="7" y="23"/>
                    <a:pt x="7" y="23"/>
                    <a:pt x="7" y="22"/>
                  </a:cubicBezTo>
                  <a:close/>
                  <a:moveTo>
                    <a:pt x="10" y="22"/>
                  </a:moveTo>
                  <a:cubicBezTo>
                    <a:pt x="11" y="22"/>
                    <a:pt x="12" y="22"/>
                    <a:pt x="13" y="22"/>
                  </a:cubicBezTo>
                  <a:cubicBezTo>
                    <a:pt x="13" y="23"/>
                    <a:pt x="13" y="23"/>
                    <a:pt x="13" y="24"/>
                  </a:cubicBezTo>
                  <a:cubicBezTo>
                    <a:pt x="12" y="24"/>
                    <a:pt x="11" y="24"/>
                    <a:pt x="10" y="24"/>
                  </a:cubicBezTo>
                  <a:cubicBezTo>
                    <a:pt x="10" y="23"/>
                    <a:pt x="10" y="23"/>
                    <a:pt x="10" y="22"/>
                  </a:cubicBezTo>
                  <a:close/>
                  <a:moveTo>
                    <a:pt x="13" y="22"/>
                  </a:moveTo>
                  <a:cubicBezTo>
                    <a:pt x="14" y="22"/>
                    <a:pt x="15" y="22"/>
                    <a:pt x="16" y="22"/>
                  </a:cubicBezTo>
                  <a:cubicBezTo>
                    <a:pt x="16" y="23"/>
                    <a:pt x="16" y="23"/>
                    <a:pt x="16" y="24"/>
                  </a:cubicBezTo>
                  <a:cubicBezTo>
                    <a:pt x="15" y="24"/>
                    <a:pt x="14" y="24"/>
                    <a:pt x="13" y="24"/>
                  </a:cubicBezTo>
                  <a:cubicBezTo>
                    <a:pt x="13" y="23"/>
                    <a:pt x="13" y="23"/>
                    <a:pt x="13" y="22"/>
                  </a:cubicBezTo>
                  <a:close/>
                  <a:moveTo>
                    <a:pt x="17" y="22"/>
                  </a:moveTo>
                  <a:cubicBezTo>
                    <a:pt x="18" y="22"/>
                    <a:pt x="18" y="22"/>
                    <a:pt x="19" y="22"/>
                  </a:cubicBezTo>
                  <a:cubicBezTo>
                    <a:pt x="19" y="23"/>
                    <a:pt x="19" y="23"/>
                    <a:pt x="19" y="24"/>
                  </a:cubicBezTo>
                  <a:cubicBezTo>
                    <a:pt x="18" y="24"/>
                    <a:pt x="18" y="24"/>
                    <a:pt x="17" y="24"/>
                  </a:cubicBezTo>
                  <a:cubicBezTo>
                    <a:pt x="17" y="23"/>
                    <a:pt x="17" y="23"/>
                    <a:pt x="17" y="22"/>
                  </a:cubicBezTo>
                  <a:close/>
                  <a:moveTo>
                    <a:pt x="20" y="22"/>
                  </a:moveTo>
                  <a:cubicBezTo>
                    <a:pt x="21" y="22"/>
                    <a:pt x="22" y="22"/>
                    <a:pt x="22" y="22"/>
                  </a:cubicBezTo>
                  <a:cubicBezTo>
                    <a:pt x="22" y="23"/>
                    <a:pt x="22" y="23"/>
                    <a:pt x="22" y="24"/>
                  </a:cubicBezTo>
                  <a:cubicBezTo>
                    <a:pt x="22" y="24"/>
                    <a:pt x="21" y="24"/>
                    <a:pt x="20" y="24"/>
                  </a:cubicBezTo>
                  <a:cubicBezTo>
                    <a:pt x="20" y="23"/>
                    <a:pt x="20" y="23"/>
                    <a:pt x="20" y="22"/>
                  </a:cubicBezTo>
                  <a:close/>
                  <a:moveTo>
                    <a:pt x="23" y="22"/>
                  </a:moveTo>
                  <a:cubicBezTo>
                    <a:pt x="24" y="22"/>
                    <a:pt x="25" y="22"/>
                    <a:pt x="26" y="22"/>
                  </a:cubicBezTo>
                  <a:cubicBezTo>
                    <a:pt x="26" y="23"/>
                    <a:pt x="26" y="23"/>
                    <a:pt x="26" y="24"/>
                  </a:cubicBezTo>
                  <a:cubicBezTo>
                    <a:pt x="25" y="24"/>
                    <a:pt x="24" y="24"/>
                    <a:pt x="23" y="24"/>
                  </a:cubicBezTo>
                  <a:cubicBezTo>
                    <a:pt x="23" y="23"/>
                    <a:pt x="23" y="23"/>
                    <a:pt x="23" y="22"/>
                  </a:cubicBezTo>
                  <a:close/>
                  <a:moveTo>
                    <a:pt x="0" y="18"/>
                  </a:moveTo>
                  <a:cubicBezTo>
                    <a:pt x="1" y="18"/>
                    <a:pt x="2" y="18"/>
                    <a:pt x="3" y="18"/>
                  </a:cubicBezTo>
                  <a:cubicBezTo>
                    <a:pt x="3" y="19"/>
                    <a:pt x="3" y="20"/>
                    <a:pt x="3" y="20"/>
                  </a:cubicBezTo>
                  <a:cubicBezTo>
                    <a:pt x="2" y="20"/>
                    <a:pt x="1" y="20"/>
                    <a:pt x="0" y="20"/>
                  </a:cubicBezTo>
                  <a:cubicBezTo>
                    <a:pt x="0" y="20"/>
                    <a:pt x="0" y="19"/>
                    <a:pt x="0" y="18"/>
                  </a:cubicBezTo>
                  <a:close/>
                  <a:moveTo>
                    <a:pt x="10" y="18"/>
                  </a:moveTo>
                  <a:cubicBezTo>
                    <a:pt x="11" y="18"/>
                    <a:pt x="12" y="18"/>
                    <a:pt x="13" y="18"/>
                  </a:cubicBezTo>
                  <a:cubicBezTo>
                    <a:pt x="13" y="19"/>
                    <a:pt x="13" y="20"/>
                    <a:pt x="13" y="20"/>
                  </a:cubicBezTo>
                  <a:cubicBezTo>
                    <a:pt x="12" y="20"/>
                    <a:pt x="11" y="20"/>
                    <a:pt x="10" y="20"/>
                  </a:cubicBezTo>
                  <a:cubicBezTo>
                    <a:pt x="10" y="20"/>
                    <a:pt x="10" y="19"/>
                    <a:pt x="10" y="18"/>
                  </a:cubicBezTo>
                  <a:close/>
                  <a:moveTo>
                    <a:pt x="13" y="18"/>
                  </a:moveTo>
                  <a:cubicBezTo>
                    <a:pt x="14" y="18"/>
                    <a:pt x="15" y="18"/>
                    <a:pt x="16" y="18"/>
                  </a:cubicBezTo>
                  <a:cubicBezTo>
                    <a:pt x="16" y="19"/>
                    <a:pt x="16" y="20"/>
                    <a:pt x="16" y="20"/>
                  </a:cubicBezTo>
                  <a:cubicBezTo>
                    <a:pt x="15" y="20"/>
                    <a:pt x="14" y="20"/>
                    <a:pt x="13" y="20"/>
                  </a:cubicBezTo>
                  <a:cubicBezTo>
                    <a:pt x="13" y="20"/>
                    <a:pt x="13" y="19"/>
                    <a:pt x="13" y="18"/>
                  </a:cubicBezTo>
                  <a:close/>
                  <a:moveTo>
                    <a:pt x="23" y="18"/>
                  </a:moveTo>
                  <a:cubicBezTo>
                    <a:pt x="24" y="18"/>
                    <a:pt x="25" y="18"/>
                    <a:pt x="26" y="18"/>
                  </a:cubicBezTo>
                  <a:cubicBezTo>
                    <a:pt x="26" y="19"/>
                    <a:pt x="26" y="20"/>
                    <a:pt x="26" y="20"/>
                  </a:cubicBezTo>
                  <a:cubicBezTo>
                    <a:pt x="25" y="20"/>
                    <a:pt x="24" y="20"/>
                    <a:pt x="23" y="20"/>
                  </a:cubicBezTo>
                  <a:cubicBezTo>
                    <a:pt x="23" y="20"/>
                    <a:pt x="23" y="19"/>
                    <a:pt x="23" y="18"/>
                  </a:cubicBezTo>
                  <a:close/>
                  <a:moveTo>
                    <a:pt x="0" y="15"/>
                  </a:moveTo>
                  <a:cubicBezTo>
                    <a:pt x="1" y="15"/>
                    <a:pt x="2" y="15"/>
                    <a:pt x="3" y="15"/>
                  </a:cubicBezTo>
                  <a:cubicBezTo>
                    <a:pt x="3" y="15"/>
                    <a:pt x="3" y="16"/>
                    <a:pt x="3" y="16"/>
                  </a:cubicBezTo>
                  <a:cubicBezTo>
                    <a:pt x="2" y="16"/>
                    <a:pt x="1" y="16"/>
                    <a:pt x="0" y="16"/>
                  </a:cubicBezTo>
                  <a:cubicBezTo>
                    <a:pt x="0" y="16"/>
                    <a:pt x="0" y="15"/>
                    <a:pt x="0" y="15"/>
                  </a:cubicBezTo>
                  <a:close/>
                  <a:moveTo>
                    <a:pt x="7" y="15"/>
                  </a:moveTo>
                  <a:cubicBezTo>
                    <a:pt x="8" y="15"/>
                    <a:pt x="9" y="15"/>
                    <a:pt x="10" y="15"/>
                  </a:cubicBezTo>
                  <a:cubicBezTo>
                    <a:pt x="10" y="15"/>
                    <a:pt x="10" y="16"/>
                    <a:pt x="10" y="16"/>
                  </a:cubicBezTo>
                  <a:cubicBezTo>
                    <a:pt x="9" y="16"/>
                    <a:pt x="8" y="16"/>
                    <a:pt x="7" y="16"/>
                  </a:cubicBezTo>
                  <a:cubicBezTo>
                    <a:pt x="7" y="16"/>
                    <a:pt x="7" y="15"/>
                    <a:pt x="7" y="15"/>
                  </a:cubicBezTo>
                  <a:close/>
                  <a:moveTo>
                    <a:pt x="10" y="15"/>
                  </a:moveTo>
                  <a:cubicBezTo>
                    <a:pt x="11" y="15"/>
                    <a:pt x="12" y="15"/>
                    <a:pt x="13" y="15"/>
                  </a:cubicBezTo>
                  <a:cubicBezTo>
                    <a:pt x="13" y="15"/>
                    <a:pt x="13" y="16"/>
                    <a:pt x="13" y="16"/>
                  </a:cubicBezTo>
                  <a:cubicBezTo>
                    <a:pt x="12" y="16"/>
                    <a:pt x="11" y="16"/>
                    <a:pt x="10" y="16"/>
                  </a:cubicBezTo>
                  <a:cubicBezTo>
                    <a:pt x="10" y="16"/>
                    <a:pt x="10" y="15"/>
                    <a:pt x="10" y="15"/>
                  </a:cubicBezTo>
                  <a:close/>
                  <a:moveTo>
                    <a:pt x="13" y="15"/>
                  </a:moveTo>
                  <a:cubicBezTo>
                    <a:pt x="14" y="15"/>
                    <a:pt x="15" y="15"/>
                    <a:pt x="16" y="15"/>
                  </a:cubicBezTo>
                  <a:cubicBezTo>
                    <a:pt x="16" y="15"/>
                    <a:pt x="16" y="16"/>
                    <a:pt x="16" y="16"/>
                  </a:cubicBezTo>
                  <a:cubicBezTo>
                    <a:pt x="15" y="16"/>
                    <a:pt x="14" y="16"/>
                    <a:pt x="13" y="16"/>
                  </a:cubicBezTo>
                  <a:cubicBezTo>
                    <a:pt x="13" y="16"/>
                    <a:pt x="13" y="15"/>
                    <a:pt x="13" y="15"/>
                  </a:cubicBezTo>
                  <a:close/>
                  <a:moveTo>
                    <a:pt x="17" y="15"/>
                  </a:moveTo>
                  <a:cubicBezTo>
                    <a:pt x="18" y="15"/>
                    <a:pt x="18" y="15"/>
                    <a:pt x="19" y="15"/>
                  </a:cubicBezTo>
                  <a:cubicBezTo>
                    <a:pt x="19" y="15"/>
                    <a:pt x="19" y="16"/>
                    <a:pt x="19" y="16"/>
                  </a:cubicBezTo>
                  <a:cubicBezTo>
                    <a:pt x="18" y="16"/>
                    <a:pt x="18" y="16"/>
                    <a:pt x="17" y="16"/>
                  </a:cubicBezTo>
                  <a:cubicBezTo>
                    <a:pt x="17" y="16"/>
                    <a:pt x="17" y="15"/>
                    <a:pt x="17" y="15"/>
                  </a:cubicBezTo>
                  <a:close/>
                  <a:moveTo>
                    <a:pt x="20" y="15"/>
                  </a:moveTo>
                  <a:cubicBezTo>
                    <a:pt x="21" y="15"/>
                    <a:pt x="22" y="15"/>
                    <a:pt x="22" y="15"/>
                  </a:cubicBezTo>
                  <a:cubicBezTo>
                    <a:pt x="22" y="15"/>
                    <a:pt x="22" y="16"/>
                    <a:pt x="22" y="16"/>
                  </a:cubicBezTo>
                  <a:cubicBezTo>
                    <a:pt x="22" y="16"/>
                    <a:pt x="21" y="16"/>
                    <a:pt x="20" y="16"/>
                  </a:cubicBezTo>
                  <a:cubicBezTo>
                    <a:pt x="20" y="16"/>
                    <a:pt x="20" y="15"/>
                    <a:pt x="20" y="15"/>
                  </a:cubicBezTo>
                  <a:close/>
                  <a:moveTo>
                    <a:pt x="23" y="15"/>
                  </a:moveTo>
                  <a:cubicBezTo>
                    <a:pt x="24" y="15"/>
                    <a:pt x="25" y="15"/>
                    <a:pt x="26" y="15"/>
                  </a:cubicBezTo>
                  <a:cubicBezTo>
                    <a:pt x="26" y="15"/>
                    <a:pt x="26" y="16"/>
                    <a:pt x="26" y="16"/>
                  </a:cubicBezTo>
                  <a:cubicBezTo>
                    <a:pt x="25" y="16"/>
                    <a:pt x="24" y="16"/>
                    <a:pt x="23" y="16"/>
                  </a:cubicBezTo>
                  <a:cubicBezTo>
                    <a:pt x="23" y="16"/>
                    <a:pt x="23" y="15"/>
                    <a:pt x="23" y="15"/>
                  </a:cubicBezTo>
                  <a:close/>
                  <a:moveTo>
                    <a:pt x="10" y="11"/>
                  </a:moveTo>
                  <a:cubicBezTo>
                    <a:pt x="11" y="11"/>
                    <a:pt x="12" y="11"/>
                    <a:pt x="13" y="11"/>
                  </a:cubicBezTo>
                  <a:cubicBezTo>
                    <a:pt x="13" y="12"/>
                    <a:pt x="13" y="12"/>
                    <a:pt x="13" y="13"/>
                  </a:cubicBezTo>
                  <a:cubicBezTo>
                    <a:pt x="12" y="13"/>
                    <a:pt x="11" y="13"/>
                    <a:pt x="10" y="13"/>
                  </a:cubicBezTo>
                  <a:cubicBezTo>
                    <a:pt x="10" y="12"/>
                    <a:pt x="10" y="12"/>
                    <a:pt x="10" y="11"/>
                  </a:cubicBezTo>
                  <a:close/>
                  <a:moveTo>
                    <a:pt x="13" y="11"/>
                  </a:moveTo>
                  <a:cubicBezTo>
                    <a:pt x="14" y="11"/>
                    <a:pt x="15" y="11"/>
                    <a:pt x="16" y="11"/>
                  </a:cubicBezTo>
                  <a:cubicBezTo>
                    <a:pt x="16" y="12"/>
                    <a:pt x="16" y="12"/>
                    <a:pt x="16" y="13"/>
                  </a:cubicBezTo>
                  <a:cubicBezTo>
                    <a:pt x="15" y="13"/>
                    <a:pt x="14" y="13"/>
                    <a:pt x="13" y="13"/>
                  </a:cubicBezTo>
                  <a:cubicBezTo>
                    <a:pt x="13" y="12"/>
                    <a:pt x="13" y="12"/>
                    <a:pt x="13" y="11"/>
                  </a:cubicBezTo>
                  <a:close/>
                  <a:moveTo>
                    <a:pt x="20" y="11"/>
                  </a:moveTo>
                  <a:cubicBezTo>
                    <a:pt x="21" y="11"/>
                    <a:pt x="22" y="11"/>
                    <a:pt x="22" y="11"/>
                  </a:cubicBezTo>
                  <a:cubicBezTo>
                    <a:pt x="22" y="12"/>
                    <a:pt x="22" y="12"/>
                    <a:pt x="22" y="13"/>
                  </a:cubicBezTo>
                  <a:cubicBezTo>
                    <a:pt x="22" y="13"/>
                    <a:pt x="21" y="13"/>
                    <a:pt x="20" y="13"/>
                  </a:cubicBezTo>
                  <a:cubicBezTo>
                    <a:pt x="20" y="12"/>
                    <a:pt x="20" y="12"/>
                    <a:pt x="20" y="11"/>
                  </a:cubicBezTo>
                  <a:close/>
                  <a:moveTo>
                    <a:pt x="7" y="7"/>
                  </a:moveTo>
                  <a:cubicBezTo>
                    <a:pt x="8" y="7"/>
                    <a:pt x="9" y="7"/>
                    <a:pt x="10" y="7"/>
                  </a:cubicBezTo>
                  <a:cubicBezTo>
                    <a:pt x="10" y="8"/>
                    <a:pt x="10" y="8"/>
                    <a:pt x="10" y="9"/>
                  </a:cubicBezTo>
                  <a:cubicBezTo>
                    <a:pt x="9" y="9"/>
                    <a:pt x="8" y="9"/>
                    <a:pt x="7" y="9"/>
                  </a:cubicBezTo>
                  <a:cubicBezTo>
                    <a:pt x="7" y="8"/>
                    <a:pt x="7" y="8"/>
                    <a:pt x="7" y="7"/>
                  </a:cubicBezTo>
                  <a:close/>
                  <a:moveTo>
                    <a:pt x="17" y="7"/>
                  </a:moveTo>
                  <a:cubicBezTo>
                    <a:pt x="18" y="7"/>
                    <a:pt x="18" y="7"/>
                    <a:pt x="19" y="7"/>
                  </a:cubicBezTo>
                  <a:cubicBezTo>
                    <a:pt x="19" y="8"/>
                    <a:pt x="19" y="8"/>
                    <a:pt x="19" y="9"/>
                  </a:cubicBezTo>
                  <a:cubicBezTo>
                    <a:pt x="18" y="9"/>
                    <a:pt x="18" y="9"/>
                    <a:pt x="17" y="9"/>
                  </a:cubicBezTo>
                  <a:cubicBezTo>
                    <a:pt x="17" y="8"/>
                    <a:pt x="17" y="8"/>
                    <a:pt x="17" y="7"/>
                  </a:cubicBezTo>
                  <a:close/>
                  <a:moveTo>
                    <a:pt x="20" y="7"/>
                  </a:moveTo>
                  <a:cubicBezTo>
                    <a:pt x="21" y="7"/>
                    <a:pt x="22" y="7"/>
                    <a:pt x="22" y="7"/>
                  </a:cubicBezTo>
                  <a:cubicBezTo>
                    <a:pt x="22" y="8"/>
                    <a:pt x="22" y="8"/>
                    <a:pt x="22" y="9"/>
                  </a:cubicBezTo>
                  <a:cubicBezTo>
                    <a:pt x="22" y="9"/>
                    <a:pt x="21" y="9"/>
                    <a:pt x="20" y="9"/>
                  </a:cubicBezTo>
                  <a:cubicBezTo>
                    <a:pt x="20" y="8"/>
                    <a:pt x="20" y="8"/>
                    <a:pt x="20" y="7"/>
                  </a:cubicBezTo>
                  <a:close/>
                  <a:moveTo>
                    <a:pt x="23" y="7"/>
                  </a:moveTo>
                  <a:cubicBezTo>
                    <a:pt x="24" y="7"/>
                    <a:pt x="25" y="7"/>
                    <a:pt x="26" y="7"/>
                  </a:cubicBezTo>
                  <a:cubicBezTo>
                    <a:pt x="26" y="8"/>
                    <a:pt x="26" y="8"/>
                    <a:pt x="26" y="9"/>
                  </a:cubicBezTo>
                  <a:cubicBezTo>
                    <a:pt x="25" y="9"/>
                    <a:pt x="24" y="9"/>
                    <a:pt x="23" y="9"/>
                  </a:cubicBezTo>
                  <a:cubicBezTo>
                    <a:pt x="23" y="8"/>
                    <a:pt x="23" y="8"/>
                    <a:pt x="23" y="7"/>
                  </a:cubicBezTo>
                  <a:close/>
                  <a:moveTo>
                    <a:pt x="7" y="3"/>
                  </a:moveTo>
                  <a:cubicBezTo>
                    <a:pt x="8" y="3"/>
                    <a:pt x="9" y="3"/>
                    <a:pt x="10" y="3"/>
                  </a:cubicBezTo>
                  <a:cubicBezTo>
                    <a:pt x="10" y="4"/>
                    <a:pt x="10" y="5"/>
                    <a:pt x="10" y="5"/>
                  </a:cubicBezTo>
                  <a:cubicBezTo>
                    <a:pt x="9" y="5"/>
                    <a:pt x="8" y="5"/>
                    <a:pt x="7" y="5"/>
                  </a:cubicBezTo>
                  <a:cubicBezTo>
                    <a:pt x="7" y="5"/>
                    <a:pt x="7" y="4"/>
                    <a:pt x="7" y="3"/>
                  </a:cubicBezTo>
                  <a:close/>
                  <a:moveTo>
                    <a:pt x="10" y="3"/>
                  </a:moveTo>
                  <a:cubicBezTo>
                    <a:pt x="11" y="3"/>
                    <a:pt x="12" y="3"/>
                    <a:pt x="13" y="3"/>
                  </a:cubicBezTo>
                  <a:cubicBezTo>
                    <a:pt x="13" y="4"/>
                    <a:pt x="13" y="5"/>
                    <a:pt x="13" y="5"/>
                  </a:cubicBezTo>
                  <a:cubicBezTo>
                    <a:pt x="12" y="5"/>
                    <a:pt x="11" y="5"/>
                    <a:pt x="10" y="5"/>
                  </a:cubicBezTo>
                  <a:cubicBezTo>
                    <a:pt x="10" y="5"/>
                    <a:pt x="10" y="4"/>
                    <a:pt x="10" y="3"/>
                  </a:cubicBezTo>
                  <a:close/>
                  <a:moveTo>
                    <a:pt x="13" y="3"/>
                  </a:moveTo>
                  <a:cubicBezTo>
                    <a:pt x="14" y="3"/>
                    <a:pt x="15" y="3"/>
                    <a:pt x="16" y="3"/>
                  </a:cubicBezTo>
                  <a:cubicBezTo>
                    <a:pt x="16" y="4"/>
                    <a:pt x="16" y="5"/>
                    <a:pt x="16" y="5"/>
                  </a:cubicBezTo>
                  <a:cubicBezTo>
                    <a:pt x="15" y="5"/>
                    <a:pt x="14" y="5"/>
                    <a:pt x="13" y="5"/>
                  </a:cubicBezTo>
                  <a:cubicBezTo>
                    <a:pt x="13" y="5"/>
                    <a:pt x="13" y="4"/>
                    <a:pt x="13" y="3"/>
                  </a:cubicBezTo>
                  <a:close/>
                  <a:moveTo>
                    <a:pt x="20" y="3"/>
                  </a:moveTo>
                  <a:cubicBezTo>
                    <a:pt x="21" y="3"/>
                    <a:pt x="22" y="3"/>
                    <a:pt x="22" y="3"/>
                  </a:cubicBezTo>
                  <a:cubicBezTo>
                    <a:pt x="22" y="4"/>
                    <a:pt x="22" y="5"/>
                    <a:pt x="22" y="5"/>
                  </a:cubicBezTo>
                  <a:cubicBezTo>
                    <a:pt x="22" y="5"/>
                    <a:pt x="21" y="5"/>
                    <a:pt x="20" y="5"/>
                  </a:cubicBezTo>
                  <a:cubicBezTo>
                    <a:pt x="20" y="5"/>
                    <a:pt x="20" y="4"/>
                    <a:pt x="2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62" name="Rectangle 2626"/>
            <p:cNvSpPr>
              <a:spLocks noChangeArrowheads="1"/>
            </p:cNvSpPr>
            <p:nvPr/>
          </p:nvSpPr>
          <p:spPr bwMode="auto">
            <a:xfrm>
              <a:off x="-3016249" y="1136650"/>
              <a:ext cx="2970213"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63" name="Freeform 2644"/>
            <p:cNvSpPr>
              <a:spLocks noEditPoints="1"/>
            </p:cNvSpPr>
            <p:nvPr/>
          </p:nvSpPr>
          <p:spPr bwMode="auto">
            <a:xfrm>
              <a:off x="-57149" y="663575"/>
              <a:ext cx="222250" cy="492125"/>
            </a:xfrm>
            <a:custGeom>
              <a:avLst/>
              <a:gdLst>
                <a:gd name="T0" fmla="*/ 49 w 68"/>
                <a:gd name="T1" fmla="*/ 39 h 151"/>
                <a:gd name="T2" fmla="*/ 14 w 68"/>
                <a:gd name="T3" fmla="*/ 32 h 151"/>
                <a:gd name="T4" fmla="*/ 54 w 68"/>
                <a:gd name="T5" fmla="*/ 32 h 151"/>
                <a:gd name="T6" fmla="*/ 40 w 68"/>
                <a:gd name="T7" fmla="*/ 35 h 151"/>
                <a:gd name="T8" fmla="*/ 46 w 68"/>
                <a:gd name="T9" fmla="*/ 32 h 151"/>
                <a:gd name="T10" fmla="*/ 17 w 68"/>
                <a:gd name="T11" fmla="*/ 86 h 151"/>
                <a:gd name="T12" fmla="*/ 14 w 68"/>
                <a:gd name="T13" fmla="*/ 103 h 151"/>
                <a:gd name="T14" fmla="*/ 17 w 68"/>
                <a:gd name="T15" fmla="*/ 108 h 151"/>
                <a:gd name="T16" fmla="*/ 14 w 68"/>
                <a:gd name="T17" fmla="*/ 124 h 151"/>
                <a:gd name="T18" fmla="*/ 14 w 68"/>
                <a:gd name="T19" fmla="*/ 126 h 151"/>
                <a:gd name="T20" fmla="*/ 54 w 68"/>
                <a:gd name="T21" fmla="*/ 134 h 151"/>
                <a:gd name="T22" fmla="*/ 46 w 68"/>
                <a:gd name="T23" fmla="*/ 131 h 151"/>
                <a:gd name="T24" fmla="*/ 54 w 68"/>
                <a:gd name="T25" fmla="*/ 126 h 151"/>
                <a:gd name="T26" fmla="*/ 46 w 68"/>
                <a:gd name="T27" fmla="*/ 129 h 151"/>
                <a:gd name="T28" fmla="*/ 51 w 68"/>
                <a:gd name="T29" fmla="*/ 122 h 151"/>
                <a:gd name="T30" fmla="*/ 33 w 68"/>
                <a:gd name="T31" fmla="*/ 124 h 151"/>
                <a:gd name="T32" fmla="*/ 40 w 68"/>
                <a:gd name="T33" fmla="*/ 122 h 151"/>
                <a:gd name="T34" fmla="*/ 54 w 68"/>
                <a:gd name="T35" fmla="*/ 117 h 151"/>
                <a:gd name="T36" fmla="*/ 24 w 68"/>
                <a:gd name="T37" fmla="*/ 119 h 151"/>
                <a:gd name="T38" fmla="*/ 35 w 68"/>
                <a:gd name="T39" fmla="*/ 117 h 151"/>
                <a:gd name="T40" fmla="*/ 28 w 68"/>
                <a:gd name="T41" fmla="*/ 115 h 151"/>
                <a:gd name="T42" fmla="*/ 35 w 68"/>
                <a:gd name="T43" fmla="*/ 112 h 151"/>
                <a:gd name="T44" fmla="*/ 44 w 68"/>
                <a:gd name="T45" fmla="*/ 112 h 151"/>
                <a:gd name="T46" fmla="*/ 24 w 68"/>
                <a:gd name="T47" fmla="*/ 110 h 151"/>
                <a:gd name="T48" fmla="*/ 30 w 68"/>
                <a:gd name="T49" fmla="*/ 108 h 151"/>
                <a:gd name="T50" fmla="*/ 49 w 68"/>
                <a:gd name="T51" fmla="*/ 110 h 151"/>
                <a:gd name="T52" fmla="*/ 19 w 68"/>
                <a:gd name="T53" fmla="*/ 103 h 151"/>
                <a:gd name="T54" fmla="*/ 33 w 68"/>
                <a:gd name="T55" fmla="*/ 103 h 151"/>
                <a:gd name="T56" fmla="*/ 46 w 68"/>
                <a:gd name="T57" fmla="*/ 105 h 151"/>
                <a:gd name="T58" fmla="*/ 19 w 68"/>
                <a:gd name="T59" fmla="*/ 98 h 151"/>
                <a:gd name="T60" fmla="*/ 49 w 68"/>
                <a:gd name="T61" fmla="*/ 101 h 151"/>
                <a:gd name="T62" fmla="*/ 51 w 68"/>
                <a:gd name="T63" fmla="*/ 89 h 151"/>
                <a:gd name="T64" fmla="*/ 44 w 68"/>
                <a:gd name="T65" fmla="*/ 89 h 151"/>
                <a:gd name="T66" fmla="*/ 19 w 68"/>
                <a:gd name="T67" fmla="*/ 86 h 151"/>
                <a:gd name="T68" fmla="*/ 24 w 68"/>
                <a:gd name="T69" fmla="*/ 84 h 151"/>
                <a:gd name="T70" fmla="*/ 44 w 68"/>
                <a:gd name="T71" fmla="*/ 86 h 151"/>
                <a:gd name="T72" fmla="*/ 51 w 68"/>
                <a:gd name="T73" fmla="*/ 79 h 151"/>
                <a:gd name="T74" fmla="*/ 23 w 68"/>
                <a:gd name="T75" fmla="*/ 79 h 151"/>
                <a:gd name="T76" fmla="*/ 30 w 68"/>
                <a:gd name="T77" fmla="*/ 82 h 151"/>
                <a:gd name="T78" fmla="*/ 35 w 68"/>
                <a:gd name="T79" fmla="*/ 79 h 151"/>
                <a:gd name="T80" fmla="*/ 54 w 68"/>
                <a:gd name="T81" fmla="*/ 77 h 151"/>
                <a:gd name="T82" fmla="*/ 30 w 68"/>
                <a:gd name="T83" fmla="*/ 75 h 151"/>
                <a:gd name="T84" fmla="*/ 38 w 68"/>
                <a:gd name="T85" fmla="*/ 75 h 151"/>
                <a:gd name="T86" fmla="*/ 51 w 68"/>
                <a:gd name="T87" fmla="*/ 72 h 151"/>
                <a:gd name="T88" fmla="*/ 24 w 68"/>
                <a:gd name="T89" fmla="*/ 70 h 151"/>
                <a:gd name="T90" fmla="*/ 54 w 68"/>
                <a:gd name="T91" fmla="*/ 68 h 151"/>
                <a:gd name="T92" fmla="*/ 35 w 68"/>
                <a:gd name="T93" fmla="*/ 65 h 151"/>
                <a:gd name="T94" fmla="*/ 44 w 68"/>
                <a:gd name="T95" fmla="*/ 65 h 151"/>
                <a:gd name="T96" fmla="*/ 51 w 68"/>
                <a:gd name="T97" fmla="*/ 63 h 151"/>
                <a:gd name="T98" fmla="*/ 24 w 68"/>
                <a:gd name="T99" fmla="*/ 60 h 151"/>
                <a:gd name="T100" fmla="*/ 44 w 68"/>
                <a:gd name="T101" fmla="*/ 63 h 151"/>
                <a:gd name="T102" fmla="*/ 51 w 68"/>
                <a:gd name="T103" fmla="*/ 56 h 151"/>
                <a:gd name="T104" fmla="*/ 38 w 68"/>
                <a:gd name="T105" fmla="*/ 56 h 151"/>
                <a:gd name="T106" fmla="*/ 46 w 68"/>
                <a:gd name="T107" fmla="*/ 58 h 151"/>
                <a:gd name="T108" fmla="*/ 51 w 68"/>
                <a:gd name="T109" fmla="*/ 51 h 151"/>
                <a:gd name="T110" fmla="*/ 38 w 68"/>
                <a:gd name="T111" fmla="*/ 53 h 151"/>
                <a:gd name="T112" fmla="*/ 46 w 68"/>
                <a:gd name="T113" fmla="*/ 51 h 151"/>
                <a:gd name="T114" fmla="*/ 54 w 68"/>
                <a:gd name="T115" fmla="*/ 46 h 151"/>
                <a:gd name="T116" fmla="*/ 40 w 68"/>
                <a:gd name="T117" fmla="*/ 49 h 151"/>
                <a:gd name="T118" fmla="*/ 30 w 68"/>
                <a:gd name="T119" fmla="*/ 41 h 151"/>
                <a:gd name="T120" fmla="*/ 49 w 68"/>
                <a:gd name="T121" fmla="*/ 44 h 151"/>
                <a:gd name="T122" fmla="*/ 30 w 68"/>
                <a:gd name="T123" fmla="*/ 37 h 151"/>
                <a:gd name="T124" fmla="*/ 44 w 68"/>
                <a:gd name="T125" fmla="*/ 3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8" h="151">
                  <a:moveTo>
                    <a:pt x="68" y="151"/>
                  </a:moveTo>
                  <a:cubicBezTo>
                    <a:pt x="0" y="151"/>
                    <a:pt x="0" y="151"/>
                    <a:pt x="0" y="151"/>
                  </a:cubicBezTo>
                  <a:cubicBezTo>
                    <a:pt x="10" y="0"/>
                    <a:pt x="10" y="0"/>
                    <a:pt x="10" y="0"/>
                  </a:cubicBezTo>
                  <a:cubicBezTo>
                    <a:pt x="59" y="0"/>
                    <a:pt x="59" y="0"/>
                    <a:pt x="59" y="0"/>
                  </a:cubicBezTo>
                  <a:cubicBezTo>
                    <a:pt x="68" y="151"/>
                    <a:pt x="68" y="151"/>
                    <a:pt x="68" y="151"/>
                  </a:cubicBezTo>
                  <a:close/>
                  <a:moveTo>
                    <a:pt x="46" y="37"/>
                  </a:moveTo>
                  <a:cubicBezTo>
                    <a:pt x="46" y="38"/>
                    <a:pt x="46" y="38"/>
                    <a:pt x="46" y="39"/>
                  </a:cubicBezTo>
                  <a:cubicBezTo>
                    <a:pt x="47" y="39"/>
                    <a:pt x="48" y="39"/>
                    <a:pt x="49" y="39"/>
                  </a:cubicBezTo>
                  <a:cubicBezTo>
                    <a:pt x="49" y="38"/>
                    <a:pt x="49" y="38"/>
                    <a:pt x="49" y="37"/>
                  </a:cubicBezTo>
                  <a:cubicBezTo>
                    <a:pt x="48" y="37"/>
                    <a:pt x="47" y="37"/>
                    <a:pt x="46" y="37"/>
                  </a:cubicBezTo>
                  <a:close/>
                  <a:moveTo>
                    <a:pt x="14" y="37"/>
                  </a:moveTo>
                  <a:cubicBezTo>
                    <a:pt x="14" y="38"/>
                    <a:pt x="14" y="38"/>
                    <a:pt x="14" y="39"/>
                  </a:cubicBezTo>
                  <a:cubicBezTo>
                    <a:pt x="15" y="39"/>
                    <a:pt x="16" y="39"/>
                    <a:pt x="17" y="39"/>
                  </a:cubicBezTo>
                  <a:cubicBezTo>
                    <a:pt x="17" y="38"/>
                    <a:pt x="17" y="38"/>
                    <a:pt x="17" y="37"/>
                  </a:cubicBezTo>
                  <a:cubicBezTo>
                    <a:pt x="16" y="37"/>
                    <a:pt x="15" y="37"/>
                    <a:pt x="14" y="37"/>
                  </a:cubicBezTo>
                  <a:close/>
                  <a:moveTo>
                    <a:pt x="14" y="32"/>
                  </a:moveTo>
                  <a:cubicBezTo>
                    <a:pt x="14" y="35"/>
                    <a:pt x="14" y="35"/>
                    <a:pt x="14" y="35"/>
                  </a:cubicBezTo>
                  <a:cubicBezTo>
                    <a:pt x="17" y="35"/>
                    <a:pt x="17" y="35"/>
                    <a:pt x="17" y="35"/>
                  </a:cubicBezTo>
                  <a:cubicBezTo>
                    <a:pt x="17" y="32"/>
                    <a:pt x="17" y="32"/>
                    <a:pt x="17" y="32"/>
                  </a:cubicBezTo>
                  <a:cubicBezTo>
                    <a:pt x="14" y="32"/>
                    <a:pt x="14" y="32"/>
                    <a:pt x="14" y="32"/>
                  </a:cubicBezTo>
                  <a:close/>
                  <a:moveTo>
                    <a:pt x="51" y="32"/>
                  </a:moveTo>
                  <a:cubicBezTo>
                    <a:pt x="51" y="35"/>
                    <a:pt x="51" y="35"/>
                    <a:pt x="51" y="35"/>
                  </a:cubicBezTo>
                  <a:cubicBezTo>
                    <a:pt x="54" y="35"/>
                    <a:pt x="54" y="35"/>
                    <a:pt x="54" y="35"/>
                  </a:cubicBezTo>
                  <a:cubicBezTo>
                    <a:pt x="54" y="32"/>
                    <a:pt x="54" y="32"/>
                    <a:pt x="54" y="32"/>
                  </a:cubicBezTo>
                  <a:cubicBezTo>
                    <a:pt x="51" y="32"/>
                    <a:pt x="51" y="32"/>
                    <a:pt x="51" y="32"/>
                  </a:cubicBezTo>
                  <a:close/>
                  <a:moveTo>
                    <a:pt x="19" y="32"/>
                  </a:moveTo>
                  <a:cubicBezTo>
                    <a:pt x="19" y="33"/>
                    <a:pt x="19" y="34"/>
                    <a:pt x="19" y="35"/>
                  </a:cubicBezTo>
                  <a:cubicBezTo>
                    <a:pt x="20" y="35"/>
                    <a:pt x="21" y="35"/>
                    <a:pt x="23" y="35"/>
                  </a:cubicBezTo>
                  <a:cubicBezTo>
                    <a:pt x="23" y="34"/>
                    <a:pt x="23" y="33"/>
                    <a:pt x="23" y="32"/>
                  </a:cubicBezTo>
                  <a:cubicBezTo>
                    <a:pt x="21" y="32"/>
                    <a:pt x="20" y="32"/>
                    <a:pt x="19" y="32"/>
                  </a:cubicBezTo>
                  <a:close/>
                  <a:moveTo>
                    <a:pt x="40" y="32"/>
                  </a:moveTo>
                  <a:cubicBezTo>
                    <a:pt x="40" y="33"/>
                    <a:pt x="40" y="34"/>
                    <a:pt x="40" y="35"/>
                  </a:cubicBezTo>
                  <a:cubicBezTo>
                    <a:pt x="41" y="35"/>
                    <a:pt x="43" y="35"/>
                    <a:pt x="44" y="35"/>
                  </a:cubicBezTo>
                  <a:cubicBezTo>
                    <a:pt x="44" y="34"/>
                    <a:pt x="44" y="33"/>
                    <a:pt x="44" y="32"/>
                  </a:cubicBezTo>
                  <a:cubicBezTo>
                    <a:pt x="43" y="32"/>
                    <a:pt x="41" y="32"/>
                    <a:pt x="40" y="32"/>
                  </a:cubicBezTo>
                  <a:close/>
                  <a:moveTo>
                    <a:pt x="46" y="32"/>
                  </a:moveTo>
                  <a:cubicBezTo>
                    <a:pt x="46" y="33"/>
                    <a:pt x="46" y="34"/>
                    <a:pt x="46" y="35"/>
                  </a:cubicBezTo>
                  <a:cubicBezTo>
                    <a:pt x="47" y="35"/>
                    <a:pt x="48" y="35"/>
                    <a:pt x="49" y="35"/>
                  </a:cubicBezTo>
                  <a:cubicBezTo>
                    <a:pt x="49" y="34"/>
                    <a:pt x="49" y="33"/>
                    <a:pt x="49" y="32"/>
                  </a:cubicBezTo>
                  <a:cubicBezTo>
                    <a:pt x="48" y="32"/>
                    <a:pt x="47" y="32"/>
                    <a:pt x="46" y="32"/>
                  </a:cubicBezTo>
                  <a:close/>
                  <a:moveTo>
                    <a:pt x="14" y="79"/>
                  </a:moveTo>
                  <a:cubicBezTo>
                    <a:pt x="14" y="80"/>
                    <a:pt x="14" y="81"/>
                    <a:pt x="14" y="82"/>
                  </a:cubicBezTo>
                  <a:cubicBezTo>
                    <a:pt x="15" y="82"/>
                    <a:pt x="16" y="82"/>
                    <a:pt x="17" y="82"/>
                  </a:cubicBezTo>
                  <a:cubicBezTo>
                    <a:pt x="17" y="81"/>
                    <a:pt x="17" y="80"/>
                    <a:pt x="17" y="79"/>
                  </a:cubicBezTo>
                  <a:cubicBezTo>
                    <a:pt x="16" y="79"/>
                    <a:pt x="15" y="79"/>
                    <a:pt x="14" y="79"/>
                  </a:cubicBezTo>
                  <a:close/>
                  <a:moveTo>
                    <a:pt x="14" y="84"/>
                  </a:moveTo>
                  <a:cubicBezTo>
                    <a:pt x="14" y="85"/>
                    <a:pt x="14" y="86"/>
                    <a:pt x="14" y="86"/>
                  </a:cubicBezTo>
                  <a:cubicBezTo>
                    <a:pt x="15" y="86"/>
                    <a:pt x="16" y="86"/>
                    <a:pt x="17" y="86"/>
                  </a:cubicBezTo>
                  <a:cubicBezTo>
                    <a:pt x="17" y="86"/>
                    <a:pt x="17" y="85"/>
                    <a:pt x="17" y="84"/>
                  </a:cubicBezTo>
                  <a:cubicBezTo>
                    <a:pt x="16" y="84"/>
                    <a:pt x="15" y="84"/>
                    <a:pt x="14" y="84"/>
                  </a:cubicBezTo>
                  <a:close/>
                  <a:moveTo>
                    <a:pt x="14" y="98"/>
                  </a:moveTo>
                  <a:cubicBezTo>
                    <a:pt x="14" y="99"/>
                    <a:pt x="14" y="100"/>
                    <a:pt x="14" y="101"/>
                  </a:cubicBezTo>
                  <a:cubicBezTo>
                    <a:pt x="15" y="101"/>
                    <a:pt x="16" y="101"/>
                    <a:pt x="17" y="101"/>
                  </a:cubicBezTo>
                  <a:cubicBezTo>
                    <a:pt x="17" y="100"/>
                    <a:pt x="17" y="99"/>
                    <a:pt x="17" y="98"/>
                  </a:cubicBezTo>
                  <a:cubicBezTo>
                    <a:pt x="16" y="98"/>
                    <a:pt x="15" y="98"/>
                    <a:pt x="14" y="98"/>
                  </a:cubicBezTo>
                  <a:close/>
                  <a:moveTo>
                    <a:pt x="14" y="103"/>
                  </a:moveTo>
                  <a:cubicBezTo>
                    <a:pt x="14" y="104"/>
                    <a:pt x="14" y="104"/>
                    <a:pt x="14" y="105"/>
                  </a:cubicBezTo>
                  <a:cubicBezTo>
                    <a:pt x="15" y="105"/>
                    <a:pt x="16" y="105"/>
                    <a:pt x="17" y="105"/>
                  </a:cubicBezTo>
                  <a:cubicBezTo>
                    <a:pt x="17" y="104"/>
                    <a:pt x="17" y="104"/>
                    <a:pt x="17" y="103"/>
                  </a:cubicBezTo>
                  <a:cubicBezTo>
                    <a:pt x="16" y="103"/>
                    <a:pt x="15" y="103"/>
                    <a:pt x="14" y="103"/>
                  </a:cubicBezTo>
                  <a:close/>
                  <a:moveTo>
                    <a:pt x="14" y="108"/>
                  </a:moveTo>
                  <a:cubicBezTo>
                    <a:pt x="14" y="108"/>
                    <a:pt x="14" y="109"/>
                    <a:pt x="14" y="110"/>
                  </a:cubicBezTo>
                  <a:cubicBezTo>
                    <a:pt x="15" y="110"/>
                    <a:pt x="16" y="110"/>
                    <a:pt x="17" y="110"/>
                  </a:cubicBezTo>
                  <a:cubicBezTo>
                    <a:pt x="17" y="109"/>
                    <a:pt x="17" y="108"/>
                    <a:pt x="17" y="108"/>
                  </a:cubicBezTo>
                  <a:cubicBezTo>
                    <a:pt x="16" y="108"/>
                    <a:pt x="15" y="108"/>
                    <a:pt x="14" y="108"/>
                  </a:cubicBezTo>
                  <a:close/>
                  <a:moveTo>
                    <a:pt x="14" y="117"/>
                  </a:moveTo>
                  <a:cubicBezTo>
                    <a:pt x="14" y="118"/>
                    <a:pt x="14" y="119"/>
                    <a:pt x="14" y="119"/>
                  </a:cubicBezTo>
                  <a:cubicBezTo>
                    <a:pt x="15" y="119"/>
                    <a:pt x="16" y="119"/>
                    <a:pt x="17" y="119"/>
                  </a:cubicBezTo>
                  <a:cubicBezTo>
                    <a:pt x="17" y="119"/>
                    <a:pt x="17" y="118"/>
                    <a:pt x="17" y="117"/>
                  </a:cubicBezTo>
                  <a:cubicBezTo>
                    <a:pt x="16" y="117"/>
                    <a:pt x="15" y="117"/>
                    <a:pt x="14" y="117"/>
                  </a:cubicBezTo>
                  <a:close/>
                  <a:moveTo>
                    <a:pt x="14" y="122"/>
                  </a:moveTo>
                  <a:cubicBezTo>
                    <a:pt x="14" y="123"/>
                    <a:pt x="14" y="123"/>
                    <a:pt x="14" y="124"/>
                  </a:cubicBezTo>
                  <a:cubicBezTo>
                    <a:pt x="15" y="124"/>
                    <a:pt x="16" y="124"/>
                    <a:pt x="17" y="124"/>
                  </a:cubicBezTo>
                  <a:cubicBezTo>
                    <a:pt x="17" y="123"/>
                    <a:pt x="17" y="123"/>
                    <a:pt x="17" y="122"/>
                  </a:cubicBezTo>
                  <a:cubicBezTo>
                    <a:pt x="16" y="122"/>
                    <a:pt x="15" y="122"/>
                    <a:pt x="14" y="122"/>
                  </a:cubicBezTo>
                  <a:close/>
                  <a:moveTo>
                    <a:pt x="14" y="126"/>
                  </a:moveTo>
                  <a:cubicBezTo>
                    <a:pt x="14" y="127"/>
                    <a:pt x="14" y="128"/>
                    <a:pt x="14" y="129"/>
                  </a:cubicBezTo>
                  <a:cubicBezTo>
                    <a:pt x="15" y="129"/>
                    <a:pt x="16" y="129"/>
                    <a:pt x="17" y="129"/>
                  </a:cubicBezTo>
                  <a:cubicBezTo>
                    <a:pt x="17" y="128"/>
                    <a:pt x="17" y="127"/>
                    <a:pt x="17" y="126"/>
                  </a:cubicBezTo>
                  <a:cubicBezTo>
                    <a:pt x="16" y="126"/>
                    <a:pt x="15" y="126"/>
                    <a:pt x="14" y="126"/>
                  </a:cubicBezTo>
                  <a:close/>
                  <a:moveTo>
                    <a:pt x="14" y="131"/>
                  </a:moveTo>
                  <a:cubicBezTo>
                    <a:pt x="14" y="134"/>
                    <a:pt x="14" y="134"/>
                    <a:pt x="14" y="134"/>
                  </a:cubicBezTo>
                  <a:cubicBezTo>
                    <a:pt x="17" y="134"/>
                    <a:pt x="17" y="134"/>
                    <a:pt x="17" y="134"/>
                  </a:cubicBezTo>
                  <a:cubicBezTo>
                    <a:pt x="17" y="131"/>
                    <a:pt x="17" y="131"/>
                    <a:pt x="17" y="131"/>
                  </a:cubicBezTo>
                  <a:cubicBezTo>
                    <a:pt x="14" y="131"/>
                    <a:pt x="14" y="131"/>
                    <a:pt x="14" y="131"/>
                  </a:cubicBezTo>
                  <a:close/>
                  <a:moveTo>
                    <a:pt x="51" y="131"/>
                  </a:moveTo>
                  <a:cubicBezTo>
                    <a:pt x="51" y="134"/>
                    <a:pt x="51" y="134"/>
                    <a:pt x="51" y="134"/>
                  </a:cubicBezTo>
                  <a:cubicBezTo>
                    <a:pt x="54" y="134"/>
                    <a:pt x="54" y="134"/>
                    <a:pt x="54" y="134"/>
                  </a:cubicBezTo>
                  <a:cubicBezTo>
                    <a:pt x="54" y="131"/>
                    <a:pt x="54" y="131"/>
                    <a:pt x="54" y="131"/>
                  </a:cubicBezTo>
                  <a:cubicBezTo>
                    <a:pt x="51" y="131"/>
                    <a:pt x="51" y="131"/>
                    <a:pt x="51" y="131"/>
                  </a:cubicBezTo>
                  <a:close/>
                  <a:moveTo>
                    <a:pt x="40" y="131"/>
                  </a:moveTo>
                  <a:cubicBezTo>
                    <a:pt x="40" y="132"/>
                    <a:pt x="40" y="133"/>
                    <a:pt x="40" y="134"/>
                  </a:cubicBezTo>
                  <a:cubicBezTo>
                    <a:pt x="41" y="134"/>
                    <a:pt x="43" y="134"/>
                    <a:pt x="44" y="134"/>
                  </a:cubicBezTo>
                  <a:cubicBezTo>
                    <a:pt x="44" y="133"/>
                    <a:pt x="44" y="132"/>
                    <a:pt x="44" y="131"/>
                  </a:cubicBezTo>
                  <a:cubicBezTo>
                    <a:pt x="43" y="131"/>
                    <a:pt x="41" y="131"/>
                    <a:pt x="40" y="131"/>
                  </a:cubicBezTo>
                  <a:close/>
                  <a:moveTo>
                    <a:pt x="46" y="131"/>
                  </a:moveTo>
                  <a:cubicBezTo>
                    <a:pt x="46" y="132"/>
                    <a:pt x="46" y="133"/>
                    <a:pt x="46" y="134"/>
                  </a:cubicBezTo>
                  <a:cubicBezTo>
                    <a:pt x="47" y="134"/>
                    <a:pt x="48" y="134"/>
                    <a:pt x="49" y="134"/>
                  </a:cubicBezTo>
                  <a:cubicBezTo>
                    <a:pt x="49" y="133"/>
                    <a:pt x="49" y="132"/>
                    <a:pt x="49" y="131"/>
                  </a:cubicBezTo>
                  <a:cubicBezTo>
                    <a:pt x="48" y="131"/>
                    <a:pt x="47" y="131"/>
                    <a:pt x="46" y="131"/>
                  </a:cubicBezTo>
                  <a:close/>
                  <a:moveTo>
                    <a:pt x="51" y="126"/>
                  </a:moveTo>
                  <a:cubicBezTo>
                    <a:pt x="51" y="127"/>
                    <a:pt x="51" y="128"/>
                    <a:pt x="51" y="129"/>
                  </a:cubicBezTo>
                  <a:cubicBezTo>
                    <a:pt x="52" y="129"/>
                    <a:pt x="53" y="129"/>
                    <a:pt x="54" y="129"/>
                  </a:cubicBezTo>
                  <a:cubicBezTo>
                    <a:pt x="54" y="128"/>
                    <a:pt x="54" y="127"/>
                    <a:pt x="54" y="126"/>
                  </a:cubicBezTo>
                  <a:cubicBezTo>
                    <a:pt x="53" y="126"/>
                    <a:pt x="52" y="126"/>
                    <a:pt x="51" y="126"/>
                  </a:cubicBezTo>
                  <a:close/>
                  <a:moveTo>
                    <a:pt x="40" y="126"/>
                  </a:moveTo>
                  <a:cubicBezTo>
                    <a:pt x="40" y="127"/>
                    <a:pt x="40" y="128"/>
                    <a:pt x="40" y="129"/>
                  </a:cubicBezTo>
                  <a:cubicBezTo>
                    <a:pt x="41" y="129"/>
                    <a:pt x="43" y="129"/>
                    <a:pt x="44" y="129"/>
                  </a:cubicBezTo>
                  <a:cubicBezTo>
                    <a:pt x="44" y="128"/>
                    <a:pt x="44" y="127"/>
                    <a:pt x="44" y="126"/>
                  </a:cubicBezTo>
                  <a:cubicBezTo>
                    <a:pt x="43" y="126"/>
                    <a:pt x="41" y="126"/>
                    <a:pt x="40" y="126"/>
                  </a:cubicBezTo>
                  <a:close/>
                  <a:moveTo>
                    <a:pt x="46" y="126"/>
                  </a:moveTo>
                  <a:cubicBezTo>
                    <a:pt x="46" y="127"/>
                    <a:pt x="46" y="128"/>
                    <a:pt x="46" y="129"/>
                  </a:cubicBezTo>
                  <a:cubicBezTo>
                    <a:pt x="47" y="129"/>
                    <a:pt x="48" y="129"/>
                    <a:pt x="49" y="129"/>
                  </a:cubicBezTo>
                  <a:cubicBezTo>
                    <a:pt x="49" y="128"/>
                    <a:pt x="49" y="127"/>
                    <a:pt x="49" y="126"/>
                  </a:cubicBezTo>
                  <a:cubicBezTo>
                    <a:pt x="48" y="126"/>
                    <a:pt x="47" y="126"/>
                    <a:pt x="46" y="126"/>
                  </a:cubicBezTo>
                  <a:close/>
                  <a:moveTo>
                    <a:pt x="51" y="122"/>
                  </a:moveTo>
                  <a:cubicBezTo>
                    <a:pt x="51" y="123"/>
                    <a:pt x="51" y="123"/>
                    <a:pt x="51" y="124"/>
                  </a:cubicBezTo>
                  <a:cubicBezTo>
                    <a:pt x="52" y="124"/>
                    <a:pt x="53" y="124"/>
                    <a:pt x="54" y="124"/>
                  </a:cubicBezTo>
                  <a:cubicBezTo>
                    <a:pt x="54" y="123"/>
                    <a:pt x="54" y="123"/>
                    <a:pt x="54" y="122"/>
                  </a:cubicBezTo>
                  <a:cubicBezTo>
                    <a:pt x="53" y="122"/>
                    <a:pt x="52" y="122"/>
                    <a:pt x="51" y="122"/>
                  </a:cubicBezTo>
                  <a:close/>
                  <a:moveTo>
                    <a:pt x="19" y="122"/>
                  </a:moveTo>
                  <a:cubicBezTo>
                    <a:pt x="19" y="123"/>
                    <a:pt x="19" y="123"/>
                    <a:pt x="19" y="124"/>
                  </a:cubicBezTo>
                  <a:cubicBezTo>
                    <a:pt x="20" y="124"/>
                    <a:pt x="21" y="124"/>
                    <a:pt x="23" y="124"/>
                  </a:cubicBezTo>
                  <a:cubicBezTo>
                    <a:pt x="23" y="123"/>
                    <a:pt x="23" y="123"/>
                    <a:pt x="23" y="122"/>
                  </a:cubicBezTo>
                  <a:cubicBezTo>
                    <a:pt x="21" y="122"/>
                    <a:pt x="20" y="122"/>
                    <a:pt x="19" y="122"/>
                  </a:cubicBezTo>
                  <a:close/>
                  <a:moveTo>
                    <a:pt x="30" y="122"/>
                  </a:moveTo>
                  <a:cubicBezTo>
                    <a:pt x="30" y="123"/>
                    <a:pt x="30" y="123"/>
                    <a:pt x="30" y="124"/>
                  </a:cubicBezTo>
                  <a:cubicBezTo>
                    <a:pt x="31" y="124"/>
                    <a:pt x="32" y="124"/>
                    <a:pt x="33" y="124"/>
                  </a:cubicBezTo>
                  <a:cubicBezTo>
                    <a:pt x="33" y="123"/>
                    <a:pt x="33" y="123"/>
                    <a:pt x="33" y="122"/>
                  </a:cubicBezTo>
                  <a:cubicBezTo>
                    <a:pt x="32" y="122"/>
                    <a:pt x="31" y="122"/>
                    <a:pt x="30" y="122"/>
                  </a:cubicBezTo>
                  <a:close/>
                  <a:moveTo>
                    <a:pt x="35" y="122"/>
                  </a:moveTo>
                  <a:cubicBezTo>
                    <a:pt x="35" y="123"/>
                    <a:pt x="35" y="123"/>
                    <a:pt x="35" y="124"/>
                  </a:cubicBezTo>
                  <a:cubicBezTo>
                    <a:pt x="36" y="124"/>
                    <a:pt x="37" y="124"/>
                    <a:pt x="38" y="124"/>
                  </a:cubicBezTo>
                  <a:cubicBezTo>
                    <a:pt x="38" y="123"/>
                    <a:pt x="38" y="123"/>
                    <a:pt x="38" y="122"/>
                  </a:cubicBezTo>
                  <a:cubicBezTo>
                    <a:pt x="37" y="122"/>
                    <a:pt x="36" y="122"/>
                    <a:pt x="35" y="122"/>
                  </a:cubicBezTo>
                  <a:close/>
                  <a:moveTo>
                    <a:pt x="40" y="122"/>
                  </a:moveTo>
                  <a:cubicBezTo>
                    <a:pt x="40" y="123"/>
                    <a:pt x="40" y="123"/>
                    <a:pt x="40" y="124"/>
                  </a:cubicBezTo>
                  <a:cubicBezTo>
                    <a:pt x="41" y="124"/>
                    <a:pt x="43" y="124"/>
                    <a:pt x="44" y="124"/>
                  </a:cubicBezTo>
                  <a:cubicBezTo>
                    <a:pt x="44" y="123"/>
                    <a:pt x="44" y="123"/>
                    <a:pt x="44" y="122"/>
                  </a:cubicBezTo>
                  <a:cubicBezTo>
                    <a:pt x="43" y="122"/>
                    <a:pt x="41" y="122"/>
                    <a:pt x="40" y="122"/>
                  </a:cubicBezTo>
                  <a:close/>
                  <a:moveTo>
                    <a:pt x="51" y="117"/>
                  </a:moveTo>
                  <a:cubicBezTo>
                    <a:pt x="51" y="118"/>
                    <a:pt x="51" y="119"/>
                    <a:pt x="51" y="119"/>
                  </a:cubicBezTo>
                  <a:cubicBezTo>
                    <a:pt x="52" y="119"/>
                    <a:pt x="53" y="119"/>
                    <a:pt x="54" y="119"/>
                  </a:cubicBezTo>
                  <a:cubicBezTo>
                    <a:pt x="54" y="119"/>
                    <a:pt x="54" y="118"/>
                    <a:pt x="54" y="117"/>
                  </a:cubicBezTo>
                  <a:cubicBezTo>
                    <a:pt x="53" y="117"/>
                    <a:pt x="52" y="117"/>
                    <a:pt x="51" y="117"/>
                  </a:cubicBezTo>
                  <a:close/>
                  <a:moveTo>
                    <a:pt x="19" y="117"/>
                  </a:moveTo>
                  <a:cubicBezTo>
                    <a:pt x="19" y="118"/>
                    <a:pt x="19" y="119"/>
                    <a:pt x="19" y="119"/>
                  </a:cubicBezTo>
                  <a:cubicBezTo>
                    <a:pt x="20" y="119"/>
                    <a:pt x="21" y="119"/>
                    <a:pt x="23" y="119"/>
                  </a:cubicBezTo>
                  <a:cubicBezTo>
                    <a:pt x="23" y="119"/>
                    <a:pt x="23" y="118"/>
                    <a:pt x="23" y="117"/>
                  </a:cubicBezTo>
                  <a:cubicBezTo>
                    <a:pt x="21" y="117"/>
                    <a:pt x="20" y="117"/>
                    <a:pt x="19" y="117"/>
                  </a:cubicBezTo>
                  <a:close/>
                  <a:moveTo>
                    <a:pt x="24" y="117"/>
                  </a:moveTo>
                  <a:cubicBezTo>
                    <a:pt x="24" y="118"/>
                    <a:pt x="24" y="119"/>
                    <a:pt x="24" y="119"/>
                  </a:cubicBezTo>
                  <a:cubicBezTo>
                    <a:pt x="26" y="119"/>
                    <a:pt x="27" y="119"/>
                    <a:pt x="28" y="119"/>
                  </a:cubicBezTo>
                  <a:cubicBezTo>
                    <a:pt x="28" y="119"/>
                    <a:pt x="28" y="118"/>
                    <a:pt x="28" y="117"/>
                  </a:cubicBezTo>
                  <a:cubicBezTo>
                    <a:pt x="27" y="117"/>
                    <a:pt x="26" y="117"/>
                    <a:pt x="24" y="117"/>
                  </a:cubicBezTo>
                  <a:close/>
                  <a:moveTo>
                    <a:pt x="35" y="117"/>
                  </a:moveTo>
                  <a:cubicBezTo>
                    <a:pt x="35" y="118"/>
                    <a:pt x="35" y="119"/>
                    <a:pt x="35" y="119"/>
                  </a:cubicBezTo>
                  <a:cubicBezTo>
                    <a:pt x="36" y="119"/>
                    <a:pt x="37" y="119"/>
                    <a:pt x="38" y="119"/>
                  </a:cubicBezTo>
                  <a:cubicBezTo>
                    <a:pt x="38" y="119"/>
                    <a:pt x="38" y="118"/>
                    <a:pt x="38" y="117"/>
                  </a:cubicBezTo>
                  <a:cubicBezTo>
                    <a:pt x="37" y="117"/>
                    <a:pt x="36" y="117"/>
                    <a:pt x="35" y="117"/>
                  </a:cubicBezTo>
                  <a:close/>
                  <a:moveTo>
                    <a:pt x="40" y="117"/>
                  </a:moveTo>
                  <a:cubicBezTo>
                    <a:pt x="40" y="118"/>
                    <a:pt x="40" y="119"/>
                    <a:pt x="40" y="119"/>
                  </a:cubicBezTo>
                  <a:cubicBezTo>
                    <a:pt x="41" y="119"/>
                    <a:pt x="43" y="119"/>
                    <a:pt x="44" y="119"/>
                  </a:cubicBezTo>
                  <a:cubicBezTo>
                    <a:pt x="44" y="119"/>
                    <a:pt x="44" y="118"/>
                    <a:pt x="44" y="117"/>
                  </a:cubicBezTo>
                  <a:cubicBezTo>
                    <a:pt x="43" y="117"/>
                    <a:pt x="41" y="117"/>
                    <a:pt x="40" y="117"/>
                  </a:cubicBezTo>
                  <a:close/>
                  <a:moveTo>
                    <a:pt x="24" y="112"/>
                  </a:moveTo>
                  <a:cubicBezTo>
                    <a:pt x="24" y="113"/>
                    <a:pt x="24" y="114"/>
                    <a:pt x="24" y="115"/>
                  </a:cubicBezTo>
                  <a:cubicBezTo>
                    <a:pt x="26" y="115"/>
                    <a:pt x="27" y="115"/>
                    <a:pt x="28" y="115"/>
                  </a:cubicBezTo>
                  <a:cubicBezTo>
                    <a:pt x="28" y="114"/>
                    <a:pt x="28" y="113"/>
                    <a:pt x="28" y="112"/>
                  </a:cubicBezTo>
                  <a:cubicBezTo>
                    <a:pt x="27" y="112"/>
                    <a:pt x="26" y="112"/>
                    <a:pt x="24" y="112"/>
                  </a:cubicBezTo>
                  <a:close/>
                  <a:moveTo>
                    <a:pt x="30" y="112"/>
                  </a:moveTo>
                  <a:cubicBezTo>
                    <a:pt x="30" y="113"/>
                    <a:pt x="30" y="114"/>
                    <a:pt x="30" y="115"/>
                  </a:cubicBezTo>
                  <a:cubicBezTo>
                    <a:pt x="31" y="115"/>
                    <a:pt x="32" y="115"/>
                    <a:pt x="33" y="115"/>
                  </a:cubicBezTo>
                  <a:cubicBezTo>
                    <a:pt x="33" y="114"/>
                    <a:pt x="33" y="113"/>
                    <a:pt x="33" y="112"/>
                  </a:cubicBezTo>
                  <a:cubicBezTo>
                    <a:pt x="32" y="112"/>
                    <a:pt x="31" y="112"/>
                    <a:pt x="30" y="112"/>
                  </a:cubicBezTo>
                  <a:close/>
                  <a:moveTo>
                    <a:pt x="35" y="112"/>
                  </a:moveTo>
                  <a:cubicBezTo>
                    <a:pt x="35" y="113"/>
                    <a:pt x="35" y="114"/>
                    <a:pt x="35" y="115"/>
                  </a:cubicBezTo>
                  <a:cubicBezTo>
                    <a:pt x="36" y="115"/>
                    <a:pt x="37" y="115"/>
                    <a:pt x="38" y="115"/>
                  </a:cubicBezTo>
                  <a:cubicBezTo>
                    <a:pt x="38" y="114"/>
                    <a:pt x="38" y="113"/>
                    <a:pt x="38" y="112"/>
                  </a:cubicBezTo>
                  <a:cubicBezTo>
                    <a:pt x="37" y="112"/>
                    <a:pt x="36" y="112"/>
                    <a:pt x="35" y="112"/>
                  </a:cubicBezTo>
                  <a:close/>
                  <a:moveTo>
                    <a:pt x="40" y="112"/>
                  </a:moveTo>
                  <a:cubicBezTo>
                    <a:pt x="40" y="113"/>
                    <a:pt x="40" y="114"/>
                    <a:pt x="40" y="115"/>
                  </a:cubicBezTo>
                  <a:cubicBezTo>
                    <a:pt x="41" y="115"/>
                    <a:pt x="43" y="115"/>
                    <a:pt x="44" y="115"/>
                  </a:cubicBezTo>
                  <a:cubicBezTo>
                    <a:pt x="44" y="114"/>
                    <a:pt x="44" y="113"/>
                    <a:pt x="44" y="112"/>
                  </a:cubicBezTo>
                  <a:cubicBezTo>
                    <a:pt x="43" y="112"/>
                    <a:pt x="41" y="112"/>
                    <a:pt x="40" y="112"/>
                  </a:cubicBezTo>
                  <a:close/>
                  <a:moveTo>
                    <a:pt x="46" y="112"/>
                  </a:moveTo>
                  <a:cubicBezTo>
                    <a:pt x="46" y="113"/>
                    <a:pt x="46" y="114"/>
                    <a:pt x="46" y="115"/>
                  </a:cubicBezTo>
                  <a:cubicBezTo>
                    <a:pt x="47" y="115"/>
                    <a:pt x="48" y="115"/>
                    <a:pt x="49" y="115"/>
                  </a:cubicBezTo>
                  <a:cubicBezTo>
                    <a:pt x="49" y="114"/>
                    <a:pt x="49" y="113"/>
                    <a:pt x="49" y="112"/>
                  </a:cubicBezTo>
                  <a:cubicBezTo>
                    <a:pt x="48" y="112"/>
                    <a:pt x="47" y="112"/>
                    <a:pt x="46" y="112"/>
                  </a:cubicBezTo>
                  <a:close/>
                  <a:moveTo>
                    <a:pt x="24" y="108"/>
                  </a:moveTo>
                  <a:cubicBezTo>
                    <a:pt x="24" y="108"/>
                    <a:pt x="24" y="109"/>
                    <a:pt x="24" y="110"/>
                  </a:cubicBezTo>
                  <a:cubicBezTo>
                    <a:pt x="26" y="110"/>
                    <a:pt x="27" y="110"/>
                    <a:pt x="28" y="110"/>
                  </a:cubicBezTo>
                  <a:cubicBezTo>
                    <a:pt x="28" y="109"/>
                    <a:pt x="28" y="108"/>
                    <a:pt x="28" y="108"/>
                  </a:cubicBezTo>
                  <a:cubicBezTo>
                    <a:pt x="27" y="108"/>
                    <a:pt x="26" y="108"/>
                    <a:pt x="24" y="108"/>
                  </a:cubicBezTo>
                  <a:close/>
                  <a:moveTo>
                    <a:pt x="30" y="108"/>
                  </a:moveTo>
                  <a:cubicBezTo>
                    <a:pt x="30" y="108"/>
                    <a:pt x="30" y="109"/>
                    <a:pt x="30" y="110"/>
                  </a:cubicBezTo>
                  <a:cubicBezTo>
                    <a:pt x="31" y="110"/>
                    <a:pt x="32" y="110"/>
                    <a:pt x="33" y="110"/>
                  </a:cubicBezTo>
                  <a:cubicBezTo>
                    <a:pt x="33" y="109"/>
                    <a:pt x="33" y="108"/>
                    <a:pt x="33" y="108"/>
                  </a:cubicBezTo>
                  <a:cubicBezTo>
                    <a:pt x="32" y="108"/>
                    <a:pt x="31" y="108"/>
                    <a:pt x="30" y="108"/>
                  </a:cubicBezTo>
                  <a:close/>
                  <a:moveTo>
                    <a:pt x="40" y="108"/>
                  </a:moveTo>
                  <a:cubicBezTo>
                    <a:pt x="40" y="108"/>
                    <a:pt x="40" y="109"/>
                    <a:pt x="40" y="110"/>
                  </a:cubicBezTo>
                  <a:cubicBezTo>
                    <a:pt x="41" y="110"/>
                    <a:pt x="43" y="110"/>
                    <a:pt x="44" y="110"/>
                  </a:cubicBezTo>
                  <a:cubicBezTo>
                    <a:pt x="44" y="109"/>
                    <a:pt x="44" y="108"/>
                    <a:pt x="44" y="108"/>
                  </a:cubicBezTo>
                  <a:cubicBezTo>
                    <a:pt x="43" y="108"/>
                    <a:pt x="41" y="108"/>
                    <a:pt x="40" y="108"/>
                  </a:cubicBezTo>
                  <a:close/>
                  <a:moveTo>
                    <a:pt x="46" y="108"/>
                  </a:moveTo>
                  <a:cubicBezTo>
                    <a:pt x="46" y="108"/>
                    <a:pt x="46" y="109"/>
                    <a:pt x="46" y="110"/>
                  </a:cubicBezTo>
                  <a:cubicBezTo>
                    <a:pt x="47" y="110"/>
                    <a:pt x="48" y="110"/>
                    <a:pt x="49" y="110"/>
                  </a:cubicBezTo>
                  <a:cubicBezTo>
                    <a:pt x="49" y="109"/>
                    <a:pt x="49" y="108"/>
                    <a:pt x="49" y="108"/>
                  </a:cubicBezTo>
                  <a:cubicBezTo>
                    <a:pt x="48" y="108"/>
                    <a:pt x="47" y="108"/>
                    <a:pt x="46" y="108"/>
                  </a:cubicBezTo>
                  <a:close/>
                  <a:moveTo>
                    <a:pt x="51" y="103"/>
                  </a:moveTo>
                  <a:cubicBezTo>
                    <a:pt x="51" y="104"/>
                    <a:pt x="51" y="104"/>
                    <a:pt x="51" y="105"/>
                  </a:cubicBezTo>
                  <a:cubicBezTo>
                    <a:pt x="52" y="105"/>
                    <a:pt x="53" y="105"/>
                    <a:pt x="54" y="105"/>
                  </a:cubicBezTo>
                  <a:cubicBezTo>
                    <a:pt x="54" y="104"/>
                    <a:pt x="54" y="104"/>
                    <a:pt x="54" y="103"/>
                  </a:cubicBezTo>
                  <a:cubicBezTo>
                    <a:pt x="53" y="103"/>
                    <a:pt x="52" y="103"/>
                    <a:pt x="51" y="103"/>
                  </a:cubicBezTo>
                  <a:close/>
                  <a:moveTo>
                    <a:pt x="19" y="103"/>
                  </a:moveTo>
                  <a:cubicBezTo>
                    <a:pt x="19" y="104"/>
                    <a:pt x="19" y="104"/>
                    <a:pt x="19" y="105"/>
                  </a:cubicBezTo>
                  <a:cubicBezTo>
                    <a:pt x="20" y="105"/>
                    <a:pt x="21" y="105"/>
                    <a:pt x="23" y="105"/>
                  </a:cubicBezTo>
                  <a:cubicBezTo>
                    <a:pt x="23" y="104"/>
                    <a:pt x="23" y="104"/>
                    <a:pt x="23" y="103"/>
                  </a:cubicBezTo>
                  <a:cubicBezTo>
                    <a:pt x="21" y="103"/>
                    <a:pt x="20" y="103"/>
                    <a:pt x="19" y="103"/>
                  </a:cubicBezTo>
                  <a:close/>
                  <a:moveTo>
                    <a:pt x="30" y="103"/>
                  </a:moveTo>
                  <a:cubicBezTo>
                    <a:pt x="30" y="104"/>
                    <a:pt x="30" y="104"/>
                    <a:pt x="30" y="105"/>
                  </a:cubicBezTo>
                  <a:cubicBezTo>
                    <a:pt x="31" y="105"/>
                    <a:pt x="32" y="105"/>
                    <a:pt x="33" y="105"/>
                  </a:cubicBezTo>
                  <a:cubicBezTo>
                    <a:pt x="33" y="104"/>
                    <a:pt x="33" y="104"/>
                    <a:pt x="33" y="103"/>
                  </a:cubicBezTo>
                  <a:cubicBezTo>
                    <a:pt x="32" y="103"/>
                    <a:pt x="31" y="103"/>
                    <a:pt x="30" y="103"/>
                  </a:cubicBezTo>
                  <a:close/>
                  <a:moveTo>
                    <a:pt x="35" y="103"/>
                  </a:moveTo>
                  <a:cubicBezTo>
                    <a:pt x="35" y="104"/>
                    <a:pt x="35" y="104"/>
                    <a:pt x="35" y="105"/>
                  </a:cubicBezTo>
                  <a:cubicBezTo>
                    <a:pt x="36" y="105"/>
                    <a:pt x="37" y="105"/>
                    <a:pt x="38" y="105"/>
                  </a:cubicBezTo>
                  <a:cubicBezTo>
                    <a:pt x="38" y="104"/>
                    <a:pt x="38" y="104"/>
                    <a:pt x="38" y="103"/>
                  </a:cubicBezTo>
                  <a:cubicBezTo>
                    <a:pt x="37" y="103"/>
                    <a:pt x="36" y="103"/>
                    <a:pt x="35" y="103"/>
                  </a:cubicBezTo>
                  <a:close/>
                  <a:moveTo>
                    <a:pt x="46" y="103"/>
                  </a:moveTo>
                  <a:cubicBezTo>
                    <a:pt x="46" y="104"/>
                    <a:pt x="46" y="104"/>
                    <a:pt x="46" y="105"/>
                  </a:cubicBezTo>
                  <a:cubicBezTo>
                    <a:pt x="47" y="105"/>
                    <a:pt x="48" y="105"/>
                    <a:pt x="49" y="105"/>
                  </a:cubicBezTo>
                  <a:cubicBezTo>
                    <a:pt x="49" y="104"/>
                    <a:pt x="49" y="104"/>
                    <a:pt x="49" y="103"/>
                  </a:cubicBezTo>
                  <a:cubicBezTo>
                    <a:pt x="48" y="103"/>
                    <a:pt x="47" y="103"/>
                    <a:pt x="46" y="103"/>
                  </a:cubicBezTo>
                  <a:close/>
                  <a:moveTo>
                    <a:pt x="19" y="98"/>
                  </a:moveTo>
                  <a:cubicBezTo>
                    <a:pt x="19" y="99"/>
                    <a:pt x="19" y="100"/>
                    <a:pt x="19" y="101"/>
                  </a:cubicBezTo>
                  <a:cubicBezTo>
                    <a:pt x="20" y="101"/>
                    <a:pt x="21" y="101"/>
                    <a:pt x="23" y="101"/>
                  </a:cubicBezTo>
                  <a:cubicBezTo>
                    <a:pt x="23" y="100"/>
                    <a:pt x="23" y="99"/>
                    <a:pt x="23" y="98"/>
                  </a:cubicBezTo>
                  <a:cubicBezTo>
                    <a:pt x="21" y="98"/>
                    <a:pt x="20" y="98"/>
                    <a:pt x="19" y="98"/>
                  </a:cubicBezTo>
                  <a:close/>
                  <a:moveTo>
                    <a:pt x="40" y="98"/>
                  </a:moveTo>
                  <a:cubicBezTo>
                    <a:pt x="40" y="99"/>
                    <a:pt x="40" y="100"/>
                    <a:pt x="40" y="101"/>
                  </a:cubicBezTo>
                  <a:cubicBezTo>
                    <a:pt x="41" y="101"/>
                    <a:pt x="43" y="101"/>
                    <a:pt x="44" y="101"/>
                  </a:cubicBezTo>
                  <a:cubicBezTo>
                    <a:pt x="44" y="100"/>
                    <a:pt x="44" y="99"/>
                    <a:pt x="44" y="98"/>
                  </a:cubicBezTo>
                  <a:cubicBezTo>
                    <a:pt x="43" y="98"/>
                    <a:pt x="41" y="98"/>
                    <a:pt x="40" y="98"/>
                  </a:cubicBezTo>
                  <a:close/>
                  <a:moveTo>
                    <a:pt x="46" y="98"/>
                  </a:moveTo>
                  <a:cubicBezTo>
                    <a:pt x="46" y="99"/>
                    <a:pt x="46" y="100"/>
                    <a:pt x="46" y="101"/>
                  </a:cubicBezTo>
                  <a:cubicBezTo>
                    <a:pt x="47" y="101"/>
                    <a:pt x="48" y="101"/>
                    <a:pt x="49" y="101"/>
                  </a:cubicBezTo>
                  <a:cubicBezTo>
                    <a:pt x="49" y="100"/>
                    <a:pt x="49" y="99"/>
                    <a:pt x="49" y="98"/>
                  </a:cubicBezTo>
                  <a:cubicBezTo>
                    <a:pt x="48" y="98"/>
                    <a:pt x="47" y="98"/>
                    <a:pt x="46" y="98"/>
                  </a:cubicBezTo>
                  <a:close/>
                  <a:moveTo>
                    <a:pt x="40" y="93"/>
                  </a:moveTo>
                  <a:cubicBezTo>
                    <a:pt x="40" y="94"/>
                    <a:pt x="40" y="95"/>
                    <a:pt x="40" y="96"/>
                  </a:cubicBezTo>
                  <a:cubicBezTo>
                    <a:pt x="41" y="96"/>
                    <a:pt x="43" y="96"/>
                    <a:pt x="44" y="96"/>
                  </a:cubicBezTo>
                  <a:cubicBezTo>
                    <a:pt x="44" y="95"/>
                    <a:pt x="44" y="94"/>
                    <a:pt x="44" y="93"/>
                  </a:cubicBezTo>
                  <a:cubicBezTo>
                    <a:pt x="43" y="93"/>
                    <a:pt x="41" y="93"/>
                    <a:pt x="40" y="93"/>
                  </a:cubicBezTo>
                  <a:close/>
                  <a:moveTo>
                    <a:pt x="51" y="89"/>
                  </a:moveTo>
                  <a:cubicBezTo>
                    <a:pt x="51" y="89"/>
                    <a:pt x="51" y="90"/>
                    <a:pt x="51" y="91"/>
                  </a:cubicBezTo>
                  <a:cubicBezTo>
                    <a:pt x="52" y="91"/>
                    <a:pt x="53" y="91"/>
                    <a:pt x="54" y="91"/>
                  </a:cubicBezTo>
                  <a:cubicBezTo>
                    <a:pt x="54" y="90"/>
                    <a:pt x="54" y="89"/>
                    <a:pt x="54" y="89"/>
                  </a:cubicBezTo>
                  <a:cubicBezTo>
                    <a:pt x="53" y="89"/>
                    <a:pt x="52" y="89"/>
                    <a:pt x="51" y="89"/>
                  </a:cubicBezTo>
                  <a:close/>
                  <a:moveTo>
                    <a:pt x="40" y="89"/>
                  </a:moveTo>
                  <a:cubicBezTo>
                    <a:pt x="40" y="89"/>
                    <a:pt x="40" y="90"/>
                    <a:pt x="40" y="91"/>
                  </a:cubicBezTo>
                  <a:cubicBezTo>
                    <a:pt x="41" y="91"/>
                    <a:pt x="43" y="91"/>
                    <a:pt x="44" y="91"/>
                  </a:cubicBezTo>
                  <a:cubicBezTo>
                    <a:pt x="44" y="90"/>
                    <a:pt x="44" y="89"/>
                    <a:pt x="44" y="89"/>
                  </a:cubicBezTo>
                  <a:cubicBezTo>
                    <a:pt x="43" y="89"/>
                    <a:pt x="41" y="89"/>
                    <a:pt x="40" y="89"/>
                  </a:cubicBezTo>
                  <a:close/>
                  <a:moveTo>
                    <a:pt x="51" y="84"/>
                  </a:moveTo>
                  <a:cubicBezTo>
                    <a:pt x="51" y="85"/>
                    <a:pt x="51" y="86"/>
                    <a:pt x="51" y="86"/>
                  </a:cubicBezTo>
                  <a:cubicBezTo>
                    <a:pt x="52" y="86"/>
                    <a:pt x="53" y="86"/>
                    <a:pt x="54" y="86"/>
                  </a:cubicBezTo>
                  <a:cubicBezTo>
                    <a:pt x="54" y="86"/>
                    <a:pt x="54" y="85"/>
                    <a:pt x="54" y="84"/>
                  </a:cubicBezTo>
                  <a:cubicBezTo>
                    <a:pt x="53" y="84"/>
                    <a:pt x="52" y="84"/>
                    <a:pt x="51" y="84"/>
                  </a:cubicBezTo>
                  <a:close/>
                  <a:moveTo>
                    <a:pt x="19" y="84"/>
                  </a:moveTo>
                  <a:cubicBezTo>
                    <a:pt x="19" y="85"/>
                    <a:pt x="19" y="86"/>
                    <a:pt x="19" y="86"/>
                  </a:cubicBezTo>
                  <a:cubicBezTo>
                    <a:pt x="20" y="86"/>
                    <a:pt x="21" y="86"/>
                    <a:pt x="23" y="86"/>
                  </a:cubicBezTo>
                  <a:cubicBezTo>
                    <a:pt x="23" y="86"/>
                    <a:pt x="23" y="85"/>
                    <a:pt x="23" y="84"/>
                  </a:cubicBezTo>
                  <a:cubicBezTo>
                    <a:pt x="21" y="84"/>
                    <a:pt x="20" y="84"/>
                    <a:pt x="19" y="84"/>
                  </a:cubicBezTo>
                  <a:close/>
                  <a:moveTo>
                    <a:pt x="24" y="84"/>
                  </a:moveTo>
                  <a:cubicBezTo>
                    <a:pt x="24" y="85"/>
                    <a:pt x="24" y="86"/>
                    <a:pt x="24" y="86"/>
                  </a:cubicBezTo>
                  <a:cubicBezTo>
                    <a:pt x="26" y="86"/>
                    <a:pt x="27" y="86"/>
                    <a:pt x="28" y="86"/>
                  </a:cubicBezTo>
                  <a:cubicBezTo>
                    <a:pt x="28" y="86"/>
                    <a:pt x="28" y="85"/>
                    <a:pt x="28" y="84"/>
                  </a:cubicBezTo>
                  <a:cubicBezTo>
                    <a:pt x="27" y="84"/>
                    <a:pt x="26" y="84"/>
                    <a:pt x="24" y="84"/>
                  </a:cubicBezTo>
                  <a:close/>
                  <a:moveTo>
                    <a:pt x="30" y="84"/>
                  </a:moveTo>
                  <a:cubicBezTo>
                    <a:pt x="30" y="85"/>
                    <a:pt x="30" y="86"/>
                    <a:pt x="30" y="86"/>
                  </a:cubicBezTo>
                  <a:cubicBezTo>
                    <a:pt x="31" y="86"/>
                    <a:pt x="32" y="86"/>
                    <a:pt x="33" y="86"/>
                  </a:cubicBezTo>
                  <a:cubicBezTo>
                    <a:pt x="33" y="86"/>
                    <a:pt x="33" y="85"/>
                    <a:pt x="33" y="84"/>
                  </a:cubicBezTo>
                  <a:cubicBezTo>
                    <a:pt x="32" y="84"/>
                    <a:pt x="31" y="84"/>
                    <a:pt x="30" y="84"/>
                  </a:cubicBezTo>
                  <a:close/>
                  <a:moveTo>
                    <a:pt x="40" y="84"/>
                  </a:moveTo>
                  <a:cubicBezTo>
                    <a:pt x="40" y="85"/>
                    <a:pt x="40" y="86"/>
                    <a:pt x="40" y="86"/>
                  </a:cubicBezTo>
                  <a:cubicBezTo>
                    <a:pt x="41" y="86"/>
                    <a:pt x="43" y="86"/>
                    <a:pt x="44" y="86"/>
                  </a:cubicBezTo>
                  <a:cubicBezTo>
                    <a:pt x="44" y="86"/>
                    <a:pt x="44" y="85"/>
                    <a:pt x="44" y="84"/>
                  </a:cubicBezTo>
                  <a:cubicBezTo>
                    <a:pt x="43" y="84"/>
                    <a:pt x="41" y="84"/>
                    <a:pt x="40" y="84"/>
                  </a:cubicBezTo>
                  <a:close/>
                  <a:moveTo>
                    <a:pt x="46" y="84"/>
                  </a:moveTo>
                  <a:cubicBezTo>
                    <a:pt x="46" y="85"/>
                    <a:pt x="46" y="86"/>
                    <a:pt x="46" y="86"/>
                  </a:cubicBezTo>
                  <a:cubicBezTo>
                    <a:pt x="47" y="86"/>
                    <a:pt x="48" y="86"/>
                    <a:pt x="49" y="86"/>
                  </a:cubicBezTo>
                  <a:cubicBezTo>
                    <a:pt x="49" y="86"/>
                    <a:pt x="49" y="85"/>
                    <a:pt x="49" y="84"/>
                  </a:cubicBezTo>
                  <a:cubicBezTo>
                    <a:pt x="48" y="84"/>
                    <a:pt x="47" y="84"/>
                    <a:pt x="46" y="84"/>
                  </a:cubicBezTo>
                  <a:close/>
                  <a:moveTo>
                    <a:pt x="51" y="79"/>
                  </a:moveTo>
                  <a:cubicBezTo>
                    <a:pt x="51" y="80"/>
                    <a:pt x="51" y="81"/>
                    <a:pt x="51" y="82"/>
                  </a:cubicBezTo>
                  <a:cubicBezTo>
                    <a:pt x="52" y="82"/>
                    <a:pt x="53" y="82"/>
                    <a:pt x="54" y="82"/>
                  </a:cubicBezTo>
                  <a:cubicBezTo>
                    <a:pt x="54" y="81"/>
                    <a:pt x="54" y="80"/>
                    <a:pt x="54" y="79"/>
                  </a:cubicBezTo>
                  <a:cubicBezTo>
                    <a:pt x="53" y="79"/>
                    <a:pt x="52" y="79"/>
                    <a:pt x="51" y="79"/>
                  </a:cubicBezTo>
                  <a:close/>
                  <a:moveTo>
                    <a:pt x="19" y="79"/>
                  </a:moveTo>
                  <a:cubicBezTo>
                    <a:pt x="19" y="80"/>
                    <a:pt x="19" y="81"/>
                    <a:pt x="19" y="82"/>
                  </a:cubicBezTo>
                  <a:cubicBezTo>
                    <a:pt x="20" y="82"/>
                    <a:pt x="21" y="82"/>
                    <a:pt x="23" y="82"/>
                  </a:cubicBezTo>
                  <a:cubicBezTo>
                    <a:pt x="23" y="81"/>
                    <a:pt x="23" y="80"/>
                    <a:pt x="23" y="79"/>
                  </a:cubicBezTo>
                  <a:cubicBezTo>
                    <a:pt x="21" y="79"/>
                    <a:pt x="20" y="79"/>
                    <a:pt x="19" y="79"/>
                  </a:cubicBezTo>
                  <a:close/>
                  <a:moveTo>
                    <a:pt x="24" y="79"/>
                  </a:moveTo>
                  <a:cubicBezTo>
                    <a:pt x="24" y="80"/>
                    <a:pt x="24" y="81"/>
                    <a:pt x="24" y="82"/>
                  </a:cubicBezTo>
                  <a:cubicBezTo>
                    <a:pt x="26" y="82"/>
                    <a:pt x="27" y="82"/>
                    <a:pt x="28" y="82"/>
                  </a:cubicBezTo>
                  <a:cubicBezTo>
                    <a:pt x="28" y="81"/>
                    <a:pt x="28" y="80"/>
                    <a:pt x="28" y="79"/>
                  </a:cubicBezTo>
                  <a:cubicBezTo>
                    <a:pt x="27" y="79"/>
                    <a:pt x="26" y="79"/>
                    <a:pt x="24" y="79"/>
                  </a:cubicBezTo>
                  <a:close/>
                  <a:moveTo>
                    <a:pt x="30" y="79"/>
                  </a:moveTo>
                  <a:cubicBezTo>
                    <a:pt x="30" y="80"/>
                    <a:pt x="30" y="81"/>
                    <a:pt x="30" y="82"/>
                  </a:cubicBezTo>
                  <a:cubicBezTo>
                    <a:pt x="31" y="82"/>
                    <a:pt x="32" y="82"/>
                    <a:pt x="33" y="82"/>
                  </a:cubicBezTo>
                  <a:cubicBezTo>
                    <a:pt x="33" y="81"/>
                    <a:pt x="33" y="80"/>
                    <a:pt x="33" y="79"/>
                  </a:cubicBezTo>
                  <a:cubicBezTo>
                    <a:pt x="32" y="79"/>
                    <a:pt x="31" y="79"/>
                    <a:pt x="30" y="79"/>
                  </a:cubicBezTo>
                  <a:close/>
                  <a:moveTo>
                    <a:pt x="35" y="79"/>
                  </a:moveTo>
                  <a:cubicBezTo>
                    <a:pt x="35" y="80"/>
                    <a:pt x="35" y="81"/>
                    <a:pt x="35" y="82"/>
                  </a:cubicBezTo>
                  <a:cubicBezTo>
                    <a:pt x="36" y="82"/>
                    <a:pt x="37" y="82"/>
                    <a:pt x="38" y="82"/>
                  </a:cubicBezTo>
                  <a:cubicBezTo>
                    <a:pt x="38" y="81"/>
                    <a:pt x="38" y="80"/>
                    <a:pt x="38" y="79"/>
                  </a:cubicBezTo>
                  <a:cubicBezTo>
                    <a:pt x="37" y="79"/>
                    <a:pt x="36" y="79"/>
                    <a:pt x="35" y="79"/>
                  </a:cubicBezTo>
                  <a:close/>
                  <a:moveTo>
                    <a:pt x="40" y="79"/>
                  </a:moveTo>
                  <a:cubicBezTo>
                    <a:pt x="40" y="80"/>
                    <a:pt x="40" y="81"/>
                    <a:pt x="40" y="82"/>
                  </a:cubicBezTo>
                  <a:cubicBezTo>
                    <a:pt x="41" y="82"/>
                    <a:pt x="43" y="82"/>
                    <a:pt x="44" y="82"/>
                  </a:cubicBezTo>
                  <a:cubicBezTo>
                    <a:pt x="44" y="81"/>
                    <a:pt x="44" y="80"/>
                    <a:pt x="44" y="79"/>
                  </a:cubicBezTo>
                  <a:cubicBezTo>
                    <a:pt x="43" y="79"/>
                    <a:pt x="41" y="79"/>
                    <a:pt x="40" y="79"/>
                  </a:cubicBezTo>
                  <a:close/>
                  <a:moveTo>
                    <a:pt x="51" y="75"/>
                  </a:moveTo>
                  <a:cubicBezTo>
                    <a:pt x="51" y="75"/>
                    <a:pt x="51" y="76"/>
                    <a:pt x="51" y="77"/>
                  </a:cubicBezTo>
                  <a:cubicBezTo>
                    <a:pt x="52" y="77"/>
                    <a:pt x="53" y="77"/>
                    <a:pt x="54" y="77"/>
                  </a:cubicBezTo>
                  <a:cubicBezTo>
                    <a:pt x="54" y="76"/>
                    <a:pt x="54" y="75"/>
                    <a:pt x="54" y="75"/>
                  </a:cubicBezTo>
                  <a:cubicBezTo>
                    <a:pt x="53" y="75"/>
                    <a:pt x="52" y="75"/>
                    <a:pt x="51" y="75"/>
                  </a:cubicBezTo>
                  <a:close/>
                  <a:moveTo>
                    <a:pt x="24" y="75"/>
                  </a:moveTo>
                  <a:cubicBezTo>
                    <a:pt x="24" y="75"/>
                    <a:pt x="24" y="76"/>
                    <a:pt x="24" y="77"/>
                  </a:cubicBezTo>
                  <a:cubicBezTo>
                    <a:pt x="26" y="77"/>
                    <a:pt x="27" y="77"/>
                    <a:pt x="28" y="77"/>
                  </a:cubicBezTo>
                  <a:cubicBezTo>
                    <a:pt x="28" y="76"/>
                    <a:pt x="28" y="75"/>
                    <a:pt x="28" y="75"/>
                  </a:cubicBezTo>
                  <a:cubicBezTo>
                    <a:pt x="27" y="75"/>
                    <a:pt x="26" y="75"/>
                    <a:pt x="24" y="75"/>
                  </a:cubicBezTo>
                  <a:close/>
                  <a:moveTo>
                    <a:pt x="30" y="75"/>
                  </a:moveTo>
                  <a:cubicBezTo>
                    <a:pt x="30" y="75"/>
                    <a:pt x="30" y="76"/>
                    <a:pt x="30" y="77"/>
                  </a:cubicBezTo>
                  <a:cubicBezTo>
                    <a:pt x="31" y="77"/>
                    <a:pt x="32" y="77"/>
                    <a:pt x="33" y="77"/>
                  </a:cubicBezTo>
                  <a:cubicBezTo>
                    <a:pt x="33" y="76"/>
                    <a:pt x="33" y="75"/>
                    <a:pt x="33" y="75"/>
                  </a:cubicBezTo>
                  <a:cubicBezTo>
                    <a:pt x="32" y="75"/>
                    <a:pt x="31" y="75"/>
                    <a:pt x="30" y="75"/>
                  </a:cubicBezTo>
                  <a:close/>
                  <a:moveTo>
                    <a:pt x="35" y="75"/>
                  </a:moveTo>
                  <a:cubicBezTo>
                    <a:pt x="35" y="75"/>
                    <a:pt x="35" y="76"/>
                    <a:pt x="35" y="77"/>
                  </a:cubicBezTo>
                  <a:cubicBezTo>
                    <a:pt x="36" y="77"/>
                    <a:pt x="37" y="77"/>
                    <a:pt x="38" y="77"/>
                  </a:cubicBezTo>
                  <a:cubicBezTo>
                    <a:pt x="38" y="76"/>
                    <a:pt x="38" y="75"/>
                    <a:pt x="38" y="75"/>
                  </a:cubicBezTo>
                  <a:cubicBezTo>
                    <a:pt x="37" y="75"/>
                    <a:pt x="36" y="75"/>
                    <a:pt x="35" y="75"/>
                  </a:cubicBezTo>
                  <a:close/>
                  <a:moveTo>
                    <a:pt x="40" y="75"/>
                  </a:moveTo>
                  <a:cubicBezTo>
                    <a:pt x="40" y="75"/>
                    <a:pt x="40" y="76"/>
                    <a:pt x="40" y="77"/>
                  </a:cubicBezTo>
                  <a:cubicBezTo>
                    <a:pt x="41" y="77"/>
                    <a:pt x="43" y="77"/>
                    <a:pt x="44" y="77"/>
                  </a:cubicBezTo>
                  <a:cubicBezTo>
                    <a:pt x="44" y="76"/>
                    <a:pt x="44" y="75"/>
                    <a:pt x="44" y="75"/>
                  </a:cubicBezTo>
                  <a:cubicBezTo>
                    <a:pt x="43" y="75"/>
                    <a:pt x="41" y="75"/>
                    <a:pt x="40" y="75"/>
                  </a:cubicBezTo>
                  <a:close/>
                  <a:moveTo>
                    <a:pt x="51" y="70"/>
                  </a:moveTo>
                  <a:cubicBezTo>
                    <a:pt x="51" y="71"/>
                    <a:pt x="51" y="71"/>
                    <a:pt x="51" y="72"/>
                  </a:cubicBezTo>
                  <a:cubicBezTo>
                    <a:pt x="52" y="72"/>
                    <a:pt x="53" y="72"/>
                    <a:pt x="54" y="72"/>
                  </a:cubicBezTo>
                  <a:cubicBezTo>
                    <a:pt x="54" y="71"/>
                    <a:pt x="54" y="71"/>
                    <a:pt x="54" y="70"/>
                  </a:cubicBezTo>
                  <a:cubicBezTo>
                    <a:pt x="53" y="70"/>
                    <a:pt x="52" y="70"/>
                    <a:pt x="51" y="70"/>
                  </a:cubicBezTo>
                  <a:close/>
                  <a:moveTo>
                    <a:pt x="24" y="70"/>
                  </a:moveTo>
                  <a:cubicBezTo>
                    <a:pt x="24" y="71"/>
                    <a:pt x="24" y="71"/>
                    <a:pt x="24" y="72"/>
                  </a:cubicBezTo>
                  <a:cubicBezTo>
                    <a:pt x="26" y="72"/>
                    <a:pt x="27" y="72"/>
                    <a:pt x="28" y="72"/>
                  </a:cubicBezTo>
                  <a:cubicBezTo>
                    <a:pt x="28" y="71"/>
                    <a:pt x="28" y="71"/>
                    <a:pt x="28" y="70"/>
                  </a:cubicBezTo>
                  <a:cubicBezTo>
                    <a:pt x="27" y="70"/>
                    <a:pt x="26" y="70"/>
                    <a:pt x="24" y="70"/>
                  </a:cubicBezTo>
                  <a:close/>
                  <a:moveTo>
                    <a:pt x="46" y="70"/>
                  </a:moveTo>
                  <a:cubicBezTo>
                    <a:pt x="46" y="71"/>
                    <a:pt x="46" y="71"/>
                    <a:pt x="46" y="72"/>
                  </a:cubicBezTo>
                  <a:cubicBezTo>
                    <a:pt x="47" y="72"/>
                    <a:pt x="48" y="72"/>
                    <a:pt x="49" y="72"/>
                  </a:cubicBezTo>
                  <a:cubicBezTo>
                    <a:pt x="49" y="71"/>
                    <a:pt x="49" y="71"/>
                    <a:pt x="49" y="70"/>
                  </a:cubicBezTo>
                  <a:cubicBezTo>
                    <a:pt x="48" y="70"/>
                    <a:pt x="47" y="70"/>
                    <a:pt x="46" y="70"/>
                  </a:cubicBezTo>
                  <a:close/>
                  <a:moveTo>
                    <a:pt x="51" y="65"/>
                  </a:moveTo>
                  <a:cubicBezTo>
                    <a:pt x="51" y="66"/>
                    <a:pt x="51" y="67"/>
                    <a:pt x="51" y="68"/>
                  </a:cubicBezTo>
                  <a:cubicBezTo>
                    <a:pt x="52" y="68"/>
                    <a:pt x="53" y="68"/>
                    <a:pt x="54" y="68"/>
                  </a:cubicBezTo>
                  <a:cubicBezTo>
                    <a:pt x="54" y="67"/>
                    <a:pt x="54" y="66"/>
                    <a:pt x="54" y="65"/>
                  </a:cubicBezTo>
                  <a:cubicBezTo>
                    <a:pt x="53" y="65"/>
                    <a:pt x="52" y="65"/>
                    <a:pt x="51" y="65"/>
                  </a:cubicBezTo>
                  <a:close/>
                  <a:moveTo>
                    <a:pt x="30" y="65"/>
                  </a:moveTo>
                  <a:cubicBezTo>
                    <a:pt x="30" y="66"/>
                    <a:pt x="30" y="67"/>
                    <a:pt x="30" y="68"/>
                  </a:cubicBezTo>
                  <a:cubicBezTo>
                    <a:pt x="31" y="68"/>
                    <a:pt x="32" y="68"/>
                    <a:pt x="33" y="68"/>
                  </a:cubicBezTo>
                  <a:cubicBezTo>
                    <a:pt x="33" y="67"/>
                    <a:pt x="33" y="66"/>
                    <a:pt x="33" y="65"/>
                  </a:cubicBezTo>
                  <a:cubicBezTo>
                    <a:pt x="32" y="65"/>
                    <a:pt x="31" y="65"/>
                    <a:pt x="30" y="65"/>
                  </a:cubicBezTo>
                  <a:close/>
                  <a:moveTo>
                    <a:pt x="35" y="65"/>
                  </a:moveTo>
                  <a:cubicBezTo>
                    <a:pt x="35" y="66"/>
                    <a:pt x="35" y="67"/>
                    <a:pt x="35" y="68"/>
                  </a:cubicBezTo>
                  <a:cubicBezTo>
                    <a:pt x="36" y="68"/>
                    <a:pt x="37" y="68"/>
                    <a:pt x="38" y="68"/>
                  </a:cubicBezTo>
                  <a:cubicBezTo>
                    <a:pt x="38" y="67"/>
                    <a:pt x="38" y="66"/>
                    <a:pt x="38" y="65"/>
                  </a:cubicBezTo>
                  <a:cubicBezTo>
                    <a:pt x="37" y="65"/>
                    <a:pt x="36" y="65"/>
                    <a:pt x="35" y="65"/>
                  </a:cubicBezTo>
                  <a:close/>
                  <a:moveTo>
                    <a:pt x="40" y="65"/>
                  </a:moveTo>
                  <a:cubicBezTo>
                    <a:pt x="40" y="66"/>
                    <a:pt x="40" y="67"/>
                    <a:pt x="40" y="68"/>
                  </a:cubicBezTo>
                  <a:cubicBezTo>
                    <a:pt x="41" y="68"/>
                    <a:pt x="43" y="68"/>
                    <a:pt x="44" y="68"/>
                  </a:cubicBezTo>
                  <a:cubicBezTo>
                    <a:pt x="44" y="67"/>
                    <a:pt x="44" y="66"/>
                    <a:pt x="44" y="65"/>
                  </a:cubicBezTo>
                  <a:cubicBezTo>
                    <a:pt x="43" y="65"/>
                    <a:pt x="41" y="65"/>
                    <a:pt x="40" y="65"/>
                  </a:cubicBezTo>
                  <a:close/>
                  <a:moveTo>
                    <a:pt x="46" y="65"/>
                  </a:moveTo>
                  <a:cubicBezTo>
                    <a:pt x="46" y="66"/>
                    <a:pt x="46" y="67"/>
                    <a:pt x="46" y="68"/>
                  </a:cubicBezTo>
                  <a:cubicBezTo>
                    <a:pt x="47" y="68"/>
                    <a:pt x="48" y="68"/>
                    <a:pt x="49" y="68"/>
                  </a:cubicBezTo>
                  <a:cubicBezTo>
                    <a:pt x="49" y="67"/>
                    <a:pt x="49" y="66"/>
                    <a:pt x="49" y="65"/>
                  </a:cubicBezTo>
                  <a:cubicBezTo>
                    <a:pt x="48" y="65"/>
                    <a:pt x="47" y="65"/>
                    <a:pt x="46" y="65"/>
                  </a:cubicBezTo>
                  <a:close/>
                  <a:moveTo>
                    <a:pt x="51" y="60"/>
                  </a:moveTo>
                  <a:cubicBezTo>
                    <a:pt x="51" y="61"/>
                    <a:pt x="51" y="62"/>
                    <a:pt x="51" y="63"/>
                  </a:cubicBezTo>
                  <a:cubicBezTo>
                    <a:pt x="52" y="63"/>
                    <a:pt x="53" y="63"/>
                    <a:pt x="54" y="63"/>
                  </a:cubicBezTo>
                  <a:cubicBezTo>
                    <a:pt x="54" y="62"/>
                    <a:pt x="54" y="61"/>
                    <a:pt x="54" y="60"/>
                  </a:cubicBezTo>
                  <a:cubicBezTo>
                    <a:pt x="53" y="60"/>
                    <a:pt x="52" y="60"/>
                    <a:pt x="51" y="60"/>
                  </a:cubicBezTo>
                  <a:close/>
                  <a:moveTo>
                    <a:pt x="24" y="60"/>
                  </a:moveTo>
                  <a:cubicBezTo>
                    <a:pt x="24" y="61"/>
                    <a:pt x="24" y="62"/>
                    <a:pt x="24" y="63"/>
                  </a:cubicBezTo>
                  <a:cubicBezTo>
                    <a:pt x="26" y="63"/>
                    <a:pt x="27" y="63"/>
                    <a:pt x="28" y="63"/>
                  </a:cubicBezTo>
                  <a:cubicBezTo>
                    <a:pt x="28" y="62"/>
                    <a:pt x="28" y="61"/>
                    <a:pt x="28" y="60"/>
                  </a:cubicBezTo>
                  <a:cubicBezTo>
                    <a:pt x="27" y="60"/>
                    <a:pt x="26" y="60"/>
                    <a:pt x="24" y="60"/>
                  </a:cubicBezTo>
                  <a:close/>
                  <a:moveTo>
                    <a:pt x="30" y="60"/>
                  </a:moveTo>
                  <a:cubicBezTo>
                    <a:pt x="30" y="61"/>
                    <a:pt x="30" y="62"/>
                    <a:pt x="30" y="63"/>
                  </a:cubicBezTo>
                  <a:cubicBezTo>
                    <a:pt x="31" y="63"/>
                    <a:pt x="32" y="63"/>
                    <a:pt x="33" y="63"/>
                  </a:cubicBezTo>
                  <a:cubicBezTo>
                    <a:pt x="33" y="62"/>
                    <a:pt x="33" y="61"/>
                    <a:pt x="33" y="60"/>
                  </a:cubicBezTo>
                  <a:cubicBezTo>
                    <a:pt x="32" y="60"/>
                    <a:pt x="31" y="60"/>
                    <a:pt x="30" y="60"/>
                  </a:cubicBezTo>
                  <a:close/>
                  <a:moveTo>
                    <a:pt x="40" y="60"/>
                  </a:moveTo>
                  <a:cubicBezTo>
                    <a:pt x="40" y="61"/>
                    <a:pt x="40" y="62"/>
                    <a:pt x="40" y="63"/>
                  </a:cubicBezTo>
                  <a:cubicBezTo>
                    <a:pt x="41" y="63"/>
                    <a:pt x="43" y="63"/>
                    <a:pt x="44" y="63"/>
                  </a:cubicBezTo>
                  <a:cubicBezTo>
                    <a:pt x="44" y="62"/>
                    <a:pt x="44" y="61"/>
                    <a:pt x="44" y="60"/>
                  </a:cubicBezTo>
                  <a:cubicBezTo>
                    <a:pt x="43" y="60"/>
                    <a:pt x="41" y="60"/>
                    <a:pt x="40" y="60"/>
                  </a:cubicBezTo>
                  <a:close/>
                  <a:moveTo>
                    <a:pt x="46" y="60"/>
                  </a:moveTo>
                  <a:cubicBezTo>
                    <a:pt x="46" y="61"/>
                    <a:pt x="46" y="62"/>
                    <a:pt x="46" y="63"/>
                  </a:cubicBezTo>
                  <a:cubicBezTo>
                    <a:pt x="47" y="63"/>
                    <a:pt x="48" y="63"/>
                    <a:pt x="49" y="63"/>
                  </a:cubicBezTo>
                  <a:cubicBezTo>
                    <a:pt x="49" y="62"/>
                    <a:pt x="49" y="61"/>
                    <a:pt x="49" y="60"/>
                  </a:cubicBezTo>
                  <a:cubicBezTo>
                    <a:pt x="48" y="60"/>
                    <a:pt x="47" y="60"/>
                    <a:pt x="46" y="60"/>
                  </a:cubicBezTo>
                  <a:close/>
                  <a:moveTo>
                    <a:pt x="51" y="56"/>
                  </a:moveTo>
                  <a:cubicBezTo>
                    <a:pt x="51" y="56"/>
                    <a:pt x="51" y="57"/>
                    <a:pt x="51" y="58"/>
                  </a:cubicBezTo>
                  <a:cubicBezTo>
                    <a:pt x="52" y="58"/>
                    <a:pt x="53" y="58"/>
                    <a:pt x="54" y="58"/>
                  </a:cubicBezTo>
                  <a:cubicBezTo>
                    <a:pt x="54" y="57"/>
                    <a:pt x="54" y="56"/>
                    <a:pt x="54" y="56"/>
                  </a:cubicBezTo>
                  <a:cubicBezTo>
                    <a:pt x="53" y="56"/>
                    <a:pt x="52" y="56"/>
                    <a:pt x="51" y="56"/>
                  </a:cubicBezTo>
                  <a:close/>
                  <a:moveTo>
                    <a:pt x="35" y="56"/>
                  </a:moveTo>
                  <a:cubicBezTo>
                    <a:pt x="35" y="56"/>
                    <a:pt x="35" y="57"/>
                    <a:pt x="35" y="58"/>
                  </a:cubicBezTo>
                  <a:cubicBezTo>
                    <a:pt x="36" y="58"/>
                    <a:pt x="37" y="58"/>
                    <a:pt x="38" y="58"/>
                  </a:cubicBezTo>
                  <a:cubicBezTo>
                    <a:pt x="38" y="57"/>
                    <a:pt x="38" y="56"/>
                    <a:pt x="38" y="56"/>
                  </a:cubicBezTo>
                  <a:cubicBezTo>
                    <a:pt x="37" y="56"/>
                    <a:pt x="36" y="56"/>
                    <a:pt x="35" y="56"/>
                  </a:cubicBezTo>
                  <a:close/>
                  <a:moveTo>
                    <a:pt x="40" y="56"/>
                  </a:moveTo>
                  <a:cubicBezTo>
                    <a:pt x="40" y="56"/>
                    <a:pt x="40" y="57"/>
                    <a:pt x="40" y="58"/>
                  </a:cubicBezTo>
                  <a:cubicBezTo>
                    <a:pt x="41" y="58"/>
                    <a:pt x="43" y="58"/>
                    <a:pt x="44" y="58"/>
                  </a:cubicBezTo>
                  <a:cubicBezTo>
                    <a:pt x="44" y="57"/>
                    <a:pt x="44" y="56"/>
                    <a:pt x="44" y="56"/>
                  </a:cubicBezTo>
                  <a:cubicBezTo>
                    <a:pt x="43" y="56"/>
                    <a:pt x="41" y="56"/>
                    <a:pt x="40" y="56"/>
                  </a:cubicBezTo>
                  <a:close/>
                  <a:moveTo>
                    <a:pt x="46" y="56"/>
                  </a:moveTo>
                  <a:cubicBezTo>
                    <a:pt x="46" y="56"/>
                    <a:pt x="46" y="57"/>
                    <a:pt x="46" y="58"/>
                  </a:cubicBezTo>
                  <a:cubicBezTo>
                    <a:pt x="47" y="58"/>
                    <a:pt x="48" y="58"/>
                    <a:pt x="49" y="58"/>
                  </a:cubicBezTo>
                  <a:cubicBezTo>
                    <a:pt x="49" y="57"/>
                    <a:pt x="49" y="56"/>
                    <a:pt x="49" y="56"/>
                  </a:cubicBezTo>
                  <a:cubicBezTo>
                    <a:pt x="48" y="56"/>
                    <a:pt x="47" y="56"/>
                    <a:pt x="46" y="56"/>
                  </a:cubicBezTo>
                  <a:close/>
                  <a:moveTo>
                    <a:pt x="51" y="51"/>
                  </a:moveTo>
                  <a:cubicBezTo>
                    <a:pt x="51" y="52"/>
                    <a:pt x="51" y="53"/>
                    <a:pt x="51" y="53"/>
                  </a:cubicBezTo>
                  <a:cubicBezTo>
                    <a:pt x="52" y="53"/>
                    <a:pt x="53" y="53"/>
                    <a:pt x="54" y="53"/>
                  </a:cubicBezTo>
                  <a:cubicBezTo>
                    <a:pt x="54" y="53"/>
                    <a:pt x="54" y="52"/>
                    <a:pt x="54" y="51"/>
                  </a:cubicBezTo>
                  <a:cubicBezTo>
                    <a:pt x="53" y="51"/>
                    <a:pt x="52" y="51"/>
                    <a:pt x="51" y="51"/>
                  </a:cubicBezTo>
                  <a:close/>
                  <a:moveTo>
                    <a:pt x="24" y="51"/>
                  </a:moveTo>
                  <a:cubicBezTo>
                    <a:pt x="24" y="52"/>
                    <a:pt x="24" y="53"/>
                    <a:pt x="24" y="53"/>
                  </a:cubicBezTo>
                  <a:cubicBezTo>
                    <a:pt x="26" y="53"/>
                    <a:pt x="27" y="53"/>
                    <a:pt x="28" y="53"/>
                  </a:cubicBezTo>
                  <a:cubicBezTo>
                    <a:pt x="28" y="53"/>
                    <a:pt x="28" y="52"/>
                    <a:pt x="28" y="51"/>
                  </a:cubicBezTo>
                  <a:cubicBezTo>
                    <a:pt x="27" y="51"/>
                    <a:pt x="26" y="51"/>
                    <a:pt x="24" y="51"/>
                  </a:cubicBezTo>
                  <a:close/>
                  <a:moveTo>
                    <a:pt x="35" y="51"/>
                  </a:moveTo>
                  <a:cubicBezTo>
                    <a:pt x="35" y="52"/>
                    <a:pt x="35" y="53"/>
                    <a:pt x="35" y="53"/>
                  </a:cubicBezTo>
                  <a:cubicBezTo>
                    <a:pt x="36" y="53"/>
                    <a:pt x="37" y="53"/>
                    <a:pt x="38" y="53"/>
                  </a:cubicBezTo>
                  <a:cubicBezTo>
                    <a:pt x="38" y="53"/>
                    <a:pt x="38" y="52"/>
                    <a:pt x="38" y="51"/>
                  </a:cubicBezTo>
                  <a:cubicBezTo>
                    <a:pt x="37" y="51"/>
                    <a:pt x="36" y="51"/>
                    <a:pt x="35" y="51"/>
                  </a:cubicBezTo>
                  <a:close/>
                  <a:moveTo>
                    <a:pt x="40" y="51"/>
                  </a:moveTo>
                  <a:cubicBezTo>
                    <a:pt x="40" y="52"/>
                    <a:pt x="40" y="53"/>
                    <a:pt x="40" y="53"/>
                  </a:cubicBezTo>
                  <a:cubicBezTo>
                    <a:pt x="41" y="53"/>
                    <a:pt x="43" y="53"/>
                    <a:pt x="44" y="53"/>
                  </a:cubicBezTo>
                  <a:cubicBezTo>
                    <a:pt x="44" y="53"/>
                    <a:pt x="44" y="52"/>
                    <a:pt x="44" y="51"/>
                  </a:cubicBezTo>
                  <a:cubicBezTo>
                    <a:pt x="43" y="51"/>
                    <a:pt x="41" y="51"/>
                    <a:pt x="40" y="51"/>
                  </a:cubicBezTo>
                  <a:close/>
                  <a:moveTo>
                    <a:pt x="46" y="51"/>
                  </a:moveTo>
                  <a:cubicBezTo>
                    <a:pt x="46" y="52"/>
                    <a:pt x="46" y="53"/>
                    <a:pt x="46" y="53"/>
                  </a:cubicBezTo>
                  <a:cubicBezTo>
                    <a:pt x="47" y="53"/>
                    <a:pt x="48" y="53"/>
                    <a:pt x="49" y="53"/>
                  </a:cubicBezTo>
                  <a:cubicBezTo>
                    <a:pt x="49" y="53"/>
                    <a:pt x="49" y="52"/>
                    <a:pt x="49" y="51"/>
                  </a:cubicBezTo>
                  <a:cubicBezTo>
                    <a:pt x="48" y="51"/>
                    <a:pt x="47" y="51"/>
                    <a:pt x="46" y="51"/>
                  </a:cubicBezTo>
                  <a:close/>
                  <a:moveTo>
                    <a:pt x="51" y="46"/>
                  </a:moveTo>
                  <a:cubicBezTo>
                    <a:pt x="51" y="47"/>
                    <a:pt x="51" y="48"/>
                    <a:pt x="51" y="49"/>
                  </a:cubicBezTo>
                  <a:cubicBezTo>
                    <a:pt x="52" y="49"/>
                    <a:pt x="53" y="49"/>
                    <a:pt x="54" y="49"/>
                  </a:cubicBezTo>
                  <a:cubicBezTo>
                    <a:pt x="54" y="48"/>
                    <a:pt x="54" y="47"/>
                    <a:pt x="54" y="46"/>
                  </a:cubicBezTo>
                  <a:cubicBezTo>
                    <a:pt x="53" y="46"/>
                    <a:pt x="52" y="46"/>
                    <a:pt x="51" y="46"/>
                  </a:cubicBezTo>
                  <a:close/>
                  <a:moveTo>
                    <a:pt x="30" y="46"/>
                  </a:moveTo>
                  <a:cubicBezTo>
                    <a:pt x="30" y="47"/>
                    <a:pt x="30" y="48"/>
                    <a:pt x="30" y="49"/>
                  </a:cubicBezTo>
                  <a:cubicBezTo>
                    <a:pt x="31" y="49"/>
                    <a:pt x="32" y="49"/>
                    <a:pt x="33" y="49"/>
                  </a:cubicBezTo>
                  <a:cubicBezTo>
                    <a:pt x="33" y="48"/>
                    <a:pt x="33" y="47"/>
                    <a:pt x="33" y="46"/>
                  </a:cubicBezTo>
                  <a:cubicBezTo>
                    <a:pt x="32" y="46"/>
                    <a:pt x="31" y="46"/>
                    <a:pt x="30" y="46"/>
                  </a:cubicBezTo>
                  <a:close/>
                  <a:moveTo>
                    <a:pt x="40" y="46"/>
                  </a:moveTo>
                  <a:cubicBezTo>
                    <a:pt x="40" y="47"/>
                    <a:pt x="40" y="48"/>
                    <a:pt x="40" y="49"/>
                  </a:cubicBezTo>
                  <a:cubicBezTo>
                    <a:pt x="41" y="49"/>
                    <a:pt x="43" y="49"/>
                    <a:pt x="44" y="49"/>
                  </a:cubicBezTo>
                  <a:cubicBezTo>
                    <a:pt x="44" y="48"/>
                    <a:pt x="44" y="47"/>
                    <a:pt x="44" y="46"/>
                  </a:cubicBezTo>
                  <a:cubicBezTo>
                    <a:pt x="43" y="46"/>
                    <a:pt x="41" y="46"/>
                    <a:pt x="40" y="46"/>
                  </a:cubicBezTo>
                  <a:close/>
                  <a:moveTo>
                    <a:pt x="30" y="41"/>
                  </a:moveTo>
                  <a:cubicBezTo>
                    <a:pt x="30" y="42"/>
                    <a:pt x="30" y="43"/>
                    <a:pt x="30" y="44"/>
                  </a:cubicBezTo>
                  <a:cubicBezTo>
                    <a:pt x="31" y="44"/>
                    <a:pt x="32" y="44"/>
                    <a:pt x="33" y="44"/>
                  </a:cubicBezTo>
                  <a:cubicBezTo>
                    <a:pt x="33" y="43"/>
                    <a:pt x="33" y="42"/>
                    <a:pt x="33" y="41"/>
                  </a:cubicBezTo>
                  <a:cubicBezTo>
                    <a:pt x="32" y="41"/>
                    <a:pt x="31" y="41"/>
                    <a:pt x="30" y="41"/>
                  </a:cubicBezTo>
                  <a:close/>
                  <a:moveTo>
                    <a:pt x="40" y="41"/>
                  </a:moveTo>
                  <a:cubicBezTo>
                    <a:pt x="40" y="42"/>
                    <a:pt x="40" y="43"/>
                    <a:pt x="40" y="44"/>
                  </a:cubicBezTo>
                  <a:cubicBezTo>
                    <a:pt x="41" y="44"/>
                    <a:pt x="43" y="44"/>
                    <a:pt x="44" y="44"/>
                  </a:cubicBezTo>
                  <a:cubicBezTo>
                    <a:pt x="44" y="43"/>
                    <a:pt x="44" y="42"/>
                    <a:pt x="44" y="41"/>
                  </a:cubicBezTo>
                  <a:cubicBezTo>
                    <a:pt x="43" y="41"/>
                    <a:pt x="41" y="41"/>
                    <a:pt x="40" y="41"/>
                  </a:cubicBezTo>
                  <a:close/>
                  <a:moveTo>
                    <a:pt x="46" y="41"/>
                  </a:moveTo>
                  <a:cubicBezTo>
                    <a:pt x="46" y="42"/>
                    <a:pt x="46" y="43"/>
                    <a:pt x="46" y="44"/>
                  </a:cubicBezTo>
                  <a:cubicBezTo>
                    <a:pt x="47" y="44"/>
                    <a:pt x="48" y="44"/>
                    <a:pt x="49" y="44"/>
                  </a:cubicBezTo>
                  <a:cubicBezTo>
                    <a:pt x="49" y="43"/>
                    <a:pt x="49" y="42"/>
                    <a:pt x="49" y="41"/>
                  </a:cubicBezTo>
                  <a:cubicBezTo>
                    <a:pt x="48" y="41"/>
                    <a:pt x="47" y="41"/>
                    <a:pt x="46" y="41"/>
                  </a:cubicBezTo>
                  <a:close/>
                  <a:moveTo>
                    <a:pt x="19" y="37"/>
                  </a:moveTo>
                  <a:cubicBezTo>
                    <a:pt x="19" y="38"/>
                    <a:pt x="19" y="38"/>
                    <a:pt x="19" y="39"/>
                  </a:cubicBezTo>
                  <a:cubicBezTo>
                    <a:pt x="20" y="39"/>
                    <a:pt x="21" y="39"/>
                    <a:pt x="23" y="39"/>
                  </a:cubicBezTo>
                  <a:cubicBezTo>
                    <a:pt x="23" y="38"/>
                    <a:pt x="23" y="38"/>
                    <a:pt x="23" y="37"/>
                  </a:cubicBezTo>
                  <a:cubicBezTo>
                    <a:pt x="21" y="37"/>
                    <a:pt x="20" y="37"/>
                    <a:pt x="19" y="37"/>
                  </a:cubicBezTo>
                  <a:close/>
                  <a:moveTo>
                    <a:pt x="30" y="37"/>
                  </a:moveTo>
                  <a:cubicBezTo>
                    <a:pt x="30" y="38"/>
                    <a:pt x="30" y="38"/>
                    <a:pt x="30" y="39"/>
                  </a:cubicBezTo>
                  <a:cubicBezTo>
                    <a:pt x="31" y="39"/>
                    <a:pt x="32" y="39"/>
                    <a:pt x="33" y="39"/>
                  </a:cubicBezTo>
                  <a:cubicBezTo>
                    <a:pt x="33" y="38"/>
                    <a:pt x="33" y="38"/>
                    <a:pt x="33" y="37"/>
                  </a:cubicBezTo>
                  <a:cubicBezTo>
                    <a:pt x="32" y="37"/>
                    <a:pt x="31" y="37"/>
                    <a:pt x="30" y="37"/>
                  </a:cubicBezTo>
                  <a:close/>
                  <a:moveTo>
                    <a:pt x="40" y="37"/>
                  </a:moveTo>
                  <a:cubicBezTo>
                    <a:pt x="40" y="38"/>
                    <a:pt x="40" y="38"/>
                    <a:pt x="40" y="39"/>
                  </a:cubicBezTo>
                  <a:cubicBezTo>
                    <a:pt x="41" y="39"/>
                    <a:pt x="43" y="39"/>
                    <a:pt x="44" y="39"/>
                  </a:cubicBezTo>
                  <a:cubicBezTo>
                    <a:pt x="44" y="38"/>
                    <a:pt x="44" y="38"/>
                    <a:pt x="44" y="37"/>
                  </a:cubicBezTo>
                  <a:cubicBezTo>
                    <a:pt x="43" y="37"/>
                    <a:pt x="41" y="37"/>
                    <a:pt x="40" y="37"/>
                  </a:cubicBezTo>
                  <a:close/>
                  <a:moveTo>
                    <a:pt x="18" y="6"/>
                  </a:moveTo>
                  <a:cubicBezTo>
                    <a:pt x="19" y="22"/>
                    <a:pt x="19" y="22"/>
                    <a:pt x="19" y="22"/>
                  </a:cubicBezTo>
                  <a:cubicBezTo>
                    <a:pt x="49" y="22"/>
                    <a:pt x="49" y="22"/>
                    <a:pt x="49" y="22"/>
                  </a:cubicBezTo>
                  <a:cubicBezTo>
                    <a:pt x="51" y="6"/>
                    <a:pt x="51" y="6"/>
                    <a:pt x="51" y="6"/>
                  </a:cubicBezTo>
                  <a:lnTo>
                    <a:pt x="18"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64" name="Freeform 2645"/>
            <p:cNvSpPr>
              <a:spLocks noEditPoints="1"/>
            </p:cNvSpPr>
            <p:nvPr/>
          </p:nvSpPr>
          <p:spPr bwMode="auto">
            <a:xfrm>
              <a:off x="207963" y="400050"/>
              <a:ext cx="247650" cy="777875"/>
            </a:xfrm>
            <a:custGeom>
              <a:avLst/>
              <a:gdLst>
                <a:gd name="T0" fmla="*/ 0 w 76"/>
                <a:gd name="T1" fmla="*/ 79 h 239"/>
                <a:gd name="T2" fmla="*/ 8 w 76"/>
                <a:gd name="T3" fmla="*/ 28 h 239"/>
                <a:gd name="T4" fmla="*/ 66 w 76"/>
                <a:gd name="T5" fmla="*/ 28 h 239"/>
                <a:gd name="T6" fmla="*/ 76 w 76"/>
                <a:gd name="T7" fmla="*/ 96 h 239"/>
                <a:gd name="T8" fmla="*/ 18 w 76"/>
                <a:gd name="T9" fmla="*/ 79 h 239"/>
                <a:gd name="T10" fmla="*/ 18 w 76"/>
                <a:gd name="T11" fmla="*/ 64 h 239"/>
                <a:gd name="T12" fmla="*/ 11 w 76"/>
                <a:gd name="T13" fmla="*/ 64 h 239"/>
                <a:gd name="T14" fmla="*/ 25 w 76"/>
                <a:gd name="T15" fmla="*/ 64 h 239"/>
                <a:gd name="T16" fmla="*/ 32 w 76"/>
                <a:gd name="T17" fmla="*/ 64 h 239"/>
                <a:gd name="T18" fmla="*/ 39 w 76"/>
                <a:gd name="T19" fmla="*/ 64 h 239"/>
                <a:gd name="T20" fmla="*/ 47 w 76"/>
                <a:gd name="T21" fmla="*/ 64 h 239"/>
                <a:gd name="T22" fmla="*/ 54 w 76"/>
                <a:gd name="T23" fmla="*/ 64 h 239"/>
                <a:gd name="T24" fmla="*/ 61 w 76"/>
                <a:gd name="T25" fmla="*/ 64 h 239"/>
                <a:gd name="T26" fmla="*/ 68 w 76"/>
                <a:gd name="T27" fmla="*/ 64 h 239"/>
                <a:gd name="T28" fmla="*/ 11 w 76"/>
                <a:gd name="T29" fmla="*/ 79 h 239"/>
                <a:gd name="T30" fmla="*/ 25 w 76"/>
                <a:gd name="T31" fmla="*/ 79 h 239"/>
                <a:gd name="T32" fmla="*/ 32 w 76"/>
                <a:gd name="T33" fmla="*/ 79 h 239"/>
                <a:gd name="T34" fmla="*/ 39 w 76"/>
                <a:gd name="T35" fmla="*/ 79 h 239"/>
                <a:gd name="T36" fmla="*/ 47 w 76"/>
                <a:gd name="T37" fmla="*/ 79 h 239"/>
                <a:gd name="T38" fmla="*/ 54 w 76"/>
                <a:gd name="T39" fmla="*/ 79 h 239"/>
                <a:gd name="T40" fmla="*/ 61 w 76"/>
                <a:gd name="T41" fmla="*/ 79 h 239"/>
                <a:gd name="T42" fmla="*/ 68 w 76"/>
                <a:gd name="T43" fmla="*/ 79 h 239"/>
                <a:gd name="T44" fmla="*/ 52 w 76"/>
                <a:gd name="T45" fmla="*/ 107 h 239"/>
                <a:gd name="T46" fmla="*/ 21 w 76"/>
                <a:gd name="T47" fmla="*/ 107 h 239"/>
                <a:gd name="T48" fmla="*/ 21 w 76"/>
                <a:gd name="T49" fmla="*/ 101 h 239"/>
                <a:gd name="T50" fmla="*/ 68 w 76"/>
                <a:gd name="T51" fmla="*/ 101 h 239"/>
                <a:gd name="T52" fmla="*/ 21 w 76"/>
                <a:gd name="T53" fmla="*/ 112 h 239"/>
                <a:gd name="T54" fmla="*/ 21 w 76"/>
                <a:gd name="T55" fmla="*/ 118 h 239"/>
                <a:gd name="T56" fmla="*/ 21 w 76"/>
                <a:gd name="T57" fmla="*/ 129 h 239"/>
                <a:gd name="T58" fmla="*/ 21 w 76"/>
                <a:gd name="T59" fmla="*/ 134 h 239"/>
                <a:gd name="T60" fmla="*/ 21 w 76"/>
                <a:gd name="T61" fmla="*/ 140 h 239"/>
                <a:gd name="T62" fmla="*/ 21 w 76"/>
                <a:gd name="T63" fmla="*/ 145 h 239"/>
                <a:gd name="T64" fmla="*/ 21 w 76"/>
                <a:gd name="T65" fmla="*/ 151 h 239"/>
                <a:gd name="T66" fmla="*/ 21 w 76"/>
                <a:gd name="T67" fmla="*/ 167 h 239"/>
                <a:gd name="T68" fmla="*/ 68 w 76"/>
                <a:gd name="T69" fmla="*/ 167 h 239"/>
                <a:gd name="T70" fmla="*/ 52 w 76"/>
                <a:gd name="T71" fmla="*/ 167 h 239"/>
                <a:gd name="T72" fmla="*/ 37 w 76"/>
                <a:gd name="T73" fmla="*/ 167 h 239"/>
                <a:gd name="T74" fmla="*/ 52 w 76"/>
                <a:gd name="T75" fmla="*/ 162 h 239"/>
                <a:gd name="T76" fmla="*/ 37 w 76"/>
                <a:gd name="T77" fmla="*/ 162 h 239"/>
                <a:gd name="T78" fmla="*/ 68 w 76"/>
                <a:gd name="T79" fmla="*/ 156 h 239"/>
                <a:gd name="T80" fmla="*/ 52 w 76"/>
                <a:gd name="T81" fmla="*/ 156 h 239"/>
                <a:gd name="T82" fmla="*/ 37 w 76"/>
                <a:gd name="T83" fmla="*/ 156 h 239"/>
                <a:gd name="T84" fmla="*/ 52 w 76"/>
                <a:gd name="T85" fmla="*/ 151 h 239"/>
                <a:gd name="T86" fmla="*/ 37 w 76"/>
                <a:gd name="T87" fmla="*/ 151 h 239"/>
                <a:gd name="T88" fmla="*/ 68 w 76"/>
                <a:gd name="T89" fmla="*/ 145 h 239"/>
                <a:gd name="T90" fmla="*/ 52 w 76"/>
                <a:gd name="T91" fmla="*/ 145 h 239"/>
                <a:gd name="T92" fmla="*/ 37 w 76"/>
                <a:gd name="T93" fmla="*/ 145 h 239"/>
                <a:gd name="T94" fmla="*/ 68 w 76"/>
                <a:gd name="T95" fmla="*/ 140 h 239"/>
                <a:gd name="T96" fmla="*/ 37 w 76"/>
                <a:gd name="T97" fmla="*/ 140 h 239"/>
                <a:gd name="T98" fmla="*/ 52 w 76"/>
                <a:gd name="T99" fmla="*/ 134 h 239"/>
                <a:gd name="T100" fmla="*/ 37 w 76"/>
                <a:gd name="T101" fmla="*/ 134 h 239"/>
                <a:gd name="T102" fmla="*/ 68 w 76"/>
                <a:gd name="T103" fmla="*/ 129 h 239"/>
                <a:gd name="T104" fmla="*/ 52 w 76"/>
                <a:gd name="T105" fmla="*/ 129 h 239"/>
                <a:gd name="T106" fmla="*/ 37 w 76"/>
                <a:gd name="T107" fmla="*/ 129 h 239"/>
                <a:gd name="T108" fmla="*/ 68 w 76"/>
                <a:gd name="T109" fmla="*/ 123 h 239"/>
                <a:gd name="T110" fmla="*/ 52 w 76"/>
                <a:gd name="T111" fmla="*/ 123 h 239"/>
                <a:gd name="T112" fmla="*/ 68 w 76"/>
                <a:gd name="T113" fmla="*/ 118 h 239"/>
                <a:gd name="T114" fmla="*/ 37 w 76"/>
                <a:gd name="T115" fmla="*/ 118 h 239"/>
                <a:gd name="T116" fmla="*/ 68 w 76"/>
                <a:gd name="T117" fmla="*/ 112 h 239"/>
                <a:gd name="T118" fmla="*/ 52 w 76"/>
                <a:gd name="T119" fmla="*/ 112 h 239"/>
                <a:gd name="T120" fmla="*/ 37 w 76"/>
                <a:gd name="T121" fmla="*/ 112 h 239"/>
                <a:gd name="T122" fmla="*/ 68 w 76"/>
                <a:gd name="T123" fmla="*/ 107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 h="239">
                  <a:moveTo>
                    <a:pt x="73" y="239"/>
                  </a:moveTo>
                  <a:cubicBezTo>
                    <a:pt x="3" y="239"/>
                    <a:pt x="3" y="239"/>
                    <a:pt x="3" y="239"/>
                  </a:cubicBezTo>
                  <a:cubicBezTo>
                    <a:pt x="3" y="96"/>
                    <a:pt x="3" y="96"/>
                    <a:pt x="3" y="96"/>
                  </a:cubicBezTo>
                  <a:cubicBezTo>
                    <a:pt x="0" y="96"/>
                    <a:pt x="0" y="96"/>
                    <a:pt x="0" y="96"/>
                  </a:cubicBezTo>
                  <a:cubicBezTo>
                    <a:pt x="0" y="79"/>
                    <a:pt x="0" y="79"/>
                    <a:pt x="0" y="79"/>
                  </a:cubicBezTo>
                  <a:cubicBezTo>
                    <a:pt x="3" y="79"/>
                    <a:pt x="3" y="79"/>
                    <a:pt x="3" y="79"/>
                  </a:cubicBezTo>
                  <a:cubicBezTo>
                    <a:pt x="3" y="49"/>
                    <a:pt x="3" y="49"/>
                    <a:pt x="3" y="49"/>
                  </a:cubicBezTo>
                  <a:cubicBezTo>
                    <a:pt x="6" y="48"/>
                    <a:pt x="9" y="47"/>
                    <a:pt x="12" y="46"/>
                  </a:cubicBezTo>
                  <a:cubicBezTo>
                    <a:pt x="12" y="28"/>
                    <a:pt x="12" y="28"/>
                    <a:pt x="12" y="28"/>
                  </a:cubicBezTo>
                  <a:cubicBezTo>
                    <a:pt x="8" y="28"/>
                    <a:pt x="8" y="28"/>
                    <a:pt x="8" y="28"/>
                  </a:cubicBezTo>
                  <a:cubicBezTo>
                    <a:pt x="23" y="14"/>
                    <a:pt x="23" y="14"/>
                    <a:pt x="23" y="14"/>
                  </a:cubicBezTo>
                  <a:cubicBezTo>
                    <a:pt x="39" y="0"/>
                    <a:pt x="39" y="0"/>
                    <a:pt x="39" y="0"/>
                  </a:cubicBezTo>
                  <a:cubicBezTo>
                    <a:pt x="54" y="14"/>
                    <a:pt x="54" y="14"/>
                    <a:pt x="54" y="14"/>
                  </a:cubicBezTo>
                  <a:cubicBezTo>
                    <a:pt x="70" y="28"/>
                    <a:pt x="70" y="28"/>
                    <a:pt x="70" y="28"/>
                  </a:cubicBezTo>
                  <a:cubicBezTo>
                    <a:pt x="66" y="28"/>
                    <a:pt x="66" y="28"/>
                    <a:pt x="66" y="28"/>
                  </a:cubicBezTo>
                  <a:cubicBezTo>
                    <a:pt x="66" y="46"/>
                    <a:pt x="66" y="46"/>
                    <a:pt x="66" y="46"/>
                  </a:cubicBezTo>
                  <a:cubicBezTo>
                    <a:pt x="68" y="47"/>
                    <a:pt x="71" y="48"/>
                    <a:pt x="73" y="49"/>
                  </a:cubicBezTo>
                  <a:cubicBezTo>
                    <a:pt x="73" y="79"/>
                    <a:pt x="73" y="79"/>
                    <a:pt x="73" y="79"/>
                  </a:cubicBezTo>
                  <a:cubicBezTo>
                    <a:pt x="76" y="79"/>
                    <a:pt x="76" y="79"/>
                    <a:pt x="76" y="79"/>
                  </a:cubicBezTo>
                  <a:cubicBezTo>
                    <a:pt x="76" y="96"/>
                    <a:pt x="76" y="96"/>
                    <a:pt x="76" y="96"/>
                  </a:cubicBezTo>
                  <a:cubicBezTo>
                    <a:pt x="73" y="96"/>
                    <a:pt x="73" y="96"/>
                    <a:pt x="73" y="96"/>
                  </a:cubicBezTo>
                  <a:cubicBezTo>
                    <a:pt x="73" y="239"/>
                    <a:pt x="73" y="239"/>
                    <a:pt x="73" y="239"/>
                  </a:cubicBezTo>
                  <a:close/>
                  <a:moveTo>
                    <a:pt x="15" y="71"/>
                  </a:moveTo>
                  <a:cubicBezTo>
                    <a:pt x="15" y="74"/>
                    <a:pt x="15" y="76"/>
                    <a:pt x="15" y="79"/>
                  </a:cubicBezTo>
                  <a:cubicBezTo>
                    <a:pt x="16" y="79"/>
                    <a:pt x="17" y="79"/>
                    <a:pt x="18" y="79"/>
                  </a:cubicBezTo>
                  <a:cubicBezTo>
                    <a:pt x="18" y="76"/>
                    <a:pt x="18" y="74"/>
                    <a:pt x="18" y="71"/>
                  </a:cubicBezTo>
                  <a:cubicBezTo>
                    <a:pt x="17" y="71"/>
                    <a:pt x="16" y="71"/>
                    <a:pt x="15" y="71"/>
                  </a:cubicBezTo>
                  <a:close/>
                  <a:moveTo>
                    <a:pt x="15" y="57"/>
                  </a:moveTo>
                  <a:cubicBezTo>
                    <a:pt x="15" y="59"/>
                    <a:pt x="15" y="62"/>
                    <a:pt x="15" y="64"/>
                  </a:cubicBezTo>
                  <a:cubicBezTo>
                    <a:pt x="16" y="64"/>
                    <a:pt x="17" y="64"/>
                    <a:pt x="18" y="64"/>
                  </a:cubicBezTo>
                  <a:cubicBezTo>
                    <a:pt x="18" y="62"/>
                    <a:pt x="18" y="59"/>
                    <a:pt x="18" y="57"/>
                  </a:cubicBezTo>
                  <a:cubicBezTo>
                    <a:pt x="17" y="57"/>
                    <a:pt x="16" y="57"/>
                    <a:pt x="15" y="57"/>
                  </a:cubicBezTo>
                  <a:close/>
                  <a:moveTo>
                    <a:pt x="7" y="57"/>
                  </a:moveTo>
                  <a:cubicBezTo>
                    <a:pt x="7" y="64"/>
                    <a:pt x="7" y="64"/>
                    <a:pt x="7" y="64"/>
                  </a:cubicBezTo>
                  <a:cubicBezTo>
                    <a:pt x="11" y="64"/>
                    <a:pt x="11" y="64"/>
                    <a:pt x="11" y="64"/>
                  </a:cubicBezTo>
                  <a:cubicBezTo>
                    <a:pt x="11" y="57"/>
                    <a:pt x="11" y="57"/>
                    <a:pt x="11" y="57"/>
                  </a:cubicBezTo>
                  <a:cubicBezTo>
                    <a:pt x="7" y="57"/>
                    <a:pt x="7" y="57"/>
                    <a:pt x="7" y="57"/>
                  </a:cubicBezTo>
                  <a:close/>
                  <a:moveTo>
                    <a:pt x="22" y="57"/>
                  </a:moveTo>
                  <a:cubicBezTo>
                    <a:pt x="22" y="59"/>
                    <a:pt x="22" y="62"/>
                    <a:pt x="22" y="64"/>
                  </a:cubicBezTo>
                  <a:cubicBezTo>
                    <a:pt x="23" y="64"/>
                    <a:pt x="24" y="64"/>
                    <a:pt x="25" y="64"/>
                  </a:cubicBezTo>
                  <a:cubicBezTo>
                    <a:pt x="25" y="62"/>
                    <a:pt x="25" y="59"/>
                    <a:pt x="25" y="57"/>
                  </a:cubicBezTo>
                  <a:cubicBezTo>
                    <a:pt x="24" y="57"/>
                    <a:pt x="23" y="57"/>
                    <a:pt x="22" y="57"/>
                  </a:cubicBezTo>
                  <a:close/>
                  <a:moveTo>
                    <a:pt x="29" y="57"/>
                  </a:moveTo>
                  <a:cubicBezTo>
                    <a:pt x="29" y="59"/>
                    <a:pt x="29" y="62"/>
                    <a:pt x="29" y="64"/>
                  </a:cubicBezTo>
                  <a:cubicBezTo>
                    <a:pt x="30" y="64"/>
                    <a:pt x="31" y="64"/>
                    <a:pt x="32" y="64"/>
                  </a:cubicBezTo>
                  <a:cubicBezTo>
                    <a:pt x="32" y="62"/>
                    <a:pt x="32" y="59"/>
                    <a:pt x="32" y="57"/>
                  </a:cubicBezTo>
                  <a:cubicBezTo>
                    <a:pt x="31" y="57"/>
                    <a:pt x="30" y="57"/>
                    <a:pt x="29" y="57"/>
                  </a:cubicBezTo>
                  <a:close/>
                  <a:moveTo>
                    <a:pt x="36" y="57"/>
                  </a:moveTo>
                  <a:cubicBezTo>
                    <a:pt x="36" y="59"/>
                    <a:pt x="36" y="62"/>
                    <a:pt x="36" y="64"/>
                  </a:cubicBezTo>
                  <a:cubicBezTo>
                    <a:pt x="37" y="64"/>
                    <a:pt x="38" y="64"/>
                    <a:pt x="39" y="64"/>
                  </a:cubicBezTo>
                  <a:cubicBezTo>
                    <a:pt x="39" y="62"/>
                    <a:pt x="39" y="59"/>
                    <a:pt x="39" y="57"/>
                  </a:cubicBezTo>
                  <a:cubicBezTo>
                    <a:pt x="38" y="57"/>
                    <a:pt x="37" y="57"/>
                    <a:pt x="36" y="57"/>
                  </a:cubicBezTo>
                  <a:close/>
                  <a:moveTo>
                    <a:pt x="43" y="57"/>
                  </a:moveTo>
                  <a:cubicBezTo>
                    <a:pt x="43" y="59"/>
                    <a:pt x="43" y="62"/>
                    <a:pt x="43" y="64"/>
                  </a:cubicBezTo>
                  <a:cubicBezTo>
                    <a:pt x="45" y="64"/>
                    <a:pt x="46" y="64"/>
                    <a:pt x="47" y="64"/>
                  </a:cubicBezTo>
                  <a:cubicBezTo>
                    <a:pt x="47" y="62"/>
                    <a:pt x="47" y="59"/>
                    <a:pt x="47" y="57"/>
                  </a:cubicBezTo>
                  <a:cubicBezTo>
                    <a:pt x="46" y="57"/>
                    <a:pt x="45" y="57"/>
                    <a:pt x="43" y="57"/>
                  </a:cubicBezTo>
                  <a:close/>
                  <a:moveTo>
                    <a:pt x="51" y="57"/>
                  </a:moveTo>
                  <a:cubicBezTo>
                    <a:pt x="51" y="59"/>
                    <a:pt x="51" y="62"/>
                    <a:pt x="51" y="64"/>
                  </a:cubicBezTo>
                  <a:cubicBezTo>
                    <a:pt x="52" y="64"/>
                    <a:pt x="53" y="64"/>
                    <a:pt x="54" y="64"/>
                  </a:cubicBezTo>
                  <a:cubicBezTo>
                    <a:pt x="54" y="62"/>
                    <a:pt x="54" y="59"/>
                    <a:pt x="54" y="57"/>
                  </a:cubicBezTo>
                  <a:cubicBezTo>
                    <a:pt x="53" y="57"/>
                    <a:pt x="52" y="57"/>
                    <a:pt x="51" y="57"/>
                  </a:cubicBezTo>
                  <a:close/>
                  <a:moveTo>
                    <a:pt x="58" y="57"/>
                  </a:moveTo>
                  <a:cubicBezTo>
                    <a:pt x="58" y="59"/>
                    <a:pt x="58" y="62"/>
                    <a:pt x="58" y="64"/>
                  </a:cubicBezTo>
                  <a:cubicBezTo>
                    <a:pt x="59" y="64"/>
                    <a:pt x="60" y="64"/>
                    <a:pt x="61" y="64"/>
                  </a:cubicBezTo>
                  <a:cubicBezTo>
                    <a:pt x="61" y="62"/>
                    <a:pt x="61" y="59"/>
                    <a:pt x="61" y="57"/>
                  </a:cubicBezTo>
                  <a:cubicBezTo>
                    <a:pt x="60" y="57"/>
                    <a:pt x="59" y="57"/>
                    <a:pt x="58" y="57"/>
                  </a:cubicBezTo>
                  <a:close/>
                  <a:moveTo>
                    <a:pt x="65" y="57"/>
                  </a:moveTo>
                  <a:cubicBezTo>
                    <a:pt x="65" y="64"/>
                    <a:pt x="65" y="64"/>
                    <a:pt x="65" y="64"/>
                  </a:cubicBezTo>
                  <a:cubicBezTo>
                    <a:pt x="68" y="64"/>
                    <a:pt x="68" y="64"/>
                    <a:pt x="68" y="64"/>
                  </a:cubicBezTo>
                  <a:cubicBezTo>
                    <a:pt x="68" y="57"/>
                    <a:pt x="68" y="57"/>
                    <a:pt x="68" y="57"/>
                  </a:cubicBezTo>
                  <a:cubicBezTo>
                    <a:pt x="65" y="57"/>
                    <a:pt x="65" y="57"/>
                    <a:pt x="65" y="57"/>
                  </a:cubicBezTo>
                  <a:close/>
                  <a:moveTo>
                    <a:pt x="7" y="71"/>
                  </a:moveTo>
                  <a:cubicBezTo>
                    <a:pt x="7" y="79"/>
                    <a:pt x="7" y="79"/>
                    <a:pt x="7" y="79"/>
                  </a:cubicBezTo>
                  <a:cubicBezTo>
                    <a:pt x="11" y="79"/>
                    <a:pt x="11" y="79"/>
                    <a:pt x="11" y="79"/>
                  </a:cubicBezTo>
                  <a:cubicBezTo>
                    <a:pt x="11" y="71"/>
                    <a:pt x="11" y="71"/>
                    <a:pt x="11" y="71"/>
                  </a:cubicBezTo>
                  <a:cubicBezTo>
                    <a:pt x="7" y="71"/>
                    <a:pt x="7" y="71"/>
                    <a:pt x="7" y="71"/>
                  </a:cubicBezTo>
                  <a:close/>
                  <a:moveTo>
                    <a:pt x="22" y="71"/>
                  </a:moveTo>
                  <a:cubicBezTo>
                    <a:pt x="22" y="74"/>
                    <a:pt x="22" y="76"/>
                    <a:pt x="22" y="79"/>
                  </a:cubicBezTo>
                  <a:cubicBezTo>
                    <a:pt x="23" y="79"/>
                    <a:pt x="24" y="79"/>
                    <a:pt x="25" y="79"/>
                  </a:cubicBezTo>
                  <a:cubicBezTo>
                    <a:pt x="25" y="76"/>
                    <a:pt x="25" y="74"/>
                    <a:pt x="25" y="71"/>
                  </a:cubicBezTo>
                  <a:cubicBezTo>
                    <a:pt x="24" y="71"/>
                    <a:pt x="23" y="71"/>
                    <a:pt x="22" y="71"/>
                  </a:cubicBezTo>
                  <a:close/>
                  <a:moveTo>
                    <a:pt x="29" y="71"/>
                  </a:moveTo>
                  <a:cubicBezTo>
                    <a:pt x="29" y="74"/>
                    <a:pt x="29" y="76"/>
                    <a:pt x="29" y="79"/>
                  </a:cubicBezTo>
                  <a:cubicBezTo>
                    <a:pt x="30" y="79"/>
                    <a:pt x="31" y="79"/>
                    <a:pt x="32" y="79"/>
                  </a:cubicBezTo>
                  <a:cubicBezTo>
                    <a:pt x="32" y="76"/>
                    <a:pt x="32" y="74"/>
                    <a:pt x="32" y="71"/>
                  </a:cubicBezTo>
                  <a:cubicBezTo>
                    <a:pt x="31" y="71"/>
                    <a:pt x="30" y="71"/>
                    <a:pt x="29" y="71"/>
                  </a:cubicBezTo>
                  <a:close/>
                  <a:moveTo>
                    <a:pt x="36" y="71"/>
                  </a:moveTo>
                  <a:cubicBezTo>
                    <a:pt x="36" y="74"/>
                    <a:pt x="36" y="76"/>
                    <a:pt x="36" y="79"/>
                  </a:cubicBezTo>
                  <a:cubicBezTo>
                    <a:pt x="37" y="79"/>
                    <a:pt x="38" y="79"/>
                    <a:pt x="39" y="79"/>
                  </a:cubicBezTo>
                  <a:cubicBezTo>
                    <a:pt x="39" y="76"/>
                    <a:pt x="39" y="74"/>
                    <a:pt x="39" y="71"/>
                  </a:cubicBezTo>
                  <a:cubicBezTo>
                    <a:pt x="38" y="71"/>
                    <a:pt x="37" y="71"/>
                    <a:pt x="36" y="71"/>
                  </a:cubicBezTo>
                  <a:close/>
                  <a:moveTo>
                    <a:pt x="43" y="71"/>
                  </a:moveTo>
                  <a:cubicBezTo>
                    <a:pt x="43" y="74"/>
                    <a:pt x="43" y="76"/>
                    <a:pt x="43" y="79"/>
                  </a:cubicBezTo>
                  <a:cubicBezTo>
                    <a:pt x="45" y="79"/>
                    <a:pt x="46" y="79"/>
                    <a:pt x="47" y="79"/>
                  </a:cubicBezTo>
                  <a:cubicBezTo>
                    <a:pt x="47" y="76"/>
                    <a:pt x="47" y="74"/>
                    <a:pt x="47" y="71"/>
                  </a:cubicBezTo>
                  <a:cubicBezTo>
                    <a:pt x="46" y="71"/>
                    <a:pt x="45" y="71"/>
                    <a:pt x="43" y="71"/>
                  </a:cubicBezTo>
                  <a:close/>
                  <a:moveTo>
                    <a:pt x="51" y="71"/>
                  </a:moveTo>
                  <a:cubicBezTo>
                    <a:pt x="51" y="74"/>
                    <a:pt x="51" y="76"/>
                    <a:pt x="51" y="79"/>
                  </a:cubicBezTo>
                  <a:cubicBezTo>
                    <a:pt x="52" y="79"/>
                    <a:pt x="53" y="79"/>
                    <a:pt x="54" y="79"/>
                  </a:cubicBezTo>
                  <a:cubicBezTo>
                    <a:pt x="54" y="76"/>
                    <a:pt x="54" y="74"/>
                    <a:pt x="54" y="71"/>
                  </a:cubicBezTo>
                  <a:cubicBezTo>
                    <a:pt x="53" y="71"/>
                    <a:pt x="52" y="71"/>
                    <a:pt x="51" y="71"/>
                  </a:cubicBezTo>
                  <a:close/>
                  <a:moveTo>
                    <a:pt x="58" y="71"/>
                  </a:moveTo>
                  <a:cubicBezTo>
                    <a:pt x="58" y="74"/>
                    <a:pt x="58" y="76"/>
                    <a:pt x="58" y="79"/>
                  </a:cubicBezTo>
                  <a:cubicBezTo>
                    <a:pt x="59" y="79"/>
                    <a:pt x="60" y="79"/>
                    <a:pt x="61" y="79"/>
                  </a:cubicBezTo>
                  <a:cubicBezTo>
                    <a:pt x="61" y="76"/>
                    <a:pt x="61" y="74"/>
                    <a:pt x="61" y="71"/>
                  </a:cubicBezTo>
                  <a:cubicBezTo>
                    <a:pt x="60" y="71"/>
                    <a:pt x="59" y="71"/>
                    <a:pt x="58" y="71"/>
                  </a:cubicBezTo>
                  <a:close/>
                  <a:moveTo>
                    <a:pt x="65" y="71"/>
                  </a:moveTo>
                  <a:cubicBezTo>
                    <a:pt x="65" y="79"/>
                    <a:pt x="65" y="79"/>
                    <a:pt x="65" y="79"/>
                  </a:cubicBezTo>
                  <a:cubicBezTo>
                    <a:pt x="68" y="79"/>
                    <a:pt x="68" y="79"/>
                    <a:pt x="68" y="79"/>
                  </a:cubicBezTo>
                  <a:cubicBezTo>
                    <a:pt x="68" y="71"/>
                    <a:pt x="68" y="71"/>
                    <a:pt x="68" y="71"/>
                  </a:cubicBezTo>
                  <a:cubicBezTo>
                    <a:pt x="65" y="71"/>
                    <a:pt x="65" y="71"/>
                    <a:pt x="65" y="71"/>
                  </a:cubicBezTo>
                  <a:close/>
                  <a:moveTo>
                    <a:pt x="40" y="105"/>
                  </a:moveTo>
                  <a:cubicBezTo>
                    <a:pt x="40" y="105"/>
                    <a:pt x="40" y="106"/>
                    <a:pt x="40" y="107"/>
                  </a:cubicBezTo>
                  <a:cubicBezTo>
                    <a:pt x="44" y="107"/>
                    <a:pt x="48" y="107"/>
                    <a:pt x="52" y="107"/>
                  </a:cubicBezTo>
                  <a:cubicBezTo>
                    <a:pt x="52" y="106"/>
                    <a:pt x="52" y="105"/>
                    <a:pt x="52" y="105"/>
                  </a:cubicBezTo>
                  <a:cubicBezTo>
                    <a:pt x="48" y="105"/>
                    <a:pt x="44" y="105"/>
                    <a:pt x="40" y="105"/>
                  </a:cubicBezTo>
                  <a:close/>
                  <a:moveTo>
                    <a:pt x="9" y="105"/>
                  </a:moveTo>
                  <a:cubicBezTo>
                    <a:pt x="9" y="105"/>
                    <a:pt x="9" y="106"/>
                    <a:pt x="9" y="107"/>
                  </a:cubicBezTo>
                  <a:cubicBezTo>
                    <a:pt x="13" y="107"/>
                    <a:pt x="17" y="107"/>
                    <a:pt x="21" y="107"/>
                  </a:cubicBezTo>
                  <a:cubicBezTo>
                    <a:pt x="21" y="106"/>
                    <a:pt x="21" y="105"/>
                    <a:pt x="21" y="105"/>
                  </a:cubicBezTo>
                  <a:cubicBezTo>
                    <a:pt x="17" y="105"/>
                    <a:pt x="13" y="105"/>
                    <a:pt x="9" y="105"/>
                  </a:cubicBezTo>
                  <a:close/>
                  <a:moveTo>
                    <a:pt x="9" y="99"/>
                  </a:moveTo>
                  <a:cubicBezTo>
                    <a:pt x="9" y="101"/>
                    <a:pt x="9" y="101"/>
                    <a:pt x="9" y="101"/>
                  </a:cubicBezTo>
                  <a:cubicBezTo>
                    <a:pt x="21" y="101"/>
                    <a:pt x="21" y="101"/>
                    <a:pt x="21" y="101"/>
                  </a:cubicBezTo>
                  <a:cubicBezTo>
                    <a:pt x="21" y="99"/>
                    <a:pt x="21" y="99"/>
                    <a:pt x="21" y="99"/>
                  </a:cubicBezTo>
                  <a:cubicBezTo>
                    <a:pt x="9" y="99"/>
                    <a:pt x="9" y="99"/>
                    <a:pt x="9" y="99"/>
                  </a:cubicBezTo>
                  <a:close/>
                  <a:moveTo>
                    <a:pt x="56" y="99"/>
                  </a:moveTo>
                  <a:cubicBezTo>
                    <a:pt x="56" y="101"/>
                    <a:pt x="56" y="101"/>
                    <a:pt x="56" y="101"/>
                  </a:cubicBezTo>
                  <a:cubicBezTo>
                    <a:pt x="68" y="101"/>
                    <a:pt x="68" y="101"/>
                    <a:pt x="68" y="101"/>
                  </a:cubicBezTo>
                  <a:cubicBezTo>
                    <a:pt x="68" y="99"/>
                    <a:pt x="68" y="99"/>
                    <a:pt x="68" y="99"/>
                  </a:cubicBezTo>
                  <a:cubicBezTo>
                    <a:pt x="56" y="99"/>
                    <a:pt x="56" y="99"/>
                    <a:pt x="56" y="99"/>
                  </a:cubicBezTo>
                  <a:close/>
                  <a:moveTo>
                    <a:pt x="9" y="110"/>
                  </a:moveTo>
                  <a:cubicBezTo>
                    <a:pt x="9" y="111"/>
                    <a:pt x="9" y="112"/>
                    <a:pt x="9" y="112"/>
                  </a:cubicBezTo>
                  <a:cubicBezTo>
                    <a:pt x="13" y="112"/>
                    <a:pt x="17" y="112"/>
                    <a:pt x="21" y="112"/>
                  </a:cubicBezTo>
                  <a:cubicBezTo>
                    <a:pt x="21" y="112"/>
                    <a:pt x="21" y="111"/>
                    <a:pt x="21" y="110"/>
                  </a:cubicBezTo>
                  <a:cubicBezTo>
                    <a:pt x="17" y="110"/>
                    <a:pt x="13" y="110"/>
                    <a:pt x="9" y="110"/>
                  </a:cubicBezTo>
                  <a:close/>
                  <a:moveTo>
                    <a:pt x="9" y="116"/>
                  </a:moveTo>
                  <a:cubicBezTo>
                    <a:pt x="9" y="117"/>
                    <a:pt x="9" y="117"/>
                    <a:pt x="9" y="118"/>
                  </a:cubicBezTo>
                  <a:cubicBezTo>
                    <a:pt x="13" y="118"/>
                    <a:pt x="17" y="118"/>
                    <a:pt x="21" y="118"/>
                  </a:cubicBezTo>
                  <a:cubicBezTo>
                    <a:pt x="21" y="117"/>
                    <a:pt x="21" y="117"/>
                    <a:pt x="21" y="116"/>
                  </a:cubicBezTo>
                  <a:cubicBezTo>
                    <a:pt x="17" y="116"/>
                    <a:pt x="13" y="116"/>
                    <a:pt x="9" y="116"/>
                  </a:cubicBezTo>
                  <a:close/>
                  <a:moveTo>
                    <a:pt x="9" y="127"/>
                  </a:moveTo>
                  <a:cubicBezTo>
                    <a:pt x="9" y="128"/>
                    <a:pt x="9" y="128"/>
                    <a:pt x="9" y="129"/>
                  </a:cubicBezTo>
                  <a:cubicBezTo>
                    <a:pt x="13" y="129"/>
                    <a:pt x="17" y="129"/>
                    <a:pt x="21" y="129"/>
                  </a:cubicBezTo>
                  <a:cubicBezTo>
                    <a:pt x="21" y="128"/>
                    <a:pt x="21" y="128"/>
                    <a:pt x="21" y="127"/>
                  </a:cubicBezTo>
                  <a:cubicBezTo>
                    <a:pt x="17" y="127"/>
                    <a:pt x="13" y="127"/>
                    <a:pt x="9" y="127"/>
                  </a:cubicBezTo>
                  <a:close/>
                  <a:moveTo>
                    <a:pt x="9" y="132"/>
                  </a:moveTo>
                  <a:cubicBezTo>
                    <a:pt x="9" y="133"/>
                    <a:pt x="9" y="134"/>
                    <a:pt x="9" y="134"/>
                  </a:cubicBezTo>
                  <a:cubicBezTo>
                    <a:pt x="13" y="134"/>
                    <a:pt x="17" y="134"/>
                    <a:pt x="21" y="134"/>
                  </a:cubicBezTo>
                  <a:cubicBezTo>
                    <a:pt x="21" y="134"/>
                    <a:pt x="21" y="133"/>
                    <a:pt x="21" y="132"/>
                  </a:cubicBezTo>
                  <a:cubicBezTo>
                    <a:pt x="17" y="132"/>
                    <a:pt x="13" y="132"/>
                    <a:pt x="9" y="132"/>
                  </a:cubicBezTo>
                  <a:close/>
                  <a:moveTo>
                    <a:pt x="9" y="138"/>
                  </a:moveTo>
                  <a:cubicBezTo>
                    <a:pt x="9" y="139"/>
                    <a:pt x="9" y="139"/>
                    <a:pt x="9" y="140"/>
                  </a:cubicBezTo>
                  <a:cubicBezTo>
                    <a:pt x="13" y="140"/>
                    <a:pt x="17" y="140"/>
                    <a:pt x="21" y="140"/>
                  </a:cubicBezTo>
                  <a:cubicBezTo>
                    <a:pt x="21" y="139"/>
                    <a:pt x="21" y="139"/>
                    <a:pt x="21" y="138"/>
                  </a:cubicBezTo>
                  <a:cubicBezTo>
                    <a:pt x="17" y="138"/>
                    <a:pt x="13" y="138"/>
                    <a:pt x="9" y="138"/>
                  </a:cubicBezTo>
                  <a:close/>
                  <a:moveTo>
                    <a:pt x="9" y="143"/>
                  </a:moveTo>
                  <a:cubicBezTo>
                    <a:pt x="9" y="144"/>
                    <a:pt x="9" y="145"/>
                    <a:pt x="9" y="145"/>
                  </a:cubicBezTo>
                  <a:cubicBezTo>
                    <a:pt x="13" y="145"/>
                    <a:pt x="17" y="145"/>
                    <a:pt x="21" y="145"/>
                  </a:cubicBezTo>
                  <a:cubicBezTo>
                    <a:pt x="21" y="145"/>
                    <a:pt x="21" y="144"/>
                    <a:pt x="21" y="143"/>
                  </a:cubicBezTo>
                  <a:cubicBezTo>
                    <a:pt x="17" y="143"/>
                    <a:pt x="13" y="143"/>
                    <a:pt x="9" y="143"/>
                  </a:cubicBezTo>
                  <a:close/>
                  <a:moveTo>
                    <a:pt x="9" y="149"/>
                  </a:moveTo>
                  <a:cubicBezTo>
                    <a:pt x="9" y="150"/>
                    <a:pt x="9" y="150"/>
                    <a:pt x="9" y="151"/>
                  </a:cubicBezTo>
                  <a:cubicBezTo>
                    <a:pt x="13" y="151"/>
                    <a:pt x="17" y="151"/>
                    <a:pt x="21" y="151"/>
                  </a:cubicBezTo>
                  <a:cubicBezTo>
                    <a:pt x="21" y="150"/>
                    <a:pt x="21" y="150"/>
                    <a:pt x="21" y="149"/>
                  </a:cubicBezTo>
                  <a:cubicBezTo>
                    <a:pt x="17" y="149"/>
                    <a:pt x="13" y="149"/>
                    <a:pt x="9" y="149"/>
                  </a:cubicBezTo>
                  <a:close/>
                  <a:moveTo>
                    <a:pt x="9" y="165"/>
                  </a:moveTo>
                  <a:cubicBezTo>
                    <a:pt x="9" y="167"/>
                    <a:pt x="9" y="167"/>
                    <a:pt x="9" y="167"/>
                  </a:cubicBezTo>
                  <a:cubicBezTo>
                    <a:pt x="21" y="167"/>
                    <a:pt x="21" y="167"/>
                    <a:pt x="21" y="167"/>
                  </a:cubicBezTo>
                  <a:cubicBezTo>
                    <a:pt x="21" y="165"/>
                    <a:pt x="21" y="165"/>
                    <a:pt x="21" y="165"/>
                  </a:cubicBezTo>
                  <a:cubicBezTo>
                    <a:pt x="9" y="165"/>
                    <a:pt x="9" y="165"/>
                    <a:pt x="9" y="165"/>
                  </a:cubicBezTo>
                  <a:close/>
                  <a:moveTo>
                    <a:pt x="56" y="165"/>
                  </a:moveTo>
                  <a:cubicBezTo>
                    <a:pt x="56" y="167"/>
                    <a:pt x="56" y="167"/>
                    <a:pt x="56" y="167"/>
                  </a:cubicBezTo>
                  <a:cubicBezTo>
                    <a:pt x="68" y="167"/>
                    <a:pt x="68" y="167"/>
                    <a:pt x="68" y="167"/>
                  </a:cubicBezTo>
                  <a:cubicBezTo>
                    <a:pt x="68" y="165"/>
                    <a:pt x="68" y="165"/>
                    <a:pt x="68" y="165"/>
                  </a:cubicBezTo>
                  <a:cubicBezTo>
                    <a:pt x="56" y="165"/>
                    <a:pt x="56" y="165"/>
                    <a:pt x="56" y="165"/>
                  </a:cubicBezTo>
                  <a:close/>
                  <a:moveTo>
                    <a:pt x="40" y="165"/>
                  </a:moveTo>
                  <a:cubicBezTo>
                    <a:pt x="40" y="167"/>
                    <a:pt x="40" y="167"/>
                    <a:pt x="40" y="167"/>
                  </a:cubicBezTo>
                  <a:cubicBezTo>
                    <a:pt x="52" y="167"/>
                    <a:pt x="52" y="167"/>
                    <a:pt x="52" y="167"/>
                  </a:cubicBezTo>
                  <a:cubicBezTo>
                    <a:pt x="52" y="165"/>
                    <a:pt x="52" y="165"/>
                    <a:pt x="52" y="165"/>
                  </a:cubicBezTo>
                  <a:cubicBezTo>
                    <a:pt x="40" y="165"/>
                    <a:pt x="40" y="165"/>
                    <a:pt x="40" y="165"/>
                  </a:cubicBezTo>
                  <a:close/>
                  <a:moveTo>
                    <a:pt x="25" y="165"/>
                  </a:moveTo>
                  <a:cubicBezTo>
                    <a:pt x="25" y="167"/>
                    <a:pt x="25" y="167"/>
                    <a:pt x="25" y="167"/>
                  </a:cubicBezTo>
                  <a:cubicBezTo>
                    <a:pt x="37" y="167"/>
                    <a:pt x="37" y="167"/>
                    <a:pt x="37" y="167"/>
                  </a:cubicBezTo>
                  <a:cubicBezTo>
                    <a:pt x="37" y="165"/>
                    <a:pt x="37" y="165"/>
                    <a:pt x="37" y="165"/>
                  </a:cubicBezTo>
                  <a:cubicBezTo>
                    <a:pt x="25" y="165"/>
                    <a:pt x="25" y="165"/>
                    <a:pt x="25" y="165"/>
                  </a:cubicBezTo>
                  <a:close/>
                  <a:moveTo>
                    <a:pt x="40" y="160"/>
                  </a:moveTo>
                  <a:cubicBezTo>
                    <a:pt x="40" y="161"/>
                    <a:pt x="40" y="161"/>
                    <a:pt x="40" y="162"/>
                  </a:cubicBezTo>
                  <a:cubicBezTo>
                    <a:pt x="44" y="162"/>
                    <a:pt x="48" y="162"/>
                    <a:pt x="52" y="162"/>
                  </a:cubicBezTo>
                  <a:cubicBezTo>
                    <a:pt x="52" y="161"/>
                    <a:pt x="52" y="161"/>
                    <a:pt x="52" y="160"/>
                  </a:cubicBezTo>
                  <a:cubicBezTo>
                    <a:pt x="48" y="160"/>
                    <a:pt x="44" y="160"/>
                    <a:pt x="40" y="160"/>
                  </a:cubicBezTo>
                  <a:close/>
                  <a:moveTo>
                    <a:pt x="25" y="160"/>
                  </a:moveTo>
                  <a:cubicBezTo>
                    <a:pt x="25" y="161"/>
                    <a:pt x="25" y="161"/>
                    <a:pt x="25" y="162"/>
                  </a:cubicBezTo>
                  <a:cubicBezTo>
                    <a:pt x="29" y="162"/>
                    <a:pt x="33" y="162"/>
                    <a:pt x="37" y="162"/>
                  </a:cubicBezTo>
                  <a:cubicBezTo>
                    <a:pt x="37" y="161"/>
                    <a:pt x="37" y="161"/>
                    <a:pt x="37" y="160"/>
                  </a:cubicBezTo>
                  <a:cubicBezTo>
                    <a:pt x="33" y="160"/>
                    <a:pt x="29" y="160"/>
                    <a:pt x="25" y="160"/>
                  </a:cubicBezTo>
                  <a:close/>
                  <a:moveTo>
                    <a:pt x="56" y="154"/>
                  </a:moveTo>
                  <a:cubicBezTo>
                    <a:pt x="56" y="155"/>
                    <a:pt x="56" y="156"/>
                    <a:pt x="56" y="156"/>
                  </a:cubicBezTo>
                  <a:cubicBezTo>
                    <a:pt x="60" y="156"/>
                    <a:pt x="64" y="156"/>
                    <a:pt x="68" y="156"/>
                  </a:cubicBezTo>
                  <a:cubicBezTo>
                    <a:pt x="68" y="156"/>
                    <a:pt x="68" y="155"/>
                    <a:pt x="68" y="154"/>
                  </a:cubicBezTo>
                  <a:cubicBezTo>
                    <a:pt x="64" y="154"/>
                    <a:pt x="60" y="154"/>
                    <a:pt x="56" y="154"/>
                  </a:cubicBezTo>
                  <a:close/>
                  <a:moveTo>
                    <a:pt x="40" y="154"/>
                  </a:moveTo>
                  <a:cubicBezTo>
                    <a:pt x="40" y="155"/>
                    <a:pt x="40" y="156"/>
                    <a:pt x="40" y="156"/>
                  </a:cubicBezTo>
                  <a:cubicBezTo>
                    <a:pt x="44" y="156"/>
                    <a:pt x="48" y="156"/>
                    <a:pt x="52" y="156"/>
                  </a:cubicBezTo>
                  <a:cubicBezTo>
                    <a:pt x="52" y="156"/>
                    <a:pt x="52" y="155"/>
                    <a:pt x="52" y="154"/>
                  </a:cubicBezTo>
                  <a:cubicBezTo>
                    <a:pt x="48" y="154"/>
                    <a:pt x="44" y="154"/>
                    <a:pt x="40" y="154"/>
                  </a:cubicBezTo>
                  <a:close/>
                  <a:moveTo>
                    <a:pt x="25" y="154"/>
                  </a:moveTo>
                  <a:cubicBezTo>
                    <a:pt x="25" y="155"/>
                    <a:pt x="25" y="156"/>
                    <a:pt x="25" y="156"/>
                  </a:cubicBezTo>
                  <a:cubicBezTo>
                    <a:pt x="29" y="156"/>
                    <a:pt x="33" y="156"/>
                    <a:pt x="37" y="156"/>
                  </a:cubicBezTo>
                  <a:cubicBezTo>
                    <a:pt x="37" y="156"/>
                    <a:pt x="37" y="155"/>
                    <a:pt x="37" y="154"/>
                  </a:cubicBezTo>
                  <a:cubicBezTo>
                    <a:pt x="33" y="154"/>
                    <a:pt x="29" y="154"/>
                    <a:pt x="25" y="154"/>
                  </a:cubicBezTo>
                  <a:close/>
                  <a:moveTo>
                    <a:pt x="40" y="149"/>
                  </a:moveTo>
                  <a:cubicBezTo>
                    <a:pt x="40" y="150"/>
                    <a:pt x="40" y="150"/>
                    <a:pt x="40" y="151"/>
                  </a:cubicBezTo>
                  <a:cubicBezTo>
                    <a:pt x="44" y="151"/>
                    <a:pt x="48" y="151"/>
                    <a:pt x="52" y="151"/>
                  </a:cubicBezTo>
                  <a:cubicBezTo>
                    <a:pt x="52" y="150"/>
                    <a:pt x="52" y="150"/>
                    <a:pt x="52" y="149"/>
                  </a:cubicBezTo>
                  <a:cubicBezTo>
                    <a:pt x="48" y="149"/>
                    <a:pt x="44" y="149"/>
                    <a:pt x="40" y="149"/>
                  </a:cubicBezTo>
                  <a:close/>
                  <a:moveTo>
                    <a:pt x="25" y="149"/>
                  </a:moveTo>
                  <a:cubicBezTo>
                    <a:pt x="25" y="150"/>
                    <a:pt x="25" y="150"/>
                    <a:pt x="25" y="151"/>
                  </a:cubicBezTo>
                  <a:cubicBezTo>
                    <a:pt x="29" y="151"/>
                    <a:pt x="33" y="151"/>
                    <a:pt x="37" y="151"/>
                  </a:cubicBezTo>
                  <a:cubicBezTo>
                    <a:pt x="37" y="150"/>
                    <a:pt x="37" y="150"/>
                    <a:pt x="37" y="149"/>
                  </a:cubicBezTo>
                  <a:cubicBezTo>
                    <a:pt x="33" y="149"/>
                    <a:pt x="29" y="149"/>
                    <a:pt x="25" y="149"/>
                  </a:cubicBezTo>
                  <a:close/>
                  <a:moveTo>
                    <a:pt x="56" y="143"/>
                  </a:moveTo>
                  <a:cubicBezTo>
                    <a:pt x="56" y="144"/>
                    <a:pt x="56" y="145"/>
                    <a:pt x="56" y="145"/>
                  </a:cubicBezTo>
                  <a:cubicBezTo>
                    <a:pt x="60" y="145"/>
                    <a:pt x="64" y="145"/>
                    <a:pt x="68" y="145"/>
                  </a:cubicBezTo>
                  <a:cubicBezTo>
                    <a:pt x="68" y="145"/>
                    <a:pt x="68" y="144"/>
                    <a:pt x="68" y="143"/>
                  </a:cubicBezTo>
                  <a:cubicBezTo>
                    <a:pt x="64" y="143"/>
                    <a:pt x="60" y="143"/>
                    <a:pt x="56" y="143"/>
                  </a:cubicBezTo>
                  <a:close/>
                  <a:moveTo>
                    <a:pt x="40" y="143"/>
                  </a:moveTo>
                  <a:cubicBezTo>
                    <a:pt x="40" y="144"/>
                    <a:pt x="40" y="145"/>
                    <a:pt x="40" y="145"/>
                  </a:cubicBezTo>
                  <a:cubicBezTo>
                    <a:pt x="44" y="145"/>
                    <a:pt x="48" y="145"/>
                    <a:pt x="52" y="145"/>
                  </a:cubicBezTo>
                  <a:cubicBezTo>
                    <a:pt x="52" y="145"/>
                    <a:pt x="52" y="144"/>
                    <a:pt x="52" y="143"/>
                  </a:cubicBezTo>
                  <a:cubicBezTo>
                    <a:pt x="48" y="143"/>
                    <a:pt x="44" y="143"/>
                    <a:pt x="40" y="143"/>
                  </a:cubicBezTo>
                  <a:close/>
                  <a:moveTo>
                    <a:pt x="25" y="143"/>
                  </a:moveTo>
                  <a:cubicBezTo>
                    <a:pt x="25" y="144"/>
                    <a:pt x="25" y="145"/>
                    <a:pt x="25" y="145"/>
                  </a:cubicBezTo>
                  <a:cubicBezTo>
                    <a:pt x="29" y="145"/>
                    <a:pt x="33" y="145"/>
                    <a:pt x="37" y="145"/>
                  </a:cubicBezTo>
                  <a:cubicBezTo>
                    <a:pt x="37" y="145"/>
                    <a:pt x="37" y="144"/>
                    <a:pt x="37" y="143"/>
                  </a:cubicBezTo>
                  <a:cubicBezTo>
                    <a:pt x="33" y="143"/>
                    <a:pt x="29" y="143"/>
                    <a:pt x="25" y="143"/>
                  </a:cubicBezTo>
                  <a:close/>
                  <a:moveTo>
                    <a:pt x="56" y="138"/>
                  </a:moveTo>
                  <a:cubicBezTo>
                    <a:pt x="56" y="139"/>
                    <a:pt x="56" y="139"/>
                    <a:pt x="56" y="140"/>
                  </a:cubicBezTo>
                  <a:cubicBezTo>
                    <a:pt x="60" y="140"/>
                    <a:pt x="64" y="140"/>
                    <a:pt x="68" y="140"/>
                  </a:cubicBezTo>
                  <a:cubicBezTo>
                    <a:pt x="68" y="139"/>
                    <a:pt x="68" y="139"/>
                    <a:pt x="68" y="138"/>
                  </a:cubicBezTo>
                  <a:cubicBezTo>
                    <a:pt x="64" y="138"/>
                    <a:pt x="60" y="138"/>
                    <a:pt x="56" y="138"/>
                  </a:cubicBezTo>
                  <a:close/>
                  <a:moveTo>
                    <a:pt x="25" y="138"/>
                  </a:moveTo>
                  <a:cubicBezTo>
                    <a:pt x="25" y="139"/>
                    <a:pt x="25" y="139"/>
                    <a:pt x="25" y="140"/>
                  </a:cubicBezTo>
                  <a:cubicBezTo>
                    <a:pt x="29" y="140"/>
                    <a:pt x="33" y="140"/>
                    <a:pt x="37" y="140"/>
                  </a:cubicBezTo>
                  <a:cubicBezTo>
                    <a:pt x="37" y="139"/>
                    <a:pt x="37" y="139"/>
                    <a:pt x="37" y="138"/>
                  </a:cubicBezTo>
                  <a:cubicBezTo>
                    <a:pt x="33" y="138"/>
                    <a:pt x="29" y="138"/>
                    <a:pt x="25" y="138"/>
                  </a:cubicBezTo>
                  <a:close/>
                  <a:moveTo>
                    <a:pt x="40" y="132"/>
                  </a:moveTo>
                  <a:cubicBezTo>
                    <a:pt x="40" y="133"/>
                    <a:pt x="40" y="134"/>
                    <a:pt x="40" y="134"/>
                  </a:cubicBezTo>
                  <a:cubicBezTo>
                    <a:pt x="44" y="134"/>
                    <a:pt x="48" y="134"/>
                    <a:pt x="52" y="134"/>
                  </a:cubicBezTo>
                  <a:cubicBezTo>
                    <a:pt x="52" y="134"/>
                    <a:pt x="52" y="133"/>
                    <a:pt x="52" y="132"/>
                  </a:cubicBezTo>
                  <a:cubicBezTo>
                    <a:pt x="48" y="132"/>
                    <a:pt x="44" y="132"/>
                    <a:pt x="40" y="132"/>
                  </a:cubicBezTo>
                  <a:close/>
                  <a:moveTo>
                    <a:pt x="25" y="132"/>
                  </a:moveTo>
                  <a:cubicBezTo>
                    <a:pt x="25" y="133"/>
                    <a:pt x="25" y="134"/>
                    <a:pt x="25" y="134"/>
                  </a:cubicBezTo>
                  <a:cubicBezTo>
                    <a:pt x="29" y="134"/>
                    <a:pt x="33" y="134"/>
                    <a:pt x="37" y="134"/>
                  </a:cubicBezTo>
                  <a:cubicBezTo>
                    <a:pt x="37" y="134"/>
                    <a:pt x="37" y="133"/>
                    <a:pt x="37" y="132"/>
                  </a:cubicBezTo>
                  <a:cubicBezTo>
                    <a:pt x="33" y="132"/>
                    <a:pt x="29" y="132"/>
                    <a:pt x="25" y="132"/>
                  </a:cubicBezTo>
                  <a:close/>
                  <a:moveTo>
                    <a:pt x="56" y="127"/>
                  </a:moveTo>
                  <a:cubicBezTo>
                    <a:pt x="56" y="128"/>
                    <a:pt x="56" y="128"/>
                    <a:pt x="56" y="129"/>
                  </a:cubicBezTo>
                  <a:cubicBezTo>
                    <a:pt x="60" y="129"/>
                    <a:pt x="64" y="129"/>
                    <a:pt x="68" y="129"/>
                  </a:cubicBezTo>
                  <a:cubicBezTo>
                    <a:pt x="68" y="128"/>
                    <a:pt x="68" y="128"/>
                    <a:pt x="68" y="127"/>
                  </a:cubicBezTo>
                  <a:cubicBezTo>
                    <a:pt x="64" y="127"/>
                    <a:pt x="60" y="127"/>
                    <a:pt x="56" y="127"/>
                  </a:cubicBezTo>
                  <a:close/>
                  <a:moveTo>
                    <a:pt x="40" y="127"/>
                  </a:moveTo>
                  <a:cubicBezTo>
                    <a:pt x="40" y="128"/>
                    <a:pt x="40" y="128"/>
                    <a:pt x="40" y="129"/>
                  </a:cubicBezTo>
                  <a:cubicBezTo>
                    <a:pt x="44" y="129"/>
                    <a:pt x="48" y="129"/>
                    <a:pt x="52" y="129"/>
                  </a:cubicBezTo>
                  <a:cubicBezTo>
                    <a:pt x="52" y="128"/>
                    <a:pt x="52" y="128"/>
                    <a:pt x="52" y="127"/>
                  </a:cubicBezTo>
                  <a:cubicBezTo>
                    <a:pt x="48" y="127"/>
                    <a:pt x="44" y="127"/>
                    <a:pt x="40" y="127"/>
                  </a:cubicBezTo>
                  <a:close/>
                  <a:moveTo>
                    <a:pt x="25" y="127"/>
                  </a:moveTo>
                  <a:cubicBezTo>
                    <a:pt x="25" y="128"/>
                    <a:pt x="25" y="128"/>
                    <a:pt x="25" y="129"/>
                  </a:cubicBezTo>
                  <a:cubicBezTo>
                    <a:pt x="29" y="129"/>
                    <a:pt x="33" y="129"/>
                    <a:pt x="37" y="129"/>
                  </a:cubicBezTo>
                  <a:cubicBezTo>
                    <a:pt x="37" y="128"/>
                    <a:pt x="37" y="128"/>
                    <a:pt x="37" y="127"/>
                  </a:cubicBezTo>
                  <a:cubicBezTo>
                    <a:pt x="33" y="127"/>
                    <a:pt x="29" y="127"/>
                    <a:pt x="25" y="127"/>
                  </a:cubicBezTo>
                  <a:close/>
                  <a:moveTo>
                    <a:pt x="56" y="121"/>
                  </a:moveTo>
                  <a:cubicBezTo>
                    <a:pt x="56" y="122"/>
                    <a:pt x="56" y="123"/>
                    <a:pt x="56" y="123"/>
                  </a:cubicBezTo>
                  <a:cubicBezTo>
                    <a:pt x="60" y="123"/>
                    <a:pt x="64" y="123"/>
                    <a:pt x="68" y="123"/>
                  </a:cubicBezTo>
                  <a:cubicBezTo>
                    <a:pt x="68" y="123"/>
                    <a:pt x="68" y="122"/>
                    <a:pt x="68" y="121"/>
                  </a:cubicBezTo>
                  <a:cubicBezTo>
                    <a:pt x="64" y="121"/>
                    <a:pt x="60" y="121"/>
                    <a:pt x="56" y="121"/>
                  </a:cubicBezTo>
                  <a:close/>
                  <a:moveTo>
                    <a:pt x="40" y="121"/>
                  </a:moveTo>
                  <a:cubicBezTo>
                    <a:pt x="40" y="122"/>
                    <a:pt x="40" y="123"/>
                    <a:pt x="40" y="123"/>
                  </a:cubicBezTo>
                  <a:cubicBezTo>
                    <a:pt x="44" y="123"/>
                    <a:pt x="48" y="123"/>
                    <a:pt x="52" y="123"/>
                  </a:cubicBezTo>
                  <a:cubicBezTo>
                    <a:pt x="52" y="123"/>
                    <a:pt x="52" y="122"/>
                    <a:pt x="52" y="121"/>
                  </a:cubicBezTo>
                  <a:cubicBezTo>
                    <a:pt x="48" y="121"/>
                    <a:pt x="44" y="121"/>
                    <a:pt x="40" y="121"/>
                  </a:cubicBezTo>
                  <a:close/>
                  <a:moveTo>
                    <a:pt x="56" y="116"/>
                  </a:moveTo>
                  <a:cubicBezTo>
                    <a:pt x="56" y="117"/>
                    <a:pt x="56" y="117"/>
                    <a:pt x="56" y="118"/>
                  </a:cubicBezTo>
                  <a:cubicBezTo>
                    <a:pt x="60" y="118"/>
                    <a:pt x="64" y="118"/>
                    <a:pt x="68" y="118"/>
                  </a:cubicBezTo>
                  <a:cubicBezTo>
                    <a:pt x="68" y="117"/>
                    <a:pt x="68" y="117"/>
                    <a:pt x="68" y="116"/>
                  </a:cubicBezTo>
                  <a:cubicBezTo>
                    <a:pt x="64" y="116"/>
                    <a:pt x="60" y="116"/>
                    <a:pt x="56" y="116"/>
                  </a:cubicBezTo>
                  <a:close/>
                  <a:moveTo>
                    <a:pt x="25" y="116"/>
                  </a:moveTo>
                  <a:cubicBezTo>
                    <a:pt x="25" y="117"/>
                    <a:pt x="25" y="117"/>
                    <a:pt x="25" y="118"/>
                  </a:cubicBezTo>
                  <a:cubicBezTo>
                    <a:pt x="29" y="118"/>
                    <a:pt x="33" y="118"/>
                    <a:pt x="37" y="118"/>
                  </a:cubicBezTo>
                  <a:cubicBezTo>
                    <a:pt x="37" y="117"/>
                    <a:pt x="37" y="117"/>
                    <a:pt x="37" y="116"/>
                  </a:cubicBezTo>
                  <a:cubicBezTo>
                    <a:pt x="33" y="116"/>
                    <a:pt x="29" y="116"/>
                    <a:pt x="25" y="116"/>
                  </a:cubicBezTo>
                  <a:close/>
                  <a:moveTo>
                    <a:pt x="56" y="110"/>
                  </a:moveTo>
                  <a:cubicBezTo>
                    <a:pt x="56" y="111"/>
                    <a:pt x="56" y="112"/>
                    <a:pt x="56" y="112"/>
                  </a:cubicBezTo>
                  <a:cubicBezTo>
                    <a:pt x="60" y="112"/>
                    <a:pt x="64" y="112"/>
                    <a:pt x="68" y="112"/>
                  </a:cubicBezTo>
                  <a:cubicBezTo>
                    <a:pt x="68" y="112"/>
                    <a:pt x="68" y="111"/>
                    <a:pt x="68" y="110"/>
                  </a:cubicBezTo>
                  <a:cubicBezTo>
                    <a:pt x="64" y="110"/>
                    <a:pt x="60" y="110"/>
                    <a:pt x="56" y="110"/>
                  </a:cubicBezTo>
                  <a:close/>
                  <a:moveTo>
                    <a:pt x="40" y="110"/>
                  </a:moveTo>
                  <a:cubicBezTo>
                    <a:pt x="40" y="111"/>
                    <a:pt x="40" y="112"/>
                    <a:pt x="40" y="112"/>
                  </a:cubicBezTo>
                  <a:cubicBezTo>
                    <a:pt x="44" y="112"/>
                    <a:pt x="48" y="112"/>
                    <a:pt x="52" y="112"/>
                  </a:cubicBezTo>
                  <a:cubicBezTo>
                    <a:pt x="52" y="112"/>
                    <a:pt x="52" y="111"/>
                    <a:pt x="52" y="110"/>
                  </a:cubicBezTo>
                  <a:cubicBezTo>
                    <a:pt x="48" y="110"/>
                    <a:pt x="44" y="110"/>
                    <a:pt x="40" y="110"/>
                  </a:cubicBezTo>
                  <a:close/>
                  <a:moveTo>
                    <a:pt x="25" y="110"/>
                  </a:moveTo>
                  <a:cubicBezTo>
                    <a:pt x="25" y="111"/>
                    <a:pt x="25" y="112"/>
                    <a:pt x="25" y="112"/>
                  </a:cubicBezTo>
                  <a:cubicBezTo>
                    <a:pt x="29" y="112"/>
                    <a:pt x="33" y="112"/>
                    <a:pt x="37" y="112"/>
                  </a:cubicBezTo>
                  <a:cubicBezTo>
                    <a:pt x="37" y="112"/>
                    <a:pt x="37" y="111"/>
                    <a:pt x="37" y="110"/>
                  </a:cubicBezTo>
                  <a:cubicBezTo>
                    <a:pt x="33" y="110"/>
                    <a:pt x="29" y="110"/>
                    <a:pt x="25" y="110"/>
                  </a:cubicBezTo>
                  <a:close/>
                  <a:moveTo>
                    <a:pt x="56" y="105"/>
                  </a:moveTo>
                  <a:cubicBezTo>
                    <a:pt x="56" y="105"/>
                    <a:pt x="56" y="106"/>
                    <a:pt x="56" y="107"/>
                  </a:cubicBezTo>
                  <a:cubicBezTo>
                    <a:pt x="60" y="107"/>
                    <a:pt x="64" y="107"/>
                    <a:pt x="68" y="107"/>
                  </a:cubicBezTo>
                  <a:cubicBezTo>
                    <a:pt x="68" y="106"/>
                    <a:pt x="68" y="105"/>
                    <a:pt x="68" y="105"/>
                  </a:cubicBezTo>
                  <a:cubicBezTo>
                    <a:pt x="64" y="105"/>
                    <a:pt x="60" y="105"/>
                    <a:pt x="56"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66" name="Rectangle 2647"/>
            <p:cNvSpPr>
              <a:spLocks noChangeArrowheads="1"/>
            </p:cNvSpPr>
            <p:nvPr/>
          </p:nvSpPr>
          <p:spPr bwMode="auto">
            <a:xfrm>
              <a:off x="158751" y="957262"/>
              <a:ext cx="401638" cy="211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grpSp>
      <p:grpSp>
        <p:nvGrpSpPr>
          <p:cNvPr id="787" name="组合 786"/>
          <p:cNvGrpSpPr/>
          <p:nvPr/>
        </p:nvGrpSpPr>
        <p:grpSpPr>
          <a:xfrm rot="10800000" flipH="1">
            <a:off x="7601060" y="4272870"/>
            <a:ext cx="4464000" cy="2160000"/>
            <a:chOff x="-3133724" y="-598196"/>
            <a:chExt cx="3694113" cy="1786915"/>
          </a:xfrm>
          <a:solidFill>
            <a:srgbClr val="1C4885">
              <a:alpha val="60000"/>
            </a:srgbClr>
          </a:solidFill>
        </p:grpSpPr>
        <p:sp>
          <p:nvSpPr>
            <p:cNvPr id="788" name="Freeform 2597"/>
            <p:cNvSpPr>
              <a:spLocks noEditPoints="1"/>
            </p:cNvSpPr>
            <p:nvPr/>
          </p:nvSpPr>
          <p:spPr bwMode="auto">
            <a:xfrm>
              <a:off x="-1695118" y="158728"/>
              <a:ext cx="447013" cy="996972"/>
            </a:xfrm>
            <a:custGeom>
              <a:avLst/>
              <a:gdLst>
                <a:gd name="T0" fmla="*/ 58 w 80"/>
                <a:gd name="T1" fmla="*/ 47 h 179"/>
                <a:gd name="T2" fmla="*/ 16 w 80"/>
                <a:gd name="T3" fmla="*/ 38 h 179"/>
                <a:gd name="T4" fmla="*/ 64 w 80"/>
                <a:gd name="T5" fmla="*/ 38 h 179"/>
                <a:gd name="T6" fmla="*/ 47 w 80"/>
                <a:gd name="T7" fmla="*/ 41 h 179"/>
                <a:gd name="T8" fmla="*/ 54 w 80"/>
                <a:gd name="T9" fmla="*/ 38 h 179"/>
                <a:gd name="T10" fmla="*/ 20 w 80"/>
                <a:gd name="T11" fmla="*/ 103 h 179"/>
                <a:gd name="T12" fmla="*/ 16 w 80"/>
                <a:gd name="T13" fmla="*/ 122 h 179"/>
                <a:gd name="T14" fmla="*/ 20 w 80"/>
                <a:gd name="T15" fmla="*/ 128 h 179"/>
                <a:gd name="T16" fmla="*/ 16 w 80"/>
                <a:gd name="T17" fmla="*/ 147 h 179"/>
                <a:gd name="T18" fmla="*/ 16 w 80"/>
                <a:gd name="T19" fmla="*/ 150 h 179"/>
                <a:gd name="T20" fmla="*/ 64 w 80"/>
                <a:gd name="T21" fmla="*/ 158 h 179"/>
                <a:gd name="T22" fmla="*/ 54 w 80"/>
                <a:gd name="T23" fmla="*/ 155 h 179"/>
                <a:gd name="T24" fmla="*/ 64 w 80"/>
                <a:gd name="T25" fmla="*/ 150 h 179"/>
                <a:gd name="T26" fmla="*/ 54 w 80"/>
                <a:gd name="T27" fmla="*/ 153 h 179"/>
                <a:gd name="T28" fmla="*/ 60 w 80"/>
                <a:gd name="T29" fmla="*/ 144 h 179"/>
                <a:gd name="T30" fmla="*/ 39 w 80"/>
                <a:gd name="T31" fmla="*/ 147 h 179"/>
                <a:gd name="T32" fmla="*/ 47 w 80"/>
                <a:gd name="T33" fmla="*/ 144 h 179"/>
                <a:gd name="T34" fmla="*/ 64 w 80"/>
                <a:gd name="T35" fmla="*/ 139 h 179"/>
                <a:gd name="T36" fmla="*/ 29 w 80"/>
                <a:gd name="T37" fmla="*/ 142 h 179"/>
                <a:gd name="T38" fmla="*/ 41 w 80"/>
                <a:gd name="T39" fmla="*/ 139 h 179"/>
                <a:gd name="T40" fmla="*/ 33 w 80"/>
                <a:gd name="T41" fmla="*/ 136 h 179"/>
                <a:gd name="T42" fmla="*/ 41 w 80"/>
                <a:gd name="T43" fmla="*/ 133 h 179"/>
                <a:gd name="T44" fmla="*/ 51 w 80"/>
                <a:gd name="T45" fmla="*/ 133 h 179"/>
                <a:gd name="T46" fmla="*/ 29 w 80"/>
                <a:gd name="T47" fmla="*/ 130 h 179"/>
                <a:gd name="T48" fmla="*/ 35 w 80"/>
                <a:gd name="T49" fmla="*/ 128 h 179"/>
                <a:gd name="T50" fmla="*/ 58 w 80"/>
                <a:gd name="T51" fmla="*/ 130 h 179"/>
                <a:gd name="T52" fmla="*/ 22 w 80"/>
                <a:gd name="T53" fmla="*/ 122 h 179"/>
                <a:gd name="T54" fmla="*/ 39 w 80"/>
                <a:gd name="T55" fmla="*/ 122 h 179"/>
                <a:gd name="T56" fmla="*/ 54 w 80"/>
                <a:gd name="T57" fmla="*/ 125 h 179"/>
                <a:gd name="T58" fmla="*/ 22 w 80"/>
                <a:gd name="T59" fmla="*/ 116 h 179"/>
                <a:gd name="T60" fmla="*/ 58 w 80"/>
                <a:gd name="T61" fmla="*/ 119 h 179"/>
                <a:gd name="T62" fmla="*/ 60 w 80"/>
                <a:gd name="T63" fmla="*/ 105 h 179"/>
                <a:gd name="T64" fmla="*/ 51 w 80"/>
                <a:gd name="T65" fmla="*/ 105 h 179"/>
                <a:gd name="T66" fmla="*/ 22 w 80"/>
                <a:gd name="T67" fmla="*/ 103 h 179"/>
                <a:gd name="T68" fmla="*/ 29 w 80"/>
                <a:gd name="T69" fmla="*/ 100 h 179"/>
                <a:gd name="T70" fmla="*/ 51 w 80"/>
                <a:gd name="T71" fmla="*/ 103 h 179"/>
                <a:gd name="T72" fmla="*/ 60 w 80"/>
                <a:gd name="T73" fmla="*/ 94 h 179"/>
                <a:gd name="T74" fmla="*/ 26 w 80"/>
                <a:gd name="T75" fmla="*/ 94 h 179"/>
                <a:gd name="T76" fmla="*/ 35 w 80"/>
                <a:gd name="T77" fmla="*/ 97 h 179"/>
                <a:gd name="T78" fmla="*/ 41 w 80"/>
                <a:gd name="T79" fmla="*/ 94 h 179"/>
                <a:gd name="T80" fmla="*/ 64 w 80"/>
                <a:gd name="T81" fmla="*/ 91 h 179"/>
                <a:gd name="T82" fmla="*/ 35 w 80"/>
                <a:gd name="T83" fmla="*/ 88 h 179"/>
                <a:gd name="T84" fmla="*/ 45 w 80"/>
                <a:gd name="T85" fmla="*/ 88 h 179"/>
                <a:gd name="T86" fmla="*/ 60 w 80"/>
                <a:gd name="T87" fmla="*/ 86 h 179"/>
                <a:gd name="T88" fmla="*/ 29 w 80"/>
                <a:gd name="T89" fmla="*/ 83 h 179"/>
                <a:gd name="T90" fmla="*/ 64 w 80"/>
                <a:gd name="T91" fmla="*/ 80 h 179"/>
                <a:gd name="T92" fmla="*/ 41 w 80"/>
                <a:gd name="T93" fmla="*/ 77 h 179"/>
                <a:gd name="T94" fmla="*/ 51 w 80"/>
                <a:gd name="T95" fmla="*/ 77 h 179"/>
                <a:gd name="T96" fmla="*/ 60 w 80"/>
                <a:gd name="T97" fmla="*/ 75 h 179"/>
                <a:gd name="T98" fmla="*/ 29 w 80"/>
                <a:gd name="T99" fmla="*/ 72 h 179"/>
                <a:gd name="T100" fmla="*/ 51 w 80"/>
                <a:gd name="T101" fmla="*/ 75 h 179"/>
                <a:gd name="T102" fmla="*/ 60 w 80"/>
                <a:gd name="T103" fmla="*/ 66 h 179"/>
                <a:gd name="T104" fmla="*/ 45 w 80"/>
                <a:gd name="T105" fmla="*/ 66 h 179"/>
                <a:gd name="T106" fmla="*/ 54 w 80"/>
                <a:gd name="T107" fmla="*/ 69 h 179"/>
                <a:gd name="T108" fmla="*/ 60 w 80"/>
                <a:gd name="T109" fmla="*/ 60 h 179"/>
                <a:gd name="T110" fmla="*/ 45 w 80"/>
                <a:gd name="T111" fmla="*/ 63 h 179"/>
                <a:gd name="T112" fmla="*/ 54 w 80"/>
                <a:gd name="T113" fmla="*/ 60 h 179"/>
                <a:gd name="T114" fmla="*/ 64 w 80"/>
                <a:gd name="T115" fmla="*/ 55 h 179"/>
                <a:gd name="T116" fmla="*/ 47 w 80"/>
                <a:gd name="T117" fmla="*/ 58 h 179"/>
                <a:gd name="T118" fmla="*/ 35 w 80"/>
                <a:gd name="T119" fmla="*/ 49 h 179"/>
                <a:gd name="T120" fmla="*/ 58 w 80"/>
                <a:gd name="T121" fmla="*/ 52 h 179"/>
                <a:gd name="T122" fmla="*/ 35 w 80"/>
                <a:gd name="T123" fmla="*/ 44 h 179"/>
                <a:gd name="T124" fmla="*/ 51 w 80"/>
                <a:gd name="T125" fmla="*/ 4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0" h="179">
                  <a:moveTo>
                    <a:pt x="80" y="179"/>
                  </a:moveTo>
                  <a:cubicBezTo>
                    <a:pt x="0" y="179"/>
                    <a:pt x="0" y="179"/>
                    <a:pt x="0" y="179"/>
                  </a:cubicBezTo>
                  <a:cubicBezTo>
                    <a:pt x="11" y="0"/>
                    <a:pt x="11" y="0"/>
                    <a:pt x="11" y="0"/>
                  </a:cubicBezTo>
                  <a:cubicBezTo>
                    <a:pt x="69" y="0"/>
                    <a:pt x="69" y="0"/>
                    <a:pt x="69" y="0"/>
                  </a:cubicBezTo>
                  <a:cubicBezTo>
                    <a:pt x="80" y="179"/>
                    <a:pt x="80" y="179"/>
                    <a:pt x="80" y="179"/>
                  </a:cubicBezTo>
                  <a:close/>
                  <a:moveTo>
                    <a:pt x="54" y="44"/>
                  </a:moveTo>
                  <a:cubicBezTo>
                    <a:pt x="54" y="45"/>
                    <a:pt x="54" y="46"/>
                    <a:pt x="54" y="47"/>
                  </a:cubicBezTo>
                  <a:cubicBezTo>
                    <a:pt x="55" y="47"/>
                    <a:pt x="56" y="47"/>
                    <a:pt x="58" y="47"/>
                  </a:cubicBezTo>
                  <a:cubicBezTo>
                    <a:pt x="58" y="46"/>
                    <a:pt x="58" y="45"/>
                    <a:pt x="58" y="44"/>
                  </a:cubicBezTo>
                  <a:cubicBezTo>
                    <a:pt x="56" y="44"/>
                    <a:pt x="55" y="44"/>
                    <a:pt x="54" y="44"/>
                  </a:cubicBezTo>
                  <a:close/>
                  <a:moveTo>
                    <a:pt x="16" y="44"/>
                  </a:moveTo>
                  <a:cubicBezTo>
                    <a:pt x="16" y="45"/>
                    <a:pt x="16" y="46"/>
                    <a:pt x="16" y="47"/>
                  </a:cubicBezTo>
                  <a:cubicBezTo>
                    <a:pt x="18" y="47"/>
                    <a:pt x="19" y="47"/>
                    <a:pt x="20" y="47"/>
                  </a:cubicBezTo>
                  <a:cubicBezTo>
                    <a:pt x="20" y="46"/>
                    <a:pt x="20" y="45"/>
                    <a:pt x="20" y="44"/>
                  </a:cubicBezTo>
                  <a:cubicBezTo>
                    <a:pt x="19" y="44"/>
                    <a:pt x="18" y="44"/>
                    <a:pt x="16" y="44"/>
                  </a:cubicBezTo>
                  <a:close/>
                  <a:moveTo>
                    <a:pt x="16" y="38"/>
                  </a:moveTo>
                  <a:cubicBezTo>
                    <a:pt x="16" y="41"/>
                    <a:pt x="16" y="41"/>
                    <a:pt x="16" y="41"/>
                  </a:cubicBezTo>
                  <a:cubicBezTo>
                    <a:pt x="20" y="41"/>
                    <a:pt x="20" y="41"/>
                    <a:pt x="20" y="41"/>
                  </a:cubicBezTo>
                  <a:cubicBezTo>
                    <a:pt x="20" y="38"/>
                    <a:pt x="20" y="38"/>
                    <a:pt x="20" y="38"/>
                  </a:cubicBezTo>
                  <a:cubicBezTo>
                    <a:pt x="16" y="38"/>
                    <a:pt x="16" y="38"/>
                    <a:pt x="16" y="38"/>
                  </a:cubicBezTo>
                  <a:close/>
                  <a:moveTo>
                    <a:pt x="60" y="38"/>
                  </a:moveTo>
                  <a:cubicBezTo>
                    <a:pt x="60" y="41"/>
                    <a:pt x="60" y="41"/>
                    <a:pt x="60" y="41"/>
                  </a:cubicBezTo>
                  <a:cubicBezTo>
                    <a:pt x="64" y="41"/>
                    <a:pt x="64" y="41"/>
                    <a:pt x="64" y="41"/>
                  </a:cubicBezTo>
                  <a:cubicBezTo>
                    <a:pt x="64" y="38"/>
                    <a:pt x="64" y="38"/>
                    <a:pt x="64" y="38"/>
                  </a:cubicBezTo>
                  <a:cubicBezTo>
                    <a:pt x="60" y="38"/>
                    <a:pt x="60" y="38"/>
                    <a:pt x="60" y="38"/>
                  </a:cubicBezTo>
                  <a:close/>
                  <a:moveTo>
                    <a:pt x="22" y="38"/>
                  </a:moveTo>
                  <a:cubicBezTo>
                    <a:pt x="22" y="39"/>
                    <a:pt x="22" y="40"/>
                    <a:pt x="22" y="41"/>
                  </a:cubicBezTo>
                  <a:cubicBezTo>
                    <a:pt x="24" y="41"/>
                    <a:pt x="25" y="41"/>
                    <a:pt x="26" y="41"/>
                  </a:cubicBezTo>
                  <a:cubicBezTo>
                    <a:pt x="26" y="40"/>
                    <a:pt x="26" y="39"/>
                    <a:pt x="26" y="38"/>
                  </a:cubicBezTo>
                  <a:cubicBezTo>
                    <a:pt x="25" y="38"/>
                    <a:pt x="24" y="38"/>
                    <a:pt x="22" y="38"/>
                  </a:cubicBezTo>
                  <a:close/>
                  <a:moveTo>
                    <a:pt x="47" y="38"/>
                  </a:moveTo>
                  <a:cubicBezTo>
                    <a:pt x="47" y="39"/>
                    <a:pt x="47" y="40"/>
                    <a:pt x="47" y="41"/>
                  </a:cubicBezTo>
                  <a:cubicBezTo>
                    <a:pt x="49" y="41"/>
                    <a:pt x="50" y="41"/>
                    <a:pt x="51" y="41"/>
                  </a:cubicBezTo>
                  <a:cubicBezTo>
                    <a:pt x="51" y="40"/>
                    <a:pt x="51" y="39"/>
                    <a:pt x="51" y="38"/>
                  </a:cubicBezTo>
                  <a:cubicBezTo>
                    <a:pt x="50" y="38"/>
                    <a:pt x="49" y="38"/>
                    <a:pt x="47" y="38"/>
                  </a:cubicBezTo>
                  <a:close/>
                  <a:moveTo>
                    <a:pt x="54" y="38"/>
                  </a:moveTo>
                  <a:cubicBezTo>
                    <a:pt x="54" y="39"/>
                    <a:pt x="54" y="40"/>
                    <a:pt x="54" y="41"/>
                  </a:cubicBezTo>
                  <a:cubicBezTo>
                    <a:pt x="55" y="41"/>
                    <a:pt x="56" y="41"/>
                    <a:pt x="58" y="41"/>
                  </a:cubicBezTo>
                  <a:cubicBezTo>
                    <a:pt x="58" y="40"/>
                    <a:pt x="58" y="39"/>
                    <a:pt x="58" y="38"/>
                  </a:cubicBezTo>
                  <a:cubicBezTo>
                    <a:pt x="56" y="38"/>
                    <a:pt x="55" y="38"/>
                    <a:pt x="54" y="38"/>
                  </a:cubicBezTo>
                  <a:close/>
                  <a:moveTo>
                    <a:pt x="16" y="94"/>
                  </a:moveTo>
                  <a:cubicBezTo>
                    <a:pt x="16" y="95"/>
                    <a:pt x="16" y="96"/>
                    <a:pt x="16" y="97"/>
                  </a:cubicBezTo>
                  <a:cubicBezTo>
                    <a:pt x="18" y="97"/>
                    <a:pt x="19" y="97"/>
                    <a:pt x="20" y="97"/>
                  </a:cubicBezTo>
                  <a:cubicBezTo>
                    <a:pt x="20" y="96"/>
                    <a:pt x="20" y="95"/>
                    <a:pt x="20" y="94"/>
                  </a:cubicBezTo>
                  <a:cubicBezTo>
                    <a:pt x="19" y="94"/>
                    <a:pt x="18" y="94"/>
                    <a:pt x="16" y="94"/>
                  </a:cubicBezTo>
                  <a:close/>
                  <a:moveTo>
                    <a:pt x="16" y="100"/>
                  </a:moveTo>
                  <a:cubicBezTo>
                    <a:pt x="16" y="101"/>
                    <a:pt x="16" y="102"/>
                    <a:pt x="16" y="103"/>
                  </a:cubicBezTo>
                  <a:cubicBezTo>
                    <a:pt x="18" y="103"/>
                    <a:pt x="19" y="103"/>
                    <a:pt x="20" y="103"/>
                  </a:cubicBezTo>
                  <a:cubicBezTo>
                    <a:pt x="20" y="102"/>
                    <a:pt x="20" y="101"/>
                    <a:pt x="20" y="100"/>
                  </a:cubicBezTo>
                  <a:cubicBezTo>
                    <a:pt x="19" y="100"/>
                    <a:pt x="18" y="100"/>
                    <a:pt x="16" y="100"/>
                  </a:cubicBezTo>
                  <a:close/>
                  <a:moveTo>
                    <a:pt x="16" y="116"/>
                  </a:moveTo>
                  <a:cubicBezTo>
                    <a:pt x="16" y="117"/>
                    <a:pt x="16" y="118"/>
                    <a:pt x="16" y="119"/>
                  </a:cubicBezTo>
                  <a:cubicBezTo>
                    <a:pt x="18" y="119"/>
                    <a:pt x="19" y="119"/>
                    <a:pt x="20" y="119"/>
                  </a:cubicBezTo>
                  <a:cubicBezTo>
                    <a:pt x="20" y="118"/>
                    <a:pt x="20" y="117"/>
                    <a:pt x="20" y="116"/>
                  </a:cubicBezTo>
                  <a:cubicBezTo>
                    <a:pt x="19" y="116"/>
                    <a:pt x="18" y="116"/>
                    <a:pt x="16" y="116"/>
                  </a:cubicBezTo>
                  <a:close/>
                  <a:moveTo>
                    <a:pt x="16" y="122"/>
                  </a:moveTo>
                  <a:cubicBezTo>
                    <a:pt x="16" y="123"/>
                    <a:pt x="16" y="124"/>
                    <a:pt x="16" y="125"/>
                  </a:cubicBezTo>
                  <a:cubicBezTo>
                    <a:pt x="18" y="125"/>
                    <a:pt x="19" y="125"/>
                    <a:pt x="20" y="125"/>
                  </a:cubicBezTo>
                  <a:cubicBezTo>
                    <a:pt x="20" y="124"/>
                    <a:pt x="20" y="123"/>
                    <a:pt x="20" y="122"/>
                  </a:cubicBezTo>
                  <a:cubicBezTo>
                    <a:pt x="19" y="122"/>
                    <a:pt x="18" y="122"/>
                    <a:pt x="16" y="122"/>
                  </a:cubicBezTo>
                  <a:close/>
                  <a:moveTo>
                    <a:pt x="16" y="128"/>
                  </a:moveTo>
                  <a:cubicBezTo>
                    <a:pt x="16" y="128"/>
                    <a:pt x="16" y="129"/>
                    <a:pt x="16" y="130"/>
                  </a:cubicBezTo>
                  <a:cubicBezTo>
                    <a:pt x="18" y="130"/>
                    <a:pt x="19" y="130"/>
                    <a:pt x="20" y="130"/>
                  </a:cubicBezTo>
                  <a:cubicBezTo>
                    <a:pt x="20" y="129"/>
                    <a:pt x="20" y="128"/>
                    <a:pt x="20" y="128"/>
                  </a:cubicBezTo>
                  <a:cubicBezTo>
                    <a:pt x="19" y="128"/>
                    <a:pt x="18" y="128"/>
                    <a:pt x="16" y="128"/>
                  </a:cubicBezTo>
                  <a:close/>
                  <a:moveTo>
                    <a:pt x="16" y="139"/>
                  </a:moveTo>
                  <a:cubicBezTo>
                    <a:pt x="16" y="140"/>
                    <a:pt x="16" y="141"/>
                    <a:pt x="16" y="142"/>
                  </a:cubicBezTo>
                  <a:cubicBezTo>
                    <a:pt x="18" y="142"/>
                    <a:pt x="19" y="142"/>
                    <a:pt x="20" y="142"/>
                  </a:cubicBezTo>
                  <a:cubicBezTo>
                    <a:pt x="20" y="141"/>
                    <a:pt x="20" y="140"/>
                    <a:pt x="20" y="139"/>
                  </a:cubicBezTo>
                  <a:cubicBezTo>
                    <a:pt x="19" y="139"/>
                    <a:pt x="18" y="139"/>
                    <a:pt x="16" y="139"/>
                  </a:cubicBezTo>
                  <a:close/>
                  <a:moveTo>
                    <a:pt x="16" y="144"/>
                  </a:moveTo>
                  <a:cubicBezTo>
                    <a:pt x="16" y="145"/>
                    <a:pt x="16" y="146"/>
                    <a:pt x="16" y="147"/>
                  </a:cubicBezTo>
                  <a:cubicBezTo>
                    <a:pt x="18" y="147"/>
                    <a:pt x="19" y="147"/>
                    <a:pt x="20" y="147"/>
                  </a:cubicBezTo>
                  <a:cubicBezTo>
                    <a:pt x="20" y="146"/>
                    <a:pt x="20" y="145"/>
                    <a:pt x="20" y="144"/>
                  </a:cubicBezTo>
                  <a:cubicBezTo>
                    <a:pt x="19" y="144"/>
                    <a:pt x="18" y="144"/>
                    <a:pt x="16" y="144"/>
                  </a:cubicBezTo>
                  <a:close/>
                  <a:moveTo>
                    <a:pt x="16" y="150"/>
                  </a:moveTo>
                  <a:cubicBezTo>
                    <a:pt x="16" y="151"/>
                    <a:pt x="16" y="152"/>
                    <a:pt x="16" y="153"/>
                  </a:cubicBezTo>
                  <a:cubicBezTo>
                    <a:pt x="18" y="153"/>
                    <a:pt x="19" y="153"/>
                    <a:pt x="20" y="153"/>
                  </a:cubicBezTo>
                  <a:cubicBezTo>
                    <a:pt x="20" y="152"/>
                    <a:pt x="20" y="151"/>
                    <a:pt x="20" y="150"/>
                  </a:cubicBezTo>
                  <a:cubicBezTo>
                    <a:pt x="19" y="150"/>
                    <a:pt x="18" y="150"/>
                    <a:pt x="16" y="150"/>
                  </a:cubicBezTo>
                  <a:close/>
                  <a:moveTo>
                    <a:pt x="16" y="155"/>
                  </a:moveTo>
                  <a:cubicBezTo>
                    <a:pt x="16" y="158"/>
                    <a:pt x="16" y="158"/>
                    <a:pt x="16" y="158"/>
                  </a:cubicBezTo>
                  <a:cubicBezTo>
                    <a:pt x="20" y="158"/>
                    <a:pt x="20" y="158"/>
                    <a:pt x="20" y="158"/>
                  </a:cubicBezTo>
                  <a:cubicBezTo>
                    <a:pt x="20" y="155"/>
                    <a:pt x="20" y="155"/>
                    <a:pt x="20" y="155"/>
                  </a:cubicBezTo>
                  <a:cubicBezTo>
                    <a:pt x="16" y="155"/>
                    <a:pt x="16" y="155"/>
                    <a:pt x="16" y="155"/>
                  </a:cubicBezTo>
                  <a:close/>
                  <a:moveTo>
                    <a:pt x="60" y="155"/>
                  </a:moveTo>
                  <a:cubicBezTo>
                    <a:pt x="60" y="158"/>
                    <a:pt x="60" y="158"/>
                    <a:pt x="60" y="158"/>
                  </a:cubicBezTo>
                  <a:cubicBezTo>
                    <a:pt x="64" y="158"/>
                    <a:pt x="64" y="158"/>
                    <a:pt x="64" y="158"/>
                  </a:cubicBezTo>
                  <a:cubicBezTo>
                    <a:pt x="64" y="155"/>
                    <a:pt x="64" y="155"/>
                    <a:pt x="64" y="155"/>
                  </a:cubicBezTo>
                  <a:cubicBezTo>
                    <a:pt x="60" y="155"/>
                    <a:pt x="60" y="155"/>
                    <a:pt x="60" y="155"/>
                  </a:cubicBezTo>
                  <a:close/>
                  <a:moveTo>
                    <a:pt x="47" y="155"/>
                  </a:moveTo>
                  <a:cubicBezTo>
                    <a:pt x="47" y="156"/>
                    <a:pt x="47" y="157"/>
                    <a:pt x="47" y="158"/>
                  </a:cubicBezTo>
                  <a:cubicBezTo>
                    <a:pt x="49" y="158"/>
                    <a:pt x="50" y="158"/>
                    <a:pt x="51" y="158"/>
                  </a:cubicBezTo>
                  <a:cubicBezTo>
                    <a:pt x="51" y="157"/>
                    <a:pt x="51" y="156"/>
                    <a:pt x="51" y="155"/>
                  </a:cubicBezTo>
                  <a:cubicBezTo>
                    <a:pt x="50" y="155"/>
                    <a:pt x="49" y="155"/>
                    <a:pt x="47" y="155"/>
                  </a:cubicBezTo>
                  <a:close/>
                  <a:moveTo>
                    <a:pt x="54" y="155"/>
                  </a:moveTo>
                  <a:cubicBezTo>
                    <a:pt x="54" y="156"/>
                    <a:pt x="54" y="157"/>
                    <a:pt x="54" y="158"/>
                  </a:cubicBezTo>
                  <a:cubicBezTo>
                    <a:pt x="55" y="158"/>
                    <a:pt x="56" y="158"/>
                    <a:pt x="58" y="158"/>
                  </a:cubicBezTo>
                  <a:cubicBezTo>
                    <a:pt x="58" y="157"/>
                    <a:pt x="58" y="156"/>
                    <a:pt x="58" y="155"/>
                  </a:cubicBezTo>
                  <a:cubicBezTo>
                    <a:pt x="56" y="155"/>
                    <a:pt x="55" y="155"/>
                    <a:pt x="54" y="155"/>
                  </a:cubicBezTo>
                  <a:close/>
                  <a:moveTo>
                    <a:pt x="60" y="150"/>
                  </a:moveTo>
                  <a:cubicBezTo>
                    <a:pt x="60" y="151"/>
                    <a:pt x="60" y="152"/>
                    <a:pt x="60" y="153"/>
                  </a:cubicBezTo>
                  <a:cubicBezTo>
                    <a:pt x="61" y="153"/>
                    <a:pt x="63" y="153"/>
                    <a:pt x="64" y="153"/>
                  </a:cubicBezTo>
                  <a:cubicBezTo>
                    <a:pt x="64" y="152"/>
                    <a:pt x="64" y="151"/>
                    <a:pt x="64" y="150"/>
                  </a:cubicBezTo>
                  <a:cubicBezTo>
                    <a:pt x="63" y="150"/>
                    <a:pt x="61" y="150"/>
                    <a:pt x="60" y="150"/>
                  </a:cubicBezTo>
                  <a:close/>
                  <a:moveTo>
                    <a:pt x="47" y="150"/>
                  </a:moveTo>
                  <a:cubicBezTo>
                    <a:pt x="47" y="151"/>
                    <a:pt x="47" y="152"/>
                    <a:pt x="47" y="153"/>
                  </a:cubicBezTo>
                  <a:cubicBezTo>
                    <a:pt x="49" y="153"/>
                    <a:pt x="50" y="153"/>
                    <a:pt x="51" y="153"/>
                  </a:cubicBezTo>
                  <a:cubicBezTo>
                    <a:pt x="51" y="152"/>
                    <a:pt x="51" y="151"/>
                    <a:pt x="51" y="150"/>
                  </a:cubicBezTo>
                  <a:cubicBezTo>
                    <a:pt x="50" y="150"/>
                    <a:pt x="49" y="150"/>
                    <a:pt x="47" y="150"/>
                  </a:cubicBezTo>
                  <a:close/>
                  <a:moveTo>
                    <a:pt x="54" y="150"/>
                  </a:moveTo>
                  <a:cubicBezTo>
                    <a:pt x="54" y="151"/>
                    <a:pt x="54" y="152"/>
                    <a:pt x="54" y="153"/>
                  </a:cubicBezTo>
                  <a:cubicBezTo>
                    <a:pt x="55" y="153"/>
                    <a:pt x="56" y="153"/>
                    <a:pt x="58" y="153"/>
                  </a:cubicBezTo>
                  <a:cubicBezTo>
                    <a:pt x="58" y="152"/>
                    <a:pt x="58" y="151"/>
                    <a:pt x="58" y="150"/>
                  </a:cubicBezTo>
                  <a:cubicBezTo>
                    <a:pt x="56" y="150"/>
                    <a:pt x="55" y="150"/>
                    <a:pt x="54" y="150"/>
                  </a:cubicBezTo>
                  <a:close/>
                  <a:moveTo>
                    <a:pt x="60" y="144"/>
                  </a:moveTo>
                  <a:cubicBezTo>
                    <a:pt x="60" y="145"/>
                    <a:pt x="60" y="146"/>
                    <a:pt x="60" y="147"/>
                  </a:cubicBezTo>
                  <a:cubicBezTo>
                    <a:pt x="61" y="147"/>
                    <a:pt x="63" y="147"/>
                    <a:pt x="64" y="147"/>
                  </a:cubicBezTo>
                  <a:cubicBezTo>
                    <a:pt x="64" y="146"/>
                    <a:pt x="64" y="145"/>
                    <a:pt x="64" y="144"/>
                  </a:cubicBezTo>
                  <a:cubicBezTo>
                    <a:pt x="63" y="144"/>
                    <a:pt x="61" y="144"/>
                    <a:pt x="60" y="144"/>
                  </a:cubicBezTo>
                  <a:close/>
                  <a:moveTo>
                    <a:pt x="22" y="144"/>
                  </a:moveTo>
                  <a:cubicBezTo>
                    <a:pt x="22" y="145"/>
                    <a:pt x="22" y="146"/>
                    <a:pt x="22" y="147"/>
                  </a:cubicBezTo>
                  <a:cubicBezTo>
                    <a:pt x="24" y="147"/>
                    <a:pt x="25" y="147"/>
                    <a:pt x="26" y="147"/>
                  </a:cubicBezTo>
                  <a:cubicBezTo>
                    <a:pt x="26" y="146"/>
                    <a:pt x="26" y="145"/>
                    <a:pt x="26" y="144"/>
                  </a:cubicBezTo>
                  <a:cubicBezTo>
                    <a:pt x="25" y="144"/>
                    <a:pt x="24" y="144"/>
                    <a:pt x="22" y="144"/>
                  </a:cubicBezTo>
                  <a:close/>
                  <a:moveTo>
                    <a:pt x="35" y="144"/>
                  </a:moveTo>
                  <a:cubicBezTo>
                    <a:pt x="35" y="145"/>
                    <a:pt x="35" y="146"/>
                    <a:pt x="35" y="147"/>
                  </a:cubicBezTo>
                  <a:cubicBezTo>
                    <a:pt x="36" y="147"/>
                    <a:pt x="38" y="147"/>
                    <a:pt x="39" y="147"/>
                  </a:cubicBezTo>
                  <a:cubicBezTo>
                    <a:pt x="39" y="146"/>
                    <a:pt x="39" y="145"/>
                    <a:pt x="39" y="144"/>
                  </a:cubicBezTo>
                  <a:cubicBezTo>
                    <a:pt x="38" y="144"/>
                    <a:pt x="36" y="144"/>
                    <a:pt x="35" y="144"/>
                  </a:cubicBezTo>
                  <a:close/>
                  <a:moveTo>
                    <a:pt x="41" y="144"/>
                  </a:moveTo>
                  <a:cubicBezTo>
                    <a:pt x="41" y="145"/>
                    <a:pt x="41" y="146"/>
                    <a:pt x="41" y="147"/>
                  </a:cubicBezTo>
                  <a:cubicBezTo>
                    <a:pt x="42" y="147"/>
                    <a:pt x="44" y="147"/>
                    <a:pt x="45" y="147"/>
                  </a:cubicBezTo>
                  <a:cubicBezTo>
                    <a:pt x="45" y="146"/>
                    <a:pt x="45" y="145"/>
                    <a:pt x="45" y="144"/>
                  </a:cubicBezTo>
                  <a:cubicBezTo>
                    <a:pt x="44" y="144"/>
                    <a:pt x="42" y="144"/>
                    <a:pt x="41" y="144"/>
                  </a:cubicBezTo>
                  <a:close/>
                  <a:moveTo>
                    <a:pt x="47" y="144"/>
                  </a:moveTo>
                  <a:cubicBezTo>
                    <a:pt x="47" y="145"/>
                    <a:pt x="47" y="146"/>
                    <a:pt x="47" y="147"/>
                  </a:cubicBezTo>
                  <a:cubicBezTo>
                    <a:pt x="49" y="147"/>
                    <a:pt x="50" y="147"/>
                    <a:pt x="51" y="147"/>
                  </a:cubicBezTo>
                  <a:cubicBezTo>
                    <a:pt x="51" y="146"/>
                    <a:pt x="51" y="145"/>
                    <a:pt x="51" y="144"/>
                  </a:cubicBezTo>
                  <a:cubicBezTo>
                    <a:pt x="50" y="144"/>
                    <a:pt x="49" y="144"/>
                    <a:pt x="47" y="144"/>
                  </a:cubicBezTo>
                  <a:close/>
                  <a:moveTo>
                    <a:pt x="60" y="139"/>
                  </a:moveTo>
                  <a:cubicBezTo>
                    <a:pt x="60" y="140"/>
                    <a:pt x="60" y="141"/>
                    <a:pt x="60" y="142"/>
                  </a:cubicBezTo>
                  <a:cubicBezTo>
                    <a:pt x="61" y="142"/>
                    <a:pt x="63" y="142"/>
                    <a:pt x="64" y="142"/>
                  </a:cubicBezTo>
                  <a:cubicBezTo>
                    <a:pt x="64" y="141"/>
                    <a:pt x="64" y="140"/>
                    <a:pt x="64" y="139"/>
                  </a:cubicBezTo>
                  <a:cubicBezTo>
                    <a:pt x="63" y="139"/>
                    <a:pt x="61" y="139"/>
                    <a:pt x="60" y="139"/>
                  </a:cubicBezTo>
                  <a:close/>
                  <a:moveTo>
                    <a:pt x="22" y="139"/>
                  </a:moveTo>
                  <a:cubicBezTo>
                    <a:pt x="22" y="140"/>
                    <a:pt x="22" y="141"/>
                    <a:pt x="22" y="142"/>
                  </a:cubicBezTo>
                  <a:cubicBezTo>
                    <a:pt x="24" y="142"/>
                    <a:pt x="25" y="142"/>
                    <a:pt x="26" y="142"/>
                  </a:cubicBezTo>
                  <a:cubicBezTo>
                    <a:pt x="26" y="141"/>
                    <a:pt x="26" y="140"/>
                    <a:pt x="26" y="139"/>
                  </a:cubicBezTo>
                  <a:cubicBezTo>
                    <a:pt x="25" y="139"/>
                    <a:pt x="24" y="139"/>
                    <a:pt x="22" y="139"/>
                  </a:cubicBezTo>
                  <a:close/>
                  <a:moveTo>
                    <a:pt x="29" y="139"/>
                  </a:moveTo>
                  <a:cubicBezTo>
                    <a:pt x="29" y="140"/>
                    <a:pt x="29" y="141"/>
                    <a:pt x="29" y="142"/>
                  </a:cubicBezTo>
                  <a:cubicBezTo>
                    <a:pt x="30" y="142"/>
                    <a:pt x="31" y="142"/>
                    <a:pt x="33" y="142"/>
                  </a:cubicBezTo>
                  <a:cubicBezTo>
                    <a:pt x="33" y="141"/>
                    <a:pt x="33" y="140"/>
                    <a:pt x="33" y="139"/>
                  </a:cubicBezTo>
                  <a:cubicBezTo>
                    <a:pt x="31" y="139"/>
                    <a:pt x="30" y="139"/>
                    <a:pt x="29" y="139"/>
                  </a:cubicBezTo>
                  <a:close/>
                  <a:moveTo>
                    <a:pt x="41" y="139"/>
                  </a:moveTo>
                  <a:cubicBezTo>
                    <a:pt x="41" y="140"/>
                    <a:pt x="41" y="141"/>
                    <a:pt x="41" y="142"/>
                  </a:cubicBezTo>
                  <a:cubicBezTo>
                    <a:pt x="42" y="142"/>
                    <a:pt x="44" y="142"/>
                    <a:pt x="45" y="142"/>
                  </a:cubicBezTo>
                  <a:cubicBezTo>
                    <a:pt x="45" y="141"/>
                    <a:pt x="45" y="140"/>
                    <a:pt x="45" y="139"/>
                  </a:cubicBezTo>
                  <a:cubicBezTo>
                    <a:pt x="44" y="139"/>
                    <a:pt x="42" y="139"/>
                    <a:pt x="41" y="139"/>
                  </a:cubicBezTo>
                  <a:close/>
                  <a:moveTo>
                    <a:pt x="47" y="139"/>
                  </a:moveTo>
                  <a:cubicBezTo>
                    <a:pt x="47" y="140"/>
                    <a:pt x="47" y="141"/>
                    <a:pt x="47" y="142"/>
                  </a:cubicBezTo>
                  <a:cubicBezTo>
                    <a:pt x="49" y="142"/>
                    <a:pt x="50" y="142"/>
                    <a:pt x="51" y="142"/>
                  </a:cubicBezTo>
                  <a:cubicBezTo>
                    <a:pt x="51" y="141"/>
                    <a:pt x="51" y="140"/>
                    <a:pt x="51" y="139"/>
                  </a:cubicBezTo>
                  <a:cubicBezTo>
                    <a:pt x="50" y="139"/>
                    <a:pt x="49" y="139"/>
                    <a:pt x="47" y="139"/>
                  </a:cubicBezTo>
                  <a:close/>
                  <a:moveTo>
                    <a:pt x="29" y="133"/>
                  </a:moveTo>
                  <a:cubicBezTo>
                    <a:pt x="29" y="134"/>
                    <a:pt x="29" y="135"/>
                    <a:pt x="29" y="136"/>
                  </a:cubicBezTo>
                  <a:cubicBezTo>
                    <a:pt x="30" y="136"/>
                    <a:pt x="31" y="136"/>
                    <a:pt x="33" y="136"/>
                  </a:cubicBezTo>
                  <a:cubicBezTo>
                    <a:pt x="33" y="135"/>
                    <a:pt x="33" y="134"/>
                    <a:pt x="33" y="133"/>
                  </a:cubicBezTo>
                  <a:cubicBezTo>
                    <a:pt x="31" y="133"/>
                    <a:pt x="30" y="133"/>
                    <a:pt x="29" y="133"/>
                  </a:cubicBezTo>
                  <a:close/>
                  <a:moveTo>
                    <a:pt x="35" y="133"/>
                  </a:moveTo>
                  <a:cubicBezTo>
                    <a:pt x="35" y="134"/>
                    <a:pt x="35" y="135"/>
                    <a:pt x="35" y="136"/>
                  </a:cubicBezTo>
                  <a:cubicBezTo>
                    <a:pt x="36" y="136"/>
                    <a:pt x="38" y="136"/>
                    <a:pt x="39" y="136"/>
                  </a:cubicBezTo>
                  <a:cubicBezTo>
                    <a:pt x="39" y="135"/>
                    <a:pt x="39" y="134"/>
                    <a:pt x="39" y="133"/>
                  </a:cubicBezTo>
                  <a:cubicBezTo>
                    <a:pt x="38" y="133"/>
                    <a:pt x="36" y="133"/>
                    <a:pt x="35" y="133"/>
                  </a:cubicBezTo>
                  <a:close/>
                  <a:moveTo>
                    <a:pt x="41" y="133"/>
                  </a:moveTo>
                  <a:cubicBezTo>
                    <a:pt x="41" y="134"/>
                    <a:pt x="41" y="135"/>
                    <a:pt x="41" y="136"/>
                  </a:cubicBezTo>
                  <a:cubicBezTo>
                    <a:pt x="42" y="136"/>
                    <a:pt x="44" y="136"/>
                    <a:pt x="45" y="136"/>
                  </a:cubicBezTo>
                  <a:cubicBezTo>
                    <a:pt x="45" y="135"/>
                    <a:pt x="45" y="134"/>
                    <a:pt x="45" y="133"/>
                  </a:cubicBezTo>
                  <a:cubicBezTo>
                    <a:pt x="44" y="133"/>
                    <a:pt x="42" y="133"/>
                    <a:pt x="41" y="133"/>
                  </a:cubicBezTo>
                  <a:close/>
                  <a:moveTo>
                    <a:pt x="47" y="133"/>
                  </a:moveTo>
                  <a:cubicBezTo>
                    <a:pt x="47" y="134"/>
                    <a:pt x="47" y="135"/>
                    <a:pt x="47" y="136"/>
                  </a:cubicBezTo>
                  <a:cubicBezTo>
                    <a:pt x="49" y="136"/>
                    <a:pt x="50" y="136"/>
                    <a:pt x="51" y="136"/>
                  </a:cubicBezTo>
                  <a:cubicBezTo>
                    <a:pt x="51" y="135"/>
                    <a:pt x="51" y="134"/>
                    <a:pt x="51" y="133"/>
                  </a:cubicBezTo>
                  <a:cubicBezTo>
                    <a:pt x="50" y="133"/>
                    <a:pt x="49" y="133"/>
                    <a:pt x="47" y="133"/>
                  </a:cubicBezTo>
                  <a:close/>
                  <a:moveTo>
                    <a:pt x="54" y="133"/>
                  </a:moveTo>
                  <a:cubicBezTo>
                    <a:pt x="54" y="134"/>
                    <a:pt x="54" y="135"/>
                    <a:pt x="54" y="136"/>
                  </a:cubicBezTo>
                  <a:cubicBezTo>
                    <a:pt x="55" y="136"/>
                    <a:pt x="56" y="136"/>
                    <a:pt x="58" y="136"/>
                  </a:cubicBezTo>
                  <a:cubicBezTo>
                    <a:pt x="58" y="135"/>
                    <a:pt x="58" y="134"/>
                    <a:pt x="58" y="133"/>
                  </a:cubicBezTo>
                  <a:cubicBezTo>
                    <a:pt x="56" y="133"/>
                    <a:pt x="55" y="133"/>
                    <a:pt x="54" y="133"/>
                  </a:cubicBezTo>
                  <a:close/>
                  <a:moveTo>
                    <a:pt x="29" y="128"/>
                  </a:moveTo>
                  <a:cubicBezTo>
                    <a:pt x="29" y="128"/>
                    <a:pt x="29" y="129"/>
                    <a:pt x="29" y="130"/>
                  </a:cubicBezTo>
                  <a:cubicBezTo>
                    <a:pt x="30" y="130"/>
                    <a:pt x="31" y="130"/>
                    <a:pt x="33" y="130"/>
                  </a:cubicBezTo>
                  <a:cubicBezTo>
                    <a:pt x="33" y="129"/>
                    <a:pt x="33" y="128"/>
                    <a:pt x="33" y="128"/>
                  </a:cubicBezTo>
                  <a:cubicBezTo>
                    <a:pt x="31" y="128"/>
                    <a:pt x="30" y="128"/>
                    <a:pt x="29" y="128"/>
                  </a:cubicBezTo>
                  <a:close/>
                  <a:moveTo>
                    <a:pt x="35" y="128"/>
                  </a:moveTo>
                  <a:cubicBezTo>
                    <a:pt x="35" y="128"/>
                    <a:pt x="35" y="129"/>
                    <a:pt x="35" y="130"/>
                  </a:cubicBezTo>
                  <a:cubicBezTo>
                    <a:pt x="36" y="130"/>
                    <a:pt x="38" y="130"/>
                    <a:pt x="39" y="130"/>
                  </a:cubicBezTo>
                  <a:cubicBezTo>
                    <a:pt x="39" y="129"/>
                    <a:pt x="39" y="128"/>
                    <a:pt x="39" y="128"/>
                  </a:cubicBezTo>
                  <a:cubicBezTo>
                    <a:pt x="38" y="128"/>
                    <a:pt x="36" y="128"/>
                    <a:pt x="35" y="128"/>
                  </a:cubicBezTo>
                  <a:close/>
                  <a:moveTo>
                    <a:pt x="47" y="128"/>
                  </a:moveTo>
                  <a:cubicBezTo>
                    <a:pt x="47" y="128"/>
                    <a:pt x="47" y="129"/>
                    <a:pt x="47" y="130"/>
                  </a:cubicBezTo>
                  <a:cubicBezTo>
                    <a:pt x="49" y="130"/>
                    <a:pt x="50" y="130"/>
                    <a:pt x="51" y="130"/>
                  </a:cubicBezTo>
                  <a:cubicBezTo>
                    <a:pt x="51" y="129"/>
                    <a:pt x="51" y="128"/>
                    <a:pt x="51" y="128"/>
                  </a:cubicBezTo>
                  <a:cubicBezTo>
                    <a:pt x="50" y="128"/>
                    <a:pt x="49" y="128"/>
                    <a:pt x="47" y="128"/>
                  </a:cubicBezTo>
                  <a:close/>
                  <a:moveTo>
                    <a:pt x="54" y="128"/>
                  </a:moveTo>
                  <a:cubicBezTo>
                    <a:pt x="54" y="128"/>
                    <a:pt x="54" y="129"/>
                    <a:pt x="54" y="130"/>
                  </a:cubicBezTo>
                  <a:cubicBezTo>
                    <a:pt x="55" y="130"/>
                    <a:pt x="56" y="130"/>
                    <a:pt x="58" y="130"/>
                  </a:cubicBezTo>
                  <a:cubicBezTo>
                    <a:pt x="58" y="129"/>
                    <a:pt x="58" y="128"/>
                    <a:pt x="58" y="128"/>
                  </a:cubicBezTo>
                  <a:cubicBezTo>
                    <a:pt x="56" y="128"/>
                    <a:pt x="55" y="128"/>
                    <a:pt x="54" y="128"/>
                  </a:cubicBezTo>
                  <a:close/>
                  <a:moveTo>
                    <a:pt x="60" y="122"/>
                  </a:moveTo>
                  <a:cubicBezTo>
                    <a:pt x="60" y="123"/>
                    <a:pt x="60" y="124"/>
                    <a:pt x="60" y="125"/>
                  </a:cubicBezTo>
                  <a:cubicBezTo>
                    <a:pt x="61" y="125"/>
                    <a:pt x="63" y="125"/>
                    <a:pt x="64" y="125"/>
                  </a:cubicBezTo>
                  <a:cubicBezTo>
                    <a:pt x="64" y="124"/>
                    <a:pt x="64" y="123"/>
                    <a:pt x="64" y="122"/>
                  </a:cubicBezTo>
                  <a:cubicBezTo>
                    <a:pt x="63" y="122"/>
                    <a:pt x="61" y="122"/>
                    <a:pt x="60" y="122"/>
                  </a:cubicBezTo>
                  <a:close/>
                  <a:moveTo>
                    <a:pt x="22" y="122"/>
                  </a:moveTo>
                  <a:cubicBezTo>
                    <a:pt x="22" y="123"/>
                    <a:pt x="22" y="124"/>
                    <a:pt x="22" y="125"/>
                  </a:cubicBezTo>
                  <a:cubicBezTo>
                    <a:pt x="24" y="125"/>
                    <a:pt x="25" y="125"/>
                    <a:pt x="26" y="125"/>
                  </a:cubicBezTo>
                  <a:cubicBezTo>
                    <a:pt x="26" y="124"/>
                    <a:pt x="26" y="123"/>
                    <a:pt x="26" y="122"/>
                  </a:cubicBezTo>
                  <a:cubicBezTo>
                    <a:pt x="25" y="122"/>
                    <a:pt x="24" y="122"/>
                    <a:pt x="22" y="122"/>
                  </a:cubicBezTo>
                  <a:close/>
                  <a:moveTo>
                    <a:pt x="35" y="122"/>
                  </a:moveTo>
                  <a:cubicBezTo>
                    <a:pt x="35" y="123"/>
                    <a:pt x="35" y="124"/>
                    <a:pt x="35" y="125"/>
                  </a:cubicBezTo>
                  <a:cubicBezTo>
                    <a:pt x="36" y="125"/>
                    <a:pt x="38" y="125"/>
                    <a:pt x="39" y="125"/>
                  </a:cubicBezTo>
                  <a:cubicBezTo>
                    <a:pt x="39" y="124"/>
                    <a:pt x="39" y="123"/>
                    <a:pt x="39" y="122"/>
                  </a:cubicBezTo>
                  <a:cubicBezTo>
                    <a:pt x="38" y="122"/>
                    <a:pt x="36" y="122"/>
                    <a:pt x="35" y="122"/>
                  </a:cubicBezTo>
                  <a:close/>
                  <a:moveTo>
                    <a:pt x="41" y="122"/>
                  </a:moveTo>
                  <a:cubicBezTo>
                    <a:pt x="41" y="123"/>
                    <a:pt x="41" y="124"/>
                    <a:pt x="41" y="125"/>
                  </a:cubicBezTo>
                  <a:cubicBezTo>
                    <a:pt x="42" y="125"/>
                    <a:pt x="44" y="125"/>
                    <a:pt x="45" y="125"/>
                  </a:cubicBezTo>
                  <a:cubicBezTo>
                    <a:pt x="45" y="124"/>
                    <a:pt x="45" y="123"/>
                    <a:pt x="45" y="122"/>
                  </a:cubicBezTo>
                  <a:cubicBezTo>
                    <a:pt x="44" y="122"/>
                    <a:pt x="42" y="122"/>
                    <a:pt x="41" y="122"/>
                  </a:cubicBezTo>
                  <a:close/>
                  <a:moveTo>
                    <a:pt x="54" y="122"/>
                  </a:moveTo>
                  <a:cubicBezTo>
                    <a:pt x="54" y="123"/>
                    <a:pt x="54" y="124"/>
                    <a:pt x="54" y="125"/>
                  </a:cubicBezTo>
                  <a:cubicBezTo>
                    <a:pt x="55" y="125"/>
                    <a:pt x="56" y="125"/>
                    <a:pt x="58" y="125"/>
                  </a:cubicBezTo>
                  <a:cubicBezTo>
                    <a:pt x="58" y="124"/>
                    <a:pt x="58" y="123"/>
                    <a:pt x="58" y="122"/>
                  </a:cubicBezTo>
                  <a:cubicBezTo>
                    <a:pt x="56" y="122"/>
                    <a:pt x="55" y="122"/>
                    <a:pt x="54" y="122"/>
                  </a:cubicBezTo>
                  <a:close/>
                  <a:moveTo>
                    <a:pt x="22" y="116"/>
                  </a:moveTo>
                  <a:cubicBezTo>
                    <a:pt x="22" y="117"/>
                    <a:pt x="22" y="118"/>
                    <a:pt x="22" y="119"/>
                  </a:cubicBezTo>
                  <a:cubicBezTo>
                    <a:pt x="24" y="119"/>
                    <a:pt x="25" y="119"/>
                    <a:pt x="26" y="119"/>
                  </a:cubicBezTo>
                  <a:cubicBezTo>
                    <a:pt x="26" y="118"/>
                    <a:pt x="26" y="117"/>
                    <a:pt x="26" y="116"/>
                  </a:cubicBezTo>
                  <a:cubicBezTo>
                    <a:pt x="25" y="116"/>
                    <a:pt x="24" y="116"/>
                    <a:pt x="22" y="116"/>
                  </a:cubicBezTo>
                  <a:close/>
                  <a:moveTo>
                    <a:pt x="47" y="116"/>
                  </a:moveTo>
                  <a:cubicBezTo>
                    <a:pt x="47" y="117"/>
                    <a:pt x="47" y="118"/>
                    <a:pt x="47" y="119"/>
                  </a:cubicBezTo>
                  <a:cubicBezTo>
                    <a:pt x="49" y="119"/>
                    <a:pt x="50" y="119"/>
                    <a:pt x="51" y="119"/>
                  </a:cubicBezTo>
                  <a:cubicBezTo>
                    <a:pt x="51" y="118"/>
                    <a:pt x="51" y="117"/>
                    <a:pt x="51" y="116"/>
                  </a:cubicBezTo>
                  <a:cubicBezTo>
                    <a:pt x="50" y="116"/>
                    <a:pt x="49" y="116"/>
                    <a:pt x="47" y="116"/>
                  </a:cubicBezTo>
                  <a:close/>
                  <a:moveTo>
                    <a:pt x="54" y="116"/>
                  </a:moveTo>
                  <a:cubicBezTo>
                    <a:pt x="54" y="117"/>
                    <a:pt x="54" y="118"/>
                    <a:pt x="54" y="119"/>
                  </a:cubicBezTo>
                  <a:cubicBezTo>
                    <a:pt x="55" y="119"/>
                    <a:pt x="56" y="119"/>
                    <a:pt x="58" y="119"/>
                  </a:cubicBezTo>
                  <a:cubicBezTo>
                    <a:pt x="58" y="118"/>
                    <a:pt x="58" y="117"/>
                    <a:pt x="58" y="116"/>
                  </a:cubicBezTo>
                  <a:cubicBezTo>
                    <a:pt x="56" y="116"/>
                    <a:pt x="55" y="116"/>
                    <a:pt x="54" y="116"/>
                  </a:cubicBezTo>
                  <a:close/>
                  <a:moveTo>
                    <a:pt x="47" y="111"/>
                  </a:moveTo>
                  <a:cubicBezTo>
                    <a:pt x="47" y="112"/>
                    <a:pt x="47" y="113"/>
                    <a:pt x="47" y="114"/>
                  </a:cubicBezTo>
                  <a:cubicBezTo>
                    <a:pt x="49" y="114"/>
                    <a:pt x="50" y="114"/>
                    <a:pt x="51" y="114"/>
                  </a:cubicBezTo>
                  <a:cubicBezTo>
                    <a:pt x="51" y="113"/>
                    <a:pt x="51" y="112"/>
                    <a:pt x="51" y="111"/>
                  </a:cubicBezTo>
                  <a:cubicBezTo>
                    <a:pt x="50" y="111"/>
                    <a:pt x="49" y="111"/>
                    <a:pt x="47" y="111"/>
                  </a:cubicBezTo>
                  <a:close/>
                  <a:moveTo>
                    <a:pt x="60" y="105"/>
                  </a:moveTo>
                  <a:cubicBezTo>
                    <a:pt x="60" y="106"/>
                    <a:pt x="60" y="107"/>
                    <a:pt x="60" y="108"/>
                  </a:cubicBezTo>
                  <a:cubicBezTo>
                    <a:pt x="61" y="108"/>
                    <a:pt x="63" y="108"/>
                    <a:pt x="64" y="108"/>
                  </a:cubicBezTo>
                  <a:cubicBezTo>
                    <a:pt x="64" y="107"/>
                    <a:pt x="64" y="106"/>
                    <a:pt x="64" y="105"/>
                  </a:cubicBezTo>
                  <a:cubicBezTo>
                    <a:pt x="63" y="105"/>
                    <a:pt x="61" y="105"/>
                    <a:pt x="60" y="105"/>
                  </a:cubicBezTo>
                  <a:close/>
                  <a:moveTo>
                    <a:pt x="47" y="105"/>
                  </a:moveTo>
                  <a:cubicBezTo>
                    <a:pt x="47" y="106"/>
                    <a:pt x="47" y="107"/>
                    <a:pt x="47" y="108"/>
                  </a:cubicBezTo>
                  <a:cubicBezTo>
                    <a:pt x="49" y="108"/>
                    <a:pt x="50" y="108"/>
                    <a:pt x="51" y="108"/>
                  </a:cubicBezTo>
                  <a:cubicBezTo>
                    <a:pt x="51" y="107"/>
                    <a:pt x="51" y="106"/>
                    <a:pt x="51" y="105"/>
                  </a:cubicBezTo>
                  <a:cubicBezTo>
                    <a:pt x="50" y="105"/>
                    <a:pt x="49" y="105"/>
                    <a:pt x="47" y="105"/>
                  </a:cubicBezTo>
                  <a:close/>
                  <a:moveTo>
                    <a:pt x="60" y="100"/>
                  </a:moveTo>
                  <a:cubicBezTo>
                    <a:pt x="60" y="101"/>
                    <a:pt x="60" y="102"/>
                    <a:pt x="60" y="103"/>
                  </a:cubicBezTo>
                  <a:cubicBezTo>
                    <a:pt x="61" y="103"/>
                    <a:pt x="63" y="103"/>
                    <a:pt x="64" y="103"/>
                  </a:cubicBezTo>
                  <a:cubicBezTo>
                    <a:pt x="64" y="102"/>
                    <a:pt x="64" y="101"/>
                    <a:pt x="64" y="100"/>
                  </a:cubicBezTo>
                  <a:cubicBezTo>
                    <a:pt x="63" y="100"/>
                    <a:pt x="61" y="100"/>
                    <a:pt x="60" y="100"/>
                  </a:cubicBezTo>
                  <a:close/>
                  <a:moveTo>
                    <a:pt x="22" y="100"/>
                  </a:moveTo>
                  <a:cubicBezTo>
                    <a:pt x="22" y="101"/>
                    <a:pt x="22" y="102"/>
                    <a:pt x="22" y="103"/>
                  </a:cubicBezTo>
                  <a:cubicBezTo>
                    <a:pt x="24" y="103"/>
                    <a:pt x="25" y="103"/>
                    <a:pt x="26" y="103"/>
                  </a:cubicBezTo>
                  <a:cubicBezTo>
                    <a:pt x="26" y="102"/>
                    <a:pt x="26" y="101"/>
                    <a:pt x="26" y="100"/>
                  </a:cubicBezTo>
                  <a:cubicBezTo>
                    <a:pt x="25" y="100"/>
                    <a:pt x="24" y="100"/>
                    <a:pt x="22" y="100"/>
                  </a:cubicBezTo>
                  <a:close/>
                  <a:moveTo>
                    <a:pt x="29" y="100"/>
                  </a:moveTo>
                  <a:cubicBezTo>
                    <a:pt x="29" y="101"/>
                    <a:pt x="29" y="102"/>
                    <a:pt x="29" y="103"/>
                  </a:cubicBezTo>
                  <a:cubicBezTo>
                    <a:pt x="30" y="103"/>
                    <a:pt x="31" y="103"/>
                    <a:pt x="33" y="103"/>
                  </a:cubicBezTo>
                  <a:cubicBezTo>
                    <a:pt x="33" y="102"/>
                    <a:pt x="33" y="101"/>
                    <a:pt x="33" y="100"/>
                  </a:cubicBezTo>
                  <a:cubicBezTo>
                    <a:pt x="31" y="100"/>
                    <a:pt x="30" y="100"/>
                    <a:pt x="29" y="100"/>
                  </a:cubicBezTo>
                  <a:close/>
                  <a:moveTo>
                    <a:pt x="35" y="100"/>
                  </a:moveTo>
                  <a:cubicBezTo>
                    <a:pt x="35" y="101"/>
                    <a:pt x="35" y="102"/>
                    <a:pt x="35" y="103"/>
                  </a:cubicBezTo>
                  <a:cubicBezTo>
                    <a:pt x="36" y="103"/>
                    <a:pt x="38" y="103"/>
                    <a:pt x="39" y="103"/>
                  </a:cubicBezTo>
                  <a:cubicBezTo>
                    <a:pt x="39" y="102"/>
                    <a:pt x="39" y="101"/>
                    <a:pt x="39" y="100"/>
                  </a:cubicBezTo>
                  <a:cubicBezTo>
                    <a:pt x="38" y="100"/>
                    <a:pt x="36" y="100"/>
                    <a:pt x="35" y="100"/>
                  </a:cubicBezTo>
                  <a:close/>
                  <a:moveTo>
                    <a:pt x="47" y="100"/>
                  </a:moveTo>
                  <a:cubicBezTo>
                    <a:pt x="47" y="101"/>
                    <a:pt x="47" y="102"/>
                    <a:pt x="47" y="103"/>
                  </a:cubicBezTo>
                  <a:cubicBezTo>
                    <a:pt x="49" y="103"/>
                    <a:pt x="50" y="103"/>
                    <a:pt x="51" y="103"/>
                  </a:cubicBezTo>
                  <a:cubicBezTo>
                    <a:pt x="51" y="102"/>
                    <a:pt x="51" y="101"/>
                    <a:pt x="51" y="100"/>
                  </a:cubicBezTo>
                  <a:cubicBezTo>
                    <a:pt x="50" y="100"/>
                    <a:pt x="49" y="100"/>
                    <a:pt x="47" y="100"/>
                  </a:cubicBezTo>
                  <a:close/>
                  <a:moveTo>
                    <a:pt x="54" y="100"/>
                  </a:moveTo>
                  <a:cubicBezTo>
                    <a:pt x="54" y="101"/>
                    <a:pt x="54" y="102"/>
                    <a:pt x="54" y="103"/>
                  </a:cubicBezTo>
                  <a:cubicBezTo>
                    <a:pt x="55" y="103"/>
                    <a:pt x="56" y="103"/>
                    <a:pt x="58" y="103"/>
                  </a:cubicBezTo>
                  <a:cubicBezTo>
                    <a:pt x="58" y="102"/>
                    <a:pt x="58" y="101"/>
                    <a:pt x="58" y="100"/>
                  </a:cubicBezTo>
                  <a:cubicBezTo>
                    <a:pt x="56" y="100"/>
                    <a:pt x="55" y="100"/>
                    <a:pt x="54" y="100"/>
                  </a:cubicBezTo>
                  <a:close/>
                  <a:moveTo>
                    <a:pt x="60" y="94"/>
                  </a:moveTo>
                  <a:cubicBezTo>
                    <a:pt x="60" y="95"/>
                    <a:pt x="60" y="96"/>
                    <a:pt x="60" y="97"/>
                  </a:cubicBezTo>
                  <a:cubicBezTo>
                    <a:pt x="61" y="97"/>
                    <a:pt x="63" y="97"/>
                    <a:pt x="64" y="97"/>
                  </a:cubicBezTo>
                  <a:cubicBezTo>
                    <a:pt x="64" y="96"/>
                    <a:pt x="64" y="95"/>
                    <a:pt x="64" y="94"/>
                  </a:cubicBezTo>
                  <a:cubicBezTo>
                    <a:pt x="63" y="94"/>
                    <a:pt x="61" y="94"/>
                    <a:pt x="60" y="94"/>
                  </a:cubicBezTo>
                  <a:close/>
                  <a:moveTo>
                    <a:pt x="22" y="94"/>
                  </a:moveTo>
                  <a:cubicBezTo>
                    <a:pt x="22" y="95"/>
                    <a:pt x="22" y="96"/>
                    <a:pt x="22" y="97"/>
                  </a:cubicBezTo>
                  <a:cubicBezTo>
                    <a:pt x="24" y="97"/>
                    <a:pt x="25" y="97"/>
                    <a:pt x="26" y="97"/>
                  </a:cubicBezTo>
                  <a:cubicBezTo>
                    <a:pt x="26" y="96"/>
                    <a:pt x="26" y="95"/>
                    <a:pt x="26" y="94"/>
                  </a:cubicBezTo>
                  <a:cubicBezTo>
                    <a:pt x="25" y="94"/>
                    <a:pt x="24" y="94"/>
                    <a:pt x="22" y="94"/>
                  </a:cubicBezTo>
                  <a:close/>
                  <a:moveTo>
                    <a:pt x="29" y="94"/>
                  </a:moveTo>
                  <a:cubicBezTo>
                    <a:pt x="29" y="95"/>
                    <a:pt x="29" y="96"/>
                    <a:pt x="29" y="97"/>
                  </a:cubicBezTo>
                  <a:cubicBezTo>
                    <a:pt x="30" y="97"/>
                    <a:pt x="31" y="97"/>
                    <a:pt x="33" y="97"/>
                  </a:cubicBezTo>
                  <a:cubicBezTo>
                    <a:pt x="33" y="96"/>
                    <a:pt x="33" y="95"/>
                    <a:pt x="33" y="94"/>
                  </a:cubicBezTo>
                  <a:cubicBezTo>
                    <a:pt x="31" y="94"/>
                    <a:pt x="30" y="94"/>
                    <a:pt x="29" y="94"/>
                  </a:cubicBezTo>
                  <a:close/>
                  <a:moveTo>
                    <a:pt x="35" y="94"/>
                  </a:moveTo>
                  <a:cubicBezTo>
                    <a:pt x="35" y="95"/>
                    <a:pt x="35" y="96"/>
                    <a:pt x="35" y="97"/>
                  </a:cubicBezTo>
                  <a:cubicBezTo>
                    <a:pt x="36" y="97"/>
                    <a:pt x="38" y="97"/>
                    <a:pt x="39" y="97"/>
                  </a:cubicBezTo>
                  <a:cubicBezTo>
                    <a:pt x="39" y="96"/>
                    <a:pt x="39" y="95"/>
                    <a:pt x="39" y="94"/>
                  </a:cubicBezTo>
                  <a:cubicBezTo>
                    <a:pt x="38" y="94"/>
                    <a:pt x="36" y="94"/>
                    <a:pt x="35" y="94"/>
                  </a:cubicBezTo>
                  <a:close/>
                  <a:moveTo>
                    <a:pt x="41" y="94"/>
                  </a:moveTo>
                  <a:cubicBezTo>
                    <a:pt x="41" y="95"/>
                    <a:pt x="41" y="96"/>
                    <a:pt x="41" y="97"/>
                  </a:cubicBezTo>
                  <a:cubicBezTo>
                    <a:pt x="42" y="97"/>
                    <a:pt x="44" y="97"/>
                    <a:pt x="45" y="97"/>
                  </a:cubicBezTo>
                  <a:cubicBezTo>
                    <a:pt x="45" y="96"/>
                    <a:pt x="45" y="95"/>
                    <a:pt x="45" y="94"/>
                  </a:cubicBezTo>
                  <a:cubicBezTo>
                    <a:pt x="44" y="94"/>
                    <a:pt x="42" y="94"/>
                    <a:pt x="41" y="94"/>
                  </a:cubicBezTo>
                  <a:close/>
                  <a:moveTo>
                    <a:pt x="47" y="94"/>
                  </a:moveTo>
                  <a:cubicBezTo>
                    <a:pt x="47" y="95"/>
                    <a:pt x="47" y="96"/>
                    <a:pt x="47" y="97"/>
                  </a:cubicBezTo>
                  <a:cubicBezTo>
                    <a:pt x="49" y="97"/>
                    <a:pt x="50" y="97"/>
                    <a:pt x="51" y="97"/>
                  </a:cubicBezTo>
                  <a:cubicBezTo>
                    <a:pt x="51" y="96"/>
                    <a:pt x="51" y="95"/>
                    <a:pt x="51" y="94"/>
                  </a:cubicBezTo>
                  <a:cubicBezTo>
                    <a:pt x="50" y="94"/>
                    <a:pt x="49" y="94"/>
                    <a:pt x="47" y="94"/>
                  </a:cubicBezTo>
                  <a:close/>
                  <a:moveTo>
                    <a:pt x="60" y="88"/>
                  </a:moveTo>
                  <a:cubicBezTo>
                    <a:pt x="60" y="89"/>
                    <a:pt x="60" y="90"/>
                    <a:pt x="60" y="91"/>
                  </a:cubicBezTo>
                  <a:cubicBezTo>
                    <a:pt x="61" y="91"/>
                    <a:pt x="63" y="91"/>
                    <a:pt x="64" y="91"/>
                  </a:cubicBezTo>
                  <a:cubicBezTo>
                    <a:pt x="64" y="90"/>
                    <a:pt x="64" y="89"/>
                    <a:pt x="64" y="88"/>
                  </a:cubicBezTo>
                  <a:cubicBezTo>
                    <a:pt x="63" y="88"/>
                    <a:pt x="61" y="88"/>
                    <a:pt x="60" y="88"/>
                  </a:cubicBezTo>
                  <a:close/>
                  <a:moveTo>
                    <a:pt x="29" y="88"/>
                  </a:moveTo>
                  <a:cubicBezTo>
                    <a:pt x="29" y="89"/>
                    <a:pt x="29" y="90"/>
                    <a:pt x="29" y="91"/>
                  </a:cubicBezTo>
                  <a:cubicBezTo>
                    <a:pt x="30" y="91"/>
                    <a:pt x="31" y="91"/>
                    <a:pt x="33" y="91"/>
                  </a:cubicBezTo>
                  <a:cubicBezTo>
                    <a:pt x="33" y="90"/>
                    <a:pt x="33" y="89"/>
                    <a:pt x="33" y="88"/>
                  </a:cubicBezTo>
                  <a:cubicBezTo>
                    <a:pt x="31" y="88"/>
                    <a:pt x="30" y="88"/>
                    <a:pt x="29" y="88"/>
                  </a:cubicBezTo>
                  <a:close/>
                  <a:moveTo>
                    <a:pt x="35" y="88"/>
                  </a:moveTo>
                  <a:cubicBezTo>
                    <a:pt x="35" y="89"/>
                    <a:pt x="35" y="90"/>
                    <a:pt x="35" y="91"/>
                  </a:cubicBezTo>
                  <a:cubicBezTo>
                    <a:pt x="36" y="91"/>
                    <a:pt x="38" y="91"/>
                    <a:pt x="39" y="91"/>
                  </a:cubicBezTo>
                  <a:cubicBezTo>
                    <a:pt x="39" y="90"/>
                    <a:pt x="39" y="89"/>
                    <a:pt x="39" y="88"/>
                  </a:cubicBezTo>
                  <a:cubicBezTo>
                    <a:pt x="38" y="88"/>
                    <a:pt x="36" y="88"/>
                    <a:pt x="35" y="88"/>
                  </a:cubicBezTo>
                  <a:close/>
                  <a:moveTo>
                    <a:pt x="41" y="88"/>
                  </a:moveTo>
                  <a:cubicBezTo>
                    <a:pt x="41" y="89"/>
                    <a:pt x="41" y="90"/>
                    <a:pt x="41" y="91"/>
                  </a:cubicBezTo>
                  <a:cubicBezTo>
                    <a:pt x="42" y="91"/>
                    <a:pt x="44" y="91"/>
                    <a:pt x="45" y="91"/>
                  </a:cubicBezTo>
                  <a:cubicBezTo>
                    <a:pt x="45" y="90"/>
                    <a:pt x="45" y="89"/>
                    <a:pt x="45" y="88"/>
                  </a:cubicBezTo>
                  <a:cubicBezTo>
                    <a:pt x="44" y="88"/>
                    <a:pt x="42" y="88"/>
                    <a:pt x="41" y="88"/>
                  </a:cubicBezTo>
                  <a:close/>
                  <a:moveTo>
                    <a:pt x="47" y="88"/>
                  </a:moveTo>
                  <a:cubicBezTo>
                    <a:pt x="47" y="89"/>
                    <a:pt x="47" y="90"/>
                    <a:pt x="47" y="91"/>
                  </a:cubicBezTo>
                  <a:cubicBezTo>
                    <a:pt x="49" y="91"/>
                    <a:pt x="50" y="91"/>
                    <a:pt x="51" y="91"/>
                  </a:cubicBezTo>
                  <a:cubicBezTo>
                    <a:pt x="51" y="90"/>
                    <a:pt x="51" y="89"/>
                    <a:pt x="51" y="88"/>
                  </a:cubicBezTo>
                  <a:cubicBezTo>
                    <a:pt x="50" y="88"/>
                    <a:pt x="49" y="88"/>
                    <a:pt x="47" y="88"/>
                  </a:cubicBezTo>
                  <a:close/>
                  <a:moveTo>
                    <a:pt x="60" y="83"/>
                  </a:moveTo>
                  <a:cubicBezTo>
                    <a:pt x="60" y="84"/>
                    <a:pt x="60" y="85"/>
                    <a:pt x="60" y="86"/>
                  </a:cubicBezTo>
                  <a:cubicBezTo>
                    <a:pt x="61" y="86"/>
                    <a:pt x="63" y="86"/>
                    <a:pt x="64" y="86"/>
                  </a:cubicBezTo>
                  <a:cubicBezTo>
                    <a:pt x="64" y="85"/>
                    <a:pt x="64" y="84"/>
                    <a:pt x="64" y="83"/>
                  </a:cubicBezTo>
                  <a:cubicBezTo>
                    <a:pt x="63" y="83"/>
                    <a:pt x="61" y="83"/>
                    <a:pt x="60" y="83"/>
                  </a:cubicBezTo>
                  <a:close/>
                  <a:moveTo>
                    <a:pt x="29" y="83"/>
                  </a:moveTo>
                  <a:cubicBezTo>
                    <a:pt x="29" y="84"/>
                    <a:pt x="29" y="85"/>
                    <a:pt x="29" y="86"/>
                  </a:cubicBezTo>
                  <a:cubicBezTo>
                    <a:pt x="30" y="86"/>
                    <a:pt x="31" y="86"/>
                    <a:pt x="33" y="86"/>
                  </a:cubicBezTo>
                  <a:cubicBezTo>
                    <a:pt x="33" y="85"/>
                    <a:pt x="33" y="84"/>
                    <a:pt x="33" y="83"/>
                  </a:cubicBezTo>
                  <a:cubicBezTo>
                    <a:pt x="31" y="83"/>
                    <a:pt x="30" y="83"/>
                    <a:pt x="29" y="83"/>
                  </a:cubicBezTo>
                  <a:close/>
                  <a:moveTo>
                    <a:pt x="54" y="83"/>
                  </a:moveTo>
                  <a:cubicBezTo>
                    <a:pt x="54" y="84"/>
                    <a:pt x="54" y="85"/>
                    <a:pt x="54" y="86"/>
                  </a:cubicBezTo>
                  <a:cubicBezTo>
                    <a:pt x="55" y="86"/>
                    <a:pt x="56" y="86"/>
                    <a:pt x="58" y="86"/>
                  </a:cubicBezTo>
                  <a:cubicBezTo>
                    <a:pt x="58" y="85"/>
                    <a:pt x="58" y="84"/>
                    <a:pt x="58" y="83"/>
                  </a:cubicBezTo>
                  <a:cubicBezTo>
                    <a:pt x="56" y="83"/>
                    <a:pt x="55" y="83"/>
                    <a:pt x="54" y="83"/>
                  </a:cubicBezTo>
                  <a:close/>
                  <a:moveTo>
                    <a:pt x="60" y="77"/>
                  </a:moveTo>
                  <a:cubicBezTo>
                    <a:pt x="60" y="78"/>
                    <a:pt x="60" y="79"/>
                    <a:pt x="60" y="80"/>
                  </a:cubicBezTo>
                  <a:cubicBezTo>
                    <a:pt x="61" y="80"/>
                    <a:pt x="63" y="80"/>
                    <a:pt x="64" y="80"/>
                  </a:cubicBezTo>
                  <a:cubicBezTo>
                    <a:pt x="64" y="79"/>
                    <a:pt x="64" y="78"/>
                    <a:pt x="64" y="77"/>
                  </a:cubicBezTo>
                  <a:cubicBezTo>
                    <a:pt x="63" y="77"/>
                    <a:pt x="61" y="77"/>
                    <a:pt x="60" y="77"/>
                  </a:cubicBezTo>
                  <a:close/>
                  <a:moveTo>
                    <a:pt x="35" y="77"/>
                  </a:moveTo>
                  <a:cubicBezTo>
                    <a:pt x="35" y="78"/>
                    <a:pt x="35" y="79"/>
                    <a:pt x="35" y="80"/>
                  </a:cubicBezTo>
                  <a:cubicBezTo>
                    <a:pt x="36" y="80"/>
                    <a:pt x="38" y="80"/>
                    <a:pt x="39" y="80"/>
                  </a:cubicBezTo>
                  <a:cubicBezTo>
                    <a:pt x="39" y="79"/>
                    <a:pt x="39" y="78"/>
                    <a:pt x="39" y="77"/>
                  </a:cubicBezTo>
                  <a:cubicBezTo>
                    <a:pt x="38" y="77"/>
                    <a:pt x="36" y="77"/>
                    <a:pt x="35" y="77"/>
                  </a:cubicBezTo>
                  <a:close/>
                  <a:moveTo>
                    <a:pt x="41" y="77"/>
                  </a:moveTo>
                  <a:cubicBezTo>
                    <a:pt x="41" y="78"/>
                    <a:pt x="41" y="79"/>
                    <a:pt x="41" y="80"/>
                  </a:cubicBezTo>
                  <a:cubicBezTo>
                    <a:pt x="42" y="80"/>
                    <a:pt x="44" y="80"/>
                    <a:pt x="45" y="80"/>
                  </a:cubicBezTo>
                  <a:cubicBezTo>
                    <a:pt x="45" y="79"/>
                    <a:pt x="45" y="78"/>
                    <a:pt x="45" y="77"/>
                  </a:cubicBezTo>
                  <a:cubicBezTo>
                    <a:pt x="44" y="77"/>
                    <a:pt x="42" y="77"/>
                    <a:pt x="41" y="77"/>
                  </a:cubicBezTo>
                  <a:close/>
                  <a:moveTo>
                    <a:pt x="47" y="77"/>
                  </a:moveTo>
                  <a:cubicBezTo>
                    <a:pt x="47" y="78"/>
                    <a:pt x="47" y="79"/>
                    <a:pt x="47" y="80"/>
                  </a:cubicBezTo>
                  <a:cubicBezTo>
                    <a:pt x="49" y="80"/>
                    <a:pt x="50" y="80"/>
                    <a:pt x="51" y="80"/>
                  </a:cubicBezTo>
                  <a:cubicBezTo>
                    <a:pt x="51" y="79"/>
                    <a:pt x="51" y="78"/>
                    <a:pt x="51" y="77"/>
                  </a:cubicBezTo>
                  <a:cubicBezTo>
                    <a:pt x="50" y="77"/>
                    <a:pt x="49" y="77"/>
                    <a:pt x="47" y="77"/>
                  </a:cubicBezTo>
                  <a:close/>
                  <a:moveTo>
                    <a:pt x="54" y="77"/>
                  </a:moveTo>
                  <a:cubicBezTo>
                    <a:pt x="54" y="78"/>
                    <a:pt x="54" y="79"/>
                    <a:pt x="54" y="80"/>
                  </a:cubicBezTo>
                  <a:cubicBezTo>
                    <a:pt x="55" y="80"/>
                    <a:pt x="56" y="80"/>
                    <a:pt x="58" y="80"/>
                  </a:cubicBezTo>
                  <a:cubicBezTo>
                    <a:pt x="58" y="79"/>
                    <a:pt x="58" y="78"/>
                    <a:pt x="58" y="77"/>
                  </a:cubicBezTo>
                  <a:cubicBezTo>
                    <a:pt x="56" y="77"/>
                    <a:pt x="55" y="77"/>
                    <a:pt x="54" y="77"/>
                  </a:cubicBezTo>
                  <a:close/>
                  <a:moveTo>
                    <a:pt x="60" y="72"/>
                  </a:moveTo>
                  <a:cubicBezTo>
                    <a:pt x="60" y="73"/>
                    <a:pt x="60" y="74"/>
                    <a:pt x="60" y="75"/>
                  </a:cubicBezTo>
                  <a:cubicBezTo>
                    <a:pt x="61" y="75"/>
                    <a:pt x="63" y="75"/>
                    <a:pt x="64" y="75"/>
                  </a:cubicBezTo>
                  <a:cubicBezTo>
                    <a:pt x="64" y="74"/>
                    <a:pt x="64" y="73"/>
                    <a:pt x="64" y="72"/>
                  </a:cubicBezTo>
                  <a:cubicBezTo>
                    <a:pt x="63" y="72"/>
                    <a:pt x="61" y="72"/>
                    <a:pt x="60" y="72"/>
                  </a:cubicBezTo>
                  <a:close/>
                  <a:moveTo>
                    <a:pt x="29" y="72"/>
                  </a:moveTo>
                  <a:cubicBezTo>
                    <a:pt x="29" y="73"/>
                    <a:pt x="29" y="74"/>
                    <a:pt x="29" y="75"/>
                  </a:cubicBezTo>
                  <a:cubicBezTo>
                    <a:pt x="30" y="75"/>
                    <a:pt x="31" y="75"/>
                    <a:pt x="33" y="75"/>
                  </a:cubicBezTo>
                  <a:cubicBezTo>
                    <a:pt x="33" y="74"/>
                    <a:pt x="33" y="73"/>
                    <a:pt x="33" y="72"/>
                  </a:cubicBezTo>
                  <a:cubicBezTo>
                    <a:pt x="31" y="72"/>
                    <a:pt x="30" y="72"/>
                    <a:pt x="29" y="72"/>
                  </a:cubicBezTo>
                  <a:close/>
                  <a:moveTo>
                    <a:pt x="35" y="72"/>
                  </a:moveTo>
                  <a:cubicBezTo>
                    <a:pt x="35" y="73"/>
                    <a:pt x="35" y="74"/>
                    <a:pt x="35" y="75"/>
                  </a:cubicBezTo>
                  <a:cubicBezTo>
                    <a:pt x="36" y="75"/>
                    <a:pt x="38" y="75"/>
                    <a:pt x="39" y="75"/>
                  </a:cubicBezTo>
                  <a:cubicBezTo>
                    <a:pt x="39" y="74"/>
                    <a:pt x="39" y="73"/>
                    <a:pt x="39" y="72"/>
                  </a:cubicBezTo>
                  <a:cubicBezTo>
                    <a:pt x="38" y="72"/>
                    <a:pt x="36" y="72"/>
                    <a:pt x="35" y="72"/>
                  </a:cubicBezTo>
                  <a:close/>
                  <a:moveTo>
                    <a:pt x="47" y="72"/>
                  </a:moveTo>
                  <a:cubicBezTo>
                    <a:pt x="47" y="73"/>
                    <a:pt x="47" y="74"/>
                    <a:pt x="47" y="75"/>
                  </a:cubicBezTo>
                  <a:cubicBezTo>
                    <a:pt x="49" y="75"/>
                    <a:pt x="50" y="75"/>
                    <a:pt x="51" y="75"/>
                  </a:cubicBezTo>
                  <a:cubicBezTo>
                    <a:pt x="51" y="74"/>
                    <a:pt x="51" y="73"/>
                    <a:pt x="51" y="72"/>
                  </a:cubicBezTo>
                  <a:cubicBezTo>
                    <a:pt x="50" y="72"/>
                    <a:pt x="49" y="72"/>
                    <a:pt x="47" y="72"/>
                  </a:cubicBezTo>
                  <a:close/>
                  <a:moveTo>
                    <a:pt x="54" y="72"/>
                  </a:moveTo>
                  <a:cubicBezTo>
                    <a:pt x="54" y="73"/>
                    <a:pt x="54" y="74"/>
                    <a:pt x="54" y="75"/>
                  </a:cubicBezTo>
                  <a:cubicBezTo>
                    <a:pt x="55" y="75"/>
                    <a:pt x="56" y="75"/>
                    <a:pt x="58" y="75"/>
                  </a:cubicBezTo>
                  <a:cubicBezTo>
                    <a:pt x="58" y="74"/>
                    <a:pt x="58" y="73"/>
                    <a:pt x="58" y="72"/>
                  </a:cubicBezTo>
                  <a:cubicBezTo>
                    <a:pt x="56" y="72"/>
                    <a:pt x="55" y="72"/>
                    <a:pt x="54" y="72"/>
                  </a:cubicBezTo>
                  <a:close/>
                  <a:moveTo>
                    <a:pt x="60" y="66"/>
                  </a:moveTo>
                  <a:cubicBezTo>
                    <a:pt x="60" y="67"/>
                    <a:pt x="60" y="68"/>
                    <a:pt x="60" y="69"/>
                  </a:cubicBezTo>
                  <a:cubicBezTo>
                    <a:pt x="61" y="69"/>
                    <a:pt x="63" y="69"/>
                    <a:pt x="64" y="69"/>
                  </a:cubicBezTo>
                  <a:cubicBezTo>
                    <a:pt x="64" y="68"/>
                    <a:pt x="64" y="67"/>
                    <a:pt x="64" y="66"/>
                  </a:cubicBezTo>
                  <a:cubicBezTo>
                    <a:pt x="63" y="66"/>
                    <a:pt x="61" y="66"/>
                    <a:pt x="60" y="66"/>
                  </a:cubicBezTo>
                  <a:close/>
                  <a:moveTo>
                    <a:pt x="41" y="66"/>
                  </a:moveTo>
                  <a:cubicBezTo>
                    <a:pt x="41" y="67"/>
                    <a:pt x="41" y="68"/>
                    <a:pt x="41" y="69"/>
                  </a:cubicBezTo>
                  <a:cubicBezTo>
                    <a:pt x="42" y="69"/>
                    <a:pt x="44" y="69"/>
                    <a:pt x="45" y="69"/>
                  </a:cubicBezTo>
                  <a:cubicBezTo>
                    <a:pt x="45" y="68"/>
                    <a:pt x="45" y="67"/>
                    <a:pt x="45" y="66"/>
                  </a:cubicBezTo>
                  <a:cubicBezTo>
                    <a:pt x="44" y="66"/>
                    <a:pt x="42" y="66"/>
                    <a:pt x="41" y="66"/>
                  </a:cubicBezTo>
                  <a:close/>
                  <a:moveTo>
                    <a:pt x="47" y="66"/>
                  </a:moveTo>
                  <a:cubicBezTo>
                    <a:pt x="47" y="67"/>
                    <a:pt x="47" y="68"/>
                    <a:pt x="47" y="69"/>
                  </a:cubicBezTo>
                  <a:cubicBezTo>
                    <a:pt x="49" y="69"/>
                    <a:pt x="50" y="69"/>
                    <a:pt x="51" y="69"/>
                  </a:cubicBezTo>
                  <a:cubicBezTo>
                    <a:pt x="51" y="68"/>
                    <a:pt x="51" y="67"/>
                    <a:pt x="51" y="66"/>
                  </a:cubicBezTo>
                  <a:cubicBezTo>
                    <a:pt x="50" y="66"/>
                    <a:pt x="49" y="66"/>
                    <a:pt x="47" y="66"/>
                  </a:cubicBezTo>
                  <a:close/>
                  <a:moveTo>
                    <a:pt x="54" y="66"/>
                  </a:moveTo>
                  <a:cubicBezTo>
                    <a:pt x="54" y="67"/>
                    <a:pt x="54" y="68"/>
                    <a:pt x="54" y="69"/>
                  </a:cubicBezTo>
                  <a:cubicBezTo>
                    <a:pt x="55" y="69"/>
                    <a:pt x="56" y="69"/>
                    <a:pt x="58" y="69"/>
                  </a:cubicBezTo>
                  <a:cubicBezTo>
                    <a:pt x="58" y="68"/>
                    <a:pt x="58" y="67"/>
                    <a:pt x="58" y="66"/>
                  </a:cubicBezTo>
                  <a:cubicBezTo>
                    <a:pt x="56" y="66"/>
                    <a:pt x="55" y="66"/>
                    <a:pt x="54" y="66"/>
                  </a:cubicBezTo>
                  <a:close/>
                  <a:moveTo>
                    <a:pt x="60" y="60"/>
                  </a:moveTo>
                  <a:cubicBezTo>
                    <a:pt x="60" y="61"/>
                    <a:pt x="60" y="62"/>
                    <a:pt x="60" y="63"/>
                  </a:cubicBezTo>
                  <a:cubicBezTo>
                    <a:pt x="61" y="63"/>
                    <a:pt x="63" y="63"/>
                    <a:pt x="64" y="63"/>
                  </a:cubicBezTo>
                  <a:cubicBezTo>
                    <a:pt x="64" y="62"/>
                    <a:pt x="64" y="61"/>
                    <a:pt x="64" y="60"/>
                  </a:cubicBezTo>
                  <a:cubicBezTo>
                    <a:pt x="63" y="60"/>
                    <a:pt x="61" y="60"/>
                    <a:pt x="60" y="60"/>
                  </a:cubicBezTo>
                  <a:close/>
                  <a:moveTo>
                    <a:pt x="29" y="60"/>
                  </a:moveTo>
                  <a:cubicBezTo>
                    <a:pt x="29" y="61"/>
                    <a:pt x="29" y="62"/>
                    <a:pt x="29" y="63"/>
                  </a:cubicBezTo>
                  <a:cubicBezTo>
                    <a:pt x="30" y="63"/>
                    <a:pt x="31" y="63"/>
                    <a:pt x="33" y="63"/>
                  </a:cubicBezTo>
                  <a:cubicBezTo>
                    <a:pt x="33" y="62"/>
                    <a:pt x="33" y="61"/>
                    <a:pt x="33" y="60"/>
                  </a:cubicBezTo>
                  <a:cubicBezTo>
                    <a:pt x="31" y="60"/>
                    <a:pt x="30" y="60"/>
                    <a:pt x="29" y="60"/>
                  </a:cubicBezTo>
                  <a:close/>
                  <a:moveTo>
                    <a:pt x="41" y="60"/>
                  </a:moveTo>
                  <a:cubicBezTo>
                    <a:pt x="41" y="61"/>
                    <a:pt x="41" y="62"/>
                    <a:pt x="41" y="63"/>
                  </a:cubicBezTo>
                  <a:cubicBezTo>
                    <a:pt x="42" y="63"/>
                    <a:pt x="44" y="63"/>
                    <a:pt x="45" y="63"/>
                  </a:cubicBezTo>
                  <a:cubicBezTo>
                    <a:pt x="45" y="62"/>
                    <a:pt x="45" y="61"/>
                    <a:pt x="45" y="60"/>
                  </a:cubicBezTo>
                  <a:cubicBezTo>
                    <a:pt x="44" y="60"/>
                    <a:pt x="42" y="60"/>
                    <a:pt x="41" y="60"/>
                  </a:cubicBezTo>
                  <a:close/>
                  <a:moveTo>
                    <a:pt x="47" y="60"/>
                  </a:moveTo>
                  <a:cubicBezTo>
                    <a:pt x="47" y="61"/>
                    <a:pt x="47" y="62"/>
                    <a:pt x="47" y="63"/>
                  </a:cubicBezTo>
                  <a:cubicBezTo>
                    <a:pt x="49" y="63"/>
                    <a:pt x="50" y="63"/>
                    <a:pt x="51" y="63"/>
                  </a:cubicBezTo>
                  <a:cubicBezTo>
                    <a:pt x="51" y="62"/>
                    <a:pt x="51" y="61"/>
                    <a:pt x="51" y="60"/>
                  </a:cubicBezTo>
                  <a:cubicBezTo>
                    <a:pt x="50" y="60"/>
                    <a:pt x="49" y="60"/>
                    <a:pt x="47" y="60"/>
                  </a:cubicBezTo>
                  <a:close/>
                  <a:moveTo>
                    <a:pt x="54" y="60"/>
                  </a:moveTo>
                  <a:cubicBezTo>
                    <a:pt x="54" y="61"/>
                    <a:pt x="54" y="62"/>
                    <a:pt x="54" y="63"/>
                  </a:cubicBezTo>
                  <a:cubicBezTo>
                    <a:pt x="55" y="63"/>
                    <a:pt x="56" y="63"/>
                    <a:pt x="58" y="63"/>
                  </a:cubicBezTo>
                  <a:cubicBezTo>
                    <a:pt x="58" y="62"/>
                    <a:pt x="58" y="61"/>
                    <a:pt x="58" y="60"/>
                  </a:cubicBezTo>
                  <a:cubicBezTo>
                    <a:pt x="56" y="60"/>
                    <a:pt x="55" y="60"/>
                    <a:pt x="54" y="60"/>
                  </a:cubicBezTo>
                  <a:close/>
                  <a:moveTo>
                    <a:pt x="60" y="55"/>
                  </a:moveTo>
                  <a:cubicBezTo>
                    <a:pt x="60" y="56"/>
                    <a:pt x="60" y="57"/>
                    <a:pt x="60" y="58"/>
                  </a:cubicBezTo>
                  <a:cubicBezTo>
                    <a:pt x="61" y="58"/>
                    <a:pt x="63" y="58"/>
                    <a:pt x="64" y="58"/>
                  </a:cubicBezTo>
                  <a:cubicBezTo>
                    <a:pt x="64" y="57"/>
                    <a:pt x="64" y="56"/>
                    <a:pt x="64" y="55"/>
                  </a:cubicBezTo>
                  <a:cubicBezTo>
                    <a:pt x="63" y="55"/>
                    <a:pt x="61" y="55"/>
                    <a:pt x="60" y="55"/>
                  </a:cubicBezTo>
                  <a:close/>
                  <a:moveTo>
                    <a:pt x="35" y="55"/>
                  </a:moveTo>
                  <a:cubicBezTo>
                    <a:pt x="35" y="56"/>
                    <a:pt x="35" y="57"/>
                    <a:pt x="35" y="58"/>
                  </a:cubicBezTo>
                  <a:cubicBezTo>
                    <a:pt x="36" y="58"/>
                    <a:pt x="38" y="58"/>
                    <a:pt x="39" y="58"/>
                  </a:cubicBezTo>
                  <a:cubicBezTo>
                    <a:pt x="39" y="57"/>
                    <a:pt x="39" y="56"/>
                    <a:pt x="39" y="55"/>
                  </a:cubicBezTo>
                  <a:cubicBezTo>
                    <a:pt x="38" y="55"/>
                    <a:pt x="36" y="55"/>
                    <a:pt x="35" y="55"/>
                  </a:cubicBezTo>
                  <a:close/>
                  <a:moveTo>
                    <a:pt x="47" y="55"/>
                  </a:moveTo>
                  <a:cubicBezTo>
                    <a:pt x="47" y="56"/>
                    <a:pt x="47" y="57"/>
                    <a:pt x="47" y="58"/>
                  </a:cubicBezTo>
                  <a:cubicBezTo>
                    <a:pt x="49" y="58"/>
                    <a:pt x="50" y="58"/>
                    <a:pt x="51" y="58"/>
                  </a:cubicBezTo>
                  <a:cubicBezTo>
                    <a:pt x="51" y="57"/>
                    <a:pt x="51" y="56"/>
                    <a:pt x="51" y="55"/>
                  </a:cubicBezTo>
                  <a:cubicBezTo>
                    <a:pt x="50" y="55"/>
                    <a:pt x="49" y="55"/>
                    <a:pt x="47" y="55"/>
                  </a:cubicBezTo>
                  <a:close/>
                  <a:moveTo>
                    <a:pt x="35" y="49"/>
                  </a:moveTo>
                  <a:cubicBezTo>
                    <a:pt x="35" y="50"/>
                    <a:pt x="35" y="51"/>
                    <a:pt x="35" y="52"/>
                  </a:cubicBezTo>
                  <a:cubicBezTo>
                    <a:pt x="36" y="52"/>
                    <a:pt x="38" y="52"/>
                    <a:pt x="39" y="52"/>
                  </a:cubicBezTo>
                  <a:cubicBezTo>
                    <a:pt x="39" y="51"/>
                    <a:pt x="39" y="50"/>
                    <a:pt x="39" y="49"/>
                  </a:cubicBezTo>
                  <a:cubicBezTo>
                    <a:pt x="38" y="49"/>
                    <a:pt x="36" y="49"/>
                    <a:pt x="35" y="49"/>
                  </a:cubicBezTo>
                  <a:close/>
                  <a:moveTo>
                    <a:pt x="47" y="49"/>
                  </a:moveTo>
                  <a:cubicBezTo>
                    <a:pt x="47" y="50"/>
                    <a:pt x="47" y="51"/>
                    <a:pt x="47" y="52"/>
                  </a:cubicBezTo>
                  <a:cubicBezTo>
                    <a:pt x="49" y="52"/>
                    <a:pt x="50" y="52"/>
                    <a:pt x="51" y="52"/>
                  </a:cubicBezTo>
                  <a:cubicBezTo>
                    <a:pt x="51" y="51"/>
                    <a:pt x="51" y="50"/>
                    <a:pt x="51" y="49"/>
                  </a:cubicBezTo>
                  <a:cubicBezTo>
                    <a:pt x="50" y="49"/>
                    <a:pt x="49" y="49"/>
                    <a:pt x="47" y="49"/>
                  </a:cubicBezTo>
                  <a:close/>
                  <a:moveTo>
                    <a:pt x="54" y="49"/>
                  </a:moveTo>
                  <a:cubicBezTo>
                    <a:pt x="54" y="50"/>
                    <a:pt x="54" y="51"/>
                    <a:pt x="54" y="52"/>
                  </a:cubicBezTo>
                  <a:cubicBezTo>
                    <a:pt x="55" y="52"/>
                    <a:pt x="56" y="52"/>
                    <a:pt x="58" y="52"/>
                  </a:cubicBezTo>
                  <a:cubicBezTo>
                    <a:pt x="58" y="51"/>
                    <a:pt x="58" y="50"/>
                    <a:pt x="58" y="49"/>
                  </a:cubicBezTo>
                  <a:cubicBezTo>
                    <a:pt x="56" y="49"/>
                    <a:pt x="55" y="49"/>
                    <a:pt x="54" y="49"/>
                  </a:cubicBezTo>
                  <a:close/>
                  <a:moveTo>
                    <a:pt x="22" y="44"/>
                  </a:moveTo>
                  <a:cubicBezTo>
                    <a:pt x="22" y="45"/>
                    <a:pt x="22" y="46"/>
                    <a:pt x="22" y="47"/>
                  </a:cubicBezTo>
                  <a:cubicBezTo>
                    <a:pt x="24" y="47"/>
                    <a:pt x="25" y="47"/>
                    <a:pt x="26" y="47"/>
                  </a:cubicBezTo>
                  <a:cubicBezTo>
                    <a:pt x="26" y="46"/>
                    <a:pt x="26" y="45"/>
                    <a:pt x="26" y="44"/>
                  </a:cubicBezTo>
                  <a:cubicBezTo>
                    <a:pt x="25" y="44"/>
                    <a:pt x="24" y="44"/>
                    <a:pt x="22" y="44"/>
                  </a:cubicBezTo>
                  <a:close/>
                  <a:moveTo>
                    <a:pt x="35" y="44"/>
                  </a:moveTo>
                  <a:cubicBezTo>
                    <a:pt x="35" y="45"/>
                    <a:pt x="35" y="46"/>
                    <a:pt x="35" y="47"/>
                  </a:cubicBezTo>
                  <a:cubicBezTo>
                    <a:pt x="36" y="47"/>
                    <a:pt x="38" y="47"/>
                    <a:pt x="39" y="47"/>
                  </a:cubicBezTo>
                  <a:cubicBezTo>
                    <a:pt x="39" y="46"/>
                    <a:pt x="39" y="45"/>
                    <a:pt x="39" y="44"/>
                  </a:cubicBezTo>
                  <a:cubicBezTo>
                    <a:pt x="38" y="44"/>
                    <a:pt x="36" y="44"/>
                    <a:pt x="35" y="44"/>
                  </a:cubicBezTo>
                  <a:close/>
                  <a:moveTo>
                    <a:pt x="47" y="44"/>
                  </a:moveTo>
                  <a:cubicBezTo>
                    <a:pt x="47" y="45"/>
                    <a:pt x="47" y="46"/>
                    <a:pt x="47" y="47"/>
                  </a:cubicBezTo>
                  <a:cubicBezTo>
                    <a:pt x="49" y="47"/>
                    <a:pt x="50" y="47"/>
                    <a:pt x="51" y="47"/>
                  </a:cubicBezTo>
                  <a:cubicBezTo>
                    <a:pt x="51" y="46"/>
                    <a:pt x="51" y="45"/>
                    <a:pt x="51" y="44"/>
                  </a:cubicBezTo>
                  <a:cubicBezTo>
                    <a:pt x="50" y="44"/>
                    <a:pt x="49" y="44"/>
                    <a:pt x="47" y="44"/>
                  </a:cubicBezTo>
                  <a:close/>
                  <a:moveTo>
                    <a:pt x="21" y="7"/>
                  </a:moveTo>
                  <a:cubicBezTo>
                    <a:pt x="23" y="27"/>
                    <a:pt x="23" y="27"/>
                    <a:pt x="23" y="27"/>
                  </a:cubicBezTo>
                  <a:cubicBezTo>
                    <a:pt x="58" y="27"/>
                    <a:pt x="58" y="27"/>
                    <a:pt x="58" y="27"/>
                  </a:cubicBezTo>
                  <a:cubicBezTo>
                    <a:pt x="60" y="7"/>
                    <a:pt x="60" y="7"/>
                    <a:pt x="60" y="7"/>
                  </a:cubicBezTo>
                  <a:lnTo>
                    <a:pt x="21"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89" name="Rectangle 2594"/>
            <p:cNvSpPr>
              <a:spLocks noChangeArrowheads="1"/>
            </p:cNvSpPr>
            <p:nvPr/>
          </p:nvSpPr>
          <p:spPr bwMode="auto">
            <a:xfrm>
              <a:off x="-3133724" y="1143000"/>
              <a:ext cx="3694113" cy="457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90" name="Freeform 2595"/>
            <p:cNvSpPr>
              <a:spLocks noEditPoints="1"/>
            </p:cNvSpPr>
            <p:nvPr/>
          </p:nvSpPr>
          <p:spPr bwMode="auto">
            <a:xfrm>
              <a:off x="-1325563" y="-598196"/>
              <a:ext cx="239714" cy="1753896"/>
            </a:xfrm>
            <a:custGeom>
              <a:avLst/>
              <a:gdLst>
                <a:gd name="T0" fmla="*/ 26 w 29"/>
                <a:gd name="T1" fmla="*/ 88 h 283"/>
                <a:gd name="T2" fmla="*/ 29 w 29"/>
                <a:gd name="T3" fmla="*/ 101 h 283"/>
                <a:gd name="T4" fmla="*/ 28 w 29"/>
                <a:gd name="T5" fmla="*/ 283 h 283"/>
                <a:gd name="T6" fmla="*/ 4 w 29"/>
                <a:gd name="T7" fmla="*/ 101 h 283"/>
                <a:gd name="T8" fmla="*/ 0 w 29"/>
                <a:gd name="T9" fmla="*/ 88 h 283"/>
                <a:gd name="T10" fmla="*/ 11 w 29"/>
                <a:gd name="T11" fmla="*/ 81 h 283"/>
                <a:gd name="T12" fmla="*/ 10 w 29"/>
                <a:gd name="T13" fmla="*/ 43 h 283"/>
                <a:gd name="T14" fmla="*/ 11 w 29"/>
                <a:gd name="T15" fmla="*/ 36 h 283"/>
                <a:gd name="T16" fmla="*/ 14 w 29"/>
                <a:gd name="T17" fmla="*/ 34 h 283"/>
                <a:gd name="T18" fmla="*/ 13 w 29"/>
                <a:gd name="T19" fmla="*/ 31 h 283"/>
                <a:gd name="T20" fmla="*/ 14 w 29"/>
                <a:gd name="T21" fmla="*/ 28 h 283"/>
                <a:gd name="T22" fmla="*/ 13 w 29"/>
                <a:gd name="T23" fmla="*/ 15 h 283"/>
                <a:gd name="T24" fmla="*/ 14 w 29"/>
                <a:gd name="T25" fmla="*/ 12 h 283"/>
                <a:gd name="T26" fmla="*/ 15 w 29"/>
                <a:gd name="T27" fmla="*/ 0 h 283"/>
                <a:gd name="T28" fmla="*/ 17 w 29"/>
                <a:gd name="T29" fmla="*/ 12 h 283"/>
                <a:gd name="T30" fmla="*/ 16 w 29"/>
                <a:gd name="T31" fmla="*/ 15 h 283"/>
                <a:gd name="T32" fmla="*/ 17 w 29"/>
                <a:gd name="T33" fmla="*/ 28 h 283"/>
                <a:gd name="T34" fmla="*/ 16 w 29"/>
                <a:gd name="T35" fmla="*/ 31 h 283"/>
                <a:gd name="T36" fmla="*/ 19 w 29"/>
                <a:gd name="T37" fmla="*/ 34 h 283"/>
                <a:gd name="T38" fmla="*/ 20 w 29"/>
                <a:gd name="T39" fmla="*/ 36 h 283"/>
                <a:gd name="T40" fmla="*/ 17 w 29"/>
                <a:gd name="T41" fmla="*/ 43 h 283"/>
                <a:gd name="T42" fmla="*/ 8 w 29"/>
                <a:gd name="T43" fmla="*/ 135 h 283"/>
                <a:gd name="T44" fmla="*/ 21 w 29"/>
                <a:gd name="T45" fmla="*/ 143 h 283"/>
                <a:gd name="T46" fmla="*/ 8 w 29"/>
                <a:gd name="T47" fmla="*/ 135 h 283"/>
                <a:gd name="T48" fmla="*/ 8 w 29"/>
                <a:gd name="T49" fmla="*/ 120 h 283"/>
                <a:gd name="T50" fmla="*/ 21 w 29"/>
                <a:gd name="T51" fmla="*/ 111 h 283"/>
                <a:gd name="T52" fmla="*/ 8 w 29"/>
                <a:gd name="T53" fmla="*/ 158 h 283"/>
                <a:gd name="T54" fmla="*/ 21 w 29"/>
                <a:gd name="T55" fmla="*/ 167 h 283"/>
                <a:gd name="T56" fmla="*/ 8 w 29"/>
                <a:gd name="T57" fmla="*/ 158 h 283"/>
                <a:gd name="T58" fmla="*/ 8 w 29"/>
                <a:gd name="T59" fmla="*/ 190 h 283"/>
                <a:gd name="T60" fmla="*/ 21 w 29"/>
                <a:gd name="T61" fmla="*/ 181 h 283"/>
                <a:gd name="T62" fmla="*/ 8 w 29"/>
                <a:gd name="T63" fmla="*/ 204 h 283"/>
                <a:gd name="T64" fmla="*/ 21 w 29"/>
                <a:gd name="T65" fmla="*/ 213 h 283"/>
                <a:gd name="T66" fmla="*/ 8 w 29"/>
                <a:gd name="T67" fmla="*/ 204 h 283"/>
                <a:gd name="T68" fmla="*/ 8 w 29"/>
                <a:gd name="T69" fmla="*/ 236 h 283"/>
                <a:gd name="T70" fmla="*/ 21 w 29"/>
                <a:gd name="T71" fmla="*/ 227 h 283"/>
                <a:gd name="T72" fmla="*/ 8 w 29"/>
                <a:gd name="T73" fmla="*/ 251 h 283"/>
                <a:gd name="T74" fmla="*/ 21 w 29"/>
                <a:gd name="T75" fmla="*/ 260 h 283"/>
                <a:gd name="T76" fmla="*/ 8 w 29"/>
                <a:gd name="T77" fmla="*/ 251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283">
                  <a:moveTo>
                    <a:pt x="18" y="81"/>
                  </a:moveTo>
                  <a:cubicBezTo>
                    <a:pt x="22" y="82"/>
                    <a:pt x="25" y="84"/>
                    <a:pt x="26" y="88"/>
                  </a:cubicBezTo>
                  <a:cubicBezTo>
                    <a:pt x="29" y="88"/>
                    <a:pt x="29" y="88"/>
                    <a:pt x="29" y="88"/>
                  </a:cubicBezTo>
                  <a:cubicBezTo>
                    <a:pt x="29" y="101"/>
                    <a:pt x="29" y="101"/>
                    <a:pt x="29" y="101"/>
                  </a:cubicBezTo>
                  <a:cubicBezTo>
                    <a:pt x="26" y="101"/>
                    <a:pt x="26" y="101"/>
                    <a:pt x="26" y="101"/>
                  </a:cubicBezTo>
                  <a:cubicBezTo>
                    <a:pt x="28" y="283"/>
                    <a:pt x="28" y="283"/>
                    <a:pt x="28" y="283"/>
                  </a:cubicBezTo>
                  <a:cubicBezTo>
                    <a:pt x="1" y="283"/>
                    <a:pt x="1" y="283"/>
                    <a:pt x="1" y="283"/>
                  </a:cubicBezTo>
                  <a:cubicBezTo>
                    <a:pt x="4" y="101"/>
                    <a:pt x="4" y="101"/>
                    <a:pt x="4" y="101"/>
                  </a:cubicBezTo>
                  <a:cubicBezTo>
                    <a:pt x="0" y="101"/>
                    <a:pt x="0" y="101"/>
                    <a:pt x="0" y="101"/>
                  </a:cubicBezTo>
                  <a:cubicBezTo>
                    <a:pt x="0" y="88"/>
                    <a:pt x="0" y="88"/>
                    <a:pt x="0" y="88"/>
                  </a:cubicBezTo>
                  <a:cubicBezTo>
                    <a:pt x="3" y="88"/>
                    <a:pt x="3" y="88"/>
                    <a:pt x="3" y="88"/>
                  </a:cubicBezTo>
                  <a:cubicBezTo>
                    <a:pt x="5" y="84"/>
                    <a:pt x="8" y="82"/>
                    <a:pt x="11" y="81"/>
                  </a:cubicBezTo>
                  <a:cubicBezTo>
                    <a:pt x="12" y="43"/>
                    <a:pt x="12" y="43"/>
                    <a:pt x="12" y="43"/>
                  </a:cubicBezTo>
                  <a:cubicBezTo>
                    <a:pt x="10" y="43"/>
                    <a:pt x="10" y="43"/>
                    <a:pt x="10" y="43"/>
                  </a:cubicBezTo>
                  <a:cubicBezTo>
                    <a:pt x="10" y="36"/>
                    <a:pt x="10" y="36"/>
                    <a:pt x="10" y="36"/>
                  </a:cubicBezTo>
                  <a:cubicBezTo>
                    <a:pt x="11" y="36"/>
                    <a:pt x="11" y="36"/>
                    <a:pt x="11" y="36"/>
                  </a:cubicBezTo>
                  <a:cubicBezTo>
                    <a:pt x="11" y="34"/>
                    <a:pt x="11" y="34"/>
                    <a:pt x="11" y="34"/>
                  </a:cubicBezTo>
                  <a:cubicBezTo>
                    <a:pt x="14" y="34"/>
                    <a:pt x="14" y="34"/>
                    <a:pt x="14" y="34"/>
                  </a:cubicBezTo>
                  <a:cubicBezTo>
                    <a:pt x="14" y="31"/>
                    <a:pt x="14" y="31"/>
                    <a:pt x="14" y="31"/>
                  </a:cubicBezTo>
                  <a:cubicBezTo>
                    <a:pt x="13" y="31"/>
                    <a:pt x="13" y="31"/>
                    <a:pt x="13" y="31"/>
                  </a:cubicBezTo>
                  <a:cubicBezTo>
                    <a:pt x="13" y="28"/>
                    <a:pt x="13" y="28"/>
                    <a:pt x="13" y="28"/>
                  </a:cubicBezTo>
                  <a:cubicBezTo>
                    <a:pt x="14" y="28"/>
                    <a:pt x="14" y="28"/>
                    <a:pt x="14" y="28"/>
                  </a:cubicBezTo>
                  <a:cubicBezTo>
                    <a:pt x="14" y="15"/>
                    <a:pt x="14" y="15"/>
                    <a:pt x="14" y="15"/>
                  </a:cubicBezTo>
                  <a:cubicBezTo>
                    <a:pt x="13" y="15"/>
                    <a:pt x="13" y="15"/>
                    <a:pt x="13" y="15"/>
                  </a:cubicBezTo>
                  <a:cubicBezTo>
                    <a:pt x="13" y="12"/>
                    <a:pt x="13" y="12"/>
                    <a:pt x="13" y="12"/>
                  </a:cubicBezTo>
                  <a:cubicBezTo>
                    <a:pt x="14" y="12"/>
                    <a:pt x="14" y="12"/>
                    <a:pt x="14" y="12"/>
                  </a:cubicBezTo>
                  <a:cubicBezTo>
                    <a:pt x="15" y="0"/>
                    <a:pt x="15" y="0"/>
                    <a:pt x="15" y="0"/>
                  </a:cubicBezTo>
                  <a:cubicBezTo>
                    <a:pt x="15" y="0"/>
                    <a:pt x="15" y="0"/>
                    <a:pt x="15" y="0"/>
                  </a:cubicBezTo>
                  <a:cubicBezTo>
                    <a:pt x="16" y="12"/>
                    <a:pt x="16" y="12"/>
                    <a:pt x="16" y="12"/>
                  </a:cubicBezTo>
                  <a:cubicBezTo>
                    <a:pt x="17" y="12"/>
                    <a:pt x="17" y="12"/>
                    <a:pt x="17" y="12"/>
                  </a:cubicBezTo>
                  <a:cubicBezTo>
                    <a:pt x="17" y="15"/>
                    <a:pt x="17" y="15"/>
                    <a:pt x="17" y="15"/>
                  </a:cubicBezTo>
                  <a:cubicBezTo>
                    <a:pt x="16" y="15"/>
                    <a:pt x="16" y="15"/>
                    <a:pt x="16" y="15"/>
                  </a:cubicBezTo>
                  <a:cubicBezTo>
                    <a:pt x="16" y="28"/>
                    <a:pt x="16" y="28"/>
                    <a:pt x="16" y="28"/>
                  </a:cubicBezTo>
                  <a:cubicBezTo>
                    <a:pt x="17" y="28"/>
                    <a:pt x="17" y="28"/>
                    <a:pt x="17" y="28"/>
                  </a:cubicBezTo>
                  <a:cubicBezTo>
                    <a:pt x="17" y="31"/>
                    <a:pt x="17" y="31"/>
                    <a:pt x="17" y="31"/>
                  </a:cubicBezTo>
                  <a:cubicBezTo>
                    <a:pt x="16" y="31"/>
                    <a:pt x="16" y="31"/>
                    <a:pt x="16" y="31"/>
                  </a:cubicBezTo>
                  <a:cubicBezTo>
                    <a:pt x="16" y="34"/>
                    <a:pt x="16" y="34"/>
                    <a:pt x="16" y="34"/>
                  </a:cubicBezTo>
                  <a:cubicBezTo>
                    <a:pt x="19" y="34"/>
                    <a:pt x="19" y="34"/>
                    <a:pt x="19" y="34"/>
                  </a:cubicBezTo>
                  <a:cubicBezTo>
                    <a:pt x="19" y="36"/>
                    <a:pt x="19" y="36"/>
                    <a:pt x="19" y="36"/>
                  </a:cubicBezTo>
                  <a:cubicBezTo>
                    <a:pt x="20" y="36"/>
                    <a:pt x="20" y="36"/>
                    <a:pt x="20" y="36"/>
                  </a:cubicBezTo>
                  <a:cubicBezTo>
                    <a:pt x="20" y="43"/>
                    <a:pt x="20" y="43"/>
                    <a:pt x="20" y="43"/>
                  </a:cubicBezTo>
                  <a:cubicBezTo>
                    <a:pt x="17" y="43"/>
                    <a:pt x="17" y="43"/>
                    <a:pt x="17" y="43"/>
                  </a:cubicBezTo>
                  <a:cubicBezTo>
                    <a:pt x="18" y="81"/>
                    <a:pt x="18" y="81"/>
                    <a:pt x="18" y="81"/>
                  </a:cubicBezTo>
                  <a:close/>
                  <a:moveTo>
                    <a:pt x="8" y="135"/>
                  </a:moveTo>
                  <a:cubicBezTo>
                    <a:pt x="8" y="138"/>
                    <a:pt x="8" y="140"/>
                    <a:pt x="8" y="143"/>
                  </a:cubicBezTo>
                  <a:cubicBezTo>
                    <a:pt x="13" y="143"/>
                    <a:pt x="17" y="143"/>
                    <a:pt x="21" y="143"/>
                  </a:cubicBezTo>
                  <a:cubicBezTo>
                    <a:pt x="21" y="140"/>
                    <a:pt x="21" y="138"/>
                    <a:pt x="21" y="135"/>
                  </a:cubicBezTo>
                  <a:cubicBezTo>
                    <a:pt x="17" y="135"/>
                    <a:pt x="13" y="135"/>
                    <a:pt x="8" y="135"/>
                  </a:cubicBezTo>
                  <a:close/>
                  <a:moveTo>
                    <a:pt x="8" y="111"/>
                  </a:moveTo>
                  <a:cubicBezTo>
                    <a:pt x="8" y="120"/>
                    <a:pt x="8" y="120"/>
                    <a:pt x="8" y="120"/>
                  </a:cubicBezTo>
                  <a:cubicBezTo>
                    <a:pt x="21" y="120"/>
                    <a:pt x="21" y="120"/>
                    <a:pt x="21" y="120"/>
                  </a:cubicBezTo>
                  <a:cubicBezTo>
                    <a:pt x="21" y="111"/>
                    <a:pt x="21" y="111"/>
                    <a:pt x="21" y="111"/>
                  </a:cubicBezTo>
                  <a:cubicBezTo>
                    <a:pt x="8" y="111"/>
                    <a:pt x="8" y="111"/>
                    <a:pt x="8" y="111"/>
                  </a:cubicBezTo>
                  <a:close/>
                  <a:moveTo>
                    <a:pt x="8" y="158"/>
                  </a:moveTo>
                  <a:cubicBezTo>
                    <a:pt x="8" y="161"/>
                    <a:pt x="8" y="164"/>
                    <a:pt x="8" y="167"/>
                  </a:cubicBezTo>
                  <a:cubicBezTo>
                    <a:pt x="13" y="167"/>
                    <a:pt x="17" y="167"/>
                    <a:pt x="21" y="167"/>
                  </a:cubicBezTo>
                  <a:cubicBezTo>
                    <a:pt x="21" y="164"/>
                    <a:pt x="21" y="161"/>
                    <a:pt x="21" y="158"/>
                  </a:cubicBezTo>
                  <a:cubicBezTo>
                    <a:pt x="17" y="158"/>
                    <a:pt x="13" y="158"/>
                    <a:pt x="8" y="158"/>
                  </a:cubicBezTo>
                  <a:close/>
                  <a:moveTo>
                    <a:pt x="8" y="181"/>
                  </a:moveTo>
                  <a:cubicBezTo>
                    <a:pt x="8" y="184"/>
                    <a:pt x="8" y="187"/>
                    <a:pt x="8" y="190"/>
                  </a:cubicBezTo>
                  <a:cubicBezTo>
                    <a:pt x="13" y="190"/>
                    <a:pt x="17" y="190"/>
                    <a:pt x="21" y="190"/>
                  </a:cubicBezTo>
                  <a:cubicBezTo>
                    <a:pt x="21" y="187"/>
                    <a:pt x="21" y="184"/>
                    <a:pt x="21" y="181"/>
                  </a:cubicBezTo>
                  <a:cubicBezTo>
                    <a:pt x="17" y="181"/>
                    <a:pt x="13" y="181"/>
                    <a:pt x="8" y="181"/>
                  </a:cubicBezTo>
                  <a:close/>
                  <a:moveTo>
                    <a:pt x="8" y="204"/>
                  </a:moveTo>
                  <a:cubicBezTo>
                    <a:pt x="8" y="207"/>
                    <a:pt x="8" y="210"/>
                    <a:pt x="8" y="213"/>
                  </a:cubicBezTo>
                  <a:cubicBezTo>
                    <a:pt x="13" y="213"/>
                    <a:pt x="17" y="213"/>
                    <a:pt x="21" y="213"/>
                  </a:cubicBezTo>
                  <a:cubicBezTo>
                    <a:pt x="21" y="210"/>
                    <a:pt x="21" y="207"/>
                    <a:pt x="21" y="204"/>
                  </a:cubicBezTo>
                  <a:cubicBezTo>
                    <a:pt x="17" y="204"/>
                    <a:pt x="13" y="204"/>
                    <a:pt x="8" y="204"/>
                  </a:cubicBezTo>
                  <a:close/>
                  <a:moveTo>
                    <a:pt x="8" y="227"/>
                  </a:moveTo>
                  <a:cubicBezTo>
                    <a:pt x="8" y="230"/>
                    <a:pt x="8" y="233"/>
                    <a:pt x="8" y="236"/>
                  </a:cubicBezTo>
                  <a:cubicBezTo>
                    <a:pt x="13" y="236"/>
                    <a:pt x="17" y="236"/>
                    <a:pt x="21" y="236"/>
                  </a:cubicBezTo>
                  <a:cubicBezTo>
                    <a:pt x="21" y="233"/>
                    <a:pt x="21" y="230"/>
                    <a:pt x="21" y="227"/>
                  </a:cubicBezTo>
                  <a:cubicBezTo>
                    <a:pt x="17" y="227"/>
                    <a:pt x="13" y="227"/>
                    <a:pt x="8" y="227"/>
                  </a:cubicBezTo>
                  <a:close/>
                  <a:moveTo>
                    <a:pt x="8" y="251"/>
                  </a:moveTo>
                  <a:cubicBezTo>
                    <a:pt x="8" y="260"/>
                    <a:pt x="8" y="260"/>
                    <a:pt x="8" y="260"/>
                  </a:cubicBezTo>
                  <a:cubicBezTo>
                    <a:pt x="21" y="260"/>
                    <a:pt x="21" y="260"/>
                    <a:pt x="21" y="260"/>
                  </a:cubicBezTo>
                  <a:cubicBezTo>
                    <a:pt x="21" y="251"/>
                    <a:pt x="21" y="251"/>
                    <a:pt x="21" y="251"/>
                  </a:cubicBezTo>
                  <a:lnTo>
                    <a:pt x="8" y="2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91" name="Freeform 2596"/>
            <p:cNvSpPr>
              <a:spLocks noEditPoints="1"/>
            </p:cNvSpPr>
            <p:nvPr/>
          </p:nvSpPr>
          <p:spPr bwMode="auto">
            <a:xfrm>
              <a:off x="-1223962" y="320675"/>
              <a:ext cx="241944" cy="835025"/>
            </a:xfrm>
            <a:custGeom>
              <a:avLst/>
              <a:gdLst>
                <a:gd name="T0" fmla="*/ 40 w 55"/>
                <a:gd name="T1" fmla="*/ 30 h 190"/>
                <a:gd name="T2" fmla="*/ 29 w 55"/>
                <a:gd name="T3" fmla="*/ 8 h 190"/>
                <a:gd name="T4" fmla="*/ 25 w 55"/>
                <a:gd name="T5" fmla="*/ 58 h 190"/>
                <a:gd name="T6" fmla="*/ 48 w 55"/>
                <a:gd name="T7" fmla="*/ 53 h 190"/>
                <a:gd name="T8" fmla="*/ 39 w 55"/>
                <a:gd name="T9" fmla="*/ 56 h 190"/>
                <a:gd name="T10" fmla="*/ 25 w 55"/>
                <a:gd name="T11" fmla="*/ 56 h 190"/>
                <a:gd name="T12" fmla="*/ 8 w 55"/>
                <a:gd name="T13" fmla="*/ 168 h 190"/>
                <a:gd name="T14" fmla="*/ 34 w 55"/>
                <a:gd name="T15" fmla="*/ 168 h 190"/>
                <a:gd name="T16" fmla="*/ 31 w 55"/>
                <a:gd name="T17" fmla="*/ 168 h 190"/>
                <a:gd name="T18" fmla="*/ 22 w 55"/>
                <a:gd name="T19" fmla="*/ 172 h 190"/>
                <a:gd name="T20" fmla="*/ 8 w 55"/>
                <a:gd name="T21" fmla="*/ 166 h 190"/>
                <a:gd name="T22" fmla="*/ 43 w 55"/>
                <a:gd name="T23" fmla="*/ 162 h 190"/>
                <a:gd name="T24" fmla="*/ 16 w 55"/>
                <a:gd name="T25" fmla="*/ 162 h 190"/>
                <a:gd name="T26" fmla="*/ 13 w 55"/>
                <a:gd name="T27" fmla="*/ 157 h 190"/>
                <a:gd name="T28" fmla="*/ 48 w 55"/>
                <a:gd name="T29" fmla="*/ 160 h 190"/>
                <a:gd name="T30" fmla="*/ 34 w 55"/>
                <a:gd name="T31" fmla="*/ 160 h 190"/>
                <a:gd name="T32" fmla="*/ 16 w 55"/>
                <a:gd name="T33" fmla="*/ 157 h 190"/>
                <a:gd name="T34" fmla="*/ 34 w 55"/>
                <a:gd name="T35" fmla="*/ 151 h 190"/>
                <a:gd name="T36" fmla="*/ 22 w 55"/>
                <a:gd name="T37" fmla="*/ 151 h 190"/>
                <a:gd name="T38" fmla="*/ 39 w 55"/>
                <a:gd name="T39" fmla="*/ 149 h 190"/>
                <a:gd name="T40" fmla="*/ 25 w 55"/>
                <a:gd name="T41" fmla="*/ 149 h 190"/>
                <a:gd name="T42" fmla="*/ 16 w 55"/>
                <a:gd name="T43" fmla="*/ 145 h 190"/>
                <a:gd name="T44" fmla="*/ 16 w 55"/>
                <a:gd name="T45" fmla="*/ 139 h 190"/>
                <a:gd name="T46" fmla="*/ 48 w 55"/>
                <a:gd name="T47" fmla="*/ 134 h 190"/>
                <a:gd name="T48" fmla="*/ 39 w 55"/>
                <a:gd name="T49" fmla="*/ 137 h 190"/>
                <a:gd name="T50" fmla="*/ 25 w 55"/>
                <a:gd name="T51" fmla="*/ 137 h 190"/>
                <a:gd name="T52" fmla="*/ 34 w 55"/>
                <a:gd name="T53" fmla="*/ 128 h 190"/>
                <a:gd name="T54" fmla="*/ 8 w 55"/>
                <a:gd name="T55" fmla="*/ 122 h 190"/>
                <a:gd name="T56" fmla="*/ 48 w 55"/>
                <a:gd name="T57" fmla="*/ 122 h 190"/>
                <a:gd name="T58" fmla="*/ 39 w 55"/>
                <a:gd name="T59" fmla="*/ 125 h 190"/>
                <a:gd name="T60" fmla="*/ 25 w 55"/>
                <a:gd name="T61" fmla="*/ 125 h 190"/>
                <a:gd name="T62" fmla="*/ 16 w 55"/>
                <a:gd name="T63" fmla="*/ 122 h 190"/>
                <a:gd name="T64" fmla="*/ 43 w 55"/>
                <a:gd name="T65" fmla="*/ 116 h 190"/>
                <a:gd name="T66" fmla="*/ 39 w 55"/>
                <a:gd name="T67" fmla="*/ 116 h 190"/>
                <a:gd name="T68" fmla="*/ 31 w 55"/>
                <a:gd name="T69" fmla="*/ 120 h 190"/>
                <a:gd name="T70" fmla="*/ 8 w 55"/>
                <a:gd name="T71" fmla="*/ 114 h 190"/>
                <a:gd name="T72" fmla="*/ 25 w 55"/>
                <a:gd name="T73" fmla="*/ 110 h 190"/>
                <a:gd name="T74" fmla="*/ 8 w 55"/>
                <a:gd name="T75" fmla="*/ 105 h 190"/>
                <a:gd name="T76" fmla="*/ 31 w 55"/>
                <a:gd name="T77" fmla="*/ 105 h 190"/>
                <a:gd name="T78" fmla="*/ 13 w 55"/>
                <a:gd name="T79" fmla="*/ 102 h 190"/>
                <a:gd name="T80" fmla="*/ 25 w 55"/>
                <a:gd name="T81" fmla="*/ 102 h 190"/>
                <a:gd name="T82" fmla="*/ 16 w 55"/>
                <a:gd name="T83" fmla="*/ 99 h 190"/>
                <a:gd name="T84" fmla="*/ 25 w 55"/>
                <a:gd name="T85" fmla="*/ 93 h 190"/>
                <a:gd name="T86" fmla="*/ 22 w 55"/>
                <a:gd name="T87" fmla="*/ 93 h 190"/>
                <a:gd name="T88" fmla="*/ 13 w 55"/>
                <a:gd name="T89" fmla="*/ 91 h 190"/>
                <a:gd name="T90" fmla="*/ 43 w 55"/>
                <a:gd name="T91" fmla="*/ 91 h 190"/>
                <a:gd name="T92" fmla="*/ 34 w 55"/>
                <a:gd name="T93" fmla="*/ 87 h 190"/>
                <a:gd name="T94" fmla="*/ 16 w 55"/>
                <a:gd name="T95" fmla="*/ 87 h 190"/>
                <a:gd name="T96" fmla="*/ 13 w 55"/>
                <a:gd name="T97" fmla="*/ 82 h 190"/>
                <a:gd name="T98" fmla="*/ 48 w 55"/>
                <a:gd name="T99" fmla="*/ 85 h 190"/>
                <a:gd name="T100" fmla="*/ 34 w 55"/>
                <a:gd name="T101" fmla="*/ 85 h 190"/>
                <a:gd name="T102" fmla="*/ 25 w 55"/>
                <a:gd name="T103" fmla="*/ 82 h 190"/>
                <a:gd name="T104" fmla="*/ 43 w 55"/>
                <a:gd name="T105" fmla="*/ 76 h 190"/>
                <a:gd name="T106" fmla="*/ 39 w 55"/>
                <a:gd name="T107" fmla="*/ 76 h 190"/>
                <a:gd name="T108" fmla="*/ 31 w 55"/>
                <a:gd name="T109" fmla="*/ 79 h 190"/>
                <a:gd name="T110" fmla="*/ 16 w 55"/>
                <a:gd name="T111" fmla="*/ 79 h 190"/>
                <a:gd name="T112" fmla="*/ 25 w 55"/>
                <a:gd name="T113" fmla="*/ 70 h 190"/>
                <a:gd name="T114" fmla="*/ 25 w 55"/>
                <a:gd name="T115" fmla="*/ 64 h 190"/>
                <a:gd name="T116" fmla="*/ 48 w 55"/>
                <a:gd name="T117" fmla="*/ 58 h 190"/>
                <a:gd name="T118" fmla="*/ 39 w 55"/>
                <a:gd name="T119" fmla="*/ 6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 h="190">
                  <a:moveTo>
                    <a:pt x="0" y="190"/>
                  </a:moveTo>
                  <a:cubicBezTo>
                    <a:pt x="55" y="190"/>
                    <a:pt x="55" y="190"/>
                    <a:pt x="55" y="190"/>
                  </a:cubicBezTo>
                  <a:cubicBezTo>
                    <a:pt x="55" y="29"/>
                    <a:pt x="55" y="29"/>
                    <a:pt x="55" y="29"/>
                  </a:cubicBezTo>
                  <a:cubicBezTo>
                    <a:pt x="50" y="29"/>
                    <a:pt x="46" y="29"/>
                    <a:pt x="42" y="30"/>
                  </a:cubicBezTo>
                  <a:cubicBezTo>
                    <a:pt x="42" y="30"/>
                    <a:pt x="42" y="30"/>
                    <a:pt x="42" y="30"/>
                  </a:cubicBezTo>
                  <a:cubicBezTo>
                    <a:pt x="40" y="30"/>
                    <a:pt x="40" y="30"/>
                    <a:pt x="40" y="30"/>
                  </a:cubicBezTo>
                  <a:cubicBezTo>
                    <a:pt x="40" y="0"/>
                    <a:pt x="40" y="0"/>
                    <a:pt x="40" y="0"/>
                  </a:cubicBezTo>
                  <a:cubicBezTo>
                    <a:pt x="37" y="0"/>
                    <a:pt x="37" y="0"/>
                    <a:pt x="37" y="0"/>
                  </a:cubicBezTo>
                  <a:cubicBezTo>
                    <a:pt x="37" y="30"/>
                    <a:pt x="37" y="30"/>
                    <a:pt x="37" y="30"/>
                  </a:cubicBezTo>
                  <a:cubicBezTo>
                    <a:pt x="30" y="30"/>
                    <a:pt x="30" y="30"/>
                    <a:pt x="30" y="30"/>
                  </a:cubicBezTo>
                  <a:cubicBezTo>
                    <a:pt x="30" y="8"/>
                    <a:pt x="30" y="8"/>
                    <a:pt x="30" y="8"/>
                  </a:cubicBezTo>
                  <a:cubicBezTo>
                    <a:pt x="29" y="8"/>
                    <a:pt x="29" y="8"/>
                    <a:pt x="29" y="8"/>
                  </a:cubicBezTo>
                  <a:cubicBezTo>
                    <a:pt x="29" y="30"/>
                    <a:pt x="29" y="30"/>
                    <a:pt x="29" y="30"/>
                  </a:cubicBezTo>
                  <a:cubicBezTo>
                    <a:pt x="23" y="30"/>
                    <a:pt x="23" y="30"/>
                    <a:pt x="23" y="30"/>
                  </a:cubicBezTo>
                  <a:cubicBezTo>
                    <a:pt x="23" y="38"/>
                    <a:pt x="23" y="38"/>
                    <a:pt x="23" y="38"/>
                  </a:cubicBezTo>
                  <a:cubicBezTo>
                    <a:pt x="14" y="44"/>
                    <a:pt x="6" y="54"/>
                    <a:pt x="0" y="68"/>
                  </a:cubicBezTo>
                  <a:cubicBezTo>
                    <a:pt x="0" y="190"/>
                    <a:pt x="0" y="190"/>
                    <a:pt x="0" y="190"/>
                  </a:cubicBezTo>
                  <a:close/>
                  <a:moveTo>
                    <a:pt x="25" y="58"/>
                  </a:moveTo>
                  <a:cubicBezTo>
                    <a:pt x="27" y="58"/>
                    <a:pt x="29" y="58"/>
                    <a:pt x="31" y="58"/>
                  </a:cubicBezTo>
                  <a:cubicBezTo>
                    <a:pt x="31" y="60"/>
                    <a:pt x="31" y="61"/>
                    <a:pt x="31" y="62"/>
                  </a:cubicBezTo>
                  <a:cubicBezTo>
                    <a:pt x="29" y="62"/>
                    <a:pt x="27" y="62"/>
                    <a:pt x="25" y="62"/>
                  </a:cubicBezTo>
                  <a:cubicBezTo>
                    <a:pt x="25" y="61"/>
                    <a:pt x="25" y="60"/>
                    <a:pt x="25" y="58"/>
                  </a:cubicBezTo>
                  <a:close/>
                  <a:moveTo>
                    <a:pt x="43" y="53"/>
                  </a:moveTo>
                  <a:cubicBezTo>
                    <a:pt x="48" y="53"/>
                    <a:pt x="48" y="53"/>
                    <a:pt x="48" y="53"/>
                  </a:cubicBezTo>
                  <a:cubicBezTo>
                    <a:pt x="48" y="56"/>
                    <a:pt x="48" y="56"/>
                    <a:pt x="48" y="56"/>
                  </a:cubicBezTo>
                  <a:cubicBezTo>
                    <a:pt x="43" y="56"/>
                    <a:pt x="43" y="56"/>
                    <a:pt x="43" y="56"/>
                  </a:cubicBezTo>
                  <a:cubicBezTo>
                    <a:pt x="43" y="53"/>
                    <a:pt x="43" y="53"/>
                    <a:pt x="43" y="53"/>
                  </a:cubicBezTo>
                  <a:close/>
                  <a:moveTo>
                    <a:pt x="34" y="53"/>
                  </a:moveTo>
                  <a:cubicBezTo>
                    <a:pt x="36" y="53"/>
                    <a:pt x="38" y="53"/>
                    <a:pt x="39" y="53"/>
                  </a:cubicBezTo>
                  <a:cubicBezTo>
                    <a:pt x="39" y="54"/>
                    <a:pt x="39" y="55"/>
                    <a:pt x="39" y="56"/>
                  </a:cubicBezTo>
                  <a:cubicBezTo>
                    <a:pt x="38" y="56"/>
                    <a:pt x="36" y="56"/>
                    <a:pt x="34" y="56"/>
                  </a:cubicBezTo>
                  <a:cubicBezTo>
                    <a:pt x="34" y="55"/>
                    <a:pt x="34" y="54"/>
                    <a:pt x="34" y="53"/>
                  </a:cubicBezTo>
                  <a:close/>
                  <a:moveTo>
                    <a:pt x="25" y="53"/>
                  </a:moveTo>
                  <a:cubicBezTo>
                    <a:pt x="27" y="53"/>
                    <a:pt x="29" y="53"/>
                    <a:pt x="31" y="53"/>
                  </a:cubicBezTo>
                  <a:cubicBezTo>
                    <a:pt x="31" y="54"/>
                    <a:pt x="31" y="55"/>
                    <a:pt x="31" y="56"/>
                  </a:cubicBezTo>
                  <a:cubicBezTo>
                    <a:pt x="29" y="56"/>
                    <a:pt x="27" y="56"/>
                    <a:pt x="25" y="56"/>
                  </a:cubicBezTo>
                  <a:cubicBezTo>
                    <a:pt x="25" y="55"/>
                    <a:pt x="25" y="54"/>
                    <a:pt x="25" y="53"/>
                  </a:cubicBezTo>
                  <a:close/>
                  <a:moveTo>
                    <a:pt x="8" y="168"/>
                  </a:moveTo>
                  <a:cubicBezTo>
                    <a:pt x="13" y="168"/>
                    <a:pt x="13" y="168"/>
                    <a:pt x="13" y="168"/>
                  </a:cubicBezTo>
                  <a:cubicBezTo>
                    <a:pt x="13" y="172"/>
                    <a:pt x="13" y="172"/>
                    <a:pt x="13" y="172"/>
                  </a:cubicBezTo>
                  <a:cubicBezTo>
                    <a:pt x="8" y="172"/>
                    <a:pt x="8" y="172"/>
                    <a:pt x="8" y="172"/>
                  </a:cubicBezTo>
                  <a:cubicBezTo>
                    <a:pt x="8" y="168"/>
                    <a:pt x="8" y="168"/>
                    <a:pt x="8" y="168"/>
                  </a:cubicBezTo>
                  <a:close/>
                  <a:moveTo>
                    <a:pt x="43" y="168"/>
                  </a:moveTo>
                  <a:cubicBezTo>
                    <a:pt x="48" y="168"/>
                    <a:pt x="48" y="168"/>
                    <a:pt x="48" y="168"/>
                  </a:cubicBezTo>
                  <a:cubicBezTo>
                    <a:pt x="48" y="172"/>
                    <a:pt x="48" y="172"/>
                    <a:pt x="48" y="172"/>
                  </a:cubicBezTo>
                  <a:cubicBezTo>
                    <a:pt x="43" y="172"/>
                    <a:pt x="43" y="172"/>
                    <a:pt x="43" y="172"/>
                  </a:cubicBezTo>
                  <a:cubicBezTo>
                    <a:pt x="43" y="168"/>
                    <a:pt x="43" y="168"/>
                    <a:pt x="43" y="168"/>
                  </a:cubicBezTo>
                  <a:close/>
                  <a:moveTo>
                    <a:pt x="34" y="168"/>
                  </a:moveTo>
                  <a:cubicBezTo>
                    <a:pt x="36" y="168"/>
                    <a:pt x="38" y="168"/>
                    <a:pt x="39" y="168"/>
                  </a:cubicBezTo>
                  <a:cubicBezTo>
                    <a:pt x="39" y="169"/>
                    <a:pt x="39" y="171"/>
                    <a:pt x="39" y="172"/>
                  </a:cubicBezTo>
                  <a:cubicBezTo>
                    <a:pt x="38" y="172"/>
                    <a:pt x="36" y="172"/>
                    <a:pt x="34" y="172"/>
                  </a:cubicBezTo>
                  <a:cubicBezTo>
                    <a:pt x="34" y="171"/>
                    <a:pt x="34" y="169"/>
                    <a:pt x="34" y="168"/>
                  </a:cubicBezTo>
                  <a:close/>
                  <a:moveTo>
                    <a:pt x="25" y="168"/>
                  </a:moveTo>
                  <a:cubicBezTo>
                    <a:pt x="27" y="168"/>
                    <a:pt x="29" y="168"/>
                    <a:pt x="31" y="168"/>
                  </a:cubicBezTo>
                  <a:cubicBezTo>
                    <a:pt x="31" y="169"/>
                    <a:pt x="31" y="171"/>
                    <a:pt x="31" y="172"/>
                  </a:cubicBezTo>
                  <a:cubicBezTo>
                    <a:pt x="29" y="172"/>
                    <a:pt x="27" y="172"/>
                    <a:pt x="25" y="172"/>
                  </a:cubicBezTo>
                  <a:cubicBezTo>
                    <a:pt x="25" y="171"/>
                    <a:pt x="25" y="169"/>
                    <a:pt x="25" y="168"/>
                  </a:cubicBezTo>
                  <a:close/>
                  <a:moveTo>
                    <a:pt x="16" y="168"/>
                  </a:moveTo>
                  <a:cubicBezTo>
                    <a:pt x="18" y="168"/>
                    <a:pt x="20" y="168"/>
                    <a:pt x="22" y="168"/>
                  </a:cubicBezTo>
                  <a:cubicBezTo>
                    <a:pt x="22" y="169"/>
                    <a:pt x="22" y="171"/>
                    <a:pt x="22" y="172"/>
                  </a:cubicBezTo>
                  <a:cubicBezTo>
                    <a:pt x="20" y="172"/>
                    <a:pt x="18" y="172"/>
                    <a:pt x="16" y="172"/>
                  </a:cubicBezTo>
                  <a:cubicBezTo>
                    <a:pt x="16" y="171"/>
                    <a:pt x="16" y="169"/>
                    <a:pt x="16" y="168"/>
                  </a:cubicBezTo>
                  <a:close/>
                  <a:moveTo>
                    <a:pt x="8" y="162"/>
                  </a:moveTo>
                  <a:cubicBezTo>
                    <a:pt x="9" y="162"/>
                    <a:pt x="11" y="162"/>
                    <a:pt x="13" y="162"/>
                  </a:cubicBezTo>
                  <a:cubicBezTo>
                    <a:pt x="13" y="164"/>
                    <a:pt x="13" y="165"/>
                    <a:pt x="13" y="166"/>
                  </a:cubicBezTo>
                  <a:cubicBezTo>
                    <a:pt x="11" y="166"/>
                    <a:pt x="9" y="166"/>
                    <a:pt x="8" y="166"/>
                  </a:cubicBezTo>
                  <a:cubicBezTo>
                    <a:pt x="8" y="165"/>
                    <a:pt x="8" y="164"/>
                    <a:pt x="8" y="162"/>
                  </a:cubicBezTo>
                  <a:close/>
                  <a:moveTo>
                    <a:pt x="43" y="162"/>
                  </a:moveTo>
                  <a:cubicBezTo>
                    <a:pt x="45" y="162"/>
                    <a:pt x="47" y="162"/>
                    <a:pt x="48" y="162"/>
                  </a:cubicBezTo>
                  <a:cubicBezTo>
                    <a:pt x="48" y="164"/>
                    <a:pt x="48" y="165"/>
                    <a:pt x="48" y="166"/>
                  </a:cubicBezTo>
                  <a:cubicBezTo>
                    <a:pt x="47" y="166"/>
                    <a:pt x="45" y="166"/>
                    <a:pt x="43" y="166"/>
                  </a:cubicBezTo>
                  <a:cubicBezTo>
                    <a:pt x="43" y="165"/>
                    <a:pt x="43" y="164"/>
                    <a:pt x="43" y="162"/>
                  </a:cubicBezTo>
                  <a:close/>
                  <a:moveTo>
                    <a:pt x="34" y="162"/>
                  </a:moveTo>
                  <a:cubicBezTo>
                    <a:pt x="36" y="162"/>
                    <a:pt x="38" y="162"/>
                    <a:pt x="39" y="162"/>
                  </a:cubicBezTo>
                  <a:cubicBezTo>
                    <a:pt x="39" y="164"/>
                    <a:pt x="39" y="165"/>
                    <a:pt x="39" y="166"/>
                  </a:cubicBezTo>
                  <a:cubicBezTo>
                    <a:pt x="38" y="166"/>
                    <a:pt x="36" y="166"/>
                    <a:pt x="34" y="166"/>
                  </a:cubicBezTo>
                  <a:cubicBezTo>
                    <a:pt x="34" y="165"/>
                    <a:pt x="34" y="164"/>
                    <a:pt x="34" y="162"/>
                  </a:cubicBezTo>
                  <a:close/>
                  <a:moveTo>
                    <a:pt x="16" y="162"/>
                  </a:moveTo>
                  <a:cubicBezTo>
                    <a:pt x="18" y="162"/>
                    <a:pt x="20" y="162"/>
                    <a:pt x="22" y="162"/>
                  </a:cubicBezTo>
                  <a:cubicBezTo>
                    <a:pt x="22" y="164"/>
                    <a:pt x="22" y="165"/>
                    <a:pt x="22" y="166"/>
                  </a:cubicBezTo>
                  <a:cubicBezTo>
                    <a:pt x="20" y="166"/>
                    <a:pt x="18" y="166"/>
                    <a:pt x="16" y="166"/>
                  </a:cubicBezTo>
                  <a:cubicBezTo>
                    <a:pt x="16" y="165"/>
                    <a:pt x="16" y="164"/>
                    <a:pt x="16" y="162"/>
                  </a:cubicBezTo>
                  <a:close/>
                  <a:moveTo>
                    <a:pt x="8" y="157"/>
                  </a:moveTo>
                  <a:cubicBezTo>
                    <a:pt x="9" y="157"/>
                    <a:pt x="11" y="157"/>
                    <a:pt x="13" y="157"/>
                  </a:cubicBezTo>
                  <a:cubicBezTo>
                    <a:pt x="13" y="158"/>
                    <a:pt x="13" y="159"/>
                    <a:pt x="13" y="160"/>
                  </a:cubicBezTo>
                  <a:cubicBezTo>
                    <a:pt x="11" y="160"/>
                    <a:pt x="9" y="160"/>
                    <a:pt x="8" y="160"/>
                  </a:cubicBezTo>
                  <a:cubicBezTo>
                    <a:pt x="8" y="159"/>
                    <a:pt x="8" y="158"/>
                    <a:pt x="8" y="157"/>
                  </a:cubicBezTo>
                  <a:close/>
                  <a:moveTo>
                    <a:pt x="43" y="157"/>
                  </a:moveTo>
                  <a:cubicBezTo>
                    <a:pt x="45" y="157"/>
                    <a:pt x="47" y="157"/>
                    <a:pt x="48" y="157"/>
                  </a:cubicBezTo>
                  <a:cubicBezTo>
                    <a:pt x="48" y="158"/>
                    <a:pt x="48" y="159"/>
                    <a:pt x="48" y="160"/>
                  </a:cubicBezTo>
                  <a:cubicBezTo>
                    <a:pt x="47" y="160"/>
                    <a:pt x="45" y="160"/>
                    <a:pt x="43" y="160"/>
                  </a:cubicBezTo>
                  <a:cubicBezTo>
                    <a:pt x="43" y="159"/>
                    <a:pt x="43" y="158"/>
                    <a:pt x="43" y="157"/>
                  </a:cubicBezTo>
                  <a:close/>
                  <a:moveTo>
                    <a:pt x="34" y="157"/>
                  </a:moveTo>
                  <a:cubicBezTo>
                    <a:pt x="36" y="157"/>
                    <a:pt x="38" y="157"/>
                    <a:pt x="39" y="157"/>
                  </a:cubicBezTo>
                  <a:cubicBezTo>
                    <a:pt x="39" y="158"/>
                    <a:pt x="39" y="159"/>
                    <a:pt x="39" y="160"/>
                  </a:cubicBezTo>
                  <a:cubicBezTo>
                    <a:pt x="38" y="160"/>
                    <a:pt x="36" y="160"/>
                    <a:pt x="34" y="160"/>
                  </a:cubicBezTo>
                  <a:cubicBezTo>
                    <a:pt x="34" y="159"/>
                    <a:pt x="34" y="158"/>
                    <a:pt x="34" y="157"/>
                  </a:cubicBezTo>
                  <a:close/>
                  <a:moveTo>
                    <a:pt x="16" y="157"/>
                  </a:moveTo>
                  <a:cubicBezTo>
                    <a:pt x="18" y="157"/>
                    <a:pt x="20" y="157"/>
                    <a:pt x="22" y="157"/>
                  </a:cubicBezTo>
                  <a:cubicBezTo>
                    <a:pt x="22" y="158"/>
                    <a:pt x="22" y="159"/>
                    <a:pt x="22" y="160"/>
                  </a:cubicBezTo>
                  <a:cubicBezTo>
                    <a:pt x="20" y="160"/>
                    <a:pt x="18" y="160"/>
                    <a:pt x="16" y="160"/>
                  </a:cubicBezTo>
                  <a:cubicBezTo>
                    <a:pt x="16" y="159"/>
                    <a:pt x="16" y="158"/>
                    <a:pt x="16" y="157"/>
                  </a:cubicBezTo>
                  <a:close/>
                  <a:moveTo>
                    <a:pt x="43" y="151"/>
                  </a:moveTo>
                  <a:cubicBezTo>
                    <a:pt x="45" y="151"/>
                    <a:pt x="47" y="151"/>
                    <a:pt x="48" y="151"/>
                  </a:cubicBezTo>
                  <a:cubicBezTo>
                    <a:pt x="48" y="152"/>
                    <a:pt x="48" y="153"/>
                    <a:pt x="48" y="154"/>
                  </a:cubicBezTo>
                  <a:cubicBezTo>
                    <a:pt x="47" y="154"/>
                    <a:pt x="45" y="154"/>
                    <a:pt x="43" y="154"/>
                  </a:cubicBezTo>
                  <a:cubicBezTo>
                    <a:pt x="43" y="153"/>
                    <a:pt x="43" y="152"/>
                    <a:pt x="43" y="151"/>
                  </a:cubicBezTo>
                  <a:close/>
                  <a:moveTo>
                    <a:pt x="34" y="151"/>
                  </a:moveTo>
                  <a:cubicBezTo>
                    <a:pt x="36" y="151"/>
                    <a:pt x="38" y="151"/>
                    <a:pt x="39" y="151"/>
                  </a:cubicBezTo>
                  <a:cubicBezTo>
                    <a:pt x="39" y="152"/>
                    <a:pt x="39" y="153"/>
                    <a:pt x="39" y="154"/>
                  </a:cubicBezTo>
                  <a:cubicBezTo>
                    <a:pt x="38" y="154"/>
                    <a:pt x="36" y="154"/>
                    <a:pt x="34" y="154"/>
                  </a:cubicBezTo>
                  <a:cubicBezTo>
                    <a:pt x="34" y="153"/>
                    <a:pt x="34" y="152"/>
                    <a:pt x="34" y="151"/>
                  </a:cubicBezTo>
                  <a:close/>
                  <a:moveTo>
                    <a:pt x="16" y="151"/>
                  </a:moveTo>
                  <a:cubicBezTo>
                    <a:pt x="18" y="151"/>
                    <a:pt x="20" y="151"/>
                    <a:pt x="22" y="151"/>
                  </a:cubicBezTo>
                  <a:cubicBezTo>
                    <a:pt x="22" y="152"/>
                    <a:pt x="22" y="153"/>
                    <a:pt x="22" y="154"/>
                  </a:cubicBezTo>
                  <a:cubicBezTo>
                    <a:pt x="20" y="154"/>
                    <a:pt x="18" y="154"/>
                    <a:pt x="16" y="154"/>
                  </a:cubicBezTo>
                  <a:cubicBezTo>
                    <a:pt x="16" y="153"/>
                    <a:pt x="16" y="152"/>
                    <a:pt x="16" y="151"/>
                  </a:cubicBezTo>
                  <a:close/>
                  <a:moveTo>
                    <a:pt x="34" y="145"/>
                  </a:moveTo>
                  <a:cubicBezTo>
                    <a:pt x="36" y="145"/>
                    <a:pt x="38" y="145"/>
                    <a:pt x="39" y="145"/>
                  </a:cubicBezTo>
                  <a:cubicBezTo>
                    <a:pt x="39" y="146"/>
                    <a:pt x="39" y="147"/>
                    <a:pt x="39" y="149"/>
                  </a:cubicBezTo>
                  <a:cubicBezTo>
                    <a:pt x="38" y="149"/>
                    <a:pt x="36" y="149"/>
                    <a:pt x="34" y="149"/>
                  </a:cubicBezTo>
                  <a:cubicBezTo>
                    <a:pt x="34" y="147"/>
                    <a:pt x="34" y="146"/>
                    <a:pt x="34" y="145"/>
                  </a:cubicBezTo>
                  <a:close/>
                  <a:moveTo>
                    <a:pt x="25" y="145"/>
                  </a:moveTo>
                  <a:cubicBezTo>
                    <a:pt x="27" y="145"/>
                    <a:pt x="29" y="145"/>
                    <a:pt x="31" y="145"/>
                  </a:cubicBezTo>
                  <a:cubicBezTo>
                    <a:pt x="31" y="146"/>
                    <a:pt x="31" y="147"/>
                    <a:pt x="31" y="149"/>
                  </a:cubicBezTo>
                  <a:cubicBezTo>
                    <a:pt x="29" y="149"/>
                    <a:pt x="27" y="149"/>
                    <a:pt x="25" y="149"/>
                  </a:cubicBezTo>
                  <a:cubicBezTo>
                    <a:pt x="25" y="147"/>
                    <a:pt x="25" y="146"/>
                    <a:pt x="25" y="145"/>
                  </a:cubicBezTo>
                  <a:close/>
                  <a:moveTo>
                    <a:pt x="16" y="145"/>
                  </a:moveTo>
                  <a:cubicBezTo>
                    <a:pt x="18" y="145"/>
                    <a:pt x="20" y="145"/>
                    <a:pt x="22" y="145"/>
                  </a:cubicBezTo>
                  <a:cubicBezTo>
                    <a:pt x="22" y="146"/>
                    <a:pt x="22" y="147"/>
                    <a:pt x="22" y="149"/>
                  </a:cubicBezTo>
                  <a:cubicBezTo>
                    <a:pt x="20" y="149"/>
                    <a:pt x="18" y="149"/>
                    <a:pt x="16" y="149"/>
                  </a:cubicBezTo>
                  <a:cubicBezTo>
                    <a:pt x="16" y="147"/>
                    <a:pt x="16" y="146"/>
                    <a:pt x="16" y="145"/>
                  </a:cubicBezTo>
                  <a:close/>
                  <a:moveTo>
                    <a:pt x="34" y="139"/>
                  </a:moveTo>
                  <a:cubicBezTo>
                    <a:pt x="36" y="139"/>
                    <a:pt x="38" y="139"/>
                    <a:pt x="39" y="139"/>
                  </a:cubicBezTo>
                  <a:cubicBezTo>
                    <a:pt x="39" y="140"/>
                    <a:pt x="39" y="142"/>
                    <a:pt x="39" y="143"/>
                  </a:cubicBezTo>
                  <a:cubicBezTo>
                    <a:pt x="38" y="143"/>
                    <a:pt x="36" y="143"/>
                    <a:pt x="34" y="143"/>
                  </a:cubicBezTo>
                  <a:cubicBezTo>
                    <a:pt x="34" y="142"/>
                    <a:pt x="34" y="140"/>
                    <a:pt x="34" y="139"/>
                  </a:cubicBezTo>
                  <a:close/>
                  <a:moveTo>
                    <a:pt x="16" y="139"/>
                  </a:moveTo>
                  <a:cubicBezTo>
                    <a:pt x="18" y="139"/>
                    <a:pt x="20" y="139"/>
                    <a:pt x="22" y="139"/>
                  </a:cubicBezTo>
                  <a:cubicBezTo>
                    <a:pt x="22" y="140"/>
                    <a:pt x="22" y="142"/>
                    <a:pt x="22" y="143"/>
                  </a:cubicBezTo>
                  <a:cubicBezTo>
                    <a:pt x="20" y="143"/>
                    <a:pt x="18" y="143"/>
                    <a:pt x="16" y="143"/>
                  </a:cubicBezTo>
                  <a:cubicBezTo>
                    <a:pt x="16" y="142"/>
                    <a:pt x="16" y="140"/>
                    <a:pt x="16" y="139"/>
                  </a:cubicBezTo>
                  <a:close/>
                  <a:moveTo>
                    <a:pt x="43" y="134"/>
                  </a:moveTo>
                  <a:cubicBezTo>
                    <a:pt x="45" y="134"/>
                    <a:pt x="47" y="134"/>
                    <a:pt x="48" y="134"/>
                  </a:cubicBezTo>
                  <a:cubicBezTo>
                    <a:pt x="48" y="135"/>
                    <a:pt x="48" y="136"/>
                    <a:pt x="48" y="137"/>
                  </a:cubicBezTo>
                  <a:cubicBezTo>
                    <a:pt x="47" y="137"/>
                    <a:pt x="45" y="137"/>
                    <a:pt x="43" y="137"/>
                  </a:cubicBezTo>
                  <a:cubicBezTo>
                    <a:pt x="43" y="136"/>
                    <a:pt x="43" y="135"/>
                    <a:pt x="43" y="134"/>
                  </a:cubicBezTo>
                  <a:close/>
                  <a:moveTo>
                    <a:pt x="34" y="134"/>
                  </a:moveTo>
                  <a:cubicBezTo>
                    <a:pt x="36" y="134"/>
                    <a:pt x="38" y="134"/>
                    <a:pt x="39" y="134"/>
                  </a:cubicBezTo>
                  <a:cubicBezTo>
                    <a:pt x="39" y="135"/>
                    <a:pt x="39" y="136"/>
                    <a:pt x="39" y="137"/>
                  </a:cubicBezTo>
                  <a:cubicBezTo>
                    <a:pt x="38" y="137"/>
                    <a:pt x="36" y="137"/>
                    <a:pt x="34" y="137"/>
                  </a:cubicBezTo>
                  <a:cubicBezTo>
                    <a:pt x="34" y="136"/>
                    <a:pt x="34" y="135"/>
                    <a:pt x="34" y="134"/>
                  </a:cubicBezTo>
                  <a:close/>
                  <a:moveTo>
                    <a:pt x="25" y="134"/>
                  </a:moveTo>
                  <a:cubicBezTo>
                    <a:pt x="27" y="134"/>
                    <a:pt x="29" y="134"/>
                    <a:pt x="31" y="134"/>
                  </a:cubicBezTo>
                  <a:cubicBezTo>
                    <a:pt x="31" y="135"/>
                    <a:pt x="31" y="136"/>
                    <a:pt x="31" y="137"/>
                  </a:cubicBezTo>
                  <a:cubicBezTo>
                    <a:pt x="29" y="137"/>
                    <a:pt x="27" y="137"/>
                    <a:pt x="25" y="137"/>
                  </a:cubicBezTo>
                  <a:cubicBezTo>
                    <a:pt x="25" y="136"/>
                    <a:pt x="25" y="135"/>
                    <a:pt x="25" y="134"/>
                  </a:cubicBezTo>
                  <a:close/>
                  <a:moveTo>
                    <a:pt x="34" y="128"/>
                  </a:moveTo>
                  <a:cubicBezTo>
                    <a:pt x="36" y="128"/>
                    <a:pt x="38" y="128"/>
                    <a:pt x="39" y="128"/>
                  </a:cubicBezTo>
                  <a:cubicBezTo>
                    <a:pt x="39" y="129"/>
                    <a:pt x="39" y="130"/>
                    <a:pt x="39" y="131"/>
                  </a:cubicBezTo>
                  <a:cubicBezTo>
                    <a:pt x="38" y="131"/>
                    <a:pt x="36" y="131"/>
                    <a:pt x="34" y="131"/>
                  </a:cubicBezTo>
                  <a:cubicBezTo>
                    <a:pt x="34" y="130"/>
                    <a:pt x="34" y="129"/>
                    <a:pt x="34" y="128"/>
                  </a:cubicBezTo>
                  <a:close/>
                  <a:moveTo>
                    <a:pt x="16" y="128"/>
                  </a:moveTo>
                  <a:cubicBezTo>
                    <a:pt x="18" y="128"/>
                    <a:pt x="20" y="128"/>
                    <a:pt x="22" y="128"/>
                  </a:cubicBezTo>
                  <a:cubicBezTo>
                    <a:pt x="22" y="129"/>
                    <a:pt x="22" y="130"/>
                    <a:pt x="22" y="131"/>
                  </a:cubicBezTo>
                  <a:cubicBezTo>
                    <a:pt x="20" y="131"/>
                    <a:pt x="18" y="131"/>
                    <a:pt x="16" y="131"/>
                  </a:cubicBezTo>
                  <a:cubicBezTo>
                    <a:pt x="16" y="130"/>
                    <a:pt x="16" y="129"/>
                    <a:pt x="16" y="128"/>
                  </a:cubicBezTo>
                  <a:close/>
                  <a:moveTo>
                    <a:pt x="8" y="122"/>
                  </a:moveTo>
                  <a:cubicBezTo>
                    <a:pt x="9" y="122"/>
                    <a:pt x="11" y="122"/>
                    <a:pt x="13" y="122"/>
                  </a:cubicBezTo>
                  <a:cubicBezTo>
                    <a:pt x="13" y="123"/>
                    <a:pt x="13" y="124"/>
                    <a:pt x="13" y="125"/>
                  </a:cubicBezTo>
                  <a:cubicBezTo>
                    <a:pt x="11" y="125"/>
                    <a:pt x="9" y="125"/>
                    <a:pt x="8" y="125"/>
                  </a:cubicBezTo>
                  <a:cubicBezTo>
                    <a:pt x="8" y="124"/>
                    <a:pt x="8" y="123"/>
                    <a:pt x="8" y="122"/>
                  </a:cubicBezTo>
                  <a:close/>
                  <a:moveTo>
                    <a:pt x="43" y="122"/>
                  </a:moveTo>
                  <a:cubicBezTo>
                    <a:pt x="45" y="122"/>
                    <a:pt x="47" y="122"/>
                    <a:pt x="48" y="122"/>
                  </a:cubicBezTo>
                  <a:cubicBezTo>
                    <a:pt x="48" y="123"/>
                    <a:pt x="48" y="124"/>
                    <a:pt x="48" y="125"/>
                  </a:cubicBezTo>
                  <a:cubicBezTo>
                    <a:pt x="47" y="125"/>
                    <a:pt x="45" y="125"/>
                    <a:pt x="43" y="125"/>
                  </a:cubicBezTo>
                  <a:cubicBezTo>
                    <a:pt x="43" y="124"/>
                    <a:pt x="43" y="123"/>
                    <a:pt x="43" y="122"/>
                  </a:cubicBezTo>
                  <a:close/>
                  <a:moveTo>
                    <a:pt x="34" y="122"/>
                  </a:moveTo>
                  <a:cubicBezTo>
                    <a:pt x="36" y="122"/>
                    <a:pt x="38" y="122"/>
                    <a:pt x="39" y="122"/>
                  </a:cubicBezTo>
                  <a:cubicBezTo>
                    <a:pt x="39" y="123"/>
                    <a:pt x="39" y="124"/>
                    <a:pt x="39" y="125"/>
                  </a:cubicBezTo>
                  <a:cubicBezTo>
                    <a:pt x="38" y="125"/>
                    <a:pt x="36" y="125"/>
                    <a:pt x="34" y="125"/>
                  </a:cubicBezTo>
                  <a:cubicBezTo>
                    <a:pt x="34" y="124"/>
                    <a:pt x="34" y="123"/>
                    <a:pt x="34" y="122"/>
                  </a:cubicBezTo>
                  <a:close/>
                  <a:moveTo>
                    <a:pt x="25" y="122"/>
                  </a:moveTo>
                  <a:cubicBezTo>
                    <a:pt x="27" y="122"/>
                    <a:pt x="29" y="122"/>
                    <a:pt x="31" y="122"/>
                  </a:cubicBezTo>
                  <a:cubicBezTo>
                    <a:pt x="31" y="123"/>
                    <a:pt x="31" y="124"/>
                    <a:pt x="31" y="125"/>
                  </a:cubicBezTo>
                  <a:cubicBezTo>
                    <a:pt x="29" y="125"/>
                    <a:pt x="27" y="125"/>
                    <a:pt x="25" y="125"/>
                  </a:cubicBezTo>
                  <a:cubicBezTo>
                    <a:pt x="25" y="124"/>
                    <a:pt x="25" y="123"/>
                    <a:pt x="25" y="122"/>
                  </a:cubicBezTo>
                  <a:close/>
                  <a:moveTo>
                    <a:pt x="16" y="122"/>
                  </a:moveTo>
                  <a:cubicBezTo>
                    <a:pt x="18" y="122"/>
                    <a:pt x="20" y="122"/>
                    <a:pt x="22" y="122"/>
                  </a:cubicBezTo>
                  <a:cubicBezTo>
                    <a:pt x="22" y="123"/>
                    <a:pt x="22" y="124"/>
                    <a:pt x="22" y="125"/>
                  </a:cubicBezTo>
                  <a:cubicBezTo>
                    <a:pt x="20" y="125"/>
                    <a:pt x="18" y="125"/>
                    <a:pt x="16" y="125"/>
                  </a:cubicBezTo>
                  <a:cubicBezTo>
                    <a:pt x="16" y="124"/>
                    <a:pt x="16" y="123"/>
                    <a:pt x="16" y="122"/>
                  </a:cubicBezTo>
                  <a:close/>
                  <a:moveTo>
                    <a:pt x="8" y="116"/>
                  </a:moveTo>
                  <a:cubicBezTo>
                    <a:pt x="9" y="116"/>
                    <a:pt x="11" y="116"/>
                    <a:pt x="13" y="116"/>
                  </a:cubicBezTo>
                  <a:cubicBezTo>
                    <a:pt x="13" y="117"/>
                    <a:pt x="13" y="119"/>
                    <a:pt x="13" y="120"/>
                  </a:cubicBezTo>
                  <a:cubicBezTo>
                    <a:pt x="11" y="120"/>
                    <a:pt x="9" y="120"/>
                    <a:pt x="8" y="120"/>
                  </a:cubicBezTo>
                  <a:cubicBezTo>
                    <a:pt x="8" y="119"/>
                    <a:pt x="8" y="117"/>
                    <a:pt x="8" y="116"/>
                  </a:cubicBezTo>
                  <a:close/>
                  <a:moveTo>
                    <a:pt x="43" y="116"/>
                  </a:moveTo>
                  <a:cubicBezTo>
                    <a:pt x="45" y="116"/>
                    <a:pt x="47" y="116"/>
                    <a:pt x="48" y="116"/>
                  </a:cubicBezTo>
                  <a:cubicBezTo>
                    <a:pt x="48" y="117"/>
                    <a:pt x="48" y="119"/>
                    <a:pt x="48" y="120"/>
                  </a:cubicBezTo>
                  <a:cubicBezTo>
                    <a:pt x="47" y="120"/>
                    <a:pt x="45" y="120"/>
                    <a:pt x="43" y="120"/>
                  </a:cubicBezTo>
                  <a:cubicBezTo>
                    <a:pt x="43" y="119"/>
                    <a:pt x="43" y="117"/>
                    <a:pt x="43" y="116"/>
                  </a:cubicBezTo>
                  <a:close/>
                  <a:moveTo>
                    <a:pt x="34" y="116"/>
                  </a:moveTo>
                  <a:cubicBezTo>
                    <a:pt x="36" y="116"/>
                    <a:pt x="38" y="116"/>
                    <a:pt x="39" y="116"/>
                  </a:cubicBezTo>
                  <a:cubicBezTo>
                    <a:pt x="39" y="117"/>
                    <a:pt x="39" y="119"/>
                    <a:pt x="39" y="120"/>
                  </a:cubicBezTo>
                  <a:cubicBezTo>
                    <a:pt x="38" y="120"/>
                    <a:pt x="36" y="120"/>
                    <a:pt x="34" y="120"/>
                  </a:cubicBezTo>
                  <a:cubicBezTo>
                    <a:pt x="34" y="119"/>
                    <a:pt x="34" y="117"/>
                    <a:pt x="34" y="116"/>
                  </a:cubicBezTo>
                  <a:close/>
                  <a:moveTo>
                    <a:pt x="25" y="116"/>
                  </a:moveTo>
                  <a:cubicBezTo>
                    <a:pt x="27" y="116"/>
                    <a:pt x="29" y="116"/>
                    <a:pt x="31" y="116"/>
                  </a:cubicBezTo>
                  <a:cubicBezTo>
                    <a:pt x="31" y="117"/>
                    <a:pt x="31" y="119"/>
                    <a:pt x="31" y="120"/>
                  </a:cubicBezTo>
                  <a:cubicBezTo>
                    <a:pt x="29" y="120"/>
                    <a:pt x="27" y="120"/>
                    <a:pt x="25" y="120"/>
                  </a:cubicBezTo>
                  <a:cubicBezTo>
                    <a:pt x="25" y="119"/>
                    <a:pt x="25" y="117"/>
                    <a:pt x="25" y="116"/>
                  </a:cubicBezTo>
                  <a:close/>
                  <a:moveTo>
                    <a:pt x="8" y="110"/>
                  </a:moveTo>
                  <a:cubicBezTo>
                    <a:pt x="9" y="110"/>
                    <a:pt x="11" y="110"/>
                    <a:pt x="13" y="110"/>
                  </a:cubicBezTo>
                  <a:cubicBezTo>
                    <a:pt x="13" y="112"/>
                    <a:pt x="13" y="113"/>
                    <a:pt x="13" y="114"/>
                  </a:cubicBezTo>
                  <a:cubicBezTo>
                    <a:pt x="11" y="114"/>
                    <a:pt x="9" y="114"/>
                    <a:pt x="8" y="114"/>
                  </a:cubicBezTo>
                  <a:cubicBezTo>
                    <a:pt x="8" y="113"/>
                    <a:pt x="8" y="112"/>
                    <a:pt x="8" y="110"/>
                  </a:cubicBezTo>
                  <a:close/>
                  <a:moveTo>
                    <a:pt x="25" y="110"/>
                  </a:moveTo>
                  <a:cubicBezTo>
                    <a:pt x="27" y="110"/>
                    <a:pt x="29" y="110"/>
                    <a:pt x="31" y="110"/>
                  </a:cubicBezTo>
                  <a:cubicBezTo>
                    <a:pt x="31" y="112"/>
                    <a:pt x="31" y="113"/>
                    <a:pt x="31" y="114"/>
                  </a:cubicBezTo>
                  <a:cubicBezTo>
                    <a:pt x="29" y="114"/>
                    <a:pt x="27" y="114"/>
                    <a:pt x="25" y="114"/>
                  </a:cubicBezTo>
                  <a:cubicBezTo>
                    <a:pt x="25" y="113"/>
                    <a:pt x="25" y="112"/>
                    <a:pt x="25" y="110"/>
                  </a:cubicBezTo>
                  <a:close/>
                  <a:moveTo>
                    <a:pt x="16" y="110"/>
                  </a:moveTo>
                  <a:cubicBezTo>
                    <a:pt x="18" y="110"/>
                    <a:pt x="20" y="110"/>
                    <a:pt x="22" y="110"/>
                  </a:cubicBezTo>
                  <a:cubicBezTo>
                    <a:pt x="22" y="112"/>
                    <a:pt x="22" y="113"/>
                    <a:pt x="22" y="114"/>
                  </a:cubicBezTo>
                  <a:cubicBezTo>
                    <a:pt x="20" y="114"/>
                    <a:pt x="18" y="114"/>
                    <a:pt x="16" y="114"/>
                  </a:cubicBezTo>
                  <a:cubicBezTo>
                    <a:pt x="16" y="113"/>
                    <a:pt x="16" y="112"/>
                    <a:pt x="16" y="110"/>
                  </a:cubicBezTo>
                  <a:close/>
                  <a:moveTo>
                    <a:pt x="8" y="105"/>
                  </a:moveTo>
                  <a:cubicBezTo>
                    <a:pt x="9" y="105"/>
                    <a:pt x="11" y="105"/>
                    <a:pt x="13" y="105"/>
                  </a:cubicBezTo>
                  <a:cubicBezTo>
                    <a:pt x="13" y="106"/>
                    <a:pt x="13" y="107"/>
                    <a:pt x="13" y="108"/>
                  </a:cubicBezTo>
                  <a:cubicBezTo>
                    <a:pt x="11" y="108"/>
                    <a:pt x="9" y="108"/>
                    <a:pt x="8" y="108"/>
                  </a:cubicBezTo>
                  <a:cubicBezTo>
                    <a:pt x="8" y="107"/>
                    <a:pt x="8" y="106"/>
                    <a:pt x="8" y="105"/>
                  </a:cubicBezTo>
                  <a:close/>
                  <a:moveTo>
                    <a:pt x="25" y="105"/>
                  </a:moveTo>
                  <a:cubicBezTo>
                    <a:pt x="27" y="105"/>
                    <a:pt x="29" y="105"/>
                    <a:pt x="31" y="105"/>
                  </a:cubicBezTo>
                  <a:cubicBezTo>
                    <a:pt x="31" y="106"/>
                    <a:pt x="31" y="107"/>
                    <a:pt x="31" y="108"/>
                  </a:cubicBezTo>
                  <a:cubicBezTo>
                    <a:pt x="29" y="108"/>
                    <a:pt x="27" y="108"/>
                    <a:pt x="25" y="108"/>
                  </a:cubicBezTo>
                  <a:cubicBezTo>
                    <a:pt x="25" y="107"/>
                    <a:pt x="25" y="106"/>
                    <a:pt x="25" y="105"/>
                  </a:cubicBezTo>
                  <a:close/>
                  <a:moveTo>
                    <a:pt x="8" y="99"/>
                  </a:moveTo>
                  <a:cubicBezTo>
                    <a:pt x="9" y="99"/>
                    <a:pt x="11" y="99"/>
                    <a:pt x="13" y="99"/>
                  </a:cubicBezTo>
                  <a:cubicBezTo>
                    <a:pt x="13" y="100"/>
                    <a:pt x="13" y="101"/>
                    <a:pt x="13" y="102"/>
                  </a:cubicBezTo>
                  <a:cubicBezTo>
                    <a:pt x="11" y="102"/>
                    <a:pt x="9" y="102"/>
                    <a:pt x="8" y="102"/>
                  </a:cubicBezTo>
                  <a:cubicBezTo>
                    <a:pt x="8" y="101"/>
                    <a:pt x="8" y="100"/>
                    <a:pt x="8" y="99"/>
                  </a:cubicBezTo>
                  <a:close/>
                  <a:moveTo>
                    <a:pt x="25" y="99"/>
                  </a:moveTo>
                  <a:cubicBezTo>
                    <a:pt x="27" y="99"/>
                    <a:pt x="29" y="99"/>
                    <a:pt x="31" y="99"/>
                  </a:cubicBezTo>
                  <a:cubicBezTo>
                    <a:pt x="31" y="100"/>
                    <a:pt x="31" y="101"/>
                    <a:pt x="31" y="102"/>
                  </a:cubicBezTo>
                  <a:cubicBezTo>
                    <a:pt x="29" y="102"/>
                    <a:pt x="27" y="102"/>
                    <a:pt x="25" y="102"/>
                  </a:cubicBezTo>
                  <a:cubicBezTo>
                    <a:pt x="25" y="101"/>
                    <a:pt x="25" y="100"/>
                    <a:pt x="25" y="99"/>
                  </a:cubicBezTo>
                  <a:close/>
                  <a:moveTo>
                    <a:pt x="16" y="99"/>
                  </a:moveTo>
                  <a:cubicBezTo>
                    <a:pt x="18" y="99"/>
                    <a:pt x="20" y="99"/>
                    <a:pt x="22" y="99"/>
                  </a:cubicBezTo>
                  <a:cubicBezTo>
                    <a:pt x="22" y="100"/>
                    <a:pt x="22" y="101"/>
                    <a:pt x="22" y="102"/>
                  </a:cubicBezTo>
                  <a:cubicBezTo>
                    <a:pt x="20" y="102"/>
                    <a:pt x="18" y="102"/>
                    <a:pt x="16" y="102"/>
                  </a:cubicBezTo>
                  <a:cubicBezTo>
                    <a:pt x="16" y="101"/>
                    <a:pt x="16" y="100"/>
                    <a:pt x="16" y="99"/>
                  </a:cubicBezTo>
                  <a:close/>
                  <a:moveTo>
                    <a:pt x="8" y="93"/>
                  </a:moveTo>
                  <a:cubicBezTo>
                    <a:pt x="9" y="93"/>
                    <a:pt x="11" y="93"/>
                    <a:pt x="13" y="93"/>
                  </a:cubicBezTo>
                  <a:cubicBezTo>
                    <a:pt x="13" y="94"/>
                    <a:pt x="13" y="95"/>
                    <a:pt x="13" y="97"/>
                  </a:cubicBezTo>
                  <a:cubicBezTo>
                    <a:pt x="11" y="97"/>
                    <a:pt x="9" y="97"/>
                    <a:pt x="8" y="97"/>
                  </a:cubicBezTo>
                  <a:cubicBezTo>
                    <a:pt x="8" y="95"/>
                    <a:pt x="8" y="94"/>
                    <a:pt x="8" y="93"/>
                  </a:cubicBezTo>
                  <a:close/>
                  <a:moveTo>
                    <a:pt x="25" y="93"/>
                  </a:moveTo>
                  <a:cubicBezTo>
                    <a:pt x="27" y="93"/>
                    <a:pt x="29" y="93"/>
                    <a:pt x="31" y="93"/>
                  </a:cubicBezTo>
                  <a:cubicBezTo>
                    <a:pt x="31" y="94"/>
                    <a:pt x="31" y="95"/>
                    <a:pt x="31" y="97"/>
                  </a:cubicBezTo>
                  <a:cubicBezTo>
                    <a:pt x="29" y="97"/>
                    <a:pt x="27" y="97"/>
                    <a:pt x="25" y="97"/>
                  </a:cubicBezTo>
                  <a:cubicBezTo>
                    <a:pt x="25" y="95"/>
                    <a:pt x="25" y="94"/>
                    <a:pt x="25" y="93"/>
                  </a:cubicBezTo>
                  <a:close/>
                  <a:moveTo>
                    <a:pt x="16" y="93"/>
                  </a:moveTo>
                  <a:cubicBezTo>
                    <a:pt x="18" y="93"/>
                    <a:pt x="20" y="93"/>
                    <a:pt x="22" y="93"/>
                  </a:cubicBezTo>
                  <a:cubicBezTo>
                    <a:pt x="22" y="94"/>
                    <a:pt x="22" y="95"/>
                    <a:pt x="22" y="97"/>
                  </a:cubicBezTo>
                  <a:cubicBezTo>
                    <a:pt x="20" y="97"/>
                    <a:pt x="18" y="97"/>
                    <a:pt x="16" y="97"/>
                  </a:cubicBezTo>
                  <a:cubicBezTo>
                    <a:pt x="16" y="95"/>
                    <a:pt x="16" y="94"/>
                    <a:pt x="16" y="93"/>
                  </a:cubicBezTo>
                  <a:close/>
                  <a:moveTo>
                    <a:pt x="8" y="87"/>
                  </a:moveTo>
                  <a:cubicBezTo>
                    <a:pt x="9" y="87"/>
                    <a:pt x="11" y="87"/>
                    <a:pt x="13" y="87"/>
                  </a:cubicBezTo>
                  <a:cubicBezTo>
                    <a:pt x="13" y="88"/>
                    <a:pt x="13" y="90"/>
                    <a:pt x="13" y="91"/>
                  </a:cubicBezTo>
                  <a:cubicBezTo>
                    <a:pt x="11" y="91"/>
                    <a:pt x="9" y="91"/>
                    <a:pt x="8" y="91"/>
                  </a:cubicBezTo>
                  <a:cubicBezTo>
                    <a:pt x="8" y="90"/>
                    <a:pt x="8" y="88"/>
                    <a:pt x="8" y="87"/>
                  </a:cubicBezTo>
                  <a:close/>
                  <a:moveTo>
                    <a:pt x="43" y="87"/>
                  </a:moveTo>
                  <a:cubicBezTo>
                    <a:pt x="45" y="87"/>
                    <a:pt x="47" y="87"/>
                    <a:pt x="48" y="87"/>
                  </a:cubicBezTo>
                  <a:cubicBezTo>
                    <a:pt x="48" y="88"/>
                    <a:pt x="48" y="90"/>
                    <a:pt x="48" y="91"/>
                  </a:cubicBezTo>
                  <a:cubicBezTo>
                    <a:pt x="47" y="91"/>
                    <a:pt x="45" y="91"/>
                    <a:pt x="43" y="91"/>
                  </a:cubicBezTo>
                  <a:cubicBezTo>
                    <a:pt x="43" y="90"/>
                    <a:pt x="43" y="88"/>
                    <a:pt x="43" y="87"/>
                  </a:cubicBezTo>
                  <a:close/>
                  <a:moveTo>
                    <a:pt x="34" y="87"/>
                  </a:moveTo>
                  <a:cubicBezTo>
                    <a:pt x="36" y="87"/>
                    <a:pt x="38" y="87"/>
                    <a:pt x="39" y="87"/>
                  </a:cubicBezTo>
                  <a:cubicBezTo>
                    <a:pt x="39" y="88"/>
                    <a:pt x="39" y="90"/>
                    <a:pt x="39" y="91"/>
                  </a:cubicBezTo>
                  <a:cubicBezTo>
                    <a:pt x="38" y="91"/>
                    <a:pt x="36" y="91"/>
                    <a:pt x="34" y="91"/>
                  </a:cubicBezTo>
                  <a:cubicBezTo>
                    <a:pt x="34" y="90"/>
                    <a:pt x="34" y="88"/>
                    <a:pt x="34" y="87"/>
                  </a:cubicBezTo>
                  <a:close/>
                  <a:moveTo>
                    <a:pt x="25" y="87"/>
                  </a:moveTo>
                  <a:cubicBezTo>
                    <a:pt x="27" y="87"/>
                    <a:pt x="29" y="87"/>
                    <a:pt x="31" y="87"/>
                  </a:cubicBezTo>
                  <a:cubicBezTo>
                    <a:pt x="31" y="88"/>
                    <a:pt x="31" y="90"/>
                    <a:pt x="31" y="91"/>
                  </a:cubicBezTo>
                  <a:cubicBezTo>
                    <a:pt x="29" y="91"/>
                    <a:pt x="27" y="91"/>
                    <a:pt x="25" y="91"/>
                  </a:cubicBezTo>
                  <a:cubicBezTo>
                    <a:pt x="25" y="90"/>
                    <a:pt x="25" y="88"/>
                    <a:pt x="25" y="87"/>
                  </a:cubicBezTo>
                  <a:close/>
                  <a:moveTo>
                    <a:pt x="16" y="87"/>
                  </a:moveTo>
                  <a:cubicBezTo>
                    <a:pt x="18" y="87"/>
                    <a:pt x="20" y="87"/>
                    <a:pt x="22" y="87"/>
                  </a:cubicBezTo>
                  <a:cubicBezTo>
                    <a:pt x="22" y="88"/>
                    <a:pt x="22" y="90"/>
                    <a:pt x="22" y="91"/>
                  </a:cubicBezTo>
                  <a:cubicBezTo>
                    <a:pt x="20" y="91"/>
                    <a:pt x="18" y="91"/>
                    <a:pt x="16" y="91"/>
                  </a:cubicBezTo>
                  <a:cubicBezTo>
                    <a:pt x="16" y="90"/>
                    <a:pt x="16" y="88"/>
                    <a:pt x="16" y="87"/>
                  </a:cubicBezTo>
                  <a:close/>
                  <a:moveTo>
                    <a:pt x="8" y="82"/>
                  </a:moveTo>
                  <a:cubicBezTo>
                    <a:pt x="9" y="82"/>
                    <a:pt x="11" y="82"/>
                    <a:pt x="13" y="82"/>
                  </a:cubicBezTo>
                  <a:cubicBezTo>
                    <a:pt x="13" y="83"/>
                    <a:pt x="13" y="84"/>
                    <a:pt x="13" y="85"/>
                  </a:cubicBezTo>
                  <a:cubicBezTo>
                    <a:pt x="11" y="85"/>
                    <a:pt x="9" y="85"/>
                    <a:pt x="8" y="85"/>
                  </a:cubicBezTo>
                  <a:cubicBezTo>
                    <a:pt x="8" y="84"/>
                    <a:pt x="8" y="83"/>
                    <a:pt x="8" y="82"/>
                  </a:cubicBezTo>
                  <a:close/>
                  <a:moveTo>
                    <a:pt x="43" y="82"/>
                  </a:moveTo>
                  <a:cubicBezTo>
                    <a:pt x="45" y="82"/>
                    <a:pt x="47" y="82"/>
                    <a:pt x="48" y="82"/>
                  </a:cubicBezTo>
                  <a:cubicBezTo>
                    <a:pt x="48" y="83"/>
                    <a:pt x="48" y="84"/>
                    <a:pt x="48" y="85"/>
                  </a:cubicBezTo>
                  <a:cubicBezTo>
                    <a:pt x="47" y="85"/>
                    <a:pt x="45" y="85"/>
                    <a:pt x="43" y="85"/>
                  </a:cubicBezTo>
                  <a:cubicBezTo>
                    <a:pt x="43" y="84"/>
                    <a:pt x="43" y="83"/>
                    <a:pt x="43" y="82"/>
                  </a:cubicBezTo>
                  <a:close/>
                  <a:moveTo>
                    <a:pt x="34" y="82"/>
                  </a:moveTo>
                  <a:cubicBezTo>
                    <a:pt x="36" y="82"/>
                    <a:pt x="38" y="82"/>
                    <a:pt x="39" y="82"/>
                  </a:cubicBezTo>
                  <a:cubicBezTo>
                    <a:pt x="39" y="83"/>
                    <a:pt x="39" y="84"/>
                    <a:pt x="39" y="85"/>
                  </a:cubicBezTo>
                  <a:cubicBezTo>
                    <a:pt x="38" y="85"/>
                    <a:pt x="36" y="85"/>
                    <a:pt x="34" y="85"/>
                  </a:cubicBezTo>
                  <a:cubicBezTo>
                    <a:pt x="34" y="84"/>
                    <a:pt x="34" y="83"/>
                    <a:pt x="34" y="82"/>
                  </a:cubicBezTo>
                  <a:close/>
                  <a:moveTo>
                    <a:pt x="25" y="82"/>
                  </a:moveTo>
                  <a:cubicBezTo>
                    <a:pt x="27" y="82"/>
                    <a:pt x="29" y="82"/>
                    <a:pt x="31" y="82"/>
                  </a:cubicBezTo>
                  <a:cubicBezTo>
                    <a:pt x="31" y="83"/>
                    <a:pt x="31" y="84"/>
                    <a:pt x="31" y="85"/>
                  </a:cubicBezTo>
                  <a:cubicBezTo>
                    <a:pt x="29" y="85"/>
                    <a:pt x="27" y="85"/>
                    <a:pt x="25" y="85"/>
                  </a:cubicBezTo>
                  <a:cubicBezTo>
                    <a:pt x="25" y="84"/>
                    <a:pt x="25" y="83"/>
                    <a:pt x="25" y="82"/>
                  </a:cubicBezTo>
                  <a:close/>
                  <a:moveTo>
                    <a:pt x="16" y="82"/>
                  </a:moveTo>
                  <a:cubicBezTo>
                    <a:pt x="18" y="82"/>
                    <a:pt x="20" y="82"/>
                    <a:pt x="22" y="82"/>
                  </a:cubicBezTo>
                  <a:cubicBezTo>
                    <a:pt x="22" y="83"/>
                    <a:pt x="22" y="84"/>
                    <a:pt x="22" y="85"/>
                  </a:cubicBezTo>
                  <a:cubicBezTo>
                    <a:pt x="20" y="85"/>
                    <a:pt x="18" y="85"/>
                    <a:pt x="16" y="85"/>
                  </a:cubicBezTo>
                  <a:cubicBezTo>
                    <a:pt x="16" y="84"/>
                    <a:pt x="16" y="83"/>
                    <a:pt x="16" y="82"/>
                  </a:cubicBezTo>
                  <a:close/>
                  <a:moveTo>
                    <a:pt x="43" y="76"/>
                  </a:moveTo>
                  <a:cubicBezTo>
                    <a:pt x="45" y="76"/>
                    <a:pt x="47" y="76"/>
                    <a:pt x="48" y="76"/>
                  </a:cubicBezTo>
                  <a:cubicBezTo>
                    <a:pt x="48" y="77"/>
                    <a:pt x="48" y="78"/>
                    <a:pt x="48" y="79"/>
                  </a:cubicBezTo>
                  <a:cubicBezTo>
                    <a:pt x="47" y="79"/>
                    <a:pt x="45" y="79"/>
                    <a:pt x="43" y="79"/>
                  </a:cubicBezTo>
                  <a:cubicBezTo>
                    <a:pt x="43" y="78"/>
                    <a:pt x="43" y="77"/>
                    <a:pt x="43" y="76"/>
                  </a:cubicBezTo>
                  <a:close/>
                  <a:moveTo>
                    <a:pt x="34" y="76"/>
                  </a:moveTo>
                  <a:cubicBezTo>
                    <a:pt x="36" y="76"/>
                    <a:pt x="38" y="76"/>
                    <a:pt x="39" y="76"/>
                  </a:cubicBezTo>
                  <a:cubicBezTo>
                    <a:pt x="39" y="77"/>
                    <a:pt x="39" y="78"/>
                    <a:pt x="39" y="79"/>
                  </a:cubicBezTo>
                  <a:cubicBezTo>
                    <a:pt x="38" y="79"/>
                    <a:pt x="36" y="79"/>
                    <a:pt x="34" y="79"/>
                  </a:cubicBezTo>
                  <a:cubicBezTo>
                    <a:pt x="34" y="78"/>
                    <a:pt x="34" y="77"/>
                    <a:pt x="34" y="76"/>
                  </a:cubicBezTo>
                  <a:close/>
                  <a:moveTo>
                    <a:pt x="25" y="76"/>
                  </a:moveTo>
                  <a:cubicBezTo>
                    <a:pt x="27" y="76"/>
                    <a:pt x="29" y="76"/>
                    <a:pt x="31" y="76"/>
                  </a:cubicBezTo>
                  <a:cubicBezTo>
                    <a:pt x="31" y="77"/>
                    <a:pt x="31" y="78"/>
                    <a:pt x="31" y="79"/>
                  </a:cubicBezTo>
                  <a:cubicBezTo>
                    <a:pt x="29" y="79"/>
                    <a:pt x="27" y="79"/>
                    <a:pt x="25" y="79"/>
                  </a:cubicBezTo>
                  <a:cubicBezTo>
                    <a:pt x="25" y="78"/>
                    <a:pt x="25" y="77"/>
                    <a:pt x="25" y="76"/>
                  </a:cubicBezTo>
                  <a:close/>
                  <a:moveTo>
                    <a:pt x="16" y="76"/>
                  </a:moveTo>
                  <a:cubicBezTo>
                    <a:pt x="18" y="76"/>
                    <a:pt x="20" y="76"/>
                    <a:pt x="22" y="76"/>
                  </a:cubicBezTo>
                  <a:cubicBezTo>
                    <a:pt x="22" y="77"/>
                    <a:pt x="22" y="78"/>
                    <a:pt x="22" y="79"/>
                  </a:cubicBezTo>
                  <a:cubicBezTo>
                    <a:pt x="20" y="79"/>
                    <a:pt x="18" y="79"/>
                    <a:pt x="16" y="79"/>
                  </a:cubicBezTo>
                  <a:cubicBezTo>
                    <a:pt x="16" y="78"/>
                    <a:pt x="16" y="77"/>
                    <a:pt x="16" y="76"/>
                  </a:cubicBezTo>
                  <a:close/>
                  <a:moveTo>
                    <a:pt x="25" y="70"/>
                  </a:moveTo>
                  <a:cubicBezTo>
                    <a:pt x="27" y="70"/>
                    <a:pt x="29" y="70"/>
                    <a:pt x="31" y="70"/>
                  </a:cubicBezTo>
                  <a:cubicBezTo>
                    <a:pt x="31" y="71"/>
                    <a:pt x="31" y="72"/>
                    <a:pt x="31" y="73"/>
                  </a:cubicBezTo>
                  <a:cubicBezTo>
                    <a:pt x="29" y="73"/>
                    <a:pt x="27" y="73"/>
                    <a:pt x="25" y="73"/>
                  </a:cubicBezTo>
                  <a:cubicBezTo>
                    <a:pt x="25" y="72"/>
                    <a:pt x="25" y="71"/>
                    <a:pt x="25" y="70"/>
                  </a:cubicBezTo>
                  <a:close/>
                  <a:moveTo>
                    <a:pt x="16" y="70"/>
                  </a:moveTo>
                  <a:cubicBezTo>
                    <a:pt x="18" y="70"/>
                    <a:pt x="20" y="70"/>
                    <a:pt x="22" y="70"/>
                  </a:cubicBezTo>
                  <a:cubicBezTo>
                    <a:pt x="22" y="71"/>
                    <a:pt x="22" y="72"/>
                    <a:pt x="22" y="73"/>
                  </a:cubicBezTo>
                  <a:cubicBezTo>
                    <a:pt x="20" y="73"/>
                    <a:pt x="18" y="73"/>
                    <a:pt x="16" y="73"/>
                  </a:cubicBezTo>
                  <a:cubicBezTo>
                    <a:pt x="16" y="72"/>
                    <a:pt x="16" y="71"/>
                    <a:pt x="16" y="70"/>
                  </a:cubicBezTo>
                  <a:close/>
                  <a:moveTo>
                    <a:pt x="25" y="64"/>
                  </a:moveTo>
                  <a:cubicBezTo>
                    <a:pt x="27" y="64"/>
                    <a:pt x="29" y="64"/>
                    <a:pt x="31" y="64"/>
                  </a:cubicBezTo>
                  <a:cubicBezTo>
                    <a:pt x="31" y="65"/>
                    <a:pt x="31" y="67"/>
                    <a:pt x="31" y="68"/>
                  </a:cubicBezTo>
                  <a:cubicBezTo>
                    <a:pt x="29" y="68"/>
                    <a:pt x="27" y="68"/>
                    <a:pt x="25" y="68"/>
                  </a:cubicBezTo>
                  <a:cubicBezTo>
                    <a:pt x="25" y="67"/>
                    <a:pt x="25" y="65"/>
                    <a:pt x="25" y="64"/>
                  </a:cubicBezTo>
                  <a:close/>
                  <a:moveTo>
                    <a:pt x="43" y="58"/>
                  </a:moveTo>
                  <a:cubicBezTo>
                    <a:pt x="45" y="58"/>
                    <a:pt x="47" y="58"/>
                    <a:pt x="48" y="58"/>
                  </a:cubicBezTo>
                  <a:cubicBezTo>
                    <a:pt x="48" y="60"/>
                    <a:pt x="48" y="61"/>
                    <a:pt x="48" y="62"/>
                  </a:cubicBezTo>
                  <a:cubicBezTo>
                    <a:pt x="47" y="62"/>
                    <a:pt x="45" y="62"/>
                    <a:pt x="43" y="62"/>
                  </a:cubicBezTo>
                  <a:cubicBezTo>
                    <a:pt x="43" y="61"/>
                    <a:pt x="43" y="60"/>
                    <a:pt x="43" y="58"/>
                  </a:cubicBezTo>
                  <a:close/>
                  <a:moveTo>
                    <a:pt x="34" y="58"/>
                  </a:moveTo>
                  <a:cubicBezTo>
                    <a:pt x="36" y="58"/>
                    <a:pt x="38" y="58"/>
                    <a:pt x="39" y="58"/>
                  </a:cubicBezTo>
                  <a:cubicBezTo>
                    <a:pt x="39" y="60"/>
                    <a:pt x="39" y="61"/>
                    <a:pt x="39" y="62"/>
                  </a:cubicBezTo>
                  <a:cubicBezTo>
                    <a:pt x="38" y="62"/>
                    <a:pt x="36" y="62"/>
                    <a:pt x="34" y="62"/>
                  </a:cubicBezTo>
                  <a:cubicBezTo>
                    <a:pt x="34" y="61"/>
                    <a:pt x="34" y="60"/>
                    <a:pt x="34"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92" name="Freeform 2598"/>
            <p:cNvSpPr>
              <a:spLocks noEditPoints="1"/>
            </p:cNvSpPr>
            <p:nvPr/>
          </p:nvSpPr>
          <p:spPr bwMode="auto">
            <a:xfrm>
              <a:off x="-1054099" y="744537"/>
              <a:ext cx="179388" cy="411163"/>
            </a:xfrm>
            <a:custGeom>
              <a:avLst/>
              <a:gdLst>
                <a:gd name="T0" fmla="*/ 9 w 55"/>
                <a:gd name="T1" fmla="*/ 20 h 126"/>
                <a:gd name="T2" fmla="*/ 32 w 55"/>
                <a:gd name="T3" fmla="*/ 14 h 126"/>
                <a:gd name="T4" fmla="*/ 13 w 55"/>
                <a:gd name="T5" fmla="*/ 15 h 126"/>
                <a:gd name="T6" fmla="*/ 28 w 55"/>
                <a:gd name="T7" fmla="*/ 46 h 126"/>
                <a:gd name="T8" fmla="*/ 25 w 55"/>
                <a:gd name="T9" fmla="*/ 54 h 126"/>
                <a:gd name="T10" fmla="*/ 25 w 55"/>
                <a:gd name="T11" fmla="*/ 68 h 126"/>
                <a:gd name="T12" fmla="*/ 28 w 55"/>
                <a:gd name="T13" fmla="*/ 84 h 126"/>
                <a:gd name="T14" fmla="*/ 25 w 55"/>
                <a:gd name="T15" fmla="*/ 94 h 126"/>
                <a:gd name="T16" fmla="*/ 28 w 55"/>
                <a:gd name="T17" fmla="*/ 103 h 126"/>
                <a:gd name="T18" fmla="*/ 29 w 55"/>
                <a:gd name="T19" fmla="*/ 105 h 126"/>
                <a:gd name="T20" fmla="*/ 17 w 55"/>
                <a:gd name="T21" fmla="*/ 103 h 126"/>
                <a:gd name="T22" fmla="*/ 15 w 55"/>
                <a:gd name="T23" fmla="*/ 105 h 126"/>
                <a:gd name="T24" fmla="*/ 29 w 55"/>
                <a:gd name="T25" fmla="*/ 98 h 126"/>
                <a:gd name="T26" fmla="*/ 19 w 55"/>
                <a:gd name="T27" fmla="*/ 98 h 126"/>
                <a:gd name="T28" fmla="*/ 29 w 55"/>
                <a:gd name="T29" fmla="*/ 97 h 126"/>
                <a:gd name="T30" fmla="*/ 12 w 55"/>
                <a:gd name="T31" fmla="*/ 94 h 126"/>
                <a:gd name="T32" fmla="*/ 11 w 55"/>
                <a:gd name="T33" fmla="*/ 97 h 126"/>
                <a:gd name="T34" fmla="*/ 29 w 55"/>
                <a:gd name="T35" fmla="*/ 90 h 126"/>
                <a:gd name="T36" fmla="*/ 15 w 55"/>
                <a:gd name="T37" fmla="*/ 90 h 126"/>
                <a:gd name="T38" fmla="*/ 21 w 55"/>
                <a:gd name="T39" fmla="*/ 88 h 126"/>
                <a:gd name="T40" fmla="*/ 12 w 55"/>
                <a:gd name="T41" fmla="*/ 86 h 126"/>
                <a:gd name="T42" fmla="*/ 32 w 55"/>
                <a:gd name="T43" fmla="*/ 84 h 126"/>
                <a:gd name="T44" fmla="*/ 21 w 55"/>
                <a:gd name="T45" fmla="*/ 81 h 126"/>
                <a:gd name="T46" fmla="*/ 15 w 55"/>
                <a:gd name="T47" fmla="*/ 82 h 126"/>
                <a:gd name="T48" fmla="*/ 9 w 55"/>
                <a:gd name="T49" fmla="*/ 76 h 126"/>
                <a:gd name="T50" fmla="*/ 21 w 55"/>
                <a:gd name="T51" fmla="*/ 69 h 126"/>
                <a:gd name="T52" fmla="*/ 19 w 55"/>
                <a:gd name="T53" fmla="*/ 72 h 126"/>
                <a:gd name="T54" fmla="*/ 13 w 55"/>
                <a:gd name="T55" fmla="*/ 69 h 126"/>
                <a:gd name="T56" fmla="*/ 32 w 55"/>
                <a:gd name="T57" fmla="*/ 63 h 126"/>
                <a:gd name="T58" fmla="*/ 21 w 55"/>
                <a:gd name="T59" fmla="*/ 67 h 126"/>
                <a:gd name="T60" fmla="*/ 13 w 55"/>
                <a:gd name="T61" fmla="*/ 65 h 126"/>
                <a:gd name="T62" fmla="*/ 11 w 55"/>
                <a:gd name="T63" fmla="*/ 68 h 126"/>
                <a:gd name="T64" fmla="*/ 29 w 55"/>
                <a:gd name="T65" fmla="*/ 59 h 126"/>
                <a:gd name="T66" fmla="*/ 19 w 55"/>
                <a:gd name="T67" fmla="*/ 60 h 126"/>
                <a:gd name="T68" fmla="*/ 13 w 55"/>
                <a:gd name="T69" fmla="*/ 64 h 126"/>
                <a:gd name="T70" fmla="*/ 17 w 55"/>
                <a:gd name="T71" fmla="*/ 56 h 126"/>
                <a:gd name="T72" fmla="*/ 15 w 55"/>
                <a:gd name="T73" fmla="*/ 59 h 126"/>
                <a:gd name="T74" fmla="*/ 17 w 55"/>
                <a:gd name="T75" fmla="*/ 52 h 126"/>
                <a:gd name="T76" fmla="*/ 11 w 55"/>
                <a:gd name="T77" fmla="*/ 53 h 126"/>
                <a:gd name="T78" fmla="*/ 29 w 55"/>
                <a:gd name="T79" fmla="*/ 49 h 126"/>
                <a:gd name="T80" fmla="*/ 17 w 55"/>
                <a:gd name="T81" fmla="*/ 48 h 126"/>
                <a:gd name="T82" fmla="*/ 11 w 55"/>
                <a:gd name="T83" fmla="*/ 51 h 126"/>
                <a:gd name="T84" fmla="*/ 29 w 55"/>
                <a:gd name="T85" fmla="*/ 42 h 126"/>
                <a:gd name="T86" fmla="*/ 15 w 55"/>
                <a:gd name="T87" fmla="*/ 44 h 126"/>
                <a:gd name="T88" fmla="*/ 29 w 55"/>
                <a:gd name="T89" fmla="*/ 41 h 126"/>
                <a:gd name="T90" fmla="*/ 9 w 55"/>
                <a:gd name="T91" fmla="*/ 40 h 126"/>
                <a:gd name="T92" fmla="*/ 32 w 55"/>
                <a:gd name="T93" fmla="*/ 36 h 126"/>
                <a:gd name="T94" fmla="*/ 13 w 55"/>
                <a:gd name="T95" fmla="*/ 36 h 126"/>
                <a:gd name="T96" fmla="*/ 15 w 55"/>
                <a:gd name="T97" fmla="*/ 31 h 126"/>
                <a:gd name="T98" fmla="*/ 29 w 55"/>
                <a:gd name="T99" fmla="*/ 28 h 126"/>
                <a:gd name="T100" fmla="*/ 9 w 55"/>
                <a:gd name="T101" fmla="*/ 28 h 126"/>
                <a:gd name="T102" fmla="*/ 32 w 55"/>
                <a:gd name="T103" fmla="*/ 23 h 126"/>
                <a:gd name="T104" fmla="*/ 13 w 55"/>
                <a:gd name="T105" fmla="*/ 23 h 126"/>
                <a:gd name="T106" fmla="*/ 32 w 55"/>
                <a:gd name="T107" fmla="*/ 15 h 126"/>
                <a:gd name="T108" fmla="*/ 13 w 55"/>
                <a:gd name="T109" fmla="*/ 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5" h="126">
                  <a:moveTo>
                    <a:pt x="0" y="126"/>
                  </a:moveTo>
                  <a:cubicBezTo>
                    <a:pt x="55" y="126"/>
                    <a:pt x="55" y="126"/>
                    <a:pt x="55" y="126"/>
                  </a:cubicBezTo>
                  <a:cubicBezTo>
                    <a:pt x="55" y="8"/>
                    <a:pt x="55" y="8"/>
                    <a:pt x="55" y="8"/>
                  </a:cubicBezTo>
                  <a:cubicBezTo>
                    <a:pt x="38" y="0"/>
                    <a:pt x="38" y="0"/>
                    <a:pt x="38" y="0"/>
                  </a:cubicBezTo>
                  <a:cubicBezTo>
                    <a:pt x="0" y="8"/>
                    <a:pt x="0" y="8"/>
                    <a:pt x="0" y="8"/>
                  </a:cubicBezTo>
                  <a:cubicBezTo>
                    <a:pt x="0" y="126"/>
                    <a:pt x="0" y="126"/>
                    <a:pt x="0" y="126"/>
                  </a:cubicBezTo>
                  <a:close/>
                  <a:moveTo>
                    <a:pt x="9" y="20"/>
                  </a:moveTo>
                  <a:cubicBezTo>
                    <a:pt x="9" y="19"/>
                    <a:pt x="10" y="19"/>
                    <a:pt x="11" y="19"/>
                  </a:cubicBezTo>
                  <a:cubicBezTo>
                    <a:pt x="11" y="20"/>
                    <a:pt x="11" y="21"/>
                    <a:pt x="11" y="22"/>
                  </a:cubicBezTo>
                  <a:cubicBezTo>
                    <a:pt x="10" y="22"/>
                    <a:pt x="9" y="22"/>
                    <a:pt x="9" y="23"/>
                  </a:cubicBezTo>
                  <a:cubicBezTo>
                    <a:pt x="9" y="22"/>
                    <a:pt x="9" y="21"/>
                    <a:pt x="9" y="20"/>
                  </a:cubicBezTo>
                  <a:close/>
                  <a:moveTo>
                    <a:pt x="29" y="12"/>
                  </a:moveTo>
                  <a:cubicBezTo>
                    <a:pt x="30" y="11"/>
                    <a:pt x="31" y="11"/>
                    <a:pt x="32" y="11"/>
                  </a:cubicBezTo>
                  <a:cubicBezTo>
                    <a:pt x="32" y="12"/>
                    <a:pt x="32" y="13"/>
                    <a:pt x="32" y="14"/>
                  </a:cubicBezTo>
                  <a:cubicBezTo>
                    <a:pt x="31" y="14"/>
                    <a:pt x="30" y="14"/>
                    <a:pt x="29" y="15"/>
                  </a:cubicBezTo>
                  <a:cubicBezTo>
                    <a:pt x="29" y="14"/>
                    <a:pt x="29" y="13"/>
                    <a:pt x="29" y="12"/>
                  </a:cubicBezTo>
                  <a:close/>
                  <a:moveTo>
                    <a:pt x="13" y="15"/>
                  </a:moveTo>
                  <a:cubicBezTo>
                    <a:pt x="13" y="15"/>
                    <a:pt x="14" y="14"/>
                    <a:pt x="15" y="14"/>
                  </a:cubicBezTo>
                  <a:cubicBezTo>
                    <a:pt x="15" y="15"/>
                    <a:pt x="15" y="16"/>
                    <a:pt x="15" y="17"/>
                  </a:cubicBezTo>
                  <a:cubicBezTo>
                    <a:pt x="14" y="17"/>
                    <a:pt x="13" y="17"/>
                    <a:pt x="13" y="18"/>
                  </a:cubicBezTo>
                  <a:cubicBezTo>
                    <a:pt x="13" y="17"/>
                    <a:pt x="13" y="16"/>
                    <a:pt x="13" y="15"/>
                  </a:cubicBezTo>
                  <a:close/>
                  <a:moveTo>
                    <a:pt x="9" y="15"/>
                  </a:moveTo>
                  <a:cubicBezTo>
                    <a:pt x="9" y="15"/>
                    <a:pt x="10" y="15"/>
                    <a:pt x="11" y="15"/>
                  </a:cubicBezTo>
                  <a:cubicBezTo>
                    <a:pt x="11" y="16"/>
                    <a:pt x="11" y="17"/>
                    <a:pt x="11" y="18"/>
                  </a:cubicBezTo>
                  <a:cubicBezTo>
                    <a:pt x="10" y="18"/>
                    <a:pt x="9" y="18"/>
                    <a:pt x="9" y="18"/>
                  </a:cubicBezTo>
                  <a:cubicBezTo>
                    <a:pt x="9" y="17"/>
                    <a:pt x="9" y="16"/>
                    <a:pt x="9" y="15"/>
                  </a:cubicBezTo>
                  <a:close/>
                  <a:moveTo>
                    <a:pt x="25" y="47"/>
                  </a:moveTo>
                  <a:cubicBezTo>
                    <a:pt x="26" y="47"/>
                    <a:pt x="27" y="47"/>
                    <a:pt x="28" y="46"/>
                  </a:cubicBezTo>
                  <a:cubicBezTo>
                    <a:pt x="28" y="47"/>
                    <a:pt x="28" y="48"/>
                    <a:pt x="28" y="49"/>
                  </a:cubicBezTo>
                  <a:cubicBezTo>
                    <a:pt x="27" y="50"/>
                    <a:pt x="26" y="50"/>
                    <a:pt x="25" y="50"/>
                  </a:cubicBezTo>
                  <a:cubicBezTo>
                    <a:pt x="25" y="49"/>
                    <a:pt x="25" y="48"/>
                    <a:pt x="25" y="47"/>
                  </a:cubicBezTo>
                  <a:close/>
                  <a:moveTo>
                    <a:pt x="25" y="51"/>
                  </a:moveTo>
                  <a:cubicBezTo>
                    <a:pt x="26" y="51"/>
                    <a:pt x="27" y="51"/>
                    <a:pt x="28" y="51"/>
                  </a:cubicBezTo>
                  <a:cubicBezTo>
                    <a:pt x="28" y="52"/>
                    <a:pt x="28" y="53"/>
                    <a:pt x="28" y="54"/>
                  </a:cubicBezTo>
                  <a:cubicBezTo>
                    <a:pt x="27" y="54"/>
                    <a:pt x="26" y="54"/>
                    <a:pt x="25" y="54"/>
                  </a:cubicBezTo>
                  <a:cubicBezTo>
                    <a:pt x="25" y="53"/>
                    <a:pt x="25" y="52"/>
                    <a:pt x="25" y="51"/>
                  </a:cubicBezTo>
                  <a:close/>
                  <a:moveTo>
                    <a:pt x="25" y="55"/>
                  </a:moveTo>
                  <a:cubicBezTo>
                    <a:pt x="26" y="55"/>
                    <a:pt x="27" y="55"/>
                    <a:pt x="28" y="55"/>
                  </a:cubicBezTo>
                  <a:cubicBezTo>
                    <a:pt x="28" y="56"/>
                    <a:pt x="28" y="57"/>
                    <a:pt x="28" y="58"/>
                  </a:cubicBezTo>
                  <a:cubicBezTo>
                    <a:pt x="27" y="58"/>
                    <a:pt x="26" y="58"/>
                    <a:pt x="25" y="58"/>
                  </a:cubicBezTo>
                  <a:cubicBezTo>
                    <a:pt x="25" y="57"/>
                    <a:pt x="25" y="56"/>
                    <a:pt x="25" y="55"/>
                  </a:cubicBezTo>
                  <a:close/>
                  <a:moveTo>
                    <a:pt x="25" y="68"/>
                  </a:moveTo>
                  <a:cubicBezTo>
                    <a:pt x="26" y="68"/>
                    <a:pt x="27" y="68"/>
                    <a:pt x="28" y="68"/>
                  </a:cubicBezTo>
                  <a:cubicBezTo>
                    <a:pt x="28" y="69"/>
                    <a:pt x="28" y="70"/>
                    <a:pt x="28" y="71"/>
                  </a:cubicBezTo>
                  <a:cubicBezTo>
                    <a:pt x="27" y="71"/>
                    <a:pt x="26" y="71"/>
                    <a:pt x="25" y="71"/>
                  </a:cubicBezTo>
                  <a:cubicBezTo>
                    <a:pt x="25" y="70"/>
                    <a:pt x="25" y="69"/>
                    <a:pt x="25" y="68"/>
                  </a:cubicBezTo>
                  <a:close/>
                  <a:moveTo>
                    <a:pt x="25" y="81"/>
                  </a:moveTo>
                  <a:cubicBezTo>
                    <a:pt x="26" y="81"/>
                    <a:pt x="27" y="81"/>
                    <a:pt x="28" y="81"/>
                  </a:cubicBezTo>
                  <a:cubicBezTo>
                    <a:pt x="28" y="82"/>
                    <a:pt x="28" y="83"/>
                    <a:pt x="28" y="84"/>
                  </a:cubicBezTo>
                  <a:cubicBezTo>
                    <a:pt x="27" y="84"/>
                    <a:pt x="26" y="84"/>
                    <a:pt x="25" y="84"/>
                  </a:cubicBezTo>
                  <a:cubicBezTo>
                    <a:pt x="25" y="83"/>
                    <a:pt x="25" y="82"/>
                    <a:pt x="25" y="81"/>
                  </a:cubicBezTo>
                  <a:close/>
                  <a:moveTo>
                    <a:pt x="25" y="94"/>
                  </a:moveTo>
                  <a:cubicBezTo>
                    <a:pt x="26" y="94"/>
                    <a:pt x="27" y="94"/>
                    <a:pt x="28" y="94"/>
                  </a:cubicBezTo>
                  <a:cubicBezTo>
                    <a:pt x="28" y="95"/>
                    <a:pt x="28" y="96"/>
                    <a:pt x="28" y="97"/>
                  </a:cubicBezTo>
                  <a:cubicBezTo>
                    <a:pt x="27" y="97"/>
                    <a:pt x="26" y="97"/>
                    <a:pt x="25" y="97"/>
                  </a:cubicBezTo>
                  <a:cubicBezTo>
                    <a:pt x="25" y="96"/>
                    <a:pt x="25" y="95"/>
                    <a:pt x="25" y="94"/>
                  </a:cubicBezTo>
                  <a:close/>
                  <a:moveTo>
                    <a:pt x="25" y="98"/>
                  </a:moveTo>
                  <a:cubicBezTo>
                    <a:pt x="26" y="98"/>
                    <a:pt x="27" y="98"/>
                    <a:pt x="28" y="98"/>
                  </a:cubicBezTo>
                  <a:cubicBezTo>
                    <a:pt x="28" y="99"/>
                    <a:pt x="28" y="100"/>
                    <a:pt x="28" y="101"/>
                  </a:cubicBezTo>
                  <a:cubicBezTo>
                    <a:pt x="27" y="101"/>
                    <a:pt x="26" y="101"/>
                    <a:pt x="25" y="101"/>
                  </a:cubicBezTo>
                  <a:cubicBezTo>
                    <a:pt x="25" y="100"/>
                    <a:pt x="25" y="99"/>
                    <a:pt x="25" y="98"/>
                  </a:cubicBezTo>
                  <a:close/>
                  <a:moveTo>
                    <a:pt x="25" y="103"/>
                  </a:moveTo>
                  <a:cubicBezTo>
                    <a:pt x="26" y="103"/>
                    <a:pt x="27" y="103"/>
                    <a:pt x="28" y="103"/>
                  </a:cubicBezTo>
                  <a:cubicBezTo>
                    <a:pt x="28" y="104"/>
                    <a:pt x="28" y="105"/>
                    <a:pt x="28" y="105"/>
                  </a:cubicBezTo>
                  <a:cubicBezTo>
                    <a:pt x="27" y="105"/>
                    <a:pt x="26" y="105"/>
                    <a:pt x="25" y="105"/>
                  </a:cubicBezTo>
                  <a:cubicBezTo>
                    <a:pt x="25" y="105"/>
                    <a:pt x="25" y="104"/>
                    <a:pt x="25" y="103"/>
                  </a:cubicBezTo>
                  <a:close/>
                  <a:moveTo>
                    <a:pt x="29" y="102"/>
                  </a:moveTo>
                  <a:cubicBezTo>
                    <a:pt x="30" y="102"/>
                    <a:pt x="31" y="102"/>
                    <a:pt x="32" y="102"/>
                  </a:cubicBezTo>
                  <a:cubicBezTo>
                    <a:pt x="32" y="103"/>
                    <a:pt x="32" y="105"/>
                    <a:pt x="32" y="105"/>
                  </a:cubicBezTo>
                  <a:cubicBezTo>
                    <a:pt x="31" y="105"/>
                    <a:pt x="30" y="105"/>
                    <a:pt x="29" y="105"/>
                  </a:cubicBezTo>
                  <a:cubicBezTo>
                    <a:pt x="29" y="105"/>
                    <a:pt x="29" y="104"/>
                    <a:pt x="29" y="102"/>
                  </a:cubicBezTo>
                  <a:close/>
                  <a:moveTo>
                    <a:pt x="21" y="103"/>
                  </a:moveTo>
                  <a:cubicBezTo>
                    <a:pt x="22" y="103"/>
                    <a:pt x="22" y="103"/>
                    <a:pt x="23" y="103"/>
                  </a:cubicBezTo>
                  <a:cubicBezTo>
                    <a:pt x="23" y="104"/>
                    <a:pt x="23" y="105"/>
                    <a:pt x="23" y="105"/>
                  </a:cubicBezTo>
                  <a:cubicBezTo>
                    <a:pt x="22" y="105"/>
                    <a:pt x="22" y="105"/>
                    <a:pt x="21" y="105"/>
                  </a:cubicBezTo>
                  <a:cubicBezTo>
                    <a:pt x="21" y="105"/>
                    <a:pt x="21" y="104"/>
                    <a:pt x="21" y="103"/>
                  </a:cubicBezTo>
                  <a:close/>
                  <a:moveTo>
                    <a:pt x="17" y="103"/>
                  </a:moveTo>
                  <a:cubicBezTo>
                    <a:pt x="17" y="103"/>
                    <a:pt x="18" y="103"/>
                    <a:pt x="19" y="103"/>
                  </a:cubicBezTo>
                  <a:cubicBezTo>
                    <a:pt x="19" y="104"/>
                    <a:pt x="19" y="105"/>
                    <a:pt x="19" y="105"/>
                  </a:cubicBezTo>
                  <a:cubicBezTo>
                    <a:pt x="18" y="105"/>
                    <a:pt x="17" y="105"/>
                    <a:pt x="17" y="105"/>
                  </a:cubicBezTo>
                  <a:cubicBezTo>
                    <a:pt x="17" y="105"/>
                    <a:pt x="17" y="104"/>
                    <a:pt x="17" y="103"/>
                  </a:cubicBezTo>
                  <a:close/>
                  <a:moveTo>
                    <a:pt x="12" y="103"/>
                  </a:moveTo>
                  <a:cubicBezTo>
                    <a:pt x="13" y="103"/>
                    <a:pt x="14" y="103"/>
                    <a:pt x="15" y="103"/>
                  </a:cubicBezTo>
                  <a:cubicBezTo>
                    <a:pt x="15" y="104"/>
                    <a:pt x="15" y="105"/>
                    <a:pt x="15" y="105"/>
                  </a:cubicBezTo>
                  <a:cubicBezTo>
                    <a:pt x="14" y="105"/>
                    <a:pt x="13" y="105"/>
                    <a:pt x="12" y="105"/>
                  </a:cubicBezTo>
                  <a:cubicBezTo>
                    <a:pt x="12" y="105"/>
                    <a:pt x="12" y="104"/>
                    <a:pt x="12" y="103"/>
                  </a:cubicBezTo>
                  <a:close/>
                  <a:moveTo>
                    <a:pt x="29" y="98"/>
                  </a:moveTo>
                  <a:cubicBezTo>
                    <a:pt x="30" y="98"/>
                    <a:pt x="31" y="98"/>
                    <a:pt x="32" y="98"/>
                  </a:cubicBezTo>
                  <a:cubicBezTo>
                    <a:pt x="32" y="99"/>
                    <a:pt x="32" y="100"/>
                    <a:pt x="32" y="101"/>
                  </a:cubicBezTo>
                  <a:cubicBezTo>
                    <a:pt x="31" y="101"/>
                    <a:pt x="30" y="101"/>
                    <a:pt x="29" y="101"/>
                  </a:cubicBezTo>
                  <a:cubicBezTo>
                    <a:pt x="29" y="100"/>
                    <a:pt x="29" y="99"/>
                    <a:pt x="29" y="98"/>
                  </a:cubicBezTo>
                  <a:close/>
                  <a:moveTo>
                    <a:pt x="21" y="98"/>
                  </a:moveTo>
                  <a:cubicBezTo>
                    <a:pt x="22" y="98"/>
                    <a:pt x="22" y="98"/>
                    <a:pt x="23" y="98"/>
                  </a:cubicBezTo>
                  <a:cubicBezTo>
                    <a:pt x="23" y="99"/>
                    <a:pt x="23" y="100"/>
                    <a:pt x="23" y="101"/>
                  </a:cubicBezTo>
                  <a:cubicBezTo>
                    <a:pt x="22" y="101"/>
                    <a:pt x="22" y="101"/>
                    <a:pt x="21" y="101"/>
                  </a:cubicBezTo>
                  <a:cubicBezTo>
                    <a:pt x="21" y="100"/>
                    <a:pt x="21" y="99"/>
                    <a:pt x="21" y="98"/>
                  </a:cubicBezTo>
                  <a:close/>
                  <a:moveTo>
                    <a:pt x="17" y="98"/>
                  </a:moveTo>
                  <a:cubicBezTo>
                    <a:pt x="17" y="98"/>
                    <a:pt x="18" y="98"/>
                    <a:pt x="19" y="98"/>
                  </a:cubicBezTo>
                  <a:cubicBezTo>
                    <a:pt x="19" y="99"/>
                    <a:pt x="19" y="100"/>
                    <a:pt x="19" y="101"/>
                  </a:cubicBezTo>
                  <a:cubicBezTo>
                    <a:pt x="18" y="101"/>
                    <a:pt x="17" y="101"/>
                    <a:pt x="17" y="101"/>
                  </a:cubicBezTo>
                  <a:cubicBezTo>
                    <a:pt x="17" y="100"/>
                    <a:pt x="17" y="99"/>
                    <a:pt x="17" y="98"/>
                  </a:cubicBezTo>
                  <a:close/>
                  <a:moveTo>
                    <a:pt x="29" y="94"/>
                  </a:moveTo>
                  <a:cubicBezTo>
                    <a:pt x="30" y="94"/>
                    <a:pt x="31" y="94"/>
                    <a:pt x="32" y="94"/>
                  </a:cubicBezTo>
                  <a:cubicBezTo>
                    <a:pt x="32" y="95"/>
                    <a:pt x="32" y="96"/>
                    <a:pt x="32" y="97"/>
                  </a:cubicBezTo>
                  <a:cubicBezTo>
                    <a:pt x="31" y="97"/>
                    <a:pt x="30" y="97"/>
                    <a:pt x="29" y="97"/>
                  </a:cubicBezTo>
                  <a:cubicBezTo>
                    <a:pt x="29" y="96"/>
                    <a:pt x="29" y="95"/>
                    <a:pt x="29" y="94"/>
                  </a:cubicBezTo>
                  <a:close/>
                  <a:moveTo>
                    <a:pt x="21" y="94"/>
                  </a:moveTo>
                  <a:cubicBezTo>
                    <a:pt x="22" y="94"/>
                    <a:pt x="22" y="94"/>
                    <a:pt x="23" y="94"/>
                  </a:cubicBezTo>
                  <a:cubicBezTo>
                    <a:pt x="23" y="95"/>
                    <a:pt x="23" y="96"/>
                    <a:pt x="23" y="97"/>
                  </a:cubicBezTo>
                  <a:cubicBezTo>
                    <a:pt x="22" y="97"/>
                    <a:pt x="22" y="97"/>
                    <a:pt x="21" y="97"/>
                  </a:cubicBezTo>
                  <a:cubicBezTo>
                    <a:pt x="21" y="96"/>
                    <a:pt x="21" y="95"/>
                    <a:pt x="21" y="94"/>
                  </a:cubicBezTo>
                  <a:close/>
                  <a:moveTo>
                    <a:pt x="12" y="94"/>
                  </a:moveTo>
                  <a:cubicBezTo>
                    <a:pt x="13" y="94"/>
                    <a:pt x="14" y="94"/>
                    <a:pt x="15" y="94"/>
                  </a:cubicBezTo>
                  <a:cubicBezTo>
                    <a:pt x="15" y="95"/>
                    <a:pt x="15" y="96"/>
                    <a:pt x="15" y="97"/>
                  </a:cubicBezTo>
                  <a:cubicBezTo>
                    <a:pt x="14" y="97"/>
                    <a:pt x="13" y="97"/>
                    <a:pt x="12" y="97"/>
                  </a:cubicBezTo>
                  <a:cubicBezTo>
                    <a:pt x="12" y="96"/>
                    <a:pt x="12" y="95"/>
                    <a:pt x="12" y="94"/>
                  </a:cubicBezTo>
                  <a:close/>
                  <a:moveTo>
                    <a:pt x="9" y="94"/>
                  </a:moveTo>
                  <a:cubicBezTo>
                    <a:pt x="9" y="94"/>
                    <a:pt x="10" y="94"/>
                    <a:pt x="11" y="94"/>
                  </a:cubicBezTo>
                  <a:cubicBezTo>
                    <a:pt x="11" y="95"/>
                    <a:pt x="11" y="96"/>
                    <a:pt x="11" y="97"/>
                  </a:cubicBezTo>
                  <a:cubicBezTo>
                    <a:pt x="10" y="97"/>
                    <a:pt x="9" y="97"/>
                    <a:pt x="9" y="97"/>
                  </a:cubicBezTo>
                  <a:cubicBezTo>
                    <a:pt x="9" y="96"/>
                    <a:pt x="9" y="95"/>
                    <a:pt x="9" y="94"/>
                  </a:cubicBezTo>
                  <a:close/>
                  <a:moveTo>
                    <a:pt x="29" y="90"/>
                  </a:moveTo>
                  <a:cubicBezTo>
                    <a:pt x="30" y="89"/>
                    <a:pt x="31" y="89"/>
                    <a:pt x="32" y="89"/>
                  </a:cubicBezTo>
                  <a:cubicBezTo>
                    <a:pt x="32" y="90"/>
                    <a:pt x="32" y="91"/>
                    <a:pt x="32" y="92"/>
                  </a:cubicBezTo>
                  <a:cubicBezTo>
                    <a:pt x="31" y="92"/>
                    <a:pt x="30" y="93"/>
                    <a:pt x="29" y="93"/>
                  </a:cubicBezTo>
                  <a:cubicBezTo>
                    <a:pt x="29" y="92"/>
                    <a:pt x="29" y="91"/>
                    <a:pt x="29" y="90"/>
                  </a:cubicBezTo>
                  <a:close/>
                  <a:moveTo>
                    <a:pt x="21" y="90"/>
                  </a:moveTo>
                  <a:cubicBezTo>
                    <a:pt x="22" y="90"/>
                    <a:pt x="22" y="90"/>
                    <a:pt x="23" y="90"/>
                  </a:cubicBezTo>
                  <a:cubicBezTo>
                    <a:pt x="23" y="91"/>
                    <a:pt x="23" y="92"/>
                    <a:pt x="23" y="93"/>
                  </a:cubicBezTo>
                  <a:cubicBezTo>
                    <a:pt x="22" y="93"/>
                    <a:pt x="22" y="93"/>
                    <a:pt x="21" y="93"/>
                  </a:cubicBezTo>
                  <a:cubicBezTo>
                    <a:pt x="21" y="92"/>
                    <a:pt x="21" y="91"/>
                    <a:pt x="21" y="90"/>
                  </a:cubicBezTo>
                  <a:close/>
                  <a:moveTo>
                    <a:pt x="12" y="90"/>
                  </a:moveTo>
                  <a:cubicBezTo>
                    <a:pt x="13" y="90"/>
                    <a:pt x="14" y="90"/>
                    <a:pt x="15" y="90"/>
                  </a:cubicBezTo>
                  <a:cubicBezTo>
                    <a:pt x="15" y="91"/>
                    <a:pt x="15" y="92"/>
                    <a:pt x="15" y="93"/>
                  </a:cubicBezTo>
                  <a:cubicBezTo>
                    <a:pt x="14" y="93"/>
                    <a:pt x="13" y="93"/>
                    <a:pt x="12" y="93"/>
                  </a:cubicBezTo>
                  <a:cubicBezTo>
                    <a:pt x="12" y="92"/>
                    <a:pt x="12" y="91"/>
                    <a:pt x="12" y="90"/>
                  </a:cubicBezTo>
                  <a:close/>
                  <a:moveTo>
                    <a:pt x="21" y="86"/>
                  </a:moveTo>
                  <a:cubicBezTo>
                    <a:pt x="22" y="86"/>
                    <a:pt x="22" y="85"/>
                    <a:pt x="23" y="85"/>
                  </a:cubicBezTo>
                  <a:cubicBezTo>
                    <a:pt x="23" y="86"/>
                    <a:pt x="23" y="87"/>
                    <a:pt x="23" y="88"/>
                  </a:cubicBezTo>
                  <a:cubicBezTo>
                    <a:pt x="22" y="88"/>
                    <a:pt x="22" y="88"/>
                    <a:pt x="21" y="88"/>
                  </a:cubicBezTo>
                  <a:cubicBezTo>
                    <a:pt x="21" y="88"/>
                    <a:pt x="21" y="87"/>
                    <a:pt x="21" y="86"/>
                  </a:cubicBezTo>
                  <a:close/>
                  <a:moveTo>
                    <a:pt x="17" y="86"/>
                  </a:moveTo>
                  <a:cubicBezTo>
                    <a:pt x="17" y="86"/>
                    <a:pt x="18" y="86"/>
                    <a:pt x="19" y="86"/>
                  </a:cubicBezTo>
                  <a:cubicBezTo>
                    <a:pt x="19" y="87"/>
                    <a:pt x="19" y="88"/>
                    <a:pt x="19" y="89"/>
                  </a:cubicBezTo>
                  <a:cubicBezTo>
                    <a:pt x="18" y="89"/>
                    <a:pt x="17" y="89"/>
                    <a:pt x="17" y="89"/>
                  </a:cubicBezTo>
                  <a:cubicBezTo>
                    <a:pt x="17" y="88"/>
                    <a:pt x="17" y="87"/>
                    <a:pt x="17" y="86"/>
                  </a:cubicBezTo>
                  <a:close/>
                  <a:moveTo>
                    <a:pt x="12" y="86"/>
                  </a:moveTo>
                  <a:cubicBezTo>
                    <a:pt x="13" y="86"/>
                    <a:pt x="14" y="86"/>
                    <a:pt x="15" y="86"/>
                  </a:cubicBezTo>
                  <a:cubicBezTo>
                    <a:pt x="15" y="87"/>
                    <a:pt x="15" y="88"/>
                    <a:pt x="15" y="89"/>
                  </a:cubicBezTo>
                  <a:cubicBezTo>
                    <a:pt x="14" y="89"/>
                    <a:pt x="13" y="89"/>
                    <a:pt x="12" y="89"/>
                  </a:cubicBezTo>
                  <a:cubicBezTo>
                    <a:pt x="12" y="88"/>
                    <a:pt x="12" y="87"/>
                    <a:pt x="12" y="86"/>
                  </a:cubicBezTo>
                  <a:close/>
                  <a:moveTo>
                    <a:pt x="29" y="81"/>
                  </a:moveTo>
                  <a:cubicBezTo>
                    <a:pt x="30" y="81"/>
                    <a:pt x="31" y="81"/>
                    <a:pt x="32" y="81"/>
                  </a:cubicBezTo>
                  <a:cubicBezTo>
                    <a:pt x="32" y="82"/>
                    <a:pt x="32" y="83"/>
                    <a:pt x="32" y="84"/>
                  </a:cubicBezTo>
                  <a:cubicBezTo>
                    <a:pt x="31" y="84"/>
                    <a:pt x="30" y="84"/>
                    <a:pt x="29" y="84"/>
                  </a:cubicBezTo>
                  <a:cubicBezTo>
                    <a:pt x="29" y="83"/>
                    <a:pt x="29" y="82"/>
                    <a:pt x="29" y="81"/>
                  </a:cubicBezTo>
                  <a:close/>
                  <a:moveTo>
                    <a:pt x="21" y="81"/>
                  </a:moveTo>
                  <a:cubicBezTo>
                    <a:pt x="22" y="81"/>
                    <a:pt x="22" y="81"/>
                    <a:pt x="23" y="81"/>
                  </a:cubicBezTo>
                  <a:cubicBezTo>
                    <a:pt x="23" y="82"/>
                    <a:pt x="23" y="83"/>
                    <a:pt x="23" y="84"/>
                  </a:cubicBezTo>
                  <a:cubicBezTo>
                    <a:pt x="22" y="84"/>
                    <a:pt x="22" y="84"/>
                    <a:pt x="21" y="84"/>
                  </a:cubicBezTo>
                  <a:cubicBezTo>
                    <a:pt x="21" y="83"/>
                    <a:pt x="21" y="82"/>
                    <a:pt x="21" y="81"/>
                  </a:cubicBezTo>
                  <a:close/>
                  <a:moveTo>
                    <a:pt x="17" y="81"/>
                  </a:moveTo>
                  <a:cubicBezTo>
                    <a:pt x="17" y="81"/>
                    <a:pt x="18" y="81"/>
                    <a:pt x="19" y="81"/>
                  </a:cubicBezTo>
                  <a:cubicBezTo>
                    <a:pt x="19" y="82"/>
                    <a:pt x="19" y="83"/>
                    <a:pt x="19" y="84"/>
                  </a:cubicBezTo>
                  <a:cubicBezTo>
                    <a:pt x="18" y="84"/>
                    <a:pt x="17" y="84"/>
                    <a:pt x="17" y="84"/>
                  </a:cubicBezTo>
                  <a:cubicBezTo>
                    <a:pt x="17" y="83"/>
                    <a:pt x="17" y="82"/>
                    <a:pt x="17" y="81"/>
                  </a:cubicBezTo>
                  <a:close/>
                  <a:moveTo>
                    <a:pt x="13" y="82"/>
                  </a:moveTo>
                  <a:cubicBezTo>
                    <a:pt x="13" y="82"/>
                    <a:pt x="14" y="82"/>
                    <a:pt x="15" y="82"/>
                  </a:cubicBezTo>
                  <a:cubicBezTo>
                    <a:pt x="15" y="83"/>
                    <a:pt x="15" y="83"/>
                    <a:pt x="15" y="84"/>
                  </a:cubicBezTo>
                  <a:cubicBezTo>
                    <a:pt x="14" y="85"/>
                    <a:pt x="13" y="85"/>
                    <a:pt x="12" y="85"/>
                  </a:cubicBezTo>
                  <a:cubicBezTo>
                    <a:pt x="13" y="84"/>
                    <a:pt x="13" y="83"/>
                    <a:pt x="13" y="82"/>
                  </a:cubicBezTo>
                  <a:close/>
                  <a:moveTo>
                    <a:pt x="9" y="74"/>
                  </a:moveTo>
                  <a:cubicBezTo>
                    <a:pt x="9" y="74"/>
                    <a:pt x="10" y="73"/>
                    <a:pt x="11" y="73"/>
                  </a:cubicBezTo>
                  <a:cubicBezTo>
                    <a:pt x="11" y="74"/>
                    <a:pt x="11" y="75"/>
                    <a:pt x="11" y="76"/>
                  </a:cubicBezTo>
                  <a:cubicBezTo>
                    <a:pt x="10" y="76"/>
                    <a:pt x="9" y="76"/>
                    <a:pt x="9" y="76"/>
                  </a:cubicBezTo>
                  <a:cubicBezTo>
                    <a:pt x="9" y="76"/>
                    <a:pt x="9" y="75"/>
                    <a:pt x="9" y="74"/>
                  </a:cubicBezTo>
                  <a:close/>
                  <a:moveTo>
                    <a:pt x="29" y="68"/>
                  </a:moveTo>
                  <a:cubicBezTo>
                    <a:pt x="30" y="68"/>
                    <a:pt x="31" y="68"/>
                    <a:pt x="32" y="68"/>
                  </a:cubicBezTo>
                  <a:cubicBezTo>
                    <a:pt x="32" y="69"/>
                    <a:pt x="32" y="70"/>
                    <a:pt x="32" y="71"/>
                  </a:cubicBezTo>
                  <a:cubicBezTo>
                    <a:pt x="31" y="71"/>
                    <a:pt x="30" y="71"/>
                    <a:pt x="29" y="71"/>
                  </a:cubicBezTo>
                  <a:cubicBezTo>
                    <a:pt x="29" y="70"/>
                    <a:pt x="29" y="69"/>
                    <a:pt x="29" y="68"/>
                  </a:cubicBezTo>
                  <a:close/>
                  <a:moveTo>
                    <a:pt x="21" y="69"/>
                  </a:moveTo>
                  <a:cubicBezTo>
                    <a:pt x="22" y="68"/>
                    <a:pt x="22" y="68"/>
                    <a:pt x="23" y="68"/>
                  </a:cubicBezTo>
                  <a:cubicBezTo>
                    <a:pt x="23" y="69"/>
                    <a:pt x="23" y="70"/>
                    <a:pt x="23" y="71"/>
                  </a:cubicBezTo>
                  <a:cubicBezTo>
                    <a:pt x="22" y="71"/>
                    <a:pt x="22" y="71"/>
                    <a:pt x="21" y="71"/>
                  </a:cubicBezTo>
                  <a:cubicBezTo>
                    <a:pt x="21" y="70"/>
                    <a:pt x="21" y="70"/>
                    <a:pt x="21" y="69"/>
                  </a:cubicBezTo>
                  <a:close/>
                  <a:moveTo>
                    <a:pt x="17" y="69"/>
                  </a:moveTo>
                  <a:cubicBezTo>
                    <a:pt x="17" y="69"/>
                    <a:pt x="18" y="69"/>
                    <a:pt x="19" y="69"/>
                  </a:cubicBezTo>
                  <a:cubicBezTo>
                    <a:pt x="19" y="70"/>
                    <a:pt x="19" y="71"/>
                    <a:pt x="19" y="72"/>
                  </a:cubicBezTo>
                  <a:cubicBezTo>
                    <a:pt x="18" y="72"/>
                    <a:pt x="17" y="72"/>
                    <a:pt x="17" y="72"/>
                  </a:cubicBezTo>
                  <a:cubicBezTo>
                    <a:pt x="17" y="71"/>
                    <a:pt x="17" y="70"/>
                    <a:pt x="17" y="69"/>
                  </a:cubicBezTo>
                  <a:close/>
                  <a:moveTo>
                    <a:pt x="13" y="69"/>
                  </a:moveTo>
                  <a:cubicBezTo>
                    <a:pt x="13" y="69"/>
                    <a:pt x="14" y="69"/>
                    <a:pt x="15" y="69"/>
                  </a:cubicBezTo>
                  <a:cubicBezTo>
                    <a:pt x="15" y="70"/>
                    <a:pt x="15" y="71"/>
                    <a:pt x="15" y="72"/>
                  </a:cubicBezTo>
                  <a:cubicBezTo>
                    <a:pt x="14" y="72"/>
                    <a:pt x="13" y="72"/>
                    <a:pt x="13" y="72"/>
                  </a:cubicBezTo>
                  <a:cubicBezTo>
                    <a:pt x="13" y="71"/>
                    <a:pt x="13" y="70"/>
                    <a:pt x="13" y="69"/>
                  </a:cubicBezTo>
                  <a:close/>
                  <a:moveTo>
                    <a:pt x="9" y="69"/>
                  </a:moveTo>
                  <a:cubicBezTo>
                    <a:pt x="9" y="69"/>
                    <a:pt x="10" y="69"/>
                    <a:pt x="11" y="69"/>
                  </a:cubicBezTo>
                  <a:cubicBezTo>
                    <a:pt x="11" y="70"/>
                    <a:pt x="11" y="71"/>
                    <a:pt x="11" y="72"/>
                  </a:cubicBezTo>
                  <a:cubicBezTo>
                    <a:pt x="10" y="72"/>
                    <a:pt x="9" y="72"/>
                    <a:pt x="9" y="72"/>
                  </a:cubicBezTo>
                  <a:cubicBezTo>
                    <a:pt x="9" y="71"/>
                    <a:pt x="9" y="70"/>
                    <a:pt x="9" y="69"/>
                  </a:cubicBezTo>
                  <a:close/>
                  <a:moveTo>
                    <a:pt x="29" y="64"/>
                  </a:moveTo>
                  <a:cubicBezTo>
                    <a:pt x="30" y="63"/>
                    <a:pt x="31" y="63"/>
                    <a:pt x="32" y="63"/>
                  </a:cubicBezTo>
                  <a:cubicBezTo>
                    <a:pt x="32" y="64"/>
                    <a:pt x="32" y="65"/>
                    <a:pt x="32" y="66"/>
                  </a:cubicBezTo>
                  <a:cubicBezTo>
                    <a:pt x="31" y="66"/>
                    <a:pt x="30" y="66"/>
                    <a:pt x="29" y="67"/>
                  </a:cubicBezTo>
                  <a:cubicBezTo>
                    <a:pt x="29" y="66"/>
                    <a:pt x="29" y="65"/>
                    <a:pt x="29" y="64"/>
                  </a:cubicBezTo>
                  <a:close/>
                  <a:moveTo>
                    <a:pt x="21" y="64"/>
                  </a:moveTo>
                  <a:cubicBezTo>
                    <a:pt x="22" y="64"/>
                    <a:pt x="22" y="64"/>
                    <a:pt x="23" y="64"/>
                  </a:cubicBezTo>
                  <a:cubicBezTo>
                    <a:pt x="23" y="65"/>
                    <a:pt x="23" y="66"/>
                    <a:pt x="23" y="67"/>
                  </a:cubicBezTo>
                  <a:cubicBezTo>
                    <a:pt x="22" y="67"/>
                    <a:pt x="22" y="67"/>
                    <a:pt x="21" y="67"/>
                  </a:cubicBezTo>
                  <a:cubicBezTo>
                    <a:pt x="21" y="66"/>
                    <a:pt x="21" y="65"/>
                    <a:pt x="21" y="64"/>
                  </a:cubicBezTo>
                  <a:close/>
                  <a:moveTo>
                    <a:pt x="17" y="65"/>
                  </a:moveTo>
                  <a:cubicBezTo>
                    <a:pt x="17" y="65"/>
                    <a:pt x="18" y="64"/>
                    <a:pt x="19" y="64"/>
                  </a:cubicBezTo>
                  <a:cubicBezTo>
                    <a:pt x="19" y="65"/>
                    <a:pt x="19" y="66"/>
                    <a:pt x="19" y="67"/>
                  </a:cubicBezTo>
                  <a:cubicBezTo>
                    <a:pt x="18" y="67"/>
                    <a:pt x="17" y="67"/>
                    <a:pt x="17" y="68"/>
                  </a:cubicBezTo>
                  <a:cubicBezTo>
                    <a:pt x="17" y="67"/>
                    <a:pt x="17" y="66"/>
                    <a:pt x="17" y="65"/>
                  </a:cubicBezTo>
                  <a:close/>
                  <a:moveTo>
                    <a:pt x="13" y="65"/>
                  </a:moveTo>
                  <a:cubicBezTo>
                    <a:pt x="13" y="65"/>
                    <a:pt x="14" y="65"/>
                    <a:pt x="15" y="65"/>
                  </a:cubicBezTo>
                  <a:cubicBezTo>
                    <a:pt x="15" y="66"/>
                    <a:pt x="15" y="67"/>
                    <a:pt x="15" y="68"/>
                  </a:cubicBezTo>
                  <a:cubicBezTo>
                    <a:pt x="14" y="68"/>
                    <a:pt x="13" y="68"/>
                    <a:pt x="13" y="68"/>
                  </a:cubicBezTo>
                  <a:cubicBezTo>
                    <a:pt x="13" y="67"/>
                    <a:pt x="13" y="66"/>
                    <a:pt x="13" y="65"/>
                  </a:cubicBezTo>
                  <a:close/>
                  <a:moveTo>
                    <a:pt x="9" y="65"/>
                  </a:moveTo>
                  <a:cubicBezTo>
                    <a:pt x="9" y="65"/>
                    <a:pt x="10" y="65"/>
                    <a:pt x="11" y="65"/>
                  </a:cubicBezTo>
                  <a:cubicBezTo>
                    <a:pt x="11" y="66"/>
                    <a:pt x="11" y="67"/>
                    <a:pt x="11" y="68"/>
                  </a:cubicBezTo>
                  <a:cubicBezTo>
                    <a:pt x="10" y="68"/>
                    <a:pt x="9" y="68"/>
                    <a:pt x="9" y="68"/>
                  </a:cubicBezTo>
                  <a:cubicBezTo>
                    <a:pt x="9" y="67"/>
                    <a:pt x="9" y="66"/>
                    <a:pt x="9" y="65"/>
                  </a:cubicBezTo>
                  <a:close/>
                  <a:moveTo>
                    <a:pt x="29" y="59"/>
                  </a:moveTo>
                  <a:cubicBezTo>
                    <a:pt x="30" y="59"/>
                    <a:pt x="31" y="59"/>
                    <a:pt x="32" y="59"/>
                  </a:cubicBezTo>
                  <a:cubicBezTo>
                    <a:pt x="32" y="60"/>
                    <a:pt x="32" y="61"/>
                    <a:pt x="32" y="62"/>
                  </a:cubicBezTo>
                  <a:cubicBezTo>
                    <a:pt x="31" y="62"/>
                    <a:pt x="30" y="62"/>
                    <a:pt x="29" y="62"/>
                  </a:cubicBezTo>
                  <a:cubicBezTo>
                    <a:pt x="29" y="61"/>
                    <a:pt x="29" y="60"/>
                    <a:pt x="29" y="59"/>
                  </a:cubicBezTo>
                  <a:close/>
                  <a:moveTo>
                    <a:pt x="21" y="60"/>
                  </a:moveTo>
                  <a:cubicBezTo>
                    <a:pt x="22" y="60"/>
                    <a:pt x="22" y="60"/>
                    <a:pt x="23" y="60"/>
                  </a:cubicBezTo>
                  <a:cubicBezTo>
                    <a:pt x="23" y="61"/>
                    <a:pt x="23" y="62"/>
                    <a:pt x="23" y="63"/>
                  </a:cubicBezTo>
                  <a:cubicBezTo>
                    <a:pt x="22" y="63"/>
                    <a:pt x="22" y="63"/>
                    <a:pt x="21" y="63"/>
                  </a:cubicBezTo>
                  <a:cubicBezTo>
                    <a:pt x="21" y="62"/>
                    <a:pt x="21" y="61"/>
                    <a:pt x="21" y="60"/>
                  </a:cubicBezTo>
                  <a:close/>
                  <a:moveTo>
                    <a:pt x="17" y="60"/>
                  </a:moveTo>
                  <a:cubicBezTo>
                    <a:pt x="17" y="60"/>
                    <a:pt x="18" y="60"/>
                    <a:pt x="19" y="60"/>
                  </a:cubicBezTo>
                  <a:cubicBezTo>
                    <a:pt x="19" y="61"/>
                    <a:pt x="19" y="62"/>
                    <a:pt x="19" y="63"/>
                  </a:cubicBezTo>
                  <a:cubicBezTo>
                    <a:pt x="18" y="63"/>
                    <a:pt x="17" y="63"/>
                    <a:pt x="17" y="63"/>
                  </a:cubicBezTo>
                  <a:cubicBezTo>
                    <a:pt x="17" y="62"/>
                    <a:pt x="17" y="61"/>
                    <a:pt x="17" y="60"/>
                  </a:cubicBezTo>
                  <a:close/>
                  <a:moveTo>
                    <a:pt x="13" y="61"/>
                  </a:moveTo>
                  <a:cubicBezTo>
                    <a:pt x="13" y="61"/>
                    <a:pt x="14" y="61"/>
                    <a:pt x="15" y="61"/>
                  </a:cubicBezTo>
                  <a:cubicBezTo>
                    <a:pt x="15" y="61"/>
                    <a:pt x="15" y="62"/>
                    <a:pt x="15" y="63"/>
                  </a:cubicBezTo>
                  <a:cubicBezTo>
                    <a:pt x="14" y="64"/>
                    <a:pt x="13" y="64"/>
                    <a:pt x="13" y="64"/>
                  </a:cubicBezTo>
                  <a:cubicBezTo>
                    <a:pt x="13" y="63"/>
                    <a:pt x="13" y="62"/>
                    <a:pt x="13" y="61"/>
                  </a:cubicBezTo>
                  <a:close/>
                  <a:moveTo>
                    <a:pt x="29" y="55"/>
                  </a:moveTo>
                  <a:cubicBezTo>
                    <a:pt x="30" y="55"/>
                    <a:pt x="31" y="55"/>
                    <a:pt x="32" y="55"/>
                  </a:cubicBezTo>
                  <a:cubicBezTo>
                    <a:pt x="32" y="56"/>
                    <a:pt x="32" y="57"/>
                    <a:pt x="32" y="58"/>
                  </a:cubicBezTo>
                  <a:cubicBezTo>
                    <a:pt x="31" y="58"/>
                    <a:pt x="30" y="58"/>
                    <a:pt x="29" y="58"/>
                  </a:cubicBezTo>
                  <a:cubicBezTo>
                    <a:pt x="29" y="57"/>
                    <a:pt x="29" y="56"/>
                    <a:pt x="29" y="55"/>
                  </a:cubicBezTo>
                  <a:close/>
                  <a:moveTo>
                    <a:pt x="17" y="56"/>
                  </a:moveTo>
                  <a:cubicBezTo>
                    <a:pt x="17" y="56"/>
                    <a:pt x="18" y="56"/>
                    <a:pt x="19" y="56"/>
                  </a:cubicBezTo>
                  <a:cubicBezTo>
                    <a:pt x="19" y="57"/>
                    <a:pt x="19" y="58"/>
                    <a:pt x="19" y="59"/>
                  </a:cubicBezTo>
                  <a:cubicBezTo>
                    <a:pt x="18" y="59"/>
                    <a:pt x="17" y="59"/>
                    <a:pt x="17" y="59"/>
                  </a:cubicBezTo>
                  <a:cubicBezTo>
                    <a:pt x="17" y="58"/>
                    <a:pt x="17" y="57"/>
                    <a:pt x="17" y="56"/>
                  </a:cubicBezTo>
                  <a:close/>
                  <a:moveTo>
                    <a:pt x="13" y="57"/>
                  </a:moveTo>
                  <a:cubicBezTo>
                    <a:pt x="13" y="56"/>
                    <a:pt x="14" y="56"/>
                    <a:pt x="15" y="56"/>
                  </a:cubicBezTo>
                  <a:cubicBezTo>
                    <a:pt x="15" y="57"/>
                    <a:pt x="15" y="58"/>
                    <a:pt x="15" y="59"/>
                  </a:cubicBezTo>
                  <a:cubicBezTo>
                    <a:pt x="14" y="59"/>
                    <a:pt x="13" y="59"/>
                    <a:pt x="13" y="59"/>
                  </a:cubicBezTo>
                  <a:cubicBezTo>
                    <a:pt x="13" y="59"/>
                    <a:pt x="13" y="58"/>
                    <a:pt x="13" y="57"/>
                  </a:cubicBezTo>
                  <a:close/>
                  <a:moveTo>
                    <a:pt x="17" y="52"/>
                  </a:moveTo>
                  <a:cubicBezTo>
                    <a:pt x="17" y="52"/>
                    <a:pt x="18" y="52"/>
                    <a:pt x="19" y="52"/>
                  </a:cubicBezTo>
                  <a:cubicBezTo>
                    <a:pt x="19" y="53"/>
                    <a:pt x="19" y="54"/>
                    <a:pt x="19" y="55"/>
                  </a:cubicBezTo>
                  <a:cubicBezTo>
                    <a:pt x="18" y="55"/>
                    <a:pt x="17" y="55"/>
                    <a:pt x="17" y="55"/>
                  </a:cubicBezTo>
                  <a:cubicBezTo>
                    <a:pt x="17" y="54"/>
                    <a:pt x="17" y="53"/>
                    <a:pt x="17" y="52"/>
                  </a:cubicBezTo>
                  <a:close/>
                  <a:moveTo>
                    <a:pt x="13" y="52"/>
                  </a:moveTo>
                  <a:cubicBezTo>
                    <a:pt x="13" y="52"/>
                    <a:pt x="14" y="52"/>
                    <a:pt x="15" y="52"/>
                  </a:cubicBezTo>
                  <a:cubicBezTo>
                    <a:pt x="15" y="53"/>
                    <a:pt x="15" y="54"/>
                    <a:pt x="15" y="55"/>
                  </a:cubicBezTo>
                  <a:cubicBezTo>
                    <a:pt x="14" y="55"/>
                    <a:pt x="13" y="55"/>
                    <a:pt x="13" y="55"/>
                  </a:cubicBezTo>
                  <a:cubicBezTo>
                    <a:pt x="13" y="54"/>
                    <a:pt x="13" y="53"/>
                    <a:pt x="13" y="52"/>
                  </a:cubicBezTo>
                  <a:close/>
                  <a:moveTo>
                    <a:pt x="9" y="53"/>
                  </a:moveTo>
                  <a:cubicBezTo>
                    <a:pt x="9" y="53"/>
                    <a:pt x="10" y="53"/>
                    <a:pt x="11" y="53"/>
                  </a:cubicBezTo>
                  <a:cubicBezTo>
                    <a:pt x="11" y="54"/>
                    <a:pt x="11" y="54"/>
                    <a:pt x="11" y="55"/>
                  </a:cubicBezTo>
                  <a:cubicBezTo>
                    <a:pt x="10" y="56"/>
                    <a:pt x="9" y="56"/>
                    <a:pt x="9" y="56"/>
                  </a:cubicBezTo>
                  <a:cubicBezTo>
                    <a:pt x="9" y="55"/>
                    <a:pt x="9" y="54"/>
                    <a:pt x="9" y="53"/>
                  </a:cubicBezTo>
                  <a:close/>
                  <a:moveTo>
                    <a:pt x="29" y="46"/>
                  </a:moveTo>
                  <a:cubicBezTo>
                    <a:pt x="30" y="46"/>
                    <a:pt x="31" y="46"/>
                    <a:pt x="32" y="46"/>
                  </a:cubicBezTo>
                  <a:cubicBezTo>
                    <a:pt x="32" y="47"/>
                    <a:pt x="32" y="48"/>
                    <a:pt x="32" y="49"/>
                  </a:cubicBezTo>
                  <a:cubicBezTo>
                    <a:pt x="31" y="49"/>
                    <a:pt x="30" y="49"/>
                    <a:pt x="29" y="49"/>
                  </a:cubicBezTo>
                  <a:cubicBezTo>
                    <a:pt x="29" y="48"/>
                    <a:pt x="29" y="47"/>
                    <a:pt x="29" y="46"/>
                  </a:cubicBezTo>
                  <a:close/>
                  <a:moveTo>
                    <a:pt x="21" y="47"/>
                  </a:moveTo>
                  <a:cubicBezTo>
                    <a:pt x="22" y="47"/>
                    <a:pt x="22" y="47"/>
                    <a:pt x="23" y="47"/>
                  </a:cubicBezTo>
                  <a:cubicBezTo>
                    <a:pt x="23" y="48"/>
                    <a:pt x="23" y="49"/>
                    <a:pt x="23" y="50"/>
                  </a:cubicBezTo>
                  <a:cubicBezTo>
                    <a:pt x="22" y="50"/>
                    <a:pt x="22" y="50"/>
                    <a:pt x="21" y="50"/>
                  </a:cubicBezTo>
                  <a:cubicBezTo>
                    <a:pt x="21" y="49"/>
                    <a:pt x="21" y="48"/>
                    <a:pt x="21" y="47"/>
                  </a:cubicBezTo>
                  <a:close/>
                  <a:moveTo>
                    <a:pt x="17" y="48"/>
                  </a:moveTo>
                  <a:cubicBezTo>
                    <a:pt x="17" y="48"/>
                    <a:pt x="18" y="48"/>
                    <a:pt x="19" y="47"/>
                  </a:cubicBezTo>
                  <a:cubicBezTo>
                    <a:pt x="19" y="48"/>
                    <a:pt x="19" y="49"/>
                    <a:pt x="19" y="50"/>
                  </a:cubicBezTo>
                  <a:cubicBezTo>
                    <a:pt x="18" y="50"/>
                    <a:pt x="17" y="51"/>
                    <a:pt x="17" y="51"/>
                  </a:cubicBezTo>
                  <a:cubicBezTo>
                    <a:pt x="17" y="50"/>
                    <a:pt x="17" y="49"/>
                    <a:pt x="17" y="48"/>
                  </a:cubicBezTo>
                  <a:close/>
                  <a:moveTo>
                    <a:pt x="9" y="49"/>
                  </a:moveTo>
                  <a:cubicBezTo>
                    <a:pt x="9" y="49"/>
                    <a:pt x="10" y="48"/>
                    <a:pt x="11" y="48"/>
                  </a:cubicBezTo>
                  <a:cubicBezTo>
                    <a:pt x="11" y="49"/>
                    <a:pt x="11" y="50"/>
                    <a:pt x="11" y="51"/>
                  </a:cubicBezTo>
                  <a:cubicBezTo>
                    <a:pt x="10" y="51"/>
                    <a:pt x="9" y="51"/>
                    <a:pt x="9" y="52"/>
                  </a:cubicBezTo>
                  <a:cubicBezTo>
                    <a:pt x="9" y="51"/>
                    <a:pt x="9" y="50"/>
                    <a:pt x="9" y="49"/>
                  </a:cubicBezTo>
                  <a:close/>
                  <a:moveTo>
                    <a:pt x="29" y="42"/>
                  </a:moveTo>
                  <a:cubicBezTo>
                    <a:pt x="30" y="42"/>
                    <a:pt x="31" y="42"/>
                    <a:pt x="32" y="42"/>
                  </a:cubicBezTo>
                  <a:cubicBezTo>
                    <a:pt x="32" y="43"/>
                    <a:pt x="32" y="44"/>
                    <a:pt x="32" y="45"/>
                  </a:cubicBezTo>
                  <a:cubicBezTo>
                    <a:pt x="31" y="45"/>
                    <a:pt x="30" y="45"/>
                    <a:pt x="29" y="45"/>
                  </a:cubicBezTo>
                  <a:cubicBezTo>
                    <a:pt x="29" y="44"/>
                    <a:pt x="29" y="43"/>
                    <a:pt x="29" y="42"/>
                  </a:cubicBezTo>
                  <a:close/>
                  <a:moveTo>
                    <a:pt x="17" y="44"/>
                  </a:moveTo>
                  <a:cubicBezTo>
                    <a:pt x="17" y="43"/>
                    <a:pt x="18" y="43"/>
                    <a:pt x="19" y="43"/>
                  </a:cubicBezTo>
                  <a:cubicBezTo>
                    <a:pt x="19" y="44"/>
                    <a:pt x="19" y="45"/>
                    <a:pt x="19" y="46"/>
                  </a:cubicBezTo>
                  <a:cubicBezTo>
                    <a:pt x="18" y="46"/>
                    <a:pt x="17" y="46"/>
                    <a:pt x="17" y="46"/>
                  </a:cubicBezTo>
                  <a:cubicBezTo>
                    <a:pt x="17" y="45"/>
                    <a:pt x="17" y="44"/>
                    <a:pt x="17" y="44"/>
                  </a:cubicBezTo>
                  <a:close/>
                  <a:moveTo>
                    <a:pt x="13" y="44"/>
                  </a:moveTo>
                  <a:cubicBezTo>
                    <a:pt x="13" y="44"/>
                    <a:pt x="14" y="44"/>
                    <a:pt x="15" y="44"/>
                  </a:cubicBezTo>
                  <a:cubicBezTo>
                    <a:pt x="15" y="45"/>
                    <a:pt x="15" y="46"/>
                    <a:pt x="15" y="47"/>
                  </a:cubicBezTo>
                  <a:cubicBezTo>
                    <a:pt x="14" y="47"/>
                    <a:pt x="13" y="47"/>
                    <a:pt x="13" y="47"/>
                  </a:cubicBezTo>
                  <a:cubicBezTo>
                    <a:pt x="13" y="46"/>
                    <a:pt x="13" y="45"/>
                    <a:pt x="13" y="44"/>
                  </a:cubicBezTo>
                  <a:close/>
                  <a:moveTo>
                    <a:pt x="29" y="38"/>
                  </a:moveTo>
                  <a:cubicBezTo>
                    <a:pt x="30" y="37"/>
                    <a:pt x="31" y="37"/>
                    <a:pt x="32" y="37"/>
                  </a:cubicBezTo>
                  <a:cubicBezTo>
                    <a:pt x="32" y="38"/>
                    <a:pt x="32" y="39"/>
                    <a:pt x="32" y="40"/>
                  </a:cubicBezTo>
                  <a:cubicBezTo>
                    <a:pt x="31" y="40"/>
                    <a:pt x="30" y="40"/>
                    <a:pt x="29" y="41"/>
                  </a:cubicBezTo>
                  <a:cubicBezTo>
                    <a:pt x="29" y="40"/>
                    <a:pt x="29" y="39"/>
                    <a:pt x="29" y="38"/>
                  </a:cubicBezTo>
                  <a:close/>
                  <a:moveTo>
                    <a:pt x="13" y="40"/>
                  </a:moveTo>
                  <a:cubicBezTo>
                    <a:pt x="13" y="40"/>
                    <a:pt x="14" y="40"/>
                    <a:pt x="15" y="39"/>
                  </a:cubicBezTo>
                  <a:cubicBezTo>
                    <a:pt x="15" y="40"/>
                    <a:pt x="15" y="41"/>
                    <a:pt x="15" y="42"/>
                  </a:cubicBezTo>
                  <a:cubicBezTo>
                    <a:pt x="14" y="43"/>
                    <a:pt x="13" y="43"/>
                    <a:pt x="13" y="43"/>
                  </a:cubicBezTo>
                  <a:cubicBezTo>
                    <a:pt x="13" y="42"/>
                    <a:pt x="13" y="41"/>
                    <a:pt x="13" y="40"/>
                  </a:cubicBezTo>
                  <a:close/>
                  <a:moveTo>
                    <a:pt x="9" y="40"/>
                  </a:moveTo>
                  <a:cubicBezTo>
                    <a:pt x="9" y="40"/>
                    <a:pt x="10" y="40"/>
                    <a:pt x="11" y="40"/>
                  </a:cubicBezTo>
                  <a:cubicBezTo>
                    <a:pt x="11" y="41"/>
                    <a:pt x="11" y="42"/>
                    <a:pt x="11" y="43"/>
                  </a:cubicBezTo>
                  <a:cubicBezTo>
                    <a:pt x="10" y="43"/>
                    <a:pt x="9" y="43"/>
                    <a:pt x="9" y="43"/>
                  </a:cubicBezTo>
                  <a:cubicBezTo>
                    <a:pt x="9" y="42"/>
                    <a:pt x="9" y="41"/>
                    <a:pt x="9" y="40"/>
                  </a:cubicBezTo>
                  <a:close/>
                  <a:moveTo>
                    <a:pt x="29" y="33"/>
                  </a:moveTo>
                  <a:cubicBezTo>
                    <a:pt x="30" y="33"/>
                    <a:pt x="31" y="33"/>
                    <a:pt x="32" y="33"/>
                  </a:cubicBezTo>
                  <a:cubicBezTo>
                    <a:pt x="32" y="34"/>
                    <a:pt x="32" y="35"/>
                    <a:pt x="32" y="36"/>
                  </a:cubicBezTo>
                  <a:cubicBezTo>
                    <a:pt x="31" y="36"/>
                    <a:pt x="30" y="36"/>
                    <a:pt x="29" y="36"/>
                  </a:cubicBezTo>
                  <a:cubicBezTo>
                    <a:pt x="29" y="35"/>
                    <a:pt x="29" y="34"/>
                    <a:pt x="29" y="33"/>
                  </a:cubicBezTo>
                  <a:close/>
                  <a:moveTo>
                    <a:pt x="13" y="36"/>
                  </a:moveTo>
                  <a:cubicBezTo>
                    <a:pt x="13" y="36"/>
                    <a:pt x="14" y="35"/>
                    <a:pt x="15" y="35"/>
                  </a:cubicBezTo>
                  <a:cubicBezTo>
                    <a:pt x="15" y="36"/>
                    <a:pt x="15" y="37"/>
                    <a:pt x="15" y="38"/>
                  </a:cubicBezTo>
                  <a:cubicBezTo>
                    <a:pt x="14" y="38"/>
                    <a:pt x="13" y="38"/>
                    <a:pt x="13" y="39"/>
                  </a:cubicBezTo>
                  <a:cubicBezTo>
                    <a:pt x="13" y="38"/>
                    <a:pt x="13" y="37"/>
                    <a:pt x="13" y="36"/>
                  </a:cubicBezTo>
                  <a:close/>
                  <a:moveTo>
                    <a:pt x="29" y="29"/>
                  </a:moveTo>
                  <a:cubicBezTo>
                    <a:pt x="30" y="29"/>
                    <a:pt x="31" y="29"/>
                    <a:pt x="32" y="29"/>
                  </a:cubicBezTo>
                  <a:cubicBezTo>
                    <a:pt x="32" y="30"/>
                    <a:pt x="32" y="31"/>
                    <a:pt x="32" y="32"/>
                  </a:cubicBezTo>
                  <a:cubicBezTo>
                    <a:pt x="31" y="32"/>
                    <a:pt x="30" y="32"/>
                    <a:pt x="29" y="32"/>
                  </a:cubicBezTo>
                  <a:cubicBezTo>
                    <a:pt x="29" y="31"/>
                    <a:pt x="29" y="30"/>
                    <a:pt x="29" y="29"/>
                  </a:cubicBezTo>
                  <a:close/>
                  <a:moveTo>
                    <a:pt x="13" y="31"/>
                  </a:moveTo>
                  <a:cubicBezTo>
                    <a:pt x="13" y="31"/>
                    <a:pt x="14" y="31"/>
                    <a:pt x="15" y="31"/>
                  </a:cubicBezTo>
                  <a:cubicBezTo>
                    <a:pt x="15" y="32"/>
                    <a:pt x="15" y="33"/>
                    <a:pt x="15" y="34"/>
                  </a:cubicBezTo>
                  <a:cubicBezTo>
                    <a:pt x="14" y="34"/>
                    <a:pt x="13" y="34"/>
                    <a:pt x="13" y="34"/>
                  </a:cubicBezTo>
                  <a:cubicBezTo>
                    <a:pt x="13" y="33"/>
                    <a:pt x="13" y="32"/>
                    <a:pt x="13" y="31"/>
                  </a:cubicBezTo>
                  <a:close/>
                  <a:moveTo>
                    <a:pt x="29" y="25"/>
                  </a:moveTo>
                  <a:cubicBezTo>
                    <a:pt x="30" y="24"/>
                    <a:pt x="31" y="24"/>
                    <a:pt x="32" y="24"/>
                  </a:cubicBezTo>
                  <a:cubicBezTo>
                    <a:pt x="32" y="25"/>
                    <a:pt x="32" y="26"/>
                    <a:pt x="32" y="27"/>
                  </a:cubicBezTo>
                  <a:cubicBezTo>
                    <a:pt x="31" y="27"/>
                    <a:pt x="30" y="27"/>
                    <a:pt x="29" y="28"/>
                  </a:cubicBezTo>
                  <a:cubicBezTo>
                    <a:pt x="29" y="27"/>
                    <a:pt x="29" y="26"/>
                    <a:pt x="29" y="25"/>
                  </a:cubicBezTo>
                  <a:close/>
                  <a:moveTo>
                    <a:pt x="13" y="27"/>
                  </a:moveTo>
                  <a:cubicBezTo>
                    <a:pt x="13" y="27"/>
                    <a:pt x="14" y="27"/>
                    <a:pt x="15" y="27"/>
                  </a:cubicBezTo>
                  <a:cubicBezTo>
                    <a:pt x="15" y="28"/>
                    <a:pt x="15" y="29"/>
                    <a:pt x="15" y="30"/>
                  </a:cubicBezTo>
                  <a:cubicBezTo>
                    <a:pt x="14" y="30"/>
                    <a:pt x="13" y="30"/>
                    <a:pt x="13" y="30"/>
                  </a:cubicBezTo>
                  <a:cubicBezTo>
                    <a:pt x="13" y="29"/>
                    <a:pt x="13" y="28"/>
                    <a:pt x="13" y="27"/>
                  </a:cubicBezTo>
                  <a:close/>
                  <a:moveTo>
                    <a:pt x="9" y="28"/>
                  </a:moveTo>
                  <a:cubicBezTo>
                    <a:pt x="9" y="28"/>
                    <a:pt x="10" y="28"/>
                    <a:pt x="11" y="28"/>
                  </a:cubicBezTo>
                  <a:cubicBezTo>
                    <a:pt x="11" y="28"/>
                    <a:pt x="11" y="29"/>
                    <a:pt x="11" y="30"/>
                  </a:cubicBezTo>
                  <a:cubicBezTo>
                    <a:pt x="10" y="31"/>
                    <a:pt x="9" y="31"/>
                    <a:pt x="9" y="31"/>
                  </a:cubicBezTo>
                  <a:cubicBezTo>
                    <a:pt x="9" y="30"/>
                    <a:pt x="9" y="29"/>
                    <a:pt x="9" y="28"/>
                  </a:cubicBezTo>
                  <a:close/>
                  <a:moveTo>
                    <a:pt x="29" y="20"/>
                  </a:moveTo>
                  <a:cubicBezTo>
                    <a:pt x="30" y="20"/>
                    <a:pt x="31" y="20"/>
                    <a:pt x="32" y="20"/>
                  </a:cubicBezTo>
                  <a:cubicBezTo>
                    <a:pt x="32" y="21"/>
                    <a:pt x="32" y="22"/>
                    <a:pt x="32" y="23"/>
                  </a:cubicBezTo>
                  <a:cubicBezTo>
                    <a:pt x="31" y="23"/>
                    <a:pt x="30" y="23"/>
                    <a:pt x="29" y="23"/>
                  </a:cubicBezTo>
                  <a:cubicBezTo>
                    <a:pt x="29" y="22"/>
                    <a:pt x="29" y="21"/>
                    <a:pt x="29" y="20"/>
                  </a:cubicBezTo>
                  <a:close/>
                  <a:moveTo>
                    <a:pt x="13" y="23"/>
                  </a:moveTo>
                  <a:cubicBezTo>
                    <a:pt x="13" y="23"/>
                    <a:pt x="14" y="23"/>
                    <a:pt x="15" y="23"/>
                  </a:cubicBezTo>
                  <a:cubicBezTo>
                    <a:pt x="15" y="24"/>
                    <a:pt x="15" y="25"/>
                    <a:pt x="15" y="26"/>
                  </a:cubicBezTo>
                  <a:cubicBezTo>
                    <a:pt x="14" y="26"/>
                    <a:pt x="13" y="26"/>
                    <a:pt x="13" y="26"/>
                  </a:cubicBezTo>
                  <a:cubicBezTo>
                    <a:pt x="13" y="25"/>
                    <a:pt x="13" y="24"/>
                    <a:pt x="13" y="23"/>
                  </a:cubicBezTo>
                  <a:close/>
                  <a:moveTo>
                    <a:pt x="9" y="24"/>
                  </a:moveTo>
                  <a:cubicBezTo>
                    <a:pt x="9" y="24"/>
                    <a:pt x="10" y="23"/>
                    <a:pt x="11" y="23"/>
                  </a:cubicBezTo>
                  <a:cubicBezTo>
                    <a:pt x="11" y="24"/>
                    <a:pt x="11" y="25"/>
                    <a:pt x="11" y="26"/>
                  </a:cubicBezTo>
                  <a:cubicBezTo>
                    <a:pt x="10" y="26"/>
                    <a:pt x="9" y="27"/>
                    <a:pt x="9" y="27"/>
                  </a:cubicBezTo>
                  <a:cubicBezTo>
                    <a:pt x="9" y="26"/>
                    <a:pt x="9" y="25"/>
                    <a:pt x="9" y="24"/>
                  </a:cubicBezTo>
                  <a:close/>
                  <a:moveTo>
                    <a:pt x="29" y="16"/>
                  </a:moveTo>
                  <a:cubicBezTo>
                    <a:pt x="30" y="16"/>
                    <a:pt x="31" y="16"/>
                    <a:pt x="32" y="15"/>
                  </a:cubicBezTo>
                  <a:cubicBezTo>
                    <a:pt x="32" y="16"/>
                    <a:pt x="32" y="17"/>
                    <a:pt x="32" y="18"/>
                  </a:cubicBezTo>
                  <a:cubicBezTo>
                    <a:pt x="31" y="19"/>
                    <a:pt x="30" y="19"/>
                    <a:pt x="29" y="19"/>
                  </a:cubicBezTo>
                  <a:cubicBezTo>
                    <a:pt x="29" y="18"/>
                    <a:pt x="29" y="17"/>
                    <a:pt x="29" y="16"/>
                  </a:cubicBezTo>
                  <a:close/>
                  <a:moveTo>
                    <a:pt x="13" y="19"/>
                  </a:moveTo>
                  <a:cubicBezTo>
                    <a:pt x="13" y="19"/>
                    <a:pt x="14" y="19"/>
                    <a:pt x="15" y="18"/>
                  </a:cubicBezTo>
                  <a:cubicBezTo>
                    <a:pt x="15" y="19"/>
                    <a:pt x="15" y="20"/>
                    <a:pt x="15" y="21"/>
                  </a:cubicBezTo>
                  <a:cubicBezTo>
                    <a:pt x="14" y="22"/>
                    <a:pt x="13" y="22"/>
                    <a:pt x="13" y="22"/>
                  </a:cubicBezTo>
                  <a:cubicBezTo>
                    <a:pt x="13" y="21"/>
                    <a:pt x="13" y="20"/>
                    <a:pt x="1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93" name="Freeform 2599"/>
            <p:cNvSpPr>
              <a:spLocks noEditPoints="1"/>
            </p:cNvSpPr>
            <p:nvPr/>
          </p:nvSpPr>
          <p:spPr bwMode="auto">
            <a:xfrm>
              <a:off x="-898524" y="623887"/>
              <a:ext cx="228600" cy="531813"/>
            </a:xfrm>
            <a:custGeom>
              <a:avLst/>
              <a:gdLst>
                <a:gd name="T0" fmla="*/ 51 w 70"/>
                <a:gd name="T1" fmla="*/ 55 h 163"/>
                <a:gd name="T2" fmla="*/ 49 w 70"/>
                <a:gd name="T3" fmla="*/ 14 h 163"/>
                <a:gd name="T4" fmla="*/ 20 w 70"/>
                <a:gd name="T5" fmla="*/ 14 h 163"/>
                <a:gd name="T6" fmla="*/ 19 w 70"/>
                <a:gd name="T7" fmla="*/ 55 h 163"/>
                <a:gd name="T8" fmla="*/ 58 w 70"/>
                <a:gd name="T9" fmla="*/ 77 h 163"/>
                <a:gd name="T10" fmla="*/ 15 w 70"/>
                <a:gd name="T11" fmla="*/ 74 h 163"/>
                <a:gd name="T12" fmla="*/ 24 w 70"/>
                <a:gd name="T13" fmla="*/ 74 h 163"/>
                <a:gd name="T14" fmla="*/ 30 w 70"/>
                <a:gd name="T15" fmla="*/ 70 h 163"/>
                <a:gd name="T16" fmla="*/ 42 w 70"/>
                <a:gd name="T17" fmla="*/ 70 h 163"/>
                <a:gd name="T18" fmla="*/ 52 w 70"/>
                <a:gd name="T19" fmla="*/ 70 h 163"/>
                <a:gd name="T20" fmla="*/ 58 w 70"/>
                <a:gd name="T21" fmla="*/ 74 h 163"/>
                <a:gd name="T22" fmla="*/ 18 w 70"/>
                <a:gd name="T23" fmla="*/ 87 h 163"/>
                <a:gd name="T24" fmla="*/ 18 w 70"/>
                <a:gd name="T25" fmla="*/ 90 h 163"/>
                <a:gd name="T26" fmla="*/ 18 w 70"/>
                <a:gd name="T27" fmla="*/ 110 h 163"/>
                <a:gd name="T28" fmla="*/ 21 w 70"/>
                <a:gd name="T29" fmla="*/ 117 h 163"/>
                <a:gd name="T30" fmla="*/ 40 w 70"/>
                <a:gd name="T31" fmla="*/ 148 h 163"/>
                <a:gd name="T32" fmla="*/ 54 w 70"/>
                <a:gd name="T33" fmla="*/ 148 h 163"/>
                <a:gd name="T34" fmla="*/ 24 w 70"/>
                <a:gd name="T35" fmla="*/ 137 h 163"/>
                <a:gd name="T36" fmla="*/ 42 w 70"/>
                <a:gd name="T37" fmla="*/ 137 h 163"/>
                <a:gd name="T38" fmla="*/ 52 w 70"/>
                <a:gd name="T39" fmla="*/ 137 h 163"/>
                <a:gd name="T40" fmla="*/ 58 w 70"/>
                <a:gd name="T41" fmla="*/ 141 h 163"/>
                <a:gd name="T42" fmla="*/ 11 w 70"/>
                <a:gd name="T43" fmla="*/ 134 h 163"/>
                <a:gd name="T44" fmla="*/ 24 w 70"/>
                <a:gd name="T45" fmla="*/ 130 h 163"/>
                <a:gd name="T46" fmla="*/ 42 w 70"/>
                <a:gd name="T47" fmla="*/ 130 h 163"/>
                <a:gd name="T48" fmla="*/ 52 w 70"/>
                <a:gd name="T49" fmla="*/ 130 h 163"/>
                <a:gd name="T50" fmla="*/ 58 w 70"/>
                <a:gd name="T51" fmla="*/ 134 h 163"/>
                <a:gd name="T52" fmla="*/ 24 w 70"/>
                <a:gd name="T53" fmla="*/ 128 h 163"/>
                <a:gd name="T54" fmla="*/ 30 w 70"/>
                <a:gd name="T55" fmla="*/ 124 h 163"/>
                <a:gd name="T56" fmla="*/ 48 w 70"/>
                <a:gd name="T57" fmla="*/ 124 h 163"/>
                <a:gd name="T58" fmla="*/ 15 w 70"/>
                <a:gd name="T59" fmla="*/ 117 h 163"/>
                <a:gd name="T60" fmla="*/ 34 w 70"/>
                <a:gd name="T61" fmla="*/ 121 h 163"/>
                <a:gd name="T62" fmla="*/ 36 w 70"/>
                <a:gd name="T63" fmla="*/ 121 h 163"/>
                <a:gd name="T64" fmla="*/ 48 w 70"/>
                <a:gd name="T65" fmla="*/ 117 h 163"/>
                <a:gd name="T66" fmla="*/ 24 w 70"/>
                <a:gd name="T67" fmla="*/ 110 h 163"/>
                <a:gd name="T68" fmla="*/ 34 w 70"/>
                <a:gd name="T69" fmla="*/ 110 h 163"/>
                <a:gd name="T70" fmla="*/ 40 w 70"/>
                <a:gd name="T71" fmla="*/ 114 h 163"/>
                <a:gd name="T72" fmla="*/ 48 w 70"/>
                <a:gd name="T73" fmla="*/ 114 h 163"/>
                <a:gd name="T74" fmla="*/ 54 w 70"/>
                <a:gd name="T75" fmla="*/ 110 h 163"/>
                <a:gd name="T76" fmla="*/ 42 w 70"/>
                <a:gd name="T77" fmla="*/ 104 h 163"/>
                <a:gd name="T78" fmla="*/ 58 w 70"/>
                <a:gd name="T79" fmla="*/ 104 h 163"/>
                <a:gd name="T80" fmla="*/ 34 w 70"/>
                <a:gd name="T81" fmla="*/ 101 h 163"/>
                <a:gd name="T82" fmla="*/ 36 w 70"/>
                <a:gd name="T83" fmla="*/ 101 h 163"/>
                <a:gd name="T84" fmla="*/ 54 w 70"/>
                <a:gd name="T85" fmla="*/ 97 h 163"/>
                <a:gd name="T86" fmla="*/ 30 w 70"/>
                <a:gd name="T87" fmla="*/ 90 h 163"/>
                <a:gd name="T88" fmla="*/ 40 w 70"/>
                <a:gd name="T89" fmla="*/ 90 h 163"/>
                <a:gd name="T90" fmla="*/ 46 w 70"/>
                <a:gd name="T91" fmla="*/ 94 h 163"/>
                <a:gd name="T92" fmla="*/ 54 w 70"/>
                <a:gd name="T93" fmla="*/ 94 h 163"/>
                <a:gd name="T94" fmla="*/ 11 w 70"/>
                <a:gd name="T95" fmla="*/ 83 h 163"/>
                <a:gd name="T96" fmla="*/ 36 w 70"/>
                <a:gd name="T97" fmla="*/ 83 h 163"/>
                <a:gd name="T98" fmla="*/ 46 w 70"/>
                <a:gd name="T99" fmla="*/ 83 h 163"/>
                <a:gd name="T100" fmla="*/ 52 w 70"/>
                <a:gd name="T101" fmla="*/ 87 h 163"/>
                <a:gd name="T102" fmla="*/ 30 w 70"/>
                <a:gd name="T103" fmla="*/ 81 h 163"/>
                <a:gd name="T104" fmla="*/ 42 w 70"/>
                <a:gd name="T105" fmla="*/ 77 h 163"/>
                <a:gd name="T106" fmla="*/ 25 w 70"/>
                <a:gd name="T107" fmla="*/ 15 h 163"/>
                <a:gd name="T108" fmla="*/ 34 w 70"/>
                <a:gd name="T109" fmla="*/ 15 h 163"/>
                <a:gd name="T110" fmla="*/ 38 w 70"/>
                <a:gd name="T111" fmla="*/ 22 h 163"/>
                <a:gd name="T112" fmla="*/ 39 w 70"/>
                <a:gd name="T113" fmla="*/ 22 h 163"/>
                <a:gd name="T114" fmla="*/ 42 w 70"/>
                <a:gd name="T115" fmla="*/ 1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 h="163">
                  <a:moveTo>
                    <a:pt x="5" y="163"/>
                  </a:moveTo>
                  <a:cubicBezTo>
                    <a:pt x="64" y="163"/>
                    <a:pt x="64" y="163"/>
                    <a:pt x="64" y="163"/>
                  </a:cubicBezTo>
                  <a:cubicBezTo>
                    <a:pt x="64" y="69"/>
                    <a:pt x="64" y="69"/>
                    <a:pt x="64" y="69"/>
                  </a:cubicBezTo>
                  <a:cubicBezTo>
                    <a:pt x="70" y="69"/>
                    <a:pt x="70" y="69"/>
                    <a:pt x="70" y="69"/>
                  </a:cubicBezTo>
                  <a:cubicBezTo>
                    <a:pt x="70" y="55"/>
                    <a:pt x="70" y="55"/>
                    <a:pt x="70" y="55"/>
                  </a:cubicBezTo>
                  <a:cubicBezTo>
                    <a:pt x="51" y="55"/>
                    <a:pt x="51" y="55"/>
                    <a:pt x="51" y="55"/>
                  </a:cubicBezTo>
                  <a:cubicBezTo>
                    <a:pt x="51" y="35"/>
                    <a:pt x="51" y="35"/>
                    <a:pt x="51" y="35"/>
                  </a:cubicBezTo>
                  <a:cubicBezTo>
                    <a:pt x="52" y="35"/>
                    <a:pt x="52" y="35"/>
                    <a:pt x="52" y="35"/>
                  </a:cubicBezTo>
                  <a:cubicBezTo>
                    <a:pt x="52" y="31"/>
                    <a:pt x="52" y="31"/>
                    <a:pt x="52" y="31"/>
                  </a:cubicBezTo>
                  <a:cubicBezTo>
                    <a:pt x="48" y="31"/>
                    <a:pt x="48" y="31"/>
                    <a:pt x="48" y="31"/>
                  </a:cubicBezTo>
                  <a:cubicBezTo>
                    <a:pt x="48" y="14"/>
                    <a:pt x="48" y="14"/>
                    <a:pt x="48" y="14"/>
                  </a:cubicBezTo>
                  <a:cubicBezTo>
                    <a:pt x="49" y="14"/>
                    <a:pt x="49" y="14"/>
                    <a:pt x="49" y="14"/>
                  </a:cubicBezTo>
                  <a:cubicBezTo>
                    <a:pt x="49" y="9"/>
                    <a:pt x="49" y="9"/>
                    <a:pt x="49" y="9"/>
                  </a:cubicBezTo>
                  <a:cubicBezTo>
                    <a:pt x="46" y="9"/>
                    <a:pt x="46" y="9"/>
                    <a:pt x="46" y="9"/>
                  </a:cubicBezTo>
                  <a:cubicBezTo>
                    <a:pt x="35" y="0"/>
                    <a:pt x="35" y="0"/>
                    <a:pt x="35" y="0"/>
                  </a:cubicBezTo>
                  <a:cubicBezTo>
                    <a:pt x="24" y="9"/>
                    <a:pt x="24" y="9"/>
                    <a:pt x="24" y="9"/>
                  </a:cubicBezTo>
                  <a:cubicBezTo>
                    <a:pt x="20" y="9"/>
                    <a:pt x="20" y="9"/>
                    <a:pt x="20" y="9"/>
                  </a:cubicBezTo>
                  <a:cubicBezTo>
                    <a:pt x="20" y="14"/>
                    <a:pt x="20" y="14"/>
                    <a:pt x="20" y="14"/>
                  </a:cubicBezTo>
                  <a:cubicBezTo>
                    <a:pt x="21" y="14"/>
                    <a:pt x="21" y="14"/>
                    <a:pt x="21" y="14"/>
                  </a:cubicBezTo>
                  <a:cubicBezTo>
                    <a:pt x="21" y="31"/>
                    <a:pt x="21" y="31"/>
                    <a:pt x="21" y="31"/>
                  </a:cubicBezTo>
                  <a:cubicBezTo>
                    <a:pt x="17" y="31"/>
                    <a:pt x="17" y="31"/>
                    <a:pt x="17" y="31"/>
                  </a:cubicBezTo>
                  <a:cubicBezTo>
                    <a:pt x="17" y="35"/>
                    <a:pt x="17" y="35"/>
                    <a:pt x="17" y="35"/>
                  </a:cubicBezTo>
                  <a:cubicBezTo>
                    <a:pt x="19" y="35"/>
                    <a:pt x="19" y="35"/>
                    <a:pt x="19" y="35"/>
                  </a:cubicBezTo>
                  <a:cubicBezTo>
                    <a:pt x="19" y="55"/>
                    <a:pt x="19" y="55"/>
                    <a:pt x="19" y="55"/>
                  </a:cubicBezTo>
                  <a:cubicBezTo>
                    <a:pt x="0" y="55"/>
                    <a:pt x="0" y="55"/>
                    <a:pt x="0" y="55"/>
                  </a:cubicBezTo>
                  <a:cubicBezTo>
                    <a:pt x="0" y="69"/>
                    <a:pt x="0" y="69"/>
                    <a:pt x="0" y="69"/>
                  </a:cubicBezTo>
                  <a:cubicBezTo>
                    <a:pt x="5" y="69"/>
                    <a:pt x="5" y="69"/>
                    <a:pt x="5" y="69"/>
                  </a:cubicBezTo>
                  <a:cubicBezTo>
                    <a:pt x="5" y="163"/>
                    <a:pt x="5" y="163"/>
                    <a:pt x="5" y="163"/>
                  </a:cubicBezTo>
                  <a:close/>
                  <a:moveTo>
                    <a:pt x="54" y="77"/>
                  </a:moveTo>
                  <a:cubicBezTo>
                    <a:pt x="55" y="77"/>
                    <a:pt x="57" y="77"/>
                    <a:pt x="58" y="77"/>
                  </a:cubicBezTo>
                  <a:cubicBezTo>
                    <a:pt x="58" y="78"/>
                    <a:pt x="58" y="79"/>
                    <a:pt x="58" y="81"/>
                  </a:cubicBezTo>
                  <a:cubicBezTo>
                    <a:pt x="57" y="81"/>
                    <a:pt x="55" y="81"/>
                    <a:pt x="54" y="81"/>
                  </a:cubicBezTo>
                  <a:cubicBezTo>
                    <a:pt x="54" y="79"/>
                    <a:pt x="54" y="78"/>
                    <a:pt x="54" y="77"/>
                  </a:cubicBezTo>
                  <a:close/>
                  <a:moveTo>
                    <a:pt x="11" y="70"/>
                  </a:moveTo>
                  <a:cubicBezTo>
                    <a:pt x="15" y="70"/>
                    <a:pt x="15" y="70"/>
                    <a:pt x="15" y="70"/>
                  </a:cubicBezTo>
                  <a:cubicBezTo>
                    <a:pt x="15" y="74"/>
                    <a:pt x="15" y="74"/>
                    <a:pt x="15" y="74"/>
                  </a:cubicBezTo>
                  <a:cubicBezTo>
                    <a:pt x="11" y="74"/>
                    <a:pt x="11" y="74"/>
                    <a:pt x="11" y="74"/>
                  </a:cubicBezTo>
                  <a:cubicBezTo>
                    <a:pt x="11" y="70"/>
                    <a:pt x="11" y="70"/>
                    <a:pt x="11" y="70"/>
                  </a:cubicBezTo>
                  <a:close/>
                  <a:moveTo>
                    <a:pt x="24" y="70"/>
                  </a:moveTo>
                  <a:cubicBezTo>
                    <a:pt x="25" y="70"/>
                    <a:pt x="26" y="70"/>
                    <a:pt x="28" y="70"/>
                  </a:cubicBezTo>
                  <a:cubicBezTo>
                    <a:pt x="28" y="71"/>
                    <a:pt x="28" y="73"/>
                    <a:pt x="28" y="74"/>
                  </a:cubicBezTo>
                  <a:cubicBezTo>
                    <a:pt x="26" y="74"/>
                    <a:pt x="25" y="74"/>
                    <a:pt x="24" y="74"/>
                  </a:cubicBezTo>
                  <a:cubicBezTo>
                    <a:pt x="24" y="73"/>
                    <a:pt x="24" y="71"/>
                    <a:pt x="24" y="70"/>
                  </a:cubicBezTo>
                  <a:close/>
                  <a:moveTo>
                    <a:pt x="30" y="70"/>
                  </a:moveTo>
                  <a:cubicBezTo>
                    <a:pt x="31" y="70"/>
                    <a:pt x="32" y="70"/>
                    <a:pt x="34" y="70"/>
                  </a:cubicBezTo>
                  <a:cubicBezTo>
                    <a:pt x="34" y="71"/>
                    <a:pt x="34" y="73"/>
                    <a:pt x="34" y="74"/>
                  </a:cubicBezTo>
                  <a:cubicBezTo>
                    <a:pt x="32" y="74"/>
                    <a:pt x="31" y="74"/>
                    <a:pt x="30" y="74"/>
                  </a:cubicBezTo>
                  <a:cubicBezTo>
                    <a:pt x="30" y="73"/>
                    <a:pt x="30" y="71"/>
                    <a:pt x="30" y="70"/>
                  </a:cubicBezTo>
                  <a:close/>
                  <a:moveTo>
                    <a:pt x="36" y="70"/>
                  </a:moveTo>
                  <a:cubicBezTo>
                    <a:pt x="37" y="70"/>
                    <a:pt x="38" y="70"/>
                    <a:pt x="40" y="70"/>
                  </a:cubicBezTo>
                  <a:cubicBezTo>
                    <a:pt x="40" y="71"/>
                    <a:pt x="40" y="73"/>
                    <a:pt x="40" y="74"/>
                  </a:cubicBezTo>
                  <a:cubicBezTo>
                    <a:pt x="38" y="74"/>
                    <a:pt x="37" y="74"/>
                    <a:pt x="36" y="74"/>
                  </a:cubicBezTo>
                  <a:cubicBezTo>
                    <a:pt x="36" y="73"/>
                    <a:pt x="36" y="71"/>
                    <a:pt x="36" y="70"/>
                  </a:cubicBezTo>
                  <a:close/>
                  <a:moveTo>
                    <a:pt x="42" y="70"/>
                  </a:moveTo>
                  <a:cubicBezTo>
                    <a:pt x="43" y="70"/>
                    <a:pt x="45" y="70"/>
                    <a:pt x="46" y="70"/>
                  </a:cubicBezTo>
                  <a:cubicBezTo>
                    <a:pt x="46" y="71"/>
                    <a:pt x="46" y="73"/>
                    <a:pt x="46" y="74"/>
                  </a:cubicBezTo>
                  <a:cubicBezTo>
                    <a:pt x="45" y="74"/>
                    <a:pt x="43" y="74"/>
                    <a:pt x="42" y="74"/>
                  </a:cubicBezTo>
                  <a:cubicBezTo>
                    <a:pt x="42" y="73"/>
                    <a:pt x="42" y="71"/>
                    <a:pt x="42" y="70"/>
                  </a:cubicBezTo>
                  <a:close/>
                  <a:moveTo>
                    <a:pt x="48" y="70"/>
                  </a:moveTo>
                  <a:cubicBezTo>
                    <a:pt x="49" y="70"/>
                    <a:pt x="51" y="70"/>
                    <a:pt x="52" y="70"/>
                  </a:cubicBezTo>
                  <a:cubicBezTo>
                    <a:pt x="52" y="71"/>
                    <a:pt x="52" y="73"/>
                    <a:pt x="52" y="74"/>
                  </a:cubicBezTo>
                  <a:cubicBezTo>
                    <a:pt x="51" y="74"/>
                    <a:pt x="49" y="74"/>
                    <a:pt x="48" y="74"/>
                  </a:cubicBezTo>
                  <a:cubicBezTo>
                    <a:pt x="48" y="73"/>
                    <a:pt x="48" y="71"/>
                    <a:pt x="48" y="70"/>
                  </a:cubicBezTo>
                  <a:close/>
                  <a:moveTo>
                    <a:pt x="54" y="70"/>
                  </a:moveTo>
                  <a:cubicBezTo>
                    <a:pt x="58" y="70"/>
                    <a:pt x="58" y="70"/>
                    <a:pt x="58" y="70"/>
                  </a:cubicBezTo>
                  <a:cubicBezTo>
                    <a:pt x="58" y="74"/>
                    <a:pt x="58" y="74"/>
                    <a:pt x="58" y="74"/>
                  </a:cubicBezTo>
                  <a:cubicBezTo>
                    <a:pt x="54" y="74"/>
                    <a:pt x="54" y="74"/>
                    <a:pt x="54" y="74"/>
                  </a:cubicBezTo>
                  <a:cubicBezTo>
                    <a:pt x="54" y="70"/>
                    <a:pt x="54" y="70"/>
                    <a:pt x="54" y="70"/>
                  </a:cubicBezTo>
                  <a:close/>
                  <a:moveTo>
                    <a:pt x="18" y="83"/>
                  </a:moveTo>
                  <a:cubicBezTo>
                    <a:pt x="19" y="83"/>
                    <a:pt x="20" y="83"/>
                    <a:pt x="21" y="83"/>
                  </a:cubicBezTo>
                  <a:cubicBezTo>
                    <a:pt x="21" y="85"/>
                    <a:pt x="21" y="86"/>
                    <a:pt x="21" y="87"/>
                  </a:cubicBezTo>
                  <a:cubicBezTo>
                    <a:pt x="20" y="87"/>
                    <a:pt x="19" y="87"/>
                    <a:pt x="18" y="87"/>
                  </a:cubicBezTo>
                  <a:cubicBezTo>
                    <a:pt x="18" y="86"/>
                    <a:pt x="18" y="85"/>
                    <a:pt x="18" y="83"/>
                  </a:cubicBezTo>
                  <a:close/>
                  <a:moveTo>
                    <a:pt x="18" y="90"/>
                  </a:moveTo>
                  <a:cubicBezTo>
                    <a:pt x="19" y="90"/>
                    <a:pt x="20" y="90"/>
                    <a:pt x="21" y="90"/>
                  </a:cubicBezTo>
                  <a:cubicBezTo>
                    <a:pt x="21" y="91"/>
                    <a:pt x="21" y="93"/>
                    <a:pt x="21" y="94"/>
                  </a:cubicBezTo>
                  <a:cubicBezTo>
                    <a:pt x="20" y="94"/>
                    <a:pt x="19" y="94"/>
                    <a:pt x="18" y="94"/>
                  </a:cubicBezTo>
                  <a:cubicBezTo>
                    <a:pt x="18" y="93"/>
                    <a:pt x="18" y="91"/>
                    <a:pt x="18" y="90"/>
                  </a:cubicBezTo>
                  <a:close/>
                  <a:moveTo>
                    <a:pt x="18" y="104"/>
                  </a:moveTo>
                  <a:cubicBezTo>
                    <a:pt x="19" y="104"/>
                    <a:pt x="20" y="104"/>
                    <a:pt x="21" y="104"/>
                  </a:cubicBezTo>
                  <a:cubicBezTo>
                    <a:pt x="21" y="105"/>
                    <a:pt x="21" y="106"/>
                    <a:pt x="21" y="107"/>
                  </a:cubicBezTo>
                  <a:cubicBezTo>
                    <a:pt x="20" y="107"/>
                    <a:pt x="19" y="107"/>
                    <a:pt x="18" y="107"/>
                  </a:cubicBezTo>
                  <a:cubicBezTo>
                    <a:pt x="18" y="106"/>
                    <a:pt x="18" y="105"/>
                    <a:pt x="18" y="104"/>
                  </a:cubicBezTo>
                  <a:close/>
                  <a:moveTo>
                    <a:pt x="18" y="110"/>
                  </a:moveTo>
                  <a:cubicBezTo>
                    <a:pt x="19" y="110"/>
                    <a:pt x="20" y="110"/>
                    <a:pt x="21" y="110"/>
                  </a:cubicBezTo>
                  <a:cubicBezTo>
                    <a:pt x="21" y="112"/>
                    <a:pt x="21" y="113"/>
                    <a:pt x="21" y="114"/>
                  </a:cubicBezTo>
                  <a:cubicBezTo>
                    <a:pt x="20" y="114"/>
                    <a:pt x="19" y="114"/>
                    <a:pt x="18" y="114"/>
                  </a:cubicBezTo>
                  <a:cubicBezTo>
                    <a:pt x="18" y="113"/>
                    <a:pt x="18" y="112"/>
                    <a:pt x="18" y="110"/>
                  </a:cubicBezTo>
                  <a:close/>
                  <a:moveTo>
                    <a:pt x="18" y="117"/>
                  </a:moveTo>
                  <a:cubicBezTo>
                    <a:pt x="19" y="117"/>
                    <a:pt x="20" y="117"/>
                    <a:pt x="21" y="117"/>
                  </a:cubicBezTo>
                  <a:cubicBezTo>
                    <a:pt x="21" y="118"/>
                    <a:pt x="21" y="120"/>
                    <a:pt x="21" y="121"/>
                  </a:cubicBezTo>
                  <a:cubicBezTo>
                    <a:pt x="20" y="121"/>
                    <a:pt x="19" y="121"/>
                    <a:pt x="18" y="121"/>
                  </a:cubicBezTo>
                  <a:cubicBezTo>
                    <a:pt x="18" y="120"/>
                    <a:pt x="18" y="118"/>
                    <a:pt x="18" y="117"/>
                  </a:cubicBezTo>
                  <a:close/>
                  <a:moveTo>
                    <a:pt x="36" y="144"/>
                  </a:moveTo>
                  <a:cubicBezTo>
                    <a:pt x="37" y="144"/>
                    <a:pt x="38" y="144"/>
                    <a:pt x="40" y="144"/>
                  </a:cubicBezTo>
                  <a:cubicBezTo>
                    <a:pt x="40" y="145"/>
                    <a:pt x="40" y="146"/>
                    <a:pt x="40" y="148"/>
                  </a:cubicBezTo>
                  <a:cubicBezTo>
                    <a:pt x="38" y="148"/>
                    <a:pt x="37" y="148"/>
                    <a:pt x="36" y="148"/>
                  </a:cubicBezTo>
                  <a:cubicBezTo>
                    <a:pt x="36" y="146"/>
                    <a:pt x="36" y="145"/>
                    <a:pt x="36" y="144"/>
                  </a:cubicBezTo>
                  <a:close/>
                  <a:moveTo>
                    <a:pt x="54" y="144"/>
                  </a:moveTo>
                  <a:cubicBezTo>
                    <a:pt x="58" y="144"/>
                    <a:pt x="58" y="144"/>
                    <a:pt x="58" y="144"/>
                  </a:cubicBezTo>
                  <a:cubicBezTo>
                    <a:pt x="58" y="148"/>
                    <a:pt x="58" y="148"/>
                    <a:pt x="58" y="148"/>
                  </a:cubicBezTo>
                  <a:cubicBezTo>
                    <a:pt x="54" y="148"/>
                    <a:pt x="54" y="148"/>
                    <a:pt x="54" y="148"/>
                  </a:cubicBezTo>
                  <a:cubicBezTo>
                    <a:pt x="54" y="144"/>
                    <a:pt x="54" y="144"/>
                    <a:pt x="54" y="144"/>
                  </a:cubicBezTo>
                  <a:close/>
                  <a:moveTo>
                    <a:pt x="24" y="137"/>
                  </a:moveTo>
                  <a:cubicBezTo>
                    <a:pt x="25" y="137"/>
                    <a:pt x="26" y="137"/>
                    <a:pt x="28" y="137"/>
                  </a:cubicBezTo>
                  <a:cubicBezTo>
                    <a:pt x="28" y="138"/>
                    <a:pt x="28" y="140"/>
                    <a:pt x="28" y="141"/>
                  </a:cubicBezTo>
                  <a:cubicBezTo>
                    <a:pt x="26" y="141"/>
                    <a:pt x="25" y="141"/>
                    <a:pt x="24" y="141"/>
                  </a:cubicBezTo>
                  <a:cubicBezTo>
                    <a:pt x="24" y="140"/>
                    <a:pt x="24" y="138"/>
                    <a:pt x="24" y="137"/>
                  </a:cubicBezTo>
                  <a:close/>
                  <a:moveTo>
                    <a:pt x="36" y="137"/>
                  </a:moveTo>
                  <a:cubicBezTo>
                    <a:pt x="37" y="137"/>
                    <a:pt x="38" y="137"/>
                    <a:pt x="40" y="137"/>
                  </a:cubicBezTo>
                  <a:cubicBezTo>
                    <a:pt x="40" y="138"/>
                    <a:pt x="40" y="140"/>
                    <a:pt x="40" y="141"/>
                  </a:cubicBezTo>
                  <a:cubicBezTo>
                    <a:pt x="38" y="141"/>
                    <a:pt x="37" y="141"/>
                    <a:pt x="36" y="141"/>
                  </a:cubicBezTo>
                  <a:cubicBezTo>
                    <a:pt x="36" y="140"/>
                    <a:pt x="36" y="138"/>
                    <a:pt x="36" y="137"/>
                  </a:cubicBezTo>
                  <a:close/>
                  <a:moveTo>
                    <a:pt x="42" y="137"/>
                  </a:moveTo>
                  <a:cubicBezTo>
                    <a:pt x="43" y="137"/>
                    <a:pt x="45" y="137"/>
                    <a:pt x="46" y="137"/>
                  </a:cubicBezTo>
                  <a:cubicBezTo>
                    <a:pt x="46" y="138"/>
                    <a:pt x="46" y="140"/>
                    <a:pt x="46" y="141"/>
                  </a:cubicBezTo>
                  <a:cubicBezTo>
                    <a:pt x="45" y="141"/>
                    <a:pt x="43" y="141"/>
                    <a:pt x="42" y="141"/>
                  </a:cubicBezTo>
                  <a:cubicBezTo>
                    <a:pt x="42" y="140"/>
                    <a:pt x="42" y="138"/>
                    <a:pt x="42" y="137"/>
                  </a:cubicBezTo>
                  <a:close/>
                  <a:moveTo>
                    <a:pt x="48" y="137"/>
                  </a:moveTo>
                  <a:cubicBezTo>
                    <a:pt x="49" y="137"/>
                    <a:pt x="51" y="137"/>
                    <a:pt x="52" y="137"/>
                  </a:cubicBezTo>
                  <a:cubicBezTo>
                    <a:pt x="52" y="138"/>
                    <a:pt x="52" y="140"/>
                    <a:pt x="52" y="141"/>
                  </a:cubicBezTo>
                  <a:cubicBezTo>
                    <a:pt x="51" y="141"/>
                    <a:pt x="49" y="141"/>
                    <a:pt x="48" y="141"/>
                  </a:cubicBezTo>
                  <a:cubicBezTo>
                    <a:pt x="48" y="140"/>
                    <a:pt x="48" y="138"/>
                    <a:pt x="48" y="137"/>
                  </a:cubicBezTo>
                  <a:close/>
                  <a:moveTo>
                    <a:pt x="54" y="137"/>
                  </a:moveTo>
                  <a:cubicBezTo>
                    <a:pt x="55" y="137"/>
                    <a:pt x="57" y="137"/>
                    <a:pt x="58" y="137"/>
                  </a:cubicBezTo>
                  <a:cubicBezTo>
                    <a:pt x="58" y="138"/>
                    <a:pt x="58" y="140"/>
                    <a:pt x="58" y="141"/>
                  </a:cubicBezTo>
                  <a:cubicBezTo>
                    <a:pt x="57" y="141"/>
                    <a:pt x="55" y="141"/>
                    <a:pt x="54" y="141"/>
                  </a:cubicBezTo>
                  <a:cubicBezTo>
                    <a:pt x="54" y="140"/>
                    <a:pt x="54" y="138"/>
                    <a:pt x="54" y="137"/>
                  </a:cubicBezTo>
                  <a:close/>
                  <a:moveTo>
                    <a:pt x="11" y="130"/>
                  </a:moveTo>
                  <a:cubicBezTo>
                    <a:pt x="13" y="130"/>
                    <a:pt x="14" y="130"/>
                    <a:pt x="15" y="130"/>
                  </a:cubicBezTo>
                  <a:cubicBezTo>
                    <a:pt x="15" y="132"/>
                    <a:pt x="15" y="133"/>
                    <a:pt x="15" y="134"/>
                  </a:cubicBezTo>
                  <a:cubicBezTo>
                    <a:pt x="14" y="134"/>
                    <a:pt x="13" y="134"/>
                    <a:pt x="11" y="134"/>
                  </a:cubicBezTo>
                  <a:cubicBezTo>
                    <a:pt x="11" y="133"/>
                    <a:pt x="11" y="132"/>
                    <a:pt x="11" y="130"/>
                  </a:cubicBezTo>
                  <a:close/>
                  <a:moveTo>
                    <a:pt x="24" y="130"/>
                  </a:moveTo>
                  <a:cubicBezTo>
                    <a:pt x="25" y="130"/>
                    <a:pt x="26" y="130"/>
                    <a:pt x="28" y="130"/>
                  </a:cubicBezTo>
                  <a:cubicBezTo>
                    <a:pt x="28" y="132"/>
                    <a:pt x="28" y="133"/>
                    <a:pt x="28" y="134"/>
                  </a:cubicBezTo>
                  <a:cubicBezTo>
                    <a:pt x="26" y="134"/>
                    <a:pt x="25" y="134"/>
                    <a:pt x="24" y="134"/>
                  </a:cubicBezTo>
                  <a:cubicBezTo>
                    <a:pt x="24" y="133"/>
                    <a:pt x="24" y="132"/>
                    <a:pt x="24" y="130"/>
                  </a:cubicBezTo>
                  <a:close/>
                  <a:moveTo>
                    <a:pt x="30" y="130"/>
                  </a:moveTo>
                  <a:cubicBezTo>
                    <a:pt x="31" y="130"/>
                    <a:pt x="32" y="130"/>
                    <a:pt x="34" y="130"/>
                  </a:cubicBezTo>
                  <a:cubicBezTo>
                    <a:pt x="34" y="132"/>
                    <a:pt x="34" y="133"/>
                    <a:pt x="34" y="134"/>
                  </a:cubicBezTo>
                  <a:cubicBezTo>
                    <a:pt x="32" y="134"/>
                    <a:pt x="31" y="134"/>
                    <a:pt x="30" y="134"/>
                  </a:cubicBezTo>
                  <a:cubicBezTo>
                    <a:pt x="30" y="133"/>
                    <a:pt x="30" y="132"/>
                    <a:pt x="30" y="130"/>
                  </a:cubicBezTo>
                  <a:close/>
                  <a:moveTo>
                    <a:pt x="42" y="130"/>
                  </a:moveTo>
                  <a:cubicBezTo>
                    <a:pt x="43" y="130"/>
                    <a:pt x="45" y="130"/>
                    <a:pt x="46" y="130"/>
                  </a:cubicBezTo>
                  <a:cubicBezTo>
                    <a:pt x="46" y="132"/>
                    <a:pt x="46" y="133"/>
                    <a:pt x="46" y="134"/>
                  </a:cubicBezTo>
                  <a:cubicBezTo>
                    <a:pt x="45" y="134"/>
                    <a:pt x="43" y="134"/>
                    <a:pt x="42" y="134"/>
                  </a:cubicBezTo>
                  <a:cubicBezTo>
                    <a:pt x="42" y="133"/>
                    <a:pt x="42" y="132"/>
                    <a:pt x="42" y="130"/>
                  </a:cubicBezTo>
                  <a:close/>
                  <a:moveTo>
                    <a:pt x="48" y="130"/>
                  </a:moveTo>
                  <a:cubicBezTo>
                    <a:pt x="49" y="130"/>
                    <a:pt x="51" y="130"/>
                    <a:pt x="52" y="130"/>
                  </a:cubicBezTo>
                  <a:cubicBezTo>
                    <a:pt x="52" y="132"/>
                    <a:pt x="52" y="133"/>
                    <a:pt x="52" y="134"/>
                  </a:cubicBezTo>
                  <a:cubicBezTo>
                    <a:pt x="51" y="134"/>
                    <a:pt x="49" y="134"/>
                    <a:pt x="48" y="134"/>
                  </a:cubicBezTo>
                  <a:cubicBezTo>
                    <a:pt x="48" y="133"/>
                    <a:pt x="48" y="132"/>
                    <a:pt x="48" y="130"/>
                  </a:cubicBezTo>
                  <a:close/>
                  <a:moveTo>
                    <a:pt x="54" y="130"/>
                  </a:moveTo>
                  <a:cubicBezTo>
                    <a:pt x="55" y="130"/>
                    <a:pt x="57" y="130"/>
                    <a:pt x="58" y="130"/>
                  </a:cubicBezTo>
                  <a:cubicBezTo>
                    <a:pt x="58" y="132"/>
                    <a:pt x="58" y="133"/>
                    <a:pt x="58" y="134"/>
                  </a:cubicBezTo>
                  <a:cubicBezTo>
                    <a:pt x="57" y="134"/>
                    <a:pt x="55" y="134"/>
                    <a:pt x="54" y="134"/>
                  </a:cubicBezTo>
                  <a:cubicBezTo>
                    <a:pt x="54" y="133"/>
                    <a:pt x="54" y="132"/>
                    <a:pt x="54" y="130"/>
                  </a:cubicBezTo>
                  <a:close/>
                  <a:moveTo>
                    <a:pt x="24" y="124"/>
                  </a:moveTo>
                  <a:cubicBezTo>
                    <a:pt x="25" y="124"/>
                    <a:pt x="26" y="124"/>
                    <a:pt x="28" y="124"/>
                  </a:cubicBezTo>
                  <a:cubicBezTo>
                    <a:pt x="28" y="125"/>
                    <a:pt x="28" y="126"/>
                    <a:pt x="28" y="128"/>
                  </a:cubicBezTo>
                  <a:cubicBezTo>
                    <a:pt x="26" y="128"/>
                    <a:pt x="25" y="128"/>
                    <a:pt x="24" y="128"/>
                  </a:cubicBezTo>
                  <a:cubicBezTo>
                    <a:pt x="24" y="126"/>
                    <a:pt x="24" y="125"/>
                    <a:pt x="24" y="124"/>
                  </a:cubicBezTo>
                  <a:close/>
                  <a:moveTo>
                    <a:pt x="30" y="124"/>
                  </a:moveTo>
                  <a:cubicBezTo>
                    <a:pt x="31" y="124"/>
                    <a:pt x="32" y="124"/>
                    <a:pt x="34" y="124"/>
                  </a:cubicBezTo>
                  <a:cubicBezTo>
                    <a:pt x="34" y="125"/>
                    <a:pt x="34" y="126"/>
                    <a:pt x="34" y="128"/>
                  </a:cubicBezTo>
                  <a:cubicBezTo>
                    <a:pt x="32" y="128"/>
                    <a:pt x="31" y="128"/>
                    <a:pt x="30" y="128"/>
                  </a:cubicBezTo>
                  <a:cubicBezTo>
                    <a:pt x="30" y="126"/>
                    <a:pt x="30" y="125"/>
                    <a:pt x="30" y="124"/>
                  </a:cubicBezTo>
                  <a:close/>
                  <a:moveTo>
                    <a:pt x="36" y="124"/>
                  </a:moveTo>
                  <a:cubicBezTo>
                    <a:pt x="37" y="124"/>
                    <a:pt x="38" y="124"/>
                    <a:pt x="40" y="124"/>
                  </a:cubicBezTo>
                  <a:cubicBezTo>
                    <a:pt x="40" y="125"/>
                    <a:pt x="40" y="126"/>
                    <a:pt x="40" y="128"/>
                  </a:cubicBezTo>
                  <a:cubicBezTo>
                    <a:pt x="38" y="128"/>
                    <a:pt x="37" y="128"/>
                    <a:pt x="36" y="128"/>
                  </a:cubicBezTo>
                  <a:cubicBezTo>
                    <a:pt x="36" y="126"/>
                    <a:pt x="36" y="125"/>
                    <a:pt x="36" y="124"/>
                  </a:cubicBezTo>
                  <a:close/>
                  <a:moveTo>
                    <a:pt x="48" y="124"/>
                  </a:moveTo>
                  <a:cubicBezTo>
                    <a:pt x="49" y="124"/>
                    <a:pt x="51" y="124"/>
                    <a:pt x="52" y="124"/>
                  </a:cubicBezTo>
                  <a:cubicBezTo>
                    <a:pt x="52" y="125"/>
                    <a:pt x="52" y="126"/>
                    <a:pt x="52" y="128"/>
                  </a:cubicBezTo>
                  <a:cubicBezTo>
                    <a:pt x="51" y="128"/>
                    <a:pt x="49" y="128"/>
                    <a:pt x="48" y="128"/>
                  </a:cubicBezTo>
                  <a:cubicBezTo>
                    <a:pt x="48" y="126"/>
                    <a:pt x="48" y="125"/>
                    <a:pt x="48" y="124"/>
                  </a:cubicBezTo>
                  <a:close/>
                  <a:moveTo>
                    <a:pt x="11" y="117"/>
                  </a:moveTo>
                  <a:cubicBezTo>
                    <a:pt x="13" y="117"/>
                    <a:pt x="14" y="117"/>
                    <a:pt x="15" y="117"/>
                  </a:cubicBezTo>
                  <a:cubicBezTo>
                    <a:pt x="15" y="118"/>
                    <a:pt x="15" y="120"/>
                    <a:pt x="15" y="121"/>
                  </a:cubicBezTo>
                  <a:cubicBezTo>
                    <a:pt x="14" y="121"/>
                    <a:pt x="13" y="121"/>
                    <a:pt x="11" y="121"/>
                  </a:cubicBezTo>
                  <a:cubicBezTo>
                    <a:pt x="11" y="120"/>
                    <a:pt x="11" y="118"/>
                    <a:pt x="11" y="117"/>
                  </a:cubicBezTo>
                  <a:close/>
                  <a:moveTo>
                    <a:pt x="30" y="117"/>
                  </a:moveTo>
                  <a:cubicBezTo>
                    <a:pt x="31" y="117"/>
                    <a:pt x="32" y="117"/>
                    <a:pt x="34" y="117"/>
                  </a:cubicBezTo>
                  <a:cubicBezTo>
                    <a:pt x="34" y="118"/>
                    <a:pt x="34" y="120"/>
                    <a:pt x="34" y="121"/>
                  </a:cubicBezTo>
                  <a:cubicBezTo>
                    <a:pt x="32" y="121"/>
                    <a:pt x="31" y="121"/>
                    <a:pt x="30" y="121"/>
                  </a:cubicBezTo>
                  <a:cubicBezTo>
                    <a:pt x="30" y="120"/>
                    <a:pt x="30" y="118"/>
                    <a:pt x="30" y="117"/>
                  </a:cubicBezTo>
                  <a:close/>
                  <a:moveTo>
                    <a:pt x="36" y="117"/>
                  </a:moveTo>
                  <a:cubicBezTo>
                    <a:pt x="37" y="117"/>
                    <a:pt x="38" y="117"/>
                    <a:pt x="40" y="117"/>
                  </a:cubicBezTo>
                  <a:cubicBezTo>
                    <a:pt x="40" y="118"/>
                    <a:pt x="40" y="120"/>
                    <a:pt x="40" y="121"/>
                  </a:cubicBezTo>
                  <a:cubicBezTo>
                    <a:pt x="38" y="121"/>
                    <a:pt x="37" y="121"/>
                    <a:pt x="36" y="121"/>
                  </a:cubicBezTo>
                  <a:cubicBezTo>
                    <a:pt x="36" y="120"/>
                    <a:pt x="36" y="118"/>
                    <a:pt x="36" y="117"/>
                  </a:cubicBezTo>
                  <a:close/>
                  <a:moveTo>
                    <a:pt x="48" y="117"/>
                  </a:moveTo>
                  <a:cubicBezTo>
                    <a:pt x="49" y="117"/>
                    <a:pt x="51" y="117"/>
                    <a:pt x="52" y="117"/>
                  </a:cubicBezTo>
                  <a:cubicBezTo>
                    <a:pt x="52" y="118"/>
                    <a:pt x="52" y="120"/>
                    <a:pt x="52" y="121"/>
                  </a:cubicBezTo>
                  <a:cubicBezTo>
                    <a:pt x="51" y="121"/>
                    <a:pt x="49" y="121"/>
                    <a:pt x="48" y="121"/>
                  </a:cubicBezTo>
                  <a:cubicBezTo>
                    <a:pt x="48" y="120"/>
                    <a:pt x="48" y="118"/>
                    <a:pt x="48" y="117"/>
                  </a:cubicBezTo>
                  <a:close/>
                  <a:moveTo>
                    <a:pt x="54" y="117"/>
                  </a:moveTo>
                  <a:cubicBezTo>
                    <a:pt x="55" y="117"/>
                    <a:pt x="57" y="117"/>
                    <a:pt x="58" y="117"/>
                  </a:cubicBezTo>
                  <a:cubicBezTo>
                    <a:pt x="58" y="118"/>
                    <a:pt x="58" y="120"/>
                    <a:pt x="58" y="121"/>
                  </a:cubicBezTo>
                  <a:cubicBezTo>
                    <a:pt x="57" y="121"/>
                    <a:pt x="55" y="121"/>
                    <a:pt x="54" y="121"/>
                  </a:cubicBezTo>
                  <a:cubicBezTo>
                    <a:pt x="54" y="120"/>
                    <a:pt x="54" y="118"/>
                    <a:pt x="54" y="117"/>
                  </a:cubicBezTo>
                  <a:close/>
                  <a:moveTo>
                    <a:pt x="24" y="110"/>
                  </a:moveTo>
                  <a:cubicBezTo>
                    <a:pt x="25" y="110"/>
                    <a:pt x="26" y="110"/>
                    <a:pt x="28" y="110"/>
                  </a:cubicBezTo>
                  <a:cubicBezTo>
                    <a:pt x="28" y="112"/>
                    <a:pt x="28" y="113"/>
                    <a:pt x="28" y="114"/>
                  </a:cubicBezTo>
                  <a:cubicBezTo>
                    <a:pt x="26" y="114"/>
                    <a:pt x="25" y="114"/>
                    <a:pt x="24" y="114"/>
                  </a:cubicBezTo>
                  <a:cubicBezTo>
                    <a:pt x="24" y="113"/>
                    <a:pt x="24" y="112"/>
                    <a:pt x="24" y="110"/>
                  </a:cubicBezTo>
                  <a:close/>
                  <a:moveTo>
                    <a:pt x="30" y="110"/>
                  </a:moveTo>
                  <a:cubicBezTo>
                    <a:pt x="31" y="110"/>
                    <a:pt x="32" y="110"/>
                    <a:pt x="34" y="110"/>
                  </a:cubicBezTo>
                  <a:cubicBezTo>
                    <a:pt x="34" y="112"/>
                    <a:pt x="34" y="113"/>
                    <a:pt x="34" y="114"/>
                  </a:cubicBezTo>
                  <a:cubicBezTo>
                    <a:pt x="32" y="114"/>
                    <a:pt x="31" y="114"/>
                    <a:pt x="30" y="114"/>
                  </a:cubicBezTo>
                  <a:cubicBezTo>
                    <a:pt x="30" y="113"/>
                    <a:pt x="30" y="112"/>
                    <a:pt x="30" y="110"/>
                  </a:cubicBezTo>
                  <a:close/>
                  <a:moveTo>
                    <a:pt x="36" y="110"/>
                  </a:moveTo>
                  <a:cubicBezTo>
                    <a:pt x="37" y="110"/>
                    <a:pt x="38" y="110"/>
                    <a:pt x="40" y="110"/>
                  </a:cubicBezTo>
                  <a:cubicBezTo>
                    <a:pt x="40" y="112"/>
                    <a:pt x="40" y="113"/>
                    <a:pt x="40" y="114"/>
                  </a:cubicBezTo>
                  <a:cubicBezTo>
                    <a:pt x="38" y="114"/>
                    <a:pt x="37" y="114"/>
                    <a:pt x="36" y="114"/>
                  </a:cubicBezTo>
                  <a:cubicBezTo>
                    <a:pt x="36" y="113"/>
                    <a:pt x="36" y="112"/>
                    <a:pt x="36" y="110"/>
                  </a:cubicBezTo>
                  <a:close/>
                  <a:moveTo>
                    <a:pt x="48" y="110"/>
                  </a:moveTo>
                  <a:cubicBezTo>
                    <a:pt x="49" y="110"/>
                    <a:pt x="51" y="110"/>
                    <a:pt x="52" y="110"/>
                  </a:cubicBezTo>
                  <a:cubicBezTo>
                    <a:pt x="52" y="112"/>
                    <a:pt x="52" y="113"/>
                    <a:pt x="52" y="114"/>
                  </a:cubicBezTo>
                  <a:cubicBezTo>
                    <a:pt x="51" y="114"/>
                    <a:pt x="49" y="114"/>
                    <a:pt x="48" y="114"/>
                  </a:cubicBezTo>
                  <a:cubicBezTo>
                    <a:pt x="48" y="113"/>
                    <a:pt x="48" y="112"/>
                    <a:pt x="48" y="110"/>
                  </a:cubicBezTo>
                  <a:close/>
                  <a:moveTo>
                    <a:pt x="54" y="110"/>
                  </a:moveTo>
                  <a:cubicBezTo>
                    <a:pt x="55" y="110"/>
                    <a:pt x="57" y="110"/>
                    <a:pt x="58" y="110"/>
                  </a:cubicBezTo>
                  <a:cubicBezTo>
                    <a:pt x="58" y="112"/>
                    <a:pt x="58" y="113"/>
                    <a:pt x="58" y="114"/>
                  </a:cubicBezTo>
                  <a:cubicBezTo>
                    <a:pt x="57" y="114"/>
                    <a:pt x="55" y="114"/>
                    <a:pt x="54" y="114"/>
                  </a:cubicBezTo>
                  <a:cubicBezTo>
                    <a:pt x="54" y="113"/>
                    <a:pt x="54" y="112"/>
                    <a:pt x="54" y="110"/>
                  </a:cubicBezTo>
                  <a:close/>
                  <a:moveTo>
                    <a:pt x="24" y="104"/>
                  </a:moveTo>
                  <a:cubicBezTo>
                    <a:pt x="25" y="104"/>
                    <a:pt x="26" y="104"/>
                    <a:pt x="28" y="104"/>
                  </a:cubicBezTo>
                  <a:cubicBezTo>
                    <a:pt x="28" y="105"/>
                    <a:pt x="28" y="106"/>
                    <a:pt x="28" y="107"/>
                  </a:cubicBezTo>
                  <a:cubicBezTo>
                    <a:pt x="26" y="107"/>
                    <a:pt x="25" y="107"/>
                    <a:pt x="24" y="107"/>
                  </a:cubicBezTo>
                  <a:cubicBezTo>
                    <a:pt x="24" y="106"/>
                    <a:pt x="24" y="105"/>
                    <a:pt x="24" y="104"/>
                  </a:cubicBezTo>
                  <a:close/>
                  <a:moveTo>
                    <a:pt x="42" y="104"/>
                  </a:moveTo>
                  <a:cubicBezTo>
                    <a:pt x="43" y="104"/>
                    <a:pt x="45" y="104"/>
                    <a:pt x="46" y="104"/>
                  </a:cubicBezTo>
                  <a:cubicBezTo>
                    <a:pt x="46" y="105"/>
                    <a:pt x="46" y="106"/>
                    <a:pt x="46" y="107"/>
                  </a:cubicBezTo>
                  <a:cubicBezTo>
                    <a:pt x="45" y="107"/>
                    <a:pt x="43" y="107"/>
                    <a:pt x="42" y="107"/>
                  </a:cubicBezTo>
                  <a:cubicBezTo>
                    <a:pt x="42" y="106"/>
                    <a:pt x="42" y="105"/>
                    <a:pt x="42" y="104"/>
                  </a:cubicBezTo>
                  <a:close/>
                  <a:moveTo>
                    <a:pt x="54" y="104"/>
                  </a:moveTo>
                  <a:cubicBezTo>
                    <a:pt x="55" y="104"/>
                    <a:pt x="57" y="104"/>
                    <a:pt x="58" y="104"/>
                  </a:cubicBezTo>
                  <a:cubicBezTo>
                    <a:pt x="58" y="105"/>
                    <a:pt x="58" y="106"/>
                    <a:pt x="58" y="107"/>
                  </a:cubicBezTo>
                  <a:cubicBezTo>
                    <a:pt x="57" y="107"/>
                    <a:pt x="55" y="107"/>
                    <a:pt x="54" y="107"/>
                  </a:cubicBezTo>
                  <a:cubicBezTo>
                    <a:pt x="54" y="106"/>
                    <a:pt x="54" y="105"/>
                    <a:pt x="54" y="104"/>
                  </a:cubicBezTo>
                  <a:close/>
                  <a:moveTo>
                    <a:pt x="30" y="97"/>
                  </a:moveTo>
                  <a:cubicBezTo>
                    <a:pt x="31" y="97"/>
                    <a:pt x="32" y="97"/>
                    <a:pt x="34" y="97"/>
                  </a:cubicBezTo>
                  <a:cubicBezTo>
                    <a:pt x="34" y="98"/>
                    <a:pt x="34" y="99"/>
                    <a:pt x="34" y="101"/>
                  </a:cubicBezTo>
                  <a:cubicBezTo>
                    <a:pt x="32" y="101"/>
                    <a:pt x="31" y="101"/>
                    <a:pt x="30" y="101"/>
                  </a:cubicBezTo>
                  <a:cubicBezTo>
                    <a:pt x="30" y="99"/>
                    <a:pt x="30" y="98"/>
                    <a:pt x="30" y="97"/>
                  </a:cubicBezTo>
                  <a:close/>
                  <a:moveTo>
                    <a:pt x="36" y="97"/>
                  </a:moveTo>
                  <a:cubicBezTo>
                    <a:pt x="37" y="97"/>
                    <a:pt x="38" y="97"/>
                    <a:pt x="40" y="97"/>
                  </a:cubicBezTo>
                  <a:cubicBezTo>
                    <a:pt x="40" y="98"/>
                    <a:pt x="40" y="99"/>
                    <a:pt x="40" y="101"/>
                  </a:cubicBezTo>
                  <a:cubicBezTo>
                    <a:pt x="38" y="101"/>
                    <a:pt x="37" y="101"/>
                    <a:pt x="36" y="101"/>
                  </a:cubicBezTo>
                  <a:cubicBezTo>
                    <a:pt x="36" y="99"/>
                    <a:pt x="36" y="98"/>
                    <a:pt x="36" y="97"/>
                  </a:cubicBezTo>
                  <a:close/>
                  <a:moveTo>
                    <a:pt x="54" y="97"/>
                  </a:moveTo>
                  <a:cubicBezTo>
                    <a:pt x="55" y="97"/>
                    <a:pt x="57" y="97"/>
                    <a:pt x="58" y="97"/>
                  </a:cubicBezTo>
                  <a:cubicBezTo>
                    <a:pt x="58" y="98"/>
                    <a:pt x="58" y="99"/>
                    <a:pt x="58" y="101"/>
                  </a:cubicBezTo>
                  <a:cubicBezTo>
                    <a:pt x="57" y="101"/>
                    <a:pt x="55" y="101"/>
                    <a:pt x="54" y="101"/>
                  </a:cubicBezTo>
                  <a:cubicBezTo>
                    <a:pt x="54" y="99"/>
                    <a:pt x="54" y="98"/>
                    <a:pt x="54" y="97"/>
                  </a:cubicBezTo>
                  <a:close/>
                  <a:moveTo>
                    <a:pt x="11" y="90"/>
                  </a:moveTo>
                  <a:cubicBezTo>
                    <a:pt x="13" y="90"/>
                    <a:pt x="14" y="90"/>
                    <a:pt x="15" y="90"/>
                  </a:cubicBezTo>
                  <a:cubicBezTo>
                    <a:pt x="15" y="91"/>
                    <a:pt x="15" y="93"/>
                    <a:pt x="15" y="94"/>
                  </a:cubicBezTo>
                  <a:cubicBezTo>
                    <a:pt x="14" y="94"/>
                    <a:pt x="13" y="94"/>
                    <a:pt x="11" y="94"/>
                  </a:cubicBezTo>
                  <a:cubicBezTo>
                    <a:pt x="11" y="93"/>
                    <a:pt x="11" y="91"/>
                    <a:pt x="11" y="90"/>
                  </a:cubicBezTo>
                  <a:close/>
                  <a:moveTo>
                    <a:pt x="30" y="90"/>
                  </a:moveTo>
                  <a:cubicBezTo>
                    <a:pt x="31" y="90"/>
                    <a:pt x="32" y="90"/>
                    <a:pt x="34" y="90"/>
                  </a:cubicBezTo>
                  <a:cubicBezTo>
                    <a:pt x="34" y="91"/>
                    <a:pt x="34" y="93"/>
                    <a:pt x="34" y="94"/>
                  </a:cubicBezTo>
                  <a:cubicBezTo>
                    <a:pt x="32" y="94"/>
                    <a:pt x="31" y="94"/>
                    <a:pt x="30" y="94"/>
                  </a:cubicBezTo>
                  <a:cubicBezTo>
                    <a:pt x="30" y="93"/>
                    <a:pt x="30" y="91"/>
                    <a:pt x="30" y="90"/>
                  </a:cubicBezTo>
                  <a:close/>
                  <a:moveTo>
                    <a:pt x="36" y="90"/>
                  </a:moveTo>
                  <a:cubicBezTo>
                    <a:pt x="37" y="90"/>
                    <a:pt x="38" y="90"/>
                    <a:pt x="40" y="90"/>
                  </a:cubicBezTo>
                  <a:cubicBezTo>
                    <a:pt x="40" y="91"/>
                    <a:pt x="40" y="93"/>
                    <a:pt x="40" y="94"/>
                  </a:cubicBezTo>
                  <a:cubicBezTo>
                    <a:pt x="38" y="94"/>
                    <a:pt x="37" y="94"/>
                    <a:pt x="36" y="94"/>
                  </a:cubicBezTo>
                  <a:cubicBezTo>
                    <a:pt x="36" y="93"/>
                    <a:pt x="36" y="91"/>
                    <a:pt x="36" y="90"/>
                  </a:cubicBezTo>
                  <a:close/>
                  <a:moveTo>
                    <a:pt x="42" y="90"/>
                  </a:moveTo>
                  <a:cubicBezTo>
                    <a:pt x="43" y="90"/>
                    <a:pt x="45" y="90"/>
                    <a:pt x="46" y="90"/>
                  </a:cubicBezTo>
                  <a:cubicBezTo>
                    <a:pt x="46" y="91"/>
                    <a:pt x="46" y="93"/>
                    <a:pt x="46" y="94"/>
                  </a:cubicBezTo>
                  <a:cubicBezTo>
                    <a:pt x="45" y="94"/>
                    <a:pt x="43" y="94"/>
                    <a:pt x="42" y="94"/>
                  </a:cubicBezTo>
                  <a:cubicBezTo>
                    <a:pt x="42" y="93"/>
                    <a:pt x="42" y="91"/>
                    <a:pt x="42" y="90"/>
                  </a:cubicBezTo>
                  <a:close/>
                  <a:moveTo>
                    <a:pt x="54" y="90"/>
                  </a:moveTo>
                  <a:cubicBezTo>
                    <a:pt x="55" y="90"/>
                    <a:pt x="57" y="90"/>
                    <a:pt x="58" y="90"/>
                  </a:cubicBezTo>
                  <a:cubicBezTo>
                    <a:pt x="58" y="91"/>
                    <a:pt x="58" y="93"/>
                    <a:pt x="58" y="94"/>
                  </a:cubicBezTo>
                  <a:cubicBezTo>
                    <a:pt x="57" y="94"/>
                    <a:pt x="55" y="94"/>
                    <a:pt x="54" y="94"/>
                  </a:cubicBezTo>
                  <a:cubicBezTo>
                    <a:pt x="54" y="93"/>
                    <a:pt x="54" y="91"/>
                    <a:pt x="54" y="90"/>
                  </a:cubicBezTo>
                  <a:close/>
                  <a:moveTo>
                    <a:pt x="11" y="83"/>
                  </a:moveTo>
                  <a:cubicBezTo>
                    <a:pt x="13" y="83"/>
                    <a:pt x="14" y="83"/>
                    <a:pt x="15" y="83"/>
                  </a:cubicBezTo>
                  <a:cubicBezTo>
                    <a:pt x="15" y="85"/>
                    <a:pt x="15" y="86"/>
                    <a:pt x="15" y="87"/>
                  </a:cubicBezTo>
                  <a:cubicBezTo>
                    <a:pt x="14" y="87"/>
                    <a:pt x="13" y="87"/>
                    <a:pt x="11" y="87"/>
                  </a:cubicBezTo>
                  <a:cubicBezTo>
                    <a:pt x="11" y="86"/>
                    <a:pt x="11" y="85"/>
                    <a:pt x="11" y="83"/>
                  </a:cubicBezTo>
                  <a:close/>
                  <a:moveTo>
                    <a:pt x="24" y="83"/>
                  </a:moveTo>
                  <a:cubicBezTo>
                    <a:pt x="25" y="83"/>
                    <a:pt x="26" y="83"/>
                    <a:pt x="28" y="83"/>
                  </a:cubicBezTo>
                  <a:cubicBezTo>
                    <a:pt x="28" y="85"/>
                    <a:pt x="28" y="86"/>
                    <a:pt x="28" y="87"/>
                  </a:cubicBezTo>
                  <a:cubicBezTo>
                    <a:pt x="26" y="87"/>
                    <a:pt x="25" y="87"/>
                    <a:pt x="24" y="87"/>
                  </a:cubicBezTo>
                  <a:cubicBezTo>
                    <a:pt x="24" y="86"/>
                    <a:pt x="24" y="85"/>
                    <a:pt x="24" y="83"/>
                  </a:cubicBezTo>
                  <a:close/>
                  <a:moveTo>
                    <a:pt x="36" y="83"/>
                  </a:moveTo>
                  <a:cubicBezTo>
                    <a:pt x="37" y="83"/>
                    <a:pt x="38" y="83"/>
                    <a:pt x="40" y="83"/>
                  </a:cubicBezTo>
                  <a:cubicBezTo>
                    <a:pt x="40" y="85"/>
                    <a:pt x="40" y="86"/>
                    <a:pt x="40" y="87"/>
                  </a:cubicBezTo>
                  <a:cubicBezTo>
                    <a:pt x="38" y="87"/>
                    <a:pt x="37" y="87"/>
                    <a:pt x="36" y="87"/>
                  </a:cubicBezTo>
                  <a:cubicBezTo>
                    <a:pt x="36" y="86"/>
                    <a:pt x="36" y="85"/>
                    <a:pt x="36" y="83"/>
                  </a:cubicBezTo>
                  <a:close/>
                  <a:moveTo>
                    <a:pt x="42" y="83"/>
                  </a:moveTo>
                  <a:cubicBezTo>
                    <a:pt x="43" y="83"/>
                    <a:pt x="45" y="83"/>
                    <a:pt x="46" y="83"/>
                  </a:cubicBezTo>
                  <a:cubicBezTo>
                    <a:pt x="46" y="85"/>
                    <a:pt x="46" y="86"/>
                    <a:pt x="46" y="87"/>
                  </a:cubicBezTo>
                  <a:cubicBezTo>
                    <a:pt x="45" y="87"/>
                    <a:pt x="43" y="87"/>
                    <a:pt x="42" y="87"/>
                  </a:cubicBezTo>
                  <a:cubicBezTo>
                    <a:pt x="42" y="86"/>
                    <a:pt x="42" y="85"/>
                    <a:pt x="42" y="83"/>
                  </a:cubicBezTo>
                  <a:close/>
                  <a:moveTo>
                    <a:pt x="48" y="83"/>
                  </a:moveTo>
                  <a:cubicBezTo>
                    <a:pt x="49" y="83"/>
                    <a:pt x="51" y="83"/>
                    <a:pt x="52" y="83"/>
                  </a:cubicBezTo>
                  <a:cubicBezTo>
                    <a:pt x="52" y="85"/>
                    <a:pt x="52" y="86"/>
                    <a:pt x="52" y="87"/>
                  </a:cubicBezTo>
                  <a:cubicBezTo>
                    <a:pt x="51" y="87"/>
                    <a:pt x="49" y="87"/>
                    <a:pt x="48" y="87"/>
                  </a:cubicBezTo>
                  <a:cubicBezTo>
                    <a:pt x="48" y="86"/>
                    <a:pt x="48" y="85"/>
                    <a:pt x="48" y="83"/>
                  </a:cubicBezTo>
                  <a:close/>
                  <a:moveTo>
                    <a:pt x="30" y="77"/>
                  </a:moveTo>
                  <a:cubicBezTo>
                    <a:pt x="31" y="77"/>
                    <a:pt x="32" y="77"/>
                    <a:pt x="34" y="77"/>
                  </a:cubicBezTo>
                  <a:cubicBezTo>
                    <a:pt x="34" y="78"/>
                    <a:pt x="34" y="79"/>
                    <a:pt x="34" y="81"/>
                  </a:cubicBezTo>
                  <a:cubicBezTo>
                    <a:pt x="32" y="81"/>
                    <a:pt x="31" y="81"/>
                    <a:pt x="30" y="81"/>
                  </a:cubicBezTo>
                  <a:cubicBezTo>
                    <a:pt x="30" y="79"/>
                    <a:pt x="30" y="78"/>
                    <a:pt x="30" y="77"/>
                  </a:cubicBezTo>
                  <a:close/>
                  <a:moveTo>
                    <a:pt x="42" y="77"/>
                  </a:moveTo>
                  <a:cubicBezTo>
                    <a:pt x="43" y="77"/>
                    <a:pt x="45" y="77"/>
                    <a:pt x="46" y="77"/>
                  </a:cubicBezTo>
                  <a:cubicBezTo>
                    <a:pt x="46" y="78"/>
                    <a:pt x="46" y="79"/>
                    <a:pt x="46" y="81"/>
                  </a:cubicBezTo>
                  <a:cubicBezTo>
                    <a:pt x="45" y="81"/>
                    <a:pt x="43" y="81"/>
                    <a:pt x="42" y="81"/>
                  </a:cubicBezTo>
                  <a:cubicBezTo>
                    <a:pt x="42" y="79"/>
                    <a:pt x="42" y="78"/>
                    <a:pt x="42" y="77"/>
                  </a:cubicBezTo>
                  <a:close/>
                  <a:moveTo>
                    <a:pt x="29" y="15"/>
                  </a:moveTo>
                  <a:cubicBezTo>
                    <a:pt x="30" y="15"/>
                    <a:pt x="30" y="15"/>
                    <a:pt x="31" y="15"/>
                  </a:cubicBezTo>
                  <a:cubicBezTo>
                    <a:pt x="31" y="17"/>
                    <a:pt x="31" y="20"/>
                    <a:pt x="31" y="22"/>
                  </a:cubicBezTo>
                  <a:cubicBezTo>
                    <a:pt x="30" y="22"/>
                    <a:pt x="30" y="22"/>
                    <a:pt x="29" y="22"/>
                  </a:cubicBezTo>
                  <a:cubicBezTo>
                    <a:pt x="29" y="20"/>
                    <a:pt x="29" y="17"/>
                    <a:pt x="29" y="15"/>
                  </a:cubicBezTo>
                  <a:close/>
                  <a:moveTo>
                    <a:pt x="25" y="15"/>
                  </a:moveTo>
                  <a:cubicBezTo>
                    <a:pt x="27" y="15"/>
                    <a:pt x="27" y="15"/>
                    <a:pt x="27" y="15"/>
                  </a:cubicBezTo>
                  <a:cubicBezTo>
                    <a:pt x="27" y="22"/>
                    <a:pt x="27" y="22"/>
                    <a:pt x="27" y="22"/>
                  </a:cubicBezTo>
                  <a:cubicBezTo>
                    <a:pt x="25" y="22"/>
                    <a:pt x="25" y="22"/>
                    <a:pt x="25" y="22"/>
                  </a:cubicBezTo>
                  <a:cubicBezTo>
                    <a:pt x="25" y="15"/>
                    <a:pt x="25" y="15"/>
                    <a:pt x="25" y="15"/>
                  </a:cubicBezTo>
                  <a:close/>
                  <a:moveTo>
                    <a:pt x="32" y="15"/>
                  </a:moveTo>
                  <a:cubicBezTo>
                    <a:pt x="33" y="15"/>
                    <a:pt x="34" y="15"/>
                    <a:pt x="34" y="15"/>
                  </a:cubicBezTo>
                  <a:cubicBezTo>
                    <a:pt x="34" y="17"/>
                    <a:pt x="34" y="20"/>
                    <a:pt x="34" y="22"/>
                  </a:cubicBezTo>
                  <a:cubicBezTo>
                    <a:pt x="34" y="22"/>
                    <a:pt x="33" y="22"/>
                    <a:pt x="32" y="22"/>
                  </a:cubicBezTo>
                  <a:cubicBezTo>
                    <a:pt x="32" y="20"/>
                    <a:pt x="32" y="17"/>
                    <a:pt x="32" y="15"/>
                  </a:cubicBezTo>
                  <a:close/>
                  <a:moveTo>
                    <a:pt x="36" y="15"/>
                  </a:moveTo>
                  <a:cubicBezTo>
                    <a:pt x="36" y="15"/>
                    <a:pt x="37" y="15"/>
                    <a:pt x="38" y="15"/>
                  </a:cubicBezTo>
                  <a:cubicBezTo>
                    <a:pt x="38" y="17"/>
                    <a:pt x="38" y="20"/>
                    <a:pt x="38" y="22"/>
                  </a:cubicBezTo>
                  <a:cubicBezTo>
                    <a:pt x="37" y="22"/>
                    <a:pt x="36" y="22"/>
                    <a:pt x="36" y="22"/>
                  </a:cubicBezTo>
                  <a:cubicBezTo>
                    <a:pt x="36" y="20"/>
                    <a:pt x="36" y="17"/>
                    <a:pt x="36" y="15"/>
                  </a:cubicBezTo>
                  <a:close/>
                  <a:moveTo>
                    <a:pt x="39" y="15"/>
                  </a:moveTo>
                  <a:cubicBezTo>
                    <a:pt x="40" y="15"/>
                    <a:pt x="40" y="15"/>
                    <a:pt x="41" y="15"/>
                  </a:cubicBezTo>
                  <a:cubicBezTo>
                    <a:pt x="41" y="17"/>
                    <a:pt x="41" y="20"/>
                    <a:pt x="41" y="22"/>
                  </a:cubicBezTo>
                  <a:cubicBezTo>
                    <a:pt x="40" y="22"/>
                    <a:pt x="40" y="22"/>
                    <a:pt x="39" y="22"/>
                  </a:cubicBezTo>
                  <a:cubicBezTo>
                    <a:pt x="39" y="20"/>
                    <a:pt x="39" y="17"/>
                    <a:pt x="39" y="15"/>
                  </a:cubicBezTo>
                  <a:close/>
                  <a:moveTo>
                    <a:pt x="42" y="15"/>
                  </a:moveTo>
                  <a:cubicBezTo>
                    <a:pt x="44" y="15"/>
                    <a:pt x="44" y="15"/>
                    <a:pt x="44" y="15"/>
                  </a:cubicBezTo>
                  <a:cubicBezTo>
                    <a:pt x="44" y="22"/>
                    <a:pt x="44" y="22"/>
                    <a:pt x="44" y="22"/>
                  </a:cubicBezTo>
                  <a:cubicBezTo>
                    <a:pt x="42" y="22"/>
                    <a:pt x="42" y="22"/>
                    <a:pt x="42" y="22"/>
                  </a:cubicBezTo>
                  <a:lnTo>
                    <a:pt x="42"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94" name="Freeform 2600"/>
            <p:cNvSpPr>
              <a:spLocks noEditPoints="1"/>
            </p:cNvSpPr>
            <p:nvPr/>
          </p:nvSpPr>
          <p:spPr bwMode="auto">
            <a:xfrm>
              <a:off x="-1903409" y="362784"/>
              <a:ext cx="261936" cy="646866"/>
            </a:xfrm>
            <a:custGeom>
              <a:avLst/>
              <a:gdLst>
                <a:gd name="T0" fmla="*/ 24 w 56"/>
                <a:gd name="T1" fmla="*/ 12 h 138"/>
                <a:gd name="T2" fmla="*/ 34 w 56"/>
                <a:gd name="T3" fmla="*/ 16 h 138"/>
                <a:gd name="T4" fmla="*/ 47 w 56"/>
                <a:gd name="T5" fmla="*/ 32 h 138"/>
                <a:gd name="T6" fmla="*/ 40 w 56"/>
                <a:gd name="T7" fmla="*/ 26 h 138"/>
                <a:gd name="T8" fmla="*/ 47 w 56"/>
                <a:gd name="T9" fmla="*/ 30 h 138"/>
                <a:gd name="T10" fmla="*/ 31 w 56"/>
                <a:gd name="T11" fmla="*/ 63 h 138"/>
                <a:gd name="T12" fmla="*/ 28 w 56"/>
                <a:gd name="T13" fmla="*/ 70 h 138"/>
                <a:gd name="T14" fmla="*/ 31 w 56"/>
                <a:gd name="T15" fmla="*/ 80 h 138"/>
                <a:gd name="T16" fmla="*/ 28 w 56"/>
                <a:gd name="T17" fmla="*/ 106 h 138"/>
                <a:gd name="T18" fmla="*/ 31 w 56"/>
                <a:gd name="T19" fmla="*/ 113 h 138"/>
                <a:gd name="T20" fmla="*/ 27 w 56"/>
                <a:gd name="T21" fmla="*/ 115 h 138"/>
                <a:gd name="T22" fmla="*/ 32 w 56"/>
                <a:gd name="T23" fmla="*/ 118 h 138"/>
                <a:gd name="T24" fmla="*/ 39 w 56"/>
                <a:gd name="T25" fmla="*/ 115 h 138"/>
                <a:gd name="T26" fmla="*/ 24 w 56"/>
                <a:gd name="T27" fmla="*/ 110 h 138"/>
                <a:gd name="T28" fmla="*/ 35 w 56"/>
                <a:gd name="T29" fmla="*/ 113 h 138"/>
                <a:gd name="T30" fmla="*/ 27 w 56"/>
                <a:gd name="T31" fmla="*/ 106 h 138"/>
                <a:gd name="T32" fmla="*/ 32 w 56"/>
                <a:gd name="T33" fmla="*/ 109 h 138"/>
                <a:gd name="T34" fmla="*/ 43 w 56"/>
                <a:gd name="T35" fmla="*/ 106 h 138"/>
                <a:gd name="T36" fmla="*/ 24 w 56"/>
                <a:gd name="T37" fmla="*/ 102 h 138"/>
                <a:gd name="T38" fmla="*/ 35 w 56"/>
                <a:gd name="T39" fmla="*/ 105 h 138"/>
                <a:gd name="T40" fmla="*/ 35 w 56"/>
                <a:gd name="T41" fmla="*/ 98 h 138"/>
                <a:gd name="T42" fmla="*/ 36 w 56"/>
                <a:gd name="T43" fmla="*/ 101 h 138"/>
                <a:gd name="T44" fmla="*/ 43 w 56"/>
                <a:gd name="T45" fmla="*/ 98 h 138"/>
                <a:gd name="T46" fmla="*/ 32 w 56"/>
                <a:gd name="T47" fmla="*/ 93 h 138"/>
                <a:gd name="T48" fmla="*/ 39 w 56"/>
                <a:gd name="T49" fmla="*/ 97 h 138"/>
                <a:gd name="T50" fmla="*/ 47 w 56"/>
                <a:gd name="T51" fmla="*/ 86 h 138"/>
                <a:gd name="T52" fmla="*/ 24 w 56"/>
                <a:gd name="T53" fmla="*/ 83 h 138"/>
                <a:gd name="T54" fmla="*/ 35 w 56"/>
                <a:gd name="T55" fmla="*/ 81 h 138"/>
                <a:gd name="T56" fmla="*/ 40 w 56"/>
                <a:gd name="T57" fmla="*/ 81 h 138"/>
                <a:gd name="T58" fmla="*/ 47 w 56"/>
                <a:gd name="T59" fmla="*/ 84 h 138"/>
                <a:gd name="T60" fmla="*/ 35 w 56"/>
                <a:gd name="T61" fmla="*/ 76 h 138"/>
                <a:gd name="T62" fmla="*/ 36 w 56"/>
                <a:gd name="T63" fmla="*/ 79 h 138"/>
                <a:gd name="T64" fmla="*/ 43 w 56"/>
                <a:gd name="T65" fmla="*/ 77 h 138"/>
                <a:gd name="T66" fmla="*/ 24 w 56"/>
                <a:gd name="T67" fmla="*/ 71 h 138"/>
                <a:gd name="T68" fmla="*/ 35 w 56"/>
                <a:gd name="T69" fmla="*/ 75 h 138"/>
                <a:gd name="T70" fmla="*/ 43 w 56"/>
                <a:gd name="T71" fmla="*/ 73 h 138"/>
                <a:gd name="T72" fmla="*/ 24 w 56"/>
                <a:gd name="T73" fmla="*/ 70 h 138"/>
                <a:gd name="T74" fmla="*/ 39 w 56"/>
                <a:gd name="T75" fmla="*/ 68 h 138"/>
                <a:gd name="T76" fmla="*/ 36 w 56"/>
                <a:gd name="T77" fmla="*/ 64 h 138"/>
                <a:gd name="T78" fmla="*/ 43 w 56"/>
                <a:gd name="T79" fmla="*/ 67 h 138"/>
                <a:gd name="T80" fmla="*/ 27 w 56"/>
                <a:gd name="T81" fmla="*/ 58 h 138"/>
                <a:gd name="T82" fmla="*/ 32 w 56"/>
                <a:gd name="T83" fmla="*/ 62 h 138"/>
                <a:gd name="T84" fmla="*/ 39 w 56"/>
                <a:gd name="T85" fmla="*/ 60 h 138"/>
                <a:gd name="T86" fmla="*/ 24 w 56"/>
                <a:gd name="T87" fmla="*/ 54 h 138"/>
                <a:gd name="T88" fmla="*/ 39 w 56"/>
                <a:gd name="T89" fmla="*/ 59 h 138"/>
                <a:gd name="T90" fmla="*/ 27 w 56"/>
                <a:gd name="T91" fmla="*/ 50 h 138"/>
                <a:gd name="T92" fmla="*/ 40 w 56"/>
                <a:gd name="T93" fmla="*/ 55 h 138"/>
                <a:gd name="T94" fmla="*/ 47 w 56"/>
                <a:gd name="T95" fmla="*/ 52 h 138"/>
                <a:gd name="T96" fmla="*/ 40 w 56"/>
                <a:gd name="T97" fmla="*/ 47 h 138"/>
                <a:gd name="T98" fmla="*/ 27 w 56"/>
                <a:gd name="T99" fmla="*/ 44 h 138"/>
                <a:gd name="T100" fmla="*/ 27 w 56"/>
                <a:gd name="T101" fmla="*/ 37 h 138"/>
                <a:gd name="T102" fmla="*/ 40 w 56"/>
                <a:gd name="T103" fmla="*/ 42 h 138"/>
                <a:gd name="T104" fmla="*/ 47 w 56"/>
                <a:gd name="T105" fmla="*/ 40 h 138"/>
                <a:gd name="T106" fmla="*/ 40 w 56"/>
                <a:gd name="T107" fmla="*/ 35 h 138"/>
                <a:gd name="T108" fmla="*/ 47 w 56"/>
                <a:gd name="T109" fmla="*/ 39 h 138"/>
                <a:gd name="T110" fmla="*/ 43 w 56"/>
                <a:gd name="T111" fmla="*/ 3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6" h="138">
                  <a:moveTo>
                    <a:pt x="56" y="138"/>
                  </a:moveTo>
                  <a:cubicBezTo>
                    <a:pt x="0" y="138"/>
                    <a:pt x="0" y="138"/>
                    <a:pt x="0" y="138"/>
                  </a:cubicBezTo>
                  <a:cubicBezTo>
                    <a:pt x="0" y="20"/>
                    <a:pt x="0" y="20"/>
                    <a:pt x="0" y="20"/>
                  </a:cubicBezTo>
                  <a:cubicBezTo>
                    <a:pt x="18" y="12"/>
                    <a:pt x="18" y="12"/>
                    <a:pt x="18" y="12"/>
                  </a:cubicBezTo>
                  <a:cubicBezTo>
                    <a:pt x="21" y="13"/>
                    <a:pt x="21" y="13"/>
                    <a:pt x="21" y="13"/>
                  </a:cubicBezTo>
                  <a:cubicBezTo>
                    <a:pt x="21" y="12"/>
                    <a:pt x="21" y="12"/>
                    <a:pt x="21" y="12"/>
                  </a:cubicBezTo>
                  <a:cubicBezTo>
                    <a:pt x="24" y="12"/>
                    <a:pt x="24" y="12"/>
                    <a:pt x="24" y="12"/>
                  </a:cubicBezTo>
                  <a:cubicBezTo>
                    <a:pt x="24" y="5"/>
                    <a:pt x="24" y="5"/>
                    <a:pt x="24" y="5"/>
                  </a:cubicBezTo>
                  <a:cubicBezTo>
                    <a:pt x="25" y="5"/>
                    <a:pt x="25" y="5"/>
                    <a:pt x="25" y="5"/>
                  </a:cubicBezTo>
                  <a:cubicBezTo>
                    <a:pt x="25" y="12"/>
                    <a:pt x="25" y="12"/>
                    <a:pt x="25" y="12"/>
                  </a:cubicBezTo>
                  <a:cubicBezTo>
                    <a:pt x="32" y="12"/>
                    <a:pt x="32" y="12"/>
                    <a:pt x="32" y="12"/>
                  </a:cubicBezTo>
                  <a:cubicBezTo>
                    <a:pt x="32" y="0"/>
                    <a:pt x="32" y="0"/>
                    <a:pt x="32" y="0"/>
                  </a:cubicBezTo>
                  <a:cubicBezTo>
                    <a:pt x="34" y="0"/>
                    <a:pt x="34" y="0"/>
                    <a:pt x="34" y="0"/>
                  </a:cubicBezTo>
                  <a:cubicBezTo>
                    <a:pt x="34" y="16"/>
                    <a:pt x="34" y="16"/>
                    <a:pt x="34" y="16"/>
                  </a:cubicBezTo>
                  <a:cubicBezTo>
                    <a:pt x="56" y="20"/>
                    <a:pt x="56" y="20"/>
                    <a:pt x="56" y="20"/>
                  </a:cubicBezTo>
                  <a:cubicBezTo>
                    <a:pt x="56" y="138"/>
                    <a:pt x="56" y="138"/>
                    <a:pt x="56" y="138"/>
                  </a:cubicBezTo>
                  <a:close/>
                  <a:moveTo>
                    <a:pt x="47" y="32"/>
                  </a:moveTo>
                  <a:cubicBezTo>
                    <a:pt x="46" y="32"/>
                    <a:pt x="45" y="31"/>
                    <a:pt x="44" y="31"/>
                  </a:cubicBezTo>
                  <a:cubicBezTo>
                    <a:pt x="44" y="32"/>
                    <a:pt x="44" y="33"/>
                    <a:pt x="44" y="34"/>
                  </a:cubicBezTo>
                  <a:cubicBezTo>
                    <a:pt x="45" y="34"/>
                    <a:pt x="46" y="34"/>
                    <a:pt x="47" y="35"/>
                  </a:cubicBezTo>
                  <a:cubicBezTo>
                    <a:pt x="47" y="34"/>
                    <a:pt x="47" y="33"/>
                    <a:pt x="47" y="32"/>
                  </a:cubicBezTo>
                  <a:close/>
                  <a:moveTo>
                    <a:pt x="27" y="24"/>
                  </a:moveTo>
                  <a:cubicBezTo>
                    <a:pt x="26" y="24"/>
                    <a:pt x="25" y="23"/>
                    <a:pt x="24" y="23"/>
                  </a:cubicBezTo>
                  <a:cubicBezTo>
                    <a:pt x="24" y="24"/>
                    <a:pt x="24" y="25"/>
                    <a:pt x="24" y="26"/>
                  </a:cubicBezTo>
                  <a:cubicBezTo>
                    <a:pt x="25" y="26"/>
                    <a:pt x="26" y="27"/>
                    <a:pt x="27" y="27"/>
                  </a:cubicBezTo>
                  <a:cubicBezTo>
                    <a:pt x="27" y="26"/>
                    <a:pt x="27" y="25"/>
                    <a:pt x="27" y="24"/>
                  </a:cubicBezTo>
                  <a:close/>
                  <a:moveTo>
                    <a:pt x="43" y="27"/>
                  </a:moveTo>
                  <a:cubicBezTo>
                    <a:pt x="42" y="27"/>
                    <a:pt x="41" y="26"/>
                    <a:pt x="40" y="26"/>
                  </a:cubicBezTo>
                  <a:cubicBezTo>
                    <a:pt x="40" y="27"/>
                    <a:pt x="40" y="28"/>
                    <a:pt x="40" y="29"/>
                  </a:cubicBezTo>
                  <a:cubicBezTo>
                    <a:pt x="41" y="29"/>
                    <a:pt x="42" y="30"/>
                    <a:pt x="43" y="30"/>
                  </a:cubicBezTo>
                  <a:cubicBezTo>
                    <a:pt x="43" y="29"/>
                    <a:pt x="43" y="28"/>
                    <a:pt x="43" y="27"/>
                  </a:cubicBezTo>
                  <a:close/>
                  <a:moveTo>
                    <a:pt x="47" y="28"/>
                  </a:moveTo>
                  <a:cubicBezTo>
                    <a:pt x="46" y="27"/>
                    <a:pt x="45" y="27"/>
                    <a:pt x="44" y="27"/>
                  </a:cubicBezTo>
                  <a:cubicBezTo>
                    <a:pt x="44" y="28"/>
                    <a:pt x="44" y="29"/>
                    <a:pt x="44" y="30"/>
                  </a:cubicBezTo>
                  <a:cubicBezTo>
                    <a:pt x="45" y="30"/>
                    <a:pt x="46" y="30"/>
                    <a:pt x="47" y="30"/>
                  </a:cubicBezTo>
                  <a:cubicBezTo>
                    <a:pt x="47" y="30"/>
                    <a:pt x="47" y="29"/>
                    <a:pt x="47" y="28"/>
                  </a:cubicBezTo>
                  <a:close/>
                  <a:moveTo>
                    <a:pt x="31" y="59"/>
                  </a:moveTo>
                  <a:cubicBezTo>
                    <a:pt x="30" y="59"/>
                    <a:pt x="29" y="59"/>
                    <a:pt x="28" y="59"/>
                  </a:cubicBezTo>
                  <a:cubicBezTo>
                    <a:pt x="28" y="60"/>
                    <a:pt x="28" y="61"/>
                    <a:pt x="28" y="62"/>
                  </a:cubicBezTo>
                  <a:cubicBezTo>
                    <a:pt x="29" y="62"/>
                    <a:pt x="30" y="62"/>
                    <a:pt x="31" y="62"/>
                  </a:cubicBezTo>
                  <a:cubicBezTo>
                    <a:pt x="31" y="61"/>
                    <a:pt x="31" y="60"/>
                    <a:pt x="31" y="59"/>
                  </a:cubicBezTo>
                  <a:close/>
                  <a:moveTo>
                    <a:pt x="31" y="63"/>
                  </a:moveTo>
                  <a:cubicBezTo>
                    <a:pt x="30" y="63"/>
                    <a:pt x="29" y="63"/>
                    <a:pt x="28" y="63"/>
                  </a:cubicBezTo>
                  <a:cubicBezTo>
                    <a:pt x="28" y="64"/>
                    <a:pt x="28" y="65"/>
                    <a:pt x="28" y="66"/>
                  </a:cubicBezTo>
                  <a:cubicBezTo>
                    <a:pt x="29" y="66"/>
                    <a:pt x="30" y="66"/>
                    <a:pt x="31" y="66"/>
                  </a:cubicBezTo>
                  <a:cubicBezTo>
                    <a:pt x="31" y="65"/>
                    <a:pt x="31" y="64"/>
                    <a:pt x="31" y="63"/>
                  </a:cubicBezTo>
                  <a:close/>
                  <a:moveTo>
                    <a:pt x="31" y="67"/>
                  </a:moveTo>
                  <a:cubicBezTo>
                    <a:pt x="30" y="67"/>
                    <a:pt x="29" y="67"/>
                    <a:pt x="28" y="67"/>
                  </a:cubicBezTo>
                  <a:cubicBezTo>
                    <a:pt x="28" y="68"/>
                    <a:pt x="28" y="69"/>
                    <a:pt x="28" y="70"/>
                  </a:cubicBezTo>
                  <a:cubicBezTo>
                    <a:pt x="29" y="70"/>
                    <a:pt x="30" y="70"/>
                    <a:pt x="31" y="70"/>
                  </a:cubicBezTo>
                  <a:cubicBezTo>
                    <a:pt x="31" y="69"/>
                    <a:pt x="31" y="68"/>
                    <a:pt x="31" y="67"/>
                  </a:cubicBezTo>
                  <a:close/>
                  <a:moveTo>
                    <a:pt x="31" y="80"/>
                  </a:moveTo>
                  <a:cubicBezTo>
                    <a:pt x="30" y="80"/>
                    <a:pt x="29" y="80"/>
                    <a:pt x="28" y="80"/>
                  </a:cubicBezTo>
                  <a:cubicBezTo>
                    <a:pt x="28" y="81"/>
                    <a:pt x="28" y="82"/>
                    <a:pt x="28" y="83"/>
                  </a:cubicBezTo>
                  <a:cubicBezTo>
                    <a:pt x="29" y="83"/>
                    <a:pt x="30" y="83"/>
                    <a:pt x="31" y="83"/>
                  </a:cubicBezTo>
                  <a:cubicBezTo>
                    <a:pt x="31" y="82"/>
                    <a:pt x="31" y="81"/>
                    <a:pt x="31" y="80"/>
                  </a:cubicBezTo>
                  <a:close/>
                  <a:moveTo>
                    <a:pt x="31" y="93"/>
                  </a:moveTo>
                  <a:cubicBezTo>
                    <a:pt x="30" y="93"/>
                    <a:pt x="29" y="93"/>
                    <a:pt x="28" y="93"/>
                  </a:cubicBezTo>
                  <a:cubicBezTo>
                    <a:pt x="28" y="94"/>
                    <a:pt x="28" y="95"/>
                    <a:pt x="28" y="96"/>
                  </a:cubicBezTo>
                  <a:cubicBezTo>
                    <a:pt x="29" y="96"/>
                    <a:pt x="30" y="96"/>
                    <a:pt x="31" y="96"/>
                  </a:cubicBezTo>
                  <a:cubicBezTo>
                    <a:pt x="31" y="95"/>
                    <a:pt x="31" y="94"/>
                    <a:pt x="31" y="93"/>
                  </a:cubicBezTo>
                  <a:close/>
                  <a:moveTo>
                    <a:pt x="31" y="106"/>
                  </a:moveTo>
                  <a:cubicBezTo>
                    <a:pt x="30" y="106"/>
                    <a:pt x="29" y="106"/>
                    <a:pt x="28" y="106"/>
                  </a:cubicBezTo>
                  <a:cubicBezTo>
                    <a:pt x="28" y="107"/>
                    <a:pt x="28" y="108"/>
                    <a:pt x="28" y="109"/>
                  </a:cubicBezTo>
                  <a:cubicBezTo>
                    <a:pt x="29" y="109"/>
                    <a:pt x="30" y="109"/>
                    <a:pt x="31" y="109"/>
                  </a:cubicBezTo>
                  <a:cubicBezTo>
                    <a:pt x="31" y="108"/>
                    <a:pt x="31" y="107"/>
                    <a:pt x="31" y="106"/>
                  </a:cubicBezTo>
                  <a:close/>
                  <a:moveTo>
                    <a:pt x="31" y="110"/>
                  </a:moveTo>
                  <a:cubicBezTo>
                    <a:pt x="30" y="110"/>
                    <a:pt x="29" y="110"/>
                    <a:pt x="28" y="110"/>
                  </a:cubicBezTo>
                  <a:cubicBezTo>
                    <a:pt x="28" y="111"/>
                    <a:pt x="28" y="112"/>
                    <a:pt x="28" y="113"/>
                  </a:cubicBezTo>
                  <a:cubicBezTo>
                    <a:pt x="29" y="113"/>
                    <a:pt x="30" y="113"/>
                    <a:pt x="31" y="113"/>
                  </a:cubicBezTo>
                  <a:cubicBezTo>
                    <a:pt x="31" y="112"/>
                    <a:pt x="31" y="111"/>
                    <a:pt x="31" y="110"/>
                  </a:cubicBezTo>
                  <a:close/>
                  <a:moveTo>
                    <a:pt x="31" y="115"/>
                  </a:moveTo>
                  <a:cubicBezTo>
                    <a:pt x="30" y="115"/>
                    <a:pt x="29" y="115"/>
                    <a:pt x="28" y="115"/>
                  </a:cubicBezTo>
                  <a:cubicBezTo>
                    <a:pt x="28" y="116"/>
                    <a:pt x="28" y="117"/>
                    <a:pt x="28" y="118"/>
                  </a:cubicBezTo>
                  <a:cubicBezTo>
                    <a:pt x="29" y="118"/>
                    <a:pt x="30" y="118"/>
                    <a:pt x="31" y="118"/>
                  </a:cubicBezTo>
                  <a:cubicBezTo>
                    <a:pt x="31" y="117"/>
                    <a:pt x="31" y="116"/>
                    <a:pt x="31" y="115"/>
                  </a:cubicBezTo>
                  <a:close/>
                  <a:moveTo>
                    <a:pt x="27" y="115"/>
                  </a:moveTo>
                  <a:cubicBezTo>
                    <a:pt x="26" y="115"/>
                    <a:pt x="25" y="115"/>
                    <a:pt x="24" y="115"/>
                  </a:cubicBezTo>
                  <a:cubicBezTo>
                    <a:pt x="24" y="116"/>
                    <a:pt x="24" y="117"/>
                    <a:pt x="24" y="118"/>
                  </a:cubicBezTo>
                  <a:cubicBezTo>
                    <a:pt x="25" y="118"/>
                    <a:pt x="26" y="118"/>
                    <a:pt x="27" y="118"/>
                  </a:cubicBezTo>
                  <a:cubicBezTo>
                    <a:pt x="27" y="117"/>
                    <a:pt x="27" y="116"/>
                    <a:pt x="27" y="115"/>
                  </a:cubicBezTo>
                  <a:close/>
                  <a:moveTo>
                    <a:pt x="35" y="115"/>
                  </a:moveTo>
                  <a:cubicBezTo>
                    <a:pt x="34" y="115"/>
                    <a:pt x="33" y="115"/>
                    <a:pt x="32" y="115"/>
                  </a:cubicBezTo>
                  <a:cubicBezTo>
                    <a:pt x="32" y="116"/>
                    <a:pt x="32" y="117"/>
                    <a:pt x="32" y="118"/>
                  </a:cubicBezTo>
                  <a:cubicBezTo>
                    <a:pt x="33" y="118"/>
                    <a:pt x="34" y="118"/>
                    <a:pt x="35" y="118"/>
                  </a:cubicBezTo>
                  <a:cubicBezTo>
                    <a:pt x="35" y="117"/>
                    <a:pt x="35" y="116"/>
                    <a:pt x="35" y="115"/>
                  </a:cubicBezTo>
                  <a:close/>
                  <a:moveTo>
                    <a:pt x="39" y="115"/>
                  </a:moveTo>
                  <a:cubicBezTo>
                    <a:pt x="38" y="115"/>
                    <a:pt x="37" y="115"/>
                    <a:pt x="36" y="115"/>
                  </a:cubicBezTo>
                  <a:cubicBezTo>
                    <a:pt x="36" y="116"/>
                    <a:pt x="36" y="117"/>
                    <a:pt x="36" y="118"/>
                  </a:cubicBezTo>
                  <a:cubicBezTo>
                    <a:pt x="37" y="118"/>
                    <a:pt x="38" y="118"/>
                    <a:pt x="39" y="118"/>
                  </a:cubicBezTo>
                  <a:cubicBezTo>
                    <a:pt x="39" y="117"/>
                    <a:pt x="39" y="116"/>
                    <a:pt x="39" y="115"/>
                  </a:cubicBezTo>
                  <a:close/>
                  <a:moveTo>
                    <a:pt x="43" y="115"/>
                  </a:moveTo>
                  <a:cubicBezTo>
                    <a:pt x="42" y="115"/>
                    <a:pt x="41" y="115"/>
                    <a:pt x="40" y="115"/>
                  </a:cubicBezTo>
                  <a:cubicBezTo>
                    <a:pt x="40" y="116"/>
                    <a:pt x="40" y="117"/>
                    <a:pt x="40" y="118"/>
                  </a:cubicBezTo>
                  <a:cubicBezTo>
                    <a:pt x="41" y="118"/>
                    <a:pt x="42" y="118"/>
                    <a:pt x="43" y="118"/>
                  </a:cubicBezTo>
                  <a:cubicBezTo>
                    <a:pt x="43" y="117"/>
                    <a:pt x="43" y="116"/>
                    <a:pt x="43" y="115"/>
                  </a:cubicBezTo>
                  <a:close/>
                  <a:moveTo>
                    <a:pt x="27" y="110"/>
                  </a:moveTo>
                  <a:cubicBezTo>
                    <a:pt x="26" y="110"/>
                    <a:pt x="25" y="110"/>
                    <a:pt x="24" y="110"/>
                  </a:cubicBezTo>
                  <a:cubicBezTo>
                    <a:pt x="24" y="111"/>
                    <a:pt x="24" y="112"/>
                    <a:pt x="24" y="113"/>
                  </a:cubicBezTo>
                  <a:cubicBezTo>
                    <a:pt x="25" y="113"/>
                    <a:pt x="26" y="113"/>
                    <a:pt x="27" y="113"/>
                  </a:cubicBezTo>
                  <a:cubicBezTo>
                    <a:pt x="27" y="112"/>
                    <a:pt x="27" y="111"/>
                    <a:pt x="27" y="110"/>
                  </a:cubicBezTo>
                  <a:close/>
                  <a:moveTo>
                    <a:pt x="35" y="110"/>
                  </a:moveTo>
                  <a:cubicBezTo>
                    <a:pt x="34" y="110"/>
                    <a:pt x="33" y="110"/>
                    <a:pt x="32" y="110"/>
                  </a:cubicBezTo>
                  <a:cubicBezTo>
                    <a:pt x="32" y="111"/>
                    <a:pt x="32" y="112"/>
                    <a:pt x="32" y="113"/>
                  </a:cubicBezTo>
                  <a:cubicBezTo>
                    <a:pt x="33" y="113"/>
                    <a:pt x="34" y="113"/>
                    <a:pt x="35" y="113"/>
                  </a:cubicBezTo>
                  <a:cubicBezTo>
                    <a:pt x="35" y="112"/>
                    <a:pt x="35" y="111"/>
                    <a:pt x="35" y="110"/>
                  </a:cubicBezTo>
                  <a:close/>
                  <a:moveTo>
                    <a:pt x="39" y="110"/>
                  </a:moveTo>
                  <a:cubicBezTo>
                    <a:pt x="38" y="110"/>
                    <a:pt x="37" y="110"/>
                    <a:pt x="36" y="110"/>
                  </a:cubicBezTo>
                  <a:cubicBezTo>
                    <a:pt x="36" y="111"/>
                    <a:pt x="36" y="112"/>
                    <a:pt x="36" y="113"/>
                  </a:cubicBezTo>
                  <a:cubicBezTo>
                    <a:pt x="37" y="113"/>
                    <a:pt x="38" y="113"/>
                    <a:pt x="39" y="113"/>
                  </a:cubicBezTo>
                  <a:cubicBezTo>
                    <a:pt x="39" y="112"/>
                    <a:pt x="39" y="111"/>
                    <a:pt x="39" y="110"/>
                  </a:cubicBezTo>
                  <a:close/>
                  <a:moveTo>
                    <a:pt x="27" y="106"/>
                  </a:moveTo>
                  <a:cubicBezTo>
                    <a:pt x="26" y="106"/>
                    <a:pt x="25" y="106"/>
                    <a:pt x="24" y="106"/>
                  </a:cubicBezTo>
                  <a:cubicBezTo>
                    <a:pt x="24" y="107"/>
                    <a:pt x="24" y="108"/>
                    <a:pt x="24" y="109"/>
                  </a:cubicBezTo>
                  <a:cubicBezTo>
                    <a:pt x="25" y="109"/>
                    <a:pt x="26" y="109"/>
                    <a:pt x="27" y="109"/>
                  </a:cubicBezTo>
                  <a:cubicBezTo>
                    <a:pt x="27" y="108"/>
                    <a:pt x="27" y="107"/>
                    <a:pt x="27" y="106"/>
                  </a:cubicBezTo>
                  <a:close/>
                  <a:moveTo>
                    <a:pt x="35" y="106"/>
                  </a:moveTo>
                  <a:cubicBezTo>
                    <a:pt x="34" y="106"/>
                    <a:pt x="33" y="106"/>
                    <a:pt x="32" y="106"/>
                  </a:cubicBezTo>
                  <a:cubicBezTo>
                    <a:pt x="32" y="107"/>
                    <a:pt x="32" y="108"/>
                    <a:pt x="32" y="109"/>
                  </a:cubicBezTo>
                  <a:cubicBezTo>
                    <a:pt x="33" y="109"/>
                    <a:pt x="34" y="109"/>
                    <a:pt x="35" y="109"/>
                  </a:cubicBezTo>
                  <a:cubicBezTo>
                    <a:pt x="35" y="108"/>
                    <a:pt x="35" y="107"/>
                    <a:pt x="35" y="106"/>
                  </a:cubicBezTo>
                  <a:close/>
                  <a:moveTo>
                    <a:pt x="43" y="106"/>
                  </a:moveTo>
                  <a:cubicBezTo>
                    <a:pt x="42" y="106"/>
                    <a:pt x="41" y="106"/>
                    <a:pt x="40" y="106"/>
                  </a:cubicBezTo>
                  <a:cubicBezTo>
                    <a:pt x="40" y="107"/>
                    <a:pt x="40" y="108"/>
                    <a:pt x="40" y="109"/>
                  </a:cubicBezTo>
                  <a:cubicBezTo>
                    <a:pt x="41" y="109"/>
                    <a:pt x="42" y="109"/>
                    <a:pt x="43" y="109"/>
                  </a:cubicBezTo>
                  <a:cubicBezTo>
                    <a:pt x="43" y="108"/>
                    <a:pt x="43" y="107"/>
                    <a:pt x="43" y="106"/>
                  </a:cubicBezTo>
                  <a:close/>
                  <a:moveTo>
                    <a:pt x="47" y="106"/>
                  </a:moveTo>
                  <a:cubicBezTo>
                    <a:pt x="46" y="106"/>
                    <a:pt x="45" y="106"/>
                    <a:pt x="44" y="106"/>
                  </a:cubicBezTo>
                  <a:cubicBezTo>
                    <a:pt x="44" y="107"/>
                    <a:pt x="44" y="108"/>
                    <a:pt x="44" y="109"/>
                  </a:cubicBezTo>
                  <a:cubicBezTo>
                    <a:pt x="45" y="109"/>
                    <a:pt x="46" y="109"/>
                    <a:pt x="47" y="109"/>
                  </a:cubicBezTo>
                  <a:cubicBezTo>
                    <a:pt x="47" y="108"/>
                    <a:pt x="47" y="107"/>
                    <a:pt x="47" y="106"/>
                  </a:cubicBezTo>
                  <a:close/>
                  <a:moveTo>
                    <a:pt x="27" y="102"/>
                  </a:moveTo>
                  <a:cubicBezTo>
                    <a:pt x="26" y="102"/>
                    <a:pt x="25" y="102"/>
                    <a:pt x="24" y="102"/>
                  </a:cubicBezTo>
                  <a:cubicBezTo>
                    <a:pt x="24" y="103"/>
                    <a:pt x="24" y="104"/>
                    <a:pt x="24" y="105"/>
                  </a:cubicBezTo>
                  <a:cubicBezTo>
                    <a:pt x="25" y="105"/>
                    <a:pt x="26" y="105"/>
                    <a:pt x="27" y="105"/>
                  </a:cubicBezTo>
                  <a:cubicBezTo>
                    <a:pt x="27" y="104"/>
                    <a:pt x="27" y="103"/>
                    <a:pt x="27" y="102"/>
                  </a:cubicBezTo>
                  <a:close/>
                  <a:moveTo>
                    <a:pt x="35" y="102"/>
                  </a:moveTo>
                  <a:cubicBezTo>
                    <a:pt x="34" y="102"/>
                    <a:pt x="33" y="102"/>
                    <a:pt x="32" y="102"/>
                  </a:cubicBezTo>
                  <a:cubicBezTo>
                    <a:pt x="32" y="103"/>
                    <a:pt x="32" y="104"/>
                    <a:pt x="32" y="105"/>
                  </a:cubicBezTo>
                  <a:cubicBezTo>
                    <a:pt x="33" y="105"/>
                    <a:pt x="34" y="105"/>
                    <a:pt x="35" y="105"/>
                  </a:cubicBezTo>
                  <a:cubicBezTo>
                    <a:pt x="35" y="104"/>
                    <a:pt x="35" y="103"/>
                    <a:pt x="35" y="102"/>
                  </a:cubicBezTo>
                  <a:close/>
                  <a:moveTo>
                    <a:pt x="43" y="102"/>
                  </a:moveTo>
                  <a:cubicBezTo>
                    <a:pt x="42" y="102"/>
                    <a:pt x="41" y="102"/>
                    <a:pt x="40" y="102"/>
                  </a:cubicBezTo>
                  <a:cubicBezTo>
                    <a:pt x="40" y="103"/>
                    <a:pt x="40" y="104"/>
                    <a:pt x="40" y="105"/>
                  </a:cubicBezTo>
                  <a:cubicBezTo>
                    <a:pt x="41" y="105"/>
                    <a:pt x="42" y="105"/>
                    <a:pt x="43" y="105"/>
                  </a:cubicBezTo>
                  <a:cubicBezTo>
                    <a:pt x="43" y="104"/>
                    <a:pt x="43" y="103"/>
                    <a:pt x="43" y="102"/>
                  </a:cubicBezTo>
                  <a:close/>
                  <a:moveTo>
                    <a:pt x="35" y="98"/>
                  </a:moveTo>
                  <a:cubicBezTo>
                    <a:pt x="34" y="98"/>
                    <a:pt x="33" y="98"/>
                    <a:pt x="32" y="98"/>
                  </a:cubicBezTo>
                  <a:cubicBezTo>
                    <a:pt x="32" y="99"/>
                    <a:pt x="32" y="100"/>
                    <a:pt x="32" y="101"/>
                  </a:cubicBezTo>
                  <a:cubicBezTo>
                    <a:pt x="33" y="101"/>
                    <a:pt x="34" y="101"/>
                    <a:pt x="35" y="101"/>
                  </a:cubicBezTo>
                  <a:cubicBezTo>
                    <a:pt x="35" y="100"/>
                    <a:pt x="35" y="99"/>
                    <a:pt x="35" y="98"/>
                  </a:cubicBezTo>
                  <a:close/>
                  <a:moveTo>
                    <a:pt x="39" y="98"/>
                  </a:moveTo>
                  <a:cubicBezTo>
                    <a:pt x="38" y="98"/>
                    <a:pt x="37" y="98"/>
                    <a:pt x="36" y="98"/>
                  </a:cubicBezTo>
                  <a:cubicBezTo>
                    <a:pt x="36" y="99"/>
                    <a:pt x="36" y="100"/>
                    <a:pt x="36" y="101"/>
                  </a:cubicBezTo>
                  <a:cubicBezTo>
                    <a:pt x="37" y="101"/>
                    <a:pt x="38" y="101"/>
                    <a:pt x="39" y="101"/>
                  </a:cubicBezTo>
                  <a:cubicBezTo>
                    <a:pt x="39" y="100"/>
                    <a:pt x="39" y="99"/>
                    <a:pt x="39" y="98"/>
                  </a:cubicBezTo>
                  <a:close/>
                  <a:moveTo>
                    <a:pt x="43" y="98"/>
                  </a:moveTo>
                  <a:cubicBezTo>
                    <a:pt x="42" y="98"/>
                    <a:pt x="41" y="98"/>
                    <a:pt x="40" y="98"/>
                  </a:cubicBezTo>
                  <a:cubicBezTo>
                    <a:pt x="40" y="99"/>
                    <a:pt x="40" y="100"/>
                    <a:pt x="40" y="101"/>
                  </a:cubicBezTo>
                  <a:cubicBezTo>
                    <a:pt x="41" y="101"/>
                    <a:pt x="42" y="101"/>
                    <a:pt x="43" y="101"/>
                  </a:cubicBezTo>
                  <a:cubicBezTo>
                    <a:pt x="43" y="100"/>
                    <a:pt x="43" y="99"/>
                    <a:pt x="43" y="98"/>
                  </a:cubicBezTo>
                  <a:close/>
                  <a:moveTo>
                    <a:pt x="27" y="93"/>
                  </a:moveTo>
                  <a:cubicBezTo>
                    <a:pt x="26" y="93"/>
                    <a:pt x="25" y="93"/>
                    <a:pt x="24" y="93"/>
                  </a:cubicBezTo>
                  <a:cubicBezTo>
                    <a:pt x="24" y="94"/>
                    <a:pt x="24" y="95"/>
                    <a:pt x="24" y="96"/>
                  </a:cubicBezTo>
                  <a:cubicBezTo>
                    <a:pt x="25" y="96"/>
                    <a:pt x="26" y="96"/>
                    <a:pt x="27" y="96"/>
                  </a:cubicBezTo>
                  <a:cubicBezTo>
                    <a:pt x="27" y="95"/>
                    <a:pt x="27" y="94"/>
                    <a:pt x="27" y="93"/>
                  </a:cubicBezTo>
                  <a:close/>
                  <a:moveTo>
                    <a:pt x="35" y="93"/>
                  </a:moveTo>
                  <a:cubicBezTo>
                    <a:pt x="34" y="93"/>
                    <a:pt x="33" y="93"/>
                    <a:pt x="32" y="93"/>
                  </a:cubicBezTo>
                  <a:cubicBezTo>
                    <a:pt x="32" y="94"/>
                    <a:pt x="32" y="95"/>
                    <a:pt x="32" y="96"/>
                  </a:cubicBezTo>
                  <a:cubicBezTo>
                    <a:pt x="33" y="96"/>
                    <a:pt x="34" y="96"/>
                    <a:pt x="35" y="96"/>
                  </a:cubicBezTo>
                  <a:cubicBezTo>
                    <a:pt x="35" y="95"/>
                    <a:pt x="35" y="94"/>
                    <a:pt x="35" y="93"/>
                  </a:cubicBezTo>
                  <a:close/>
                  <a:moveTo>
                    <a:pt x="39" y="94"/>
                  </a:moveTo>
                  <a:cubicBezTo>
                    <a:pt x="38" y="94"/>
                    <a:pt x="37" y="94"/>
                    <a:pt x="36" y="93"/>
                  </a:cubicBezTo>
                  <a:cubicBezTo>
                    <a:pt x="36" y="94"/>
                    <a:pt x="36" y="95"/>
                    <a:pt x="36" y="96"/>
                  </a:cubicBezTo>
                  <a:cubicBezTo>
                    <a:pt x="37" y="96"/>
                    <a:pt x="38" y="96"/>
                    <a:pt x="39" y="97"/>
                  </a:cubicBezTo>
                  <a:cubicBezTo>
                    <a:pt x="39" y="96"/>
                    <a:pt x="39" y="95"/>
                    <a:pt x="39" y="94"/>
                  </a:cubicBezTo>
                  <a:close/>
                  <a:moveTo>
                    <a:pt x="43" y="94"/>
                  </a:moveTo>
                  <a:cubicBezTo>
                    <a:pt x="42" y="94"/>
                    <a:pt x="41" y="94"/>
                    <a:pt x="40" y="94"/>
                  </a:cubicBezTo>
                  <a:cubicBezTo>
                    <a:pt x="40" y="95"/>
                    <a:pt x="40" y="96"/>
                    <a:pt x="40" y="97"/>
                  </a:cubicBezTo>
                  <a:cubicBezTo>
                    <a:pt x="41" y="97"/>
                    <a:pt x="42" y="97"/>
                    <a:pt x="43" y="97"/>
                  </a:cubicBezTo>
                  <a:cubicBezTo>
                    <a:pt x="43" y="96"/>
                    <a:pt x="43" y="95"/>
                    <a:pt x="43" y="94"/>
                  </a:cubicBezTo>
                  <a:close/>
                  <a:moveTo>
                    <a:pt x="47" y="86"/>
                  </a:moveTo>
                  <a:cubicBezTo>
                    <a:pt x="46" y="86"/>
                    <a:pt x="45" y="86"/>
                    <a:pt x="44" y="86"/>
                  </a:cubicBezTo>
                  <a:cubicBezTo>
                    <a:pt x="44" y="86"/>
                    <a:pt x="44" y="87"/>
                    <a:pt x="44" y="88"/>
                  </a:cubicBezTo>
                  <a:cubicBezTo>
                    <a:pt x="45" y="88"/>
                    <a:pt x="46" y="89"/>
                    <a:pt x="47" y="89"/>
                  </a:cubicBezTo>
                  <a:cubicBezTo>
                    <a:pt x="47" y="88"/>
                    <a:pt x="47" y="87"/>
                    <a:pt x="47" y="86"/>
                  </a:cubicBezTo>
                  <a:close/>
                  <a:moveTo>
                    <a:pt x="27" y="80"/>
                  </a:moveTo>
                  <a:cubicBezTo>
                    <a:pt x="26" y="80"/>
                    <a:pt x="25" y="80"/>
                    <a:pt x="24" y="80"/>
                  </a:cubicBezTo>
                  <a:cubicBezTo>
                    <a:pt x="24" y="81"/>
                    <a:pt x="24" y="82"/>
                    <a:pt x="24" y="83"/>
                  </a:cubicBezTo>
                  <a:cubicBezTo>
                    <a:pt x="25" y="83"/>
                    <a:pt x="26" y="83"/>
                    <a:pt x="27" y="83"/>
                  </a:cubicBezTo>
                  <a:cubicBezTo>
                    <a:pt x="27" y="82"/>
                    <a:pt x="27" y="81"/>
                    <a:pt x="27" y="80"/>
                  </a:cubicBezTo>
                  <a:close/>
                  <a:moveTo>
                    <a:pt x="35" y="81"/>
                  </a:moveTo>
                  <a:cubicBezTo>
                    <a:pt x="34" y="81"/>
                    <a:pt x="33" y="80"/>
                    <a:pt x="32" y="80"/>
                  </a:cubicBezTo>
                  <a:cubicBezTo>
                    <a:pt x="32" y="81"/>
                    <a:pt x="32" y="82"/>
                    <a:pt x="32" y="83"/>
                  </a:cubicBezTo>
                  <a:cubicBezTo>
                    <a:pt x="33" y="83"/>
                    <a:pt x="34" y="84"/>
                    <a:pt x="35" y="84"/>
                  </a:cubicBezTo>
                  <a:cubicBezTo>
                    <a:pt x="35" y="83"/>
                    <a:pt x="35" y="82"/>
                    <a:pt x="35" y="81"/>
                  </a:cubicBezTo>
                  <a:close/>
                  <a:moveTo>
                    <a:pt x="39" y="81"/>
                  </a:moveTo>
                  <a:cubicBezTo>
                    <a:pt x="38" y="81"/>
                    <a:pt x="37" y="81"/>
                    <a:pt x="36" y="81"/>
                  </a:cubicBezTo>
                  <a:cubicBezTo>
                    <a:pt x="36" y="82"/>
                    <a:pt x="36" y="83"/>
                    <a:pt x="36" y="84"/>
                  </a:cubicBezTo>
                  <a:cubicBezTo>
                    <a:pt x="37" y="84"/>
                    <a:pt x="38" y="84"/>
                    <a:pt x="39" y="84"/>
                  </a:cubicBezTo>
                  <a:cubicBezTo>
                    <a:pt x="39" y="83"/>
                    <a:pt x="39" y="82"/>
                    <a:pt x="39" y="81"/>
                  </a:cubicBezTo>
                  <a:close/>
                  <a:moveTo>
                    <a:pt x="43" y="81"/>
                  </a:moveTo>
                  <a:cubicBezTo>
                    <a:pt x="42" y="81"/>
                    <a:pt x="41" y="81"/>
                    <a:pt x="40" y="81"/>
                  </a:cubicBezTo>
                  <a:cubicBezTo>
                    <a:pt x="40" y="82"/>
                    <a:pt x="40" y="83"/>
                    <a:pt x="40" y="84"/>
                  </a:cubicBezTo>
                  <a:cubicBezTo>
                    <a:pt x="41" y="84"/>
                    <a:pt x="42" y="84"/>
                    <a:pt x="43" y="84"/>
                  </a:cubicBezTo>
                  <a:cubicBezTo>
                    <a:pt x="43" y="83"/>
                    <a:pt x="43" y="82"/>
                    <a:pt x="43" y="81"/>
                  </a:cubicBezTo>
                  <a:close/>
                  <a:moveTo>
                    <a:pt x="47" y="82"/>
                  </a:moveTo>
                  <a:cubicBezTo>
                    <a:pt x="46" y="81"/>
                    <a:pt x="45" y="81"/>
                    <a:pt x="44" y="81"/>
                  </a:cubicBezTo>
                  <a:cubicBezTo>
                    <a:pt x="44" y="82"/>
                    <a:pt x="44" y="83"/>
                    <a:pt x="44" y="84"/>
                  </a:cubicBezTo>
                  <a:cubicBezTo>
                    <a:pt x="45" y="84"/>
                    <a:pt x="46" y="84"/>
                    <a:pt x="47" y="84"/>
                  </a:cubicBezTo>
                  <a:cubicBezTo>
                    <a:pt x="47" y="83"/>
                    <a:pt x="47" y="83"/>
                    <a:pt x="47" y="82"/>
                  </a:cubicBezTo>
                  <a:close/>
                  <a:moveTo>
                    <a:pt x="27" y="76"/>
                  </a:moveTo>
                  <a:cubicBezTo>
                    <a:pt x="26" y="76"/>
                    <a:pt x="25" y="76"/>
                    <a:pt x="24" y="75"/>
                  </a:cubicBezTo>
                  <a:cubicBezTo>
                    <a:pt x="24" y="76"/>
                    <a:pt x="24" y="77"/>
                    <a:pt x="24" y="78"/>
                  </a:cubicBezTo>
                  <a:cubicBezTo>
                    <a:pt x="25" y="79"/>
                    <a:pt x="26" y="79"/>
                    <a:pt x="27" y="79"/>
                  </a:cubicBezTo>
                  <a:cubicBezTo>
                    <a:pt x="27" y="78"/>
                    <a:pt x="27" y="77"/>
                    <a:pt x="27" y="76"/>
                  </a:cubicBezTo>
                  <a:close/>
                  <a:moveTo>
                    <a:pt x="35" y="76"/>
                  </a:moveTo>
                  <a:cubicBezTo>
                    <a:pt x="34" y="76"/>
                    <a:pt x="33" y="76"/>
                    <a:pt x="32" y="76"/>
                  </a:cubicBezTo>
                  <a:cubicBezTo>
                    <a:pt x="32" y="77"/>
                    <a:pt x="32" y="78"/>
                    <a:pt x="32" y="79"/>
                  </a:cubicBezTo>
                  <a:cubicBezTo>
                    <a:pt x="33" y="79"/>
                    <a:pt x="34" y="79"/>
                    <a:pt x="35" y="79"/>
                  </a:cubicBezTo>
                  <a:cubicBezTo>
                    <a:pt x="35" y="78"/>
                    <a:pt x="35" y="77"/>
                    <a:pt x="35" y="76"/>
                  </a:cubicBezTo>
                  <a:close/>
                  <a:moveTo>
                    <a:pt x="39" y="77"/>
                  </a:moveTo>
                  <a:cubicBezTo>
                    <a:pt x="38" y="77"/>
                    <a:pt x="37" y="77"/>
                    <a:pt x="36" y="76"/>
                  </a:cubicBezTo>
                  <a:cubicBezTo>
                    <a:pt x="36" y="77"/>
                    <a:pt x="36" y="78"/>
                    <a:pt x="36" y="79"/>
                  </a:cubicBezTo>
                  <a:cubicBezTo>
                    <a:pt x="37" y="80"/>
                    <a:pt x="38" y="80"/>
                    <a:pt x="39" y="80"/>
                  </a:cubicBezTo>
                  <a:cubicBezTo>
                    <a:pt x="39" y="79"/>
                    <a:pt x="39" y="78"/>
                    <a:pt x="39" y="77"/>
                  </a:cubicBezTo>
                  <a:close/>
                  <a:moveTo>
                    <a:pt x="43" y="77"/>
                  </a:moveTo>
                  <a:cubicBezTo>
                    <a:pt x="42" y="77"/>
                    <a:pt x="41" y="77"/>
                    <a:pt x="40" y="77"/>
                  </a:cubicBezTo>
                  <a:cubicBezTo>
                    <a:pt x="40" y="78"/>
                    <a:pt x="40" y="79"/>
                    <a:pt x="40" y="80"/>
                  </a:cubicBezTo>
                  <a:cubicBezTo>
                    <a:pt x="41" y="80"/>
                    <a:pt x="42" y="80"/>
                    <a:pt x="43" y="80"/>
                  </a:cubicBezTo>
                  <a:cubicBezTo>
                    <a:pt x="43" y="79"/>
                    <a:pt x="43" y="78"/>
                    <a:pt x="43" y="77"/>
                  </a:cubicBezTo>
                  <a:close/>
                  <a:moveTo>
                    <a:pt x="47" y="77"/>
                  </a:moveTo>
                  <a:cubicBezTo>
                    <a:pt x="46" y="77"/>
                    <a:pt x="45" y="77"/>
                    <a:pt x="44" y="77"/>
                  </a:cubicBezTo>
                  <a:cubicBezTo>
                    <a:pt x="44" y="78"/>
                    <a:pt x="44" y="79"/>
                    <a:pt x="44" y="80"/>
                  </a:cubicBezTo>
                  <a:cubicBezTo>
                    <a:pt x="45" y="80"/>
                    <a:pt x="46" y="80"/>
                    <a:pt x="47" y="80"/>
                  </a:cubicBezTo>
                  <a:cubicBezTo>
                    <a:pt x="47" y="79"/>
                    <a:pt x="47" y="78"/>
                    <a:pt x="47" y="77"/>
                  </a:cubicBezTo>
                  <a:close/>
                  <a:moveTo>
                    <a:pt x="27" y="71"/>
                  </a:moveTo>
                  <a:cubicBezTo>
                    <a:pt x="26" y="71"/>
                    <a:pt x="25" y="71"/>
                    <a:pt x="24" y="71"/>
                  </a:cubicBezTo>
                  <a:cubicBezTo>
                    <a:pt x="24" y="72"/>
                    <a:pt x="24" y="73"/>
                    <a:pt x="24" y="74"/>
                  </a:cubicBezTo>
                  <a:cubicBezTo>
                    <a:pt x="25" y="74"/>
                    <a:pt x="26" y="74"/>
                    <a:pt x="27" y="74"/>
                  </a:cubicBezTo>
                  <a:cubicBezTo>
                    <a:pt x="27" y="73"/>
                    <a:pt x="27" y="72"/>
                    <a:pt x="27" y="71"/>
                  </a:cubicBezTo>
                  <a:close/>
                  <a:moveTo>
                    <a:pt x="35" y="72"/>
                  </a:moveTo>
                  <a:cubicBezTo>
                    <a:pt x="34" y="72"/>
                    <a:pt x="33" y="72"/>
                    <a:pt x="32" y="72"/>
                  </a:cubicBezTo>
                  <a:cubicBezTo>
                    <a:pt x="32" y="73"/>
                    <a:pt x="32" y="74"/>
                    <a:pt x="32" y="75"/>
                  </a:cubicBezTo>
                  <a:cubicBezTo>
                    <a:pt x="33" y="75"/>
                    <a:pt x="34" y="75"/>
                    <a:pt x="35" y="75"/>
                  </a:cubicBezTo>
                  <a:cubicBezTo>
                    <a:pt x="35" y="74"/>
                    <a:pt x="35" y="73"/>
                    <a:pt x="35" y="72"/>
                  </a:cubicBezTo>
                  <a:close/>
                  <a:moveTo>
                    <a:pt x="39" y="72"/>
                  </a:moveTo>
                  <a:cubicBezTo>
                    <a:pt x="38" y="72"/>
                    <a:pt x="37" y="72"/>
                    <a:pt x="36" y="72"/>
                  </a:cubicBezTo>
                  <a:cubicBezTo>
                    <a:pt x="36" y="73"/>
                    <a:pt x="36" y="74"/>
                    <a:pt x="36" y="75"/>
                  </a:cubicBezTo>
                  <a:cubicBezTo>
                    <a:pt x="37" y="75"/>
                    <a:pt x="38" y="75"/>
                    <a:pt x="39" y="75"/>
                  </a:cubicBezTo>
                  <a:cubicBezTo>
                    <a:pt x="39" y="74"/>
                    <a:pt x="39" y="73"/>
                    <a:pt x="39" y="72"/>
                  </a:cubicBezTo>
                  <a:close/>
                  <a:moveTo>
                    <a:pt x="43" y="73"/>
                  </a:moveTo>
                  <a:cubicBezTo>
                    <a:pt x="42" y="73"/>
                    <a:pt x="41" y="73"/>
                    <a:pt x="40" y="73"/>
                  </a:cubicBezTo>
                  <a:cubicBezTo>
                    <a:pt x="40" y="74"/>
                    <a:pt x="40" y="75"/>
                    <a:pt x="40" y="76"/>
                  </a:cubicBezTo>
                  <a:cubicBezTo>
                    <a:pt x="41" y="76"/>
                    <a:pt x="42" y="76"/>
                    <a:pt x="43" y="76"/>
                  </a:cubicBezTo>
                  <a:cubicBezTo>
                    <a:pt x="43" y="75"/>
                    <a:pt x="43" y="74"/>
                    <a:pt x="43" y="73"/>
                  </a:cubicBezTo>
                  <a:close/>
                  <a:moveTo>
                    <a:pt x="27" y="67"/>
                  </a:moveTo>
                  <a:cubicBezTo>
                    <a:pt x="26" y="67"/>
                    <a:pt x="25" y="67"/>
                    <a:pt x="24" y="67"/>
                  </a:cubicBezTo>
                  <a:cubicBezTo>
                    <a:pt x="24" y="68"/>
                    <a:pt x="24" y="69"/>
                    <a:pt x="24" y="70"/>
                  </a:cubicBezTo>
                  <a:cubicBezTo>
                    <a:pt x="25" y="70"/>
                    <a:pt x="26" y="70"/>
                    <a:pt x="27" y="70"/>
                  </a:cubicBezTo>
                  <a:cubicBezTo>
                    <a:pt x="27" y="69"/>
                    <a:pt x="27" y="68"/>
                    <a:pt x="27" y="67"/>
                  </a:cubicBezTo>
                  <a:close/>
                  <a:moveTo>
                    <a:pt x="39" y="68"/>
                  </a:moveTo>
                  <a:cubicBezTo>
                    <a:pt x="38" y="68"/>
                    <a:pt x="37" y="68"/>
                    <a:pt x="36" y="68"/>
                  </a:cubicBezTo>
                  <a:cubicBezTo>
                    <a:pt x="36" y="69"/>
                    <a:pt x="36" y="70"/>
                    <a:pt x="36" y="71"/>
                  </a:cubicBezTo>
                  <a:cubicBezTo>
                    <a:pt x="37" y="71"/>
                    <a:pt x="38" y="71"/>
                    <a:pt x="39" y="71"/>
                  </a:cubicBezTo>
                  <a:cubicBezTo>
                    <a:pt x="39" y="70"/>
                    <a:pt x="39" y="69"/>
                    <a:pt x="39" y="68"/>
                  </a:cubicBezTo>
                  <a:close/>
                  <a:moveTo>
                    <a:pt x="43" y="69"/>
                  </a:moveTo>
                  <a:cubicBezTo>
                    <a:pt x="42" y="69"/>
                    <a:pt x="41" y="69"/>
                    <a:pt x="40" y="68"/>
                  </a:cubicBezTo>
                  <a:cubicBezTo>
                    <a:pt x="40" y="69"/>
                    <a:pt x="40" y="70"/>
                    <a:pt x="40" y="71"/>
                  </a:cubicBezTo>
                  <a:cubicBezTo>
                    <a:pt x="41" y="71"/>
                    <a:pt x="42" y="72"/>
                    <a:pt x="43" y="72"/>
                  </a:cubicBezTo>
                  <a:cubicBezTo>
                    <a:pt x="43" y="71"/>
                    <a:pt x="43" y="70"/>
                    <a:pt x="43" y="69"/>
                  </a:cubicBezTo>
                  <a:close/>
                  <a:moveTo>
                    <a:pt x="39" y="64"/>
                  </a:moveTo>
                  <a:cubicBezTo>
                    <a:pt x="38" y="64"/>
                    <a:pt x="37" y="64"/>
                    <a:pt x="36" y="64"/>
                  </a:cubicBezTo>
                  <a:cubicBezTo>
                    <a:pt x="36" y="65"/>
                    <a:pt x="36" y="66"/>
                    <a:pt x="36" y="67"/>
                  </a:cubicBezTo>
                  <a:cubicBezTo>
                    <a:pt x="37" y="67"/>
                    <a:pt x="38" y="67"/>
                    <a:pt x="39" y="67"/>
                  </a:cubicBezTo>
                  <a:cubicBezTo>
                    <a:pt x="39" y="66"/>
                    <a:pt x="39" y="65"/>
                    <a:pt x="39" y="64"/>
                  </a:cubicBezTo>
                  <a:close/>
                  <a:moveTo>
                    <a:pt x="43" y="65"/>
                  </a:moveTo>
                  <a:cubicBezTo>
                    <a:pt x="42" y="64"/>
                    <a:pt x="41" y="64"/>
                    <a:pt x="40" y="64"/>
                  </a:cubicBezTo>
                  <a:cubicBezTo>
                    <a:pt x="40" y="65"/>
                    <a:pt x="40" y="66"/>
                    <a:pt x="40" y="67"/>
                  </a:cubicBezTo>
                  <a:cubicBezTo>
                    <a:pt x="41" y="67"/>
                    <a:pt x="42" y="67"/>
                    <a:pt x="43" y="67"/>
                  </a:cubicBezTo>
                  <a:cubicBezTo>
                    <a:pt x="43" y="66"/>
                    <a:pt x="43" y="65"/>
                    <a:pt x="43" y="65"/>
                  </a:cubicBezTo>
                  <a:close/>
                  <a:moveTo>
                    <a:pt x="47" y="65"/>
                  </a:moveTo>
                  <a:cubicBezTo>
                    <a:pt x="46" y="65"/>
                    <a:pt x="45" y="65"/>
                    <a:pt x="44" y="65"/>
                  </a:cubicBezTo>
                  <a:cubicBezTo>
                    <a:pt x="44" y="66"/>
                    <a:pt x="44" y="67"/>
                    <a:pt x="44" y="68"/>
                  </a:cubicBezTo>
                  <a:cubicBezTo>
                    <a:pt x="45" y="68"/>
                    <a:pt x="46" y="68"/>
                    <a:pt x="47" y="68"/>
                  </a:cubicBezTo>
                  <a:cubicBezTo>
                    <a:pt x="47" y="67"/>
                    <a:pt x="47" y="66"/>
                    <a:pt x="47" y="65"/>
                  </a:cubicBezTo>
                  <a:close/>
                  <a:moveTo>
                    <a:pt x="27" y="58"/>
                  </a:moveTo>
                  <a:cubicBezTo>
                    <a:pt x="26" y="58"/>
                    <a:pt x="25" y="58"/>
                    <a:pt x="24" y="58"/>
                  </a:cubicBezTo>
                  <a:cubicBezTo>
                    <a:pt x="24" y="59"/>
                    <a:pt x="24" y="60"/>
                    <a:pt x="24" y="61"/>
                  </a:cubicBezTo>
                  <a:cubicBezTo>
                    <a:pt x="25" y="61"/>
                    <a:pt x="26" y="61"/>
                    <a:pt x="27" y="61"/>
                  </a:cubicBezTo>
                  <a:cubicBezTo>
                    <a:pt x="27" y="60"/>
                    <a:pt x="27" y="59"/>
                    <a:pt x="27" y="58"/>
                  </a:cubicBezTo>
                  <a:close/>
                  <a:moveTo>
                    <a:pt x="35" y="59"/>
                  </a:moveTo>
                  <a:cubicBezTo>
                    <a:pt x="34" y="59"/>
                    <a:pt x="33" y="59"/>
                    <a:pt x="32" y="59"/>
                  </a:cubicBezTo>
                  <a:cubicBezTo>
                    <a:pt x="32" y="60"/>
                    <a:pt x="32" y="61"/>
                    <a:pt x="32" y="62"/>
                  </a:cubicBezTo>
                  <a:cubicBezTo>
                    <a:pt x="33" y="62"/>
                    <a:pt x="34" y="62"/>
                    <a:pt x="35" y="62"/>
                  </a:cubicBezTo>
                  <a:cubicBezTo>
                    <a:pt x="35" y="61"/>
                    <a:pt x="35" y="60"/>
                    <a:pt x="35" y="59"/>
                  </a:cubicBezTo>
                  <a:close/>
                  <a:moveTo>
                    <a:pt x="39" y="60"/>
                  </a:moveTo>
                  <a:cubicBezTo>
                    <a:pt x="38" y="60"/>
                    <a:pt x="37" y="60"/>
                    <a:pt x="36" y="60"/>
                  </a:cubicBezTo>
                  <a:cubicBezTo>
                    <a:pt x="36" y="61"/>
                    <a:pt x="36" y="61"/>
                    <a:pt x="36" y="62"/>
                  </a:cubicBezTo>
                  <a:cubicBezTo>
                    <a:pt x="37" y="63"/>
                    <a:pt x="38" y="63"/>
                    <a:pt x="39" y="63"/>
                  </a:cubicBezTo>
                  <a:cubicBezTo>
                    <a:pt x="39" y="62"/>
                    <a:pt x="39" y="61"/>
                    <a:pt x="39" y="60"/>
                  </a:cubicBezTo>
                  <a:close/>
                  <a:moveTo>
                    <a:pt x="47" y="61"/>
                  </a:moveTo>
                  <a:cubicBezTo>
                    <a:pt x="46" y="61"/>
                    <a:pt x="45" y="61"/>
                    <a:pt x="44" y="60"/>
                  </a:cubicBezTo>
                  <a:cubicBezTo>
                    <a:pt x="44" y="61"/>
                    <a:pt x="44" y="62"/>
                    <a:pt x="44" y="63"/>
                  </a:cubicBezTo>
                  <a:cubicBezTo>
                    <a:pt x="45" y="63"/>
                    <a:pt x="46" y="64"/>
                    <a:pt x="47" y="64"/>
                  </a:cubicBezTo>
                  <a:cubicBezTo>
                    <a:pt x="47" y="63"/>
                    <a:pt x="47" y="62"/>
                    <a:pt x="47" y="61"/>
                  </a:cubicBezTo>
                  <a:close/>
                  <a:moveTo>
                    <a:pt x="27" y="54"/>
                  </a:moveTo>
                  <a:cubicBezTo>
                    <a:pt x="26" y="54"/>
                    <a:pt x="25" y="54"/>
                    <a:pt x="24" y="54"/>
                  </a:cubicBezTo>
                  <a:cubicBezTo>
                    <a:pt x="24" y="55"/>
                    <a:pt x="24" y="56"/>
                    <a:pt x="24" y="57"/>
                  </a:cubicBezTo>
                  <a:cubicBezTo>
                    <a:pt x="25" y="57"/>
                    <a:pt x="26" y="57"/>
                    <a:pt x="27" y="57"/>
                  </a:cubicBezTo>
                  <a:cubicBezTo>
                    <a:pt x="27" y="56"/>
                    <a:pt x="27" y="55"/>
                    <a:pt x="27" y="54"/>
                  </a:cubicBezTo>
                  <a:close/>
                  <a:moveTo>
                    <a:pt x="39" y="56"/>
                  </a:moveTo>
                  <a:cubicBezTo>
                    <a:pt x="38" y="56"/>
                    <a:pt x="37" y="55"/>
                    <a:pt x="36" y="55"/>
                  </a:cubicBezTo>
                  <a:cubicBezTo>
                    <a:pt x="36" y="56"/>
                    <a:pt x="36" y="57"/>
                    <a:pt x="36" y="58"/>
                  </a:cubicBezTo>
                  <a:cubicBezTo>
                    <a:pt x="37" y="58"/>
                    <a:pt x="38" y="58"/>
                    <a:pt x="39" y="59"/>
                  </a:cubicBezTo>
                  <a:cubicBezTo>
                    <a:pt x="39" y="58"/>
                    <a:pt x="39" y="57"/>
                    <a:pt x="39" y="56"/>
                  </a:cubicBezTo>
                  <a:close/>
                  <a:moveTo>
                    <a:pt x="43" y="56"/>
                  </a:moveTo>
                  <a:cubicBezTo>
                    <a:pt x="42" y="56"/>
                    <a:pt x="41" y="56"/>
                    <a:pt x="40" y="56"/>
                  </a:cubicBezTo>
                  <a:cubicBezTo>
                    <a:pt x="40" y="57"/>
                    <a:pt x="40" y="58"/>
                    <a:pt x="40" y="59"/>
                  </a:cubicBezTo>
                  <a:cubicBezTo>
                    <a:pt x="41" y="59"/>
                    <a:pt x="42" y="59"/>
                    <a:pt x="43" y="59"/>
                  </a:cubicBezTo>
                  <a:cubicBezTo>
                    <a:pt x="43" y="58"/>
                    <a:pt x="43" y="57"/>
                    <a:pt x="43" y="56"/>
                  </a:cubicBezTo>
                  <a:close/>
                  <a:moveTo>
                    <a:pt x="27" y="50"/>
                  </a:moveTo>
                  <a:cubicBezTo>
                    <a:pt x="26" y="50"/>
                    <a:pt x="25" y="49"/>
                    <a:pt x="24" y="49"/>
                  </a:cubicBezTo>
                  <a:cubicBezTo>
                    <a:pt x="24" y="50"/>
                    <a:pt x="24" y="51"/>
                    <a:pt x="24" y="52"/>
                  </a:cubicBezTo>
                  <a:cubicBezTo>
                    <a:pt x="25" y="52"/>
                    <a:pt x="26" y="53"/>
                    <a:pt x="27" y="53"/>
                  </a:cubicBezTo>
                  <a:cubicBezTo>
                    <a:pt x="27" y="52"/>
                    <a:pt x="27" y="51"/>
                    <a:pt x="27" y="50"/>
                  </a:cubicBezTo>
                  <a:close/>
                  <a:moveTo>
                    <a:pt x="43" y="52"/>
                  </a:moveTo>
                  <a:cubicBezTo>
                    <a:pt x="42" y="52"/>
                    <a:pt x="41" y="52"/>
                    <a:pt x="40" y="52"/>
                  </a:cubicBezTo>
                  <a:cubicBezTo>
                    <a:pt x="40" y="53"/>
                    <a:pt x="40" y="54"/>
                    <a:pt x="40" y="55"/>
                  </a:cubicBezTo>
                  <a:cubicBezTo>
                    <a:pt x="41" y="55"/>
                    <a:pt x="42" y="55"/>
                    <a:pt x="43" y="55"/>
                  </a:cubicBezTo>
                  <a:cubicBezTo>
                    <a:pt x="43" y="54"/>
                    <a:pt x="43" y="53"/>
                    <a:pt x="43" y="52"/>
                  </a:cubicBezTo>
                  <a:close/>
                  <a:moveTo>
                    <a:pt x="47" y="52"/>
                  </a:moveTo>
                  <a:cubicBezTo>
                    <a:pt x="46" y="52"/>
                    <a:pt x="45" y="52"/>
                    <a:pt x="44" y="52"/>
                  </a:cubicBezTo>
                  <a:cubicBezTo>
                    <a:pt x="44" y="53"/>
                    <a:pt x="44" y="54"/>
                    <a:pt x="44" y="55"/>
                  </a:cubicBezTo>
                  <a:cubicBezTo>
                    <a:pt x="45" y="55"/>
                    <a:pt x="46" y="55"/>
                    <a:pt x="47" y="55"/>
                  </a:cubicBezTo>
                  <a:cubicBezTo>
                    <a:pt x="47" y="54"/>
                    <a:pt x="47" y="53"/>
                    <a:pt x="47" y="52"/>
                  </a:cubicBezTo>
                  <a:close/>
                  <a:moveTo>
                    <a:pt x="27" y="45"/>
                  </a:moveTo>
                  <a:cubicBezTo>
                    <a:pt x="26" y="45"/>
                    <a:pt x="25" y="45"/>
                    <a:pt x="24" y="45"/>
                  </a:cubicBezTo>
                  <a:cubicBezTo>
                    <a:pt x="24" y="46"/>
                    <a:pt x="24" y="47"/>
                    <a:pt x="24" y="48"/>
                  </a:cubicBezTo>
                  <a:cubicBezTo>
                    <a:pt x="25" y="48"/>
                    <a:pt x="26" y="48"/>
                    <a:pt x="27" y="48"/>
                  </a:cubicBezTo>
                  <a:cubicBezTo>
                    <a:pt x="27" y="47"/>
                    <a:pt x="27" y="46"/>
                    <a:pt x="27" y="45"/>
                  </a:cubicBezTo>
                  <a:close/>
                  <a:moveTo>
                    <a:pt x="43" y="48"/>
                  </a:moveTo>
                  <a:cubicBezTo>
                    <a:pt x="42" y="48"/>
                    <a:pt x="41" y="48"/>
                    <a:pt x="40" y="47"/>
                  </a:cubicBezTo>
                  <a:cubicBezTo>
                    <a:pt x="40" y="48"/>
                    <a:pt x="40" y="49"/>
                    <a:pt x="40" y="50"/>
                  </a:cubicBezTo>
                  <a:cubicBezTo>
                    <a:pt x="41" y="50"/>
                    <a:pt x="42" y="51"/>
                    <a:pt x="43" y="51"/>
                  </a:cubicBezTo>
                  <a:cubicBezTo>
                    <a:pt x="43" y="50"/>
                    <a:pt x="43" y="49"/>
                    <a:pt x="43" y="48"/>
                  </a:cubicBezTo>
                  <a:close/>
                  <a:moveTo>
                    <a:pt x="27" y="41"/>
                  </a:moveTo>
                  <a:cubicBezTo>
                    <a:pt x="26" y="41"/>
                    <a:pt x="25" y="41"/>
                    <a:pt x="24" y="41"/>
                  </a:cubicBezTo>
                  <a:cubicBezTo>
                    <a:pt x="24" y="42"/>
                    <a:pt x="24" y="43"/>
                    <a:pt x="24" y="44"/>
                  </a:cubicBezTo>
                  <a:cubicBezTo>
                    <a:pt x="25" y="44"/>
                    <a:pt x="26" y="44"/>
                    <a:pt x="27" y="44"/>
                  </a:cubicBezTo>
                  <a:cubicBezTo>
                    <a:pt x="27" y="43"/>
                    <a:pt x="27" y="42"/>
                    <a:pt x="27" y="41"/>
                  </a:cubicBezTo>
                  <a:close/>
                  <a:moveTo>
                    <a:pt x="43" y="44"/>
                  </a:moveTo>
                  <a:cubicBezTo>
                    <a:pt x="42" y="43"/>
                    <a:pt x="41" y="43"/>
                    <a:pt x="40" y="43"/>
                  </a:cubicBezTo>
                  <a:cubicBezTo>
                    <a:pt x="40" y="44"/>
                    <a:pt x="40" y="45"/>
                    <a:pt x="40" y="46"/>
                  </a:cubicBezTo>
                  <a:cubicBezTo>
                    <a:pt x="41" y="46"/>
                    <a:pt x="42" y="46"/>
                    <a:pt x="43" y="46"/>
                  </a:cubicBezTo>
                  <a:cubicBezTo>
                    <a:pt x="43" y="46"/>
                    <a:pt x="43" y="45"/>
                    <a:pt x="43" y="44"/>
                  </a:cubicBezTo>
                  <a:close/>
                  <a:moveTo>
                    <a:pt x="27" y="37"/>
                  </a:moveTo>
                  <a:cubicBezTo>
                    <a:pt x="26" y="37"/>
                    <a:pt x="25" y="36"/>
                    <a:pt x="24" y="36"/>
                  </a:cubicBezTo>
                  <a:cubicBezTo>
                    <a:pt x="24" y="37"/>
                    <a:pt x="24" y="38"/>
                    <a:pt x="24" y="39"/>
                  </a:cubicBezTo>
                  <a:cubicBezTo>
                    <a:pt x="25" y="39"/>
                    <a:pt x="26" y="40"/>
                    <a:pt x="27" y="40"/>
                  </a:cubicBezTo>
                  <a:cubicBezTo>
                    <a:pt x="27" y="39"/>
                    <a:pt x="27" y="38"/>
                    <a:pt x="27" y="37"/>
                  </a:cubicBezTo>
                  <a:close/>
                  <a:moveTo>
                    <a:pt x="43" y="39"/>
                  </a:moveTo>
                  <a:cubicBezTo>
                    <a:pt x="42" y="39"/>
                    <a:pt x="41" y="39"/>
                    <a:pt x="40" y="39"/>
                  </a:cubicBezTo>
                  <a:cubicBezTo>
                    <a:pt x="40" y="40"/>
                    <a:pt x="40" y="41"/>
                    <a:pt x="40" y="42"/>
                  </a:cubicBezTo>
                  <a:cubicBezTo>
                    <a:pt x="41" y="42"/>
                    <a:pt x="42" y="42"/>
                    <a:pt x="43" y="42"/>
                  </a:cubicBezTo>
                  <a:cubicBezTo>
                    <a:pt x="43" y="41"/>
                    <a:pt x="43" y="40"/>
                    <a:pt x="43" y="39"/>
                  </a:cubicBezTo>
                  <a:close/>
                  <a:moveTo>
                    <a:pt x="47" y="40"/>
                  </a:moveTo>
                  <a:cubicBezTo>
                    <a:pt x="46" y="40"/>
                    <a:pt x="45" y="40"/>
                    <a:pt x="44" y="40"/>
                  </a:cubicBezTo>
                  <a:cubicBezTo>
                    <a:pt x="44" y="41"/>
                    <a:pt x="44" y="42"/>
                    <a:pt x="44" y="43"/>
                  </a:cubicBezTo>
                  <a:cubicBezTo>
                    <a:pt x="45" y="43"/>
                    <a:pt x="46" y="43"/>
                    <a:pt x="47" y="43"/>
                  </a:cubicBezTo>
                  <a:cubicBezTo>
                    <a:pt x="47" y="42"/>
                    <a:pt x="47" y="41"/>
                    <a:pt x="47" y="40"/>
                  </a:cubicBezTo>
                  <a:close/>
                  <a:moveTo>
                    <a:pt x="27" y="32"/>
                  </a:moveTo>
                  <a:cubicBezTo>
                    <a:pt x="26" y="32"/>
                    <a:pt x="25" y="32"/>
                    <a:pt x="24" y="32"/>
                  </a:cubicBezTo>
                  <a:cubicBezTo>
                    <a:pt x="24" y="33"/>
                    <a:pt x="24" y="34"/>
                    <a:pt x="24" y="35"/>
                  </a:cubicBezTo>
                  <a:cubicBezTo>
                    <a:pt x="25" y="35"/>
                    <a:pt x="26" y="35"/>
                    <a:pt x="27" y="35"/>
                  </a:cubicBezTo>
                  <a:cubicBezTo>
                    <a:pt x="27" y="34"/>
                    <a:pt x="27" y="33"/>
                    <a:pt x="27" y="32"/>
                  </a:cubicBezTo>
                  <a:close/>
                  <a:moveTo>
                    <a:pt x="43" y="35"/>
                  </a:moveTo>
                  <a:cubicBezTo>
                    <a:pt x="42" y="35"/>
                    <a:pt x="41" y="35"/>
                    <a:pt x="40" y="35"/>
                  </a:cubicBezTo>
                  <a:cubicBezTo>
                    <a:pt x="40" y="36"/>
                    <a:pt x="40" y="37"/>
                    <a:pt x="40" y="38"/>
                  </a:cubicBezTo>
                  <a:cubicBezTo>
                    <a:pt x="41" y="38"/>
                    <a:pt x="42" y="38"/>
                    <a:pt x="43" y="38"/>
                  </a:cubicBezTo>
                  <a:cubicBezTo>
                    <a:pt x="43" y="37"/>
                    <a:pt x="43" y="36"/>
                    <a:pt x="43" y="35"/>
                  </a:cubicBezTo>
                  <a:close/>
                  <a:moveTo>
                    <a:pt x="47" y="36"/>
                  </a:moveTo>
                  <a:cubicBezTo>
                    <a:pt x="46" y="36"/>
                    <a:pt x="45" y="36"/>
                    <a:pt x="44" y="35"/>
                  </a:cubicBezTo>
                  <a:cubicBezTo>
                    <a:pt x="44" y="36"/>
                    <a:pt x="44" y="37"/>
                    <a:pt x="44" y="38"/>
                  </a:cubicBezTo>
                  <a:cubicBezTo>
                    <a:pt x="45" y="38"/>
                    <a:pt x="46" y="39"/>
                    <a:pt x="47" y="39"/>
                  </a:cubicBezTo>
                  <a:cubicBezTo>
                    <a:pt x="47" y="38"/>
                    <a:pt x="47" y="37"/>
                    <a:pt x="47" y="36"/>
                  </a:cubicBezTo>
                  <a:close/>
                  <a:moveTo>
                    <a:pt x="27" y="28"/>
                  </a:moveTo>
                  <a:cubicBezTo>
                    <a:pt x="26" y="28"/>
                    <a:pt x="25" y="28"/>
                    <a:pt x="24" y="28"/>
                  </a:cubicBezTo>
                  <a:cubicBezTo>
                    <a:pt x="24" y="29"/>
                    <a:pt x="24" y="30"/>
                    <a:pt x="24" y="31"/>
                  </a:cubicBezTo>
                  <a:cubicBezTo>
                    <a:pt x="25" y="31"/>
                    <a:pt x="26" y="31"/>
                    <a:pt x="27" y="31"/>
                  </a:cubicBezTo>
                  <a:cubicBezTo>
                    <a:pt x="27" y="30"/>
                    <a:pt x="27" y="29"/>
                    <a:pt x="27" y="28"/>
                  </a:cubicBezTo>
                  <a:close/>
                  <a:moveTo>
                    <a:pt x="43" y="31"/>
                  </a:moveTo>
                  <a:cubicBezTo>
                    <a:pt x="42" y="31"/>
                    <a:pt x="41" y="31"/>
                    <a:pt x="40" y="31"/>
                  </a:cubicBezTo>
                  <a:cubicBezTo>
                    <a:pt x="40" y="32"/>
                    <a:pt x="40" y="33"/>
                    <a:pt x="40" y="33"/>
                  </a:cubicBezTo>
                  <a:cubicBezTo>
                    <a:pt x="41" y="34"/>
                    <a:pt x="42" y="34"/>
                    <a:pt x="43" y="34"/>
                  </a:cubicBezTo>
                  <a:cubicBezTo>
                    <a:pt x="43" y="33"/>
                    <a:pt x="43" y="32"/>
                    <a:pt x="4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95" name="Rectangle 2601"/>
            <p:cNvSpPr>
              <a:spLocks noChangeArrowheads="1"/>
            </p:cNvSpPr>
            <p:nvPr/>
          </p:nvSpPr>
          <p:spPr bwMode="auto">
            <a:xfrm>
              <a:off x="-1919287" y="944562"/>
              <a:ext cx="333375" cy="211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96" name="Freeform 2602"/>
            <p:cNvSpPr>
              <a:spLocks noEditPoints="1"/>
            </p:cNvSpPr>
            <p:nvPr/>
          </p:nvSpPr>
          <p:spPr bwMode="auto">
            <a:xfrm>
              <a:off x="-650874" y="673100"/>
              <a:ext cx="128588" cy="482600"/>
            </a:xfrm>
            <a:custGeom>
              <a:avLst/>
              <a:gdLst>
                <a:gd name="T0" fmla="*/ 24 w 39"/>
                <a:gd name="T1" fmla="*/ 7 h 148"/>
                <a:gd name="T2" fmla="*/ 17 w 39"/>
                <a:gd name="T3" fmla="*/ 7 h 148"/>
                <a:gd name="T4" fmla="*/ 21 w 39"/>
                <a:gd name="T5" fmla="*/ 19 h 148"/>
                <a:gd name="T6" fmla="*/ 3 w 39"/>
                <a:gd name="T7" fmla="*/ 17 h 148"/>
                <a:gd name="T8" fmla="*/ 20 w 39"/>
                <a:gd name="T9" fmla="*/ 15 h 148"/>
                <a:gd name="T10" fmla="*/ 5 w 39"/>
                <a:gd name="T11" fmla="*/ 24 h 148"/>
                <a:gd name="T12" fmla="*/ 8 w 39"/>
                <a:gd name="T13" fmla="*/ 39 h 148"/>
                <a:gd name="T14" fmla="*/ 5 w 39"/>
                <a:gd name="T15" fmla="*/ 49 h 148"/>
                <a:gd name="T16" fmla="*/ 5 w 39"/>
                <a:gd name="T17" fmla="*/ 59 h 148"/>
                <a:gd name="T18" fmla="*/ 8 w 39"/>
                <a:gd name="T19" fmla="*/ 69 h 148"/>
                <a:gd name="T20" fmla="*/ 5 w 39"/>
                <a:gd name="T21" fmla="*/ 75 h 148"/>
                <a:gd name="T22" fmla="*/ 8 w 39"/>
                <a:gd name="T23" fmla="*/ 86 h 148"/>
                <a:gd name="T24" fmla="*/ 5 w 39"/>
                <a:gd name="T25" fmla="*/ 100 h 148"/>
                <a:gd name="T26" fmla="*/ 5 w 39"/>
                <a:gd name="T27" fmla="*/ 110 h 148"/>
                <a:gd name="T28" fmla="*/ 5 w 39"/>
                <a:gd name="T29" fmla="*/ 115 h 148"/>
                <a:gd name="T30" fmla="*/ 3 w 39"/>
                <a:gd name="T31" fmla="*/ 106 h 148"/>
                <a:gd name="T32" fmla="*/ 11 w 39"/>
                <a:gd name="T33" fmla="*/ 98 h 148"/>
                <a:gd name="T34" fmla="*/ 14 w 39"/>
                <a:gd name="T35" fmla="*/ 100 h 148"/>
                <a:gd name="T36" fmla="*/ 3 w 39"/>
                <a:gd name="T37" fmla="*/ 94 h 148"/>
                <a:gd name="T38" fmla="*/ 14 w 39"/>
                <a:gd name="T39" fmla="*/ 96 h 148"/>
                <a:gd name="T40" fmla="*/ 17 w 39"/>
                <a:gd name="T41" fmla="*/ 93 h 148"/>
                <a:gd name="T42" fmla="*/ 11 w 39"/>
                <a:gd name="T43" fmla="*/ 90 h 148"/>
                <a:gd name="T44" fmla="*/ 14 w 39"/>
                <a:gd name="T45" fmla="*/ 92 h 148"/>
                <a:gd name="T46" fmla="*/ 3 w 39"/>
                <a:gd name="T47" fmla="*/ 86 h 148"/>
                <a:gd name="T48" fmla="*/ 14 w 39"/>
                <a:gd name="T49" fmla="*/ 88 h 148"/>
                <a:gd name="T50" fmla="*/ 17 w 39"/>
                <a:gd name="T51" fmla="*/ 85 h 148"/>
                <a:gd name="T52" fmla="*/ 11 w 39"/>
                <a:gd name="T53" fmla="*/ 82 h 148"/>
                <a:gd name="T54" fmla="*/ 14 w 39"/>
                <a:gd name="T55" fmla="*/ 84 h 148"/>
                <a:gd name="T56" fmla="*/ 3 w 39"/>
                <a:gd name="T57" fmla="*/ 79 h 148"/>
                <a:gd name="T58" fmla="*/ 14 w 39"/>
                <a:gd name="T59" fmla="*/ 80 h 148"/>
                <a:gd name="T60" fmla="*/ 17 w 39"/>
                <a:gd name="T61" fmla="*/ 77 h 148"/>
                <a:gd name="T62" fmla="*/ 11 w 39"/>
                <a:gd name="T63" fmla="*/ 74 h 148"/>
                <a:gd name="T64" fmla="*/ 14 w 39"/>
                <a:gd name="T65" fmla="*/ 76 h 148"/>
                <a:gd name="T66" fmla="*/ 3 w 39"/>
                <a:gd name="T67" fmla="*/ 71 h 148"/>
                <a:gd name="T68" fmla="*/ 5 w 39"/>
                <a:gd name="T69" fmla="*/ 69 h 148"/>
                <a:gd name="T70" fmla="*/ 11 w 39"/>
                <a:gd name="T71" fmla="*/ 66 h 148"/>
                <a:gd name="T72" fmla="*/ 14 w 39"/>
                <a:gd name="T73" fmla="*/ 62 h 148"/>
                <a:gd name="T74" fmla="*/ 8 w 39"/>
                <a:gd name="T75" fmla="*/ 61 h 148"/>
                <a:gd name="T76" fmla="*/ 8 w 39"/>
                <a:gd name="T77" fmla="*/ 55 h 148"/>
                <a:gd name="T78" fmla="*/ 23 w 39"/>
                <a:gd name="T79" fmla="*/ 55 h 148"/>
                <a:gd name="T80" fmla="*/ 11 w 39"/>
                <a:gd name="T81" fmla="*/ 50 h 148"/>
                <a:gd name="T82" fmla="*/ 23 w 39"/>
                <a:gd name="T83" fmla="*/ 49 h 148"/>
                <a:gd name="T84" fmla="*/ 11 w 39"/>
                <a:gd name="T85" fmla="*/ 48 h 148"/>
                <a:gd name="T86" fmla="*/ 21 w 39"/>
                <a:gd name="T87" fmla="*/ 45 h 148"/>
                <a:gd name="T88" fmla="*/ 11 w 39"/>
                <a:gd name="T89" fmla="*/ 45 h 148"/>
                <a:gd name="T90" fmla="*/ 14 w 39"/>
                <a:gd name="T91" fmla="*/ 42 h 148"/>
                <a:gd name="T92" fmla="*/ 5 w 39"/>
                <a:gd name="T93" fmla="*/ 40 h 148"/>
                <a:gd name="T94" fmla="*/ 11 w 39"/>
                <a:gd name="T95" fmla="*/ 41 h 148"/>
                <a:gd name="T96" fmla="*/ 21 w 39"/>
                <a:gd name="T97" fmla="*/ 37 h 148"/>
                <a:gd name="T98" fmla="*/ 11 w 39"/>
                <a:gd name="T99" fmla="*/ 37 h 148"/>
                <a:gd name="T100" fmla="*/ 14 w 39"/>
                <a:gd name="T101" fmla="*/ 34 h 148"/>
                <a:gd name="T102" fmla="*/ 11 w 39"/>
                <a:gd name="T103" fmla="*/ 31 h 148"/>
                <a:gd name="T104" fmla="*/ 14 w 39"/>
                <a:gd name="T105" fmla="*/ 32 h 148"/>
                <a:gd name="T106" fmla="*/ 3 w 39"/>
                <a:gd name="T107" fmla="*/ 29 h 148"/>
                <a:gd name="T108" fmla="*/ 17 w 39"/>
                <a:gd name="T109" fmla="*/ 28 h 148"/>
                <a:gd name="T110" fmla="*/ 21 w 39"/>
                <a:gd name="T111" fmla="*/ 25 h 148"/>
                <a:gd name="T112" fmla="*/ 17 w 39"/>
                <a:gd name="T113" fmla="*/ 22 h 148"/>
                <a:gd name="T114" fmla="*/ 21 w 39"/>
                <a:gd name="T115" fmla="*/ 23 h 148"/>
                <a:gd name="T116" fmla="*/ 14 w 39"/>
                <a:gd name="T117" fmla="*/ 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 h="148">
                  <a:moveTo>
                    <a:pt x="0" y="148"/>
                  </a:moveTo>
                  <a:cubicBezTo>
                    <a:pt x="39" y="148"/>
                    <a:pt x="39" y="148"/>
                    <a:pt x="39" y="148"/>
                  </a:cubicBezTo>
                  <a:cubicBezTo>
                    <a:pt x="39" y="15"/>
                    <a:pt x="39" y="15"/>
                    <a:pt x="39" y="15"/>
                  </a:cubicBezTo>
                  <a:cubicBezTo>
                    <a:pt x="31" y="9"/>
                    <a:pt x="31" y="9"/>
                    <a:pt x="31" y="9"/>
                  </a:cubicBezTo>
                  <a:cubicBezTo>
                    <a:pt x="31" y="0"/>
                    <a:pt x="31" y="0"/>
                    <a:pt x="31" y="0"/>
                  </a:cubicBezTo>
                  <a:cubicBezTo>
                    <a:pt x="29" y="0"/>
                    <a:pt x="29" y="0"/>
                    <a:pt x="29" y="0"/>
                  </a:cubicBezTo>
                  <a:cubicBezTo>
                    <a:pt x="29" y="3"/>
                    <a:pt x="29" y="3"/>
                    <a:pt x="29" y="3"/>
                  </a:cubicBezTo>
                  <a:cubicBezTo>
                    <a:pt x="28" y="3"/>
                    <a:pt x="28" y="3"/>
                    <a:pt x="28" y="3"/>
                  </a:cubicBezTo>
                  <a:cubicBezTo>
                    <a:pt x="28" y="7"/>
                    <a:pt x="28" y="7"/>
                    <a:pt x="28" y="7"/>
                  </a:cubicBezTo>
                  <a:cubicBezTo>
                    <a:pt x="27" y="7"/>
                    <a:pt x="27" y="7"/>
                    <a:pt x="27" y="7"/>
                  </a:cubicBezTo>
                  <a:cubicBezTo>
                    <a:pt x="24" y="8"/>
                    <a:pt x="24" y="8"/>
                    <a:pt x="24" y="8"/>
                  </a:cubicBezTo>
                  <a:cubicBezTo>
                    <a:pt x="24" y="7"/>
                    <a:pt x="24" y="7"/>
                    <a:pt x="24" y="7"/>
                  </a:cubicBezTo>
                  <a:cubicBezTo>
                    <a:pt x="24" y="1"/>
                    <a:pt x="24" y="1"/>
                    <a:pt x="24" y="1"/>
                  </a:cubicBezTo>
                  <a:cubicBezTo>
                    <a:pt x="23" y="1"/>
                    <a:pt x="23" y="1"/>
                    <a:pt x="23" y="1"/>
                  </a:cubicBezTo>
                  <a:cubicBezTo>
                    <a:pt x="23" y="7"/>
                    <a:pt x="23" y="7"/>
                    <a:pt x="23" y="7"/>
                  </a:cubicBezTo>
                  <a:cubicBezTo>
                    <a:pt x="22" y="7"/>
                    <a:pt x="22" y="7"/>
                    <a:pt x="22" y="7"/>
                  </a:cubicBezTo>
                  <a:cubicBezTo>
                    <a:pt x="22" y="2"/>
                    <a:pt x="22" y="2"/>
                    <a:pt x="22" y="2"/>
                  </a:cubicBezTo>
                  <a:cubicBezTo>
                    <a:pt x="21" y="2"/>
                    <a:pt x="21" y="2"/>
                    <a:pt x="21" y="2"/>
                  </a:cubicBezTo>
                  <a:cubicBezTo>
                    <a:pt x="21" y="7"/>
                    <a:pt x="21" y="7"/>
                    <a:pt x="21" y="7"/>
                  </a:cubicBezTo>
                  <a:cubicBezTo>
                    <a:pt x="20" y="7"/>
                    <a:pt x="20" y="7"/>
                    <a:pt x="20" y="7"/>
                  </a:cubicBezTo>
                  <a:cubicBezTo>
                    <a:pt x="20" y="2"/>
                    <a:pt x="20" y="2"/>
                    <a:pt x="20" y="2"/>
                  </a:cubicBezTo>
                  <a:cubicBezTo>
                    <a:pt x="18" y="2"/>
                    <a:pt x="18" y="2"/>
                    <a:pt x="18" y="2"/>
                  </a:cubicBezTo>
                  <a:cubicBezTo>
                    <a:pt x="18" y="7"/>
                    <a:pt x="18" y="7"/>
                    <a:pt x="18" y="7"/>
                  </a:cubicBezTo>
                  <a:cubicBezTo>
                    <a:pt x="17" y="7"/>
                    <a:pt x="17" y="7"/>
                    <a:pt x="17" y="7"/>
                  </a:cubicBezTo>
                  <a:cubicBezTo>
                    <a:pt x="17" y="10"/>
                    <a:pt x="17" y="10"/>
                    <a:pt x="17" y="10"/>
                  </a:cubicBezTo>
                  <a:cubicBezTo>
                    <a:pt x="0" y="15"/>
                    <a:pt x="0" y="15"/>
                    <a:pt x="0" y="15"/>
                  </a:cubicBezTo>
                  <a:cubicBezTo>
                    <a:pt x="0" y="148"/>
                    <a:pt x="0" y="148"/>
                    <a:pt x="0" y="148"/>
                  </a:cubicBezTo>
                  <a:close/>
                  <a:moveTo>
                    <a:pt x="17" y="17"/>
                  </a:moveTo>
                  <a:cubicBezTo>
                    <a:pt x="18" y="17"/>
                    <a:pt x="19" y="17"/>
                    <a:pt x="20" y="17"/>
                  </a:cubicBezTo>
                  <a:cubicBezTo>
                    <a:pt x="20" y="17"/>
                    <a:pt x="20" y="18"/>
                    <a:pt x="20" y="19"/>
                  </a:cubicBezTo>
                  <a:cubicBezTo>
                    <a:pt x="19" y="19"/>
                    <a:pt x="18" y="19"/>
                    <a:pt x="17" y="19"/>
                  </a:cubicBezTo>
                  <a:cubicBezTo>
                    <a:pt x="17" y="19"/>
                    <a:pt x="17" y="18"/>
                    <a:pt x="17" y="17"/>
                  </a:cubicBezTo>
                  <a:close/>
                  <a:moveTo>
                    <a:pt x="21" y="17"/>
                  </a:moveTo>
                  <a:cubicBezTo>
                    <a:pt x="21" y="16"/>
                    <a:pt x="22" y="16"/>
                    <a:pt x="23" y="16"/>
                  </a:cubicBezTo>
                  <a:cubicBezTo>
                    <a:pt x="23" y="17"/>
                    <a:pt x="23" y="17"/>
                    <a:pt x="23" y="18"/>
                  </a:cubicBezTo>
                  <a:cubicBezTo>
                    <a:pt x="22" y="18"/>
                    <a:pt x="21" y="19"/>
                    <a:pt x="21" y="19"/>
                  </a:cubicBezTo>
                  <a:cubicBezTo>
                    <a:pt x="21" y="18"/>
                    <a:pt x="21" y="17"/>
                    <a:pt x="21" y="17"/>
                  </a:cubicBezTo>
                  <a:close/>
                  <a:moveTo>
                    <a:pt x="5" y="20"/>
                  </a:moveTo>
                  <a:cubicBezTo>
                    <a:pt x="6" y="20"/>
                    <a:pt x="7" y="20"/>
                    <a:pt x="8" y="20"/>
                  </a:cubicBezTo>
                  <a:cubicBezTo>
                    <a:pt x="8" y="20"/>
                    <a:pt x="8" y="21"/>
                    <a:pt x="8" y="22"/>
                  </a:cubicBezTo>
                  <a:cubicBezTo>
                    <a:pt x="7" y="22"/>
                    <a:pt x="6" y="22"/>
                    <a:pt x="5" y="22"/>
                  </a:cubicBezTo>
                  <a:cubicBezTo>
                    <a:pt x="5" y="21"/>
                    <a:pt x="5" y="21"/>
                    <a:pt x="5" y="20"/>
                  </a:cubicBezTo>
                  <a:close/>
                  <a:moveTo>
                    <a:pt x="5" y="16"/>
                  </a:moveTo>
                  <a:cubicBezTo>
                    <a:pt x="6" y="16"/>
                    <a:pt x="7" y="16"/>
                    <a:pt x="8" y="16"/>
                  </a:cubicBezTo>
                  <a:cubicBezTo>
                    <a:pt x="8" y="16"/>
                    <a:pt x="8" y="17"/>
                    <a:pt x="8" y="18"/>
                  </a:cubicBezTo>
                  <a:cubicBezTo>
                    <a:pt x="7" y="18"/>
                    <a:pt x="6" y="18"/>
                    <a:pt x="5" y="18"/>
                  </a:cubicBezTo>
                  <a:cubicBezTo>
                    <a:pt x="5" y="18"/>
                    <a:pt x="5" y="17"/>
                    <a:pt x="5" y="16"/>
                  </a:cubicBezTo>
                  <a:close/>
                  <a:moveTo>
                    <a:pt x="3" y="17"/>
                  </a:moveTo>
                  <a:cubicBezTo>
                    <a:pt x="3" y="17"/>
                    <a:pt x="4" y="17"/>
                    <a:pt x="5" y="16"/>
                  </a:cubicBezTo>
                  <a:cubicBezTo>
                    <a:pt x="5" y="17"/>
                    <a:pt x="5" y="18"/>
                    <a:pt x="5" y="18"/>
                  </a:cubicBezTo>
                  <a:cubicBezTo>
                    <a:pt x="4" y="19"/>
                    <a:pt x="3" y="19"/>
                    <a:pt x="3" y="19"/>
                  </a:cubicBezTo>
                  <a:cubicBezTo>
                    <a:pt x="3" y="18"/>
                    <a:pt x="3" y="18"/>
                    <a:pt x="3" y="17"/>
                  </a:cubicBezTo>
                  <a:close/>
                  <a:moveTo>
                    <a:pt x="14" y="14"/>
                  </a:moveTo>
                  <a:cubicBezTo>
                    <a:pt x="15" y="14"/>
                    <a:pt x="16" y="14"/>
                    <a:pt x="17" y="13"/>
                  </a:cubicBezTo>
                  <a:cubicBezTo>
                    <a:pt x="17" y="14"/>
                    <a:pt x="17" y="15"/>
                    <a:pt x="17" y="16"/>
                  </a:cubicBezTo>
                  <a:cubicBezTo>
                    <a:pt x="16" y="16"/>
                    <a:pt x="15" y="16"/>
                    <a:pt x="14" y="16"/>
                  </a:cubicBezTo>
                  <a:cubicBezTo>
                    <a:pt x="14" y="15"/>
                    <a:pt x="14" y="15"/>
                    <a:pt x="14" y="14"/>
                  </a:cubicBezTo>
                  <a:close/>
                  <a:moveTo>
                    <a:pt x="17" y="13"/>
                  </a:moveTo>
                  <a:cubicBezTo>
                    <a:pt x="18" y="13"/>
                    <a:pt x="19" y="13"/>
                    <a:pt x="20" y="13"/>
                  </a:cubicBezTo>
                  <a:cubicBezTo>
                    <a:pt x="20" y="13"/>
                    <a:pt x="20" y="14"/>
                    <a:pt x="20" y="15"/>
                  </a:cubicBezTo>
                  <a:cubicBezTo>
                    <a:pt x="19" y="15"/>
                    <a:pt x="18" y="15"/>
                    <a:pt x="17" y="15"/>
                  </a:cubicBezTo>
                  <a:cubicBezTo>
                    <a:pt x="17" y="15"/>
                    <a:pt x="17" y="14"/>
                    <a:pt x="17" y="13"/>
                  </a:cubicBezTo>
                  <a:close/>
                  <a:moveTo>
                    <a:pt x="21" y="13"/>
                  </a:moveTo>
                  <a:cubicBezTo>
                    <a:pt x="21" y="12"/>
                    <a:pt x="22" y="12"/>
                    <a:pt x="23" y="12"/>
                  </a:cubicBezTo>
                  <a:cubicBezTo>
                    <a:pt x="23" y="13"/>
                    <a:pt x="23" y="13"/>
                    <a:pt x="23" y="14"/>
                  </a:cubicBezTo>
                  <a:cubicBezTo>
                    <a:pt x="22" y="14"/>
                    <a:pt x="21" y="14"/>
                    <a:pt x="21" y="15"/>
                  </a:cubicBezTo>
                  <a:cubicBezTo>
                    <a:pt x="21" y="14"/>
                    <a:pt x="21" y="13"/>
                    <a:pt x="21" y="13"/>
                  </a:cubicBezTo>
                  <a:close/>
                  <a:moveTo>
                    <a:pt x="5" y="24"/>
                  </a:moveTo>
                  <a:cubicBezTo>
                    <a:pt x="6" y="24"/>
                    <a:pt x="7" y="24"/>
                    <a:pt x="8" y="23"/>
                  </a:cubicBezTo>
                  <a:cubicBezTo>
                    <a:pt x="8" y="24"/>
                    <a:pt x="8" y="25"/>
                    <a:pt x="8" y="26"/>
                  </a:cubicBezTo>
                  <a:cubicBezTo>
                    <a:pt x="7" y="26"/>
                    <a:pt x="6" y="26"/>
                    <a:pt x="5" y="26"/>
                  </a:cubicBezTo>
                  <a:cubicBezTo>
                    <a:pt x="5" y="25"/>
                    <a:pt x="5" y="25"/>
                    <a:pt x="5" y="24"/>
                  </a:cubicBezTo>
                  <a:close/>
                  <a:moveTo>
                    <a:pt x="5" y="28"/>
                  </a:moveTo>
                  <a:cubicBezTo>
                    <a:pt x="6" y="28"/>
                    <a:pt x="7" y="28"/>
                    <a:pt x="8" y="27"/>
                  </a:cubicBezTo>
                  <a:cubicBezTo>
                    <a:pt x="8" y="28"/>
                    <a:pt x="8" y="29"/>
                    <a:pt x="8" y="29"/>
                  </a:cubicBezTo>
                  <a:cubicBezTo>
                    <a:pt x="7" y="30"/>
                    <a:pt x="6" y="30"/>
                    <a:pt x="5" y="30"/>
                  </a:cubicBezTo>
                  <a:cubicBezTo>
                    <a:pt x="5" y="29"/>
                    <a:pt x="5" y="29"/>
                    <a:pt x="5" y="28"/>
                  </a:cubicBezTo>
                  <a:close/>
                  <a:moveTo>
                    <a:pt x="5" y="36"/>
                  </a:moveTo>
                  <a:cubicBezTo>
                    <a:pt x="6" y="36"/>
                    <a:pt x="7" y="35"/>
                    <a:pt x="8" y="35"/>
                  </a:cubicBezTo>
                  <a:cubicBezTo>
                    <a:pt x="8" y="36"/>
                    <a:pt x="8" y="37"/>
                    <a:pt x="8" y="37"/>
                  </a:cubicBezTo>
                  <a:cubicBezTo>
                    <a:pt x="7" y="37"/>
                    <a:pt x="6" y="38"/>
                    <a:pt x="5" y="38"/>
                  </a:cubicBezTo>
                  <a:cubicBezTo>
                    <a:pt x="5" y="37"/>
                    <a:pt x="5" y="36"/>
                    <a:pt x="5" y="36"/>
                  </a:cubicBezTo>
                  <a:close/>
                  <a:moveTo>
                    <a:pt x="5" y="40"/>
                  </a:moveTo>
                  <a:cubicBezTo>
                    <a:pt x="6" y="39"/>
                    <a:pt x="7" y="39"/>
                    <a:pt x="8" y="39"/>
                  </a:cubicBezTo>
                  <a:cubicBezTo>
                    <a:pt x="8" y="40"/>
                    <a:pt x="8" y="40"/>
                    <a:pt x="8" y="41"/>
                  </a:cubicBezTo>
                  <a:cubicBezTo>
                    <a:pt x="7" y="41"/>
                    <a:pt x="6" y="41"/>
                    <a:pt x="5" y="42"/>
                  </a:cubicBezTo>
                  <a:cubicBezTo>
                    <a:pt x="5" y="41"/>
                    <a:pt x="5" y="40"/>
                    <a:pt x="5" y="40"/>
                  </a:cubicBezTo>
                  <a:close/>
                  <a:moveTo>
                    <a:pt x="5" y="43"/>
                  </a:moveTo>
                  <a:cubicBezTo>
                    <a:pt x="6" y="43"/>
                    <a:pt x="7" y="43"/>
                    <a:pt x="8" y="43"/>
                  </a:cubicBezTo>
                  <a:cubicBezTo>
                    <a:pt x="8" y="44"/>
                    <a:pt x="8" y="44"/>
                    <a:pt x="8" y="45"/>
                  </a:cubicBezTo>
                  <a:cubicBezTo>
                    <a:pt x="7" y="45"/>
                    <a:pt x="6" y="45"/>
                    <a:pt x="5" y="45"/>
                  </a:cubicBezTo>
                  <a:cubicBezTo>
                    <a:pt x="5" y="45"/>
                    <a:pt x="5" y="44"/>
                    <a:pt x="5" y="43"/>
                  </a:cubicBezTo>
                  <a:close/>
                  <a:moveTo>
                    <a:pt x="5" y="47"/>
                  </a:moveTo>
                  <a:cubicBezTo>
                    <a:pt x="6" y="47"/>
                    <a:pt x="7" y="47"/>
                    <a:pt x="8" y="47"/>
                  </a:cubicBezTo>
                  <a:cubicBezTo>
                    <a:pt x="8" y="48"/>
                    <a:pt x="8" y="48"/>
                    <a:pt x="8" y="49"/>
                  </a:cubicBezTo>
                  <a:cubicBezTo>
                    <a:pt x="7" y="49"/>
                    <a:pt x="6" y="49"/>
                    <a:pt x="5" y="49"/>
                  </a:cubicBezTo>
                  <a:cubicBezTo>
                    <a:pt x="5" y="49"/>
                    <a:pt x="5" y="48"/>
                    <a:pt x="5" y="47"/>
                  </a:cubicBezTo>
                  <a:close/>
                  <a:moveTo>
                    <a:pt x="5" y="51"/>
                  </a:moveTo>
                  <a:cubicBezTo>
                    <a:pt x="6" y="51"/>
                    <a:pt x="7" y="51"/>
                    <a:pt x="8" y="51"/>
                  </a:cubicBezTo>
                  <a:cubicBezTo>
                    <a:pt x="8" y="52"/>
                    <a:pt x="8" y="52"/>
                    <a:pt x="8" y="53"/>
                  </a:cubicBezTo>
                  <a:cubicBezTo>
                    <a:pt x="7" y="53"/>
                    <a:pt x="6" y="53"/>
                    <a:pt x="5" y="53"/>
                  </a:cubicBezTo>
                  <a:cubicBezTo>
                    <a:pt x="5" y="53"/>
                    <a:pt x="5" y="52"/>
                    <a:pt x="5" y="51"/>
                  </a:cubicBezTo>
                  <a:close/>
                  <a:moveTo>
                    <a:pt x="5" y="55"/>
                  </a:moveTo>
                  <a:cubicBezTo>
                    <a:pt x="6" y="55"/>
                    <a:pt x="7" y="55"/>
                    <a:pt x="8" y="55"/>
                  </a:cubicBezTo>
                  <a:cubicBezTo>
                    <a:pt x="8" y="55"/>
                    <a:pt x="8" y="56"/>
                    <a:pt x="8" y="57"/>
                  </a:cubicBezTo>
                  <a:cubicBezTo>
                    <a:pt x="7" y="57"/>
                    <a:pt x="6" y="57"/>
                    <a:pt x="5" y="57"/>
                  </a:cubicBezTo>
                  <a:cubicBezTo>
                    <a:pt x="5" y="56"/>
                    <a:pt x="5" y="56"/>
                    <a:pt x="5" y="55"/>
                  </a:cubicBezTo>
                  <a:close/>
                  <a:moveTo>
                    <a:pt x="5" y="59"/>
                  </a:moveTo>
                  <a:cubicBezTo>
                    <a:pt x="6" y="59"/>
                    <a:pt x="7" y="59"/>
                    <a:pt x="8" y="59"/>
                  </a:cubicBezTo>
                  <a:cubicBezTo>
                    <a:pt x="8" y="59"/>
                    <a:pt x="8" y="60"/>
                    <a:pt x="8" y="61"/>
                  </a:cubicBezTo>
                  <a:cubicBezTo>
                    <a:pt x="7" y="61"/>
                    <a:pt x="6" y="61"/>
                    <a:pt x="5" y="61"/>
                  </a:cubicBezTo>
                  <a:cubicBezTo>
                    <a:pt x="5" y="60"/>
                    <a:pt x="5" y="60"/>
                    <a:pt x="5" y="59"/>
                  </a:cubicBezTo>
                  <a:close/>
                  <a:moveTo>
                    <a:pt x="5" y="63"/>
                  </a:moveTo>
                  <a:cubicBezTo>
                    <a:pt x="6" y="63"/>
                    <a:pt x="7" y="63"/>
                    <a:pt x="8" y="63"/>
                  </a:cubicBezTo>
                  <a:cubicBezTo>
                    <a:pt x="8" y="63"/>
                    <a:pt x="8" y="64"/>
                    <a:pt x="8" y="65"/>
                  </a:cubicBezTo>
                  <a:cubicBezTo>
                    <a:pt x="7" y="65"/>
                    <a:pt x="6" y="65"/>
                    <a:pt x="5" y="65"/>
                  </a:cubicBezTo>
                  <a:cubicBezTo>
                    <a:pt x="5" y="64"/>
                    <a:pt x="5" y="64"/>
                    <a:pt x="5" y="63"/>
                  </a:cubicBezTo>
                  <a:close/>
                  <a:moveTo>
                    <a:pt x="5" y="67"/>
                  </a:moveTo>
                  <a:cubicBezTo>
                    <a:pt x="6" y="67"/>
                    <a:pt x="7" y="67"/>
                    <a:pt x="8" y="67"/>
                  </a:cubicBezTo>
                  <a:cubicBezTo>
                    <a:pt x="8" y="67"/>
                    <a:pt x="8" y="68"/>
                    <a:pt x="8" y="69"/>
                  </a:cubicBezTo>
                  <a:cubicBezTo>
                    <a:pt x="7" y="69"/>
                    <a:pt x="6" y="69"/>
                    <a:pt x="5" y="69"/>
                  </a:cubicBezTo>
                  <a:cubicBezTo>
                    <a:pt x="5" y="68"/>
                    <a:pt x="5" y="67"/>
                    <a:pt x="5" y="67"/>
                  </a:cubicBezTo>
                  <a:close/>
                  <a:moveTo>
                    <a:pt x="5" y="71"/>
                  </a:moveTo>
                  <a:cubicBezTo>
                    <a:pt x="6" y="71"/>
                    <a:pt x="7" y="71"/>
                    <a:pt x="8" y="70"/>
                  </a:cubicBezTo>
                  <a:cubicBezTo>
                    <a:pt x="8" y="71"/>
                    <a:pt x="8" y="72"/>
                    <a:pt x="8" y="72"/>
                  </a:cubicBezTo>
                  <a:cubicBezTo>
                    <a:pt x="7" y="73"/>
                    <a:pt x="6" y="73"/>
                    <a:pt x="5" y="73"/>
                  </a:cubicBezTo>
                  <a:cubicBezTo>
                    <a:pt x="5" y="72"/>
                    <a:pt x="5" y="71"/>
                    <a:pt x="5" y="71"/>
                  </a:cubicBezTo>
                  <a:close/>
                  <a:moveTo>
                    <a:pt x="5" y="75"/>
                  </a:moveTo>
                  <a:cubicBezTo>
                    <a:pt x="6" y="75"/>
                    <a:pt x="7" y="74"/>
                    <a:pt x="8" y="74"/>
                  </a:cubicBezTo>
                  <a:cubicBezTo>
                    <a:pt x="8" y="75"/>
                    <a:pt x="8" y="76"/>
                    <a:pt x="8" y="76"/>
                  </a:cubicBezTo>
                  <a:cubicBezTo>
                    <a:pt x="7" y="76"/>
                    <a:pt x="6" y="77"/>
                    <a:pt x="5" y="77"/>
                  </a:cubicBezTo>
                  <a:cubicBezTo>
                    <a:pt x="5" y="76"/>
                    <a:pt x="5" y="75"/>
                    <a:pt x="5" y="75"/>
                  </a:cubicBezTo>
                  <a:close/>
                  <a:moveTo>
                    <a:pt x="5" y="78"/>
                  </a:moveTo>
                  <a:cubicBezTo>
                    <a:pt x="6" y="78"/>
                    <a:pt x="7" y="78"/>
                    <a:pt x="8" y="78"/>
                  </a:cubicBezTo>
                  <a:cubicBezTo>
                    <a:pt x="8" y="79"/>
                    <a:pt x="8" y="80"/>
                    <a:pt x="8" y="80"/>
                  </a:cubicBezTo>
                  <a:cubicBezTo>
                    <a:pt x="7" y="80"/>
                    <a:pt x="6" y="80"/>
                    <a:pt x="5" y="80"/>
                  </a:cubicBezTo>
                  <a:cubicBezTo>
                    <a:pt x="5" y="80"/>
                    <a:pt x="5" y="79"/>
                    <a:pt x="5" y="78"/>
                  </a:cubicBezTo>
                  <a:close/>
                  <a:moveTo>
                    <a:pt x="5" y="82"/>
                  </a:moveTo>
                  <a:cubicBezTo>
                    <a:pt x="6" y="82"/>
                    <a:pt x="7" y="82"/>
                    <a:pt x="8" y="82"/>
                  </a:cubicBezTo>
                  <a:cubicBezTo>
                    <a:pt x="8" y="83"/>
                    <a:pt x="8" y="84"/>
                    <a:pt x="8" y="84"/>
                  </a:cubicBezTo>
                  <a:cubicBezTo>
                    <a:pt x="7" y="84"/>
                    <a:pt x="6" y="84"/>
                    <a:pt x="5" y="84"/>
                  </a:cubicBezTo>
                  <a:cubicBezTo>
                    <a:pt x="5" y="84"/>
                    <a:pt x="5" y="83"/>
                    <a:pt x="5" y="82"/>
                  </a:cubicBezTo>
                  <a:close/>
                  <a:moveTo>
                    <a:pt x="5" y="86"/>
                  </a:moveTo>
                  <a:cubicBezTo>
                    <a:pt x="6" y="86"/>
                    <a:pt x="7" y="86"/>
                    <a:pt x="8" y="86"/>
                  </a:cubicBezTo>
                  <a:cubicBezTo>
                    <a:pt x="8" y="87"/>
                    <a:pt x="8" y="87"/>
                    <a:pt x="8" y="88"/>
                  </a:cubicBezTo>
                  <a:cubicBezTo>
                    <a:pt x="7" y="88"/>
                    <a:pt x="6" y="88"/>
                    <a:pt x="5" y="88"/>
                  </a:cubicBezTo>
                  <a:cubicBezTo>
                    <a:pt x="5" y="88"/>
                    <a:pt x="5" y="87"/>
                    <a:pt x="5" y="86"/>
                  </a:cubicBezTo>
                  <a:close/>
                  <a:moveTo>
                    <a:pt x="5" y="90"/>
                  </a:moveTo>
                  <a:cubicBezTo>
                    <a:pt x="6" y="90"/>
                    <a:pt x="7" y="90"/>
                    <a:pt x="8" y="90"/>
                  </a:cubicBezTo>
                  <a:cubicBezTo>
                    <a:pt x="8" y="91"/>
                    <a:pt x="8" y="91"/>
                    <a:pt x="8" y="92"/>
                  </a:cubicBezTo>
                  <a:cubicBezTo>
                    <a:pt x="7" y="92"/>
                    <a:pt x="6" y="92"/>
                    <a:pt x="5" y="92"/>
                  </a:cubicBezTo>
                  <a:cubicBezTo>
                    <a:pt x="5" y="91"/>
                    <a:pt x="5" y="91"/>
                    <a:pt x="5" y="90"/>
                  </a:cubicBezTo>
                  <a:close/>
                  <a:moveTo>
                    <a:pt x="5" y="98"/>
                  </a:moveTo>
                  <a:cubicBezTo>
                    <a:pt x="6" y="98"/>
                    <a:pt x="7" y="98"/>
                    <a:pt x="8" y="98"/>
                  </a:cubicBezTo>
                  <a:cubicBezTo>
                    <a:pt x="8" y="98"/>
                    <a:pt x="8" y="99"/>
                    <a:pt x="8" y="100"/>
                  </a:cubicBezTo>
                  <a:cubicBezTo>
                    <a:pt x="7" y="100"/>
                    <a:pt x="6" y="100"/>
                    <a:pt x="5" y="100"/>
                  </a:cubicBezTo>
                  <a:cubicBezTo>
                    <a:pt x="5" y="99"/>
                    <a:pt x="5" y="99"/>
                    <a:pt x="5" y="98"/>
                  </a:cubicBezTo>
                  <a:close/>
                  <a:moveTo>
                    <a:pt x="5" y="102"/>
                  </a:moveTo>
                  <a:cubicBezTo>
                    <a:pt x="6" y="102"/>
                    <a:pt x="7" y="102"/>
                    <a:pt x="8" y="102"/>
                  </a:cubicBezTo>
                  <a:cubicBezTo>
                    <a:pt x="8" y="102"/>
                    <a:pt x="8" y="103"/>
                    <a:pt x="8" y="104"/>
                  </a:cubicBezTo>
                  <a:cubicBezTo>
                    <a:pt x="7" y="104"/>
                    <a:pt x="6" y="104"/>
                    <a:pt x="5" y="104"/>
                  </a:cubicBezTo>
                  <a:cubicBezTo>
                    <a:pt x="5" y="103"/>
                    <a:pt x="5" y="102"/>
                    <a:pt x="5" y="102"/>
                  </a:cubicBezTo>
                  <a:close/>
                  <a:moveTo>
                    <a:pt x="5" y="106"/>
                  </a:moveTo>
                  <a:cubicBezTo>
                    <a:pt x="6" y="106"/>
                    <a:pt x="7" y="106"/>
                    <a:pt x="8" y="106"/>
                  </a:cubicBezTo>
                  <a:cubicBezTo>
                    <a:pt x="8" y="106"/>
                    <a:pt x="8" y="107"/>
                    <a:pt x="8" y="108"/>
                  </a:cubicBezTo>
                  <a:cubicBezTo>
                    <a:pt x="7" y="108"/>
                    <a:pt x="6" y="108"/>
                    <a:pt x="5" y="108"/>
                  </a:cubicBezTo>
                  <a:cubicBezTo>
                    <a:pt x="5" y="107"/>
                    <a:pt x="5" y="106"/>
                    <a:pt x="5" y="106"/>
                  </a:cubicBezTo>
                  <a:close/>
                  <a:moveTo>
                    <a:pt x="5" y="110"/>
                  </a:moveTo>
                  <a:cubicBezTo>
                    <a:pt x="6" y="110"/>
                    <a:pt x="7" y="110"/>
                    <a:pt x="8" y="110"/>
                  </a:cubicBezTo>
                  <a:cubicBezTo>
                    <a:pt x="8" y="110"/>
                    <a:pt x="8" y="111"/>
                    <a:pt x="8" y="112"/>
                  </a:cubicBezTo>
                  <a:cubicBezTo>
                    <a:pt x="7" y="112"/>
                    <a:pt x="6" y="112"/>
                    <a:pt x="5" y="112"/>
                  </a:cubicBezTo>
                  <a:cubicBezTo>
                    <a:pt x="5" y="111"/>
                    <a:pt x="5" y="110"/>
                    <a:pt x="5" y="110"/>
                  </a:cubicBezTo>
                  <a:close/>
                  <a:moveTo>
                    <a:pt x="5" y="113"/>
                  </a:moveTo>
                  <a:cubicBezTo>
                    <a:pt x="6" y="113"/>
                    <a:pt x="7" y="113"/>
                    <a:pt x="8" y="113"/>
                  </a:cubicBezTo>
                  <a:cubicBezTo>
                    <a:pt x="8" y="114"/>
                    <a:pt x="8" y="115"/>
                    <a:pt x="8" y="115"/>
                  </a:cubicBezTo>
                  <a:cubicBezTo>
                    <a:pt x="7" y="115"/>
                    <a:pt x="6" y="115"/>
                    <a:pt x="5" y="115"/>
                  </a:cubicBezTo>
                  <a:cubicBezTo>
                    <a:pt x="5" y="115"/>
                    <a:pt x="5" y="114"/>
                    <a:pt x="5" y="113"/>
                  </a:cubicBezTo>
                  <a:close/>
                  <a:moveTo>
                    <a:pt x="3" y="113"/>
                  </a:moveTo>
                  <a:cubicBezTo>
                    <a:pt x="3" y="113"/>
                    <a:pt x="4" y="113"/>
                    <a:pt x="5" y="113"/>
                  </a:cubicBezTo>
                  <a:cubicBezTo>
                    <a:pt x="5" y="114"/>
                    <a:pt x="5" y="115"/>
                    <a:pt x="5" y="115"/>
                  </a:cubicBezTo>
                  <a:cubicBezTo>
                    <a:pt x="4" y="115"/>
                    <a:pt x="3" y="115"/>
                    <a:pt x="3" y="115"/>
                  </a:cubicBezTo>
                  <a:cubicBezTo>
                    <a:pt x="3" y="115"/>
                    <a:pt x="3" y="114"/>
                    <a:pt x="3" y="113"/>
                  </a:cubicBezTo>
                  <a:close/>
                  <a:moveTo>
                    <a:pt x="3" y="110"/>
                  </a:moveTo>
                  <a:cubicBezTo>
                    <a:pt x="3" y="110"/>
                    <a:pt x="4" y="110"/>
                    <a:pt x="5" y="110"/>
                  </a:cubicBezTo>
                  <a:cubicBezTo>
                    <a:pt x="5" y="110"/>
                    <a:pt x="5" y="111"/>
                    <a:pt x="5" y="112"/>
                  </a:cubicBezTo>
                  <a:cubicBezTo>
                    <a:pt x="4" y="112"/>
                    <a:pt x="3" y="112"/>
                    <a:pt x="3" y="112"/>
                  </a:cubicBezTo>
                  <a:cubicBezTo>
                    <a:pt x="3" y="111"/>
                    <a:pt x="3" y="110"/>
                    <a:pt x="3" y="110"/>
                  </a:cubicBezTo>
                  <a:close/>
                  <a:moveTo>
                    <a:pt x="3" y="106"/>
                  </a:moveTo>
                  <a:cubicBezTo>
                    <a:pt x="3" y="106"/>
                    <a:pt x="4" y="106"/>
                    <a:pt x="5" y="106"/>
                  </a:cubicBezTo>
                  <a:cubicBezTo>
                    <a:pt x="5" y="106"/>
                    <a:pt x="5" y="107"/>
                    <a:pt x="5" y="108"/>
                  </a:cubicBezTo>
                  <a:cubicBezTo>
                    <a:pt x="4" y="108"/>
                    <a:pt x="3" y="108"/>
                    <a:pt x="3" y="108"/>
                  </a:cubicBezTo>
                  <a:cubicBezTo>
                    <a:pt x="3" y="107"/>
                    <a:pt x="3" y="106"/>
                    <a:pt x="3" y="106"/>
                  </a:cubicBezTo>
                  <a:close/>
                  <a:moveTo>
                    <a:pt x="3" y="102"/>
                  </a:moveTo>
                  <a:cubicBezTo>
                    <a:pt x="3" y="102"/>
                    <a:pt x="4" y="102"/>
                    <a:pt x="5" y="102"/>
                  </a:cubicBezTo>
                  <a:cubicBezTo>
                    <a:pt x="5" y="102"/>
                    <a:pt x="5" y="103"/>
                    <a:pt x="5" y="104"/>
                  </a:cubicBezTo>
                  <a:cubicBezTo>
                    <a:pt x="4" y="104"/>
                    <a:pt x="3" y="104"/>
                    <a:pt x="3" y="104"/>
                  </a:cubicBezTo>
                  <a:cubicBezTo>
                    <a:pt x="3" y="103"/>
                    <a:pt x="3" y="103"/>
                    <a:pt x="3" y="102"/>
                  </a:cubicBezTo>
                  <a:close/>
                  <a:moveTo>
                    <a:pt x="3" y="98"/>
                  </a:moveTo>
                  <a:cubicBezTo>
                    <a:pt x="3" y="98"/>
                    <a:pt x="4" y="98"/>
                    <a:pt x="5" y="98"/>
                  </a:cubicBezTo>
                  <a:cubicBezTo>
                    <a:pt x="5" y="99"/>
                    <a:pt x="5" y="99"/>
                    <a:pt x="5" y="100"/>
                  </a:cubicBezTo>
                  <a:cubicBezTo>
                    <a:pt x="4" y="100"/>
                    <a:pt x="3" y="100"/>
                    <a:pt x="3" y="100"/>
                  </a:cubicBezTo>
                  <a:cubicBezTo>
                    <a:pt x="3" y="99"/>
                    <a:pt x="3" y="99"/>
                    <a:pt x="3" y="98"/>
                  </a:cubicBezTo>
                  <a:close/>
                  <a:moveTo>
                    <a:pt x="8" y="98"/>
                  </a:moveTo>
                  <a:cubicBezTo>
                    <a:pt x="9" y="98"/>
                    <a:pt x="10" y="98"/>
                    <a:pt x="11" y="98"/>
                  </a:cubicBezTo>
                  <a:cubicBezTo>
                    <a:pt x="11" y="98"/>
                    <a:pt x="11" y="99"/>
                    <a:pt x="11" y="100"/>
                  </a:cubicBezTo>
                  <a:cubicBezTo>
                    <a:pt x="10" y="100"/>
                    <a:pt x="9" y="100"/>
                    <a:pt x="8" y="100"/>
                  </a:cubicBezTo>
                  <a:cubicBezTo>
                    <a:pt x="8" y="99"/>
                    <a:pt x="8" y="98"/>
                    <a:pt x="8" y="98"/>
                  </a:cubicBezTo>
                  <a:close/>
                  <a:moveTo>
                    <a:pt x="11" y="98"/>
                  </a:moveTo>
                  <a:cubicBezTo>
                    <a:pt x="12" y="98"/>
                    <a:pt x="13" y="98"/>
                    <a:pt x="14" y="98"/>
                  </a:cubicBezTo>
                  <a:cubicBezTo>
                    <a:pt x="14" y="98"/>
                    <a:pt x="14" y="99"/>
                    <a:pt x="14" y="100"/>
                  </a:cubicBezTo>
                  <a:cubicBezTo>
                    <a:pt x="13" y="100"/>
                    <a:pt x="12" y="100"/>
                    <a:pt x="11" y="100"/>
                  </a:cubicBezTo>
                  <a:cubicBezTo>
                    <a:pt x="11" y="99"/>
                    <a:pt x="11" y="98"/>
                    <a:pt x="11" y="98"/>
                  </a:cubicBezTo>
                  <a:close/>
                  <a:moveTo>
                    <a:pt x="14" y="98"/>
                  </a:moveTo>
                  <a:cubicBezTo>
                    <a:pt x="15" y="97"/>
                    <a:pt x="16" y="97"/>
                    <a:pt x="17" y="97"/>
                  </a:cubicBezTo>
                  <a:cubicBezTo>
                    <a:pt x="17" y="98"/>
                    <a:pt x="17" y="99"/>
                    <a:pt x="17" y="99"/>
                  </a:cubicBezTo>
                  <a:cubicBezTo>
                    <a:pt x="16" y="100"/>
                    <a:pt x="15" y="100"/>
                    <a:pt x="14" y="100"/>
                  </a:cubicBezTo>
                  <a:cubicBezTo>
                    <a:pt x="14" y="99"/>
                    <a:pt x="14" y="98"/>
                    <a:pt x="14" y="98"/>
                  </a:cubicBezTo>
                  <a:close/>
                  <a:moveTo>
                    <a:pt x="17" y="97"/>
                  </a:moveTo>
                  <a:cubicBezTo>
                    <a:pt x="18" y="97"/>
                    <a:pt x="19" y="97"/>
                    <a:pt x="20" y="97"/>
                  </a:cubicBezTo>
                  <a:cubicBezTo>
                    <a:pt x="20" y="98"/>
                    <a:pt x="20" y="99"/>
                    <a:pt x="20" y="99"/>
                  </a:cubicBezTo>
                  <a:cubicBezTo>
                    <a:pt x="19" y="99"/>
                    <a:pt x="18" y="99"/>
                    <a:pt x="17" y="99"/>
                  </a:cubicBezTo>
                  <a:cubicBezTo>
                    <a:pt x="17" y="99"/>
                    <a:pt x="17" y="98"/>
                    <a:pt x="17" y="97"/>
                  </a:cubicBezTo>
                  <a:close/>
                  <a:moveTo>
                    <a:pt x="21" y="97"/>
                  </a:moveTo>
                  <a:cubicBezTo>
                    <a:pt x="21" y="97"/>
                    <a:pt x="22" y="97"/>
                    <a:pt x="23" y="97"/>
                  </a:cubicBezTo>
                  <a:cubicBezTo>
                    <a:pt x="23" y="98"/>
                    <a:pt x="23" y="99"/>
                    <a:pt x="23" y="99"/>
                  </a:cubicBezTo>
                  <a:cubicBezTo>
                    <a:pt x="22" y="99"/>
                    <a:pt x="21" y="99"/>
                    <a:pt x="21" y="99"/>
                  </a:cubicBezTo>
                  <a:cubicBezTo>
                    <a:pt x="21" y="99"/>
                    <a:pt x="21" y="98"/>
                    <a:pt x="21" y="97"/>
                  </a:cubicBezTo>
                  <a:close/>
                  <a:moveTo>
                    <a:pt x="3" y="94"/>
                  </a:moveTo>
                  <a:cubicBezTo>
                    <a:pt x="3" y="94"/>
                    <a:pt x="4" y="94"/>
                    <a:pt x="5" y="94"/>
                  </a:cubicBezTo>
                  <a:cubicBezTo>
                    <a:pt x="5" y="95"/>
                    <a:pt x="5" y="95"/>
                    <a:pt x="5" y="96"/>
                  </a:cubicBezTo>
                  <a:cubicBezTo>
                    <a:pt x="4" y="96"/>
                    <a:pt x="3" y="96"/>
                    <a:pt x="3" y="96"/>
                  </a:cubicBezTo>
                  <a:cubicBezTo>
                    <a:pt x="3" y="95"/>
                    <a:pt x="3" y="95"/>
                    <a:pt x="3" y="94"/>
                  </a:cubicBezTo>
                  <a:close/>
                  <a:moveTo>
                    <a:pt x="8" y="94"/>
                  </a:moveTo>
                  <a:cubicBezTo>
                    <a:pt x="9" y="94"/>
                    <a:pt x="10" y="94"/>
                    <a:pt x="11" y="94"/>
                  </a:cubicBezTo>
                  <a:cubicBezTo>
                    <a:pt x="11" y="94"/>
                    <a:pt x="11" y="95"/>
                    <a:pt x="11" y="96"/>
                  </a:cubicBezTo>
                  <a:cubicBezTo>
                    <a:pt x="10" y="96"/>
                    <a:pt x="9" y="96"/>
                    <a:pt x="8" y="96"/>
                  </a:cubicBezTo>
                  <a:cubicBezTo>
                    <a:pt x="8" y="95"/>
                    <a:pt x="8" y="95"/>
                    <a:pt x="8" y="94"/>
                  </a:cubicBezTo>
                  <a:close/>
                  <a:moveTo>
                    <a:pt x="11" y="94"/>
                  </a:moveTo>
                  <a:cubicBezTo>
                    <a:pt x="12" y="94"/>
                    <a:pt x="13" y="94"/>
                    <a:pt x="14" y="94"/>
                  </a:cubicBezTo>
                  <a:cubicBezTo>
                    <a:pt x="14" y="94"/>
                    <a:pt x="14" y="95"/>
                    <a:pt x="14" y="96"/>
                  </a:cubicBezTo>
                  <a:cubicBezTo>
                    <a:pt x="13" y="96"/>
                    <a:pt x="12" y="96"/>
                    <a:pt x="11" y="96"/>
                  </a:cubicBezTo>
                  <a:cubicBezTo>
                    <a:pt x="11" y="95"/>
                    <a:pt x="11" y="94"/>
                    <a:pt x="11" y="94"/>
                  </a:cubicBezTo>
                  <a:close/>
                  <a:moveTo>
                    <a:pt x="14" y="94"/>
                  </a:moveTo>
                  <a:cubicBezTo>
                    <a:pt x="15" y="94"/>
                    <a:pt x="16" y="93"/>
                    <a:pt x="17" y="93"/>
                  </a:cubicBezTo>
                  <a:cubicBezTo>
                    <a:pt x="17" y="94"/>
                    <a:pt x="17" y="95"/>
                    <a:pt x="17" y="95"/>
                  </a:cubicBezTo>
                  <a:cubicBezTo>
                    <a:pt x="16" y="96"/>
                    <a:pt x="15" y="96"/>
                    <a:pt x="14" y="96"/>
                  </a:cubicBezTo>
                  <a:cubicBezTo>
                    <a:pt x="14" y="95"/>
                    <a:pt x="14" y="94"/>
                    <a:pt x="14" y="94"/>
                  </a:cubicBezTo>
                  <a:close/>
                  <a:moveTo>
                    <a:pt x="17" y="93"/>
                  </a:moveTo>
                  <a:cubicBezTo>
                    <a:pt x="18" y="93"/>
                    <a:pt x="19" y="93"/>
                    <a:pt x="20" y="93"/>
                  </a:cubicBezTo>
                  <a:cubicBezTo>
                    <a:pt x="20" y="94"/>
                    <a:pt x="20" y="95"/>
                    <a:pt x="20" y="95"/>
                  </a:cubicBezTo>
                  <a:cubicBezTo>
                    <a:pt x="19" y="95"/>
                    <a:pt x="18" y="95"/>
                    <a:pt x="17" y="95"/>
                  </a:cubicBezTo>
                  <a:cubicBezTo>
                    <a:pt x="17" y="95"/>
                    <a:pt x="17" y="94"/>
                    <a:pt x="17" y="93"/>
                  </a:cubicBezTo>
                  <a:close/>
                  <a:moveTo>
                    <a:pt x="21" y="93"/>
                  </a:moveTo>
                  <a:cubicBezTo>
                    <a:pt x="21" y="93"/>
                    <a:pt x="22" y="93"/>
                    <a:pt x="23" y="93"/>
                  </a:cubicBezTo>
                  <a:cubicBezTo>
                    <a:pt x="23" y="94"/>
                    <a:pt x="23" y="94"/>
                    <a:pt x="23" y="95"/>
                  </a:cubicBezTo>
                  <a:cubicBezTo>
                    <a:pt x="22" y="95"/>
                    <a:pt x="21" y="95"/>
                    <a:pt x="21" y="95"/>
                  </a:cubicBezTo>
                  <a:cubicBezTo>
                    <a:pt x="21" y="95"/>
                    <a:pt x="21" y="94"/>
                    <a:pt x="21" y="93"/>
                  </a:cubicBezTo>
                  <a:close/>
                  <a:moveTo>
                    <a:pt x="3" y="90"/>
                  </a:moveTo>
                  <a:cubicBezTo>
                    <a:pt x="3" y="90"/>
                    <a:pt x="4" y="90"/>
                    <a:pt x="5" y="90"/>
                  </a:cubicBezTo>
                  <a:cubicBezTo>
                    <a:pt x="5" y="91"/>
                    <a:pt x="5" y="91"/>
                    <a:pt x="5" y="92"/>
                  </a:cubicBezTo>
                  <a:cubicBezTo>
                    <a:pt x="4" y="92"/>
                    <a:pt x="3" y="92"/>
                    <a:pt x="3" y="92"/>
                  </a:cubicBezTo>
                  <a:cubicBezTo>
                    <a:pt x="3" y="92"/>
                    <a:pt x="3" y="91"/>
                    <a:pt x="3" y="90"/>
                  </a:cubicBezTo>
                  <a:close/>
                  <a:moveTo>
                    <a:pt x="8" y="90"/>
                  </a:moveTo>
                  <a:cubicBezTo>
                    <a:pt x="9" y="90"/>
                    <a:pt x="10" y="90"/>
                    <a:pt x="11" y="90"/>
                  </a:cubicBezTo>
                  <a:cubicBezTo>
                    <a:pt x="11" y="90"/>
                    <a:pt x="11" y="91"/>
                    <a:pt x="11" y="92"/>
                  </a:cubicBezTo>
                  <a:cubicBezTo>
                    <a:pt x="10" y="92"/>
                    <a:pt x="9" y="92"/>
                    <a:pt x="8" y="92"/>
                  </a:cubicBezTo>
                  <a:cubicBezTo>
                    <a:pt x="8" y="91"/>
                    <a:pt x="8" y="91"/>
                    <a:pt x="8" y="90"/>
                  </a:cubicBezTo>
                  <a:close/>
                  <a:moveTo>
                    <a:pt x="11" y="90"/>
                  </a:moveTo>
                  <a:cubicBezTo>
                    <a:pt x="12" y="90"/>
                    <a:pt x="13" y="90"/>
                    <a:pt x="14" y="90"/>
                  </a:cubicBezTo>
                  <a:cubicBezTo>
                    <a:pt x="14" y="90"/>
                    <a:pt x="14" y="91"/>
                    <a:pt x="14" y="92"/>
                  </a:cubicBezTo>
                  <a:cubicBezTo>
                    <a:pt x="13" y="92"/>
                    <a:pt x="12" y="92"/>
                    <a:pt x="11" y="92"/>
                  </a:cubicBezTo>
                  <a:cubicBezTo>
                    <a:pt x="11" y="91"/>
                    <a:pt x="11" y="90"/>
                    <a:pt x="11" y="90"/>
                  </a:cubicBezTo>
                  <a:close/>
                  <a:moveTo>
                    <a:pt x="14" y="90"/>
                  </a:moveTo>
                  <a:cubicBezTo>
                    <a:pt x="15" y="90"/>
                    <a:pt x="16" y="89"/>
                    <a:pt x="17" y="89"/>
                  </a:cubicBezTo>
                  <a:cubicBezTo>
                    <a:pt x="17" y="90"/>
                    <a:pt x="17" y="91"/>
                    <a:pt x="17" y="91"/>
                  </a:cubicBezTo>
                  <a:cubicBezTo>
                    <a:pt x="16" y="92"/>
                    <a:pt x="15" y="92"/>
                    <a:pt x="14" y="92"/>
                  </a:cubicBezTo>
                  <a:cubicBezTo>
                    <a:pt x="14" y="91"/>
                    <a:pt x="14" y="90"/>
                    <a:pt x="14" y="90"/>
                  </a:cubicBezTo>
                  <a:close/>
                  <a:moveTo>
                    <a:pt x="17" y="89"/>
                  </a:moveTo>
                  <a:cubicBezTo>
                    <a:pt x="18" y="89"/>
                    <a:pt x="19" y="89"/>
                    <a:pt x="20" y="89"/>
                  </a:cubicBezTo>
                  <a:cubicBezTo>
                    <a:pt x="20" y="90"/>
                    <a:pt x="20" y="91"/>
                    <a:pt x="20" y="91"/>
                  </a:cubicBezTo>
                  <a:cubicBezTo>
                    <a:pt x="19" y="91"/>
                    <a:pt x="18" y="91"/>
                    <a:pt x="17" y="91"/>
                  </a:cubicBezTo>
                  <a:cubicBezTo>
                    <a:pt x="17" y="91"/>
                    <a:pt x="17" y="90"/>
                    <a:pt x="17" y="89"/>
                  </a:cubicBezTo>
                  <a:close/>
                  <a:moveTo>
                    <a:pt x="21" y="89"/>
                  </a:moveTo>
                  <a:cubicBezTo>
                    <a:pt x="21" y="89"/>
                    <a:pt x="22" y="89"/>
                    <a:pt x="23" y="89"/>
                  </a:cubicBezTo>
                  <a:cubicBezTo>
                    <a:pt x="23" y="90"/>
                    <a:pt x="23" y="90"/>
                    <a:pt x="23" y="91"/>
                  </a:cubicBezTo>
                  <a:cubicBezTo>
                    <a:pt x="22" y="91"/>
                    <a:pt x="21" y="91"/>
                    <a:pt x="21" y="91"/>
                  </a:cubicBezTo>
                  <a:cubicBezTo>
                    <a:pt x="21" y="91"/>
                    <a:pt x="21" y="90"/>
                    <a:pt x="21" y="89"/>
                  </a:cubicBezTo>
                  <a:close/>
                  <a:moveTo>
                    <a:pt x="3" y="86"/>
                  </a:moveTo>
                  <a:cubicBezTo>
                    <a:pt x="3" y="86"/>
                    <a:pt x="4" y="86"/>
                    <a:pt x="5" y="86"/>
                  </a:cubicBezTo>
                  <a:cubicBezTo>
                    <a:pt x="5" y="87"/>
                    <a:pt x="5" y="88"/>
                    <a:pt x="5" y="88"/>
                  </a:cubicBezTo>
                  <a:cubicBezTo>
                    <a:pt x="4" y="88"/>
                    <a:pt x="3" y="88"/>
                    <a:pt x="3" y="88"/>
                  </a:cubicBezTo>
                  <a:cubicBezTo>
                    <a:pt x="3" y="88"/>
                    <a:pt x="3" y="87"/>
                    <a:pt x="3" y="86"/>
                  </a:cubicBezTo>
                  <a:close/>
                  <a:moveTo>
                    <a:pt x="8" y="86"/>
                  </a:moveTo>
                  <a:cubicBezTo>
                    <a:pt x="9" y="86"/>
                    <a:pt x="10" y="86"/>
                    <a:pt x="11" y="86"/>
                  </a:cubicBezTo>
                  <a:cubicBezTo>
                    <a:pt x="11" y="87"/>
                    <a:pt x="11" y="87"/>
                    <a:pt x="11" y="88"/>
                  </a:cubicBezTo>
                  <a:cubicBezTo>
                    <a:pt x="10" y="88"/>
                    <a:pt x="9" y="88"/>
                    <a:pt x="8" y="88"/>
                  </a:cubicBezTo>
                  <a:cubicBezTo>
                    <a:pt x="8" y="87"/>
                    <a:pt x="8" y="87"/>
                    <a:pt x="8" y="86"/>
                  </a:cubicBezTo>
                  <a:close/>
                  <a:moveTo>
                    <a:pt x="11" y="86"/>
                  </a:moveTo>
                  <a:cubicBezTo>
                    <a:pt x="12" y="86"/>
                    <a:pt x="13" y="86"/>
                    <a:pt x="14" y="86"/>
                  </a:cubicBezTo>
                  <a:cubicBezTo>
                    <a:pt x="14" y="86"/>
                    <a:pt x="14" y="87"/>
                    <a:pt x="14" y="88"/>
                  </a:cubicBezTo>
                  <a:cubicBezTo>
                    <a:pt x="13" y="88"/>
                    <a:pt x="12" y="88"/>
                    <a:pt x="11" y="88"/>
                  </a:cubicBezTo>
                  <a:cubicBezTo>
                    <a:pt x="11" y="87"/>
                    <a:pt x="11" y="87"/>
                    <a:pt x="11" y="86"/>
                  </a:cubicBezTo>
                  <a:close/>
                  <a:moveTo>
                    <a:pt x="14" y="86"/>
                  </a:moveTo>
                  <a:cubicBezTo>
                    <a:pt x="15" y="86"/>
                    <a:pt x="16" y="85"/>
                    <a:pt x="17" y="85"/>
                  </a:cubicBezTo>
                  <a:cubicBezTo>
                    <a:pt x="17" y="86"/>
                    <a:pt x="17" y="87"/>
                    <a:pt x="17" y="87"/>
                  </a:cubicBezTo>
                  <a:cubicBezTo>
                    <a:pt x="16" y="88"/>
                    <a:pt x="15" y="88"/>
                    <a:pt x="14" y="88"/>
                  </a:cubicBezTo>
                  <a:cubicBezTo>
                    <a:pt x="14" y="87"/>
                    <a:pt x="14" y="86"/>
                    <a:pt x="14" y="86"/>
                  </a:cubicBezTo>
                  <a:close/>
                  <a:moveTo>
                    <a:pt x="17" y="85"/>
                  </a:moveTo>
                  <a:cubicBezTo>
                    <a:pt x="18" y="85"/>
                    <a:pt x="19" y="85"/>
                    <a:pt x="20" y="85"/>
                  </a:cubicBezTo>
                  <a:cubicBezTo>
                    <a:pt x="20" y="86"/>
                    <a:pt x="20" y="87"/>
                    <a:pt x="20" y="87"/>
                  </a:cubicBezTo>
                  <a:cubicBezTo>
                    <a:pt x="19" y="87"/>
                    <a:pt x="18" y="87"/>
                    <a:pt x="17" y="87"/>
                  </a:cubicBezTo>
                  <a:cubicBezTo>
                    <a:pt x="17" y="87"/>
                    <a:pt x="17" y="86"/>
                    <a:pt x="17" y="85"/>
                  </a:cubicBezTo>
                  <a:close/>
                  <a:moveTo>
                    <a:pt x="21" y="85"/>
                  </a:moveTo>
                  <a:cubicBezTo>
                    <a:pt x="21" y="85"/>
                    <a:pt x="22" y="85"/>
                    <a:pt x="23" y="85"/>
                  </a:cubicBezTo>
                  <a:cubicBezTo>
                    <a:pt x="23" y="86"/>
                    <a:pt x="23" y="86"/>
                    <a:pt x="23" y="87"/>
                  </a:cubicBezTo>
                  <a:cubicBezTo>
                    <a:pt x="22" y="87"/>
                    <a:pt x="21" y="87"/>
                    <a:pt x="21" y="87"/>
                  </a:cubicBezTo>
                  <a:cubicBezTo>
                    <a:pt x="21" y="87"/>
                    <a:pt x="21" y="86"/>
                    <a:pt x="21" y="85"/>
                  </a:cubicBezTo>
                  <a:close/>
                  <a:moveTo>
                    <a:pt x="3" y="83"/>
                  </a:moveTo>
                  <a:cubicBezTo>
                    <a:pt x="3" y="83"/>
                    <a:pt x="4" y="82"/>
                    <a:pt x="5" y="82"/>
                  </a:cubicBezTo>
                  <a:cubicBezTo>
                    <a:pt x="5" y="83"/>
                    <a:pt x="5" y="84"/>
                    <a:pt x="5" y="84"/>
                  </a:cubicBezTo>
                  <a:cubicBezTo>
                    <a:pt x="4" y="84"/>
                    <a:pt x="3" y="85"/>
                    <a:pt x="3" y="85"/>
                  </a:cubicBezTo>
                  <a:cubicBezTo>
                    <a:pt x="3" y="84"/>
                    <a:pt x="3" y="83"/>
                    <a:pt x="3" y="83"/>
                  </a:cubicBezTo>
                  <a:close/>
                  <a:moveTo>
                    <a:pt x="8" y="82"/>
                  </a:moveTo>
                  <a:cubicBezTo>
                    <a:pt x="9" y="82"/>
                    <a:pt x="10" y="82"/>
                    <a:pt x="11" y="82"/>
                  </a:cubicBezTo>
                  <a:cubicBezTo>
                    <a:pt x="11" y="83"/>
                    <a:pt x="11" y="83"/>
                    <a:pt x="11" y="84"/>
                  </a:cubicBezTo>
                  <a:cubicBezTo>
                    <a:pt x="10" y="84"/>
                    <a:pt x="9" y="84"/>
                    <a:pt x="8" y="84"/>
                  </a:cubicBezTo>
                  <a:cubicBezTo>
                    <a:pt x="8" y="83"/>
                    <a:pt x="8" y="83"/>
                    <a:pt x="8" y="82"/>
                  </a:cubicBezTo>
                  <a:close/>
                  <a:moveTo>
                    <a:pt x="11" y="82"/>
                  </a:moveTo>
                  <a:cubicBezTo>
                    <a:pt x="12" y="82"/>
                    <a:pt x="13" y="82"/>
                    <a:pt x="14" y="82"/>
                  </a:cubicBezTo>
                  <a:cubicBezTo>
                    <a:pt x="14" y="82"/>
                    <a:pt x="14" y="83"/>
                    <a:pt x="14" y="84"/>
                  </a:cubicBezTo>
                  <a:cubicBezTo>
                    <a:pt x="13" y="84"/>
                    <a:pt x="12" y="84"/>
                    <a:pt x="11" y="84"/>
                  </a:cubicBezTo>
                  <a:cubicBezTo>
                    <a:pt x="11" y="83"/>
                    <a:pt x="11" y="83"/>
                    <a:pt x="11" y="82"/>
                  </a:cubicBezTo>
                  <a:close/>
                  <a:moveTo>
                    <a:pt x="14" y="82"/>
                  </a:moveTo>
                  <a:cubicBezTo>
                    <a:pt x="15" y="82"/>
                    <a:pt x="16" y="82"/>
                    <a:pt x="17" y="81"/>
                  </a:cubicBezTo>
                  <a:cubicBezTo>
                    <a:pt x="17" y="82"/>
                    <a:pt x="17" y="83"/>
                    <a:pt x="17" y="84"/>
                  </a:cubicBezTo>
                  <a:cubicBezTo>
                    <a:pt x="16" y="84"/>
                    <a:pt x="15" y="84"/>
                    <a:pt x="14" y="84"/>
                  </a:cubicBezTo>
                  <a:cubicBezTo>
                    <a:pt x="14" y="83"/>
                    <a:pt x="14" y="82"/>
                    <a:pt x="14" y="82"/>
                  </a:cubicBezTo>
                  <a:close/>
                  <a:moveTo>
                    <a:pt x="17" y="81"/>
                  </a:moveTo>
                  <a:cubicBezTo>
                    <a:pt x="18" y="81"/>
                    <a:pt x="19" y="81"/>
                    <a:pt x="20" y="81"/>
                  </a:cubicBezTo>
                  <a:cubicBezTo>
                    <a:pt x="20" y="82"/>
                    <a:pt x="20" y="83"/>
                    <a:pt x="20" y="83"/>
                  </a:cubicBezTo>
                  <a:cubicBezTo>
                    <a:pt x="19" y="83"/>
                    <a:pt x="18" y="83"/>
                    <a:pt x="17" y="83"/>
                  </a:cubicBezTo>
                  <a:cubicBezTo>
                    <a:pt x="17" y="83"/>
                    <a:pt x="17" y="82"/>
                    <a:pt x="17" y="81"/>
                  </a:cubicBezTo>
                  <a:close/>
                  <a:moveTo>
                    <a:pt x="21" y="81"/>
                  </a:moveTo>
                  <a:cubicBezTo>
                    <a:pt x="21" y="81"/>
                    <a:pt x="22" y="81"/>
                    <a:pt x="23" y="81"/>
                  </a:cubicBezTo>
                  <a:cubicBezTo>
                    <a:pt x="23" y="82"/>
                    <a:pt x="23" y="82"/>
                    <a:pt x="23" y="83"/>
                  </a:cubicBezTo>
                  <a:cubicBezTo>
                    <a:pt x="22" y="83"/>
                    <a:pt x="21" y="83"/>
                    <a:pt x="21" y="83"/>
                  </a:cubicBezTo>
                  <a:cubicBezTo>
                    <a:pt x="21" y="83"/>
                    <a:pt x="21" y="82"/>
                    <a:pt x="21" y="81"/>
                  </a:cubicBezTo>
                  <a:close/>
                  <a:moveTo>
                    <a:pt x="3" y="79"/>
                  </a:moveTo>
                  <a:cubicBezTo>
                    <a:pt x="3" y="79"/>
                    <a:pt x="4" y="79"/>
                    <a:pt x="5" y="79"/>
                  </a:cubicBezTo>
                  <a:cubicBezTo>
                    <a:pt x="5" y="79"/>
                    <a:pt x="5" y="80"/>
                    <a:pt x="5" y="81"/>
                  </a:cubicBezTo>
                  <a:cubicBezTo>
                    <a:pt x="4" y="81"/>
                    <a:pt x="3" y="81"/>
                    <a:pt x="3" y="81"/>
                  </a:cubicBezTo>
                  <a:cubicBezTo>
                    <a:pt x="3" y="80"/>
                    <a:pt x="3" y="79"/>
                    <a:pt x="3" y="79"/>
                  </a:cubicBezTo>
                  <a:close/>
                  <a:moveTo>
                    <a:pt x="8" y="78"/>
                  </a:moveTo>
                  <a:cubicBezTo>
                    <a:pt x="9" y="78"/>
                    <a:pt x="10" y="78"/>
                    <a:pt x="11" y="78"/>
                  </a:cubicBezTo>
                  <a:cubicBezTo>
                    <a:pt x="11" y="79"/>
                    <a:pt x="11" y="79"/>
                    <a:pt x="11" y="80"/>
                  </a:cubicBezTo>
                  <a:cubicBezTo>
                    <a:pt x="10" y="80"/>
                    <a:pt x="9" y="80"/>
                    <a:pt x="8" y="80"/>
                  </a:cubicBezTo>
                  <a:cubicBezTo>
                    <a:pt x="8" y="80"/>
                    <a:pt x="8" y="79"/>
                    <a:pt x="8" y="78"/>
                  </a:cubicBezTo>
                  <a:close/>
                  <a:moveTo>
                    <a:pt x="11" y="78"/>
                  </a:moveTo>
                  <a:cubicBezTo>
                    <a:pt x="12" y="78"/>
                    <a:pt x="13" y="78"/>
                    <a:pt x="14" y="78"/>
                  </a:cubicBezTo>
                  <a:cubicBezTo>
                    <a:pt x="14" y="78"/>
                    <a:pt x="14" y="79"/>
                    <a:pt x="14" y="80"/>
                  </a:cubicBezTo>
                  <a:cubicBezTo>
                    <a:pt x="13" y="80"/>
                    <a:pt x="12" y="80"/>
                    <a:pt x="11" y="80"/>
                  </a:cubicBezTo>
                  <a:cubicBezTo>
                    <a:pt x="11" y="79"/>
                    <a:pt x="11" y="79"/>
                    <a:pt x="11" y="78"/>
                  </a:cubicBezTo>
                  <a:close/>
                  <a:moveTo>
                    <a:pt x="14" y="78"/>
                  </a:moveTo>
                  <a:cubicBezTo>
                    <a:pt x="15" y="78"/>
                    <a:pt x="16" y="78"/>
                    <a:pt x="17" y="77"/>
                  </a:cubicBezTo>
                  <a:cubicBezTo>
                    <a:pt x="17" y="78"/>
                    <a:pt x="17" y="79"/>
                    <a:pt x="17" y="80"/>
                  </a:cubicBezTo>
                  <a:cubicBezTo>
                    <a:pt x="16" y="80"/>
                    <a:pt x="15" y="80"/>
                    <a:pt x="14" y="80"/>
                  </a:cubicBezTo>
                  <a:cubicBezTo>
                    <a:pt x="14" y="79"/>
                    <a:pt x="14" y="78"/>
                    <a:pt x="14" y="78"/>
                  </a:cubicBezTo>
                  <a:close/>
                  <a:moveTo>
                    <a:pt x="17" y="77"/>
                  </a:moveTo>
                  <a:cubicBezTo>
                    <a:pt x="18" y="77"/>
                    <a:pt x="19" y="77"/>
                    <a:pt x="20" y="77"/>
                  </a:cubicBezTo>
                  <a:cubicBezTo>
                    <a:pt x="20" y="78"/>
                    <a:pt x="20" y="79"/>
                    <a:pt x="20" y="79"/>
                  </a:cubicBezTo>
                  <a:cubicBezTo>
                    <a:pt x="19" y="79"/>
                    <a:pt x="18" y="79"/>
                    <a:pt x="17" y="79"/>
                  </a:cubicBezTo>
                  <a:cubicBezTo>
                    <a:pt x="17" y="79"/>
                    <a:pt x="17" y="78"/>
                    <a:pt x="17" y="77"/>
                  </a:cubicBezTo>
                  <a:close/>
                  <a:moveTo>
                    <a:pt x="21" y="77"/>
                  </a:moveTo>
                  <a:cubicBezTo>
                    <a:pt x="21" y="77"/>
                    <a:pt x="22" y="77"/>
                    <a:pt x="23" y="77"/>
                  </a:cubicBezTo>
                  <a:cubicBezTo>
                    <a:pt x="23" y="78"/>
                    <a:pt x="23" y="78"/>
                    <a:pt x="23" y="79"/>
                  </a:cubicBezTo>
                  <a:cubicBezTo>
                    <a:pt x="22" y="79"/>
                    <a:pt x="21" y="79"/>
                    <a:pt x="21" y="79"/>
                  </a:cubicBezTo>
                  <a:cubicBezTo>
                    <a:pt x="21" y="79"/>
                    <a:pt x="21" y="78"/>
                    <a:pt x="21" y="77"/>
                  </a:cubicBezTo>
                  <a:close/>
                  <a:moveTo>
                    <a:pt x="3" y="75"/>
                  </a:moveTo>
                  <a:cubicBezTo>
                    <a:pt x="3" y="75"/>
                    <a:pt x="4" y="75"/>
                    <a:pt x="5" y="75"/>
                  </a:cubicBezTo>
                  <a:cubicBezTo>
                    <a:pt x="5" y="75"/>
                    <a:pt x="5" y="76"/>
                    <a:pt x="5" y="77"/>
                  </a:cubicBezTo>
                  <a:cubicBezTo>
                    <a:pt x="4" y="77"/>
                    <a:pt x="3" y="77"/>
                    <a:pt x="3" y="77"/>
                  </a:cubicBezTo>
                  <a:cubicBezTo>
                    <a:pt x="3" y="76"/>
                    <a:pt x="3" y="76"/>
                    <a:pt x="3" y="75"/>
                  </a:cubicBezTo>
                  <a:close/>
                  <a:moveTo>
                    <a:pt x="8" y="74"/>
                  </a:moveTo>
                  <a:cubicBezTo>
                    <a:pt x="9" y="74"/>
                    <a:pt x="10" y="74"/>
                    <a:pt x="11" y="74"/>
                  </a:cubicBezTo>
                  <a:cubicBezTo>
                    <a:pt x="11" y="75"/>
                    <a:pt x="11" y="75"/>
                    <a:pt x="11" y="76"/>
                  </a:cubicBezTo>
                  <a:cubicBezTo>
                    <a:pt x="10" y="76"/>
                    <a:pt x="9" y="76"/>
                    <a:pt x="8" y="76"/>
                  </a:cubicBezTo>
                  <a:cubicBezTo>
                    <a:pt x="8" y="76"/>
                    <a:pt x="8" y="75"/>
                    <a:pt x="8" y="74"/>
                  </a:cubicBezTo>
                  <a:close/>
                  <a:moveTo>
                    <a:pt x="11" y="74"/>
                  </a:moveTo>
                  <a:cubicBezTo>
                    <a:pt x="12" y="74"/>
                    <a:pt x="13" y="74"/>
                    <a:pt x="14" y="74"/>
                  </a:cubicBezTo>
                  <a:cubicBezTo>
                    <a:pt x="14" y="74"/>
                    <a:pt x="14" y="75"/>
                    <a:pt x="14" y="76"/>
                  </a:cubicBezTo>
                  <a:cubicBezTo>
                    <a:pt x="13" y="76"/>
                    <a:pt x="12" y="76"/>
                    <a:pt x="11" y="76"/>
                  </a:cubicBezTo>
                  <a:cubicBezTo>
                    <a:pt x="11" y="75"/>
                    <a:pt x="11" y="75"/>
                    <a:pt x="11" y="74"/>
                  </a:cubicBezTo>
                  <a:close/>
                  <a:moveTo>
                    <a:pt x="14" y="74"/>
                  </a:moveTo>
                  <a:cubicBezTo>
                    <a:pt x="15" y="74"/>
                    <a:pt x="16" y="74"/>
                    <a:pt x="17" y="73"/>
                  </a:cubicBezTo>
                  <a:cubicBezTo>
                    <a:pt x="17" y="74"/>
                    <a:pt x="17" y="75"/>
                    <a:pt x="17" y="76"/>
                  </a:cubicBezTo>
                  <a:cubicBezTo>
                    <a:pt x="16" y="76"/>
                    <a:pt x="15" y="76"/>
                    <a:pt x="14" y="76"/>
                  </a:cubicBezTo>
                  <a:cubicBezTo>
                    <a:pt x="14" y="75"/>
                    <a:pt x="14" y="74"/>
                    <a:pt x="14" y="74"/>
                  </a:cubicBezTo>
                  <a:close/>
                  <a:moveTo>
                    <a:pt x="17" y="73"/>
                  </a:moveTo>
                  <a:cubicBezTo>
                    <a:pt x="18" y="73"/>
                    <a:pt x="19" y="73"/>
                    <a:pt x="20" y="73"/>
                  </a:cubicBezTo>
                  <a:cubicBezTo>
                    <a:pt x="20" y="74"/>
                    <a:pt x="20" y="75"/>
                    <a:pt x="20" y="75"/>
                  </a:cubicBezTo>
                  <a:cubicBezTo>
                    <a:pt x="19" y="75"/>
                    <a:pt x="18" y="75"/>
                    <a:pt x="17" y="75"/>
                  </a:cubicBezTo>
                  <a:cubicBezTo>
                    <a:pt x="17" y="75"/>
                    <a:pt x="17" y="74"/>
                    <a:pt x="17" y="73"/>
                  </a:cubicBezTo>
                  <a:close/>
                  <a:moveTo>
                    <a:pt x="21" y="73"/>
                  </a:moveTo>
                  <a:cubicBezTo>
                    <a:pt x="21" y="73"/>
                    <a:pt x="22" y="73"/>
                    <a:pt x="23" y="73"/>
                  </a:cubicBezTo>
                  <a:cubicBezTo>
                    <a:pt x="23" y="74"/>
                    <a:pt x="23" y="74"/>
                    <a:pt x="23" y="75"/>
                  </a:cubicBezTo>
                  <a:cubicBezTo>
                    <a:pt x="22" y="75"/>
                    <a:pt x="21" y="75"/>
                    <a:pt x="21" y="75"/>
                  </a:cubicBezTo>
                  <a:cubicBezTo>
                    <a:pt x="21" y="74"/>
                    <a:pt x="21" y="74"/>
                    <a:pt x="21" y="73"/>
                  </a:cubicBezTo>
                  <a:close/>
                  <a:moveTo>
                    <a:pt x="3" y="71"/>
                  </a:moveTo>
                  <a:cubicBezTo>
                    <a:pt x="3" y="71"/>
                    <a:pt x="4" y="71"/>
                    <a:pt x="5" y="71"/>
                  </a:cubicBezTo>
                  <a:cubicBezTo>
                    <a:pt x="5" y="71"/>
                    <a:pt x="5" y="72"/>
                    <a:pt x="5" y="73"/>
                  </a:cubicBezTo>
                  <a:cubicBezTo>
                    <a:pt x="4" y="73"/>
                    <a:pt x="3" y="73"/>
                    <a:pt x="3" y="73"/>
                  </a:cubicBezTo>
                  <a:cubicBezTo>
                    <a:pt x="3" y="72"/>
                    <a:pt x="3" y="72"/>
                    <a:pt x="3" y="71"/>
                  </a:cubicBezTo>
                  <a:close/>
                  <a:moveTo>
                    <a:pt x="11" y="70"/>
                  </a:moveTo>
                  <a:cubicBezTo>
                    <a:pt x="12" y="70"/>
                    <a:pt x="13" y="70"/>
                    <a:pt x="14" y="70"/>
                  </a:cubicBezTo>
                  <a:cubicBezTo>
                    <a:pt x="14" y="70"/>
                    <a:pt x="14" y="71"/>
                    <a:pt x="14" y="72"/>
                  </a:cubicBezTo>
                  <a:cubicBezTo>
                    <a:pt x="13" y="72"/>
                    <a:pt x="12" y="72"/>
                    <a:pt x="11" y="72"/>
                  </a:cubicBezTo>
                  <a:cubicBezTo>
                    <a:pt x="11" y="71"/>
                    <a:pt x="11" y="71"/>
                    <a:pt x="11" y="70"/>
                  </a:cubicBezTo>
                  <a:close/>
                  <a:moveTo>
                    <a:pt x="3" y="67"/>
                  </a:moveTo>
                  <a:cubicBezTo>
                    <a:pt x="3" y="67"/>
                    <a:pt x="4" y="67"/>
                    <a:pt x="5" y="67"/>
                  </a:cubicBezTo>
                  <a:cubicBezTo>
                    <a:pt x="5" y="68"/>
                    <a:pt x="5" y="68"/>
                    <a:pt x="5" y="69"/>
                  </a:cubicBezTo>
                  <a:cubicBezTo>
                    <a:pt x="4" y="69"/>
                    <a:pt x="3" y="69"/>
                    <a:pt x="3" y="69"/>
                  </a:cubicBezTo>
                  <a:cubicBezTo>
                    <a:pt x="3" y="68"/>
                    <a:pt x="3" y="68"/>
                    <a:pt x="3" y="67"/>
                  </a:cubicBezTo>
                  <a:close/>
                  <a:moveTo>
                    <a:pt x="8" y="66"/>
                  </a:moveTo>
                  <a:cubicBezTo>
                    <a:pt x="9" y="66"/>
                    <a:pt x="10" y="66"/>
                    <a:pt x="11" y="66"/>
                  </a:cubicBezTo>
                  <a:cubicBezTo>
                    <a:pt x="11" y="67"/>
                    <a:pt x="11" y="68"/>
                    <a:pt x="11" y="68"/>
                  </a:cubicBezTo>
                  <a:cubicBezTo>
                    <a:pt x="10" y="68"/>
                    <a:pt x="9" y="68"/>
                    <a:pt x="8" y="68"/>
                  </a:cubicBezTo>
                  <a:cubicBezTo>
                    <a:pt x="8" y="68"/>
                    <a:pt x="8" y="67"/>
                    <a:pt x="8" y="66"/>
                  </a:cubicBezTo>
                  <a:close/>
                  <a:moveTo>
                    <a:pt x="11" y="66"/>
                  </a:moveTo>
                  <a:cubicBezTo>
                    <a:pt x="12" y="66"/>
                    <a:pt x="13" y="66"/>
                    <a:pt x="14" y="66"/>
                  </a:cubicBezTo>
                  <a:cubicBezTo>
                    <a:pt x="14" y="66"/>
                    <a:pt x="14" y="67"/>
                    <a:pt x="14" y="68"/>
                  </a:cubicBezTo>
                  <a:cubicBezTo>
                    <a:pt x="13" y="68"/>
                    <a:pt x="12" y="68"/>
                    <a:pt x="11" y="68"/>
                  </a:cubicBezTo>
                  <a:cubicBezTo>
                    <a:pt x="11" y="67"/>
                    <a:pt x="11" y="67"/>
                    <a:pt x="11" y="66"/>
                  </a:cubicBezTo>
                  <a:close/>
                  <a:moveTo>
                    <a:pt x="3" y="63"/>
                  </a:moveTo>
                  <a:cubicBezTo>
                    <a:pt x="3" y="63"/>
                    <a:pt x="4" y="63"/>
                    <a:pt x="5" y="63"/>
                  </a:cubicBezTo>
                  <a:cubicBezTo>
                    <a:pt x="5" y="64"/>
                    <a:pt x="5" y="64"/>
                    <a:pt x="5" y="65"/>
                  </a:cubicBezTo>
                  <a:cubicBezTo>
                    <a:pt x="4" y="65"/>
                    <a:pt x="3" y="65"/>
                    <a:pt x="3" y="65"/>
                  </a:cubicBezTo>
                  <a:cubicBezTo>
                    <a:pt x="3" y="65"/>
                    <a:pt x="3" y="64"/>
                    <a:pt x="3" y="63"/>
                  </a:cubicBezTo>
                  <a:close/>
                  <a:moveTo>
                    <a:pt x="8" y="63"/>
                  </a:moveTo>
                  <a:cubicBezTo>
                    <a:pt x="9" y="62"/>
                    <a:pt x="10" y="62"/>
                    <a:pt x="11" y="62"/>
                  </a:cubicBezTo>
                  <a:cubicBezTo>
                    <a:pt x="11" y="63"/>
                    <a:pt x="11" y="64"/>
                    <a:pt x="11" y="64"/>
                  </a:cubicBezTo>
                  <a:cubicBezTo>
                    <a:pt x="10" y="64"/>
                    <a:pt x="9" y="64"/>
                    <a:pt x="8" y="65"/>
                  </a:cubicBezTo>
                  <a:cubicBezTo>
                    <a:pt x="8" y="64"/>
                    <a:pt x="8" y="63"/>
                    <a:pt x="8" y="63"/>
                  </a:cubicBezTo>
                  <a:close/>
                  <a:moveTo>
                    <a:pt x="11" y="62"/>
                  </a:moveTo>
                  <a:cubicBezTo>
                    <a:pt x="12" y="62"/>
                    <a:pt x="13" y="62"/>
                    <a:pt x="14" y="62"/>
                  </a:cubicBezTo>
                  <a:cubicBezTo>
                    <a:pt x="14" y="63"/>
                    <a:pt x="14" y="63"/>
                    <a:pt x="14" y="64"/>
                  </a:cubicBezTo>
                  <a:cubicBezTo>
                    <a:pt x="13" y="64"/>
                    <a:pt x="12" y="64"/>
                    <a:pt x="11" y="64"/>
                  </a:cubicBezTo>
                  <a:cubicBezTo>
                    <a:pt x="11" y="64"/>
                    <a:pt x="11" y="63"/>
                    <a:pt x="11" y="62"/>
                  </a:cubicBezTo>
                  <a:close/>
                  <a:moveTo>
                    <a:pt x="3" y="59"/>
                  </a:moveTo>
                  <a:cubicBezTo>
                    <a:pt x="3" y="59"/>
                    <a:pt x="4" y="59"/>
                    <a:pt x="5" y="59"/>
                  </a:cubicBezTo>
                  <a:cubicBezTo>
                    <a:pt x="5" y="60"/>
                    <a:pt x="5" y="60"/>
                    <a:pt x="5" y="61"/>
                  </a:cubicBezTo>
                  <a:cubicBezTo>
                    <a:pt x="4" y="61"/>
                    <a:pt x="3" y="61"/>
                    <a:pt x="3" y="61"/>
                  </a:cubicBezTo>
                  <a:cubicBezTo>
                    <a:pt x="3" y="61"/>
                    <a:pt x="3" y="60"/>
                    <a:pt x="3" y="59"/>
                  </a:cubicBezTo>
                  <a:close/>
                  <a:moveTo>
                    <a:pt x="8" y="59"/>
                  </a:moveTo>
                  <a:cubicBezTo>
                    <a:pt x="9" y="59"/>
                    <a:pt x="10" y="58"/>
                    <a:pt x="11" y="58"/>
                  </a:cubicBezTo>
                  <a:cubicBezTo>
                    <a:pt x="11" y="59"/>
                    <a:pt x="11" y="60"/>
                    <a:pt x="11" y="60"/>
                  </a:cubicBezTo>
                  <a:cubicBezTo>
                    <a:pt x="10" y="60"/>
                    <a:pt x="9" y="61"/>
                    <a:pt x="8" y="61"/>
                  </a:cubicBezTo>
                  <a:cubicBezTo>
                    <a:pt x="8" y="60"/>
                    <a:pt x="8" y="59"/>
                    <a:pt x="8" y="59"/>
                  </a:cubicBezTo>
                  <a:close/>
                  <a:moveTo>
                    <a:pt x="11" y="58"/>
                  </a:moveTo>
                  <a:cubicBezTo>
                    <a:pt x="12" y="58"/>
                    <a:pt x="13" y="58"/>
                    <a:pt x="14" y="58"/>
                  </a:cubicBezTo>
                  <a:cubicBezTo>
                    <a:pt x="14" y="59"/>
                    <a:pt x="14" y="59"/>
                    <a:pt x="14" y="60"/>
                  </a:cubicBezTo>
                  <a:cubicBezTo>
                    <a:pt x="13" y="60"/>
                    <a:pt x="12" y="60"/>
                    <a:pt x="11" y="60"/>
                  </a:cubicBezTo>
                  <a:cubicBezTo>
                    <a:pt x="11" y="60"/>
                    <a:pt x="11" y="59"/>
                    <a:pt x="11" y="58"/>
                  </a:cubicBezTo>
                  <a:close/>
                  <a:moveTo>
                    <a:pt x="3" y="56"/>
                  </a:moveTo>
                  <a:cubicBezTo>
                    <a:pt x="3" y="55"/>
                    <a:pt x="4" y="55"/>
                    <a:pt x="5" y="55"/>
                  </a:cubicBezTo>
                  <a:cubicBezTo>
                    <a:pt x="5" y="56"/>
                    <a:pt x="5" y="57"/>
                    <a:pt x="5" y="57"/>
                  </a:cubicBezTo>
                  <a:cubicBezTo>
                    <a:pt x="4" y="57"/>
                    <a:pt x="3" y="57"/>
                    <a:pt x="3" y="58"/>
                  </a:cubicBezTo>
                  <a:cubicBezTo>
                    <a:pt x="3" y="57"/>
                    <a:pt x="3" y="56"/>
                    <a:pt x="3" y="56"/>
                  </a:cubicBezTo>
                  <a:close/>
                  <a:moveTo>
                    <a:pt x="8" y="55"/>
                  </a:moveTo>
                  <a:cubicBezTo>
                    <a:pt x="9" y="55"/>
                    <a:pt x="10" y="54"/>
                    <a:pt x="11" y="54"/>
                  </a:cubicBezTo>
                  <a:cubicBezTo>
                    <a:pt x="11" y="55"/>
                    <a:pt x="11" y="56"/>
                    <a:pt x="11" y="56"/>
                  </a:cubicBezTo>
                  <a:cubicBezTo>
                    <a:pt x="10" y="56"/>
                    <a:pt x="9" y="57"/>
                    <a:pt x="8" y="57"/>
                  </a:cubicBezTo>
                  <a:cubicBezTo>
                    <a:pt x="8" y="56"/>
                    <a:pt x="8" y="55"/>
                    <a:pt x="8" y="55"/>
                  </a:cubicBezTo>
                  <a:close/>
                  <a:moveTo>
                    <a:pt x="11" y="54"/>
                  </a:moveTo>
                  <a:cubicBezTo>
                    <a:pt x="12" y="54"/>
                    <a:pt x="13" y="54"/>
                    <a:pt x="14" y="54"/>
                  </a:cubicBezTo>
                  <a:cubicBezTo>
                    <a:pt x="14" y="55"/>
                    <a:pt x="14" y="55"/>
                    <a:pt x="14" y="56"/>
                  </a:cubicBezTo>
                  <a:cubicBezTo>
                    <a:pt x="13" y="56"/>
                    <a:pt x="12" y="56"/>
                    <a:pt x="11" y="56"/>
                  </a:cubicBezTo>
                  <a:cubicBezTo>
                    <a:pt x="11" y="56"/>
                    <a:pt x="11" y="55"/>
                    <a:pt x="11" y="54"/>
                  </a:cubicBezTo>
                  <a:close/>
                  <a:moveTo>
                    <a:pt x="21" y="53"/>
                  </a:moveTo>
                  <a:cubicBezTo>
                    <a:pt x="21" y="53"/>
                    <a:pt x="22" y="53"/>
                    <a:pt x="23" y="53"/>
                  </a:cubicBezTo>
                  <a:cubicBezTo>
                    <a:pt x="23" y="53"/>
                    <a:pt x="23" y="54"/>
                    <a:pt x="23" y="55"/>
                  </a:cubicBezTo>
                  <a:cubicBezTo>
                    <a:pt x="22" y="55"/>
                    <a:pt x="21" y="55"/>
                    <a:pt x="21" y="55"/>
                  </a:cubicBezTo>
                  <a:cubicBezTo>
                    <a:pt x="21" y="54"/>
                    <a:pt x="21" y="54"/>
                    <a:pt x="21" y="53"/>
                  </a:cubicBezTo>
                  <a:close/>
                  <a:moveTo>
                    <a:pt x="8" y="51"/>
                  </a:moveTo>
                  <a:cubicBezTo>
                    <a:pt x="9" y="51"/>
                    <a:pt x="10" y="51"/>
                    <a:pt x="11" y="50"/>
                  </a:cubicBezTo>
                  <a:cubicBezTo>
                    <a:pt x="11" y="51"/>
                    <a:pt x="11" y="52"/>
                    <a:pt x="11" y="52"/>
                  </a:cubicBezTo>
                  <a:cubicBezTo>
                    <a:pt x="10" y="53"/>
                    <a:pt x="9" y="53"/>
                    <a:pt x="8" y="53"/>
                  </a:cubicBezTo>
                  <a:cubicBezTo>
                    <a:pt x="8" y="52"/>
                    <a:pt x="8" y="51"/>
                    <a:pt x="8" y="51"/>
                  </a:cubicBezTo>
                  <a:close/>
                  <a:moveTo>
                    <a:pt x="11" y="50"/>
                  </a:moveTo>
                  <a:cubicBezTo>
                    <a:pt x="12" y="50"/>
                    <a:pt x="13" y="50"/>
                    <a:pt x="14" y="50"/>
                  </a:cubicBezTo>
                  <a:cubicBezTo>
                    <a:pt x="14" y="51"/>
                    <a:pt x="14" y="51"/>
                    <a:pt x="14" y="52"/>
                  </a:cubicBezTo>
                  <a:cubicBezTo>
                    <a:pt x="13" y="52"/>
                    <a:pt x="12" y="52"/>
                    <a:pt x="11" y="52"/>
                  </a:cubicBezTo>
                  <a:cubicBezTo>
                    <a:pt x="11" y="52"/>
                    <a:pt x="11" y="51"/>
                    <a:pt x="11" y="50"/>
                  </a:cubicBezTo>
                  <a:close/>
                  <a:moveTo>
                    <a:pt x="14" y="50"/>
                  </a:moveTo>
                  <a:cubicBezTo>
                    <a:pt x="15" y="50"/>
                    <a:pt x="16" y="50"/>
                    <a:pt x="17" y="49"/>
                  </a:cubicBezTo>
                  <a:cubicBezTo>
                    <a:pt x="17" y="50"/>
                    <a:pt x="17" y="51"/>
                    <a:pt x="17" y="52"/>
                  </a:cubicBezTo>
                  <a:cubicBezTo>
                    <a:pt x="16" y="52"/>
                    <a:pt x="15" y="52"/>
                    <a:pt x="14" y="52"/>
                  </a:cubicBezTo>
                  <a:cubicBezTo>
                    <a:pt x="14" y="51"/>
                    <a:pt x="14" y="51"/>
                    <a:pt x="14" y="50"/>
                  </a:cubicBezTo>
                  <a:close/>
                  <a:moveTo>
                    <a:pt x="17" y="49"/>
                  </a:moveTo>
                  <a:cubicBezTo>
                    <a:pt x="18" y="49"/>
                    <a:pt x="19" y="49"/>
                    <a:pt x="20" y="49"/>
                  </a:cubicBezTo>
                  <a:cubicBezTo>
                    <a:pt x="20" y="50"/>
                    <a:pt x="20" y="50"/>
                    <a:pt x="20" y="51"/>
                  </a:cubicBezTo>
                  <a:cubicBezTo>
                    <a:pt x="19" y="51"/>
                    <a:pt x="18" y="51"/>
                    <a:pt x="17" y="51"/>
                  </a:cubicBezTo>
                  <a:cubicBezTo>
                    <a:pt x="17" y="51"/>
                    <a:pt x="17" y="50"/>
                    <a:pt x="17" y="49"/>
                  </a:cubicBezTo>
                  <a:close/>
                  <a:moveTo>
                    <a:pt x="21" y="49"/>
                  </a:moveTo>
                  <a:cubicBezTo>
                    <a:pt x="21" y="49"/>
                    <a:pt x="22" y="49"/>
                    <a:pt x="23" y="49"/>
                  </a:cubicBezTo>
                  <a:cubicBezTo>
                    <a:pt x="23" y="49"/>
                    <a:pt x="23" y="50"/>
                    <a:pt x="23" y="51"/>
                  </a:cubicBezTo>
                  <a:cubicBezTo>
                    <a:pt x="22" y="51"/>
                    <a:pt x="21" y="51"/>
                    <a:pt x="21" y="51"/>
                  </a:cubicBezTo>
                  <a:cubicBezTo>
                    <a:pt x="21" y="50"/>
                    <a:pt x="21" y="50"/>
                    <a:pt x="21" y="49"/>
                  </a:cubicBezTo>
                  <a:close/>
                  <a:moveTo>
                    <a:pt x="8" y="47"/>
                  </a:moveTo>
                  <a:cubicBezTo>
                    <a:pt x="9" y="47"/>
                    <a:pt x="10" y="47"/>
                    <a:pt x="11" y="46"/>
                  </a:cubicBezTo>
                  <a:cubicBezTo>
                    <a:pt x="11" y="47"/>
                    <a:pt x="11" y="48"/>
                    <a:pt x="11" y="49"/>
                  </a:cubicBezTo>
                  <a:cubicBezTo>
                    <a:pt x="10" y="49"/>
                    <a:pt x="9" y="49"/>
                    <a:pt x="8" y="49"/>
                  </a:cubicBezTo>
                  <a:cubicBezTo>
                    <a:pt x="8" y="48"/>
                    <a:pt x="8" y="48"/>
                    <a:pt x="8" y="47"/>
                  </a:cubicBezTo>
                  <a:close/>
                  <a:moveTo>
                    <a:pt x="11" y="46"/>
                  </a:moveTo>
                  <a:cubicBezTo>
                    <a:pt x="12" y="46"/>
                    <a:pt x="13" y="46"/>
                    <a:pt x="14" y="46"/>
                  </a:cubicBezTo>
                  <a:cubicBezTo>
                    <a:pt x="14" y="47"/>
                    <a:pt x="14" y="47"/>
                    <a:pt x="14" y="48"/>
                  </a:cubicBezTo>
                  <a:cubicBezTo>
                    <a:pt x="13" y="48"/>
                    <a:pt x="12" y="48"/>
                    <a:pt x="11" y="48"/>
                  </a:cubicBezTo>
                  <a:cubicBezTo>
                    <a:pt x="11" y="48"/>
                    <a:pt x="11" y="47"/>
                    <a:pt x="11" y="46"/>
                  </a:cubicBezTo>
                  <a:close/>
                  <a:moveTo>
                    <a:pt x="14" y="46"/>
                  </a:moveTo>
                  <a:cubicBezTo>
                    <a:pt x="15" y="46"/>
                    <a:pt x="16" y="46"/>
                    <a:pt x="17" y="45"/>
                  </a:cubicBezTo>
                  <a:cubicBezTo>
                    <a:pt x="17" y="46"/>
                    <a:pt x="17" y="47"/>
                    <a:pt x="17" y="48"/>
                  </a:cubicBezTo>
                  <a:cubicBezTo>
                    <a:pt x="16" y="48"/>
                    <a:pt x="15" y="48"/>
                    <a:pt x="14" y="48"/>
                  </a:cubicBezTo>
                  <a:cubicBezTo>
                    <a:pt x="14" y="47"/>
                    <a:pt x="14" y="47"/>
                    <a:pt x="14" y="46"/>
                  </a:cubicBezTo>
                  <a:close/>
                  <a:moveTo>
                    <a:pt x="17" y="45"/>
                  </a:moveTo>
                  <a:cubicBezTo>
                    <a:pt x="18" y="45"/>
                    <a:pt x="19" y="45"/>
                    <a:pt x="20" y="45"/>
                  </a:cubicBezTo>
                  <a:cubicBezTo>
                    <a:pt x="20" y="46"/>
                    <a:pt x="20" y="46"/>
                    <a:pt x="20" y="47"/>
                  </a:cubicBezTo>
                  <a:cubicBezTo>
                    <a:pt x="19" y="47"/>
                    <a:pt x="18" y="47"/>
                    <a:pt x="17" y="47"/>
                  </a:cubicBezTo>
                  <a:cubicBezTo>
                    <a:pt x="17" y="47"/>
                    <a:pt x="17" y="46"/>
                    <a:pt x="17" y="45"/>
                  </a:cubicBezTo>
                  <a:close/>
                  <a:moveTo>
                    <a:pt x="21" y="45"/>
                  </a:moveTo>
                  <a:cubicBezTo>
                    <a:pt x="21" y="45"/>
                    <a:pt x="22" y="45"/>
                    <a:pt x="23" y="44"/>
                  </a:cubicBezTo>
                  <a:cubicBezTo>
                    <a:pt x="23" y="45"/>
                    <a:pt x="23" y="46"/>
                    <a:pt x="23" y="47"/>
                  </a:cubicBezTo>
                  <a:cubicBezTo>
                    <a:pt x="22" y="47"/>
                    <a:pt x="21" y="47"/>
                    <a:pt x="21" y="47"/>
                  </a:cubicBezTo>
                  <a:cubicBezTo>
                    <a:pt x="21" y="46"/>
                    <a:pt x="21" y="46"/>
                    <a:pt x="21" y="45"/>
                  </a:cubicBezTo>
                  <a:close/>
                  <a:moveTo>
                    <a:pt x="3" y="44"/>
                  </a:moveTo>
                  <a:cubicBezTo>
                    <a:pt x="3" y="44"/>
                    <a:pt x="4" y="44"/>
                    <a:pt x="5" y="44"/>
                  </a:cubicBezTo>
                  <a:cubicBezTo>
                    <a:pt x="5" y="44"/>
                    <a:pt x="5" y="45"/>
                    <a:pt x="5" y="46"/>
                  </a:cubicBezTo>
                  <a:cubicBezTo>
                    <a:pt x="4" y="46"/>
                    <a:pt x="3" y="46"/>
                    <a:pt x="3" y="46"/>
                  </a:cubicBezTo>
                  <a:cubicBezTo>
                    <a:pt x="3" y="45"/>
                    <a:pt x="3" y="45"/>
                    <a:pt x="3" y="44"/>
                  </a:cubicBezTo>
                  <a:close/>
                  <a:moveTo>
                    <a:pt x="8" y="43"/>
                  </a:moveTo>
                  <a:cubicBezTo>
                    <a:pt x="9" y="43"/>
                    <a:pt x="10" y="43"/>
                    <a:pt x="11" y="43"/>
                  </a:cubicBezTo>
                  <a:cubicBezTo>
                    <a:pt x="11" y="43"/>
                    <a:pt x="11" y="44"/>
                    <a:pt x="11" y="45"/>
                  </a:cubicBezTo>
                  <a:cubicBezTo>
                    <a:pt x="10" y="45"/>
                    <a:pt x="9" y="45"/>
                    <a:pt x="8" y="45"/>
                  </a:cubicBezTo>
                  <a:cubicBezTo>
                    <a:pt x="8" y="44"/>
                    <a:pt x="8" y="44"/>
                    <a:pt x="8" y="43"/>
                  </a:cubicBezTo>
                  <a:close/>
                  <a:moveTo>
                    <a:pt x="11" y="42"/>
                  </a:moveTo>
                  <a:cubicBezTo>
                    <a:pt x="12" y="42"/>
                    <a:pt x="13" y="42"/>
                    <a:pt x="14" y="42"/>
                  </a:cubicBezTo>
                  <a:cubicBezTo>
                    <a:pt x="14" y="43"/>
                    <a:pt x="14" y="43"/>
                    <a:pt x="14" y="44"/>
                  </a:cubicBezTo>
                  <a:cubicBezTo>
                    <a:pt x="13" y="44"/>
                    <a:pt x="12" y="44"/>
                    <a:pt x="11" y="44"/>
                  </a:cubicBezTo>
                  <a:cubicBezTo>
                    <a:pt x="11" y="44"/>
                    <a:pt x="11" y="43"/>
                    <a:pt x="11" y="42"/>
                  </a:cubicBezTo>
                  <a:close/>
                  <a:moveTo>
                    <a:pt x="14" y="42"/>
                  </a:moveTo>
                  <a:cubicBezTo>
                    <a:pt x="15" y="42"/>
                    <a:pt x="16" y="42"/>
                    <a:pt x="17" y="41"/>
                  </a:cubicBezTo>
                  <a:cubicBezTo>
                    <a:pt x="17" y="42"/>
                    <a:pt x="17" y="43"/>
                    <a:pt x="17" y="44"/>
                  </a:cubicBezTo>
                  <a:cubicBezTo>
                    <a:pt x="16" y="44"/>
                    <a:pt x="15" y="44"/>
                    <a:pt x="14" y="44"/>
                  </a:cubicBezTo>
                  <a:cubicBezTo>
                    <a:pt x="14" y="43"/>
                    <a:pt x="14" y="43"/>
                    <a:pt x="14" y="42"/>
                  </a:cubicBezTo>
                  <a:close/>
                  <a:moveTo>
                    <a:pt x="17" y="41"/>
                  </a:moveTo>
                  <a:cubicBezTo>
                    <a:pt x="18" y="41"/>
                    <a:pt x="19" y="41"/>
                    <a:pt x="20" y="41"/>
                  </a:cubicBezTo>
                  <a:cubicBezTo>
                    <a:pt x="20" y="42"/>
                    <a:pt x="20" y="42"/>
                    <a:pt x="20" y="43"/>
                  </a:cubicBezTo>
                  <a:cubicBezTo>
                    <a:pt x="19" y="43"/>
                    <a:pt x="18" y="43"/>
                    <a:pt x="17" y="43"/>
                  </a:cubicBezTo>
                  <a:cubicBezTo>
                    <a:pt x="17" y="43"/>
                    <a:pt x="17" y="42"/>
                    <a:pt x="17" y="41"/>
                  </a:cubicBezTo>
                  <a:close/>
                  <a:moveTo>
                    <a:pt x="21" y="41"/>
                  </a:moveTo>
                  <a:cubicBezTo>
                    <a:pt x="21" y="41"/>
                    <a:pt x="22" y="41"/>
                    <a:pt x="23" y="40"/>
                  </a:cubicBezTo>
                  <a:cubicBezTo>
                    <a:pt x="23" y="41"/>
                    <a:pt x="23" y="42"/>
                    <a:pt x="23" y="42"/>
                  </a:cubicBezTo>
                  <a:cubicBezTo>
                    <a:pt x="22" y="43"/>
                    <a:pt x="21" y="43"/>
                    <a:pt x="21" y="43"/>
                  </a:cubicBezTo>
                  <a:cubicBezTo>
                    <a:pt x="21" y="42"/>
                    <a:pt x="21" y="42"/>
                    <a:pt x="21" y="41"/>
                  </a:cubicBezTo>
                  <a:close/>
                  <a:moveTo>
                    <a:pt x="3" y="40"/>
                  </a:moveTo>
                  <a:cubicBezTo>
                    <a:pt x="3" y="40"/>
                    <a:pt x="4" y="40"/>
                    <a:pt x="5" y="40"/>
                  </a:cubicBezTo>
                  <a:cubicBezTo>
                    <a:pt x="5" y="40"/>
                    <a:pt x="5" y="41"/>
                    <a:pt x="5" y="42"/>
                  </a:cubicBezTo>
                  <a:cubicBezTo>
                    <a:pt x="4" y="42"/>
                    <a:pt x="3" y="42"/>
                    <a:pt x="3" y="42"/>
                  </a:cubicBezTo>
                  <a:cubicBezTo>
                    <a:pt x="3" y="41"/>
                    <a:pt x="3" y="41"/>
                    <a:pt x="3" y="40"/>
                  </a:cubicBezTo>
                  <a:close/>
                  <a:moveTo>
                    <a:pt x="8" y="39"/>
                  </a:moveTo>
                  <a:cubicBezTo>
                    <a:pt x="9" y="39"/>
                    <a:pt x="10" y="39"/>
                    <a:pt x="11" y="39"/>
                  </a:cubicBezTo>
                  <a:cubicBezTo>
                    <a:pt x="11" y="39"/>
                    <a:pt x="11" y="40"/>
                    <a:pt x="11" y="41"/>
                  </a:cubicBezTo>
                  <a:cubicBezTo>
                    <a:pt x="10" y="41"/>
                    <a:pt x="9" y="41"/>
                    <a:pt x="8" y="41"/>
                  </a:cubicBezTo>
                  <a:cubicBezTo>
                    <a:pt x="8" y="40"/>
                    <a:pt x="8" y="40"/>
                    <a:pt x="8" y="39"/>
                  </a:cubicBezTo>
                  <a:close/>
                  <a:moveTo>
                    <a:pt x="11" y="38"/>
                  </a:moveTo>
                  <a:cubicBezTo>
                    <a:pt x="12" y="38"/>
                    <a:pt x="13" y="38"/>
                    <a:pt x="14" y="38"/>
                  </a:cubicBezTo>
                  <a:cubicBezTo>
                    <a:pt x="14" y="39"/>
                    <a:pt x="14" y="39"/>
                    <a:pt x="14" y="40"/>
                  </a:cubicBezTo>
                  <a:cubicBezTo>
                    <a:pt x="13" y="40"/>
                    <a:pt x="12" y="40"/>
                    <a:pt x="11" y="41"/>
                  </a:cubicBezTo>
                  <a:cubicBezTo>
                    <a:pt x="11" y="40"/>
                    <a:pt x="11" y="39"/>
                    <a:pt x="11" y="38"/>
                  </a:cubicBezTo>
                  <a:close/>
                  <a:moveTo>
                    <a:pt x="14" y="38"/>
                  </a:moveTo>
                  <a:cubicBezTo>
                    <a:pt x="15" y="38"/>
                    <a:pt x="16" y="38"/>
                    <a:pt x="17" y="37"/>
                  </a:cubicBezTo>
                  <a:cubicBezTo>
                    <a:pt x="17" y="38"/>
                    <a:pt x="17" y="39"/>
                    <a:pt x="17" y="40"/>
                  </a:cubicBezTo>
                  <a:cubicBezTo>
                    <a:pt x="16" y="40"/>
                    <a:pt x="15" y="40"/>
                    <a:pt x="14" y="40"/>
                  </a:cubicBezTo>
                  <a:cubicBezTo>
                    <a:pt x="14" y="39"/>
                    <a:pt x="14" y="39"/>
                    <a:pt x="14" y="38"/>
                  </a:cubicBezTo>
                  <a:close/>
                  <a:moveTo>
                    <a:pt x="17" y="37"/>
                  </a:moveTo>
                  <a:cubicBezTo>
                    <a:pt x="18" y="37"/>
                    <a:pt x="19" y="37"/>
                    <a:pt x="20" y="37"/>
                  </a:cubicBezTo>
                  <a:cubicBezTo>
                    <a:pt x="20" y="38"/>
                    <a:pt x="20" y="38"/>
                    <a:pt x="20" y="39"/>
                  </a:cubicBezTo>
                  <a:cubicBezTo>
                    <a:pt x="19" y="39"/>
                    <a:pt x="18" y="39"/>
                    <a:pt x="17" y="39"/>
                  </a:cubicBezTo>
                  <a:cubicBezTo>
                    <a:pt x="17" y="39"/>
                    <a:pt x="17" y="38"/>
                    <a:pt x="17" y="37"/>
                  </a:cubicBezTo>
                  <a:close/>
                  <a:moveTo>
                    <a:pt x="21" y="37"/>
                  </a:moveTo>
                  <a:cubicBezTo>
                    <a:pt x="21" y="37"/>
                    <a:pt x="22" y="36"/>
                    <a:pt x="23" y="36"/>
                  </a:cubicBezTo>
                  <a:cubicBezTo>
                    <a:pt x="23" y="37"/>
                    <a:pt x="23" y="38"/>
                    <a:pt x="23" y="38"/>
                  </a:cubicBezTo>
                  <a:cubicBezTo>
                    <a:pt x="22" y="39"/>
                    <a:pt x="21" y="39"/>
                    <a:pt x="21" y="39"/>
                  </a:cubicBezTo>
                  <a:cubicBezTo>
                    <a:pt x="21" y="38"/>
                    <a:pt x="21" y="37"/>
                    <a:pt x="21" y="37"/>
                  </a:cubicBezTo>
                  <a:close/>
                  <a:moveTo>
                    <a:pt x="3" y="36"/>
                  </a:moveTo>
                  <a:cubicBezTo>
                    <a:pt x="3" y="36"/>
                    <a:pt x="4" y="36"/>
                    <a:pt x="5" y="36"/>
                  </a:cubicBezTo>
                  <a:cubicBezTo>
                    <a:pt x="5" y="36"/>
                    <a:pt x="5" y="37"/>
                    <a:pt x="5" y="38"/>
                  </a:cubicBezTo>
                  <a:cubicBezTo>
                    <a:pt x="4" y="38"/>
                    <a:pt x="3" y="38"/>
                    <a:pt x="3" y="38"/>
                  </a:cubicBezTo>
                  <a:cubicBezTo>
                    <a:pt x="3" y="38"/>
                    <a:pt x="3" y="37"/>
                    <a:pt x="3" y="36"/>
                  </a:cubicBezTo>
                  <a:close/>
                  <a:moveTo>
                    <a:pt x="8" y="35"/>
                  </a:moveTo>
                  <a:cubicBezTo>
                    <a:pt x="9" y="35"/>
                    <a:pt x="10" y="35"/>
                    <a:pt x="11" y="35"/>
                  </a:cubicBezTo>
                  <a:cubicBezTo>
                    <a:pt x="11" y="35"/>
                    <a:pt x="11" y="36"/>
                    <a:pt x="11" y="37"/>
                  </a:cubicBezTo>
                  <a:cubicBezTo>
                    <a:pt x="10" y="37"/>
                    <a:pt x="9" y="37"/>
                    <a:pt x="8" y="37"/>
                  </a:cubicBezTo>
                  <a:cubicBezTo>
                    <a:pt x="8" y="36"/>
                    <a:pt x="8" y="36"/>
                    <a:pt x="8" y="35"/>
                  </a:cubicBezTo>
                  <a:close/>
                  <a:moveTo>
                    <a:pt x="11" y="35"/>
                  </a:moveTo>
                  <a:cubicBezTo>
                    <a:pt x="12" y="34"/>
                    <a:pt x="13" y="34"/>
                    <a:pt x="14" y="34"/>
                  </a:cubicBezTo>
                  <a:cubicBezTo>
                    <a:pt x="14" y="35"/>
                    <a:pt x="14" y="35"/>
                    <a:pt x="14" y="36"/>
                  </a:cubicBezTo>
                  <a:cubicBezTo>
                    <a:pt x="13" y="36"/>
                    <a:pt x="12" y="36"/>
                    <a:pt x="11" y="37"/>
                  </a:cubicBezTo>
                  <a:cubicBezTo>
                    <a:pt x="11" y="36"/>
                    <a:pt x="11" y="35"/>
                    <a:pt x="11" y="35"/>
                  </a:cubicBezTo>
                  <a:close/>
                  <a:moveTo>
                    <a:pt x="14" y="34"/>
                  </a:moveTo>
                  <a:cubicBezTo>
                    <a:pt x="15" y="34"/>
                    <a:pt x="16" y="34"/>
                    <a:pt x="17" y="33"/>
                  </a:cubicBezTo>
                  <a:cubicBezTo>
                    <a:pt x="17" y="34"/>
                    <a:pt x="17" y="35"/>
                    <a:pt x="17" y="36"/>
                  </a:cubicBezTo>
                  <a:cubicBezTo>
                    <a:pt x="16" y="36"/>
                    <a:pt x="15" y="36"/>
                    <a:pt x="14" y="36"/>
                  </a:cubicBezTo>
                  <a:cubicBezTo>
                    <a:pt x="14" y="35"/>
                    <a:pt x="14" y="35"/>
                    <a:pt x="14" y="34"/>
                  </a:cubicBezTo>
                  <a:close/>
                  <a:moveTo>
                    <a:pt x="17" y="33"/>
                  </a:moveTo>
                  <a:cubicBezTo>
                    <a:pt x="18" y="33"/>
                    <a:pt x="19" y="33"/>
                    <a:pt x="20" y="33"/>
                  </a:cubicBezTo>
                  <a:cubicBezTo>
                    <a:pt x="20" y="34"/>
                    <a:pt x="20" y="34"/>
                    <a:pt x="20" y="35"/>
                  </a:cubicBezTo>
                  <a:cubicBezTo>
                    <a:pt x="19" y="35"/>
                    <a:pt x="18" y="35"/>
                    <a:pt x="17" y="35"/>
                  </a:cubicBezTo>
                  <a:cubicBezTo>
                    <a:pt x="17" y="35"/>
                    <a:pt x="17" y="34"/>
                    <a:pt x="17" y="33"/>
                  </a:cubicBezTo>
                  <a:close/>
                  <a:moveTo>
                    <a:pt x="21" y="33"/>
                  </a:moveTo>
                  <a:cubicBezTo>
                    <a:pt x="21" y="33"/>
                    <a:pt x="22" y="32"/>
                    <a:pt x="23" y="32"/>
                  </a:cubicBezTo>
                  <a:cubicBezTo>
                    <a:pt x="23" y="33"/>
                    <a:pt x="23" y="34"/>
                    <a:pt x="23" y="34"/>
                  </a:cubicBezTo>
                  <a:cubicBezTo>
                    <a:pt x="22" y="35"/>
                    <a:pt x="21" y="35"/>
                    <a:pt x="21" y="35"/>
                  </a:cubicBezTo>
                  <a:cubicBezTo>
                    <a:pt x="21" y="34"/>
                    <a:pt x="21" y="33"/>
                    <a:pt x="21" y="33"/>
                  </a:cubicBezTo>
                  <a:close/>
                  <a:moveTo>
                    <a:pt x="8" y="31"/>
                  </a:moveTo>
                  <a:cubicBezTo>
                    <a:pt x="9" y="31"/>
                    <a:pt x="10" y="31"/>
                    <a:pt x="11" y="31"/>
                  </a:cubicBezTo>
                  <a:cubicBezTo>
                    <a:pt x="11" y="31"/>
                    <a:pt x="11" y="32"/>
                    <a:pt x="11" y="33"/>
                  </a:cubicBezTo>
                  <a:cubicBezTo>
                    <a:pt x="10" y="33"/>
                    <a:pt x="9" y="33"/>
                    <a:pt x="8" y="33"/>
                  </a:cubicBezTo>
                  <a:cubicBezTo>
                    <a:pt x="8" y="33"/>
                    <a:pt x="8" y="32"/>
                    <a:pt x="8" y="31"/>
                  </a:cubicBezTo>
                  <a:close/>
                  <a:moveTo>
                    <a:pt x="11" y="31"/>
                  </a:moveTo>
                  <a:cubicBezTo>
                    <a:pt x="12" y="30"/>
                    <a:pt x="13" y="30"/>
                    <a:pt x="14" y="30"/>
                  </a:cubicBezTo>
                  <a:cubicBezTo>
                    <a:pt x="14" y="31"/>
                    <a:pt x="14" y="31"/>
                    <a:pt x="14" y="32"/>
                  </a:cubicBezTo>
                  <a:cubicBezTo>
                    <a:pt x="13" y="32"/>
                    <a:pt x="12" y="32"/>
                    <a:pt x="11" y="33"/>
                  </a:cubicBezTo>
                  <a:cubicBezTo>
                    <a:pt x="11" y="32"/>
                    <a:pt x="11" y="31"/>
                    <a:pt x="11" y="31"/>
                  </a:cubicBezTo>
                  <a:close/>
                  <a:moveTo>
                    <a:pt x="14" y="30"/>
                  </a:moveTo>
                  <a:cubicBezTo>
                    <a:pt x="15" y="30"/>
                    <a:pt x="16" y="30"/>
                    <a:pt x="17" y="29"/>
                  </a:cubicBezTo>
                  <a:cubicBezTo>
                    <a:pt x="17" y="30"/>
                    <a:pt x="17" y="31"/>
                    <a:pt x="17" y="32"/>
                  </a:cubicBezTo>
                  <a:cubicBezTo>
                    <a:pt x="16" y="32"/>
                    <a:pt x="15" y="32"/>
                    <a:pt x="14" y="32"/>
                  </a:cubicBezTo>
                  <a:cubicBezTo>
                    <a:pt x="14" y="31"/>
                    <a:pt x="14" y="31"/>
                    <a:pt x="14" y="30"/>
                  </a:cubicBezTo>
                  <a:close/>
                  <a:moveTo>
                    <a:pt x="17" y="29"/>
                  </a:moveTo>
                  <a:cubicBezTo>
                    <a:pt x="18" y="29"/>
                    <a:pt x="19" y="29"/>
                    <a:pt x="20" y="29"/>
                  </a:cubicBezTo>
                  <a:cubicBezTo>
                    <a:pt x="20" y="30"/>
                    <a:pt x="20" y="30"/>
                    <a:pt x="20" y="31"/>
                  </a:cubicBezTo>
                  <a:cubicBezTo>
                    <a:pt x="19" y="31"/>
                    <a:pt x="18" y="31"/>
                    <a:pt x="17" y="31"/>
                  </a:cubicBezTo>
                  <a:cubicBezTo>
                    <a:pt x="17" y="31"/>
                    <a:pt x="17" y="30"/>
                    <a:pt x="17" y="29"/>
                  </a:cubicBezTo>
                  <a:close/>
                  <a:moveTo>
                    <a:pt x="21" y="29"/>
                  </a:moveTo>
                  <a:cubicBezTo>
                    <a:pt x="21" y="29"/>
                    <a:pt x="22" y="28"/>
                    <a:pt x="23" y="28"/>
                  </a:cubicBezTo>
                  <a:cubicBezTo>
                    <a:pt x="23" y="29"/>
                    <a:pt x="23" y="30"/>
                    <a:pt x="23" y="30"/>
                  </a:cubicBezTo>
                  <a:cubicBezTo>
                    <a:pt x="22" y="30"/>
                    <a:pt x="21" y="31"/>
                    <a:pt x="21" y="31"/>
                  </a:cubicBezTo>
                  <a:cubicBezTo>
                    <a:pt x="21" y="30"/>
                    <a:pt x="21" y="29"/>
                    <a:pt x="21" y="29"/>
                  </a:cubicBezTo>
                  <a:close/>
                  <a:moveTo>
                    <a:pt x="3" y="29"/>
                  </a:moveTo>
                  <a:cubicBezTo>
                    <a:pt x="3" y="28"/>
                    <a:pt x="4" y="28"/>
                    <a:pt x="5" y="28"/>
                  </a:cubicBezTo>
                  <a:cubicBezTo>
                    <a:pt x="5" y="29"/>
                    <a:pt x="5" y="29"/>
                    <a:pt x="5" y="30"/>
                  </a:cubicBezTo>
                  <a:cubicBezTo>
                    <a:pt x="4" y="30"/>
                    <a:pt x="3" y="30"/>
                    <a:pt x="3" y="31"/>
                  </a:cubicBezTo>
                  <a:cubicBezTo>
                    <a:pt x="3" y="30"/>
                    <a:pt x="3" y="29"/>
                    <a:pt x="3" y="29"/>
                  </a:cubicBezTo>
                  <a:close/>
                  <a:moveTo>
                    <a:pt x="8" y="27"/>
                  </a:moveTo>
                  <a:cubicBezTo>
                    <a:pt x="9" y="27"/>
                    <a:pt x="10" y="27"/>
                    <a:pt x="11" y="27"/>
                  </a:cubicBezTo>
                  <a:cubicBezTo>
                    <a:pt x="11" y="27"/>
                    <a:pt x="11" y="28"/>
                    <a:pt x="11" y="29"/>
                  </a:cubicBezTo>
                  <a:cubicBezTo>
                    <a:pt x="10" y="29"/>
                    <a:pt x="9" y="29"/>
                    <a:pt x="8" y="29"/>
                  </a:cubicBezTo>
                  <a:cubicBezTo>
                    <a:pt x="8" y="29"/>
                    <a:pt x="8" y="28"/>
                    <a:pt x="8" y="27"/>
                  </a:cubicBezTo>
                  <a:close/>
                  <a:moveTo>
                    <a:pt x="14" y="26"/>
                  </a:moveTo>
                  <a:cubicBezTo>
                    <a:pt x="15" y="26"/>
                    <a:pt x="16" y="26"/>
                    <a:pt x="17" y="25"/>
                  </a:cubicBezTo>
                  <a:cubicBezTo>
                    <a:pt x="17" y="26"/>
                    <a:pt x="17" y="27"/>
                    <a:pt x="17" y="28"/>
                  </a:cubicBezTo>
                  <a:cubicBezTo>
                    <a:pt x="16" y="28"/>
                    <a:pt x="15" y="28"/>
                    <a:pt x="14" y="28"/>
                  </a:cubicBezTo>
                  <a:cubicBezTo>
                    <a:pt x="14" y="27"/>
                    <a:pt x="14" y="27"/>
                    <a:pt x="14" y="26"/>
                  </a:cubicBezTo>
                  <a:close/>
                  <a:moveTo>
                    <a:pt x="17" y="25"/>
                  </a:moveTo>
                  <a:cubicBezTo>
                    <a:pt x="18" y="25"/>
                    <a:pt x="19" y="25"/>
                    <a:pt x="20" y="25"/>
                  </a:cubicBezTo>
                  <a:cubicBezTo>
                    <a:pt x="20" y="26"/>
                    <a:pt x="20" y="26"/>
                    <a:pt x="20" y="27"/>
                  </a:cubicBezTo>
                  <a:cubicBezTo>
                    <a:pt x="19" y="27"/>
                    <a:pt x="18" y="27"/>
                    <a:pt x="17" y="27"/>
                  </a:cubicBezTo>
                  <a:cubicBezTo>
                    <a:pt x="17" y="27"/>
                    <a:pt x="17" y="26"/>
                    <a:pt x="17" y="25"/>
                  </a:cubicBezTo>
                  <a:close/>
                  <a:moveTo>
                    <a:pt x="21" y="25"/>
                  </a:moveTo>
                  <a:cubicBezTo>
                    <a:pt x="21" y="25"/>
                    <a:pt x="22" y="24"/>
                    <a:pt x="23" y="24"/>
                  </a:cubicBezTo>
                  <a:cubicBezTo>
                    <a:pt x="23" y="25"/>
                    <a:pt x="23" y="26"/>
                    <a:pt x="23" y="26"/>
                  </a:cubicBezTo>
                  <a:cubicBezTo>
                    <a:pt x="22" y="26"/>
                    <a:pt x="21" y="27"/>
                    <a:pt x="21" y="27"/>
                  </a:cubicBezTo>
                  <a:cubicBezTo>
                    <a:pt x="21" y="26"/>
                    <a:pt x="21" y="25"/>
                    <a:pt x="21" y="25"/>
                  </a:cubicBezTo>
                  <a:close/>
                  <a:moveTo>
                    <a:pt x="3" y="25"/>
                  </a:moveTo>
                  <a:cubicBezTo>
                    <a:pt x="3" y="24"/>
                    <a:pt x="4" y="24"/>
                    <a:pt x="5" y="24"/>
                  </a:cubicBezTo>
                  <a:cubicBezTo>
                    <a:pt x="5" y="25"/>
                    <a:pt x="5" y="25"/>
                    <a:pt x="5" y="26"/>
                  </a:cubicBezTo>
                  <a:cubicBezTo>
                    <a:pt x="4" y="26"/>
                    <a:pt x="3" y="26"/>
                    <a:pt x="3" y="27"/>
                  </a:cubicBezTo>
                  <a:cubicBezTo>
                    <a:pt x="3" y="26"/>
                    <a:pt x="3" y="25"/>
                    <a:pt x="3" y="25"/>
                  </a:cubicBezTo>
                  <a:close/>
                  <a:moveTo>
                    <a:pt x="8" y="23"/>
                  </a:moveTo>
                  <a:cubicBezTo>
                    <a:pt x="9" y="23"/>
                    <a:pt x="10" y="23"/>
                    <a:pt x="11" y="23"/>
                  </a:cubicBezTo>
                  <a:cubicBezTo>
                    <a:pt x="11" y="24"/>
                    <a:pt x="11" y="24"/>
                    <a:pt x="11" y="25"/>
                  </a:cubicBezTo>
                  <a:cubicBezTo>
                    <a:pt x="10" y="25"/>
                    <a:pt x="9" y="25"/>
                    <a:pt x="8" y="25"/>
                  </a:cubicBezTo>
                  <a:cubicBezTo>
                    <a:pt x="8" y="25"/>
                    <a:pt x="8" y="24"/>
                    <a:pt x="8" y="23"/>
                  </a:cubicBezTo>
                  <a:close/>
                  <a:moveTo>
                    <a:pt x="14" y="22"/>
                  </a:moveTo>
                  <a:cubicBezTo>
                    <a:pt x="15" y="22"/>
                    <a:pt x="16" y="22"/>
                    <a:pt x="17" y="22"/>
                  </a:cubicBezTo>
                  <a:cubicBezTo>
                    <a:pt x="17" y="22"/>
                    <a:pt x="17" y="23"/>
                    <a:pt x="17" y="24"/>
                  </a:cubicBezTo>
                  <a:cubicBezTo>
                    <a:pt x="16" y="24"/>
                    <a:pt x="15" y="24"/>
                    <a:pt x="14" y="24"/>
                  </a:cubicBezTo>
                  <a:cubicBezTo>
                    <a:pt x="14" y="23"/>
                    <a:pt x="14" y="23"/>
                    <a:pt x="14" y="22"/>
                  </a:cubicBezTo>
                  <a:close/>
                  <a:moveTo>
                    <a:pt x="17" y="21"/>
                  </a:moveTo>
                  <a:cubicBezTo>
                    <a:pt x="18" y="21"/>
                    <a:pt x="19" y="21"/>
                    <a:pt x="20" y="21"/>
                  </a:cubicBezTo>
                  <a:cubicBezTo>
                    <a:pt x="20" y="22"/>
                    <a:pt x="20" y="22"/>
                    <a:pt x="20" y="23"/>
                  </a:cubicBezTo>
                  <a:cubicBezTo>
                    <a:pt x="19" y="23"/>
                    <a:pt x="18" y="23"/>
                    <a:pt x="17" y="23"/>
                  </a:cubicBezTo>
                  <a:cubicBezTo>
                    <a:pt x="17" y="23"/>
                    <a:pt x="17" y="22"/>
                    <a:pt x="17" y="21"/>
                  </a:cubicBezTo>
                  <a:close/>
                  <a:moveTo>
                    <a:pt x="21" y="21"/>
                  </a:moveTo>
                  <a:cubicBezTo>
                    <a:pt x="21" y="21"/>
                    <a:pt x="22" y="20"/>
                    <a:pt x="23" y="20"/>
                  </a:cubicBezTo>
                  <a:cubicBezTo>
                    <a:pt x="23" y="21"/>
                    <a:pt x="23" y="22"/>
                    <a:pt x="23" y="22"/>
                  </a:cubicBezTo>
                  <a:cubicBezTo>
                    <a:pt x="22" y="22"/>
                    <a:pt x="21" y="23"/>
                    <a:pt x="21" y="23"/>
                  </a:cubicBezTo>
                  <a:cubicBezTo>
                    <a:pt x="21" y="22"/>
                    <a:pt x="21" y="21"/>
                    <a:pt x="21" y="21"/>
                  </a:cubicBezTo>
                  <a:close/>
                  <a:moveTo>
                    <a:pt x="3" y="21"/>
                  </a:moveTo>
                  <a:cubicBezTo>
                    <a:pt x="3" y="21"/>
                    <a:pt x="4" y="20"/>
                    <a:pt x="5" y="20"/>
                  </a:cubicBezTo>
                  <a:cubicBezTo>
                    <a:pt x="5" y="21"/>
                    <a:pt x="5" y="22"/>
                    <a:pt x="5" y="22"/>
                  </a:cubicBezTo>
                  <a:cubicBezTo>
                    <a:pt x="4" y="22"/>
                    <a:pt x="3" y="23"/>
                    <a:pt x="3" y="23"/>
                  </a:cubicBezTo>
                  <a:cubicBezTo>
                    <a:pt x="3" y="22"/>
                    <a:pt x="3" y="21"/>
                    <a:pt x="3" y="21"/>
                  </a:cubicBezTo>
                  <a:close/>
                  <a:moveTo>
                    <a:pt x="8" y="19"/>
                  </a:moveTo>
                  <a:cubicBezTo>
                    <a:pt x="9" y="19"/>
                    <a:pt x="10" y="19"/>
                    <a:pt x="11" y="19"/>
                  </a:cubicBezTo>
                  <a:cubicBezTo>
                    <a:pt x="11" y="20"/>
                    <a:pt x="11" y="20"/>
                    <a:pt x="11" y="21"/>
                  </a:cubicBezTo>
                  <a:cubicBezTo>
                    <a:pt x="10" y="21"/>
                    <a:pt x="9" y="21"/>
                    <a:pt x="8" y="21"/>
                  </a:cubicBezTo>
                  <a:cubicBezTo>
                    <a:pt x="8" y="21"/>
                    <a:pt x="8" y="20"/>
                    <a:pt x="8" y="19"/>
                  </a:cubicBezTo>
                  <a:close/>
                  <a:moveTo>
                    <a:pt x="14" y="18"/>
                  </a:moveTo>
                  <a:cubicBezTo>
                    <a:pt x="15" y="18"/>
                    <a:pt x="16" y="18"/>
                    <a:pt x="17" y="17"/>
                  </a:cubicBezTo>
                  <a:cubicBezTo>
                    <a:pt x="17" y="18"/>
                    <a:pt x="17" y="19"/>
                    <a:pt x="17" y="20"/>
                  </a:cubicBezTo>
                  <a:cubicBezTo>
                    <a:pt x="16" y="20"/>
                    <a:pt x="15" y="20"/>
                    <a:pt x="14" y="20"/>
                  </a:cubicBezTo>
                  <a:cubicBezTo>
                    <a:pt x="14" y="19"/>
                    <a:pt x="14" y="19"/>
                    <a:pt x="1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97" name="Rectangle 2603"/>
            <p:cNvSpPr>
              <a:spLocks noChangeArrowheads="1"/>
            </p:cNvSpPr>
            <p:nvPr/>
          </p:nvSpPr>
          <p:spPr bwMode="auto">
            <a:xfrm>
              <a:off x="-688974" y="944562"/>
              <a:ext cx="49213" cy="211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98" name="Freeform 2604"/>
            <p:cNvSpPr>
              <a:spLocks noEditPoints="1"/>
            </p:cNvSpPr>
            <p:nvPr/>
          </p:nvSpPr>
          <p:spPr bwMode="auto">
            <a:xfrm>
              <a:off x="-506412" y="620712"/>
              <a:ext cx="155575" cy="534988"/>
            </a:xfrm>
            <a:custGeom>
              <a:avLst/>
              <a:gdLst>
                <a:gd name="T0" fmla="*/ 48 w 48"/>
                <a:gd name="T1" fmla="*/ 2 h 164"/>
                <a:gd name="T2" fmla="*/ 28 w 48"/>
                <a:gd name="T3" fmla="*/ 6 h 164"/>
                <a:gd name="T4" fmla="*/ 27 w 48"/>
                <a:gd name="T5" fmla="*/ 9 h 164"/>
                <a:gd name="T6" fmla="*/ 19 w 48"/>
                <a:gd name="T7" fmla="*/ 12 h 164"/>
                <a:gd name="T8" fmla="*/ 19 w 48"/>
                <a:gd name="T9" fmla="*/ 12 h 164"/>
                <a:gd name="T10" fmla="*/ 15 w 48"/>
                <a:gd name="T11" fmla="*/ 0 h 164"/>
                <a:gd name="T12" fmla="*/ 12 w 48"/>
                <a:gd name="T13" fmla="*/ 27 h 164"/>
                <a:gd name="T14" fmla="*/ 17 w 48"/>
                <a:gd name="T15" fmla="*/ 42 h 164"/>
                <a:gd name="T16" fmla="*/ 17 w 48"/>
                <a:gd name="T17" fmla="*/ 44 h 164"/>
                <a:gd name="T18" fmla="*/ 41 w 48"/>
                <a:gd name="T19" fmla="*/ 38 h 164"/>
                <a:gd name="T20" fmla="*/ 17 w 48"/>
                <a:gd name="T21" fmla="*/ 38 h 164"/>
                <a:gd name="T22" fmla="*/ 41 w 48"/>
                <a:gd name="T23" fmla="*/ 48 h 164"/>
                <a:gd name="T24" fmla="*/ 17 w 48"/>
                <a:gd name="T25" fmla="*/ 50 h 164"/>
                <a:gd name="T26" fmla="*/ 17 w 48"/>
                <a:gd name="T27" fmla="*/ 53 h 164"/>
                <a:gd name="T28" fmla="*/ 41 w 48"/>
                <a:gd name="T29" fmla="*/ 55 h 164"/>
                <a:gd name="T30" fmla="*/ 17 w 48"/>
                <a:gd name="T31" fmla="*/ 55 h 164"/>
                <a:gd name="T32" fmla="*/ 41 w 48"/>
                <a:gd name="T33" fmla="*/ 61 h 164"/>
                <a:gd name="T34" fmla="*/ 17 w 48"/>
                <a:gd name="T35" fmla="*/ 63 h 164"/>
                <a:gd name="T36" fmla="*/ 17 w 48"/>
                <a:gd name="T37" fmla="*/ 65 h 164"/>
                <a:gd name="T38" fmla="*/ 41 w 48"/>
                <a:gd name="T39" fmla="*/ 67 h 164"/>
                <a:gd name="T40" fmla="*/ 17 w 48"/>
                <a:gd name="T41" fmla="*/ 67 h 164"/>
                <a:gd name="T42" fmla="*/ 41 w 48"/>
                <a:gd name="T43" fmla="*/ 74 h 164"/>
                <a:gd name="T44" fmla="*/ 17 w 48"/>
                <a:gd name="T45" fmla="*/ 76 h 164"/>
                <a:gd name="T46" fmla="*/ 17 w 48"/>
                <a:gd name="T47" fmla="*/ 78 h 164"/>
                <a:gd name="T48" fmla="*/ 41 w 48"/>
                <a:gd name="T49" fmla="*/ 80 h 164"/>
                <a:gd name="T50" fmla="*/ 17 w 48"/>
                <a:gd name="T51" fmla="*/ 80 h 164"/>
                <a:gd name="T52" fmla="*/ 41 w 48"/>
                <a:gd name="T53" fmla="*/ 87 h 164"/>
                <a:gd name="T54" fmla="*/ 17 w 48"/>
                <a:gd name="T55" fmla="*/ 89 h 164"/>
                <a:gd name="T56" fmla="*/ 17 w 48"/>
                <a:gd name="T57" fmla="*/ 91 h 164"/>
                <a:gd name="T58" fmla="*/ 41 w 48"/>
                <a:gd name="T59" fmla="*/ 93 h 164"/>
                <a:gd name="T60" fmla="*/ 17 w 48"/>
                <a:gd name="T61" fmla="*/ 93 h 164"/>
                <a:gd name="T62" fmla="*/ 41 w 48"/>
                <a:gd name="T63" fmla="*/ 100 h 164"/>
                <a:gd name="T64" fmla="*/ 17 w 48"/>
                <a:gd name="T65" fmla="*/ 102 h 164"/>
                <a:gd name="T66" fmla="*/ 17 w 48"/>
                <a:gd name="T67" fmla="*/ 104 h 164"/>
                <a:gd name="T68" fmla="*/ 41 w 48"/>
                <a:gd name="T69" fmla="*/ 106 h 164"/>
                <a:gd name="T70" fmla="*/ 17 w 48"/>
                <a:gd name="T71" fmla="*/ 106 h 164"/>
                <a:gd name="T72" fmla="*/ 41 w 48"/>
                <a:gd name="T73" fmla="*/ 112 h 164"/>
                <a:gd name="T74" fmla="*/ 17 w 48"/>
                <a:gd name="T75" fmla="*/ 114 h 164"/>
                <a:gd name="T76" fmla="*/ 17 w 48"/>
                <a:gd name="T77" fmla="*/ 117 h 164"/>
                <a:gd name="T78" fmla="*/ 41 w 48"/>
                <a:gd name="T79" fmla="*/ 119 h 164"/>
                <a:gd name="T80" fmla="*/ 17 w 48"/>
                <a:gd name="T81" fmla="*/ 119 h 164"/>
                <a:gd name="T82" fmla="*/ 41 w 48"/>
                <a:gd name="T83" fmla="*/ 125 h 164"/>
                <a:gd name="T84" fmla="*/ 17 w 48"/>
                <a:gd name="T85" fmla="*/ 127 h 164"/>
                <a:gd name="T86" fmla="*/ 17 w 48"/>
                <a:gd name="T87" fmla="*/ 12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 h="164">
                  <a:moveTo>
                    <a:pt x="0" y="164"/>
                  </a:moveTo>
                  <a:cubicBezTo>
                    <a:pt x="48" y="164"/>
                    <a:pt x="48" y="164"/>
                    <a:pt x="48" y="164"/>
                  </a:cubicBezTo>
                  <a:cubicBezTo>
                    <a:pt x="48" y="2"/>
                    <a:pt x="48" y="2"/>
                    <a:pt x="48" y="2"/>
                  </a:cubicBezTo>
                  <a:cubicBezTo>
                    <a:pt x="43" y="3"/>
                    <a:pt x="38" y="4"/>
                    <a:pt x="34" y="6"/>
                  </a:cubicBezTo>
                  <a:cubicBezTo>
                    <a:pt x="34" y="6"/>
                    <a:pt x="34" y="6"/>
                    <a:pt x="34" y="6"/>
                  </a:cubicBezTo>
                  <a:cubicBezTo>
                    <a:pt x="28" y="6"/>
                    <a:pt x="28" y="6"/>
                    <a:pt x="28" y="6"/>
                  </a:cubicBezTo>
                  <a:cubicBezTo>
                    <a:pt x="28" y="1"/>
                    <a:pt x="28" y="1"/>
                    <a:pt x="28" y="1"/>
                  </a:cubicBezTo>
                  <a:cubicBezTo>
                    <a:pt x="27" y="1"/>
                    <a:pt x="27" y="1"/>
                    <a:pt x="27" y="1"/>
                  </a:cubicBezTo>
                  <a:cubicBezTo>
                    <a:pt x="27" y="9"/>
                    <a:pt x="27" y="9"/>
                    <a:pt x="27" y="9"/>
                  </a:cubicBezTo>
                  <a:cubicBezTo>
                    <a:pt x="25" y="11"/>
                    <a:pt x="23" y="12"/>
                    <a:pt x="22" y="14"/>
                  </a:cubicBezTo>
                  <a:cubicBezTo>
                    <a:pt x="19" y="14"/>
                    <a:pt x="19" y="14"/>
                    <a:pt x="19" y="14"/>
                  </a:cubicBezTo>
                  <a:cubicBezTo>
                    <a:pt x="19" y="12"/>
                    <a:pt x="19" y="12"/>
                    <a:pt x="19" y="12"/>
                  </a:cubicBezTo>
                  <a:cubicBezTo>
                    <a:pt x="19" y="5"/>
                    <a:pt x="19" y="5"/>
                    <a:pt x="19" y="5"/>
                  </a:cubicBezTo>
                  <a:cubicBezTo>
                    <a:pt x="19" y="5"/>
                    <a:pt x="19" y="5"/>
                    <a:pt x="19" y="5"/>
                  </a:cubicBezTo>
                  <a:cubicBezTo>
                    <a:pt x="19" y="12"/>
                    <a:pt x="19" y="12"/>
                    <a:pt x="19" y="12"/>
                  </a:cubicBezTo>
                  <a:cubicBezTo>
                    <a:pt x="16" y="12"/>
                    <a:pt x="16" y="12"/>
                    <a:pt x="16" y="12"/>
                  </a:cubicBezTo>
                  <a:cubicBezTo>
                    <a:pt x="16" y="0"/>
                    <a:pt x="16" y="0"/>
                    <a:pt x="16" y="0"/>
                  </a:cubicBezTo>
                  <a:cubicBezTo>
                    <a:pt x="15" y="0"/>
                    <a:pt x="15" y="0"/>
                    <a:pt x="15" y="0"/>
                  </a:cubicBezTo>
                  <a:cubicBezTo>
                    <a:pt x="15" y="14"/>
                    <a:pt x="15" y="14"/>
                    <a:pt x="15" y="14"/>
                  </a:cubicBezTo>
                  <a:cubicBezTo>
                    <a:pt x="12" y="14"/>
                    <a:pt x="12" y="14"/>
                    <a:pt x="12" y="14"/>
                  </a:cubicBezTo>
                  <a:cubicBezTo>
                    <a:pt x="12" y="27"/>
                    <a:pt x="12" y="27"/>
                    <a:pt x="12" y="27"/>
                  </a:cubicBezTo>
                  <a:cubicBezTo>
                    <a:pt x="11" y="30"/>
                    <a:pt x="10" y="33"/>
                    <a:pt x="9" y="35"/>
                  </a:cubicBezTo>
                  <a:cubicBezTo>
                    <a:pt x="0" y="164"/>
                    <a:pt x="0" y="164"/>
                    <a:pt x="0" y="164"/>
                  </a:cubicBezTo>
                  <a:close/>
                  <a:moveTo>
                    <a:pt x="17" y="42"/>
                  </a:moveTo>
                  <a:cubicBezTo>
                    <a:pt x="25" y="42"/>
                    <a:pt x="33" y="42"/>
                    <a:pt x="41" y="42"/>
                  </a:cubicBezTo>
                  <a:cubicBezTo>
                    <a:pt x="41" y="43"/>
                    <a:pt x="41" y="43"/>
                    <a:pt x="41" y="44"/>
                  </a:cubicBezTo>
                  <a:cubicBezTo>
                    <a:pt x="33" y="44"/>
                    <a:pt x="25" y="44"/>
                    <a:pt x="17" y="44"/>
                  </a:cubicBezTo>
                  <a:cubicBezTo>
                    <a:pt x="17" y="43"/>
                    <a:pt x="17" y="43"/>
                    <a:pt x="17" y="42"/>
                  </a:cubicBezTo>
                  <a:close/>
                  <a:moveTo>
                    <a:pt x="17" y="38"/>
                  </a:moveTo>
                  <a:cubicBezTo>
                    <a:pt x="41" y="38"/>
                    <a:pt x="41" y="38"/>
                    <a:pt x="41" y="38"/>
                  </a:cubicBezTo>
                  <a:cubicBezTo>
                    <a:pt x="41" y="40"/>
                    <a:pt x="41" y="40"/>
                    <a:pt x="41" y="40"/>
                  </a:cubicBezTo>
                  <a:cubicBezTo>
                    <a:pt x="17" y="40"/>
                    <a:pt x="17" y="40"/>
                    <a:pt x="17" y="40"/>
                  </a:cubicBezTo>
                  <a:cubicBezTo>
                    <a:pt x="17" y="38"/>
                    <a:pt x="17" y="38"/>
                    <a:pt x="17" y="38"/>
                  </a:cubicBezTo>
                  <a:close/>
                  <a:moveTo>
                    <a:pt x="17" y="46"/>
                  </a:moveTo>
                  <a:cubicBezTo>
                    <a:pt x="25" y="46"/>
                    <a:pt x="33" y="46"/>
                    <a:pt x="41" y="46"/>
                  </a:cubicBezTo>
                  <a:cubicBezTo>
                    <a:pt x="41" y="47"/>
                    <a:pt x="41" y="48"/>
                    <a:pt x="41" y="48"/>
                  </a:cubicBezTo>
                  <a:cubicBezTo>
                    <a:pt x="33" y="48"/>
                    <a:pt x="25" y="48"/>
                    <a:pt x="17" y="48"/>
                  </a:cubicBezTo>
                  <a:cubicBezTo>
                    <a:pt x="17" y="48"/>
                    <a:pt x="17" y="47"/>
                    <a:pt x="17" y="46"/>
                  </a:cubicBezTo>
                  <a:close/>
                  <a:moveTo>
                    <a:pt x="17" y="50"/>
                  </a:moveTo>
                  <a:cubicBezTo>
                    <a:pt x="25" y="50"/>
                    <a:pt x="33" y="50"/>
                    <a:pt x="41" y="50"/>
                  </a:cubicBezTo>
                  <a:cubicBezTo>
                    <a:pt x="41" y="51"/>
                    <a:pt x="41" y="52"/>
                    <a:pt x="41" y="53"/>
                  </a:cubicBezTo>
                  <a:cubicBezTo>
                    <a:pt x="33" y="53"/>
                    <a:pt x="25" y="53"/>
                    <a:pt x="17" y="53"/>
                  </a:cubicBezTo>
                  <a:cubicBezTo>
                    <a:pt x="17" y="52"/>
                    <a:pt x="17" y="51"/>
                    <a:pt x="17" y="50"/>
                  </a:cubicBezTo>
                  <a:close/>
                  <a:moveTo>
                    <a:pt x="17" y="55"/>
                  </a:moveTo>
                  <a:cubicBezTo>
                    <a:pt x="25" y="55"/>
                    <a:pt x="33" y="55"/>
                    <a:pt x="41" y="55"/>
                  </a:cubicBezTo>
                  <a:cubicBezTo>
                    <a:pt x="41" y="55"/>
                    <a:pt x="41" y="56"/>
                    <a:pt x="41" y="57"/>
                  </a:cubicBezTo>
                  <a:cubicBezTo>
                    <a:pt x="33" y="57"/>
                    <a:pt x="25" y="57"/>
                    <a:pt x="17" y="57"/>
                  </a:cubicBezTo>
                  <a:cubicBezTo>
                    <a:pt x="17" y="56"/>
                    <a:pt x="17" y="55"/>
                    <a:pt x="17" y="55"/>
                  </a:cubicBezTo>
                  <a:close/>
                  <a:moveTo>
                    <a:pt x="17" y="59"/>
                  </a:moveTo>
                  <a:cubicBezTo>
                    <a:pt x="25" y="59"/>
                    <a:pt x="33" y="59"/>
                    <a:pt x="41" y="59"/>
                  </a:cubicBezTo>
                  <a:cubicBezTo>
                    <a:pt x="41" y="60"/>
                    <a:pt x="41" y="60"/>
                    <a:pt x="41" y="61"/>
                  </a:cubicBezTo>
                  <a:cubicBezTo>
                    <a:pt x="33" y="61"/>
                    <a:pt x="25" y="61"/>
                    <a:pt x="17" y="61"/>
                  </a:cubicBezTo>
                  <a:cubicBezTo>
                    <a:pt x="17" y="60"/>
                    <a:pt x="17" y="60"/>
                    <a:pt x="17" y="59"/>
                  </a:cubicBezTo>
                  <a:close/>
                  <a:moveTo>
                    <a:pt x="17" y="63"/>
                  </a:moveTo>
                  <a:cubicBezTo>
                    <a:pt x="25" y="63"/>
                    <a:pt x="33" y="63"/>
                    <a:pt x="41" y="63"/>
                  </a:cubicBezTo>
                  <a:cubicBezTo>
                    <a:pt x="41" y="64"/>
                    <a:pt x="41" y="65"/>
                    <a:pt x="41" y="65"/>
                  </a:cubicBezTo>
                  <a:cubicBezTo>
                    <a:pt x="33" y="65"/>
                    <a:pt x="25" y="65"/>
                    <a:pt x="17" y="65"/>
                  </a:cubicBezTo>
                  <a:cubicBezTo>
                    <a:pt x="17" y="65"/>
                    <a:pt x="17" y="64"/>
                    <a:pt x="17" y="63"/>
                  </a:cubicBezTo>
                  <a:close/>
                  <a:moveTo>
                    <a:pt x="17" y="67"/>
                  </a:moveTo>
                  <a:cubicBezTo>
                    <a:pt x="25" y="67"/>
                    <a:pt x="33" y="67"/>
                    <a:pt x="41" y="67"/>
                  </a:cubicBezTo>
                  <a:cubicBezTo>
                    <a:pt x="41" y="68"/>
                    <a:pt x="41" y="69"/>
                    <a:pt x="41" y="70"/>
                  </a:cubicBezTo>
                  <a:cubicBezTo>
                    <a:pt x="33" y="70"/>
                    <a:pt x="25" y="70"/>
                    <a:pt x="17" y="70"/>
                  </a:cubicBezTo>
                  <a:cubicBezTo>
                    <a:pt x="17" y="69"/>
                    <a:pt x="17" y="68"/>
                    <a:pt x="17" y="67"/>
                  </a:cubicBezTo>
                  <a:close/>
                  <a:moveTo>
                    <a:pt x="17" y="72"/>
                  </a:moveTo>
                  <a:cubicBezTo>
                    <a:pt x="25" y="72"/>
                    <a:pt x="33" y="72"/>
                    <a:pt x="41" y="72"/>
                  </a:cubicBezTo>
                  <a:cubicBezTo>
                    <a:pt x="41" y="72"/>
                    <a:pt x="41" y="73"/>
                    <a:pt x="41" y="74"/>
                  </a:cubicBezTo>
                  <a:cubicBezTo>
                    <a:pt x="33" y="74"/>
                    <a:pt x="25" y="74"/>
                    <a:pt x="17" y="74"/>
                  </a:cubicBezTo>
                  <a:cubicBezTo>
                    <a:pt x="17" y="73"/>
                    <a:pt x="17" y="72"/>
                    <a:pt x="17" y="72"/>
                  </a:cubicBezTo>
                  <a:close/>
                  <a:moveTo>
                    <a:pt x="17" y="76"/>
                  </a:moveTo>
                  <a:cubicBezTo>
                    <a:pt x="25" y="76"/>
                    <a:pt x="33" y="76"/>
                    <a:pt x="41" y="76"/>
                  </a:cubicBezTo>
                  <a:cubicBezTo>
                    <a:pt x="41" y="77"/>
                    <a:pt x="41" y="77"/>
                    <a:pt x="41" y="78"/>
                  </a:cubicBezTo>
                  <a:cubicBezTo>
                    <a:pt x="33" y="78"/>
                    <a:pt x="25" y="78"/>
                    <a:pt x="17" y="78"/>
                  </a:cubicBezTo>
                  <a:cubicBezTo>
                    <a:pt x="17" y="77"/>
                    <a:pt x="17" y="77"/>
                    <a:pt x="17" y="76"/>
                  </a:cubicBezTo>
                  <a:close/>
                  <a:moveTo>
                    <a:pt x="17" y="80"/>
                  </a:moveTo>
                  <a:cubicBezTo>
                    <a:pt x="25" y="80"/>
                    <a:pt x="33" y="80"/>
                    <a:pt x="41" y="80"/>
                  </a:cubicBezTo>
                  <a:cubicBezTo>
                    <a:pt x="41" y="81"/>
                    <a:pt x="41" y="82"/>
                    <a:pt x="41" y="82"/>
                  </a:cubicBezTo>
                  <a:cubicBezTo>
                    <a:pt x="33" y="82"/>
                    <a:pt x="25" y="82"/>
                    <a:pt x="17" y="82"/>
                  </a:cubicBezTo>
                  <a:cubicBezTo>
                    <a:pt x="17" y="82"/>
                    <a:pt x="17" y="81"/>
                    <a:pt x="17" y="80"/>
                  </a:cubicBezTo>
                  <a:close/>
                  <a:moveTo>
                    <a:pt x="17" y="85"/>
                  </a:moveTo>
                  <a:cubicBezTo>
                    <a:pt x="25" y="85"/>
                    <a:pt x="33" y="85"/>
                    <a:pt x="41" y="85"/>
                  </a:cubicBezTo>
                  <a:cubicBezTo>
                    <a:pt x="41" y="85"/>
                    <a:pt x="41" y="86"/>
                    <a:pt x="41" y="87"/>
                  </a:cubicBezTo>
                  <a:cubicBezTo>
                    <a:pt x="33" y="87"/>
                    <a:pt x="25" y="87"/>
                    <a:pt x="17" y="87"/>
                  </a:cubicBezTo>
                  <a:cubicBezTo>
                    <a:pt x="17" y="86"/>
                    <a:pt x="17" y="85"/>
                    <a:pt x="17" y="85"/>
                  </a:cubicBezTo>
                  <a:close/>
                  <a:moveTo>
                    <a:pt x="17" y="89"/>
                  </a:moveTo>
                  <a:cubicBezTo>
                    <a:pt x="25" y="89"/>
                    <a:pt x="33" y="89"/>
                    <a:pt x="41" y="89"/>
                  </a:cubicBezTo>
                  <a:cubicBezTo>
                    <a:pt x="41" y="90"/>
                    <a:pt x="41" y="90"/>
                    <a:pt x="41" y="91"/>
                  </a:cubicBezTo>
                  <a:cubicBezTo>
                    <a:pt x="33" y="91"/>
                    <a:pt x="25" y="91"/>
                    <a:pt x="17" y="91"/>
                  </a:cubicBezTo>
                  <a:cubicBezTo>
                    <a:pt x="17" y="90"/>
                    <a:pt x="17" y="90"/>
                    <a:pt x="17" y="89"/>
                  </a:cubicBezTo>
                  <a:close/>
                  <a:moveTo>
                    <a:pt x="17" y="93"/>
                  </a:moveTo>
                  <a:cubicBezTo>
                    <a:pt x="25" y="93"/>
                    <a:pt x="33" y="93"/>
                    <a:pt x="41" y="93"/>
                  </a:cubicBezTo>
                  <a:cubicBezTo>
                    <a:pt x="41" y="94"/>
                    <a:pt x="41" y="95"/>
                    <a:pt x="41" y="95"/>
                  </a:cubicBezTo>
                  <a:cubicBezTo>
                    <a:pt x="33" y="95"/>
                    <a:pt x="25" y="95"/>
                    <a:pt x="17" y="95"/>
                  </a:cubicBezTo>
                  <a:cubicBezTo>
                    <a:pt x="17" y="95"/>
                    <a:pt x="17" y="94"/>
                    <a:pt x="17" y="93"/>
                  </a:cubicBezTo>
                  <a:close/>
                  <a:moveTo>
                    <a:pt x="17" y="97"/>
                  </a:moveTo>
                  <a:cubicBezTo>
                    <a:pt x="25" y="97"/>
                    <a:pt x="33" y="97"/>
                    <a:pt x="41" y="97"/>
                  </a:cubicBezTo>
                  <a:cubicBezTo>
                    <a:pt x="41" y="98"/>
                    <a:pt x="41" y="99"/>
                    <a:pt x="41" y="100"/>
                  </a:cubicBezTo>
                  <a:cubicBezTo>
                    <a:pt x="33" y="100"/>
                    <a:pt x="25" y="100"/>
                    <a:pt x="17" y="100"/>
                  </a:cubicBezTo>
                  <a:cubicBezTo>
                    <a:pt x="17" y="99"/>
                    <a:pt x="17" y="98"/>
                    <a:pt x="17" y="97"/>
                  </a:cubicBezTo>
                  <a:close/>
                  <a:moveTo>
                    <a:pt x="17" y="102"/>
                  </a:moveTo>
                  <a:cubicBezTo>
                    <a:pt x="25" y="102"/>
                    <a:pt x="33" y="102"/>
                    <a:pt x="41" y="102"/>
                  </a:cubicBezTo>
                  <a:cubicBezTo>
                    <a:pt x="41" y="102"/>
                    <a:pt x="41" y="103"/>
                    <a:pt x="41" y="104"/>
                  </a:cubicBezTo>
                  <a:cubicBezTo>
                    <a:pt x="33" y="104"/>
                    <a:pt x="25" y="104"/>
                    <a:pt x="17" y="104"/>
                  </a:cubicBezTo>
                  <a:cubicBezTo>
                    <a:pt x="17" y="103"/>
                    <a:pt x="17" y="102"/>
                    <a:pt x="17" y="102"/>
                  </a:cubicBezTo>
                  <a:close/>
                  <a:moveTo>
                    <a:pt x="17" y="106"/>
                  </a:moveTo>
                  <a:cubicBezTo>
                    <a:pt x="25" y="106"/>
                    <a:pt x="33" y="106"/>
                    <a:pt x="41" y="106"/>
                  </a:cubicBezTo>
                  <a:cubicBezTo>
                    <a:pt x="41" y="107"/>
                    <a:pt x="41" y="107"/>
                    <a:pt x="41" y="108"/>
                  </a:cubicBezTo>
                  <a:cubicBezTo>
                    <a:pt x="33" y="108"/>
                    <a:pt x="25" y="108"/>
                    <a:pt x="17" y="108"/>
                  </a:cubicBezTo>
                  <a:cubicBezTo>
                    <a:pt x="17" y="107"/>
                    <a:pt x="17" y="107"/>
                    <a:pt x="17" y="106"/>
                  </a:cubicBezTo>
                  <a:close/>
                  <a:moveTo>
                    <a:pt x="17" y="110"/>
                  </a:moveTo>
                  <a:cubicBezTo>
                    <a:pt x="25" y="110"/>
                    <a:pt x="33" y="110"/>
                    <a:pt x="41" y="110"/>
                  </a:cubicBezTo>
                  <a:cubicBezTo>
                    <a:pt x="41" y="111"/>
                    <a:pt x="41" y="112"/>
                    <a:pt x="41" y="112"/>
                  </a:cubicBezTo>
                  <a:cubicBezTo>
                    <a:pt x="33" y="112"/>
                    <a:pt x="25" y="112"/>
                    <a:pt x="17" y="112"/>
                  </a:cubicBezTo>
                  <a:cubicBezTo>
                    <a:pt x="17" y="112"/>
                    <a:pt x="17" y="111"/>
                    <a:pt x="17" y="110"/>
                  </a:cubicBezTo>
                  <a:close/>
                  <a:moveTo>
                    <a:pt x="17" y="114"/>
                  </a:moveTo>
                  <a:cubicBezTo>
                    <a:pt x="25" y="114"/>
                    <a:pt x="33" y="114"/>
                    <a:pt x="41" y="114"/>
                  </a:cubicBezTo>
                  <a:cubicBezTo>
                    <a:pt x="41" y="115"/>
                    <a:pt x="41" y="116"/>
                    <a:pt x="41" y="117"/>
                  </a:cubicBezTo>
                  <a:cubicBezTo>
                    <a:pt x="33" y="117"/>
                    <a:pt x="25" y="117"/>
                    <a:pt x="17" y="117"/>
                  </a:cubicBezTo>
                  <a:cubicBezTo>
                    <a:pt x="17" y="116"/>
                    <a:pt x="17" y="115"/>
                    <a:pt x="17" y="114"/>
                  </a:cubicBezTo>
                  <a:close/>
                  <a:moveTo>
                    <a:pt x="17" y="119"/>
                  </a:moveTo>
                  <a:cubicBezTo>
                    <a:pt x="25" y="119"/>
                    <a:pt x="33" y="119"/>
                    <a:pt x="41" y="119"/>
                  </a:cubicBezTo>
                  <a:cubicBezTo>
                    <a:pt x="41" y="119"/>
                    <a:pt x="41" y="120"/>
                    <a:pt x="41" y="121"/>
                  </a:cubicBezTo>
                  <a:cubicBezTo>
                    <a:pt x="33" y="121"/>
                    <a:pt x="25" y="121"/>
                    <a:pt x="17" y="121"/>
                  </a:cubicBezTo>
                  <a:cubicBezTo>
                    <a:pt x="17" y="120"/>
                    <a:pt x="17" y="119"/>
                    <a:pt x="17" y="119"/>
                  </a:cubicBezTo>
                  <a:close/>
                  <a:moveTo>
                    <a:pt x="17" y="123"/>
                  </a:moveTo>
                  <a:cubicBezTo>
                    <a:pt x="25" y="123"/>
                    <a:pt x="33" y="123"/>
                    <a:pt x="41" y="123"/>
                  </a:cubicBezTo>
                  <a:cubicBezTo>
                    <a:pt x="41" y="124"/>
                    <a:pt x="41" y="124"/>
                    <a:pt x="41" y="125"/>
                  </a:cubicBezTo>
                  <a:cubicBezTo>
                    <a:pt x="33" y="125"/>
                    <a:pt x="25" y="125"/>
                    <a:pt x="17" y="125"/>
                  </a:cubicBezTo>
                  <a:cubicBezTo>
                    <a:pt x="17" y="124"/>
                    <a:pt x="17" y="124"/>
                    <a:pt x="17" y="123"/>
                  </a:cubicBezTo>
                  <a:close/>
                  <a:moveTo>
                    <a:pt x="17" y="127"/>
                  </a:moveTo>
                  <a:cubicBezTo>
                    <a:pt x="41" y="127"/>
                    <a:pt x="41" y="127"/>
                    <a:pt x="41" y="127"/>
                  </a:cubicBezTo>
                  <a:cubicBezTo>
                    <a:pt x="41" y="129"/>
                    <a:pt x="41" y="129"/>
                    <a:pt x="41" y="129"/>
                  </a:cubicBezTo>
                  <a:cubicBezTo>
                    <a:pt x="17" y="129"/>
                    <a:pt x="17" y="129"/>
                    <a:pt x="17" y="129"/>
                  </a:cubicBezTo>
                  <a:lnTo>
                    <a:pt x="17" y="1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99" name="Rectangle 2605"/>
            <p:cNvSpPr>
              <a:spLocks noChangeArrowheads="1"/>
            </p:cNvSpPr>
            <p:nvPr/>
          </p:nvSpPr>
          <p:spPr bwMode="auto">
            <a:xfrm>
              <a:off x="-530224" y="892175"/>
              <a:ext cx="101600" cy="263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00" name="Rectangle 2606"/>
            <p:cNvSpPr>
              <a:spLocks noChangeArrowheads="1"/>
            </p:cNvSpPr>
            <p:nvPr/>
          </p:nvSpPr>
          <p:spPr bwMode="auto">
            <a:xfrm>
              <a:off x="-1362074" y="885825"/>
              <a:ext cx="52388" cy="269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01" name="Rectangle 2607"/>
            <p:cNvSpPr>
              <a:spLocks noChangeArrowheads="1"/>
            </p:cNvSpPr>
            <p:nvPr/>
          </p:nvSpPr>
          <p:spPr bwMode="auto">
            <a:xfrm>
              <a:off x="-360362" y="744537"/>
              <a:ext cx="46038" cy="411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02" name="Freeform 2608"/>
            <p:cNvSpPr>
              <a:spLocks noEditPoints="1"/>
            </p:cNvSpPr>
            <p:nvPr/>
          </p:nvSpPr>
          <p:spPr bwMode="auto">
            <a:xfrm>
              <a:off x="-327024" y="51313"/>
              <a:ext cx="130175" cy="1104388"/>
            </a:xfrm>
            <a:custGeom>
              <a:avLst/>
              <a:gdLst>
                <a:gd name="T0" fmla="*/ 28 w 30"/>
                <a:gd name="T1" fmla="*/ 66 h 256"/>
                <a:gd name="T2" fmla="*/ 17 w 30"/>
                <a:gd name="T3" fmla="*/ 20 h 256"/>
                <a:gd name="T4" fmla="*/ 3 w 30"/>
                <a:gd name="T5" fmla="*/ 40 h 256"/>
                <a:gd name="T6" fmla="*/ 22 w 30"/>
                <a:gd name="T7" fmla="*/ 74 h 256"/>
                <a:gd name="T8" fmla="*/ 6 w 30"/>
                <a:gd name="T9" fmla="*/ 199 h 256"/>
                <a:gd name="T10" fmla="*/ 17 w 30"/>
                <a:gd name="T11" fmla="*/ 80 h 256"/>
                <a:gd name="T12" fmla="*/ 18 w 30"/>
                <a:gd name="T13" fmla="*/ 80 h 256"/>
                <a:gd name="T14" fmla="*/ 13 w 30"/>
                <a:gd name="T15" fmla="*/ 88 h 256"/>
                <a:gd name="T16" fmla="*/ 18 w 30"/>
                <a:gd name="T17" fmla="*/ 86 h 256"/>
                <a:gd name="T18" fmla="*/ 22 w 30"/>
                <a:gd name="T19" fmla="*/ 88 h 256"/>
                <a:gd name="T20" fmla="*/ 9 w 30"/>
                <a:gd name="T21" fmla="*/ 92 h 256"/>
                <a:gd name="T22" fmla="*/ 14 w 30"/>
                <a:gd name="T23" fmla="*/ 92 h 256"/>
                <a:gd name="T24" fmla="*/ 13 w 30"/>
                <a:gd name="T25" fmla="*/ 100 h 256"/>
                <a:gd name="T26" fmla="*/ 14 w 30"/>
                <a:gd name="T27" fmla="*/ 98 h 256"/>
                <a:gd name="T28" fmla="*/ 18 w 30"/>
                <a:gd name="T29" fmla="*/ 100 h 256"/>
                <a:gd name="T30" fmla="*/ 13 w 30"/>
                <a:gd name="T31" fmla="*/ 104 h 256"/>
                <a:gd name="T32" fmla="*/ 6 w 30"/>
                <a:gd name="T33" fmla="*/ 104 h 256"/>
                <a:gd name="T34" fmla="*/ 26 w 30"/>
                <a:gd name="T35" fmla="*/ 106 h 256"/>
                <a:gd name="T36" fmla="*/ 14 w 30"/>
                <a:gd name="T37" fmla="*/ 109 h 256"/>
                <a:gd name="T38" fmla="*/ 18 w 30"/>
                <a:gd name="T39" fmla="*/ 112 h 256"/>
                <a:gd name="T40" fmla="*/ 9 w 30"/>
                <a:gd name="T41" fmla="*/ 115 h 256"/>
                <a:gd name="T42" fmla="*/ 14 w 30"/>
                <a:gd name="T43" fmla="*/ 115 h 256"/>
                <a:gd name="T44" fmla="*/ 13 w 30"/>
                <a:gd name="T45" fmla="*/ 123 h 256"/>
                <a:gd name="T46" fmla="*/ 18 w 30"/>
                <a:gd name="T47" fmla="*/ 121 h 256"/>
                <a:gd name="T48" fmla="*/ 22 w 30"/>
                <a:gd name="T49" fmla="*/ 123 h 256"/>
                <a:gd name="T50" fmla="*/ 9 w 30"/>
                <a:gd name="T51" fmla="*/ 127 h 256"/>
                <a:gd name="T52" fmla="*/ 14 w 30"/>
                <a:gd name="T53" fmla="*/ 127 h 256"/>
                <a:gd name="T54" fmla="*/ 26 w 30"/>
                <a:gd name="T55" fmla="*/ 129 h 256"/>
                <a:gd name="T56" fmla="*/ 6 w 30"/>
                <a:gd name="T57" fmla="*/ 133 h 256"/>
                <a:gd name="T58" fmla="*/ 18 w 30"/>
                <a:gd name="T59" fmla="*/ 135 h 256"/>
                <a:gd name="T60" fmla="*/ 13 w 30"/>
                <a:gd name="T61" fmla="*/ 139 h 256"/>
                <a:gd name="T62" fmla="*/ 6 w 30"/>
                <a:gd name="T63" fmla="*/ 139 h 256"/>
                <a:gd name="T64" fmla="*/ 21 w 30"/>
                <a:gd name="T65" fmla="*/ 141 h 256"/>
                <a:gd name="T66" fmla="*/ 14 w 30"/>
                <a:gd name="T67" fmla="*/ 144 h 256"/>
                <a:gd name="T68" fmla="*/ 18 w 30"/>
                <a:gd name="T69" fmla="*/ 147 h 256"/>
                <a:gd name="T70" fmla="*/ 9 w 30"/>
                <a:gd name="T71" fmla="*/ 150 h 256"/>
                <a:gd name="T72" fmla="*/ 14 w 30"/>
                <a:gd name="T73" fmla="*/ 150 h 256"/>
                <a:gd name="T74" fmla="*/ 26 w 30"/>
                <a:gd name="T75" fmla="*/ 152 h 256"/>
                <a:gd name="T76" fmla="*/ 6 w 30"/>
                <a:gd name="T77" fmla="*/ 156 h 256"/>
                <a:gd name="T78" fmla="*/ 18 w 30"/>
                <a:gd name="T79" fmla="*/ 158 h 256"/>
                <a:gd name="T80" fmla="*/ 13 w 30"/>
                <a:gd name="T81" fmla="*/ 162 h 256"/>
                <a:gd name="T82" fmla="*/ 6 w 30"/>
                <a:gd name="T83" fmla="*/ 162 h 256"/>
                <a:gd name="T84" fmla="*/ 21 w 30"/>
                <a:gd name="T85" fmla="*/ 164 h 256"/>
                <a:gd name="T86" fmla="*/ 10 w 30"/>
                <a:gd name="T87" fmla="*/ 168 h 256"/>
                <a:gd name="T88" fmla="*/ 6 w 30"/>
                <a:gd name="T89" fmla="*/ 170 h 256"/>
                <a:gd name="T90" fmla="*/ 26 w 30"/>
                <a:gd name="T91" fmla="*/ 168 h 256"/>
                <a:gd name="T92" fmla="*/ 6 w 30"/>
                <a:gd name="T93" fmla="*/ 174 h 256"/>
                <a:gd name="T94" fmla="*/ 21 w 30"/>
                <a:gd name="T95" fmla="*/ 176 h 256"/>
                <a:gd name="T96" fmla="*/ 10 w 30"/>
                <a:gd name="T97" fmla="*/ 179 h 256"/>
                <a:gd name="T98" fmla="*/ 6 w 30"/>
                <a:gd name="T99" fmla="*/ 182 h 256"/>
                <a:gd name="T100" fmla="*/ 26 w 30"/>
                <a:gd name="T101" fmla="*/ 179 h 256"/>
                <a:gd name="T102" fmla="*/ 10 w 30"/>
                <a:gd name="T103" fmla="*/ 185 h 256"/>
                <a:gd name="T104" fmla="*/ 21 w 30"/>
                <a:gd name="T105" fmla="*/ 187 h 256"/>
                <a:gd name="T106" fmla="*/ 6 w 30"/>
                <a:gd name="T107" fmla="*/ 191 h 256"/>
                <a:gd name="T108" fmla="*/ 14 w 30"/>
                <a:gd name="T109" fmla="*/ 193 h 256"/>
                <a:gd name="T110" fmla="*/ 17 w 30"/>
                <a:gd name="T111" fmla="*/ 74 h 256"/>
                <a:gd name="T112" fmla="*/ 18 w 30"/>
                <a:gd name="T113" fmla="*/ 7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 h="256">
                  <a:moveTo>
                    <a:pt x="2" y="256"/>
                  </a:moveTo>
                  <a:cubicBezTo>
                    <a:pt x="27" y="256"/>
                    <a:pt x="27" y="256"/>
                    <a:pt x="27" y="256"/>
                  </a:cubicBezTo>
                  <a:cubicBezTo>
                    <a:pt x="27" y="168"/>
                    <a:pt x="27" y="168"/>
                    <a:pt x="27" y="168"/>
                  </a:cubicBezTo>
                  <a:cubicBezTo>
                    <a:pt x="29" y="168"/>
                    <a:pt x="29" y="168"/>
                    <a:pt x="29" y="168"/>
                  </a:cubicBezTo>
                  <a:cubicBezTo>
                    <a:pt x="29" y="71"/>
                    <a:pt x="29" y="71"/>
                    <a:pt x="29" y="71"/>
                  </a:cubicBezTo>
                  <a:cubicBezTo>
                    <a:pt x="30" y="71"/>
                    <a:pt x="30" y="71"/>
                    <a:pt x="30" y="71"/>
                  </a:cubicBezTo>
                  <a:cubicBezTo>
                    <a:pt x="30" y="66"/>
                    <a:pt x="30" y="66"/>
                    <a:pt x="30" y="66"/>
                  </a:cubicBezTo>
                  <a:cubicBezTo>
                    <a:pt x="28" y="66"/>
                    <a:pt x="28" y="66"/>
                    <a:pt x="28" y="66"/>
                  </a:cubicBezTo>
                  <a:cubicBezTo>
                    <a:pt x="26" y="43"/>
                    <a:pt x="26" y="43"/>
                    <a:pt x="26" y="43"/>
                  </a:cubicBezTo>
                  <a:cubicBezTo>
                    <a:pt x="28" y="43"/>
                    <a:pt x="28" y="43"/>
                    <a:pt x="28" y="43"/>
                  </a:cubicBezTo>
                  <a:cubicBezTo>
                    <a:pt x="28" y="40"/>
                    <a:pt x="28" y="40"/>
                    <a:pt x="28" y="40"/>
                  </a:cubicBezTo>
                  <a:cubicBezTo>
                    <a:pt x="27" y="40"/>
                    <a:pt x="27" y="40"/>
                    <a:pt x="27" y="40"/>
                  </a:cubicBezTo>
                  <a:cubicBezTo>
                    <a:pt x="22" y="30"/>
                    <a:pt x="22" y="30"/>
                    <a:pt x="22" y="30"/>
                  </a:cubicBezTo>
                  <a:cubicBezTo>
                    <a:pt x="19" y="25"/>
                    <a:pt x="19" y="25"/>
                    <a:pt x="19" y="25"/>
                  </a:cubicBezTo>
                  <a:cubicBezTo>
                    <a:pt x="19" y="20"/>
                    <a:pt x="19" y="20"/>
                    <a:pt x="19" y="20"/>
                  </a:cubicBezTo>
                  <a:cubicBezTo>
                    <a:pt x="17" y="20"/>
                    <a:pt x="17" y="20"/>
                    <a:pt x="17" y="20"/>
                  </a:cubicBezTo>
                  <a:cubicBezTo>
                    <a:pt x="16" y="0"/>
                    <a:pt x="16" y="0"/>
                    <a:pt x="16" y="0"/>
                  </a:cubicBezTo>
                  <a:cubicBezTo>
                    <a:pt x="15" y="0"/>
                    <a:pt x="15" y="0"/>
                    <a:pt x="15" y="0"/>
                  </a:cubicBezTo>
                  <a:cubicBezTo>
                    <a:pt x="14" y="20"/>
                    <a:pt x="14" y="20"/>
                    <a:pt x="14" y="20"/>
                  </a:cubicBezTo>
                  <a:cubicBezTo>
                    <a:pt x="13" y="20"/>
                    <a:pt x="13" y="20"/>
                    <a:pt x="13" y="20"/>
                  </a:cubicBezTo>
                  <a:cubicBezTo>
                    <a:pt x="13" y="25"/>
                    <a:pt x="13" y="25"/>
                    <a:pt x="13" y="25"/>
                  </a:cubicBezTo>
                  <a:cubicBezTo>
                    <a:pt x="10" y="30"/>
                    <a:pt x="10" y="30"/>
                    <a:pt x="10" y="30"/>
                  </a:cubicBezTo>
                  <a:cubicBezTo>
                    <a:pt x="4" y="40"/>
                    <a:pt x="4" y="40"/>
                    <a:pt x="4" y="40"/>
                  </a:cubicBezTo>
                  <a:cubicBezTo>
                    <a:pt x="3" y="40"/>
                    <a:pt x="3" y="40"/>
                    <a:pt x="3" y="40"/>
                  </a:cubicBezTo>
                  <a:cubicBezTo>
                    <a:pt x="3" y="43"/>
                    <a:pt x="3" y="43"/>
                    <a:pt x="3" y="43"/>
                  </a:cubicBezTo>
                  <a:cubicBezTo>
                    <a:pt x="5" y="43"/>
                    <a:pt x="5" y="43"/>
                    <a:pt x="5" y="43"/>
                  </a:cubicBezTo>
                  <a:cubicBezTo>
                    <a:pt x="3" y="66"/>
                    <a:pt x="3" y="66"/>
                    <a:pt x="3" y="66"/>
                  </a:cubicBezTo>
                  <a:cubicBezTo>
                    <a:pt x="0" y="66"/>
                    <a:pt x="0" y="66"/>
                    <a:pt x="0" y="66"/>
                  </a:cubicBezTo>
                  <a:cubicBezTo>
                    <a:pt x="0" y="71"/>
                    <a:pt x="0" y="71"/>
                    <a:pt x="0" y="71"/>
                  </a:cubicBezTo>
                  <a:cubicBezTo>
                    <a:pt x="2" y="71"/>
                    <a:pt x="2" y="71"/>
                    <a:pt x="2" y="71"/>
                  </a:cubicBezTo>
                  <a:cubicBezTo>
                    <a:pt x="2" y="256"/>
                    <a:pt x="2" y="256"/>
                    <a:pt x="2" y="256"/>
                  </a:cubicBezTo>
                  <a:close/>
                  <a:moveTo>
                    <a:pt x="22" y="74"/>
                  </a:moveTo>
                  <a:cubicBezTo>
                    <a:pt x="26" y="74"/>
                    <a:pt x="26" y="74"/>
                    <a:pt x="26" y="74"/>
                  </a:cubicBezTo>
                  <a:cubicBezTo>
                    <a:pt x="26" y="77"/>
                    <a:pt x="26" y="77"/>
                    <a:pt x="26" y="77"/>
                  </a:cubicBezTo>
                  <a:cubicBezTo>
                    <a:pt x="22" y="77"/>
                    <a:pt x="22" y="77"/>
                    <a:pt x="22" y="77"/>
                  </a:cubicBezTo>
                  <a:cubicBezTo>
                    <a:pt x="22" y="74"/>
                    <a:pt x="22" y="74"/>
                    <a:pt x="22" y="74"/>
                  </a:cubicBezTo>
                  <a:close/>
                  <a:moveTo>
                    <a:pt x="6" y="197"/>
                  </a:moveTo>
                  <a:cubicBezTo>
                    <a:pt x="9" y="197"/>
                    <a:pt x="9" y="197"/>
                    <a:pt x="9" y="197"/>
                  </a:cubicBezTo>
                  <a:cubicBezTo>
                    <a:pt x="9" y="199"/>
                    <a:pt x="9" y="199"/>
                    <a:pt x="9" y="199"/>
                  </a:cubicBezTo>
                  <a:cubicBezTo>
                    <a:pt x="6" y="199"/>
                    <a:pt x="6" y="199"/>
                    <a:pt x="6" y="199"/>
                  </a:cubicBezTo>
                  <a:cubicBezTo>
                    <a:pt x="6" y="197"/>
                    <a:pt x="6" y="197"/>
                    <a:pt x="6" y="197"/>
                  </a:cubicBezTo>
                  <a:close/>
                  <a:moveTo>
                    <a:pt x="14" y="197"/>
                  </a:moveTo>
                  <a:cubicBezTo>
                    <a:pt x="15" y="197"/>
                    <a:pt x="16" y="197"/>
                    <a:pt x="17" y="197"/>
                  </a:cubicBezTo>
                  <a:cubicBezTo>
                    <a:pt x="17" y="198"/>
                    <a:pt x="17" y="198"/>
                    <a:pt x="17" y="199"/>
                  </a:cubicBezTo>
                  <a:cubicBezTo>
                    <a:pt x="16" y="199"/>
                    <a:pt x="15" y="199"/>
                    <a:pt x="14" y="199"/>
                  </a:cubicBezTo>
                  <a:cubicBezTo>
                    <a:pt x="14" y="198"/>
                    <a:pt x="14" y="198"/>
                    <a:pt x="14" y="197"/>
                  </a:cubicBezTo>
                  <a:close/>
                  <a:moveTo>
                    <a:pt x="14" y="80"/>
                  </a:moveTo>
                  <a:cubicBezTo>
                    <a:pt x="15" y="80"/>
                    <a:pt x="16" y="80"/>
                    <a:pt x="17" y="80"/>
                  </a:cubicBezTo>
                  <a:cubicBezTo>
                    <a:pt x="17" y="81"/>
                    <a:pt x="17" y="82"/>
                    <a:pt x="17" y="83"/>
                  </a:cubicBezTo>
                  <a:cubicBezTo>
                    <a:pt x="16" y="83"/>
                    <a:pt x="15" y="83"/>
                    <a:pt x="14" y="83"/>
                  </a:cubicBezTo>
                  <a:cubicBezTo>
                    <a:pt x="14" y="82"/>
                    <a:pt x="14" y="81"/>
                    <a:pt x="14" y="80"/>
                  </a:cubicBezTo>
                  <a:close/>
                  <a:moveTo>
                    <a:pt x="18" y="80"/>
                  </a:moveTo>
                  <a:cubicBezTo>
                    <a:pt x="19" y="80"/>
                    <a:pt x="20" y="80"/>
                    <a:pt x="21" y="80"/>
                  </a:cubicBezTo>
                  <a:cubicBezTo>
                    <a:pt x="21" y="81"/>
                    <a:pt x="21" y="82"/>
                    <a:pt x="21" y="83"/>
                  </a:cubicBezTo>
                  <a:cubicBezTo>
                    <a:pt x="20" y="83"/>
                    <a:pt x="19" y="83"/>
                    <a:pt x="18" y="83"/>
                  </a:cubicBezTo>
                  <a:cubicBezTo>
                    <a:pt x="18" y="82"/>
                    <a:pt x="18" y="81"/>
                    <a:pt x="18" y="80"/>
                  </a:cubicBezTo>
                  <a:close/>
                  <a:moveTo>
                    <a:pt x="22" y="80"/>
                  </a:moveTo>
                  <a:cubicBezTo>
                    <a:pt x="23" y="80"/>
                    <a:pt x="24" y="80"/>
                    <a:pt x="26" y="80"/>
                  </a:cubicBezTo>
                  <a:cubicBezTo>
                    <a:pt x="26" y="81"/>
                    <a:pt x="26" y="82"/>
                    <a:pt x="26" y="83"/>
                  </a:cubicBezTo>
                  <a:cubicBezTo>
                    <a:pt x="24" y="83"/>
                    <a:pt x="23" y="83"/>
                    <a:pt x="22" y="83"/>
                  </a:cubicBezTo>
                  <a:cubicBezTo>
                    <a:pt x="22" y="82"/>
                    <a:pt x="22" y="81"/>
                    <a:pt x="22" y="80"/>
                  </a:cubicBezTo>
                  <a:close/>
                  <a:moveTo>
                    <a:pt x="10" y="86"/>
                  </a:moveTo>
                  <a:cubicBezTo>
                    <a:pt x="11" y="86"/>
                    <a:pt x="12" y="86"/>
                    <a:pt x="13" y="86"/>
                  </a:cubicBezTo>
                  <a:cubicBezTo>
                    <a:pt x="13" y="87"/>
                    <a:pt x="13" y="88"/>
                    <a:pt x="13" y="88"/>
                  </a:cubicBezTo>
                  <a:cubicBezTo>
                    <a:pt x="12" y="88"/>
                    <a:pt x="11" y="88"/>
                    <a:pt x="10" y="88"/>
                  </a:cubicBezTo>
                  <a:cubicBezTo>
                    <a:pt x="10" y="88"/>
                    <a:pt x="10" y="87"/>
                    <a:pt x="10" y="86"/>
                  </a:cubicBezTo>
                  <a:close/>
                  <a:moveTo>
                    <a:pt x="6" y="86"/>
                  </a:moveTo>
                  <a:cubicBezTo>
                    <a:pt x="7" y="86"/>
                    <a:pt x="8" y="86"/>
                    <a:pt x="9" y="86"/>
                  </a:cubicBezTo>
                  <a:cubicBezTo>
                    <a:pt x="9" y="87"/>
                    <a:pt x="9" y="88"/>
                    <a:pt x="9" y="88"/>
                  </a:cubicBezTo>
                  <a:cubicBezTo>
                    <a:pt x="8" y="88"/>
                    <a:pt x="7" y="88"/>
                    <a:pt x="6" y="88"/>
                  </a:cubicBezTo>
                  <a:cubicBezTo>
                    <a:pt x="6" y="88"/>
                    <a:pt x="6" y="87"/>
                    <a:pt x="6" y="86"/>
                  </a:cubicBezTo>
                  <a:close/>
                  <a:moveTo>
                    <a:pt x="18" y="86"/>
                  </a:moveTo>
                  <a:cubicBezTo>
                    <a:pt x="19" y="86"/>
                    <a:pt x="20" y="86"/>
                    <a:pt x="21" y="86"/>
                  </a:cubicBezTo>
                  <a:cubicBezTo>
                    <a:pt x="21" y="87"/>
                    <a:pt x="21" y="88"/>
                    <a:pt x="21" y="88"/>
                  </a:cubicBezTo>
                  <a:cubicBezTo>
                    <a:pt x="20" y="88"/>
                    <a:pt x="19" y="88"/>
                    <a:pt x="18" y="88"/>
                  </a:cubicBezTo>
                  <a:cubicBezTo>
                    <a:pt x="18" y="88"/>
                    <a:pt x="18" y="87"/>
                    <a:pt x="18" y="86"/>
                  </a:cubicBezTo>
                  <a:close/>
                  <a:moveTo>
                    <a:pt x="22" y="86"/>
                  </a:moveTo>
                  <a:cubicBezTo>
                    <a:pt x="23" y="86"/>
                    <a:pt x="24" y="86"/>
                    <a:pt x="26" y="86"/>
                  </a:cubicBezTo>
                  <a:cubicBezTo>
                    <a:pt x="26" y="87"/>
                    <a:pt x="26" y="88"/>
                    <a:pt x="26" y="88"/>
                  </a:cubicBezTo>
                  <a:cubicBezTo>
                    <a:pt x="24" y="88"/>
                    <a:pt x="23" y="88"/>
                    <a:pt x="22" y="88"/>
                  </a:cubicBezTo>
                  <a:cubicBezTo>
                    <a:pt x="22" y="88"/>
                    <a:pt x="22" y="87"/>
                    <a:pt x="22" y="86"/>
                  </a:cubicBezTo>
                  <a:close/>
                  <a:moveTo>
                    <a:pt x="10" y="92"/>
                  </a:moveTo>
                  <a:cubicBezTo>
                    <a:pt x="11" y="92"/>
                    <a:pt x="12" y="92"/>
                    <a:pt x="13" y="92"/>
                  </a:cubicBezTo>
                  <a:cubicBezTo>
                    <a:pt x="13" y="93"/>
                    <a:pt x="13" y="93"/>
                    <a:pt x="13" y="94"/>
                  </a:cubicBezTo>
                  <a:cubicBezTo>
                    <a:pt x="12" y="94"/>
                    <a:pt x="11" y="94"/>
                    <a:pt x="10" y="94"/>
                  </a:cubicBezTo>
                  <a:cubicBezTo>
                    <a:pt x="10" y="93"/>
                    <a:pt x="10" y="93"/>
                    <a:pt x="10" y="92"/>
                  </a:cubicBezTo>
                  <a:close/>
                  <a:moveTo>
                    <a:pt x="6" y="92"/>
                  </a:moveTo>
                  <a:cubicBezTo>
                    <a:pt x="7" y="92"/>
                    <a:pt x="8" y="92"/>
                    <a:pt x="9" y="92"/>
                  </a:cubicBezTo>
                  <a:cubicBezTo>
                    <a:pt x="9" y="93"/>
                    <a:pt x="9" y="93"/>
                    <a:pt x="9" y="94"/>
                  </a:cubicBezTo>
                  <a:cubicBezTo>
                    <a:pt x="8" y="94"/>
                    <a:pt x="7" y="94"/>
                    <a:pt x="6" y="94"/>
                  </a:cubicBezTo>
                  <a:cubicBezTo>
                    <a:pt x="6" y="93"/>
                    <a:pt x="6" y="93"/>
                    <a:pt x="6" y="92"/>
                  </a:cubicBezTo>
                  <a:close/>
                  <a:moveTo>
                    <a:pt x="14" y="92"/>
                  </a:moveTo>
                  <a:cubicBezTo>
                    <a:pt x="15" y="92"/>
                    <a:pt x="16" y="92"/>
                    <a:pt x="17" y="92"/>
                  </a:cubicBezTo>
                  <a:cubicBezTo>
                    <a:pt x="17" y="93"/>
                    <a:pt x="17" y="93"/>
                    <a:pt x="17" y="94"/>
                  </a:cubicBezTo>
                  <a:cubicBezTo>
                    <a:pt x="16" y="94"/>
                    <a:pt x="15" y="94"/>
                    <a:pt x="14" y="94"/>
                  </a:cubicBezTo>
                  <a:cubicBezTo>
                    <a:pt x="14" y="93"/>
                    <a:pt x="14" y="93"/>
                    <a:pt x="14" y="92"/>
                  </a:cubicBezTo>
                  <a:close/>
                  <a:moveTo>
                    <a:pt x="18" y="92"/>
                  </a:moveTo>
                  <a:cubicBezTo>
                    <a:pt x="19" y="92"/>
                    <a:pt x="20" y="92"/>
                    <a:pt x="21" y="92"/>
                  </a:cubicBezTo>
                  <a:cubicBezTo>
                    <a:pt x="21" y="93"/>
                    <a:pt x="21" y="93"/>
                    <a:pt x="21" y="94"/>
                  </a:cubicBezTo>
                  <a:cubicBezTo>
                    <a:pt x="20" y="94"/>
                    <a:pt x="19" y="94"/>
                    <a:pt x="18" y="94"/>
                  </a:cubicBezTo>
                  <a:cubicBezTo>
                    <a:pt x="18" y="93"/>
                    <a:pt x="18" y="93"/>
                    <a:pt x="18" y="92"/>
                  </a:cubicBezTo>
                  <a:close/>
                  <a:moveTo>
                    <a:pt x="10" y="98"/>
                  </a:moveTo>
                  <a:cubicBezTo>
                    <a:pt x="11" y="98"/>
                    <a:pt x="12" y="98"/>
                    <a:pt x="13" y="98"/>
                  </a:cubicBezTo>
                  <a:cubicBezTo>
                    <a:pt x="13" y="99"/>
                    <a:pt x="13" y="99"/>
                    <a:pt x="13" y="100"/>
                  </a:cubicBezTo>
                  <a:cubicBezTo>
                    <a:pt x="12" y="100"/>
                    <a:pt x="11" y="100"/>
                    <a:pt x="10" y="100"/>
                  </a:cubicBezTo>
                  <a:cubicBezTo>
                    <a:pt x="10" y="99"/>
                    <a:pt x="10" y="99"/>
                    <a:pt x="10" y="98"/>
                  </a:cubicBezTo>
                  <a:close/>
                  <a:moveTo>
                    <a:pt x="6" y="98"/>
                  </a:moveTo>
                  <a:cubicBezTo>
                    <a:pt x="7" y="98"/>
                    <a:pt x="8" y="98"/>
                    <a:pt x="9" y="98"/>
                  </a:cubicBezTo>
                  <a:cubicBezTo>
                    <a:pt x="9" y="99"/>
                    <a:pt x="9" y="99"/>
                    <a:pt x="9" y="100"/>
                  </a:cubicBezTo>
                  <a:cubicBezTo>
                    <a:pt x="8" y="100"/>
                    <a:pt x="7" y="100"/>
                    <a:pt x="6" y="100"/>
                  </a:cubicBezTo>
                  <a:cubicBezTo>
                    <a:pt x="6" y="99"/>
                    <a:pt x="6" y="99"/>
                    <a:pt x="6" y="98"/>
                  </a:cubicBezTo>
                  <a:close/>
                  <a:moveTo>
                    <a:pt x="14" y="98"/>
                  </a:moveTo>
                  <a:cubicBezTo>
                    <a:pt x="15" y="98"/>
                    <a:pt x="16" y="98"/>
                    <a:pt x="17" y="98"/>
                  </a:cubicBezTo>
                  <a:cubicBezTo>
                    <a:pt x="17" y="99"/>
                    <a:pt x="17" y="99"/>
                    <a:pt x="17" y="100"/>
                  </a:cubicBezTo>
                  <a:cubicBezTo>
                    <a:pt x="16" y="100"/>
                    <a:pt x="15" y="100"/>
                    <a:pt x="14" y="100"/>
                  </a:cubicBezTo>
                  <a:cubicBezTo>
                    <a:pt x="14" y="99"/>
                    <a:pt x="14" y="99"/>
                    <a:pt x="14" y="98"/>
                  </a:cubicBezTo>
                  <a:close/>
                  <a:moveTo>
                    <a:pt x="18" y="98"/>
                  </a:moveTo>
                  <a:cubicBezTo>
                    <a:pt x="19" y="98"/>
                    <a:pt x="20" y="98"/>
                    <a:pt x="21" y="98"/>
                  </a:cubicBezTo>
                  <a:cubicBezTo>
                    <a:pt x="21" y="99"/>
                    <a:pt x="21" y="99"/>
                    <a:pt x="21" y="100"/>
                  </a:cubicBezTo>
                  <a:cubicBezTo>
                    <a:pt x="20" y="100"/>
                    <a:pt x="19" y="100"/>
                    <a:pt x="18" y="100"/>
                  </a:cubicBezTo>
                  <a:cubicBezTo>
                    <a:pt x="18" y="99"/>
                    <a:pt x="18" y="99"/>
                    <a:pt x="18" y="98"/>
                  </a:cubicBezTo>
                  <a:close/>
                  <a:moveTo>
                    <a:pt x="22" y="98"/>
                  </a:moveTo>
                  <a:cubicBezTo>
                    <a:pt x="23" y="98"/>
                    <a:pt x="24" y="98"/>
                    <a:pt x="26" y="98"/>
                  </a:cubicBezTo>
                  <a:cubicBezTo>
                    <a:pt x="26" y="99"/>
                    <a:pt x="26" y="99"/>
                    <a:pt x="26" y="100"/>
                  </a:cubicBezTo>
                  <a:cubicBezTo>
                    <a:pt x="24" y="100"/>
                    <a:pt x="23" y="100"/>
                    <a:pt x="22" y="100"/>
                  </a:cubicBezTo>
                  <a:cubicBezTo>
                    <a:pt x="22" y="99"/>
                    <a:pt x="22" y="99"/>
                    <a:pt x="22" y="98"/>
                  </a:cubicBezTo>
                  <a:close/>
                  <a:moveTo>
                    <a:pt x="10" y="104"/>
                  </a:moveTo>
                  <a:cubicBezTo>
                    <a:pt x="11" y="104"/>
                    <a:pt x="12" y="104"/>
                    <a:pt x="13" y="104"/>
                  </a:cubicBezTo>
                  <a:cubicBezTo>
                    <a:pt x="13" y="104"/>
                    <a:pt x="13" y="105"/>
                    <a:pt x="13" y="106"/>
                  </a:cubicBezTo>
                  <a:cubicBezTo>
                    <a:pt x="12" y="106"/>
                    <a:pt x="11" y="106"/>
                    <a:pt x="10" y="106"/>
                  </a:cubicBezTo>
                  <a:cubicBezTo>
                    <a:pt x="10" y="105"/>
                    <a:pt x="10" y="104"/>
                    <a:pt x="10" y="104"/>
                  </a:cubicBezTo>
                  <a:close/>
                  <a:moveTo>
                    <a:pt x="6" y="104"/>
                  </a:moveTo>
                  <a:cubicBezTo>
                    <a:pt x="7" y="104"/>
                    <a:pt x="8" y="104"/>
                    <a:pt x="9" y="104"/>
                  </a:cubicBezTo>
                  <a:cubicBezTo>
                    <a:pt x="9" y="104"/>
                    <a:pt x="9" y="105"/>
                    <a:pt x="9" y="106"/>
                  </a:cubicBezTo>
                  <a:cubicBezTo>
                    <a:pt x="8" y="106"/>
                    <a:pt x="7" y="106"/>
                    <a:pt x="6" y="106"/>
                  </a:cubicBezTo>
                  <a:cubicBezTo>
                    <a:pt x="6" y="105"/>
                    <a:pt x="6" y="104"/>
                    <a:pt x="6" y="104"/>
                  </a:cubicBezTo>
                  <a:close/>
                  <a:moveTo>
                    <a:pt x="18" y="104"/>
                  </a:moveTo>
                  <a:cubicBezTo>
                    <a:pt x="19" y="104"/>
                    <a:pt x="20" y="104"/>
                    <a:pt x="21" y="104"/>
                  </a:cubicBezTo>
                  <a:cubicBezTo>
                    <a:pt x="21" y="104"/>
                    <a:pt x="21" y="105"/>
                    <a:pt x="21" y="106"/>
                  </a:cubicBezTo>
                  <a:cubicBezTo>
                    <a:pt x="20" y="106"/>
                    <a:pt x="19" y="106"/>
                    <a:pt x="18" y="106"/>
                  </a:cubicBezTo>
                  <a:cubicBezTo>
                    <a:pt x="18" y="105"/>
                    <a:pt x="18" y="104"/>
                    <a:pt x="18" y="104"/>
                  </a:cubicBezTo>
                  <a:close/>
                  <a:moveTo>
                    <a:pt x="22" y="104"/>
                  </a:moveTo>
                  <a:cubicBezTo>
                    <a:pt x="23" y="104"/>
                    <a:pt x="24" y="104"/>
                    <a:pt x="26" y="104"/>
                  </a:cubicBezTo>
                  <a:cubicBezTo>
                    <a:pt x="26" y="104"/>
                    <a:pt x="26" y="105"/>
                    <a:pt x="26" y="106"/>
                  </a:cubicBezTo>
                  <a:cubicBezTo>
                    <a:pt x="24" y="106"/>
                    <a:pt x="23" y="106"/>
                    <a:pt x="22" y="106"/>
                  </a:cubicBezTo>
                  <a:cubicBezTo>
                    <a:pt x="22" y="105"/>
                    <a:pt x="22" y="104"/>
                    <a:pt x="22" y="104"/>
                  </a:cubicBezTo>
                  <a:close/>
                  <a:moveTo>
                    <a:pt x="10" y="109"/>
                  </a:moveTo>
                  <a:cubicBezTo>
                    <a:pt x="11" y="109"/>
                    <a:pt x="12" y="109"/>
                    <a:pt x="13" y="109"/>
                  </a:cubicBezTo>
                  <a:cubicBezTo>
                    <a:pt x="13" y="110"/>
                    <a:pt x="13" y="111"/>
                    <a:pt x="13" y="112"/>
                  </a:cubicBezTo>
                  <a:cubicBezTo>
                    <a:pt x="12" y="112"/>
                    <a:pt x="11" y="112"/>
                    <a:pt x="10" y="112"/>
                  </a:cubicBezTo>
                  <a:cubicBezTo>
                    <a:pt x="10" y="111"/>
                    <a:pt x="10" y="110"/>
                    <a:pt x="10" y="109"/>
                  </a:cubicBezTo>
                  <a:close/>
                  <a:moveTo>
                    <a:pt x="14" y="109"/>
                  </a:moveTo>
                  <a:cubicBezTo>
                    <a:pt x="15" y="109"/>
                    <a:pt x="16" y="109"/>
                    <a:pt x="17" y="109"/>
                  </a:cubicBezTo>
                  <a:cubicBezTo>
                    <a:pt x="17" y="110"/>
                    <a:pt x="17" y="111"/>
                    <a:pt x="17" y="112"/>
                  </a:cubicBezTo>
                  <a:cubicBezTo>
                    <a:pt x="16" y="112"/>
                    <a:pt x="15" y="112"/>
                    <a:pt x="14" y="112"/>
                  </a:cubicBezTo>
                  <a:cubicBezTo>
                    <a:pt x="14" y="111"/>
                    <a:pt x="14" y="110"/>
                    <a:pt x="14" y="109"/>
                  </a:cubicBezTo>
                  <a:close/>
                  <a:moveTo>
                    <a:pt x="18" y="109"/>
                  </a:moveTo>
                  <a:cubicBezTo>
                    <a:pt x="19" y="109"/>
                    <a:pt x="20" y="109"/>
                    <a:pt x="21" y="109"/>
                  </a:cubicBezTo>
                  <a:cubicBezTo>
                    <a:pt x="21" y="110"/>
                    <a:pt x="21" y="111"/>
                    <a:pt x="21" y="112"/>
                  </a:cubicBezTo>
                  <a:cubicBezTo>
                    <a:pt x="20" y="112"/>
                    <a:pt x="19" y="112"/>
                    <a:pt x="18" y="112"/>
                  </a:cubicBezTo>
                  <a:cubicBezTo>
                    <a:pt x="18" y="111"/>
                    <a:pt x="18" y="110"/>
                    <a:pt x="18" y="109"/>
                  </a:cubicBezTo>
                  <a:close/>
                  <a:moveTo>
                    <a:pt x="10" y="115"/>
                  </a:moveTo>
                  <a:cubicBezTo>
                    <a:pt x="11" y="115"/>
                    <a:pt x="12" y="115"/>
                    <a:pt x="13" y="115"/>
                  </a:cubicBezTo>
                  <a:cubicBezTo>
                    <a:pt x="13" y="116"/>
                    <a:pt x="13" y="117"/>
                    <a:pt x="13" y="118"/>
                  </a:cubicBezTo>
                  <a:cubicBezTo>
                    <a:pt x="12" y="118"/>
                    <a:pt x="11" y="118"/>
                    <a:pt x="10" y="118"/>
                  </a:cubicBezTo>
                  <a:cubicBezTo>
                    <a:pt x="10" y="117"/>
                    <a:pt x="10" y="116"/>
                    <a:pt x="10" y="115"/>
                  </a:cubicBezTo>
                  <a:close/>
                  <a:moveTo>
                    <a:pt x="6" y="115"/>
                  </a:moveTo>
                  <a:cubicBezTo>
                    <a:pt x="7" y="115"/>
                    <a:pt x="8" y="115"/>
                    <a:pt x="9" y="115"/>
                  </a:cubicBezTo>
                  <a:cubicBezTo>
                    <a:pt x="9" y="116"/>
                    <a:pt x="9" y="117"/>
                    <a:pt x="9" y="118"/>
                  </a:cubicBezTo>
                  <a:cubicBezTo>
                    <a:pt x="8" y="118"/>
                    <a:pt x="7" y="118"/>
                    <a:pt x="6" y="118"/>
                  </a:cubicBezTo>
                  <a:cubicBezTo>
                    <a:pt x="6" y="117"/>
                    <a:pt x="6" y="116"/>
                    <a:pt x="6" y="115"/>
                  </a:cubicBezTo>
                  <a:close/>
                  <a:moveTo>
                    <a:pt x="14" y="115"/>
                  </a:moveTo>
                  <a:cubicBezTo>
                    <a:pt x="15" y="115"/>
                    <a:pt x="16" y="115"/>
                    <a:pt x="17" y="115"/>
                  </a:cubicBezTo>
                  <a:cubicBezTo>
                    <a:pt x="17" y="116"/>
                    <a:pt x="17" y="117"/>
                    <a:pt x="17" y="118"/>
                  </a:cubicBezTo>
                  <a:cubicBezTo>
                    <a:pt x="16" y="118"/>
                    <a:pt x="15" y="118"/>
                    <a:pt x="14" y="118"/>
                  </a:cubicBezTo>
                  <a:cubicBezTo>
                    <a:pt x="14" y="117"/>
                    <a:pt x="14" y="116"/>
                    <a:pt x="14" y="115"/>
                  </a:cubicBezTo>
                  <a:close/>
                  <a:moveTo>
                    <a:pt x="22" y="115"/>
                  </a:moveTo>
                  <a:cubicBezTo>
                    <a:pt x="23" y="115"/>
                    <a:pt x="24" y="115"/>
                    <a:pt x="26" y="115"/>
                  </a:cubicBezTo>
                  <a:cubicBezTo>
                    <a:pt x="26" y="116"/>
                    <a:pt x="26" y="117"/>
                    <a:pt x="26" y="118"/>
                  </a:cubicBezTo>
                  <a:cubicBezTo>
                    <a:pt x="24" y="118"/>
                    <a:pt x="23" y="118"/>
                    <a:pt x="22" y="118"/>
                  </a:cubicBezTo>
                  <a:cubicBezTo>
                    <a:pt x="22" y="117"/>
                    <a:pt x="22" y="116"/>
                    <a:pt x="22" y="115"/>
                  </a:cubicBezTo>
                  <a:close/>
                  <a:moveTo>
                    <a:pt x="10" y="121"/>
                  </a:moveTo>
                  <a:cubicBezTo>
                    <a:pt x="11" y="121"/>
                    <a:pt x="12" y="121"/>
                    <a:pt x="13" y="121"/>
                  </a:cubicBezTo>
                  <a:cubicBezTo>
                    <a:pt x="13" y="122"/>
                    <a:pt x="13" y="123"/>
                    <a:pt x="13" y="123"/>
                  </a:cubicBezTo>
                  <a:cubicBezTo>
                    <a:pt x="12" y="123"/>
                    <a:pt x="11" y="123"/>
                    <a:pt x="10" y="123"/>
                  </a:cubicBezTo>
                  <a:cubicBezTo>
                    <a:pt x="10" y="123"/>
                    <a:pt x="10" y="122"/>
                    <a:pt x="10" y="121"/>
                  </a:cubicBezTo>
                  <a:close/>
                  <a:moveTo>
                    <a:pt x="6" y="121"/>
                  </a:moveTo>
                  <a:cubicBezTo>
                    <a:pt x="7" y="121"/>
                    <a:pt x="8" y="121"/>
                    <a:pt x="9" y="121"/>
                  </a:cubicBezTo>
                  <a:cubicBezTo>
                    <a:pt x="9" y="122"/>
                    <a:pt x="9" y="123"/>
                    <a:pt x="9" y="123"/>
                  </a:cubicBezTo>
                  <a:cubicBezTo>
                    <a:pt x="8" y="123"/>
                    <a:pt x="7" y="123"/>
                    <a:pt x="6" y="123"/>
                  </a:cubicBezTo>
                  <a:cubicBezTo>
                    <a:pt x="6" y="123"/>
                    <a:pt x="6" y="122"/>
                    <a:pt x="6" y="121"/>
                  </a:cubicBezTo>
                  <a:close/>
                  <a:moveTo>
                    <a:pt x="18" y="121"/>
                  </a:moveTo>
                  <a:cubicBezTo>
                    <a:pt x="19" y="121"/>
                    <a:pt x="20" y="121"/>
                    <a:pt x="21" y="121"/>
                  </a:cubicBezTo>
                  <a:cubicBezTo>
                    <a:pt x="21" y="122"/>
                    <a:pt x="21" y="123"/>
                    <a:pt x="21" y="123"/>
                  </a:cubicBezTo>
                  <a:cubicBezTo>
                    <a:pt x="20" y="123"/>
                    <a:pt x="19" y="123"/>
                    <a:pt x="18" y="123"/>
                  </a:cubicBezTo>
                  <a:cubicBezTo>
                    <a:pt x="18" y="123"/>
                    <a:pt x="18" y="122"/>
                    <a:pt x="18" y="121"/>
                  </a:cubicBezTo>
                  <a:close/>
                  <a:moveTo>
                    <a:pt x="22" y="121"/>
                  </a:moveTo>
                  <a:cubicBezTo>
                    <a:pt x="23" y="121"/>
                    <a:pt x="24" y="121"/>
                    <a:pt x="26" y="121"/>
                  </a:cubicBezTo>
                  <a:cubicBezTo>
                    <a:pt x="26" y="122"/>
                    <a:pt x="26" y="123"/>
                    <a:pt x="26" y="123"/>
                  </a:cubicBezTo>
                  <a:cubicBezTo>
                    <a:pt x="24" y="123"/>
                    <a:pt x="23" y="123"/>
                    <a:pt x="22" y="123"/>
                  </a:cubicBezTo>
                  <a:cubicBezTo>
                    <a:pt x="22" y="123"/>
                    <a:pt x="22" y="122"/>
                    <a:pt x="22" y="121"/>
                  </a:cubicBezTo>
                  <a:close/>
                  <a:moveTo>
                    <a:pt x="10" y="127"/>
                  </a:moveTo>
                  <a:cubicBezTo>
                    <a:pt x="11" y="127"/>
                    <a:pt x="12" y="127"/>
                    <a:pt x="13" y="127"/>
                  </a:cubicBezTo>
                  <a:cubicBezTo>
                    <a:pt x="13" y="128"/>
                    <a:pt x="13" y="128"/>
                    <a:pt x="13" y="129"/>
                  </a:cubicBezTo>
                  <a:cubicBezTo>
                    <a:pt x="12" y="129"/>
                    <a:pt x="11" y="129"/>
                    <a:pt x="10" y="129"/>
                  </a:cubicBezTo>
                  <a:cubicBezTo>
                    <a:pt x="10" y="128"/>
                    <a:pt x="10" y="128"/>
                    <a:pt x="10" y="127"/>
                  </a:cubicBezTo>
                  <a:close/>
                  <a:moveTo>
                    <a:pt x="6" y="127"/>
                  </a:moveTo>
                  <a:cubicBezTo>
                    <a:pt x="7" y="127"/>
                    <a:pt x="8" y="127"/>
                    <a:pt x="9" y="127"/>
                  </a:cubicBezTo>
                  <a:cubicBezTo>
                    <a:pt x="9" y="128"/>
                    <a:pt x="9" y="128"/>
                    <a:pt x="9" y="129"/>
                  </a:cubicBezTo>
                  <a:cubicBezTo>
                    <a:pt x="8" y="129"/>
                    <a:pt x="7" y="129"/>
                    <a:pt x="6" y="129"/>
                  </a:cubicBezTo>
                  <a:cubicBezTo>
                    <a:pt x="6" y="128"/>
                    <a:pt x="6" y="128"/>
                    <a:pt x="6" y="127"/>
                  </a:cubicBezTo>
                  <a:close/>
                  <a:moveTo>
                    <a:pt x="14" y="127"/>
                  </a:moveTo>
                  <a:cubicBezTo>
                    <a:pt x="15" y="127"/>
                    <a:pt x="16" y="127"/>
                    <a:pt x="17" y="127"/>
                  </a:cubicBezTo>
                  <a:cubicBezTo>
                    <a:pt x="17" y="128"/>
                    <a:pt x="17" y="128"/>
                    <a:pt x="17" y="129"/>
                  </a:cubicBezTo>
                  <a:cubicBezTo>
                    <a:pt x="16" y="129"/>
                    <a:pt x="15" y="129"/>
                    <a:pt x="14" y="129"/>
                  </a:cubicBezTo>
                  <a:cubicBezTo>
                    <a:pt x="14" y="128"/>
                    <a:pt x="14" y="128"/>
                    <a:pt x="14" y="127"/>
                  </a:cubicBezTo>
                  <a:close/>
                  <a:moveTo>
                    <a:pt x="18" y="127"/>
                  </a:moveTo>
                  <a:cubicBezTo>
                    <a:pt x="19" y="127"/>
                    <a:pt x="20" y="127"/>
                    <a:pt x="21" y="127"/>
                  </a:cubicBezTo>
                  <a:cubicBezTo>
                    <a:pt x="21" y="128"/>
                    <a:pt x="21" y="128"/>
                    <a:pt x="21" y="129"/>
                  </a:cubicBezTo>
                  <a:cubicBezTo>
                    <a:pt x="20" y="129"/>
                    <a:pt x="19" y="129"/>
                    <a:pt x="18" y="129"/>
                  </a:cubicBezTo>
                  <a:cubicBezTo>
                    <a:pt x="18" y="128"/>
                    <a:pt x="18" y="128"/>
                    <a:pt x="18" y="127"/>
                  </a:cubicBezTo>
                  <a:close/>
                  <a:moveTo>
                    <a:pt x="22" y="127"/>
                  </a:moveTo>
                  <a:cubicBezTo>
                    <a:pt x="23" y="127"/>
                    <a:pt x="24" y="127"/>
                    <a:pt x="26" y="127"/>
                  </a:cubicBezTo>
                  <a:cubicBezTo>
                    <a:pt x="26" y="128"/>
                    <a:pt x="26" y="128"/>
                    <a:pt x="26" y="129"/>
                  </a:cubicBezTo>
                  <a:cubicBezTo>
                    <a:pt x="24" y="129"/>
                    <a:pt x="23" y="129"/>
                    <a:pt x="22" y="129"/>
                  </a:cubicBezTo>
                  <a:cubicBezTo>
                    <a:pt x="22" y="128"/>
                    <a:pt x="22" y="128"/>
                    <a:pt x="22" y="127"/>
                  </a:cubicBezTo>
                  <a:close/>
                  <a:moveTo>
                    <a:pt x="10" y="133"/>
                  </a:moveTo>
                  <a:cubicBezTo>
                    <a:pt x="11" y="133"/>
                    <a:pt x="12" y="133"/>
                    <a:pt x="13" y="133"/>
                  </a:cubicBezTo>
                  <a:cubicBezTo>
                    <a:pt x="13" y="133"/>
                    <a:pt x="13" y="134"/>
                    <a:pt x="13" y="135"/>
                  </a:cubicBezTo>
                  <a:cubicBezTo>
                    <a:pt x="12" y="135"/>
                    <a:pt x="11" y="135"/>
                    <a:pt x="10" y="135"/>
                  </a:cubicBezTo>
                  <a:cubicBezTo>
                    <a:pt x="10" y="134"/>
                    <a:pt x="10" y="133"/>
                    <a:pt x="10" y="133"/>
                  </a:cubicBezTo>
                  <a:close/>
                  <a:moveTo>
                    <a:pt x="6" y="133"/>
                  </a:moveTo>
                  <a:cubicBezTo>
                    <a:pt x="7" y="133"/>
                    <a:pt x="8" y="133"/>
                    <a:pt x="9" y="133"/>
                  </a:cubicBezTo>
                  <a:cubicBezTo>
                    <a:pt x="9" y="133"/>
                    <a:pt x="9" y="134"/>
                    <a:pt x="9" y="135"/>
                  </a:cubicBezTo>
                  <a:cubicBezTo>
                    <a:pt x="8" y="135"/>
                    <a:pt x="7" y="135"/>
                    <a:pt x="6" y="135"/>
                  </a:cubicBezTo>
                  <a:cubicBezTo>
                    <a:pt x="6" y="134"/>
                    <a:pt x="6" y="133"/>
                    <a:pt x="6" y="133"/>
                  </a:cubicBezTo>
                  <a:close/>
                  <a:moveTo>
                    <a:pt x="18" y="133"/>
                  </a:moveTo>
                  <a:cubicBezTo>
                    <a:pt x="19" y="133"/>
                    <a:pt x="20" y="133"/>
                    <a:pt x="21" y="133"/>
                  </a:cubicBezTo>
                  <a:cubicBezTo>
                    <a:pt x="21" y="133"/>
                    <a:pt x="21" y="134"/>
                    <a:pt x="21" y="135"/>
                  </a:cubicBezTo>
                  <a:cubicBezTo>
                    <a:pt x="20" y="135"/>
                    <a:pt x="19" y="135"/>
                    <a:pt x="18" y="135"/>
                  </a:cubicBezTo>
                  <a:cubicBezTo>
                    <a:pt x="18" y="134"/>
                    <a:pt x="18" y="133"/>
                    <a:pt x="18" y="133"/>
                  </a:cubicBezTo>
                  <a:close/>
                  <a:moveTo>
                    <a:pt x="22" y="133"/>
                  </a:moveTo>
                  <a:cubicBezTo>
                    <a:pt x="23" y="133"/>
                    <a:pt x="24" y="133"/>
                    <a:pt x="26" y="133"/>
                  </a:cubicBezTo>
                  <a:cubicBezTo>
                    <a:pt x="26" y="133"/>
                    <a:pt x="26" y="134"/>
                    <a:pt x="26" y="135"/>
                  </a:cubicBezTo>
                  <a:cubicBezTo>
                    <a:pt x="24" y="135"/>
                    <a:pt x="23" y="135"/>
                    <a:pt x="22" y="135"/>
                  </a:cubicBezTo>
                  <a:cubicBezTo>
                    <a:pt x="22" y="134"/>
                    <a:pt x="22" y="133"/>
                    <a:pt x="22" y="133"/>
                  </a:cubicBezTo>
                  <a:close/>
                  <a:moveTo>
                    <a:pt x="10" y="139"/>
                  </a:moveTo>
                  <a:cubicBezTo>
                    <a:pt x="11" y="139"/>
                    <a:pt x="12" y="139"/>
                    <a:pt x="13" y="139"/>
                  </a:cubicBezTo>
                  <a:cubicBezTo>
                    <a:pt x="13" y="139"/>
                    <a:pt x="13" y="140"/>
                    <a:pt x="13" y="141"/>
                  </a:cubicBezTo>
                  <a:cubicBezTo>
                    <a:pt x="12" y="141"/>
                    <a:pt x="11" y="141"/>
                    <a:pt x="10" y="141"/>
                  </a:cubicBezTo>
                  <a:cubicBezTo>
                    <a:pt x="10" y="140"/>
                    <a:pt x="10" y="139"/>
                    <a:pt x="10" y="139"/>
                  </a:cubicBezTo>
                  <a:close/>
                  <a:moveTo>
                    <a:pt x="6" y="139"/>
                  </a:moveTo>
                  <a:cubicBezTo>
                    <a:pt x="7" y="139"/>
                    <a:pt x="8" y="139"/>
                    <a:pt x="9" y="139"/>
                  </a:cubicBezTo>
                  <a:cubicBezTo>
                    <a:pt x="9" y="139"/>
                    <a:pt x="9" y="140"/>
                    <a:pt x="9" y="141"/>
                  </a:cubicBezTo>
                  <a:cubicBezTo>
                    <a:pt x="8" y="141"/>
                    <a:pt x="7" y="141"/>
                    <a:pt x="6" y="141"/>
                  </a:cubicBezTo>
                  <a:cubicBezTo>
                    <a:pt x="6" y="140"/>
                    <a:pt x="6" y="139"/>
                    <a:pt x="6" y="139"/>
                  </a:cubicBezTo>
                  <a:close/>
                  <a:moveTo>
                    <a:pt x="14" y="139"/>
                  </a:moveTo>
                  <a:cubicBezTo>
                    <a:pt x="15" y="139"/>
                    <a:pt x="16" y="139"/>
                    <a:pt x="17" y="139"/>
                  </a:cubicBezTo>
                  <a:cubicBezTo>
                    <a:pt x="17" y="139"/>
                    <a:pt x="17" y="140"/>
                    <a:pt x="17" y="141"/>
                  </a:cubicBezTo>
                  <a:cubicBezTo>
                    <a:pt x="16" y="141"/>
                    <a:pt x="15" y="141"/>
                    <a:pt x="14" y="141"/>
                  </a:cubicBezTo>
                  <a:cubicBezTo>
                    <a:pt x="14" y="140"/>
                    <a:pt x="14" y="139"/>
                    <a:pt x="14" y="139"/>
                  </a:cubicBezTo>
                  <a:close/>
                  <a:moveTo>
                    <a:pt x="18" y="139"/>
                  </a:moveTo>
                  <a:cubicBezTo>
                    <a:pt x="19" y="139"/>
                    <a:pt x="20" y="139"/>
                    <a:pt x="21" y="139"/>
                  </a:cubicBezTo>
                  <a:cubicBezTo>
                    <a:pt x="21" y="139"/>
                    <a:pt x="21" y="140"/>
                    <a:pt x="21" y="141"/>
                  </a:cubicBezTo>
                  <a:cubicBezTo>
                    <a:pt x="20" y="141"/>
                    <a:pt x="19" y="141"/>
                    <a:pt x="18" y="141"/>
                  </a:cubicBezTo>
                  <a:cubicBezTo>
                    <a:pt x="18" y="140"/>
                    <a:pt x="18" y="139"/>
                    <a:pt x="18" y="139"/>
                  </a:cubicBezTo>
                  <a:close/>
                  <a:moveTo>
                    <a:pt x="22" y="139"/>
                  </a:moveTo>
                  <a:cubicBezTo>
                    <a:pt x="23" y="139"/>
                    <a:pt x="24" y="139"/>
                    <a:pt x="26" y="139"/>
                  </a:cubicBezTo>
                  <a:cubicBezTo>
                    <a:pt x="26" y="139"/>
                    <a:pt x="26" y="140"/>
                    <a:pt x="26" y="141"/>
                  </a:cubicBezTo>
                  <a:cubicBezTo>
                    <a:pt x="24" y="141"/>
                    <a:pt x="23" y="141"/>
                    <a:pt x="22" y="141"/>
                  </a:cubicBezTo>
                  <a:cubicBezTo>
                    <a:pt x="22" y="140"/>
                    <a:pt x="22" y="139"/>
                    <a:pt x="22" y="139"/>
                  </a:cubicBezTo>
                  <a:close/>
                  <a:moveTo>
                    <a:pt x="14" y="144"/>
                  </a:moveTo>
                  <a:cubicBezTo>
                    <a:pt x="15" y="144"/>
                    <a:pt x="16" y="144"/>
                    <a:pt x="17" y="144"/>
                  </a:cubicBezTo>
                  <a:cubicBezTo>
                    <a:pt x="17" y="145"/>
                    <a:pt x="17" y="146"/>
                    <a:pt x="17" y="147"/>
                  </a:cubicBezTo>
                  <a:cubicBezTo>
                    <a:pt x="16" y="147"/>
                    <a:pt x="15" y="147"/>
                    <a:pt x="14" y="147"/>
                  </a:cubicBezTo>
                  <a:cubicBezTo>
                    <a:pt x="14" y="146"/>
                    <a:pt x="14" y="145"/>
                    <a:pt x="14" y="144"/>
                  </a:cubicBezTo>
                  <a:close/>
                  <a:moveTo>
                    <a:pt x="18" y="144"/>
                  </a:moveTo>
                  <a:cubicBezTo>
                    <a:pt x="19" y="144"/>
                    <a:pt x="20" y="144"/>
                    <a:pt x="21" y="144"/>
                  </a:cubicBezTo>
                  <a:cubicBezTo>
                    <a:pt x="21" y="145"/>
                    <a:pt x="21" y="146"/>
                    <a:pt x="21" y="147"/>
                  </a:cubicBezTo>
                  <a:cubicBezTo>
                    <a:pt x="20" y="147"/>
                    <a:pt x="19" y="147"/>
                    <a:pt x="18" y="147"/>
                  </a:cubicBezTo>
                  <a:cubicBezTo>
                    <a:pt x="18" y="146"/>
                    <a:pt x="18" y="145"/>
                    <a:pt x="18" y="144"/>
                  </a:cubicBezTo>
                  <a:close/>
                  <a:moveTo>
                    <a:pt x="22" y="144"/>
                  </a:moveTo>
                  <a:cubicBezTo>
                    <a:pt x="23" y="144"/>
                    <a:pt x="24" y="144"/>
                    <a:pt x="26" y="144"/>
                  </a:cubicBezTo>
                  <a:cubicBezTo>
                    <a:pt x="26" y="145"/>
                    <a:pt x="26" y="146"/>
                    <a:pt x="26" y="147"/>
                  </a:cubicBezTo>
                  <a:cubicBezTo>
                    <a:pt x="24" y="147"/>
                    <a:pt x="23" y="147"/>
                    <a:pt x="22" y="147"/>
                  </a:cubicBezTo>
                  <a:cubicBezTo>
                    <a:pt x="22" y="146"/>
                    <a:pt x="22" y="145"/>
                    <a:pt x="22" y="144"/>
                  </a:cubicBezTo>
                  <a:close/>
                  <a:moveTo>
                    <a:pt x="6" y="150"/>
                  </a:moveTo>
                  <a:cubicBezTo>
                    <a:pt x="7" y="150"/>
                    <a:pt x="8" y="150"/>
                    <a:pt x="9" y="150"/>
                  </a:cubicBezTo>
                  <a:cubicBezTo>
                    <a:pt x="9" y="151"/>
                    <a:pt x="9" y="152"/>
                    <a:pt x="9" y="152"/>
                  </a:cubicBezTo>
                  <a:cubicBezTo>
                    <a:pt x="8" y="152"/>
                    <a:pt x="7" y="152"/>
                    <a:pt x="6" y="152"/>
                  </a:cubicBezTo>
                  <a:cubicBezTo>
                    <a:pt x="6" y="152"/>
                    <a:pt x="6" y="151"/>
                    <a:pt x="6" y="150"/>
                  </a:cubicBezTo>
                  <a:close/>
                  <a:moveTo>
                    <a:pt x="14" y="150"/>
                  </a:moveTo>
                  <a:cubicBezTo>
                    <a:pt x="15" y="150"/>
                    <a:pt x="16" y="150"/>
                    <a:pt x="17" y="150"/>
                  </a:cubicBezTo>
                  <a:cubicBezTo>
                    <a:pt x="17" y="151"/>
                    <a:pt x="17" y="152"/>
                    <a:pt x="17" y="152"/>
                  </a:cubicBezTo>
                  <a:cubicBezTo>
                    <a:pt x="16" y="152"/>
                    <a:pt x="15" y="152"/>
                    <a:pt x="14" y="152"/>
                  </a:cubicBezTo>
                  <a:cubicBezTo>
                    <a:pt x="14" y="152"/>
                    <a:pt x="14" y="151"/>
                    <a:pt x="14" y="150"/>
                  </a:cubicBezTo>
                  <a:close/>
                  <a:moveTo>
                    <a:pt x="18" y="150"/>
                  </a:moveTo>
                  <a:cubicBezTo>
                    <a:pt x="19" y="150"/>
                    <a:pt x="20" y="150"/>
                    <a:pt x="21" y="150"/>
                  </a:cubicBezTo>
                  <a:cubicBezTo>
                    <a:pt x="21" y="151"/>
                    <a:pt x="21" y="152"/>
                    <a:pt x="21" y="152"/>
                  </a:cubicBezTo>
                  <a:cubicBezTo>
                    <a:pt x="20" y="152"/>
                    <a:pt x="19" y="152"/>
                    <a:pt x="18" y="152"/>
                  </a:cubicBezTo>
                  <a:cubicBezTo>
                    <a:pt x="18" y="152"/>
                    <a:pt x="18" y="151"/>
                    <a:pt x="18" y="150"/>
                  </a:cubicBezTo>
                  <a:close/>
                  <a:moveTo>
                    <a:pt x="22" y="150"/>
                  </a:moveTo>
                  <a:cubicBezTo>
                    <a:pt x="23" y="150"/>
                    <a:pt x="24" y="150"/>
                    <a:pt x="26" y="150"/>
                  </a:cubicBezTo>
                  <a:cubicBezTo>
                    <a:pt x="26" y="151"/>
                    <a:pt x="26" y="152"/>
                    <a:pt x="26" y="152"/>
                  </a:cubicBezTo>
                  <a:cubicBezTo>
                    <a:pt x="24" y="152"/>
                    <a:pt x="23" y="152"/>
                    <a:pt x="22" y="152"/>
                  </a:cubicBezTo>
                  <a:cubicBezTo>
                    <a:pt x="22" y="152"/>
                    <a:pt x="22" y="151"/>
                    <a:pt x="22" y="150"/>
                  </a:cubicBezTo>
                  <a:close/>
                  <a:moveTo>
                    <a:pt x="10" y="156"/>
                  </a:moveTo>
                  <a:cubicBezTo>
                    <a:pt x="11" y="156"/>
                    <a:pt x="12" y="156"/>
                    <a:pt x="13" y="156"/>
                  </a:cubicBezTo>
                  <a:cubicBezTo>
                    <a:pt x="13" y="157"/>
                    <a:pt x="13" y="158"/>
                    <a:pt x="13" y="158"/>
                  </a:cubicBezTo>
                  <a:cubicBezTo>
                    <a:pt x="12" y="158"/>
                    <a:pt x="11" y="158"/>
                    <a:pt x="10" y="158"/>
                  </a:cubicBezTo>
                  <a:cubicBezTo>
                    <a:pt x="10" y="158"/>
                    <a:pt x="10" y="157"/>
                    <a:pt x="10" y="156"/>
                  </a:cubicBezTo>
                  <a:close/>
                  <a:moveTo>
                    <a:pt x="6" y="156"/>
                  </a:moveTo>
                  <a:cubicBezTo>
                    <a:pt x="7" y="156"/>
                    <a:pt x="8" y="156"/>
                    <a:pt x="9" y="156"/>
                  </a:cubicBezTo>
                  <a:cubicBezTo>
                    <a:pt x="9" y="157"/>
                    <a:pt x="9" y="158"/>
                    <a:pt x="9" y="158"/>
                  </a:cubicBezTo>
                  <a:cubicBezTo>
                    <a:pt x="8" y="158"/>
                    <a:pt x="7" y="158"/>
                    <a:pt x="6" y="158"/>
                  </a:cubicBezTo>
                  <a:cubicBezTo>
                    <a:pt x="6" y="158"/>
                    <a:pt x="6" y="157"/>
                    <a:pt x="6" y="156"/>
                  </a:cubicBezTo>
                  <a:close/>
                  <a:moveTo>
                    <a:pt x="18" y="156"/>
                  </a:moveTo>
                  <a:cubicBezTo>
                    <a:pt x="19" y="156"/>
                    <a:pt x="20" y="156"/>
                    <a:pt x="21" y="156"/>
                  </a:cubicBezTo>
                  <a:cubicBezTo>
                    <a:pt x="21" y="157"/>
                    <a:pt x="21" y="158"/>
                    <a:pt x="21" y="158"/>
                  </a:cubicBezTo>
                  <a:cubicBezTo>
                    <a:pt x="20" y="158"/>
                    <a:pt x="19" y="158"/>
                    <a:pt x="18" y="158"/>
                  </a:cubicBezTo>
                  <a:cubicBezTo>
                    <a:pt x="18" y="158"/>
                    <a:pt x="18" y="157"/>
                    <a:pt x="18" y="156"/>
                  </a:cubicBezTo>
                  <a:close/>
                  <a:moveTo>
                    <a:pt x="22" y="156"/>
                  </a:moveTo>
                  <a:cubicBezTo>
                    <a:pt x="23" y="156"/>
                    <a:pt x="24" y="156"/>
                    <a:pt x="26" y="156"/>
                  </a:cubicBezTo>
                  <a:cubicBezTo>
                    <a:pt x="26" y="157"/>
                    <a:pt x="26" y="158"/>
                    <a:pt x="26" y="158"/>
                  </a:cubicBezTo>
                  <a:cubicBezTo>
                    <a:pt x="24" y="158"/>
                    <a:pt x="23" y="158"/>
                    <a:pt x="22" y="158"/>
                  </a:cubicBezTo>
                  <a:cubicBezTo>
                    <a:pt x="22" y="158"/>
                    <a:pt x="22" y="157"/>
                    <a:pt x="22" y="156"/>
                  </a:cubicBezTo>
                  <a:close/>
                  <a:moveTo>
                    <a:pt x="10" y="162"/>
                  </a:moveTo>
                  <a:cubicBezTo>
                    <a:pt x="11" y="162"/>
                    <a:pt x="12" y="162"/>
                    <a:pt x="13" y="162"/>
                  </a:cubicBezTo>
                  <a:cubicBezTo>
                    <a:pt x="13" y="163"/>
                    <a:pt x="13" y="163"/>
                    <a:pt x="13" y="164"/>
                  </a:cubicBezTo>
                  <a:cubicBezTo>
                    <a:pt x="12" y="164"/>
                    <a:pt x="11" y="164"/>
                    <a:pt x="10" y="164"/>
                  </a:cubicBezTo>
                  <a:cubicBezTo>
                    <a:pt x="10" y="163"/>
                    <a:pt x="10" y="163"/>
                    <a:pt x="10" y="162"/>
                  </a:cubicBezTo>
                  <a:close/>
                  <a:moveTo>
                    <a:pt x="6" y="162"/>
                  </a:moveTo>
                  <a:cubicBezTo>
                    <a:pt x="7" y="162"/>
                    <a:pt x="8" y="162"/>
                    <a:pt x="9" y="162"/>
                  </a:cubicBezTo>
                  <a:cubicBezTo>
                    <a:pt x="9" y="163"/>
                    <a:pt x="9" y="163"/>
                    <a:pt x="9" y="164"/>
                  </a:cubicBezTo>
                  <a:cubicBezTo>
                    <a:pt x="8" y="164"/>
                    <a:pt x="7" y="164"/>
                    <a:pt x="6" y="164"/>
                  </a:cubicBezTo>
                  <a:cubicBezTo>
                    <a:pt x="6" y="163"/>
                    <a:pt x="6" y="163"/>
                    <a:pt x="6" y="162"/>
                  </a:cubicBezTo>
                  <a:close/>
                  <a:moveTo>
                    <a:pt x="14" y="162"/>
                  </a:moveTo>
                  <a:cubicBezTo>
                    <a:pt x="15" y="162"/>
                    <a:pt x="16" y="162"/>
                    <a:pt x="17" y="162"/>
                  </a:cubicBezTo>
                  <a:cubicBezTo>
                    <a:pt x="17" y="163"/>
                    <a:pt x="17" y="163"/>
                    <a:pt x="17" y="164"/>
                  </a:cubicBezTo>
                  <a:cubicBezTo>
                    <a:pt x="16" y="164"/>
                    <a:pt x="15" y="164"/>
                    <a:pt x="14" y="164"/>
                  </a:cubicBezTo>
                  <a:cubicBezTo>
                    <a:pt x="14" y="163"/>
                    <a:pt x="14" y="163"/>
                    <a:pt x="14" y="162"/>
                  </a:cubicBezTo>
                  <a:close/>
                  <a:moveTo>
                    <a:pt x="18" y="162"/>
                  </a:moveTo>
                  <a:cubicBezTo>
                    <a:pt x="19" y="162"/>
                    <a:pt x="20" y="162"/>
                    <a:pt x="21" y="162"/>
                  </a:cubicBezTo>
                  <a:cubicBezTo>
                    <a:pt x="21" y="163"/>
                    <a:pt x="21" y="163"/>
                    <a:pt x="21" y="164"/>
                  </a:cubicBezTo>
                  <a:cubicBezTo>
                    <a:pt x="20" y="164"/>
                    <a:pt x="19" y="164"/>
                    <a:pt x="18" y="164"/>
                  </a:cubicBezTo>
                  <a:cubicBezTo>
                    <a:pt x="18" y="163"/>
                    <a:pt x="18" y="163"/>
                    <a:pt x="18" y="162"/>
                  </a:cubicBezTo>
                  <a:close/>
                  <a:moveTo>
                    <a:pt x="22" y="162"/>
                  </a:moveTo>
                  <a:cubicBezTo>
                    <a:pt x="23" y="162"/>
                    <a:pt x="24" y="162"/>
                    <a:pt x="26" y="162"/>
                  </a:cubicBezTo>
                  <a:cubicBezTo>
                    <a:pt x="26" y="163"/>
                    <a:pt x="26" y="163"/>
                    <a:pt x="26" y="164"/>
                  </a:cubicBezTo>
                  <a:cubicBezTo>
                    <a:pt x="24" y="164"/>
                    <a:pt x="23" y="164"/>
                    <a:pt x="22" y="164"/>
                  </a:cubicBezTo>
                  <a:cubicBezTo>
                    <a:pt x="22" y="163"/>
                    <a:pt x="22" y="163"/>
                    <a:pt x="22" y="162"/>
                  </a:cubicBezTo>
                  <a:close/>
                  <a:moveTo>
                    <a:pt x="10" y="168"/>
                  </a:moveTo>
                  <a:cubicBezTo>
                    <a:pt x="11" y="168"/>
                    <a:pt x="12" y="168"/>
                    <a:pt x="13" y="168"/>
                  </a:cubicBezTo>
                  <a:cubicBezTo>
                    <a:pt x="13" y="168"/>
                    <a:pt x="13" y="169"/>
                    <a:pt x="13" y="170"/>
                  </a:cubicBezTo>
                  <a:cubicBezTo>
                    <a:pt x="12" y="170"/>
                    <a:pt x="11" y="170"/>
                    <a:pt x="10" y="170"/>
                  </a:cubicBezTo>
                  <a:cubicBezTo>
                    <a:pt x="10" y="169"/>
                    <a:pt x="10" y="168"/>
                    <a:pt x="10" y="168"/>
                  </a:cubicBezTo>
                  <a:close/>
                  <a:moveTo>
                    <a:pt x="6" y="168"/>
                  </a:moveTo>
                  <a:cubicBezTo>
                    <a:pt x="7" y="168"/>
                    <a:pt x="8" y="168"/>
                    <a:pt x="9" y="168"/>
                  </a:cubicBezTo>
                  <a:cubicBezTo>
                    <a:pt x="9" y="168"/>
                    <a:pt x="9" y="169"/>
                    <a:pt x="9" y="170"/>
                  </a:cubicBezTo>
                  <a:cubicBezTo>
                    <a:pt x="8" y="170"/>
                    <a:pt x="7" y="170"/>
                    <a:pt x="6" y="170"/>
                  </a:cubicBezTo>
                  <a:cubicBezTo>
                    <a:pt x="6" y="169"/>
                    <a:pt x="6" y="168"/>
                    <a:pt x="6" y="168"/>
                  </a:cubicBezTo>
                  <a:close/>
                  <a:moveTo>
                    <a:pt x="18" y="168"/>
                  </a:moveTo>
                  <a:cubicBezTo>
                    <a:pt x="19" y="168"/>
                    <a:pt x="20" y="168"/>
                    <a:pt x="21" y="168"/>
                  </a:cubicBezTo>
                  <a:cubicBezTo>
                    <a:pt x="21" y="168"/>
                    <a:pt x="21" y="169"/>
                    <a:pt x="21" y="170"/>
                  </a:cubicBezTo>
                  <a:cubicBezTo>
                    <a:pt x="20" y="170"/>
                    <a:pt x="19" y="170"/>
                    <a:pt x="18" y="170"/>
                  </a:cubicBezTo>
                  <a:cubicBezTo>
                    <a:pt x="18" y="169"/>
                    <a:pt x="18" y="168"/>
                    <a:pt x="18" y="168"/>
                  </a:cubicBezTo>
                  <a:close/>
                  <a:moveTo>
                    <a:pt x="22" y="168"/>
                  </a:moveTo>
                  <a:cubicBezTo>
                    <a:pt x="23" y="168"/>
                    <a:pt x="24" y="168"/>
                    <a:pt x="26" y="168"/>
                  </a:cubicBezTo>
                  <a:cubicBezTo>
                    <a:pt x="26" y="168"/>
                    <a:pt x="26" y="169"/>
                    <a:pt x="26" y="170"/>
                  </a:cubicBezTo>
                  <a:cubicBezTo>
                    <a:pt x="24" y="170"/>
                    <a:pt x="23" y="170"/>
                    <a:pt x="22" y="170"/>
                  </a:cubicBezTo>
                  <a:cubicBezTo>
                    <a:pt x="22" y="169"/>
                    <a:pt x="22" y="168"/>
                    <a:pt x="22" y="168"/>
                  </a:cubicBezTo>
                  <a:close/>
                  <a:moveTo>
                    <a:pt x="6" y="174"/>
                  </a:moveTo>
                  <a:cubicBezTo>
                    <a:pt x="7" y="174"/>
                    <a:pt x="8" y="174"/>
                    <a:pt x="9" y="174"/>
                  </a:cubicBezTo>
                  <a:cubicBezTo>
                    <a:pt x="9" y="174"/>
                    <a:pt x="9" y="175"/>
                    <a:pt x="9" y="176"/>
                  </a:cubicBezTo>
                  <a:cubicBezTo>
                    <a:pt x="8" y="176"/>
                    <a:pt x="7" y="176"/>
                    <a:pt x="6" y="176"/>
                  </a:cubicBezTo>
                  <a:cubicBezTo>
                    <a:pt x="6" y="175"/>
                    <a:pt x="6" y="174"/>
                    <a:pt x="6" y="174"/>
                  </a:cubicBezTo>
                  <a:close/>
                  <a:moveTo>
                    <a:pt x="14" y="174"/>
                  </a:moveTo>
                  <a:cubicBezTo>
                    <a:pt x="15" y="174"/>
                    <a:pt x="16" y="174"/>
                    <a:pt x="17" y="174"/>
                  </a:cubicBezTo>
                  <a:cubicBezTo>
                    <a:pt x="17" y="174"/>
                    <a:pt x="17" y="175"/>
                    <a:pt x="17" y="176"/>
                  </a:cubicBezTo>
                  <a:cubicBezTo>
                    <a:pt x="16" y="176"/>
                    <a:pt x="15" y="176"/>
                    <a:pt x="14" y="176"/>
                  </a:cubicBezTo>
                  <a:cubicBezTo>
                    <a:pt x="14" y="175"/>
                    <a:pt x="14" y="174"/>
                    <a:pt x="14" y="174"/>
                  </a:cubicBezTo>
                  <a:close/>
                  <a:moveTo>
                    <a:pt x="18" y="174"/>
                  </a:moveTo>
                  <a:cubicBezTo>
                    <a:pt x="19" y="174"/>
                    <a:pt x="20" y="174"/>
                    <a:pt x="21" y="174"/>
                  </a:cubicBezTo>
                  <a:cubicBezTo>
                    <a:pt x="21" y="174"/>
                    <a:pt x="21" y="175"/>
                    <a:pt x="21" y="176"/>
                  </a:cubicBezTo>
                  <a:cubicBezTo>
                    <a:pt x="20" y="176"/>
                    <a:pt x="19" y="176"/>
                    <a:pt x="18" y="176"/>
                  </a:cubicBezTo>
                  <a:cubicBezTo>
                    <a:pt x="18" y="175"/>
                    <a:pt x="18" y="174"/>
                    <a:pt x="18" y="174"/>
                  </a:cubicBezTo>
                  <a:close/>
                  <a:moveTo>
                    <a:pt x="22" y="174"/>
                  </a:moveTo>
                  <a:cubicBezTo>
                    <a:pt x="23" y="174"/>
                    <a:pt x="24" y="174"/>
                    <a:pt x="26" y="174"/>
                  </a:cubicBezTo>
                  <a:cubicBezTo>
                    <a:pt x="26" y="174"/>
                    <a:pt x="26" y="175"/>
                    <a:pt x="26" y="176"/>
                  </a:cubicBezTo>
                  <a:cubicBezTo>
                    <a:pt x="24" y="176"/>
                    <a:pt x="23" y="176"/>
                    <a:pt x="22" y="176"/>
                  </a:cubicBezTo>
                  <a:cubicBezTo>
                    <a:pt x="22" y="175"/>
                    <a:pt x="22" y="174"/>
                    <a:pt x="22" y="174"/>
                  </a:cubicBezTo>
                  <a:close/>
                  <a:moveTo>
                    <a:pt x="10" y="179"/>
                  </a:moveTo>
                  <a:cubicBezTo>
                    <a:pt x="11" y="179"/>
                    <a:pt x="12" y="179"/>
                    <a:pt x="13" y="179"/>
                  </a:cubicBezTo>
                  <a:cubicBezTo>
                    <a:pt x="13" y="180"/>
                    <a:pt x="13" y="181"/>
                    <a:pt x="13" y="182"/>
                  </a:cubicBezTo>
                  <a:cubicBezTo>
                    <a:pt x="12" y="182"/>
                    <a:pt x="11" y="182"/>
                    <a:pt x="10" y="182"/>
                  </a:cubicBezTo>
                  <a:cubicBezTo>
                    <a:pt x="10" y="181"/>
                    <a:pt x="10" y="180"/>
                    <a:pt x="10" y="179"/>
                  </a:cubicBezTo>
                  <a:close/>
                  <a:moveTo>
                    <a:pt x="6" y="179"/>
                  </a:moveTo>
                  <a:cubicBezTo>
                    <a:pt x="7" y="179"/>
                    <a:pt x="8" y="179"/>
                    <a:pt x="9" y="179"/>
                  </a:cubicBezTo>
                  <a:cubicBezTo>
                    <a:pt x="9" y="180"/>
                    <a:pt x="9" y="181"/>
                    <a:pt x="9" y="182"/>
                  </a:cubicBezTo>
                  <a:cubicBezTo>
                    <a:pt x="8" y="182"/>
                    <a:pt x="7" y="182"/>
                    <a:pt x="6" y="182"/>
                  </a:cubicBezTo>
                  <a:cubicBezTo>
                    <a:pt x="6" y="181"/>
                    <a:pt x="6" y="180"/>
                    <a:pt x="6" y="179"/>
                  </a:cubicBezTo>
                  <a:close/>
                  <a:moveTo>
                    <a:pt x="14" y="179"/>
                  </a:moveTo>
                  <a:cubicBezTo>
                    <a:pt x="15" y="179"/>
                    <a:pt x="16" y="179"/>
                    <a:pt x="17" y="179"/>
                  </a:cubicBezTo>
                  <a:cubicBezTo>
                    <a:pt x="17" y="180"/>
                    <a:pt x="17" y="181"/>
                    <a:pt x="17" y="182"/>
                  </a:cubicBezTo>
                  <a:cubicBezTo>
                    <a:pt x="16" y="182"/>
                    <a:pt x="15" y="182"/>
                    <a:pt x="14" y="182"/>
                  </a:cubicBezTo>
                  <a:cubicBezTo>
                    <a:pt x="14" y="181"/>
                    <a:pt x="14" y="180"/>
                    <a:pt x="14" y="179"/>
                  </a:cubicBezTo>
                  <a:close/>
                  <a:moveTo>
                    <a:pt x="22" y="179"/>
                  </a:moveTo>
                  <a:cubicBezTo>
                    <a:pt x="23" y="179"/>
                    <a:pt x="24" y="179"/>
                    <a:pt x="26" y="179"/>
                  </a:cubicBezTo>
                  <a:cubicBezTo>
                    <a:pt x="26" y="180"/>
                    <a:pt x="26" y="181"/>
                    <a:pt x="26" y="182"/>
                  </a:cubicBezTo>
                  <a:cubicBezTo>
                    <a:pt x="24" y="182"/>
                    <a:pt x="23" y="182"/>
                    <a:pt x="22" y="182"/>
                  </a:cubicBezTo>
                  <a:cubicBezTo>
                    <a:pt x="22" y="181"/>
                    <a:pt x="22" y="180"/>
                    <a:pt x="22" y="179"/>
                  </a:cubicBezTo>
                  <a:close/>
                  <a:moveTo>
                    <a:pt x="10" y="185"/>
                  </a:moveTo>
                  <a:cubicBezTo>
                    <a:pt x="11" y="185"/>
                    <a:pt x="12" y="185"/>
                    <a:pt x="13" y="185"/>
                  </a:cubicBezTo>
                  <a:cubicBezTo>
                    <a:pt x="13" y="186"/>
                    <a:pt x="13" y="187"/>
                    <a:pt x="13" y="187"/>
                  </a:cubicBezTo>
                  <a:cubicBezTo>
                    <a:pt x="12" y="187"/>
                    <a:pt x="11" y="187"/>
                    <a:pt x="10" y="187"/>
                  </a:cubicBezTo>
                  <a:cubicBezTo>
                    <a:pt x="10" y="187"/>
                    <a:pt x="10" y="186"/>
                    <a:pt x="10" y="185"/>
                  </a:cubicBezTo>
                  <a:close/>
                  <a:moveTo>
                    <a:pt x="6" y="185"/>
                  </a:moveTo>
                  <a:cubicBezTo>
                    <a:pt x="7" y="185"/>
                    <a:pt x="8" y="185"/>
                    <a:pt x="9" y="185"/>
                  </a:cubicBezTo>
                  <a:cubicBezTo>
                    <a:pt x="9" y="186"/>
                    <a:pt x="9" y="187"/>
                    <a:pt x="9" y="187"/>
                  </a:cubicBezTo>
                  <a:cubicBezTo>
                    <a:pt x="8" y="187"/>
                    <a:pt x="7" y="187"/>
                    <a:pt x="6" y="187"/>
                  </a:cubicBezTo>
                  <a:cubicBezTo>
                    <a:pt x="6" y="187"/>
                    <a:pt x="6" y="186"/>
                    <a:pt x="6" y="185"/>
                  </a:cubicBezTo>
                  <a:close/>
                  <a:moveTo>
                    <a:pt x="18" y="185"/>
                  </a:moveTo>
                  <a:cubicBezTo>
                    <a:pt x="19" y="185"/>
                    <a:pt x="20" y="185"/>
                    <a:pt x="21" y="185"/>
                  </a:cubicBezTo>
                  <a:cubicBezTo>
                    <a:pt x="21" y="186"/>
                    <a:pt x="21" y="187"/>
                    <a:pt x="21" y="187"/>
                  </a:cubicBezTo>
                  <a:cubicBezTo>
                    <a:pt x="20" y="187"/>
                    <a:pt x="19" y="187"/>
                    <a:pt x="18" y="187"/>
                  </a:cubicBezTo>
                  <a:cubicBezTo>
                    <a:pt x="18" y="187"/>
                    <a:pt x="18" y="186"/>
                    <a:pt x="18" y="185"/>
                  </a:cubicBezTo>
                  <a:close/>
                  <a:moveTo>
                    <a:pt x="22" y="185"/>
                  </a:moveTo>
                  <a:cubicBezTo>
                    <a:pt x="23" y="185"/>
                    <a:pt x="24" y="185"/>
                    <a:pt x="26" y="185"/>
                  </a:cubicBezTo>
                  <a:cubicBezTo>
                    <a:pt x="26" y="186"/>
                    <a:pt x="26" y="187"/>
                    <a:pt x="26" y="187"/>
                  </a:cubicBezTo>
                  <a:cubicBezTo>
                    <a:pt x="24" y="187"/>
                    <a:pt x="23" y="187"/>
                    <a:pt x="22" y="187"/>
                  </a:cubicBezTo>
                  <a:cubicBezTo>
                    <a:pt x="22" y="187"/>
                    <a:pt x="22" y="186"/>
                    <a:pt x="22" y="185"/>
                  </a:cubicBezTo>
                  <a:close/>
                  <a:moveTo>
                    <a:pt x="6" y="191"/>
                  </a:moveTo>
                  <a:cubicBezTo>
                    <a:pt x="7" y="191"/>
                    <a:pt x="8" y="191"/>
                    <a:pt x="9" y="191"/>
                  </a:cubicBezTo>
                  <a:cubicBezTo>
                    <a:pt x="9" y="192"/>
                    <a:pt x="9" y="193"/>
                    <a:pt x="9" y="193"/>
                  </a:cubicBezTo>
                  <a:cubicBezTo>
                    <a:pt x="8" y="193"/>
                    <a:pt x="7" y="193"/>
                    <a:pt x="6" y="193"/>
                  </a:cubicBezTo>
                  <a:cubicBezTo>
                    <a:pt x="6" y="193"/>
                    <a:pt x="6" y="192"/>
                    <a:pt x="6" y="191"/>
                  </a:cubicBezTo>
                  <a:close/>
                  <a:moveTo>
                    <a:pt x="14" y="191"/>
                  </a:moveTo>
                  <a:cubicBezTo>
                    <a:pt x="15" y="191"/>
                    <a:pt x="16" y="191"/>
                    <a:pt x="17" y="191"/>
                  </a:cubicBezTo>
                  <a:cubicBezTo>
                    <a:pt x="17" y="192"/>
                    <a:pt x="17" y="193"/>
                    <a:pt x="17" y="193"/>
                  </a:cubicBezTo>
                  <a:cubicBezTo>
                    <a:pt x="16" y="193"/>
                    <a:pt x="15" y="193"/>
                    <a:pt x="14" y="193"/>
                  </a:cubicBezTo>
                  <a:cubicBezTo>
                    <a:pt x="14" y="193"/>
                    <a:pt x="14" y="192"/>
                    <a:pt x="14" y="191"/>
                  </a:cubicBezTo>
                  <a:close/>
                  <a:moveTo>
                    <a:pt x="6" y="74"/>
                  </a:moveTo>
                  <a:cubicBezTo>
                    <a:pt x="9" y="74"/>
                    <a:pt x="9" y="74"/>
                    <a:pt x="9" y="74"/>
                  </a:cubicBezTo>
                  <a:cubicBezTo>
                    <a:pt x="9" y="77"/>
                    <a:pt x="9" y="77"/>
                    <a:pt x="9" y="77"/>
                  </a:cubicBezTo>
                  <a:cubicBezTo>
                    <a:pt x="6" y="77"/>
                    <a:pt x="6" y="77"/>
                    <a:pt x="6" y="77"/>
                  </a:cubicBezTo>
                  <a:cubicBezTo>
                    <a:pt x="6" y="74"/>
                    <a:pt x="6" y="74"/>
                    <a:pt x="6" y="74"/>
                  </a:cubicBezTo>
                  <a:close/>
                  <a:moveTo>
                    <a:pt x="14" y="74"/>
                  </a:moveTo>
                  <a:cubicBezTo>
                    <a:pt x="15" y="74"/>
                    <a:pt x="16" y="74"/>
                    <a:pt x="17" y="74"/>
                  </a:cubicBezTo>
                  <a:cubicBezTo>
                    <a:pt x="17" y="75"/>
                    <a:pt x="17" y="76"/>
                    <a:pt x="17" y="77"/>
                  </a:cubicBezTo>
                  <a:cubicBezTo>
                    <a:pt x="16" y="77"/>
                    <a:pt x="15" y="77"/>
                    <a:pt x="14" y="77"/>
                  </a:cubicBezTo>
                  <a:cubicBezTo>
                    <a:pt x="14" y="76"/>
                    <a:pt x="14" y="75"/>
                    <a:pt x="14" y="74"/>
                  </a:cubicBezTo>
                  <a:close/>
                  <a:moveTo>
                    <a:pt x="18" y="74"/>
                  </a:moveTo>
                  <a:cubicBezTo>
                    <a:pt x="19" y="74"/>
                    <a:pt x="20" y="74"/>
                    <a:pt x="21" y="74"/>
                  </a:cubicBezTo>
                  <a:cubicBezTo>
                    <a:pt x="21" y="75"/>
                    <a:pt x="21" y="76"/>
                    <a:pt x="21" y="77"/>
                  </a:cubicBezTo>
                  <a:cubicBezTo>
                    <a:pt x="20" y="77"/>
                    <a:pt x="19" y="77"/>
                    <a:pt x="18" y="77"/>
                  </a:cubicBezTo>
                  <a:cubicBezTo>
                    <a:pt x="18" y="76"/>
                    <a:pt x="18" y="75"/>
                    <a:pt x="18"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03" name="Freeform 2609"/>
            <p:cNvSpPr>
              <a:spLocks noEditPoints="1"/>
            </p:cNvSpPr>
            <p:nvPr/>
          </p:nvSpPr>
          <p:spPr bwMode="auto">
            <a:xfrm>
              <a:off x="-2203449" y="682625"/>
              <a:ext cx="312738" cy="473075"/>
            </a:xfrm>
            <a:custGeom>
              <a:avLst/>
              <a:gdLst>
                <a:gd name="T0" fmla="*/ 13 w 96"/>
                <a:gd name="T1" fmla="*/ 22 h 145"/>
                <a:gd name="T2" fmla="*/ 25 w 96"/>
                <a:gd name="T3" fmla="*/ 17 h 145"/>
                <a:gd name="T4" fmla="*/ 55 w 96"/>
                <a:gd name="T5" fmla="*/ 20 h 145"/>
                <a:gd name="T6" fmla="*/ 84 w 96"/>
                <a:gd name="T7" fmla="*/ 20 h 145"/>
                <a:gd name="T8" fmla="*/ 17 w 96"/>
                <a:gd name="T9" fmla="*/ 42 h 145"/>
                <a:gd name="T10" fmla="*/ 13 w 96"/>
                <a:gd name="T11" fmla="*/ 62 h 145"/>
                <a:gd name="T12" fmla="*/ 13 w 96"/>
                <a:gd name="T13" fmla="*/ 106 h 145"/>
                <a:gd name="T14" fmla="*/ 79 w 96"/>
                <a:gd name="T15" fmla="*/ 124 h 145"/>
                <a:gd name="T16" fmla="*/ 23 w 96"/>
                <a:gd name="T17" fmla="*/ 119 h 145"/>
                <a:gd name="T18" fmla="*/ 47 w 96"/>
                <a:gd name="T19" fmla="*/ 116 h 145"/>
                <a:gd name="T20" fmla="*/ 61 w 96"/>
                <a:gd name="T21" fmla="*/ 116 h 145"/>
                <a:gd name="T22" fmla="*/ 25 w 96"/>
                <a:gd name="T23" fmla="*/ 111 h 145"/>
                <a:gd name="T24" fmla="*/ 61 w 96"/>
                <a:gd name="T25" fmla="*/ 114 h 145"/>
                <a:gd name="T26" fmla="*/ 11 w 96"/>
                <a:gd name="T27" fmla="*/ 109 h 145"/>
                <a:gd name="T28" fmla="*/ 35 w 96"/>
                <a:gd name="T29" fmla="*/ 106 h 145"/>
                <a:gd name="T30" fmla="*/ 49 w 96"/>
                <a:gd name="T31" fmla="*/ 106 h 145"/>
                <a:gd name="T32" fmla="*/ 25 w 96"/>
                <a:gd name="T33" fmla="*/ 101 h 145"/>
                <a:gd name="T34" fmla="*/ 49 w 96"/>
                <a:gd name="T35" fmla="*/ 104 h 145"/>
                <a:gd name="T36" fmla="*/ 84 w 96"/>
                <a:gd name="T37" fmla="*/ 104 h 145"/>
                <a:gd name="T38" fmla="*/ 29 w 96"/>
                <a:gd name="T39" fmla="*/ 96 h 145"/>
                <a:gd name="T40" fmla="*/ 43 w 96"/>
                <a:gd name="T41" fmla="*/ 96 h 145"/>
                <a:gd name="T42" fmla="*/ 79 w 96"/>
                <a:gd name="T43" fmla="*/ 96 h 145"/>
                <a:gd name="T44" fmla="*/ 19 w 96"/>
                <a:gd name="T45" fmla="*/ 94 h 145"/>
                <a:gd name="T46" fmla="*/ 47 w 96"/>
                <a:gd name="T47" fmla="*/ 94 h 145"/>
                <a:gd name="T48" fmla="*/ 72 w 96"/>
                <a:gd name="T49" fmla="*/ 91 h 145"/>
                <a:gd name="T50" fmla="*/ 31 w 96"/>
                <a:gd name="T51" fmla="*/ 86 h 145"/>
                <a:gd name="T52" fmla="*/ 55 w 96"/>
                <a:gd name="T53" fmla="*/ 86 h 145"/>
                <a:gd name="T54" fmla="*/ 79 w 96"/>
                <a:gd name="T55" fmla="*/ 89 h 145"/>
                <a:gd name="T56" fmla="*/ 29 w 96"/>
                <a:gd name="T57" fmla="*/ 84 h 145"/>
                <a:gd name="T58" fmla="*/ 53 w 96"/>
                <a:gd name="T59" fmla="*/ 81 h 145"/>
                <a:gd name="T60" fmla="*/ 67 w 96"/>
                <a:gd name="T61" fmla="*/ 81 h 145"/>
                <a:gd name="T62" fmla="*/ 19 w 96"/>
                <a:gd name="T63" fmla="*/ 77 h 145"/>
                <a:gd name="T64" fmla="*/ 37 w 96"/>
                <a:gd name="T65" fmla="*/ 79 h 145"/>
                <a:gd name="T66" fmla="*/ 78 w 96"/>
                <a:gd name="T67" fmla="*/ 79 h 145"/>
                <a:gd name="T68" fmla="*/ 29 w 96"/>
                <a:gd name="T69" fmla="*/ 72 h 145"/>
                <a:gd name="T70" fmla="*/ 49 w 96"/>
                <a:gd name="T71" fmla="*/ 72 h 145"/>
                <a:gd name="T72" fmla="*/ 73 w 96"/>
                <a:gd name="T73" fmla="*/ 72 h 145"/>
                <a:gd name="T74" fmla="*/ 79 w 96"/>
                <a:gd name="T75" fmla="*/ 69 h 145"/>
                <a:gd name="T76" fmla="*/ 29 w 96"/>
                <a:gd name="T77" fmla="*/ 65 h 145"/>
                <a:gd name="T78" fmla="*/ 53 w 96"/>
                <a:gd name="T79" fmla="*/ 62 h 145"/>
                <a:gd name="T80" fmla="*/ 67 w 96"/>
                <a:gd name="T81" fmla="*/ 62 h 145"/>
                <a:gd name="T82" fmla="*/ 19 w 96"/>
                <a:gd name="T83" fmla="*/ 57 h 145"/>
                <a:gd name="T84" fmla="*/ 43 w 96"/>
                <a:gd name="T85" fmla="*/ 60 h 145"/>
                <a:gd name="T86" fmla="*/ 72 w 96"/>
                <a:gd name="T87" fmla="*/ 60 h 145"/>
                <a:gd name="T88" fmla="*/ 41 w 96"/>
                <a:gd name="T89" fmla="*/ 52 h 145"/>
                <a:gd name="T90" fmla="*/ 61 w 96"/>
                <a:gd name="T91" fmla="*/ 52 h 145"/>
                <a:gd name="T92" fmla="*/ 37 w 96"/>
                <a:gd name="T93" fmla="*/ 47 h 145"/>
                <a:gd name="T94" fmla="*/ 67 w 96"/>
                <a:gd name="T95" fmla="*/ 50 h 145"/>
                <a:gd name="T96" fmla="*/ 90 w 96"/>
                <a:gd name="T97" fmla="*/ 50 h 145"/>
                <a:gd name="T98" fmla="*/ 29 w 96"/>
                <a:gd name="T99" fmla="*/ 42 h 145"/>
                <a:gd name="T100" fmla="*/ 61 w 96"/>
                <a:gd name="T101" fmla="*/ 42 h 145"/>
                <a:gd name="T102" fmla="*/ 86 w 96"/>
                <a:gd name="T103" fmla="*/ 42 h 145"/>
                <a:gd name="T104" fmla="*/ 73 w 96"/>
                <a:gd name="T105" fmla="*/ 40 h 145"/>
                <a:gd name="T106" fmla="*/ 41 w 96"/>
                <a:gd name="T107" fmla="*/ 35 h 145"/>
                <a:gd name="T108" fmla="*/ 78 w 96"/>
                <a:gd name="T109" fmla="*/ 32 h 145"/>
                <a:gd name="T110" fmla="*/ 7 w 96"/>
                <a:gd name="T111" fmla="*/ 27 h 145"/>
                <a:gd name="T112" fmla="*/ 61 w 96"/>
                <a:gd name="T113" fmla="*/ 27 h 145"/>
                <a:gd name="T114" fmla="*/ 86 w 96"/>
                <a:gd name="T115" fmla="*/ 30 h 145"/>
                <a:gd name="T116" fmla="*/ 29 w 96"/>
                <a:gd name="T117" fmla="*/ 25 h 145"/>
                <a:gd name="T118" fmla="*/ 66 w 96"/>
                <a:gd name="T119" fmla="*/ 2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 h="145">
                  <a:moveTo>
                    <a:pt x="96" y="145"/>
                  </a:moveTo>
                  <a:cubicBezTo>
                    <a:pt x="0" y="145"/>
                    <a:pt x="0" y="145"/>
                    <a:pt x="0" y="145"/>
                  </a:cubicBezTo>
                  <a:cubicBezTo>
                    <a:pt x="0" y="0"/>
                    <a:pt x="0" y="0"/>
                    <a:pt x="0" y="0"/>
                  </a:cubicBezTo>
                  <a:cubicBezTo>
                    <a:pt x="50" y="12"/>
                    <a:pt x="50" y="12"/>
                    <a:pt x="50" y="12"/>
                  </a:cubicBezTo>
                  <a:cubicBezTo>
                    <a:pt x="96" y="0"/>
                    <a:pt x="96" y="0"/>
                    <a:pt x="96" y="0"/>
                  </a:cubicBezTo>
                  <a:cubicBezTo>
                    <a:pt x="96" y="145"/>
                    <a:pt x="96" y="145"/>
                    <a:pt x="96" y="145"/>
                  </a:cubicBezTo>
                  <a:close/>
                  <a:moveTo>
                    <a:pt x="86" y="22"/>
                  </a:moveTo>
                  <a:cubicBezTo>
                    <a:pt x="86" y="23"/>
                    <a:pt x="86" y="24"/>
                    <a:pt x="86" y="25"/>
                  </a:cubicBezTo>
                  <a:cubicBezTo>
                    <a:pt x="87" y="25"/>
                    <a:pt x="88" y="25"/>
                    <a:pt x="90" y="25"/>
                  </a:cubicBezTo>
                  <a:cubicBezTo>
                    <a:pt x="90" y="24"/>
                    <a:pt x="90" y="23"/>
                    <a:pt x="90" y="22"/>
                  </a:cubicBezTo>
                  <a:cubicBezTo>
                    <a:pt x="88" y="22"/>
                    <a:pt x="87" y="22"/>
                    <a:pt x="86" y="22"/>
                  </a:cubicBezTo>
                  <a:close/>
                  <a:moveTo>
                    <a:pt x="13" y="22"/>
                  </a:moveTo>
                  <a:cubicBezTo>
                    <a:pt x="13" y="23"/>
                    <a:pt x="13" y="24"/>
                    <a:pt x="13" y="25"/>
                  </a:cubicBezTo>
                  <a:cubicBezTo>
                    <a:pt x="14" y="25"/>
                    <a:pt x="16" y="25"/>
                    <a:pt x="17" y="25"/>
                  </a:cubicBezTo>
                  <a:cubicBezTo>
                    <a:pt x="17" y="24"/>
                    <a:pt x="17" y="23"/>
                    <a:pt x="17" y="22"/>
                  </a:cubicBezTo>
                  <a:cubicBezTo>
                    <a:pt x="16" y="22"/>
                    <a:pt x="14" y="22"/>
                    <a:pt x="13" y="22"/>
                  </a:cubicBezTo>
                  <a:close/>
                  <a:moveTo>
                    <a:pt x="13" y="17"/>
                  </a:moveTo>
                  <a:cubicBezTo>
                    <a:pt x="13" y="18"/>
                    <a:pt x="13" y="19"/>
                    <a:pt x="13" y="20"/>
                  </a:cubicBezTo>
                  <a:cubicBezTo>
                    <a:pt x="14" y="20"/>
                    <a:pt x="16" y="20"/>
                    <a:pt x="17" y="20"/>
                  </a:cubicBezTo>
                  <a:cubicBezTo>
                    <a:pt x="17" y="19"/>
                    <a:pt x="17" y="18"/>
                    <a:pt x="17" y="17"/>
                  </a:cubicBezTo>
                  <a:cubicBezTo>
                    <a:pt x="16" y="17"/>
                    <a:pt x="14" y="17"/>
                    <a:pt x="13" y="17"/>
                  </a:cubicBezTo>
                  <a:close/>
                  <a:moveTo>
                    <a:pt x="7" y="17"/>
                  </a:moveTo>
                  <a:cubicBezTo>
                    <a:pt x="7" y="20"/>
                    <a:pt x="7" y="20"/>
                    <a:pt x="7" y="20"/>
                  </a:cubicBezTo>
                  <a:cubicBezTo>
                    <a:pt x="11" y="20"/>
                    <a:pt x="11" y="20"/>
                    <a:pt x="11" y="20"/>
                  </a:cubicBezTo>
                  <a:cubicBezTo>
                    <a:pt x="11" y="17"/>
                    <a:pt x="11" y="17"/>
                    <a:pt x="11" y="17"/>
                  </a:cubicBezTo>
                  <a:cubicBezTo>
                    <a:pt x="7" y="17"/>
                    <a:pt x="7" y="17"/>
                    <a:pt x="7" y="17"/>
                  </a:cubicBezTo>
                  <a:close/>
                  <a:moveTo>
                    <a:pt x="19" y="17"/>
                  </a:moveTo>
                  <a:cubicBezTo>
                    <a:pt x="19" y="18"/>
                    <a:pt x="19" y="19"/>
                    <a:pt x="19" y="20"/>
                  </a:cubicBezTo>
                  <a:cubicBezTo>
                    <a:pt x="20" y="20"/>
                    <a:pt x="22" y="20"/>
                    <a:pt x="23" y="20"/>
                  </a:cubicBezTo>
                  <a:cubicBezTo>
                    <a:pt x="23" y="19"/>
                    <a:pt x="23" y="18"/>
                    <a:pt x="23" y="17"/>
                  </a:cubicBezTo>
                  <a:cubicBezTo>
                    <a:pt x="22" y="17"/>
                    <a:pt x="20" y="17"/>
                    <a:pt x="19" y="17"/>
                  </a:cubicBezTo>
                  <a:close/>
                  <a:moveTo>
                    <a:pt x="25" y="17"/>
                  </a:moveTo>
                  <a:cubicBezTo>
                    <a:pt x="25" y="18"/>
                    <a:pt x="25" y="19"/>
                    <a:pt x="25" y="20"/>
                  </a:cubicBezTo>
                  <a:cubicBezTo>
                    <a:pt x="26" y="20"/>
                    <a:pt x="28" y="20"/>
                    <a:pt x="29" y="20"/>
                  </a:cubicBezTo>
                  <a:cubicBezTo>
                    <a:pt x="29" y="19"/>
                    <a:pt x="29" y="18"/>
                    <a:pt x="29" y="17"/>
                  </a:cubicBezTo>
                  <a:cubicBezTo>
                    <a:pt x="28" y="17"/>
                    <a:pt x="26" y="17"/>
                    <a:pt x="25" y="17"/>
                  </a:cubicBezTo>
                  <a:close/>
                  <a:moveTo>
                    <a:pt x="31" y="17"/>
                  </a:moveTo>
                  <a:cubicBezTo>
                    <a:pt x="31" y="18"/>
                    <a:pt x="31" y="19"/>
                    <a:pt x="31" y="20"/>
                  </a:cubicBezTo>
                  <a:cubicBezTo>
                    <a:pt x="32" y="20"/>
                    <a:pt x="34" y="20"/>
                    <a:pt x="35" y="20"/>
                  </a:cubicBezTo>
                  <a:cubicBezTo>
                    <a:pt x="35" y="19"/>
                    <a:pt x="35" y="18"/>
                    <a:pt x="35" y="17"/>
                  </a:cubicBezTo>
                  <a:cubicBezTo>
                    <a:pt x="34" y="17"/>
                    <a:pt x="32" y="17"/>
                    <a:pt x="31" y="17"/>
                  </a:cubicBezTo>
                  <a:close/>
                  <a:moveTo>
                    <a:pt x="37" y="17"/>
                  </a:moveTo>
                  <a:cubicBezTo>
                    <a:pt x="37" y="18"/>
                    <a:pt x="37" y="19"/>
                    <a:pt x="37" y="20"/>
                  </a:cubicBezTo>
                  <a:cubicBezTo>
                    <a:pt x="38" y="20"/>
                    <a:pt x="40" y="20"/>
                    <a:pt x="41" y="20"/>
                  </a:cubicBezTo>
                  <a:cubicBezTo>
                    <a:pt x="41" y="19"/>
                    <a:pt x="41" y="18"/>
                    <a:pt x="41" y="17"/>
                  </a:cubicBezTo>
                  <a:cubicBezTo>
                    <a:pt x="40" y="17"/>
                    <a:pt x="38" y="17"/>
                    <a:pt x="37" y="17"/>
                  </a:cubicBezTo>
                  <a:close/>
                  <a:moveTo>
                    <a:pt x="55" y="17"/>
                  </a:moveTo>
                  <a:cubicBezTo>
                    <a:pt x="55" y="18"/>
                    <a:pt x="55" y="19"/>
                    <a:pt x="55" y="20"/>
                  </a:cubicBezTo>
                  <a:cubicBezTo>
                    <a:pt x="57" y="20"/>
                    <a:pt x="58" y="20"/>
                    <a:pt x="60" y="20"/>
                  </a:cubicBezTo>
                  <a:cubicBezTo>
                    <a:pt x="60" y="19"/>
                    <a:pt x="60" y="18"/>
                    <a:pt x="60" y="17"/>
                  </a:cubicBezTo>
                  <a:cubicBezTo>
                    <a:pt x="58" y="17"/>
                    <a:pt x="57" y="17"/>
                    <a:pt x="55" y="17"/>
                  </a:cubicBezTo>
                  <a:close/>
                  <a:moveTo>
                    <a:pt x="61" y="17"/>
                  </a:moveTo>
                  <a:cubicBezTo>
                    <a:pt x="61" y="18"/>
                    <a:pt x="61" y="19"/>
                    <a:pt x="61" y="20"/>
                  </a:cubicBezTo>
                  <a:cubicBezTo>
                    <a:pt x="63" y="20"/>
                    <a:pt x="64" y="20"/>
                    <a:pt x="66" y="20"/>
                  </a:cubicBezTo>
                  <a:cubicBezTo>
                    <a:pt x="66" y="19"/>
                    <a:pt x="66" y="18"/>
                    <a:pt x="66" y="17"/>
                  </a:cubicBezTo>
                  <a:cubicBezTo>
                    <a:pt x="64" y="17"/>
                    <a:pt x="63" y="17"/>
                    <a:pt x="61" y="17"/>
                  </a:cubicBezTo>
                  <a:close/>
                  <a:moveTo>
                    <a:pt x="73" y="17"/>
                  </a:moveTo>
                  <a:cubicBezTo>
                    <a:pt x="73" y="18"/>
                    <a:pt x="73" y="19"/>
                    <a:pt x="73" y="20"/>
                  </a:cubicBezTo>
                  <a:cubicBezTo>
                    <a:pt x="75" y="20"/>
                    <a:pt x="76" y="20"/>
                    <a:pt x="78" y="20"/>
                  </a:cubicBezTo>
                  <a:cubicBezTo>
                    <a:pt x="78" y="19"/>
                    <a:pt x="78" y="18"/>
                    <a:pt x="78" y="17"/>
                  </a:cubicBezTo>
                  <a:cubicBezTo>
                    <a:pt x="76" y="17"/>
                    <a:pt x="75" y="17"/>
                    <a:pt x="73" y="17"/>
                  </a:cubicBezTo>
                  <a:close/>
                  <a:moveTo>
                    <a:pt x="79" y="17"/>
                  </a:moveTo>
                  <a:cubicBezTo>
                    <a:pt x="79" y="18"/>
                    <a:pt x="79" y="19"/>
                    <a:pt x="79" y="20"/>
                  </a:cubicBezTo>
                  <a:cubicBezTo>
                    <a:pt x="81" y="20"/>
                    <a:pt x="82" y="20"/>
                    <a:pt x="84" y="20"/>
                  </a:cubicBezTo>
                  <a:cubicBezTo>
                    <a:pt x="84" y="19"/>
                    <a:pt x="84" y="18"/>
                    <a:pt x="84" y="17"/>
                  </a:cubicBezTo>
                  <a:cubicBezTo>
                    <a:pt x="82" y="17"/>
                    <a:pt x="81" y="17"/>
                    <a:pt x="79" y="17"/>
                  </a:cubicBezTo>
                  <a:close/>
                  <a:moveTo>
                    <a:pt x="86" y="17"/>
                  </a:moveTo>
                  <a:cubicBezTo>
                    <a:pt x="86" y="20"/>
                    <a:pt x="86" y="20"/>
                    <a:pt x="86" y="20"/>
                  </a:cubicBezTo>
                  <a:cubicBezTo>
                    <a:pt x="90" y="20"/>
                    <a:pt x="90" y="20"/>
                    <a:pt x="90" y="20"/>
                  </a:cubicBezTo>
                  <a:cubicBezTo>
                    <a:pt x="90" y="17"/>
                    <a:pt x="90" y="17"/>
                    <a:pt x="90" y="17"/>
                  </a:cubicBezTo>
                  <a:cubicBezTo>
                    <a:pt x="86" y="17"/>
                    <a:pt x="86" y="17"/>
                    <a:pt x="86" y="17"/>
                  </a:cubicBezTo>
                  <a:close/>
                  <a:moveTo>
                    <a:pt x="13" y="27"/>
                  </a:moveTo>
                  <a:cubicBezTo>
                    <a:pt x="13" y="28"/>
                    <a:pt x="13" y="29"/>
                    <a:pt x="13" y="30"/>
                  </a:cubicBezTo>
                  <a:cubicBezTo>
                    <a:pt x="14" y="30"/>
                    <a:pt x="16" y="30"/>
                    <a:pt x="17" y="30"/>
                  </a:cubicBezTo>
                  <a:cubicBezTo>
                    <a:pt x="17" y="29"/>
                    <a:pt x="17" y="28"/>
                    <a:pt x="17" y="27"/>
                  </a:cubicBezTo>
                  <a:cubicBezTo>
                    <a:pt x="16" y="27"/>
                    <a:pt x="14" y="27"/>
                    <a:pt x="13" y="27"/>
                  </a:cubicBezTo>
                  <a:close/>
                  <a:moveTo>
                    <a:pt x="13" y="42"/>
                  </a:moveTo>
                  <a:cubicBezTo>
                    <a:pt x="13" y="43"/>
                    <a:pt x="13" y="44"/>
                    <a:pt x="13" y="45"/>
                  </a:cubicBezTo>
                  <a:cubicBezTo>
                    <a:pt x="14" y="45"/>
                    <a:pt x="16" y="45"/>
                    <a:pt x="17" y="45"/>
                  </a:cubicBezTo>
                  <a:cubicBezTo>
                    <a:pt x="17" y="44"/>
                    <a:pt x="17" y="43"/>
                    <a:pt x="17" y="42"/>
                  </a:cubicBezTo>
                  <a:cubicBezTo>
                    <a:pt x="16" y="42"/>
                    <a:pt x="14" y="42"/>
                    <a:pt x="13" y="42"/>
                  </a:cubicBezTo>
                  <a:close/>
                  <a:moveTo>
                    <a:pt x="13" y="47"/>
                  </a:moveTo>
                  <a:cubicBezTo>
                    <a:pt x="13" y="48"/>
                    <a:pt x="13" y="49"/>
                    <a:pt x="13" y="50"/>
                  </a:cubicBezTo>
                  <a:cubicBezTo>
                    <a:pt x="14" y="50"/>
                    <a:pt x="16" y="50"/>
                    <a:pt x="17" y="50"/>
                  </a:cubicBezTo>
                  <a:cubicBezTo>
                    <a:pt x="17" y="49"/>
                    <a:pt x="17" y="48"/>
                    <a:pt x="17" y="47"/>
                  </a:cubicBezTo>
                  <a:cubicBezTo>
                    <a:pt x="16" y="47"/>
                    <a:pt x="14" y="47"/>
                    <a:pt x="13" y="47"/>
                  </a:cubicBezTo>
                  <a:close/>
                  <a:moveTo>
                    <a:pt x="13" y="52"/>
                  </a:moveTo>
                  <a:cubicBezTo>
                    <a:pt x="13" y="53"/>
                    <a:pt x="13" y="54"/>
                    <a:pt x="13" y="55"/>
                  </a:cubicBezTo>
                  <a:cubicBezTo>
                    <a:pt x="14" y="55"/>
                    <a:pt x="16" y="55"/>
                    <a:pt x="17" y="55"/>
                  </a:cubicBezTo>
                  <a:cubicBezTo>
                    <a:pt x="17" y="54"/>
                    <a:pt x="17" y="53"/>
                    <a:pt x="17" y="52"/>
                  </a:cubicBezTo>
                  <a:cubicBezTo>
                    <a:pt x="16" y="52"/>
                    <a:pt x="14" y="52"/>
                    <a:pt x="13" y="52"/>
                  </a:cubicBezTo>
                  <a:close/>
                  <a:moveTo>
                    <a:pt x="13" y="62"/>
                  </a:moveTo>
                  <a:cubicBezTo>
                    <a:pt x="13" y="63"/>
                    <a:pt x="13" y="64"/>
                    <a:pt x="13" y="65"/>
                  </a:cubicBezTo>
                  <a:cubicBezTo>
                    <a:pt x="14" y="65"/>
                    <a:pt x="16" y="65"/>
                    <a:pt x="17" y="65"/>
                  </a:cubicBezTo>
                  <a:cubicBezTo>
                    <a:pt x="17" y="64"/>
                    <a:pt x="17" y="63"/>
                    <a:pt x="17" y="62"/>
                  </a:cubicBezTo>
                  <a:cubicBezTo>
                    <a:pt x="16" y="62"/>
                    <a:pt x="14" y="62"/>
                    <a:pt x="13" y="62"/>
                  </a:cubicBezTo>
                  <a:close/>
                  <a:moveTo>
                    <a:pt x="13" y="77"/>
                  </a:moveTo>
                  <a:cubicBezTo>
                    <a:pt x="13" y="77"/>
                    <a:pt x="13" y="78"/>
                    <a:pt x="13" y="79"/>
                  </a:cubicBezTo>
                  <a:cubicBezTo>
                    <a:pt x="14" y="79"/>
                    <a:pt x="16" y="79"/>
                    <a:pt x="17" y="79"/>
                  </a:cubicBezTo>
                  <a:cubicBezTo>
                    <a:pt x="17" y="78"/>
                    <a:pt x="17" y="77"/>
                    <a:pt x="17" y="77"/>
                  </a:cubicBezTo>
                  <a:cubicBezTo>
                    <a:pt x="16" y="77"/>
                    <a:pt x="14" y="77"/>
                    <a:pt x="13" y="77"/>
                  </a:cubicBezTo>
                  <a:close/>
                  <a:moveTo>
                    <a:pt x="13" y="91"/>
                  </a:moveTo>
                  <a:cubicBezTo>
                    <a:pt x="13" y="92"/>
                    <a:pt x="13" y="93"/>
                    <a:pt x="13" y="94"/>
                  </a:cubicBezTo>
                  <a:cubicBezTo>
                    <a:pt x="14" y="94"/>
                    <a:pt x="16" y="94"/>
                    <a:pt x="17" y="94"/>
                  </a:cubicBezTo>
                  <a:cubicBezTo>
                    <a:pt x="17" y="93"/>
                    <a:pt x="17" y="92"/>
                    <a:pt x="17" y="91"/>
                  </a:cubicBezTo>
                  <a:cubicBezTo>
                    <a:pt x="16" y="91"/>
                    <a:pt x="14" y="91"/>
                    <a:pt x="13" y="91"/>
                  </a:cubicBezTo>
                  <a:close/>
                  <a:moveTo>
                    <a:pt x="13" y="101"/>
                  </a:moveTo>
                  <a:cubicBezTo>
                    <a:pt x="13" y="102"/>
                    <a:pt x="13" y="103"/>
                    <a:pt x="13" y="104"/>
                  </a:cubicBezTo>
                  <a:cubicBezTo>
                    <a:pt x="14" y="104"/>
                    <a:pt x="16" y="104"/>
                    <a:pt x="17" y="104"/>
                  </a:cubicBezTo>
                  <a:cubicBezTo>
                    <a:pt x="17" y="103"/>
                    <a:pt x="17" y="102"/>
                    <a:pt x="17" y="101"/>
                  </a:cubicBezTo>
                  <a:cubicBezTo>
                    <a:pt x="16" y="101"/>
                    <a:pt x="14" y="101"/>
                    <a:pt x="13" y="101"/>
                  </a:cubicBezTo>
                  <a:close/>
                  <a:moveTo>
                    <a:pt x="13" y="106"/>
                  </a:moveTo>
                  <a:cubicBezTo>
                    <a:pt x="13" y="107"/>
                    <a:pt x="13" y="108"/>
                    <a:pt x="13" y="109"/>
                  </a:cubicBezTo>
                  <a:cubicBezTo>
                    <a:pt x="14" y="109"/>
                    <a:pt x="16" y="109"/>
                    <a:pt x="17" y="109"/>
                  </a:cubicBezTo>
                  <a:cubicBezTo>
                    <a:pt x="17" y="108"/>
                    <a:pt x="17" y="107"/>
                    <a:pt x="17" y="106"/>
                  </a:cubicBezTo>
                  <a:cubicBezTo>
                    <a:pt x="16" y="106"/>
                    <a:pt x="14" y="106"/>
                    <a:pt x="13" y="106"/>
                  </a:cubicBezTo>
                  <a:close/>
                  <a:moveTo>
                    <a:pt x="13" y="111"/>
                  </a:moveTo>
                  <a:cubicBezTo>
                    <a:pt x="13" y="112"/>
                    <a:pt x="13" y="113"/>
                    <a:pt x="13" y="114"/>
                  </a:cubicBezTo>
                  <a:cubicBezTo>
                    <a:pt x="14" y="114"/>
                    <a:pt x="16" y="114"/>
                    <a:pt x="17" y="114"/>
                  </a:cubicBezTo>
                  <a:cubicBezTo>
                    <a:pt x="17" y="113"/>
                    <a:pt x="17" y="112"/>
                    <a:pt x="17" y="111"/>
                  </a:cubicBezTo>
                  <a:cubicBezTo>
                    <a:pt x="16" y="111"/>
                    <a:pt x="14" y="111"/>
                    <a:pt x="13" y="111"/>
                  </a:cubicBezTo>
                  <a:close/>
                  <a:moveTo>
                    <a:pt x="13" y="116"/>
                  </a:moveTo>
                  <a:cubicBezTo>
                    <a:pt x="13" y="117"/>
                    <a:pt x="13" y="118"/>
                    <a:pt x="13" y="119"/>
                  </a:cubicBezTo>
                  <a:cubicBezTo>
                    <a:pt x="14" y="119"/>
                    <a:pt x="16" y="119"/>
                    <a:pt x="17" y="119"/>
                  </a:cubicBezTo>
                  <a:cubicBezTo>
                    <a:pt x="17" y="118"/>
                    <a:pt x="17" y="117"/>
                    <a:pt x="17" y="116"/>
                  </a:cubicBezTo>
                  <a:cubicBezTo>
                    <a:pt x="16" y="116"/>
                    <a:pt x="14" y="116"/>
                    <a:pt x="13" y="116"/>
                  </a:cubicBezTo>
                  <a:close/>
                  <a:moveTo>
                    <a:pt x="79" y="121"/>
                  </a:moveTo>
                  <a:cubicBezTo>
                    <a:pt x="79" y="122"/>
                    <a:pt x="79" y="123"/>
                    <a:pt x="79" y="124"/>
                  </a:cubicBezTo>
                  <a:cubicBezTo>
                    <a:pt x="81" y="124"/>
                    <a:pt x="82" y="124"/>
                    <a:pt x="84" y="124"/>
                  </a:cubicBezTo>
                  <a:cubicBezTo>
                    <a:pt x="84" y="123"/>
                    <a:pt x="84" y="122"/>
                    <a:pt x="84" y="121"/>
                  </a:cubicBezTo>
                  <a:cubicBezTo>
                    <a:pt x="82" y="121"/>
                    <a:pt x="81" y="121"/>
                    <a:pt x="79" y="121"/>
                  </a:cubicBezTo>
                  <a:close/>
                  <a:moveTo>
                    <a:pt x="86" y="121"/>
                  </a:moveTo>
                  <a:cubicBezTo>
                    <a:pt x="86" y="124"/>
                    <a:pt x="86" y="124"/>
                    <a:pt x="86" y="124"/>
                  </a:cubicBezTo>
                  <a:cubicBezTo>
                    <a:pt x="90" y="124"/>
                    <a:pt x="90" y="124"/>
                    <a:pt x="90" y="124"/>
                  </a:cubicBezTo>
                  <a:cubicBezTo>
                    <a:pt x="90" y="121"/>
                    <a:pt x="90" y="121"/>
                    <a:pt x="90" y="121"/>
                  </a:cubicBezTo>
                  <a:cubicBezTo>
                    <a:pt x="86" y="121"/>
                    <a:pt x="86" y="121"/>
                    <a:pt x="86" y="121"/>
                  </a:cubicBezTo>
                  <a:close/>
                  <a:moveTo>
                    <a:pt x="7" y="116"/>
                  </a:moveTo>
                  <a:cubicBezTo>
                    <a:pt x="7" y="117"/>
                    <a:pt x="7" y="118"/>
                    <a:pt x="7" y="119"/>
                  </a:cubicBezTo>
                  <a:cubicBezTo>
                    <a:pt x="8" y="119"/>
                    <a:pt x="10" y="119"/>
                    <a:pt x="11" y="119"/>
                  </a:cubicBezTo>
                  <a:cubicBezTo>
                    <a:pt x="11" y="118"/>
                    <a:pt x="11" y="117"/>
                    <a:pt x="11" y="116"/>
                  </a:cubicBezTo>
                  <a:cubicBezTo>
                    <a:pt x="10" y="116"/>
                    <a:pt x="8" y="116"/>
                    <a:pt x="7" y="116"/>
                  </a:cubicBezTo>
                  <a:close/>
                  <a:moveTo>
                    <a:pt x="19" y="116"/>
                  </a:moveTo>
                  <a:cubicBezTo>
                    <a:pt x="19" y="117"/>
                    <a:pt x="19" y="118"/>
                    <a:pt x="19" y="119"/>
                  </a:cubicBezTo>
                  <a:cubicBezTo>
                    <a:pt x="20" y="119"/>
                    <a:pt x="22" y="119"/>
                    <a:pt x="23" y="119"/>
                  </a:cubicBezTo>
                  <a:cubicBezTo>
                    <a:pt x="23" y="118"/>
                    <a:pt x="23" y="117"/>
                    <a:pt x="23" y="116"/>
                  </a:cubicBezTo>
                  <a:cubicBezTo>
                    <a:pt x="22" y="116"/>
                    <a:pt x="20" y="116"/>
                    <a:pt x="19" y="116"/>
                  </a:cubicBezTo>
                  <a:close/>
                  <a:moveTo>
                    <a:pt x="25" y="116"/>
                  </a:moveTo>
                  <a:cubicBezTo>
                    <a:pt x="25" y="117"/>
                    <a:pt x="25" y="118"/>
                    <a:pt x="25" y="119"/>
                  </a:cubicBezTo>
                  <a:cubicBezTo>
                    <a:pt x="26" y="119"/>
                    <a:pt x="28" y="119"/>
                    <a:pt x="29" y="119"/>
                  </a:cubicBezTo>
                  <a:cubicBezTo>
                    <a:pt x="29" y="118"/>
                    <a:pt x="29" y="117"/>
                    <a:pt x="29" y="116"/>
                  </a:cubicBezTo>
                  <a:cubicBezTo>
                    <a:pt x="28" y="116"/>
                    <a:pt x="26" y="116"/>
                    <a:pt x="25" y="116"/>
                  </a:cubicBezTo>
                  <a:close/>
                  <a:moveTo>
                    <a:pt x="37" y="116"/>
                  </a:moveTo>
                  <a:cubicBezTo>
                    <a:pt x="37" y="117"/>
                    <a:pt x="37" y="118"/>
                    <a:pt x="37" y="119"/>
                  </a:cubicBezTo>
                  <a:cubicBezTo>
                    <a:pt x="38" y="119"/>
                    <a:pt x="40" y="119"/>
                    <a:pt x="41" y="119"/>
                  </a:cubicBezTo>
                  <a:cubicBezTo>
                    <a:pt x="41" y="118"/>
                    <a:pt x="41" y="117"/>
                    <a:pt x="41" y="116"/>
                  </a:cubicBezTo>
                  <a:cubicBezTo>
                    <a:pt x="40" y="116"/>
                    <a:pt x="38" y="116"/>
                    <a:pt x="37" y="116"/>
                  </a:cubicBezTo>
                  <a:close/>
                  <a:moveTo>
                    <a:pt x="43" y="116"/>
                  </a:moveTo>
                  <a:cubicBezTo>
                    <a:pt x="43" y="117"/>
                    <a:pt x="43" y="118"/>
                    <a:pt x="43" y="119"/>
                  </a:cubicBezTo>
                  <a:cubicBezTo>
                    <a:pt x="45" y="119"/>
                    <a:pt x="46" y="119"/>
                    <a:pt x="47" y="119"/>
                  </a:cubicBezTo>
                  <a:cubicBezTo>
                    <a:pt x="47" y="118"/>
                    <a:pt x="47" y="117"/>
                    <a:pt x="47" y="116"/>
                  </a:cubicBezTo>
                  <a:cubicBezTo>
                    <a:pt x="46" y="116"/>
                    <a:pt x="45" y="116"/>
                    <a:pt x="43" y="116"/>
                  </a:cubicBezTo>
                  <a:close/>
                  <a:moveTo>
                    <a:pt x="49" y="116"/>
                  </a:moveTo>
                  <a:cubicBezTo>
                    <a:pt x="49" y="117"/>
                    <a:pt x="49" y="118"/>
                    <a:pt x="49" y="119"/>
                  </a:cubicBezTo>
                  <a:cubicBezTo>
                    <a:pt x="51" y="119"/>
                    <a:pt x="52" y="119"/>
                    <a:pt x="53" y="119"/>
                  </a:cubicBezTo>
                  <a:cubicBezTo>
                    <a:pt x="53" y="118"/>
                    <a:pt x="53" y="117"/>
                    <a:pt x="53" y="116"/>
                  </a:cubicBezTo>
                  <a:cubicBezTo>
                    <a:pt x="52" y="116"/>
                    <a:pt x="51" y="116"/>
                    <a:pt x="49" y="116"/>
                  </a:cubicBezTo>
                  <a:close/>
                  <a:moveTo>
                    <a:pt x="55" y="116"/>
                  </a:moveTo>
                  <a:cubicBezTo>
                    <a:pt x="55" y="117"/>
                    <a:pt x="55" y="118"/>
                    <a:pt x="55" y="119"/>
                  </a:cubicBezTo>
                  <a:cubicBezTo>
                    <a:pt x="57" y="119"/>
                    <a:pt x="58" y="119"/>
                    <a:pt x="60" y="119"/>
                  </a:cubicBezTo>
                  <a:cubicBezTo>
                    <a:pt x="60" y="118"/>
                    <a:pt x="60" y="117"/>
                    <a:pt x="60" y="116"/>
                  </a:cubicBezTo>
                  <a:cubicBezTo>
                    <a:pt x="58" y="116"/>
                    <a:pt x="57" y="116"/>
                    <a:pt x="55" y="116"/>
                  </a:cubicBezTo>
                  <a:close/>
                  <a:moveTo>
                    <a:pt x="61" y="116"/>
                  </a:moveTo>
                  <a:cubicBezTo>
                    <a:pt x="61" y="117"/>
                    <a:pt x="61" y="118"/>
                    <a:pt x="61" y="119"/>
                  </a:cubicBezTo>
                  <a:cubicBezTo>
                    <a:pt x="63" y="119"/>
                    <a:pt x="64" y="119"/>
                    <a:pt x="66" y="119"/>
                  </a:cubicBezTo>
                  <a:cubicBezTo>
                    <a:pt x="66" y="118"/>
                    <a:pt x="66" y="117"/>
                    <a:pt x="66" y="116"/>
                  </a:cubicBezTo>
                  <a:cubicBezTo>
                    <a:pt x="64" y="116"/>
                    <a:pt x="63" y="116"/>
                    <a:pt x="61" y="116"/>
                  </a:cubicBezTo>
                  <a:close/>
                  <a:moveTo>
                    <a:pt x="79" y="116"/>
                  </a:moveTo>
                  <a:cubicBezTo>
                    <a:pt x="79" y="117"/>
                    <a:pt x="79" y="118"/>
                    <a:pt x="79" y="119"/>
                  </a:cubicBezTo>
                  <a:cubicBezTo>
                    <a:pt x="81" y="119"/>
                    <a:pt x="82" y="119"/>
                    <a:pt x="84" y="119"/>
                  </a:cubicBezTo>
                  <a:cubicBezTo>
                    <a:pt x="84" y="118"/>
                    <a:pt x="84" y="117"/>
                    <a:pt x="84" y="116"/>
                  </a:cubicBezTo>
                  <a:cubicBezTo>
                    <a:pt x="82" y="116"/>
                    <a:pt x="81" y="116"/>
                    <a:pt x="79" y="116"/>
                  </a:cubicBezTo>
                  <a:close/>
                  <a:moveTo>
                    <a:pt x="86" y="116"/>
                  </a:moveTo>
                  <a:cubicBezTo>
                    <a:pt x="86" y="117"/>
                    <a:pt x="86" y="118"/>
                    <a:pt x="86" y="119"/>
                  </a:cubicBezTo>
                  <a:cubicBezTo>
                    <a:pt x="87" y="119"/>
                    <a:pt x="88" y="119"/>
                    <a:pt x="90" y="119"/>
                  </a:cubicBezTo>
                  <a:cubicBezTo>
                    <a:pt x="90" y="118"/>
                    <a:pt x="90" y="117"/>
                    <a:pt x="90" y="116"/>
                  </a:cubicBezTo>
                  <a:cubicBezTo>
                    <a:pt x="88" y="116"/>
                    <a:pt x="87" y="116"/>
                    <a:pt x="86" y="116"/>
                  </a:cubicBezTo>
                  <a:close/>
                  <a:moveTo>
                    <a:pt x="19" y="111"/>
                  </a:moveTo>
                  <a:cubicBezTo>
                    <a:pt x="19" y="112"/>
                    <a:pt x="19" y="113"/>
                    <a:pt x="19" y="114"/>
                  </a:cubicBezTo>
                  <a:cubicBezTo>
                    <a:pt x="20" y="114"/>
                    <a:pt x="22" y="114"/>
                    <a:pt x="23" y="114"/>
                  </a:cubicBezTo>
                  <a:cubicBezTo>
                    <a:pt x="23" y="113"/>
                    <a:pt x="23" y="112"/>
                    <a:pt x="23" y="111"/>
                  </a:cubicBezTo>
                  <a:cubicBezTo>
                    <a:pt x="22" y="111"/>
                    <a:pt x="20" y="111"/>
                    <a:pt x="19" y="111"/>
                  </a:cubicBezTo>
                  <a:close/>
                  <a:moveTo>
                    <a:pt x="25" y="111"/>
                  </a:moveTo>
                  <a:cubicBezTo>
                    <a:pt x="25" y="112"/>
                    <a:pt x="25" y="113"/>
                    <a:pt x="25" y="114"/>
                  </a:cubicBezTo>
                  <a:cubicBezTo>
                    <a:pt x="26" y="114"/>
                    <a:pt x="28" y="114"/>
                    <a:pt x="29" y="114"/>
                  </a:cubicBezTo>
                  <a:cubicBezTo>
                    <a:pt x="29" y="113"/>
                    <a:pt x="29" y="112"/>
                    <a:pt x="29" y="111"/>
                  </a:cubicBezTo>
                  <a:cubicBezTo>
                    <a:pt x="28" y="111"/>
                    <a:pt x="26" y="111"/>
                    <a:pt x="25" y="111"/>
                  </a:cubicBezTo>
                  <a:close/>
                  <a:moveTo>
                    <a:pt x="37" y="111"/>
                  </a:moveTo>
                  <a:cubicBezTo>
                    <a:pt x="37" y="112"/>
                    <a:pt x="37" y="113"/>
                    <a:pt x="37" y="114"/>
                  </a:cubicBezTo>
                  <a:cubicBezTo>
                    <a:pt x="38" y="114"/>
                    <a:pt x="40" y="114"/>
                    <a:pt x="41" y="114"/>
                  </a:cubicBezTo>
                  <a:cubicBezTo>
                    <a:pt x="41" y="113"/>
                    <a:pt x="41" y="112"/>
                    <a:pt x="41" y="111"/>
                  </a:cubicBezTo>
                  <a:cubicBezTo>
                    <a:pt x="40" y="111"/>
                    <a:pt x="38" y="111"/>
                    <a:pt x="37" y="111"/>
                  </a:cubicBezTo>
                  <a:close/>
                  <a:moveTo>
                    <a:pt x="55" y="111"/>
                  </a:moveTo>
                  <a:cubicBezTo>
                    <a:pt x="55" y="112"/>
                    <a:pt x="55" y="113"/>
                    <a:pt x="55" y="114"/>
                  </a:cubicBezTo>
                  <a:cubicBezTo>
                    <a:pt x="57" y="114"/>
                    <a:pt x="58" y="114"/>
                    <a:pt x="60" y="114"/>
                  </a:cubicBezTo>
                  <a:cubicBezTo>
                    <a:pt x="60" y="113"/>
                    <a:pt x="60" y="112"/>
                    <a:pt x="60" y="111"/>
                  </a:cubicBezTo>
                  <a:cubicBezTo>
                    <a:pt x="58" y="111"/>
                    <a:pt x="57" y="111"/>
                    <a:pt x="55" y="111"/>
                  </a:cubicBezTo>
                  <a:close/>
                  <a:moveTo>
                    <a:pt x="61" y="111"/>
                  </a:moveTo>
                  <a:cubicBezTo>
                    <a:pt x="61" y="112"/>
                    <a:pt x="61" y="113"/>
                    <a:pt x="61" y="114"/>
                  </a:cubicBezTo>
                  <a:cubicBezTo>
                    <a:pt x="63" y="114"/>
                    <a:pt x="64" y="114"/>
                    <a:pt x="66" y="114"/>
                  </a:cubicBezTo>
                  <a:cubicBezTo>
                    <a:pt x="66" y="113"/>
                    <a:pt x="66" y="112"/>
                    <a:pt x="66" y="111"/>
                  </a:cubicBezTo>
                  <a:cubicBezTo>
                    <a:pt x="64" y="111"/>
                    <a:pt x="63" y="111"/>
                    <a:pt x="61" y="111"/>
                  </a:cubicBezTo>
                  <a:close/>
                  <a:moveTo>
                    <a:pt x="79" y="111"/>
                  </a:moveTo>
                  <a:cubicBezTo>
                    <a:pt x="79" y="112"/>
                    <a:pt x="79" y="113"/>
                    <a:pt x="79" y="114"/>
                  </a:cubicBezTo>
                  <a:cubicBezTo>
                    <a:pt x="81" y="114"/>
                    <a:pt x="82" y="114"/>
                    <a:pt x="84" y="114"/>
                  </a:cubicBezTo>
                  <a:cubicBezTo>
                    <a:pt x="84" y="113"/>
                    <a:pt x="84" y="112"/>
                    <a:pt x="84" y="111"/>
                  </a:cubicBezTo>
                  <a:cubicBezTo>
                    <a:pt x="82" y="111"/>
                    <a:pt x="81" y="111"/>
                    <a:pt x="79" y="111"/>
                  </a:cubicBezTo>
                  <a:close/>
                  <a:moveTo>
                    <a:pt x="86" y="111"/>
                  </a:moveTo>
                  <a:cubicBezTo>
                    <a:pt x="86" y="112"/>
                    <a:pt x="86" y="113"/>
                    <a:pt x="86" y="114"/>
                  </a:cubicBezTo>
                  <a:cubicBezTo>
                    <a:pt x="87" y="114"/>
                    <a:pt x="88" y="114"/>
                    <a:pt x="90" y="114"/>
                  </a:cubicBezTo>
                  <a:cubicBezTo>
                    <a:pt x="90" y="113"/>
                    <a:pt x="90" y="112"/>
                    <a:pt x="90" y="111"/>
                  </a:cubicBezTo>
                  <a:cubicBezTo>
                    <a:pt x="88" y="111"/>
                    <a:pt x="87" y="111"/>
                    <a:pt x="86" y="111"/>
                  </a:cubicBezTo>
                  <a:close/>
                  <a:moveTo>
                    <a:pt x="7" y="106"/>
                  </a:moveTo>
                  <a:cubicBezTo>
                    <a:pt x="7" y="107"/>
                    <a:pt x="7" y="108"/>
                    <a:pt x="7" y="109"/>
                  </a:cubicBezTo>
                  <a:cubicBezTo>
                    <a:pt x="8" y="109"/>
                    <a:pt x="10" y="109"/>
                    <a:pt x="11" y="109"/>
                  </a:cubicBezTo>
                  <a:cubicBezTo>
                    <a:pt x="11" y="108"/>
                    <a:pt x="11" y="107"/>
                    <a:pt x="11" y="106"/>
                  </a:cubicBezTo>
                  <a:cubicBezTo>
                    <a:pt x="10" y="106"/>
                    <a:pt x="8" y="106"/>
                    <a:pt x="7" y="106"/>
                  </a:cubicBezTo>
                  <a:close/>
                  <a:moveTo>
                    <a:pt x="19" y="106"/>
                  </a:moveTo>
                  <a:cubicBezTo>
                    <a:pt x="19" y="107"/>
                    <a:pt x="19" y="108"/>
                    <a:pt x="19" y="109"/>
                  </a:cubicBezTo>
                  <a:cubicBezTo>
                    <a:pt x="20" y="109"/>
                    <a:pt x="22" y="109"/>
                    <a:pt x="23" y="109"/>
                  </a:cubicBezTo>
                  <a:cubicBezTo>
                    <a:pt x="23" y="108"/>
                    <a:pt x="23" y="107"/>
                    <a:pt x="23" y="106"/>
                  </a:cubicBezTo>
                  <a:cubicBezTo>
                    <a:pt x="22" y="106"/>
                    <a:pt x="20" y="106"/>
                    <a:pt x="19" y="106"/>
                  </a:cubicBezTo>
                  <a:close/>
                  <a:moveTo>
                    <a:pt x="25" y="106"/>
                  </a:moveTo>
                  <a:cubicBezTo>
                    <a:pt x="25" y="107"/>
                    <a:pt x="25" y="108"/>
                    <a:pt x="25" y="109"/>
                  </a:cubicBezTo>
                  <a:cubicBezTo>
                    <a:pt x="26" y="109"/>
                    <a:pt x="28" y="109"/>
                    <a:pt x="29" y="109"/>
                  </a:cubicBezTo>
                  <a:cubicBezTo>
                    <a:pt x="29" y="108"/>
                    <a:pt x="29" y="107"/>
                    <a:pt x="29" y="106"/>
                  </a:cubicBezTo>
                  <a:cubicBezTo>
                    <a:pt x="28" y="106"/>
                    <a:pt x="26" y="106"/>
                    <a:pt x="25" y="106"/>
                  </a:cubicBezTo>
                  <a:close/>
                  <a:moveTo>
                    <a:pt x="31" y="106"/>
                  </a:moveTo>
                  <a:cubicBezTo>
                    <a:pt x="31" y="107"/>
                    <a:pt x="31" y="108"/>
                    <a:pt x="31" y="109"/>
                  </a:cubicBezTo>
                  <a:cubicBezTo>
                    <a:pt x="32" y="109"/>
                    <a:pt x="34" y="109"/>
                    <a:pt x="35" y="109"/>
                  </a:cubicBezTo>
                  <a:cubicBezTo>
                    <a:pt x="35" y="108"/>
                    <a:pt x="35" y="107"/>
                    <a:pt x="35" y="106"/>
                  </a:cubicBezTo>
                  <a:cubicBezTo>
                    <a:pt x="34" y="106"/>
                    <a:pt x="32" y="106"/>
                    <a:pt x="31" y="106"/>
                  </a:cubicBezTo>
                  <a:close/>
                  <a:moveTo>
                    <a:pt x="37" y="106"/>
                  </a:moveTo>
                  <a:cubicBezTo>
                    <a:pt x="37" y="107"/>
                    <a:pt x="37" y="108"/>
                    <a:pt x="37" y="109"/>
                  </a:cubicBezTo>
                  <a:cubicBezTo>
                    <a:pt x="38" y="109"/>
                    <a:pt x="40" y="109"/>
                    <a:pt x="41" y="109"/>
                  </a:cubicBezTo>
                  <a:cubicBezTo>
                    <a:pt x="41" y="108"/>
                    <a:pt x="41" y="107"/>
                    <a:pt x="41" y="106"/>
                  </a:cubicBezTo>
                  <a:cubicBezTo>
                    <a:pt x="40" y="106"/>
                    <a:pt x="38" y="106"/>
                    <a:pt x="37" y="106"/>
                  </a:cubicBezTo>
                  <a:close/>
                  <a:moveTo>
                    <a:pt x="43" y="106"/>
                  </a:moveTo>
                  <a:cubicBezTo>
                    <a:pt x="43" y="107"/>
                    <a:pt x="43" y="108"/>
                    <a:pt x="43" y="109"/>
                  </a:cubicBezTo>
                  <a:cubicBezTo>
                    <a:pt x="45" y="109"/>
                    <a:pt x="46" y="109"/>
                    <a:pt x="47" y="109"/>
                  </a:cubicBezTo>
                  <a:cubicBezTo>
                    <a:pt x="47" y="108"/>
                    <a:pt x="47" y="107"/>
                    <a:pt x="47" y="106"/>
                  </a:cubicBezTo>
                  <a:cubicBezTo>
                    <a:pt x="46" y="106"/>
                    <a:pt x="45" y="106"/>
                    <a:pt x="43" y="106"/>
                  </a:cubicBezTo>
                  <a:close/>
                  <a:moveTo>
                    <a:pt x="49" y="106"/>
                  </a:moveTo>
                  <a:cubicBezTo>
                    <a:pt x="49" y="107"/>
                    <a:pt x="49" y="108"/>
                    <a:pt x="49" y="109"/>
                  </a:cubicBezTo>
                  <a:cubicBezTo>
                    <a:pt x="51" y="109"/>
                    <a:pt x="52" y="109"/>
                    <a:pt x="53" y="109"/>
                  </a:cubicBezTo>
                  <a:cubicBezTo>
                    <a:pt x="53" y="108"/>
                    <a:pt x="53" y="107"/>
                    <a:pt x="53" y="106"/>
                  </a:cubicBezTo>
                  <a:cubicBezTo>
                    <a:pt x="52" y="106"/>
                    <a:pt x="51" y="106"/>
                    <a:pt x="49" y="106"/>
                  </a:cubicBezTo>
                  <a:close/>
                  <a:moveTo>
                    <a:pt x="61" y="106"/>
                  </a:moveTo>
                  <a:cubicBezTo>
                    <a:pt x="61" y="107"/>
                    <a:pt x="61" y="108"/>
                    <a:pt x="61" y="109"/>
                  </a:cubicBezTo>
                  <a:cubicBezTo>
                    <a:pt x="63" y="109"/>
                    <a:pt x="64" y="109"/>
                    <a:pt x="66" y="109"/>
                  </a:cubicBezTo>
                  <a:cubicBezTo>
                    <a:pt x="66" y="108"/>
                    <a:pt x="66" y="107"/>
                    <a:pt x="66" y="106"/>
                  </a:cubicBezTo>
                  <a:cubicBezTo>
                    <a:pt x="64" y="106"/>
                    <a:pt x="63" y="106"/>
                    <a:pt x="61" y="106"/>
                  </a:cubicBezTo>
                  <a:close/>
                  <a:moveTo>
                    <a:pt x="86" y="106"/>
                  </a:moveTo>
                  <a:cubicBezTo>
                    <a:pt x="86" y="107"/>
                    <a:pt x="86" y="108"/>
                    <a:pt x="86" y="109"/>
                  </a:cubicBezTo>
                  <a:cubicBezTo>
                    <a:pt x="87" y="109"/>
                    <a:pt x="88" y="109"/>
                    <a:pt x="90" y="109"/>
                  </a:cubicBezTo>
                  <a:cubicBezTo>
                    <a:pt x="90" y="108"/>
                    <a:pt x="90" y="107"/>
                    <a:pt x="90" y="106"/>
                  </a:cubicBezTo>
                  <a:cubicBezTo>
                    <a:pt x="88" y="106"/>
                    <a:pt x="87" y="106"/>
                    <a:pt x="86" y="106"/>
                  </a:cubicBezTo>
                  <a:close/>
                  <a:moveTo>
                    <a:pt x="7" y="101"/>
                  </a:moveTo>
                  <a:cubicBezTo>
                    <a:pt x="7" y="102"/>
                    <a:pt x="7" y="103"/>
                    <a:pt x="7" y="104"/>
                  </a:cubicBezTo>
                  <a:cubicBezTo>
                    <a:pt x="8" y="104"/>
                    <a:pt x="10" y="104"/>
                    <a:pt x="11" y="104"/>
                  </a:cubicBezTo>
                  <a:cubicBezTo>
                    <a:pt x="11" y="103"/>
                    <a:pt x="11" y="102"/>
                    <a:pt x="11" y="101"/>
                  </a:cubicBezTo>
                  <a:cubicBezTo>
                    <a:pt x="10" y="101"/>
                    <a:pt x="8" y="101"/>
                    <a:pt x="7" y="101"/>
                  </a:cubicBezTo>
                  <a:close/>
                  <a:moveTo>
                    <a:pt x="25" y="101"/>
                  </a:moveTo>
                  <a:cubicBezTo>
                    <a:pt x="25" y="102"/>
                    <a:pt x="25" y="103"/>
                    <a:pt x="25" y="104"/>
                  </a:cubicBezTo>
                  <a:cubicBezTo>
                    <a:pt x="26" y="104"/>
                    <a:pt x="28" y="104"/>
                    <a:pt x="29" y="104"/>
                  </a:cubicBezTo>
                  <a:cubicBezTo>
                    <a:pt x="29" y="103"/>
                    <a:pt x="29" y="102"/>
                    <a:pt x="29" y="101"/>
                  </a:cubicBezTo>
                  <a:cubicBezTo>
                    <a:pt x="28" y="101"/>
                    <a:pt x="26" y="101"/>
                    <a:pt x="25" y="101"/>
                  </a:cubicBezTo>
                  <a:close/>
                  <a:moveTo>
                    <a:pt x="31" y="101"/>
                  </a:moveTo>
                  <a:cubicBezTo>
                    <a:pt x="31" y="102"/>
                    <a:pt x="31" y="103"/>
                    <a:pt x="31" y="104"/>
                  </a:cubicBezTo>
                  <a:cubicBezTo>
                    <a:pt x="32" y="104"/>
                    <a:pt x="34" y="104"/>
                    <a:pt x="35" y="104"/>
                  </a:cubicBezTo>
                  <a:cubicBezTo>
                    <a:pt x="35" y="103"/>
                    <a:pt x="35" y="102"/>
                    <a:pt x="35" y="101"/>
                  </a:cubicBezTo>
                  <a:cubicBezTo>
                    <a:pt x="34" y="101"/>
                    <a:pt x="32" y="101"/>
                    <a:pt x="31" y="101"/>
                  </a:cubicBezTo>
                  <a:close/>
                  <a:moveTo>
                    <a:pt x="43" y="101"/>
                  </a:moveTo>
                  <a:cubicBezTo>
                    <a:pt x="43" y="102"/>
                    <a:pt x="43" y="103"/>
                    <a:pt x="43" y="104"/>
                  </a:cubicBezTo>
                  <a:cubicBezTo>
                    <a:pt x="45" y="104"/>
                    <a:pt x="46" y="104"/>
                    <a:pt x="47" y="104"/>
                  </a:cubicBezTo>
                  <a:cubicBezTo>
                    <a:pt x="47" y="103"/>
                    <a:pt x="47" y="102"/>
                    <a:pt x="47" y="101"/>
                  </a:cubicBezTo>
                  <a:cubicBezTo>
                    <a:pt x="46" y="101"/>
                    <a:pt x="45" y="101"/>
                    <a:pt x="43" y="101"/>
                  </a:cubicBezTo>
                  <a:close/>
                  <a:moveTo>
                    <a:pt x="49" y="101"/>
                  </a:moveTo>
                  <a:cubicBezTo>
                    <a:pt x="49" y="102"/>
                    <a:pt x="49" y="103"/>
                    <a:pt x="49" y="104"/>
                  </a:cubicBezTo>
                  <a:cubicBezTo>
                    <a:pt x="51" y="104"/>
                    <a:pt x="52" y="104"/>
                    <a:pt x="53" y="104"/>
                  </a:cubicBezTo>
                  <a:cubicBezTo>
                    <a:pt x="53" y="103"/>
                    <a:pt x="53" y="102"/>
                    <a:pt x="53" y="101"/>
                  </a:cubicBezTo>
                  <a:cubicBezTo>
                    <a:pt x="52" y="101"/>
                    <a:pt x="51" y="101"/>
                    <a:pt x="49" y="101"/>
                  </a:cubicBezTo>
                  <a:close/>
                  <a:moveTo>
                    <a:pt x="55" y="101"/>
                  </a:moveTo>
                  <a:cubicBezTo>
                    <a:pt x="55" y="102"/>
                    <a:pt x="55" y="103"/>
                    <a:pt x="55" y="104"/>
                  </a:cubicBezTo>
                  <a:cubicBezTo>
                    <a:pt x="57" y="104"/>
                    <a:pt x="58" y="104"/>
                    <a:pt x="60" y="104"/>
                  </a:cubicBezTo>
                  <a:cubicBezTo>
                    <a:pt x="60" y="103"/>
                    <a:pt x="60" y="102"/>
                    <a:pt x="60" y="101"/>
                  </a:cubicBezTo>
                  <a:cubicBezTo>
                    <a:pt x="58" y="101"/>
                    <a:pt x="57" y="101"/>
                    <a:pt x="55" y="101"/>
                  </a:cubicBezTo>
                  <a:close/>
                  <a:moveTo>
                    <a:pt x="61" y="101"/>
                  </a:moveTo>
                  <a:cubicBezTo>
                    <a:pt x="61" y="102"/>
                    <a:pt x="61" y="103"/>
                    <a:pt x="61" y="104"/>
                  </a:cubicBezTo>
                  <a:cubicBezTo>
                    <a:pt x="63" y="104"/>
                    <a:pt x="64" y="104"/>
                    <a:pt x="66" y="104"/>
                  </a:cubicBezTo>
                  <a:cubicBezTo>
                    <a:pt x="66" y="103"/>
                    <a:pt x="66" y="102"/>
                    <a:pt x="66" y="101"/>
                  </a:cubicBezTo>
                  <a:cubicBezTo>
                    <a:pt x="64" y="101"/>
                    <a:pt x="63" y="101"/>
                    <a:pt x="61" y="101"/>
                  </a:cubicBezTo>
                  <a:close/>
                  <a:moveTo>
                    <a:pt x="79" y="101"/>
                  </a:moveTo>
                  <a:cubicBezTo>
                    <a:pt x="79" y="102"/>
                    <a:pt x="79" y="103"/>
                    <a:pt x="79" y="104"/>
                  </a:cubicBezTo>
                  <a:cubicBezTo>
                    <a:pt x="81" y="104"/>
                    <a:pt x="82" y="104"/>
                    <a:pt x="84" y="104"/>
                  </a:cubicBezTo>
                  <a:cubicBezTo>
                    <a:pt x="84" y="103"/>
                    <a:pt x="84" y="102"/>
                    <a:pt x="84" y="101"/>
                  </a:cubicBezTo>
                  <a:cubicBezTo>
                    <a:pt x="82" y="101"/>
                    <a:pt x="81" y="101"/>
                    <a:pt x="79" y="101"/>
                  </a:cubicBezTo>
                  <a:close/>
                  <a:moveTo>
                    <a:pt x="86" y="101"/>
                  </a:moveTo>
                  <a:cubicBezTo>
                    <a:pt x="86" y="102"/>
                    <a:pt x="86" y="103"/>
                    <a:pt x="86" y="104"/>
                  </a:cubicBezTo>
                  <a:cubicBezTo>
                    <a:pt x="87" y="104"/>
                    <a:pt x="88" y="104"/>
                    <a:pt x="90" y="104"/>
                  </a:cubicBezTo>
                  <a:cubicBezTo>
                    <a:pt x="90" y="103"/>
                    <a:pt x="90" y="102"/>
                    <a:pt x="90" y="101"/>
                  </a:cubicBezTo>
                  <a:cubicBezTo>
                    <a:pt x="88" y="101"/>
                    <a:pt x="87" y="101"/>
                    <a:pt x="86" y="101"/>
                  </a:cubicBezTo>
                  <a:close/>
                  <a:moveTo>
                    <a:pt x="7" y="96"/>
                  </a:moveTo>
                  <a:cubicBezTo>
                    <a:pt x="7" y="97"/>
                    <a:pt x="7" y="98"/>
                    <a:pt x="7" y="99"/>
                  </a:cubicBezTo>
                  <a:cubicBezTo>
                    <a:pt x="8" y="99"/>
                    <a:pt x="10" y="99"/>
                    <a:pt x="11" y="99"/>
                  </a:cubicBezTo>
                  <a:cubicBezTo>
                    <a:pt x="11" y="98"/>
                    <a:pt x="11" y="97"/>
                    <a:pt x="11" y="96"/>
                  </a:cubicBezTo>
                  <a:cubicBezTo>
                    <a:pt x="10" y="96"/>
                    <a:pt x="8" y="96"/>
                    <a:pt x="7" y="96"/>
                  </a:cubicBezTo>
                  <a:close/>
                  <a:moveTo>
                    <a:pt x="25" y="96"/>
                  </a:moveTo>
                  <a:cubicBezTo>
                    <a:pt x="25" y="97"/>
                    <a:pt x="25" y="98"/>
                    <a:pt x="25" y="99"/>
                  </a:cubicBezTo>
                  <a:cubicBezTo>
                    <a:pt x="26" y="99"/>
                    <a:pt x="28" y="99"/>
                    <a:pt x="29" y="99"/>
                  </a:cubicBezTo>
                  <a:cubicBezTo>
                    <a:pt x="29" y="98"/>
                    <a:pt x="29" y="97"/>
                    <a:pt x="29" y="96"/>
                  </a:cubicBezTo>
                  <a:cubicBezTo>
                    <a:pt x="28" y="96"/>
                    <a:pt x="26" y="96"/>
                    <a:pt x="25" y="96"/>
                  </a:cubicBezTo>
                  <a:close/>
                  <a:moveTo>
                    <a:pt x="31" y="96"/>
                  </a:moveTo>
                  <a:cubicBezTo>
                    <a:pt x="31" y="97"/>
                    <a:pt x="31" y="98"/>
                    <a:pt x="31" y="99"/>
                  </a:cubicBezTo>
                  <a:cubicBezTo>
                    <a:pt x="32" y="99"/>
                    <a:pt x="34" y="99"/>
                    <a:pt x="35" y="99"/>
                  </a:cubicBezTo>
                  <a:cubicBezTo>
                    <a:pt x="35" y="98"/>
                    <a:pt x="35" y="97"/>
                    <a:pt x="35" y="96"/>
                  </a:cubicBezTo>
                  <a:cubicBezTo>
                    <a:pt x="34" y="96"/>
                    <a:pt x="32" y="96"/>
                    <a:pt x="31" y="96"/>
                  </a:cubicBezTo>
                  <a:close/>
                  <a:moveTo>
                    <a:pt x="37" y="96"/>
                  </a:moveTo>
                  <a:cubicBezTo>
                    <a:pt x="37" y="97"/>
                    <a:pt x="37" y="98"/>
                    <a:pt x="37" y="99"/>
                  </a:cubicBezTo>
                  <a:cubicBezTo>
                    <a:pt x="38" y="99"/>
                    <a:pt x="40" y="99"/>
                    <a:pt x="41" y="99"/>
                  </a:cubicBezTo>
                  <a:cubicBezTo>
                    <a:pt x="41" y="98"/>
                    <a:pt x="41" y="97"/>
                    <a:pt x="41" y="96"/>
                  </a:cubicBezTo>
                  <a:cubicBezTo>
                    <a:pt x="40" y="96"/>
                    <a:pt x="38" y="96"/>
                    <a:pt x="37" y="96"/>
                  </a:cubicBezTo>
                  <a:close/>
                  <a:moveTo>
                    <a:pt x="43" y="96"/>
                  </a:moveTo>
                  <a:cubicBezTo>
                    <a:pt x="43" y="97"/>
                    <a:pt x="43" y="98"/>
                    <a:pt x="43" y="99"/>
                  </a:cubicBezTo>
                  <a:cubicBezTo>
                    <a:pt x="45" y="99"/>
                    <a:pt x="46" y="99"/>
                    <a:pt x="47" y="99"/>
                  </a:cubicBezTo>
                  <a:cubicBezTo>
                    <a:pt x="47" y="98"/>
                    <a:pt x="47" y="97"/>
                    <a:pt x="47" y="96"/>
                  </a:cubicBezTo>
                  <a:cubicBezTo>
                    <a:pt x="46" y="96"/>
                    <a:pt x="45" y="96"/>
                    <a:pt x="43" y="96"/>
                  </a:cubicBezTo>
                  <a:close/>
                  <a:moveTo>
                    <a:pt x="49" y="96"/>
                  </a:moveTo>
                  <a:cubicBezTo>
                    <a:pt x="49" y="97"/>
                    <a:pt x="49" y="98"/>
                    <a:pt x="49" y="99"/>
                  </a:cubicBezTo>
                  <a:cubicBezTo>
                    <a:pt x="51" y="99"/>
                    <a:pt x="52" y="99"/>
                    <a:pt x="53" y="99"/>
                  </a:cubicBezTo>
                  <a:cubicBezTo>
                    <a:pt x="53" y="98"/>
                    <a:pt x="53" y="97"/>
                    <a:pt x="53" y="96"/>
                  </a:cubicBezTo>
                  <a:cubicBezTo>
                    <a:pt x="52" y="96"/>
                    <a:pt x="51" y="96"/>
                    <a:pt x="49" y="96"/>
                  </a:cubicBezTo>
                  <a:close/>
                  <a:moveTo>
                    <a:pt x="61" y="96"/>
                  </a:moveTo>
                  <a:cubicBezTo>
                    <a:pt x="61" y="97"/>
                    <a:pt x="61" y="98"/>
                    <a:pt x="61" y="99"/>
                  </a:cubicBezTo>
                  <a:cubicBezTo>
                    <a:pt x="63" y="99"/>
                    <a:pt x="64" y="99"/>
                    <a:pt x="66" y="99"/>
                  </a:cubicBezTo>
                  <a:cubicBezTo>
                    <a:pt x="66" y="98"/>
                    <a:pt x="66" y="97"/>
                    <a:pt x="66" y="96"/>
                  </a:cubicBezTo>
                  <a:cubicBezTo>
                    <a:pt x="64" y="96"/>
                    <a:pt x="63" y="96"/>
                    <a:pt x="61" y="96"/>
                  </a:cubicBezTo>
                  <a:close/>
                  <a:moveTo>
                    <a:pt x="73" y="96"/>
                  </a:moveTo>
                  <a:cubicBezTo>
                    <a:pt x="73" y="97"/>
                    <a:pt x="73" y="98"/>
                    <a:pt x="73" y="99"/>
                  </a:cubicBezTo>
                  <a:cubicBezTo>
                    <a:pt x="75" y="99"/>
                    <a:pt x="76" y="99"/>
                    <a:pt x="78" y="99"/>
                  </a:cubicBezTo>
                  <a:cubicBezTo>
                    <a:pt x="78" y="98"/>
                    <a:pt x="78" y="97"/>
                    <a:pt x="78" y="96"/>
                  </a:cubicBezTo>
                  <a:cubicBezTo>
                    <a:pt x="76" y="96"/>
                    <a:pt x="75" y="96"/>
                    <a:pt x="73" y="96"/>
                  </a:cubicBezTo>
                  <a:close/>
                  <a:moveTo>
                    <a:pt x="79" y="96"/>
                  </a:moveTo>
                  <a:cubicBezTo>
                    <a:pt x="79" y="97"/>
                    <a:pt x="79" y="98"/>
                    <a:pt x="79" y="99"/>
                  </a:cubicBezTo>
                  <a:cubicBezTo>
                    <a:pt x="81" y="99"/>
                    <a:pt x="82" y="99"/>
                    <a:pt x="84" y="99"/>
                  </a:cubicBezTo>
                  <a:cubicBezTo>
                    <a:pt x="84" y="98"/>
                    <a:pt x="84" y="97"/>
                    <a:pt x="84" y="96"/>
                  </a:cubicBezTo>
                  <a:cubicBezTo>
                    <a:pt x="82" y="96"/>
                    <a:pt x="81" y="96"/>
                    <a:pt x="79" y="96"/>
                  </a:cubicBezTo>
                  <a:close/>
                  <a:moveTo>
                    <a:pt x="86" y="96"/>
                  </a:moveTo>
                  <a:cubicBezTo>
                    <a:pt x="86" y="97"/>
                    <a:pt x="86" y="98"/>
                    <a:pt x="86" y="99"/>
                  </a:cubicBezTo>
                  <a:cubicBezTo>
                    <a:pt x="87" y="99"/>
                    <a:pt x="88" y="99"/>
                    <a:pt x="90" y="99"/>
                  </a:cubicBezTo>
                  <a:cubicBezTo>
                    <a:pt x="90" y="98"/>
                    <a:pt x="90" y="97"/>
                    <a:pt x="90" y="96"/>
                  </a:cubicBezTo>
                  <a:cubicBezTo>
                    <a:pt x="88" y="96"/>
                    <a:pt x="87" y="96"/>
                    <a:pt x="86" y="96"/>
                  </a:cubicBezTo>
                  <a:close/>
                  <a:moveTo>
                    <a:pt x="7" y="91"/>
                  </a:moveTo>
                  <a:cubicBezTo>
                    <a:pt x="7" y="92"/>
                    <a:pt x="7" y="93"/>
                    <a:pt x="7" y="94"/>
                  </a:cubicBezTo>
                  <a:cubicBezTo>
                    <a:pt x="8" y="94"/>
                    <a:pt x="10" y="94"/>
                    <a:pt x="11" y="94"/>
                  </a:cubicBezTo>
                  <a:cubicBezTo>
                    <a:pt x="11" y="93"/>
                    <a:pt x="11" y="92"/>
                    <a:pt x="11" y="91"/>
                  </a:cubicBezTo>
                  <a:cubicBezTo>
                    <a:pt x="10" y="91"/>
                    <a:pt x="8" y="91"/>
                    <a:pt x="7" y="91"/>
                  </a:cubicBezTo>
                  <a:close/>
                  <a:moveTo>
                    <a:pt x="19" y="91"/>
                  </a:moveTo>
                  <a:cubicBezTo>
                    <a:pt x="19" y="92"/>
                    <a:pt x="19" y="93"/>
                    <a:pt x="19" y="94"/>
                  </a:cubicBezTo>
                  <a:cubicBezTo>
                    <a:pt x="20" y="94"/>
                    <a:pt x="22" y="94"/>
                    <a:pt x="23" y="94"/>
                  </a:cubicBezTo>
                  <a:cubicBezTo>
                    <a:pt x="23" y="93"/>
                    <a:pt x="23" y="92"/>
                    <a:pt x="23" y="91"/>
                  </a:cubicBezTo>
                  <a:cubicBezTo>
                    <a:pt x="22" y="91"/>
                    <a:pt x="20" y="91"/>
                    <a:pt x="19" y="91"/>
                  </a:cubicBezTo>
                  <a:close/>
                  <a:moveTo>
                    <a:pt x="31" y="91"/>
                  </a:moveTo>
                  <a:cubicBezTo>
                    <a:pt x="31" y="92"/>
                    <a:pt x="31" y="93"/>
                    <a:pt x="31" y="94"/>
                  </a:cubicBezTo>
                  <a:cubicBezTo>
                    <a:pt x="32" y="94"/>
                    <a:pt x="34" y="94"/>
                    <a:pt x="35" y="94"/>
                  </a:cubicBezTo>
                  <a:cubicBezTo>
                    <a:pt x="35" y="93"/>
                    <a:pt x="35" y="92"/>
                    <a:pt x="35" y="91"/>
                  </a:cubicBezTo>
                  <a:cubicBezTo>
                    <a:pt x="34" y="91"/>
                    <a:pt x="32" y="91"/>
                    <a:pt x="31" y="91"/>
                  </a:cubicBezTo>
                  <a:close/>
                  <a:moveTo>
                    <a:pt x="37" y="91"/>
                  </a:moveTo>
                  <a:cubicBezTo>
                    <a:pt x="37" y="92"/>
                    <a:pt x="37" y="93"/>
                    <a:pt x="37" y="94"/>
                  </a:cubicBezTo>
                  <a:cubicBezTo>
                    <a:pt x="38" y="94"/>
                    <a:pt x="40" y="94"/>
                    <a:pt x="41" y="94"/>
                  </a:cubicBezTo>
                  <a:cubicBezTo>
                    <a:pt x="41" y="93"/>
                    <a:pt x="41" y="92"/>
                    <a:pt x="41" y="91"/>
                  </a:cubicBezTo>
                  <a:cubicBezTo>
                    <a:pt x="40" y="91"/>
                    <a:pt x="38" y="91"/>
                    <a:pt x="37" y="91"/>
                  </a:cubicBezTo>
                  <a:close/>
                  <a:moveTo>
                    <a:pt x="43" y="91"/>
                  </a:moveTo>
                  <a:cubicBezTo>
                    <a:pt x="43" y="92"/>
                    <a:pt x="43" y="93"/>
                    <a:pt x="43" y="94"/>
                  </a:cubicBezTo>
                  <a:cubicBezTo>
                    <a:pt x="45" y="94"/>
                    <a:pt x="46" y="94"/>
                    <a:pt x="47" y="94"/>
                  </a:cubicBezTo>
                  <a:cubicBezTo>
                    <a:pt x="47" y="93"/>
                    <a:pt x="47" y="92"/>
                    <a:pt x="47" y="91"/>
                  </a:cubicBezTo>
                  <a:cubicBezTo>
                    <a:pt x="46" y="91"/>
                    <a:pt x="45" y="91"/>
                    <a:pt x="43" y="91"/>
                  </a:cubicBezTo>
                  <a:close/>
                  <a:moveTo>
                    <a:pt x="55" y="91"/>
                  </a:moveTo>
                  <a:cubicBezTo>
                    <a:pt x="55" y="92"/>
                    <a:pt x="55" y="93"/>
                    <a:pt x="55" y="94"/>
                  </a:cubicBezTo>
                  <a:cubicBezTo>
                    <a:pt x="57" y="94"/>
                    <a:pt x="58" y="94"/>
                    <a:pt x="60" y="94"/>
                  </a:cubicBezTo>
                  <a:cubicBezTo>
                    <a:pt x="60" y="93"/>
                    <a:pt x="60" y="92"/>
                    <a:pt x="60" y="91"/>
                  </a:cubicBezTo>
                  <a:cubicBezTo>
                    <a:pt x="58" y="91"/>
                    <a:pt x="57" y="91"/>
                    <a:pt x="55" y="91"/>
                  </a:cubicBezTo>
                  <a:close/>
                  <a:moveTo>
                    <a:pt x="61" y="91"/>
                  </a:moveTo>
                  <a:cubicBezTo>
                    <a:pt x="61" y="92"/>
                    <a:pt x="61" y="93"/>
                    <a:pt x="61" y="94"/>
                  </a:cubicBezTo>
                  <a:cubicBezTo>
                    <a:pt x="63" y="94"/>
                    <a:pt x="64" y="94"/>
                    <a:pt x="66" y="94"/>
                  </a:cubicBezTo>
                  <a:cubicBezTo>
                    <a:pt x="66" y="93"/>
                    <a:pt x="66" y="92"/>
                    <a:pt x="66" y="91"/>
                  </a:cubicBezTo>
                  <a:cubicBezTo>
                    <a:pt x="64" y="91"/>
                    <a:pt x="63" y="91"/>
                    <a:pt x="61" y="91"/>
                  </a:cubicBezTo>
                  <a:close/>
                  <a:moveTo>
                    <a:pt x="67" y="91"/>
                  </a:moveTo>
                  <a:cubicBezTo>
                    <a:pt x="67" y="92"/>
                    <a:pt x="67" y="93"/>
                    <a:pt x="67" y="94"/>
                  </a:cubicBezTo>
                  <a:cubicBezTo>
                    <a:pt x="69" y="94"/>
                    <a:pt x="70" y="94"/>
                    <a:pt x="72" y="94"/>
                  </a:cubicBezTo>
                  <a:cubicBezTo>
                    <a:pt x="72" y="93"/>
                    <a:pt x="72" y="92"/>
                    <a:pt x="72" y="91"/>
                  </a:cubicBezTo>
                  <a:cubicBezTo>
                    <a:pt x="70" y="91"/>
                    <a:pt x="69" y="91"/>
                    <a:pt x="67" y="91"/>
                  </a:cubicBezTo>
                  <a:close/>
                  <a:moveTo>
                    <a:pt x="19" y="86"/>
                  </a:moveTo>
                  <a:cubicBezTo>
                    <a:pt x="19" y="87"/>
                    <a:pt x="19" y="88"/>
                    <a:pt x="19" y="89"/>
                  </a:cubicBezTo>
                  <a:cubicBezTo>
                    <a:pt x="20" y="89"/>
                    <a:pt x="22" y="89"/>
                    <a:pt x="23" y="89"/>
                  </a:cubicBezTo>
                  <a:cubicBezTo>
                    <a:pt x="23" y="88"/>
                    <a:pt x="23" y="87"/>
                    <a:pt x="23" y="86"/>
                  </a:cubicBezTo>
                  <a:cubicBezTo>
                    <a:pt x="22" y="86"/>
                    <a:pt x="20" y="86"/>
                    <a:pt x="19" y="86"/>
                  </a:cubicBezTo>
                  <a:close/>
                  <a:moveTo>
                    <a:pt x="25" y="86"/>
                  </a:moveTo>
                  <a:cubicBezTo>
                    <a:pt x="25" y="87"/>
                    <a:pt x="25" y="88"/>
                    <a:pt x="25" y="89"/>
                  </a:cubicBezTo>
                  <a:cubicBezTo>
                    <a:pt x="26" y="89"/>
                    <a:pt x="28" y="89"/>
                    <a:pt x="29" y="89"/>
                  </a:cubicBezTo>
                  <a:cubicBezTo>
                    <a:pt x="29" y="88"/>
                    <a:pt x="29" y="87"/>
                    <a:pt x="29" y="86"/>
                  </a:cubicBezTo>
                  <a:cubicBezTo>
                    <a:pt x="28" y="86"/>
                    <a:pt x="26" y="86"/>
                    <a:pt x="25" y="86"/>
                  </a:cubicBezTo>
                  <a:close/>
                  <a:moveTo>
                    <a:pt x="31" y="86"/>
                  </a:moveTo>
                  <a:cubicBezTo>
                    <a:pt x="31" y="87"/>
                    <a:pt x="31" y="88"/>
                    <a:pt x="31" y="89"/>
                  </a:cubicBezTo>
                  <a:cubicBezTo>
                    <a:pt x="32" y="89"/>
                    <a:pt x="34" y="89"/>
                    <a:pt x="35" y="89"/>
                  </a:cubicBezTo>
                  <a:cubicBezTo>
                    <a:pt x="35" y="88"/>
                    <a:pt x="35" y="87"/>
                    <a:pt x="35" y="86"/>
                  </a:cubicBezTo>
                  <a:cubicBezTo>
                    <a:pt x="34" y="86"/>
                    <a:pt x="32" y="86"/>
                    <a:pt x="31" y="86"/>
                  </a:cubicBezTo>
                  <a:close/>
                  <a:moveTo>
                    <a:pt x="37" y="86"/>
                  </a:moveTo>
                  <a:cubicBezTo>
                    <a:pt x="37" y="87"/>
                    <a:pt x="37" y="88"/>
                    <a:pt x="37" y="89"/>
                  </a:cubicBezTo>
                  <a:cubicBezTo>
                    <a:pt x="38" y="89"/>
                    <a:pt x="40" y="89"/>
                    <a:pt x="41" y="89"/>
                  </a:cubicBezTo>
                  <a:cubicBezTo>
                    <a:pt x="41" y="88"/>
                    <a:pt x="41" y="87"/>
                    <a:pt x="41" y="86"/>
                  </a:cubicBezTo>
                  <a:cubicBezTo>
                    <a:pt x="40" y="86"/>
                    <a:pt x="38" y="86"/>
                    <a:pt x="37" y="86"/>
                  </a:cubicBezTo>
                  <a:close/>
                  <a:moveTo>
                    <a:pt x="43" y="86"/>
                  </a:moveTo>
                  <a:cubicBezTo>
                    <a:pt x="43" y="87"/>
                    <a:pt x="43" y="88"/>
                    <a:pt x="43" y="89"/>
                  </a:cubicBezTo>
                  <a:cubicBezTo>
                    <a:pt x="45" y="89"/>
                    <a:pt x="46" y="89"/>
                    <a:pt x="47" y="89"/>
                  </a:cubicBezTo>
                  <a:cubicBezTo>
                    <a:pt x="47" y="88"/>
                    <a:pt x="47" y="87"/>
                    <a:pt x="47" y="86"/>
                  </a:cubicBezTo>
                  <a:cubicBezTo>
                    <a:pt x="46" y="86"/>
                    <a:pt x="45" y="86"/>
                    <a:pt x="43" y="86"/>
                  </a:cubicBezTo>
                  <a:close/>
                  <a:moveTo>
                    <a:pt x="49" y="86"/>
                  </a:moveTo>
                  <a:cubicBezTo>
                    <a:pt x="49" y="87"/>
                    <a:pt x="49" y="88"/>
                    <a:pt x="49" y="89"/>
                  </a:cubicBezTo>
                  <a:cubicBezTo>
                    <a:pt x="51" y="89"/>
                    <a:pt x="52" y="89"/>
                    <a:pt x="53" y="89"/>
                  </a:cubicBezTo>
                  <a:cubicBezTo>
                    <a:pt x="53" y="88"/>
                    <a:pt x="53" y="87"/>
                    <a:pt x="53" y="86"/>
                  </a:cubicBezTo>
                  <a:cubicBezTo>
                    <a:pt x="52" y="86"/>
                    <a:pt x="51" y="86"/>
                    <a:pt x="49" y="86"/>
                  </a:cubicBezTo>
                  <a:close/>
                  <a:moveTo>
                    <a:pt x="55" y="86"/>
                  </a:moveTo>
                  <a:cubicBezTo>
                    <a:pt x="55" y="87"/>
                    <a:pt x="55" y="88"/>
                    <a:pt x="55" y="89"/>
                  </a:cubicBezTo>
                  <a:cubicBezTo>
                    <a:pt x="57" y="89"/>
                    <a:pt x="58" y="89"/>
                    <a:pt x="60" y="89"/>
                  </a:cubicBezTo>
                  <a:cubicBezTo>
                    <a:pt x="60" y="88"/>
                    <a:pt x="60" y="87"/>
                    <a:pt x="60" y="86"/>
                  </a:cubicBezTo>
                  <a:cubicBezTo>
                    <a:pt x="58" y="86"/>
                    <a:pt x="57" y="86"/>
                    <a:pt x="55" y="86"/>
                  </a:cubicBezTo>
                  <a:close/>
                  <a:moveTo>
                    <a:pt x="67" y="86"/>
                  </a:moveTo>
                  <a:cubicBezTo>
                    <a:pt x="67" y="87"/>
                    <a:pt x="67" y="88"/>
                    <a:pt x="67" y="89"/>
                  </a:cubicBezTo>
                  <a:cubicBezTo>
                    <a:pt x="69" y="89"/>
                    <a:pt x="70" y="89"/>
                    <a:pt x="72" y="89"/>
                  </a:cubicBezTo>
                  <a:cubicBezTo>
                    <a:pt x="72" y="88"/>
                    <a:pt x="72" y="87"/>
                    <a:pt x="72" y="86"/>
                  </a:cubicBezTo>
                  <a:cubicBezTo>
                    <a:pt x="70" y="86"/>
                    <a:pt x="69" y="86"/>
                    <a:pt x="67" y="86"/>
                  </a:cubicBezTo>
                  <a:close/>
                  <a:moveTo>
                    <a:pt x="73" y="86"/>
                  </a:moveTo>
                  <a:cubicBezTo>
                    <a:pt x="73" y="87"/>
                    <a:pt x="73" y="88"/>
                    <a:pt x="73" y="89"/>
                  </a:cubicBezTo>
                  <a:cubicBezTo>
                    <a:pt x="75" y="89"/>
                    <a:pt x="76" y="89"/>
                    <a:pt x="78" y="89"/>
                  </a:cubicBezTo>
                  <a:cubicBezTo>
                    <a:pt x="78" y="88"/>
                    <a:pt x="78" y="87"/>
                    <a:pt x="78" y="86"/>
                  </a:cubicBezTo>
                  <a:cubicBezTo>
                    <a:pt x="76" y="86"/>
                    <a:pt x="75" y="86"/>
                    <a:pt x="73" y="86"/>
                  </a:cubicBezTo>
                  <a:close/>
                  <a:moveTo>
                    <a:pt x="79" y="86"/>
                  </a:moveTo>
                  <a:cubicBezTo>
                    <a:pt x="79" y="87"/>
                    <a:pt x="79" y="88"/>
                    <a:pt x="79" y="89"/>
                  </a:cubicBezTo>
                  <a:cubicBezTo>
                    <a:pt x="81" y="89"/>
                    <a:pt x="82" y="89"/>
                    <a:pt x="84" y="89"/>
                  </a:cubicBezTo>
                  <a:cubicBezTo>
                    <a:pt x="84" y="88"/>
                    <a:pt x="84" y="87"/>
                    <a:pt x="84" y="86"/>
                  </a:cubicBezTo>
                  <a:cubicBezTo>
                    <a:pt x="82" y="86"/>
                    <a:pt x="81" y="86"/>
                    <a:pt x="79" y="86"/>
                  </a:cubicBezTo>
                  <a:close/>
                  <a:moveTo>
                    <a:pt x="7" y="81"/>
                  </a:moveTo>
                  <a:cubicBezTo>
                    <a:pt x="7" y="82"/>
                    <a:pt x="7" y="83"/>
                    <a:pt x="7" y="84"/>
                  </a:cubicBezTo>
                  <a:cubicBezTo>
                    <a:pt x="8" y="84"/>
                    <a:pt x="10" y="84"/>
                    <a:pt x="11" y="84"/>
                  </a:cubicBezTo>
                  <a:cubicBezTo>
                    <a:pt x="11" y="83"/>
                    <a:pt x="11" y="82"/>
                    <a:pt x="11" y="81"/>
                  </a:cubicBezTo>
                  <a:cubicBezTo>
                    <a:pt x="10" y="81"/>
                    <a:pt x="8" y="81"/>
                    <a:pt x="7" y="81"/>
                  </a:cubicBezTo>
                  <a:close/>
                  <a:moveTo>
                    <a:pt x="19" y="81"/>
                  </a:moveTo>
                  <a:cubicBezTo>
                    <a:pt x="19" y="82"/>
                    <a:pt x="19" y="83"/>
                    <a:pt x="19" y="84"/>
                  </a:cubicBezTo>
                  <a:cubicBezTo>
                    <a:pt x="20" y="84"/>
                    <a:pt x="22" y="84"/>
                    <a:pt x="23" y="84"/>
                  </a:cubicBezTo>
                  <a:cubicBezTo>
                    <a:pt x="23" y="83"/>
                    <a:pt x="23" y="82"/>
                    <a:pt x="23" y="81"/>
                  </a:cubicBezTo>
                  <a:cubicBezTo>
                    <a:pt x="22" y="81"/>
                    <a:pt x="20" y="81"/>
                    <a:pt x="19" y="81"/>
                  </a:cubicBezTo>
                  <a:close/>
                  <a:moveTo>
                    <a:pt x="25" y="81"/>
                  </a:moveTo>
                  <a:cubicBezTo>
                    <a:pt x="25" y="82"/>
                    <a:pt x="25" y="83"/>
                    <a:pt x="25" y="84"/>
                  </a:cubicBezTo>
                  <a:cubicBezTo>
                    <a:pt x="26" y="84"/>
                    <a:pt x="28" y="84"/>
                    <a:pt x="29" y="84"/>
                  </a:cubicBezTo>
                  <a:cubicBezTo>
                    <a:pt x="29" y="83"/>
                    <a:pt x="29" y="82"/>
                    <a:pt x="29" y="81"/>
                  </a:cubicBezTo>
                  <a:cubicBezTo>
                    <a:pt x="28" y="81"/>
                    <a:pt x="26" y="81"/>
                    <a:pt x="25" y="81"/>
                  </a:cubicBezTo>
                  <a:close/>
                  <a:moveTo>
                    <a:pt x="31" y="81"/>
                  </a:moveTo>
                  <a:cubicBezTo>
                    <a:pt x="31" y="82"/>
                    <a:pt x="31" y="83"/>
                    <a:pt x="31" y="84"/>
                  </a:cubicBezTo>
                  <a:cubicBezTo>
                    <a:pt x="32" y="84"/>
                    <a:pt x="34" y="84"/>
                    <a:pt x="35" y="84"/>
                  </a:cubicBezTo>
                  <a:cubicBezTo>
                    <a:pt x="35" y="83"/>
                    <a:pt x="35" y="82"/>
                    <a:pt x="35" y="81"/>
                  </a:cubicBezTo>
                  <a:cubicBezTo>
                    <a:pt x="34" y="81"/>
                    <a:pt x="32" y="81"/>
                    <a:pt x="31" y="81"/>
                  </a:cubicBezTo>
                  <a:close/>
                  <a:moveTo>
                    <a:pt x="37" y="81"/>
                  </a:moveTo>
                  <a:cubicBezTo>
                    <a:pt x="37" y="82"/>
                    <a:pt x="37" y="83"/>
                    <a:pt x="37" y="84"/>
                  </a:cubicBezTo>
                  <a:cubicBezTo>
                    <a:pt x="38" y="84"/>
                    <a:pt x="40" y="84"/>
                    <a:pt x="41" y="84"/>
                  </a:cubicBezTo>
                  <a:cubicBezTo>
                    <a:pt x="41" y="83"/>
                    <a:pt x="41" y="82"/>
                    <a:pt x="41" y="81"/>
                  </a:cubicBezTo>
                  <a:cubicBezTo>
                    <a:pt x="40" y="81"/>
                    <a:pt x="38" y="81"/>
                    <a:pt x="37" y="81"/>
                  </a:cubicBezTo>
                  <a:close/>
                  <a:moveTo>
                    <a:pt x="49" y="81"/>
                  </a:moveTo>
                  <a:cubicBezTo>
                    <a:pt x="49" y="82"/>
                    <a:pt x="49" y="83"/>
                    <a:pt x="49" y="84"/>
                  </a:cubicBezTo>
                  <a:cubicBezTo>
                    <a:pt x="51" y="84"/>
                    <a:pt x="52" y="84"/>
                    <a:pt x="53" y="84"/>
                  </a:cubicBezTo>
                  <a:cubicBezTo>
                    <a:pt x="53" y="83"/>
                    <a:pt x="53" y="82"/>
                    <a:pt x="53" y="81"/>
                  </a:cubicBezTo>
                  <a:cubicBezTo>
                    <a:pt x="52" y="81"/>
                    <a:pt x="51" y="81"/>
                    <a:pt x="49" y="81"/>
                  </a:cubicBezTo>
                  <a:close/>
                  <a:moveTo>
                    <a:pt x="55" y="81"/>
                  </a:moveTo>
                  <a:cubicBezTo>
                    <a:pt x="55" y="82"/>
                    <a:pt x="55" y="83"/>
                    <a:pt x="55" y="84"/>
                  </a:cubicBezTo>
                  <a:cubicBezTo>
                    <a:pt x="57" y="84"/>
                    <a:pt x="58" y="84"/>
                    <a:pt x="60" y="84"/>
                  </a:cubicBezTo>
                  <a:cubicBezTo>
                    <a:pt x="60" y="83"/>
                    <a:pt x="60" y="82"/>
                    <a:pt x="60" y="81"/>
                  </a:cubicBezTo>
                  <a:cubicBezTo>
                    <a:pt x="58" y="81"/>
                    <a:pt x="57" y="81"/>
                    <a:pt x="55" y="81"/>
                  </a:cubicBezTo>
                  <a:close/>
                  <a:moveTo>
                    <a:pt x="61" y="81"/>
                  </a:moveTo>
                  <a:cubicBezTo>
                    <a:pt x="61" y="82"/>
                    <a:pt x="61" y="83"/>
                    <a:pt x="61" y="84"/>
                  </a:cubicBezTo>
                  <a:cubicBezTo>
                    <a:pt x="63" y="84"/>
                    <a:pt x="64" y="84"/>
                    <a:pt x="66" y="84"/>
                  </a:cubicBezTo>
                  <a:cubicBezTo>
                    <a:pt x="66" y="83"/>
                    <a:pt x="66" y="82"/>
                    <a:pt x="66" y="81"/>
                  </a:cubicBezTo>
                  <a:cubicBezTo>
                    <a:pt x="64" y="81"/>
                    <a:pt x="63" y="81"/>
                    <a:pt x="61" y="81"/>
                  </a:cubicBezTo>
                  <a:close/>
                  <a:moveTo>
                    <a:pt x="67" y="81"/>
                  </a:moveTo>
                  <a:cubicBezTo>
                    <a:pt x="67" y="82"/>
                    <a:pt x="67" y="83"/>
                    <a:pt x="67" y="84"/>
                  </a:cubicBezTo>
                  <a:cubicBezTo>
                    <a:pt x="69" y="84"/>
                    <a:pt x="70" y="84"/>
                    <a:pt x="72" y="84"/>
                  </a:cubicBezTo>
                  <a:cubicBezTo>
                    <a:pt x="72" y="83"/>
                    <a:pt x="72" y="82"/>
                    <a:pt x="72" y="81"/>
                  </a:cubicBezTo>
                  <a:cubicBezTo>
                    <a:pt x="70" y="81"/>
                    <a:pt x="69" y="81"/>
                    <a:pt x="67" y="81"/>
                  </a:cubicBezTo>
                  <a:close/>
                  <a:moveTo>
                    <a:pt x="73" y="81"/>
                  </a:moveTo>
                  <a:cubicBezTo>
                    <a:pt x="73" y="82"/>
                    <a:pt x="73" y="83"/>
                    <a:pt x="73" y="84"/>
                  </a:cubicBezTo>
                  <a:cubicBezTo>
                    <a:pt x="75" y="84"/>
                    <a:pt x="76" y="84"/>
                    <a:pt x="78" y="84"/>
                  </a:cubicBezTo>
                  <a:cubicBezTo>
                    <a:pt x="78" y="83"/>
                    <a:pt x="78" y="82"/>
                    <a:pt x="78" y="81"/>
                  </a:cubicBezTo>
                  <a:cubicBezTo>
                    <a:pt x="76" y="81"/>
                    <a:pt x="75" y="81"/>
                    <a:pt x="73" y="81"/>
                  </a:cubicBezTo>
                  <a:close/>
                  <a:moveTo>
                    <a:pt x="79" y="81"/>
                  </a:moveTo>
                  <a:cubicBezTo>
                    <a:pt x="79" y="82"/>
                    <a:pt x="79" y="83"/>
                    <a:pt x="79" y="84"/>
                  </a:cubicBezTo>
                  <a:cubicBezTo>
                    <a:pt x="81" y="84"/>
                    <a:pt x="82" y="84"/>
                    <a:pt x="84" y="84"/>
                  </a:cubicBezTo>
                  <a:cubicBezTo>
                    <a:pt x="84" y="83"/>
                    <a:pt x="84" y="82"/>
                    <a:pt x="84" y="81"/>
                  </a:cubicBezTo>
                  <a:cubicBezTo>
                    <a:pt x="82" y="81"/>
                    <a:pt x="81" y="81"/>
                    <a:pt x="79" y="81"/>
                  </a:cubicBezTo>
                  <a:close/>
                  <a:moveTo>
                    <a:pt x="7" y="77"/>
                  </a:moveTo>
                  <a:cubicBezTo>
                    <a:pt x="7" y="77"/>
                    <a:pt x="7" y="78"/>
                    <a:pt x="7" y="79"/>
                  </a:cubicBezTo>
                  <a:cubicBezTo>
                    <a:pt x="8" y="79"/>
                    <a:pt x="10" y="79"/>
                    <a:pt x="11" y="79"/>
                  </a:cubicBezTo>
                  <a:cubicBezTo>
                    <a:pt x="11" y="78"/>
                    <a:pt x="11" y="77"/>
                    <a:pt x="11" y="77"/>
                  </a:cubicBezTo>
                  <a:cubicBezTo>
                    <a:pt x="10" y="77"/>
                    <a:pt x="8" y="77"/>
                    <a:pt x="7" y="77"/>
                  </a:cubicBezTo>
                  <a:close/>
                  <a:moveTo>
                    <a:pt x="19" y="77"/>
                  </a:moveTo>
                  <a:cubicBezTo>
                    <a:pt x="19" y="77"/>
                    <a:pt x="19" y="78"/>
                    <a:pt x="19" y="79"/>
                  </a:cubicBezTo>
                  <a:cubicBezTo>
                    <a:pt x="20" y="79"/>
                    <a:pt x="22" y="79"/>
                    <a:pt x="23" y="79"/>
                  </a:cubicBezTo>
                  <a:cubicBezTo>
                    <a:pt x="23" y="78"/>
                    <a:pt x="23" y="77"/>
                    <a:pt x="23" y="77"/>
                  </a:cubicBezTo>
                  <a:cubicBezTo>
                    <a:pt x="22" y="77"/>
                    <a:pt x="20" y="77"/>
                    <a:pt x="19" y="77"/>
                  </a:cubicBezTo>
                  <a:close/>
                  <a:moveTo>
                    <a:pt x="25" y="77"/>
                  </a:moveTo>
                  <a:cubicBezTo>
                    <a:pt x="25" y="77"/>
                    <a:pt x="25" y="78"/>
                    <a:pt x="25" y="79"/>
                  </a:cubicBezTo>
                  <a:cubicBezTo>
                    <a:pt x="26" y="79"/>
                    <a:pt x="28" y="79"/>
                    <a:pt x="29" y="79"/>
                  </a:cubicBezTo>
                  <a:cubicBezTo>
                    <a:pt x="29" y="78"/>
                    <a:pt x="29" y="77"/>
                    <a:pt x="29" y="77"/>
                  </a:cubicBezTo>
                  <a:cubicBezTo>
                    <a:pt x="28" y="77"/>
                    <a:pt x="26" y="77"/>
                    <a:pt x="25" y="77"/>
                  </a:cubicBezTo>
                  <a:close/>
                  <a:moveTo>
                    <a:pt x="31" y="77"/>
                  </a:moveTo>
                  <a:cubicBezTo>
                    <a:pt x="31" y="77"/>
                    <a:pt x="31" y="78"/>
                    <a:pt x="31" y="79"/>
                  </a:cubicBezTo>
                  <a:cubicBezTo>
                    <a:pt x="32" y="79"/>
                    <a:pt x="34" y="79"/>
                    <a:pt x="35" y="79"/>
                  </a:cubicBezTo>
                  <a:cubicBezTo>
                    <a:pt x="35" y="78"/>
                    <a:pt x="35" y="77"/>
                    <a:pt x="35" y="77"/>
                  </a:cubicBezTo>
                  <a:cubicBezTo>
                    <a:pt x="34" y="77"/>
                    <a:pt x="32" y="77"/>
                    <a:pt x="31" y="77"/>
                  </a:cubicBezTo>
                  <a:close/>
                  <a:moveTo>
                    <a:pt x="37" y="77"/>
                  </a:moveTo>
                  <a:cubicBezTo>
                    <a:pt x="37" y="77"/>
                    <a:pt x="37" y="78"/>
                    <a:pt x="37" y="79"/>
                  </a:cubicBezTo>
                  <a:cubicBezTo>
                    <a:pt x="38" y="79"/>
                    <a:pt x="40" y="79"/>
                    <a:pt x="41" y="79"/>
                  </a:cubicBezTo>
                  <a:cubicBezTo>
                    <a:pt x="41" y="78"/>
                    <a:pt x="41" y="77"/>
                    <a:pt x="41" y="77"/>
                  </a:cubicBezTo>
                  <a:cubicBezTo>
                    <a:pt x="40" y="77"/>
                    <a:pt x="38" y="77"/>
                    <a:pt x="37" y="77"/>
                  </a:cubicBezTo>
                  <a:close/>
                  <a:moveTo>
                    <a:pt x="43" y="77"/>
                  </a:moveTo>
                  <a:cubicBezTo>
                    <a:pt x="43" y="77"/>
                    <a:pt x="43" y="78"/>
                    <a:pt x="43" y="79"/>
                  </a:cubicBezTo>
                  <a:cubicBezTo>
                    <a:pt x="45" y="79"/>
                    <a:pt x="46" y="79"/>
                    <a:pt x="47" y="79"/>
                  </a:cubicBezTo>
                  <a:cubicBezTo>
                    <a:pt x="47" y="78"/>
                    <a:pt x="47" y="77"/>
                    <a:pt x="47" y="77"/>
                  </a:cubicBezTo>
                  <a:cubicBezTo>
                    <a:pt x="46" y="77"/>
                    <a:pt x="45" y="77"/>
                    <a:pt x="43" y="77"/>
                  </a:cubicBezTo>
                  <a:close/>
                  <a:moveTo>
                    <a:pt x="67" y="77"/>
                  </a:moveTo>
                  <a:cubicBezTo>
                    <a:pt x="67" y="77"/>
                    <a:pt x="67" y="78"/>
                    <a:pt x="67" y="79"/>
                  </a:cubicBezTo>
                  <a:cubicBezTo>
                    <a:pt x="69" y="79"/>
                    <a:pt x="70" y="79"/>
                    <a:pt x="72" y="79"/>
                  </a:cubicBezTo>
                  <a:cubicBezTo>
                    <a:pt x="72" y="78"/>
                    <a:pt x="72" y="77"/>
                    <a:pt x="72" y="77"/>
                  </a:cubicBezTo>
                  <a:cubicBezTo>
                    <a:pt x="70" y="77"/>
                    <a:pt x="69" y="77"/>
                    <a:pt x="67" y="77"/>
                  </a:cubicBezTo>
                  <a:close/>
                  <a:moveTo>
                    <a:pt x="73" y="77"/>
                  </a:moveTo>
                  <a:cubicBezTo>
                    <a:pt x="73" y="77"/>
                    <a:pt x="73" y="78"/>
                    <a:pt x="73" y="79"/>
                  </a:cubicBezTo>
                  <a:cubicBezTo>
                    <a:pt x="75" y="79"/>
                    <a:pt x="76" y="79"/>
                    <a:pt x="78" y="79"/>
                  </a:cubicBezTo>
                  <a:cubicBezTo>
                    <a:pt x="78" y="78"/>
                    <a:pt x="78" y="77"/>
                    <a:pt x="78" y="77"/>
                  </a:cubicBezTo>
                  <a:cubicBezTo>
                    <a:pt x="76" y="77"/>
                    <a:pt x="75" y="77"/>
                    <a:pt x="73" y="77"/>
                  </a:cubicBezTo>
                  <a:close/>
                  <a:moveTo>
                    <a:pt x="7" y="72"/>
                  </a:moveTo>
                  <a:cubicBezTo>
                    <a:pt x="7" y="73"/>
                    <a:pt x="7" y="73"/>
                    <a:pt x="7" y="74"/>
                  </a:cubicBezTo>
                  <a:cubicBezTo>
                    <a:pt x="8" y="74"/>
                    <a:pt x="10" y="74"/>
                    <a:pt x="11" y="74"/>
                  </a:cubicBezTo>
                  <a:cubicBezTo>
                    <a:pt x="11" y="73"/>
                    <a:pt x="11" y="73"/>
                    <a:pt x="11" y="72"/>
                  </a:cubicBezTo>
                  <a:cubicBezTo>
                    <a:pt x="10" y="72"/>
                    <a:pt x="8" y="72"/>
                    <a:pt x="7" y="72"/>
                  </a:cubicBezTo>
                  <a:close/>
                  <a:moveTo>
                    <a:pt x="19" y="72"/>
                  </a:moveTo>
                  <a:cubicBezTo>
                    <a:pt x="19" y="73"/>
                    <a:pt x="19" y="73"/>
                    <a:pt x="19" y="74"/>
                  </a:cubicBezTo>
                  <a:cubicBezTo>
                    <a:pt x="20" y="74"/>
                    <a:pt x="22" y="74"/>
                    <a:pt x="23" y="74"/>
                  </a:cubicBezTo>
                  <a:cubicBezTo>
                    <a:pt x="23" y="73"/>
                    <a:pt x="23" y="73"/>
                    <a:pt x="23" y="72"/>
                  </a:cubicBezTo>
                  <a:cubicBezTo>
                    <a:pt x="22" y="72"/>
                    <a:pt x="20" y="72"/>
                    <a:pt x="19" y="72"/>
                  </a:cubicBezTo>
                  <a:close/>
                  <a:moveTo>
                    <a:pt x="25" y="72"/>
                  </a:moveTo>
                  <a:cubicBezTo>
                    <a:pt x="25" y="73"/>
                    <a:pt x="25" y="73"/>
                    <a:pt x="25" y="74"/>
                  </a:cubicBezTo>
                  <a:cubicBezTo>
                    <a:pt x="26" y="74"/>
                    <a:pt x="28" y="74"/>
                    <a:pt x="29" y="74"/>
                  </a:cubicBezTo>
                  <a:cubicBezTo>
                    <a:pt x="29" y="73"/>
                    <a:pt x="29" y="73"/>
                    <a:pt x="29" y="72"/>
                  </a:cubicBezTo>
                  <a:cubicBezTo>
                    <a:pt x="28" y="72"/>
                    <a:pt x="26" y="72"/>
                    <a:pt x="25" y="72"/>
                  </a:cubicBezTo>
                  <a:close/>
                  <a:moveTo>
                    <a:pt x="37" y="72"/>
                  </a:moveTo>
                  <a:cubicBezTo>
                    <a:pt x="37" y="73"/>
                    <a:pt x="37" y="73"/>
                    <a:pt x="37" y="74"/>
                  </a:cubicBezTo>
                  <a:cubicBezTo>
                    <a:pt x="38" y="74"/>
                    <a:pt x="40" y="74"/>
                    <a:pt x="41" y="74"/>
                  </a:cubicBezTo>
                  <a:cubicBezTo>
                    <a:pt x="41" y="73"/>
                    <a:pt x="41" y="73"/>
                    <a:pt x="41" y="72"/>
                  </a:cubicBezTo>
                  <a:cubicBezTo>
                    <a:pt x="40" y="72"/>
                    <a:pt x="38" y="72"/>
                    <a:pt x="37" y="72"/>
                  </a:cubicBezTo>
                  <a:close/>
                  <a:moveTo>
                    <a:pt x="43" y="72"/>
                  </a:moveTo>
                  <a:cubicBezTo>
                    <a:pt x="43" y="73"/>
                    <a:pt x="43" y="73"/>
                    <a:pt x="43" y="74"/>
                  </a:cubicBezTo>
                  <a:cubicBezTo>
                    <a:pt x="45" y="74"/>
                    <a:pt x="46" y="74"/>
                    <a:pt x="47" y="74"/>
                  </a:cubicBezTo>
                  <a:cubicBezTo>
                    <a:pt x="47" y="73"/>
                    <a:pt x="47" y="73"/>
                    <a:pt x="47" y="72"/>
                  </a:cubicBezTo>
                  <a:cubicBezTo>
                    <a:pt x="46" y="72"/>
                    <a:pt x="45" y="72"/>
                    <a:pt x="43" y="72"/>
                  </a:cubicBezTo>
                  <a:close/>
                  <a:moveTo>
                    <a:pt x="49" y="72"/>
                  </a:moveTo>
                  <a:cubicBezTo>
                    <a:pt x="49" y="73"/>
                    <a:pt x="49" y="73"/>
                    <a:pt x="49" y="74"/>
                  </a:cubicBezTo>
                  <a:cubicBezTo>
                    <a:pt x="51" y="74"/>
                    <a:pt x="52" y="74"/>
                    <a:pt x="53" y="74"/>
                  </a:cubicBezTo>
                  <a:cubicBezTo>
                    <a:pt x="53" y="73"/>
                    <a:pt x="53" y="73"/>
                    <a:pt x="53" y="72"/>
                  </a:cubicBezTo>
                  <a:cubicBezTo>
                    <a:pt x="52" y="72"/>
                    <a:pt x="51" y="72"/>
                    <a:pt x="49" y="72"/>
                  </a:cubicBezTo>
                  <a:close/>
                  <a:moveTo>
                    <a:pt x="55" y="72"/>
                  </a:moveTo>
                  <a:cubicBezTo>
                    <a:pt x="55" y="73"/>
                    <a:pt x="55" y="73"/>
                    <a:pt x="55" y="74"/>
                  </a:cubicBezTo>
                  <a:cubicBezTo>
                    <a:pt x="57" y="74"/>
                    <a:pt x="58" y="74"/>
                    <a:pt x="60" y="74"/>
                  </a:cubicBezTo>
                  <a:cubicBezTo>
                    <a:pt x="60" y="73"/>
                    <a:pt x="60" y="73"/>
                    <a:pt x="60" y="72"/>
                  </a:cubicBezTo>
                  <a:cubicBezTo>
                    <a:pt x="58" y="72"/>
                    <a:pt x="57" y="72"/>
                    <a:pt x="55" y="72"/>
                  </a:cubicBezTo>
                  <a:close/>
                  <a:moveTo>
                    <a:pt x="61" y="72"/>
                  </a:moveTo>
                  <a:cubicBezTo>
                    <a:pt x="61" y="73"/>
                    <a:pt x="61" y="73"/>
                    <a:pt x="61" y="74"/>
                  </a:cubicBezTo>
                  <a:cubicBezTo>
                    <a:pt x="63" y="74"/>
                    <a:pt x="64" y="74"/>
                    <a:pt x="66" y="74"/>
                  </a:cubicBezTo>
                  <a:cubicBezTo>
                    <a:pt x="66" y="73"/>
                    <a:pt x="66" y="73"/>
                    <a:pt x="66" y="72"/>
                  </a:cubicBezTo>
                  <a:cubicBezTo>
                    <a:pt x="64" y="72"/>
                    <a:pt x="63" y="72"/>
                    <a:pt x="61" y="72"/>
                  </a:cubicBezTo>
                  <a:close/>
                  <a:moveTo>
                    <a:pt x="67" y="72"/>
                  </a:moveTo>
                  <a:cubicBezTo>
                    <a:pt x="67" y="73"/>
                    <a:pt x="67" y="73"/>
                    <a:pt x="67" y="74"/>
                  </a:cubicBezTo>
                  <a:cubicBezTo>
                    <a:pt x="69" y="74"/>
                    <a:pt x="70" y="74"/>
                    <a:pt x="72" y="74"/>
                  </a:cubicBezTo>
                  <a:cubicBezTo>
                    <a:pt x="72" y="73"/>
                    <a:pt x="72" y="73"/>
                    <a:pt x="72" y="72"/>
                  </a:cubicBezTo>
                  <a:cubicBezTo>
                    <a:pt x="70" y="72"/>
                    <a:pt x="69" y="72"/>
                    <a:pt x="67" y="72"/>
                  </a:cubicBezTo>
                  <a:close/>
                  <a:moveTo>
                    <a:pt x="73" y="72"/>
                  </a:moveTo>
                  <a:cubicBezTo>
                    <a:pt x="73" y="73"/>
                    <a:pt x="73" y="73"/>
                    <a:pt x="73" y="74"/>
                  </a:cubicBezTo>
                  <a:cubicBezTo>
                    <a:pt x="75" y="74"/>
                    <a:pt x="76" y="74"/>
                    <a:pt x="78" y="74"/>
                  </a:cubicBezTo>
                  <a:cubicBezTo>
                    <a:pt x="78" y="73"/>
                    <a:pt x="78" y="73"/>
                    <a:pt x="78" y="72"/>
                  </a:cubicBezTo>
                  <a:cubicBezTo>
                    <a:pt x="76" y="72"/>
                    <a:pt x="75" y="72"/>
                    <a:pt x="73" y="72"/>
                  </a:cubicBezTo>
                  <a:close/>
                  <a:moveTo>
                    <a:pt x="79" y="72"/>
                  </a:moveTo>
                  <a:cubicBezTo>
                    <a:pt x="79" y="73"/>
                    <a:pt x="79" y="73"/>
                    <a:pt x="79" y="74"/>
                  </a:cubicBezTo>
                  <a:cubicBezTo>
                    <a:pt x="81" y="74"/>
                    <a:pt x="82" y="74"/>
                    <a:pt x="84" y="74"/>
                  </a:cubicBezTo>
                  <a:cubicBezTo>
                    <a:pt x="84" y="73"/>
                    <a:pt x="84" y="73"/>
                    <a:pt x="84" y="72"/>
                  </a:cubicBezTo>
                  <a:cubicBezTo>
                    <a:pt x="82" y="72"/>
                    <a:pt x="81" y="72"/>
                    <a:pt x="79" y="72"/>
                  </a:cubicBezTo>
                  <a:close/>
                  <a:moveTo>
                    <a:pt x="73" y="67"/>
                  </a:moveTo>
                  <a:cubicBezTo>
                    <a:pt x="73" y="68"/>
                    <a:pt x="73" y="69"/>
                    <a:pt x="73" y="69"/>
                  </a:cubicBezTo>
                  <a:cubicBezTo>
                    <a:pt x="75" y="69"/>
                    <a:pt x="76" y="69"/>
                    <a:pt x="78" y="69"/>
                  </a:cubicBezTo>
                  <a:cubicBezTo>
                    <a:pt x="78" y="69"/>
                    <a:pt x="78" y="68"/>
                    <a:pt x="78" y="67"/>
                  </a:cubicBezTo>
                  <a:cubicBezTo>
                    <a:pt x="76" y="67"/>
                    <a:pt x="75" y="67"/>
                    <a:pt x="73" y="67"/>
                  </a:cubicBezTo>
                  <a:close/>
                  <a:moveTo>
                    <a:pt x="79" y="67"/>
                  </a:moveTo>
                  <a:cubicBezTo>
                    <a:pt x="79" y="68"/>
                    <a:pt x="79" y="69"/>
                    <a:pt x="79" y="69"/>
                  </a:cubicBezTo>
                  <a:cubicBezTo>
                    <a:pt x="81" y="69"/>
                    <a:pt x="82" y="69"/>
                    <a:pt x="84" y="69"/>
                  </a:cubicBezTo>
                  <a:cubicBezTo>
                    <a:pt x="84" y="69"/>
                    <a:pt x="84" y="68"/>
                    <a:pt x="84" y="67"/>
                  </a:cubicBezTo>
                  <a:cubicBezTo>
                    <a:pt x="82" y="67"/>
                    <a:pt x="81" y="67"/>
                    <a:pt x="79" y="67"/>
                  </a:cubicBezTo>
                  <a:close/>
                  <a:moveTo>
                    <a:pt x="86" y="67"/>
                  </a:moveTo>
                  <a:cubicBezTo>
                    <a:pt x="86" y="68"/>
                    <a:pt x="86" y="69"/>
                    <a:pt x="86" y="69"/>
                  </a:cubicBezTo>
                  <a:cubicBezTo>
                    <a:pt x="87" y="69"/>
                    <a:pt x="88" y="69"/>
                    <a:pt x="90" y="69"/>
                  </a:cubicBezTo>
                  <a:cubicBezTo>
                    <a:pt x="90" y="69"/>
                    <a:pt x="90" y="68"/>
                    <a:pt x="90" y="67"/>
                  </a:cubicBezTo>
                  <a:cubicBezTo>
                    <a:pt x="88" y="67"/>
                    <a:pt x="87" y="67"/>
                    <a:pt x="86" y="67"/>
                  </a:cubicBezTo>
                  <a:close/>
                  <a:moveTo>
                    <a:pt x="7" y="62"/>
                  </a:moveTo>
                  <a:cubicBezTo>
                    <a:pt x="7" y="63"/>
                    <a:pt x="7" y="64"/>
                    <a:pt x="7" y="65"/>
                  </a:cubicBezTo>
                  <a:cubicBezTo>
                    <a:pt x="8" y="65"/>
                    <a:pt x="10" y="65"/>
                    <a:pt x="11" y="65"/>
                  </a:cubicBezTo>
                  <a:cubicBezTo>
                    <a:pt x="11" y="64"/>
                    <a:pt x="11" y="63"/>
                    <a:pt x="11" y="62"/>
                  </a:cubicBezTo>
                  <a:cubicBezTo>
                    <a:pt x="10" y="62"/>
                    <a:pt x="8" y="62"/>
                    <a:pt x="7" y="62"/>
                  </a:cubicBezTo>
                  <a:close/>
                  <a:moveTo>
                    <a:pt x="25" y="62"/>
                  </a:moveTo>
                  <a:cubicBezTo>
                    <a:pt x="25" y="63"/>
                    <a:pt x="25" y="64"/>
                    <a:pt x="25" y="65"/>
                  </a:cubicBezTo>
                  <a:cubicBezTo>
                    <a:pt x="26" y="65"/>
                    <a:pt x="28" y="65"/>
                    <a:pt x="29" y="65"/>
                  </a:cubicBezTo>
                  <a:cubicBezTo>
                    <a:pt x="29" y="64"/>
                    <a:pt x="29" y="63"/>
                    <a:pt x="29" y="62"/>
                  </a:cubicBezTo>
                  <a:cubicBezTo>
                    <a:pt x="28" y="62"/>
                    <a:pt x="26" y="62"/>
                    <a:pt x="25" y="62"/>
                  </a:cubicBezTo>
                  <a:close/>
                  <a:moveTo>
                    <a:pt x="37" y="62"/>
                  </a:moveTo>
                  <a:cubicBezTo>
                    <a:pt x="37" y="63"/>
                    <a:pt x="37" y="64"/>
                    <a:pt x="37" y="65"/>
                  </a:cubicBezTo>
                  <a:cubicBezTo>
                    <a:pt x="38" y="65"/>
                    <a:pt x="40" y="65"/>
                    <a:pt x="41" y="65"/>
                  </a:cubicBezTo>
                  <a:cubicBezTo>
                    <a:pt x="41" y="64"/>
                    <a:pt x="41" y="63"/>
                    <a:pt x="41" y="62"/>
                  </a:cubicBezTo>
                  <a:cubicBezTo>
                    <a:pt x="40" y="62"/>
                    <a:pt x="38" y="62"/>
                    <a:pt x="37" y="62"/>
                  </a:cubicBezTo>
                  <a:close/>
                  <a:moveTo>
                    <a:pt x="43" y="62"/>
                  </a:moveTo>
                  <a:cubicBezTo>
                    <a:pt x="43" y="63"/>
                    <a:pt x="43" y="64"/>
                    <a:pt x="43" y="65"/>
                  </a:cubicBezTo>
                  <a:cubicBezTo>
                    <a:pt x="45" y="65"/>
                    <a:pt x="46" y="65"/>
                    <a:pt x="47" y="65"/>
                  </a:cubicBezTo>
                  <a:cubicBezTo>
                    <a:pt x="47" y="64"/>
                    <a:pt x="47" y="63"/>
                    <a:pt x="47" y="62"/>
                  </a:cubicBezTo>
                  <a:cubicBezTo>
                    <a:pt x="46" y="62"/>
                    <a:pt x="45" y="62"/>
                    <a:pt x="43" y="62"/>
                  </a:cubicBezTo>
                  <a:close/>
                  <a:moveTo>
                    <a:pt x="49" y="62"/>
                  </a:moveTo>
                  <a:cubicBezTo>
                    <a:pt x="49" y="63"/>
                    <a:pt x="49" y="64"/>
                    <a:pt x="49" y="65"/>
                  </a:cubicBezTo>
                  <a:cubicBezTo>
                    <a:pt x="51" y="65"/>
                    <a:pt x="52" y="65"/>
                    <a:pt x="53" y="65"/>
                  </a:cubicBezTo>
                  <a:cubicBezTo>
                    <a:pt x="53" y="64"/>
                    <a:pt x="53" y="63"/>
                    <a:pt x="53" y="62"/>
                  </a:cubicBezTo>
                  <a:cubicBezTo>
                    <a:pt x="52" y="62"/>
                    <a:pt x="51" y="62"/>
                    <a:pt x="49" y="62"/>
                  </a:cubicBezTo>
                  <a:close/>
                  <a:moveTo>
                    <a:pt x="55" y="62"/>
                  </a:moveTo>
                  <a:cubicBezTo>
                    <a:pt x="55" y="63"/>
                    <a:pt x="55" y="64"/>
                    <a:pt x="55" y="65"/>
                  </a:cubicBezTo>
                  <a:cubicBezTo>
                    <a:pt x="57" y="65"/>
                    <a:pt x="58" y="65"/>
                    <a:pt x="60" y="65"/>
                  </a:cubicBezTo>
                  <a:cubicBezTo>
                    <a:pt x="60" y="64"/>
                    <a:pt x="60" y="63"/>
                    <a:pt x="60" y="62"/>
                  </a:cubicBezTo>
                  <a:cubicBezTo>
                    <a:pt x="58" y="62"/>
                    <a:pt x="57" y="62"/>
                    <a:pt x="55" y="62"/>
                  </a:cubicBezTo>
                  <a:close/>
                  <a:moveTo>
                    <a:pt x="61" y="62"/>
                  </a:moveTo>
                  <a:cubicBezTo>
                    <a:pt x="61" y="63"/>
                    <a:pt x="61" y="64"/>
                    <a:pt x="61" y="65"/>
                  </a:cubicBezTo>
                  <a:cubicBezTo>
                    <a:pt x="63" y="65"/>
                    <a:pt x="64" y="65"/>
                    <a:pt x="66" y="65"/>
                  </a:cubicBezTo>
                  <a:cubicBezTo>
                    <a:pt x="66" y="64"/>
                    <a:pt x="66" y="63"/>
                    <a:pt x="66" y="62"/>
                  </a:cubicBezTo>
                  <a:cubicBezTo>
                    <a:pt x="64" y="62"/>
                    <a:pt x="63" y="62"/>
                    <a:pt x="61" y="62"/>
                  </a:cubicBezTo>
                  <a:close/>
                  <a:moveTo>
                    <a:pt x="67" y="62"/>
                  </a:moveTo>
                  <a:cubicBezTo>
                    <a:pt x="67" y="63"/>
                    <a:pt x="67" y="64"/>
                    <a:pt x="67" y="65"/>
                  </a:cubicBezTo>
                  <a:cubicBezTo>
                    <a:pt x="69" y="65"/>
                    <a:pt x="70" y="65"/>
                    <a:pt x="72" y="65"/>
                  </a:cubicBezTo>
                  <a:cubicBezTo>
                    <a:pt x="72" y="64"/>
                    <a:pt x="72" y="63"/>
                    <a:pt x="72" y="62"/>
                  </a:cubicBezTo>
                  <a:cubicBezTo>
                    <a:pt x="70" y="62"/>
                    <a:pt x="69" y="62"/>
                    <a:pt x="67" y="62"/>
                  </a:cubicBezTo>
                  <a:close/>
                  <a:moveTo>
                    <a:pt x="73" y="62"/>
                  </a:moveTo>
                  <a:cubicBezTo>
                    <a:pt x="73" y="63"/>
                    <a:pt x="73" y="64"/>
                    <a:pt x="73" y="65"/>
                  </a:cubicBezTo>
                  <a:cubicBezTo>
                    <a:pt x="75" y="65"/>
                    <a:pt x="76" y="65"/>
                    <a:pt x="78" y="65"/>
                  </a:cubicBezTo>
                  <a:cubicBezTo>
                    <a:pt x="78" y="64"/>
                    <a:pt x="78" y="63"/>
                    <a:pt x="78" y="62"/>
                  </a:cubicBezTo>
                  <a:cubicBezTo>
                    <a:pt x="76" y="62"/>
                    <a:pt x="75" y="62"/>
                    <a:pt x="73" y="62"/>
                  </a:cubicBezTo>
                  <a:close/>
                  <a:moveTo>
                    <a:pt x="79" y="62"/>
                  </a:moveTo>
                  <a:cubicBezTo>
                    <a:pt x="79" y="63"/>
                    <a:pt x="79" y="64"/>
                    <a:pt x="79" y="65"/>
                  </a:cubicBezTo>
                  <a:cubicBezTo>
                    <a:pt x="81" y="65"/>
                    <a:pt x="82" y="65"/>
                    <a:pt x="84" y="65"/>
                  </a:cubicBezTo>
                  <a:cubicBezTo>
                    <a:pt x="84" y="64"/>
                    <a:pt x="84" y="63"/>
                    <a:pt x="84" y="62"/>
                  </a:cubicBezTo>
                  <a:cubicBezTo>
                    <a:pt x="82" y="62"/>
                    <a:pt x="81" y="62"/>
                    <a:pt x="79" y="62"/>
                  </a:cubicBezTo>
                  <a:close/>
                  <a:moveTo>
                    <a:pt x="86" y="62"/>
                  </a:moveTo>
                  <a:cubicBezTo>
                    <a:pt x="86" y="63"/>
                    <a:pt x="86" y="64"/>
                    <a:pt x="86" y="65"/>
                  </a:cubicBezTo>
                  <a:cubicBezTo>
                    <a:pt x="87" y="65"/>
                    <a:pt x="88" y="65"/>
                    <a:pt x="90" y="65"/>
                  </a:cubicBezTo>
                  <a:cubicBezTo>
                    <a:pt x="90" y="64"/>
                    <a:pt x="90" y="63"/>
                    <a:pt x="90" y="62"/>
                  </a:cubicBezTo>
                  <a:cubicBezTo>
                    <a:pt x="88" y="62"/>
                    <a:pt x="87" y="62"/>
                    <a:pt x="86" y="62"/>
                  </a:cubicBezTo>
                  <a:close/>
                  <a:moveTo>
                    <a:pt x="19" y="57"/>
                  </a:moveTo>
                  <a:cubicBezTo>
                    <a:pt x="19" y="58"/>
                    <a:pt x="19" y="59"/>
                    <a:pt x="19" y="60"/>
                  </a:cubicBezTo>
                  <a:cubicBezTo>
                    <a:pt x="20" y="60"/>
                    <a:pt x="22" y="60"/>
                    <a:pt x="23" y="60"/>
                  </a:cubicBezTo>
                  <a:cubicBezTo>
                    <a:pt x="23" y="59"/>
                    <a:pt x="23" y="58"/>
                    <a:pt x="23" y="57"/>
                  </a:cubicBezTo>
                  <a:cubicBezTo>
                    <a:pt x="22" y="57"/>
                    <a:pt x="20" y="57"/>
                    <a:pt x="19" y="57"/>
                  </a:cubicBezTo>
                  <a:close/>
                  <a:moveTo>
                    <a:pt x="25" y="57"/>
                  </a:moveTo>
                  <a:cubicBezTo>
                    <a:pt x="25" y="58"/>
                    <a:pt x="25" y="59"/>
                    <a:pt x="25" y="60"/>
                  </a:cubicBezTo>
                  <a:cubicBezTo>
                    <a:pt x="26" y="60"/>
                    <a:pt x="28" y="60"/>
                    <a:pt x="29" y="60"/>
                  </a:cubicBezTo>
                  <a:cubicBezTo>
                    <a:pt x="29" y="59"/>
                    <a:pt x="29" y="58"/>
                    <a:pt x="29" y="57"/>
                  </a:cubicBezTo>
                  <a:cubicBezTo>
                    <a:pt x="28" y="57"/>
                    <a:pt x="26" y="57"/>
                    <a:pt x="25" y="57"/>
                  </a:cubicBezTo>
                  <a:close/>
                  <a:moveTo>
                    <a:pt x="37" y="57"/>
                  </a:moveTo>
                  <a:cubicBezTo>
                    <a:pt x="37" y="58"/>
                    <a:pt x="37" y="59"/>
                    <a:pt x="37" y="60"/>
                  </a:cubicBezTo>
                  <a:cubicBezTo>
                    <a:pt x="38" y="60"/>
                    <a:pt x="40" y="60"/>
                    <a:pt x="41" y="60"/>
                  </a:cubicBezTo>
                  <a:cubicBezTo>
                    <a:pt x="41" y="59"/>
                    <a:pt x="41" y="58"/>
                    <a:pt x="41" y="57"/>
                  </a:cubicBezTo>
                  <a:cubicBezTo>
                    <a:pt x="40" y="57"/>
                    <a:pt x="38" y="57"/>
                    <a:pt x="37" y="57"/>
                  </a:cubicBezTo>
                  <a:close/>
                  <a:moveTo>
                    <a:pt x="43" y="57"/>
                  </a:moveTo>
                  <a:cubicBezTo>
                    <a:pt x="43" y="58"/>
                    <a:pt x="43" y="59"/>
                    <a:pt x="43" y="60"/>
                  </a:cubicBezTo>
                  <a:cubicBezTo>
                    <a:pt x="45" y="60"/>
                    <a:pt x="46" y="60"/>
                    <a:pt x="47" y="60"/>
                  </a:cubicBezTo>
                  <a:cubicBezTo>
                    <a:pt x="47" y="59"/>
                    <a:pt x="47" y="58"/>
                    <a:pt x="47" y="57"/>
                  </a:cubicBezTo>
                  <a:cubicBezTo>
                    <a:pt x="46" y="57"/>
                    <a:pt x="45" y="57"/>
                    <a:pt x="43" y="57"/>
                  </a:cubicBezTo>
                  <a:close/>
                  <a:moveTo>
                    <a:pt x="49" y="57"/>
                  </a:moveTo>
                  <a:cubicBezTo>
                    <a:pt x="49" y="58"/>
                    <a:pt x="49" y="59"/>
                    <a:pt x="49" y="60"/>
                  </a:cubicBezTo>
                  <a:cubicBezTo>
                    <a:pt x="51" y="60"/>
                    <a:pt x="52" y="60"/>
                    <a:pt x="53" y="60"/>
                  </a:cubicBezTo>
                  <a:cubicBezTo>
                    <a:pt x="53" y="59"/>
                    <a:pt x="53" y="58"/>
                    <a:pt x="53" y="57"/>
                  </a:cubicBezTo>
                  <a:cubicBezTo>
                    <a:pt x="52" y="57"/>
                    <a:pt x="51" y="57"/>
                    <a:pt x="49" y="57"/>
                  </a:cubicBezTo>
                  <a:close/>
                  <a:moveTo>
                    <a:pt x="55" y="57"/>
                  </a:moveTo>
                  <a:cubicBezTo>
                    <a:pt x="55" y="58"/>
                    <a:pt x="55" y="59"/>
                    <a:pt x="55" y="60"/>
                  </a:cubicBezTo>
                  <a:cubicBezTo>
                    <a:pt x="57" y="60"/>
                    <a:pt x="58" y="60"/>
                    <a:pt x="60" y="60"/>
                  </a:cubicBezTo>
                  <a:cubicBezTo>
                    <a:pt x="60" y="59"/>
                    <a:pt x="60" y="58"/>
                    <a:pt x="60" y="57"/>
                  </a:cubicBezTo>
                  <a:cubicBezTo>
                    <a:pt x="58" y="57"/>
                    <a:pt x="57" y="57"/>
                    <a:pt x="55" y="57"/>
                  </a:cubicBezTo>
                  <a:close/>
                  <a:moveTo>
                    <a:pt x="67" y="57"/>
                  </a:moveTo>
                  <a:cubicBezTo>
                    <a:pt x="67" y="58"/>
                    <a:pt x="67" y="59"/>
                    <a:pt x="67" y="60"/>
                  </a:cubicBezTo>
                  <a:cubicBezTo>
                    <a:pt x="69" y="60"/>
                    <a:pt x="70" y="60"/>
                    <a:pt x="72" y="60"/>
                  </a:cubicBezTo>
                  <a:cubicBezTo>
                    <a:pt x="72" y="59"/>
                    <a:pt x="72" y="58"/>
                    <a:pt x="72" y="57"/>
                  </a:cubicBezTo>
                  <a:cubicBezTo>
                    <a:pt x="70" y="57"/>
                    <a:pt x="69" y="57"/>
                    <a:pt x="67" y="57"/>
                  </a:cubicBezTo>
                  <a:close/>
                  <a:moveTo>
                    <a:pt x="19" y="52"/>
                  </a:moveTo>
                  <a:cubicBezTo>
                    <a:pt x="19" y="53"/>
                    <a:pt x="19" y="54"/>
                    <a:pt x="19" y="55"/>
                  </a:cubicBezTo>
                  <a:cubicBezTo>
                    <a:pt x="20" y="55"/>
                    <a:pt x="22" y="55"/>
                    <a:pt x="23" y="55"/>
                  </a:cubicBezTo>
                  <a:cubicBezTo>
                    <a:pt x="23" y="54"/>
                    <a:pt x="23" y="53"/>
                    <a:pt x="23" y="52"/>
                  </a:cubicBezTo>
                  <a:cubicBezTo>
                    <a:pt x="22" y="52"/>
                    <a:pt x="20" y="52"/>
                    <a:pt x="19" y="52"/>
                  </a:cubicBezTo>
                  <a:close/>
                  <a:moveTo>
                    <a:pt x="31" y="52"/>
                  </a:moveTo>
                  <a:cubicBezTo>
                    <a:pt x="31" y="53"/>
                    <a:pt x="31" y="54"/>
                    <a:pt x="31" y="55"/>
                  </a:cubicBezTo>
                  <a:cubicBezTo>
                    <a:pt x="32" y="55"/>
                    <a:pt x="34" y="55"/>
                    <a:pt x="35" y="55"/>
                  </a:cubicBezTo>
                  <a:cubicBezTo>
                    <a:pt x="35" y="54"/>
                    <a:pt x="35" y="53"/>
                    <a:pt x="35" y="52"/>
                  </a:cubicBezTo>
                  <a:cubicBezTo>
                    <a:pt x="34" y="52"/>
                    <a:pt x="32" y="52"/>
                    <a:pt x="31" y="52"/>
                  </a:cubicBezTo>
                  <a:close/>
                  <a:moveTo>
                    <a:pt x="37" y="52"/>
                  </a:moveTo>
                  <a:cubicBezTo>
                    <a:pt x="37" y="53"/>
                    <a:pt x="37" y="54"/>
                    <a:pt x="37" y="55"/>
                  </a:cubicBezTo>
                  <a:cubicBezTo>
                    <a:pt x="38" y="55"/>
                    <a:pt x="40" y="55"/>
                    <a:pt x="41" y="55"/>
                  </a:cubicBezTo>
                  <a:cubicBezTo>
                    <a:pt x="41" y="54"/>
                    <a:pt x="41" y="53"/>
                    <a:pt x="41" y="52"/>
                  </a:cubicBezTo>
                  <a:cubicBezTo>
                    <a:pt x="40" y="52"/>
                    <a:pt x="38" y="52"/>
                    <a:pt x="37" y="52"/>
                  </a:cubicBezTo>
                  <a:close/>
                  <a:moveTo>
                    <a:pt x="43" y="52"/>
                  </a:moveTo>
                  <a:cubicBezTo>
                    <a:pt x="43" y="53"/>
                    <a:pt x="43" y="54"/>
                    <a:pt x="43" y="55"/>
                  </a:cubicBezTo>
                  <a:cubicBezTo>
                    <a:pt x="45" y="55"/>
                    <a:pt x="46" y="55"/>
                    <a:pt x="47" y="55"/>
                  </a:cubicBezTo>
                  <a:cubicBezTo>
                    <a:pt x="47" y="54"/>
                    <a:pt x="47" y="53"/>
                    <a:pt x="47" y="52"/>
                  </a:cubicBezTo>
                  <a:cubicBezTo>
                    <a:pt x="46" y="52"/>
                    <a:pt x="45" y="52"/>
                    <a:pt x="43" y="52"/>
                  </a:cubicBezTo>
                  <a:close/>
                  <a:moveTo>
                    <a:pt x="49" y="52"/>
                  </a:moveTo>
                  <a:cubicBezTo>
                    <a:pt x="49" y="53"/>
                    <a:pt x="49" y="54"/>
                    <a:pt x="49" y="55"/>
                  </a:cubicBezTo>
                  <a:cubicBezTo>
                    <a:pt x="51" y="55"/>
                    <a:pt x="52" y="55"/>
                    <a:pt x="53" y="55"/>
                  </a:cubicBezTo>
                  <a:cubicBezTo>
                    <a:pt x="53" y="54"/>
                    <a:pt x="53" y="53"/>
                    <a:pt x="53" y="52"/>
                  </a:cubicBezTo>
                  <a:cubicBezTo>
                    <a:pt x="52" y="52"/>
                    <a:pt x="51" y="52"/>
                    <a:pt x="49" y="52"/>
                  </a:cubicBezTo>
                  <a:close/>
                  <a:moveTo>
                    <a:pt x="61" y="52"/>
                  </a:moveTo>
                  <a:cubicBezTo>
                    <a:pt x="61" y="53"/>
                    <a:pt x="61" y="54"/>
                    <a:pt x="61" y="55"/>
                  </a:cubicBezTo>
                  <a:cubicBezTo>
                    <a:pt x="63" y="55"/>
                    <a:pt x="64" y="55"/>
                    <a:pt x="66" y="55"/>
                  </a:cubicBezTo>
                  <a:cubicBezTo>
                    <a:pt x="66" y="54"/>
                    <a:pt x="66" y="53"/>
                    <a:pt x="66" y="52"/>
                  </a:cubicBezTo>
                  <a:cubicBezTo>
                    <a:pt x="64" y="52"/>
                    <a:pt x="63" y="52"/>
                    <a:pt x="61" y="52"/>
                  </a:cubicBezTo>
                  <a:close/>
                  <a:moveTo>
                    <a:pt x="67" y="52"/>
                  </a:moveTo>
                  <a:cubicBezTo>
                    <a:pt x="67" y="53"/>
                    <a:pt x="67" y="54"/>
                    <a:pt x="67" y="55"/>
                  </a:cubicBezTo>
                  <a:cubicBezTo>
                    <a:pt x="69" y="55"/>
                    <a:pt x="70" y="55"/>
                    <a:pt x="72" y="55"/>
                  </a:cubicBezTo>
                  <a:cubicBezTo>
                    <a:pt x="72" y="54"/>
                    <a:pt x="72" y="53"/>
                    <a:pt x="72" y="52"/>
                  </a:cubicBezTo>
                  <a:cubicBezTo>
                    <a:pt x="70" y="52"/>
                    <a:pt x="69" y="52"/>
                    <a:pt x="67" y="52"/>
                  </a:cubicBezTo>
                  <a:close/>
                  <a:moveTo>
                    <a:pt x="7" y="47"/>
                  </a:moveTo>
                  <a:cubicBezTo>
                    <a:pt x="7" y="48"/>
                    <a:pt x="7" y="49"/>
                    <a:pt x="7" y="50"/>
                  </a:cubicBezTo>
                  <a:cubicBezTo>
                    <a:pt x="8" y="50"/>
                    <a:pt x="10" y="50"/>
                    <a:pt x="11" y="50"/>
                  </a:cubicBezTo>
                  <a:cubicBezTo>
                    <a:pt x="11" y="49"/>
                    <a:pt x="11" y="48"/>
                    <a:pt x="11" y="47"/>
                  </a:cubicBezTo>
                  <a:cubicBezTo>
                    <a:pt x="10" y="47"/>
                    <a:pt x="8" y="47"/>
                    <a:pt x="7" y="47"/>
                  </a:cubicBezTo>
                  <a:close/>
                  <a:moveTo>
                    <a:pt x="25" y="47"/>
                  </a:moveTo>
                  <a:cubicBezTo>
                    <a:pt x="25" y="48"/>
                    <a:pt x="25" y="49"/>
                    <a:pt x="25" y="50"/>
                  </a:cubicBezTo>
                  <a:cubicBezTo>
                    <a:pt x="26" y="50"/>
                    <a:pt x="28" y="50"/>
                    <a:pt x="29" y="50"/>
                  </a:cubicBezTo>
                  <a:cubicBezTo>
                    <a:pt x="29" y="49"/>
                    <a:pt x="29" y="48"/>
                    <a:pt x="29" y="47"/>
                  </a:cubicBezTo>
                  <a:cubicBezTo>
                    <a:pt x="28" y="47"/>
                    <a:pt x="26" y="47"/>
                    <a:pt x="25" y="47"/>
                  </a:cubicBezTo>
                  <a:close/>
                  <a:moveTo>
                    <a:pt x="37" y="47"/>
                  </a:moveTo>
                  <a:cubicBezTo>
                    <a:pt x="37" y="48"/>
                    <a:pt x="37" y="49"/>
                    <a:pt x="37" y="50"/>
                  </a:cubicBezTo>
                  <a:cubicBezTo>
                    <a:pt x="38" y="50"/>
                    <a:pt x="40" y="50"/>
                    <a:pt x="41" y="50"/>
                  </a:cubicBezTo>
                  <a:cubicBezTo>
                    <a:pt x="41" y="49"/>
                    <a:pt x="41" y="48"/>
                    <a:pt x="41" y="47"/>
                  </a:cubicBezTo>
                  <a:cubicBezTo>
                    <a:pt x="40" y="47"/>
                    <a:pt x="38" y="47"/>
                    <a:pt x="37" y="47"/>
                  </a:cubicBezTo>
                  <a:close/>
                  <a:moveTo>
                    <a:pt x="55" y="47"/>
                  </a:moveTo>
                  <a:cubicBezTo>
                    <a:pt x="55" y="48"/>
                    <a:pt x="55" y="49"/>
                    <a:pt x="55" y="50"/>
                  </a:cubicBezTo>
                  <a:cubicBezTo>
                    <a:pt x="57" y="50"/>
                    <a:pt x="58" y="50"/>
                    <a:pt x="60" y="50"/>
                  </a:cubicBezTo>
                  <a:cubicBezTo>
                    <a:pt x="60" y="49"/>
                    <a:pt x="60" y="48"/>
                    <a:pt x="60" y="47"/>
                  </a:cubicBezTo>
                  <a:cubicBezTo>
                    <a:pt x="58" y="47"/>
                    <a:pt x="57" y="47"/>
                    <a:pt x="55" y="47"/>
                  </a:cubicBezTo>
                  <a:close/>
                  <a:moveTo>
                    <a:pt x="61" y="47"/>
                  </a:moveTo>
                  <a:cubicBezTo>
                    <a:pt x="61" y="48"/>
                    <a:pt x="61" y="49"/>
                    <a:pt x="61" y="50"/>
                  </a:cubicBezTo>
                  <a:cubicBezTo>
                    <a:pt x="63" y="50"/>
                    <a:pt x="64" y="50"/>
                    <a:pt x="66" y="50"/>
                  </a:cubicBezTo>
                  <a:cubicBezTo>
                    <a:pt x="66" y="49"/>
                    <a:pt x="66" y="48"/>
                    <a:pt x="66" y="47"/>
                  </a:cubicBezTo>
                  <a:cubicBezTo>
                    <a:pt x="64" y="47"/>
                    <a:pt x="63" y="47"/>
                    <a:pt x="61" y="47"/>
                  </a:cubicBezTo>
                  <a:close/>
                  <a:moveTo>
                    <a:pt x="67" y="47"/>
                  </a:moveTo>
                  <a:cubicBezTo>
                    <a:pt x="67" y="48"/>
                    <a:pt x="67" y="49"/>
                    <a:pt x="67" y="50"/>
                  </a:cubicBezTo>
                  <a:cubicBezTo>
                    <a:pt x="69" y="50"/>
                    <a:pt x="70" y="50"/>
                    <a:pt x="72" y="50"/>
                  </a:cubicBezTo>
                  <a:cubicBezTo>
                    <a:pt x="72" y="49"/>
                    <a:pt x="72" y="48"/>
                    <a:pt x="72" y="47"/>
                  </a:cubicBezTo>
                  <a:cubicBezTo>
                    <a:pt x="70" y="47"/>
                    <a:pt x="69" y="47"/>
                    <a:pt x="67" y="47"/>
                  </a:cubicBezTo>
                  <a:close/>
                  <a:moveTo>
                    <a:pt x="73" y="47"/>
                  </a:moveTo>
                  <a:cubicBezTo>
                    <a:pt x="73" y="48"/>
                    <a:pt x="73" y="49"/>
                    <a:pt x="73" y="50"/>
                  </a:cubicBezTo>
                  <a:cubicBezTo>
                    <a:pt x="75" y="50"/>
                    <a:pt x="76" y="50"/>
                    <a:pt x="78" y="50"/>
                  </a:cubicBezTo>
                  <a:cubicBezTo>
                    <a:pt x="78" y="49"/>
                    <a:pt x="78" y="48"/>
                    <a:pt x="78" y="47"/>
                  </a:cubicBezTo>
                  <a:cubicBezTo>
                    <a:pt x="76" y="47"/>
                    <a:pt x="75" y="47"/>
                    <a:pt x="73" y="47"/>
                  </a:cubicBezTo>
                  <a:close/>
                  <a:moveTo>
                    <a:pt x="79" y="47"/>
                  </a:moveTo>
                  <a:cubicBezTo>
                    <a:pt x="79" y="48"/>
                    <a:pt x="79" y="49"/>
                    <a:pt x="79" y="50"/>
                  </a:cubicBezTo>
                  <a:cubicBezTo>
                    <a:pt x="81" y="50"/>
                    <a:pt x="82" y="50"/>
                    <a:pt x="84" y="50"/>
                  </a:cubicBezTo>
                  <a:cubicBezTo>
                    <a:pt x="84" y="49"/>
                    <a:pt x="84" y="48"/>
                    <a:pt x="84" y="47"/>
                  </a:cubicBezTo>
                  <a:cubicBezTo>
                    <a:pt x="82" y="47"/>
                    <a:pt x="81" y="47"/>
                    <a:pt x="79" y="47"/>
                  </a:cubicBezTo>
                  <a:close/>
                  <a:moveTo>
                    <a:pt x="86" y="47"/>
                  </a:moveTo>
                  <a:cubicBezTo>
                    <a:pt x="86" y="48"/>
                    <a:pt x="86" y="49"/>
                    <a:pt x="86" y="50"/>
                  </a:cubicBezTo>
                  <a:cubicBezTo>
                    <a:pt x="87" y="50"/>
                    <a:pt x="88" y="50"/>
                    <a:pt x="90" y="50"/>
                  </a:cubicBezTo>
                  <a:cubicBezTo>
                    <a:pt x="90" y="49"/>
                    <a:pt x="90" y="48"/>
                    <a:pt x="90" y="47"/>
                  </a:cubicBezTo>
                  <a:cubicBezTo>
                    <a:pt x="88" y="47"/>
                    <a:pt x="87" y="47"/>
                    <a:pt x="86" y="47"/>
                  </a:cubicBezTo>
                  <a:close/>
                  <a:moveTo>
                    <a:pt x="7" y="42"/>
                  </a:moveTo>
                  <a:cubicBezTo>
                    <a:pt x="7" y="43"/>
                    <a:pt x="7" y="44"/>
                    <a:pt x="7" y="45"/>
                  </a:cubicBezTo>
                  <a:cubicBezTo>
                    <a:pt x="8" y="45"/>
                    <a:pt x="10" y="45"/>
                    <a:pt x="11" y="45"/>
                  </a:cubicBezTo>
                  <a:cubicBezTo>
                    <a:pt x="11" y="44"/>
                    <a:pt x="11" y="43"/>
                    <a:pt x="11" y="42"/>
                  </a:cubicBezTo>
                  <a:cubicBezTo>
                    <a:pt x="10" y="42"/>
                    <a:pt x="8" y="42"/>
                    <a:pt x="7" y="42"/>
                  </a:cubicBezTo>
                  <a:close/>
                  <a:moveTo>
                    <a:pt x="19" y="42"/>
                  </a:moveTo>
                  <a:cubicBezTo>
                    <a:pt x="19" y="43"/>
                    <a:pt x="19" y="44"/>
                    <a:pt x="19" y="45"/>
                  </a:cubicBezTo>
                  <a:cubicBezTo>
                    <a:pt x="20" y="45"/>
                    <a:pt x="22" y="45"/>
                    <a:pt x="23" y="45"/>
                  </a:cubicBezTo>
                  <a:cubicBezTo>
                    <a:pt x="23" y="44"/>
                    <a:pt x="23" y="43"/>
                    <a:pt x="23" y="42"/>
                  </a:cubicBezTo>
                  <a:cubicBezTo>
                    <a:pt x="22" y="42"/>
                    <a:pt x="20" y="42"/>
                    <a:pt x="19" y="42"/>
                  </a:cubicBezTo>
                  <a:close/>
                  <a:moveTo>
                    <a:pt x="25" y="42"/>
                  </a:moveTo>
                  <a:cubicBezTo>
                    <a:pt x="25" y="43"/>
                    <a:pt x="25" y="44"/>
                    <a:pt x="25" y="45"/>
                  </a:cubicBezTo>
                  <a:cubicBezTo>
                    <a:pt x="26" y="45"/>
                    <a:pt x="28" y="45"/>
                    <a:pt x="29" y="45"/>
                  </a:cubicBezTo>
                  <a:cubicBezTo>
                    <a:pt x="29" y="44"/>
                    <a:pt x="29" y="43"/>
                    <a:pt x="29" y="42"/>
                  </a:cubicBezTo>
                  <a:cubicBezTo>
                    <a:pt x="28" y="42"/>
                    <a:pt x="26" y="42"/>
                    <a:pt x="25" y="42"/>
                  </a:cubicBezTo>
                  <a:close/>
                  <a:moveTo>
                    <a:pt x="37" y="42"/>
                  </a:moveTo>
                  <a:cubicBezTo>
                    <a:pt x="37" y="43"/>
                    <a:pt x="37" y="44"/>
                    <a:pt x="37" y="45"/>
                  </a:cubicBezTo>
                  <a:cubicBezTo>
                    <a:pt x="38" y="45"/>
                    <a:pt x="40" y="45"/>
                    <a:pt x="41" y="45"/>
                  </a:cubicBezTo>
                  <a:cubicBezTo>
                    <a:pt x="41" y="44"/>
                    <a:pt x="41" y="43"/>
                    <a:pt x="41" y="42"/>
                  </a:cubicBezTo>
                  <a:cubicBezTo>
                    <a:pt x="40" y="42"/>
                    <a:pt x="38" y="42"/>
                    <a:pt x="37" y="42"/>
                  </a:cubicBezTo>
                  <a:close/>
                  <a:moveTo>
                    <a:pt x="55" y="42"/>
                  </a:moveTo>
                  <a:cubicBezTo>
                    <a:pt x="55" y="43"/>
                    <a:pt x="55" y="44"/>
                    <a:pt x="55" y="45"/>
                  </a:cubicBezTo>
                  <a:cubicBezTo>
                    <a:pt x="57" y="45"/>
                    <a:pt x="58" y="45"/>
                    <a:pt x="60" y="45"/>
                  </a:cubicBezTo>
                  <a:cubicBezTo>
                    <a:pt x="60" y="44"/>
                    <a:pt x="60" y="43"/>
                    <a:pt x="60" y="42"/>
                  </a:cubicBezTo>
                  <a:cubicBezTo>
                    <a:pt x="58" y="42"/>
                    <a:pt x="57" y="42"/>
                    <a:pt x="55" y="42"/>
                  </a:cubicBezTo>
                  <a:close/>
                  <a:moveTo>
                    <a:pt x="61" y="42"/>
                  </a:moveTo>
                  <a:cubicBezTo>
                    <a:pt x="61" y="43"/>
                    <a:pt x="61" y="44"/>
                    <a:pt x="61" y="45"/>
                  </a:cubicBezTo>
                  <a:cubicBezTo>
                    <a:pt x="63" y="45"/>
                    <a:pt x="64" y="45"/>
                    <a:pt x="66" y="45"/>
                  </a:cubicBezTo>
                  <a:cubicBezTo>
                    <a:pt x="66" y="44"/>
                    <a:pt x="66" y="43"/>
                    <a:pt x="66" y="42"/>
                  </a:cubicBezTo>
                  <a:cubicBezTo>
                    <a:pt x="64" y="42"/>
                    <a:pt x="63" y="42"/>
                    <a:pt x="61" y="42"/>
                  </a:cubicBezTo>
                  <a:close/>
                  <a:moveTo>
                    <a:pt x="67" y="42"/>
                  </a:moveTo>
                  <a:cubicBezTo>
                    <a:pt x="67" y="43"/>
                    <a:pt x="67" y="44"/>
                    <a:pt x="67" y="45"/>
                  </a:cubicBezTo>
                  <a:cubicBezTo>
                    <a:pt x="69" y="45"/>
                    <a:pt x="70" y="45"/>
                    <a:pt x="72" y="45"/>
                  </a:cubicBezTo>
                  <a:cubicBezTo>
                    <a:pt x="72" y="44"/>
                    <a:pt x="72" y="43"/>
                    <a:pt x="72" y="42"/>
                  </a:cubicBezTo>
                  <a:cubicBezTo>
                    <a:pt x="70" y="42"/>
                    <a:pt x="69" y="42"/>
                    <a:pt x="67" y="42"/>
                  </a:cubicBezTo>
                  <a:close/>
                  <a:moveTo>
                    <a:pt x="73" y="42"/>
                  </a:moveTo>
                  <a:cubicBezTo>
                    <a:pt x="73" y="43"/>
                    <a:pt x="73" y="44"/>
                    <a:pt x="73" y="45"/>
                  </a:cubicBezTo>
                  <a:cubicBezTo>
                    <a:pt x="75" y="45"/>
                    <a:pt x="76" y="45"/>
                    <a:pt x="78" y="45"/>
                  </a:cubicBezTo>
                  <a:cubicBezTo>
                    <a:pt x="78" y="44"/>
                    <a:pt x="78" y="43"/>
                    <a:pt x="78" y="42"/>
                  </a:cubicBezTo>
                  <a:cubicBezTo>
                    <a:pt x="76" y="42"/>
                    <a:pt x="75" y="42"/>
                    <a:pt x="73" y="42"/>
                  </a:cubicBezTo>
                  <a:close/>
                  <a:moveTo>
                    <a:pt x="79" y="42"/>
                  </a:moveTo>
                  <a:cubicBezTo>
                    <a:pt x="79" y="43"/>
                    <a:pt x="79" y="44"/>
                    <a:pt x="79" y="45"/>
                  </a:cubicBezTo>
                  <a:cubicBezTo>
                    <a:pt x="81" y="45"/>
                    <a:pt x="82" y="45"/>
                    <a:pt x="84" y="45"/>
                  </a:cubicBezTo>
                  <a:cubicBezTo>
                    <a:pt x="84" y="44"/>
                    <a:pt x="84" y="43"/>
                    <a:pt x="84" y="42"/>
                  </a:cubicBezTo>
                  <a:cubicBezTo>
                    <a:pt x="82" y="42"/>
                    <a:pt x="81" y="42"/>
                    <a:pt x="79" y="42"/>
                  </a:cubicBezTo>
                  <a:close/>
                  <a:moveTo>
                    <a:pt x="86" y="42"/>
                  </a:moveTo>
                  <a:cubicBezTo>
                    <a:pt x="86" y="43"/>
                    <a:pt x="86" y="44"/>
                    <a:pt x="86" y="45"/>
                  </a:cubicBezTo>
                  <a:cubicBezTo>
                    <a:pt x="87" y="45"/>
                    <a:pt x="88" y="45"/>
                    <a:pt x="90" y="45"/>
                  </a:cubicBezTo>
                  <a:cubicBezTo>
                    <a:pt x="90" y="44"/>
                    <a:pt x="90" y="43"/>
                    <a:pt x="90" y="42"/>
                  </a:cubicBezTo>
                  <a:cubicBezTo>
                    <a:pt x="88" y="42"/>
                    <a:pt x="87" y="42"/>
                    <a:pt x="86" y="42"/>
                  </a:cubicBezTo>
                  <a:close/>
                  <a:moveTo>
                    <a:pt x="37" y="37"/>
                  </a:moveTo>
                  <a:cubicBezTo>
                    <a:pt x="37" y="38"/>
                    <a:pt x="37" y="39"/>
                    <a:pt x="37" y="40"/>
                  </a:cubicBezTo>
                  <a:cubicBezTo>
                    <a:pt x="38" y="40"/>
                    <a:pt x="40" y="40"/>
                    <a:pt x="41" y="40"/>
                  </a:cubicBezTo>
                  <a:cubicBezTo>
                    <a:pt x="41" y="39"/>
                    <a:pt x="41" y="38"/>
                    <a:pt x="41" y="37"/>
                  </a:cubicBezTo>
                  <a:cubicBezTo>
                    <a:pt x="40" y="37"/>
                    <a:pt x="38" y="37"/>
                    <a:pt x="37" y="37"/>
                  </a:cubicBezTo>
                  <a:close/>
                  <a:moveTo>
                    <a:pt x="55" y="37"/>
                  </a:moveTo>
                  <a:cubicBezTo>
                    <a:pt x="55" y="38"/>
                    <a:pt x="55" y="39"/>
                    <a:pt x="55" y="40"/>
                  </a:cubicBezTo>
                  <a:cubicBezTo>
                    <a:pt x="57" y="40"/>
                    <a:pt x="58" y="40"/>
                    <a:pt x="60" y="40"/>
                  </a:cubicBezTo>
                  <a:cubicBezTo>
                    <a:pt x="60" y="39"/>
                    <a:pt x="60" y="38"/>
                    <a:pt x="60" y="37"/>
                  </a:cubicBezTo>
                  <a:cubicBezTo>
                    <a:pt x="58" y="37"/>
                    <a:pt x="57" y="37"/>
                    <a:pt x="55" y="37"/>
                  </a:cubicBezTo>
                  <a:close/>
                  <a:moveTo>
                    <a:pt x="73" y="37"/>
                  </a:moveTo>
                  <a:cubicBezTo>
                    <a:pt x="73" y="38"/>
                    <a:pt x="73" y="39"/>
                    <a:pt x="73" y="40"/>
                  </a:cubicBezTo>
                  <a:cubicBezTo>
                    <a:pt x="75" y="40"/>
                    <a:pt x="76" y="40"/>
                    <a:pt x="78" y="40"/>
                  </a:cubicBezTo>
                  <a:cubicBezTo>
                    <a:pt x="78" y="39"/>
                    <a:pt x="78" y="38"/>
                    <a:pt x="78" y="37"/>
                  </a:cubicBezTo>
                  <a:cubicBezTo>
                    <a:pt x="76" y="37"/>
                    <a:pt x="75" y="37"/>
                    <a:pt x="73" y="37"/>
                  </a:cubicBezTo>
                  <a:close/>
                  <a:moveTo>
                    <a:pt x="79" y="37"/>
                  </a:moveTo>
                  <a:cubicBezTo>
                    <a:pt x="79" y="38"/>
                    <a:pt x="79" y="39"/>
                    <a:pt x="79" y="40"/>
                  </a:cubicBezTo>
                  <a:cubicBezTo>
                    <a:pt x="81" y="40"/>
                    <a:pt x="82" y="40"/>
                    <a:pt x="84" y="40"/>
                  </a:cubicBezTo>
                  <a:cubicBezTo>
                    <a:pt x="84" y="39"/>
                    <a:pt x="84" y="38"/>
                    <a:pt x="84" y="37"/>
                  </a:cubicBezTo>
                  <a:cubicBezTo>
                    <a:pt x="82" y="37"/>
                    <a:pt x="81" y="37"/>
                    <a:pt x="79" y="37"/>
                  </a:cubicBezTo>
                  <a:close/>
                  <a:moveTo>
                    <a:pt x="86" y="37"/>
                  </a:moveTo>
                  <a:cubicBezTo>
                    <a:pt x="86" y="38"/>
                    <a:pt x="86" y="39"/>
                    <a:pt x="86" y="40"/>
                  </a:cubicBezTo>
                  <a:cubicBezTo>
                    <a:pt x="87" y="40"/>
                    <a:pt x="88" y="40"/>
                    <a:pt x="90" y="40"/>
                  </a:cubicBezTo>
                  <a:cubicBezTo>
                    <a:pt x="90" y="39"/>
                    <a:pt x="90" y="38"/>
                    <a:pt x="90" y="37"/>
                  </a:cubicBezTo>
                  <a:cubicBezTo>
                    <a:pt x="88" y="37"/>
                    <a:pt x="87" y="37"/>
                    <a:pt x="86" y="37"/>
                  </a:cubicBezTo>
                  <a:close/>
                  <a:moveTo>
                    <a:pt x="37" y="32"/>
                  </a:moveTo>
                  <a:cubicBezTo>
                    <a:pt x="37" y="33"/>
                    <a:pt x="37" y="34"/>
                    <a:pt x="37" y="35"/>
                  </a:cubicBezTo>
                  <a:cubicBezTo>
                    <a:pt x="38" y="35"/>
                    <a:pt x="40" y="35"/>
                    <a:pt x="41" y="35"/>
                  </a:cubicBezTo>
                  <a:cubicBezTo>
                    <a:pt x="41" y="34"/>
                    <a:pt x="41" y="33"/>
                    <a:pt x="41" y="32"/>
                  </a:cubicBezTo>
                  <a:cubicBezTo>
                    <a:pt x="40" y="32"/>
                    <a:pt x="38" y="32"/>
                    <a:pt x="37" y="32"/>
                  </a:cubicBezTo>
                  <a:close/>
                  <a:moveTo>
                    <a:pt x="55" y="32"/>
                  </a:moveTo>
                  <a:cubicBezTo>
                    <a:pt x="55" y="33"/>
                    <a:pt x="55" y="34"/>
                    <a:pt x="55" y="35"/>
                  </a:cubicBezTo>
                  <a:cubicBezTo>
                    <a:pt x="57" y="35"/>
                    <a:pt x="58" y="35"/>
                    <a:pt x="60" y="35"/>
                  </a:cubicBezTo>
                  <a:cubicBezTo>
                    <a:pt x="60" y="34"/>
                    <a:pt x="60" y="33"/>
                    <a:pt x="60" y="32"/>
                  </a:cubicBezTo>
                  <a:cubicBezTo>
                    <a:pt x="58" y="32"/>
                    <a:pt x="57" y="32"/>
                    <a:pt x="55" y="32"/>
                  </a:cubicBezTo>
                  <a:close/>
                  <a:moveTo>
                    <a:pt x="61" y="32"/>
                  </a:moveTo>
                  <a:cubicBezTo>
                    <a:pt x="61" y="33"/>
                    <a:pt x="61" y="34"/>
                    <a:pt x="61" y="35"/>
                  </a:cubicBezTo>
                  <a:cubicBezTo>
                    <a:pt x="63" y="35"/>
                    <a:pt x="64" y="35"/>
                    <a:pt x="66" y="35"/>
                  </a:cubicBezTo>
                  <a:cubicBezTo>
                    <a:pt x="66" y="34"/>
                    <a:pt x="66" y="33"/>
                    <a:pt x="66" y="32"/>
                  </a:cubicBezTo>
                  <a:cubicBezTo>
                    <a:pt x="64" y="32"/>
                    <a:pt x="63" y="32"/>
                    <a:pt x="61" y="32"/>
                  </a:cubicBezTo>
                  <a:close/>
                  <a:moveTo>
                    <a:pt x="73" y="32"/>
                  </a:moveTo>
                  <a:cubicBezTo>
                    <a:pt x="73" y="33"/>
                    <a:pt x="73" y="34"/>
                    <a:pt x="73" y="35"/>
                  </a:cubicBezTo>
                  <a:cubicBezTo>
                    <a:pt x="75" y="35"/>
                    <a:pt x="76" y="35"/>
                    <a:pt x="78" y="35"/>
                  </a:cubicBezTo>
                  <a:cubicBezTo>
                    <a:pt x="78" y="34"/>
                    <a:pt x="78" y="33"/>
                    <a:pt x="78" y="32"/>
                  </a:cubicBezTo>
                  <a:cubicBezTo>
                    <a:pt x="76" y="32"/>
                    <a:pt x="75" y="32"/>
                    <a:pt x="73" y="32"/>
                  </a:cubicBezTo>
                  <a:close/>
                  <a:moveTo>
                    <a:pt x="79" y="32"/>
                  </a:moveTo>
                  <a:cubicBezTo>
                    <a:pt x="79" y="33"/>
                    <a:pt x="79" y="34"/>
                    <a:pt x="79" y="35"/>
                  </a:cubicBezTo>
                  <a:cubicBezTo>
                    <a:pt x="81" y="35"/>
                    <a:pt x="82" y="35"/>
                    <a:pt x="84" y="35"/>
                  </a:cubicBezTo>
                  <a:cubicBezTo>
                    <a:pt x="84" y="34"/>
                    <a:pt x="84" y="33"/>
                    <a:pt x="84" y="32"/>
                  </a:cubicBezTo>
                  <a:cubicBezTo>
                    <a:pt x="82" y="32"/>
                    <a:pt x="81" y="32"/>
                    <a:pt x="79" y="32"/>
                  </a:cubicBezTo>
                  <a:close/>
                  <a:moveTo>
                    <a:pt x="86" y="32"/>
                  </a:moveTo>
                  <a:cubicBezTo>
                    <a:pt x="86" y="33"/>
                    <a:pt x="86" y="34"/>
                    <a:pt x="86" y="35"/>
                  </a:cubicBezTo>
                  <a:cubicBezTo>
                    <a:pt x="87" y="35"/>
                    <a:pt x="88" y="35"/>
                    <a:pt x="90" y="35"/>
                  </a:cubicBezTo>
                  <a:cubicBezTo>
                    <a:pt x="90" y="34"/>
                    <a:pt x="90" y="33"/>
                    <a:pt x="90" y="32"/>
                  </a:cubicBezTo>
                  <a:cubicBezTo>
                    <a:pt x="88" y="32"/>
                    <a:pt x="87" y="32"/>
                    <a:pt x="86" y="32"/>
                  </a:cubicBezTo>
                  <a:close/>
                  <a:moveTo>
                    <a:pt x="7" y="27"/>
                  </a:moveTo>
                  <a:cubicBezTo>
                    <a:pt x="7" y="28"/>
                    <a:pt x="7" y="29"/>
                    <a:pt x="7" y="30"/>
                  </a:cubicBezTo>
                  <a:cubicBezTo>
                    <a:pt x="8" y="30"/>
                    <a:pt x="10" y="30"/>
                    <a:pt x="11" y="30"/>
                  </a:cubicBezTo>
                  <a:cubicBezTo>
                    <a:pt x="11" y="29"/>
                    <a:pt x="11" y="28"/>
                    <a:pt x="11" y="27"/>
                  </a:cubicBezTo>
                  <a:cubicBezTo>
                    <a:pt x="10" y="27"/>
                    <a:pt x="8" y="27"/>
                    <a:pt x="7" y="27"/>
                  </a:cubicBezTo>
                  <a:close/>
                  <a:moveTo>
                    <a:pt x="25" y="27"/>
                  </a:moveTo>
                  <a:cubicBezTo>
                    <a:pt x="25" y="28"/>
                    <a:pt x="25" y="29"/>
                    <a:pt x="25" y="30"/>
                  </a:cubicBezTo>
                  <a:cubicBezTo>
                    <a:pt x="26" y="30"/>
                    <a:pt x="28" y="30"/>
                    <a:pt x="29" y="30"/>
                  </a:cubicBezTo>
                  <a:cubicBezTo>
                    <a:pt x="29" y="29"/>
                    <a:pt x="29" y="28"/>
                    <a:pt x="29" y="27"/>
                  </a:cubicBezTo>
                  <a:cubicBezTo>
                    <a:pt x="28" y="27"/>
                    <a:pt x="26" y="27"/>
                    <a:pt x="25" y="27"/>
                  </a:cubicBezTo>
                  <a:close/>
                  <a:moveTo>
                    <a:pt x="31" y="27"/>
                  </a:moveTo>
                  <a:cubicBezTo>
                    <a:pt x="31" y="28"/>
                    <a:pt x="31" y="29"/>
                    <a:pt x="31" y="30"/>
                  </a:cubicBezTo>
                  <a:cubicBezTo>
                    <a:pt x="32" y="30"/>
                    <a:pt x="34" y="30"/>
                    <a:pt x="35" y="30"/>
                  </a:cubicBezTo>
                  <a:cubicBezTo>
                    <a:pt x="35" y="29"/>
                    <a:pt x="35" y="28"/>
                    <a:pt x="35" y="27"/>
                  </a:cubicBezTo>
                  <a:cubicBezTo>
                    <a:pt x="34" y="27"/>
                    <a:pt x="32" y="27"/>
                    <a:pt x="31" y="27"/>
                  </a:cubicBezTo>
                  <a:close/>
                  <a:moveTo>
                    <a:pt x="37" y="27"/>
                  </a:moveTo>
                  <a:cubicBezTo>
                    <a:pt x="37" y="28"/>
                    <a:pt x="37" y="29"/>
                    <a:pt x="37" y="30"/>
                  </a:cubicBezTo>
                  <a:cubicBezTo>
                    <a:pt x="38" y="30"/>
                    <a:pt x="40" y="30"/>
                    <a:pt x="41" y="30"/>
                  </a:cubicBezTo>
                  <a:cubicBezTo>
                    <a:pt x="41" y="29"/>
                    <a:pt x="41" y="28"/>
                    <a:pt x="41" y="27"/>
                  </a:cubicBezTo>
                  <a:cubicBezTo>
                    <a:pt x="40" y="27"/>
                    <a:pt x="38" y="27"/>
                    <a:pt x="37" y="27"/>
                  </a:cubicBezTo>
                  <a:close/>
                  <a:moveTo>
                    <a:pt x="61" y="27"/>
                  </a:moveTo>
                  <a:cubicBezTo>
                    <a:pt x="61" y="28"/>
                    <a:pt x="61" y="29"/>
                    <a:pt x="61" y="30"/>
                  </a:cubicBezTo>
                  <a:cubicBezTo>
                    <a:pt x="63" y="30"/>
                    <a:pt x="64" y="30"/>
                    <a:pt x="66" y="30"/>
                  </a:cubicBezTo>
                  <a:cubicBezTo>
                    <a:pt x="66" y="29"/>
                    <a:pt x="66" y="28"/>
                    <a:pt x="66" y="27"/>
                  </a:cubicBezTo>
                  <a:cubicBezTo>
                    <a:pt x="64" y="27"/>
                    <a:pt x="63" y="27"/>
                    <a:pt x="61" y="27"/>
                  </a:cubicBezTo>
                  <a:close/>
                  <a:moveTo>
                    <a:pt x="73" y="27"/>
                  </a:moveTo>
                  <a:cubicBezTo>
                    <a:pt x="73" y="28"/>
                    <a:pt x="73" y="29"/>
                    <a:pt x="73" y="30"/>
                  </a:cubicBezTo>
                  <a:cubicBezTo>
                    <a:pt x="75" y="30"/>
                    <a:pt x="76" y="30"/>
                    <a:pt x="78" y="30"/>
                  </a:cubicBezTo>
                  <a:cubicBezTo>
                    <a:pt x="78" y="29"/>
                    <a:pt x="78" y="28"/>
                    <a:pt x="78" y="27"/>
                  </a:cubicBezTo>
                  <a:cubicBezTo>
                    <a:pt x="76" y="27"/>
                    <a:pt x="75" y="27"/>
                    <a:pt x="73" y="27"/>
                  </a:cubicBezTo>
                  <a:close/>
                  <a:moveTo>
                    <a:pt x="79" y="27"/>
                  </a:moveTo>
                  <a:cubicBezTo>
                    <a:pt x="79" y="28"/>
                    <a:pt x="79" y="29"/>
                    <a:pt x="79" y="30"/>
                  </a:cubicBezTo>
                  <a:cubicBezTo>
                    <a:pt x="81" y="30"/>
                    <a:pt x="82" y="30"/>
                    <a:pt x="84" y="30"/>
                  </a:cubicBezTo>
                  <a:cubicBezTo>
                    <a:pt x="84" y="29"/>
                    <a:pt x="84" y="28"/>
                    <a:pt x="84" y="27"/>
                  </a:cubicBezTo>
                  <a:cubicBezTo>
                    <a:pt x="82" y="27"/>
                    <a:pt x="81" y="27"/>
                    <a:pt x="79" y="27"/>
                  </a:cubicBezTo>
                  <a:close/>
                  <a:moveTo>
                    <a:pt x="86" y="27"/>
                  </a:moveTo>
                  <a:cubicBezTo>
                    <a:pt x="86" y="28"/>
                    <a:pt x="86" y="29"/>
                    <a:pt x="86" y="30"/>
                  </a:cubicBezTo>
                  <a:cubicBezTo>
                    <a:pt x="87" y="30"/>
                    <a:pt x="88" y="30"/>
                    <a:pt x="90" y="30"/>
                  </a:cubicBezTo>
                  <a:cubicBezTo>
                    <a:pt x="90" y="29"/>
                    <a:pt x="90" y="28"/>
                    <a:pt x="90" y="27"/>
                  </a:cubicBezTo>
                  <a:cubicBezTo>
                    <a:pt x="88" y="27"/>
                    <a:pt x="87" y="27"/>
                    <a:pt x="86" y="27"/>
                  </a:cubicBezTo>
                  <a:close/>
                  <a:moveTo>
                    <a:pt x="7" y="22"/>
                  </a:moveTo>
                  <a:cubicBezTo>
                    <a:pt x="7" y="23"/>
                    <a:pt x="7" y="24"/>
                    <a:pt x="7" y="25"/>
                  </a:cubicBezTo>
                  <a:cubicBezTo>
                    <a:pt x="8" y="25"/>
                    <a:pt x="10" y="25"/>
                    <a:pt x="11" y="25"/>
                  </a:cubicBezTo>
                  <a:cubicBezTo>
                    <a:pt x="11" y="24"/>
                    <a:pt x="11" y="23"/>
                    <a:pt x="11" y="22"/>
                  </a:cubicBezTo>
                  <a:cubicBezTo>
                    <a:pt x="10" y="22"/>
                    <a:pt x="8" y="22"/>
                    <a:pt x="7" y="22"/>
                  </a:cubicBezTo>
                  <a:close/>
                  <a:moveTo>
                    <a:pt x="19" y="22"/>
                  </a:moveTo>
                  <a:cubicBezTo>
                    <a:pt x="19" y="23"/>
                    <a:pt x="19" y="24"/>
                    <a:pt x="19" y="25"/>
                  </a:cubicBezTo>
                  <a:cubicBezTo>
                    <a:pt x="20" y="25"/>
                    <a:pt x="22" y="25"/>
                    <a:pt x="23" y="25"/>
                  </a:cubicBezTo>
                  <a:cubicBezTo>
                    <a:pt x="23" y="24"/>
                    <a:pt x="23" y="23"/>
                    <a:pt x="23" y="22"/>
                  </a:cubicBezTo>
                  <a:cubicBezTo>
                    <a:pt x="22" y="22"/>
                    <a:pt x="20" y="22"/>
                    <a:pt x="19" y="22"/>
                  </a:cubicBezTo>
                  <a:close/>
                  <a:moveTo>
                    <a:pt x="25" y="22"/>
                  </a:moveTo>
                  <a:cubicBezTo>
                    <a:pt x="25" y="23"/>
                    <a:pt x="25" y="24"/>
                    <a:pt x="25" y="25"/>
                  </a:cubicBezTo>
                  <a:cubicBezTo>
                    <a:pt x="26" y="25"/>
                    <a:pt x="28" y="25"/>
                    <a:pt x="29" y="25"/>
                  </a:cubicBezTo>
                  <a:cubicBezTo>
                    <a:pt x="29" y="24"/>
                    <a:pt x="29" y="23"/>
                    <a:pt x="29" y="22"/>
                  </a:cubicBezTo>
                  <a:cubicBezTo>
                    <a:pt x="28" y="22"/>
                    <a:pt x="26" y="22"/>
                    <a:pt x="25" y="22"/>
                  </a:cubicBezTo>
                  <a:close/>
                  <a:moveTo>
                    <a:pt x="37" y="22"/>
                  </a:moveTo>
                  <a:cubicBezTo>
                    <a:pt x="37" y="23"/>
                    <a:pt x="37" y="24"/>
                    <a:pt x="37" y="25"/>
                  </a:cubicBezTo>
                  <a:cubicBezTo>
                    <a:pt x="38" y="25"/>
                    <a:pt x="40" y="25"/>
                    <a:pt x="41" y="25"/>
                  </a:cubicBezTo>
                  <a:cubicBezTo>
                    <a:pt x="41" y="24"/>
                    <a:pt x="41" y="23"/>
                    <a:pt x="41" y="22"/>
                  </a:cubicBezTo>
                  <a:cubicBezTo>
                    <a:pt x="40" y="22"/>
                    <a:pt x="38" y="22"/>
                    <a:pt x="37" y="22"/>
                  </a:cubicBezTo>
                  <a:close/>
                  <a:moveTo>
                    <a:pt x="55" y="22"/>
                  </a:moveTo>
                  <a:cubicBezTo>
                    <a:pt x="55" y="23"/>
                    <a:pt x="55" y="24"/>
                    <a:pt x="55" y="25"/>
                  </a:cubicBezTo>
                  <a:cubicBezTo>
                    <a:pt x="57" y="25"/>
                    <a:pt x="58" y="25"/>
                    <a:pt x="60" y="25"/>
                  </a:cubicBezTo>
                  <a:cubicBezTo>
                    <a:pt x="60" y="24"/>
                    <a:pt x="60" y="23"/>
                    <a:pt x="60" y="22"/>
                  </a:cubicBezTo>
                  <a:cubicBezTo>
                    <a:pt x="58" y="22"/>
                    <a:pt x="57" y="22"/>
                    <a:pt x="55" y="22"/>
                  </a:cubicBezTo>
                  <a:close/>
                  <a:moveTo>
                    <a:pt x="61" y="22"/>
                  </a:moveTo>
                  <a:cubicBezTo>
                    <a:pt x="61" y="23"/>
                    <a:pt x="61" y="24"/>
                    <a:pt x="61" y="25"/>
                  </a:cubicBezTo>
                  <a:cubicBezTo>
                    <a:pt x="63" y="25"/>
                    <a:pt x="64" y="25"/>
                    <a:pt x="66" y="25"/>
                  </a:cubicBezTo>
                  <a:cubicBezTo>
                    <a:pt x="66" y="24"/>
                    <a:pt x="66" y="23"/>
                    <a:pt x="66" y="22"/>
                  </a:cubicBezTo>
                  <a:cubicBezTo>
                    <a:pt x="64" y="22"/>
                    <a:pt x="63" y="22"/>
                    <a:pt x="61" y="22"/>
                  </a:cubicBezTo>
                  <a:close/>
                  <a:moveTo>
                    <a:pt x="79" y="22"/>
                  </a:moveTo>
                  <a:cubicBezTo>
                    <a:pt x="79" y="23"/>
                    <a:pt x="79" y="24"/>
                    <a:pt x="79" y="25"/>
                  </a:cubicBezTo>
                  <a:cubicBezTo>
                    <a:pt x="81" y="25"/>
                    <a:pt x="82" y="25"/>
                    <a:pt x="84" y="25"/>
                  </a:cubicBezTo>
                  <a:cubicBezTo>
                    <a:pt x="84" y="24"/>
                    <a:pt x="84" y="23"/>
                    <a:pt x="84" y="22"/>
                  </a:cubicBezTo>
                  <a:cubicBezTo>
                    <a:pt x="82" y="22"/>
                    <a:pt x="81" y="22"/>
                    <a:pt x="79"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04" name="Rectangle 2610"/>
            <p:cNvSpPr>
              <a:spLocks noChangeArrowheads="1"/>
            </p:cNvSpPr>
            <p:nvPr/>
          </p:nvSpPr>
          <p:spPr bwMode="auto">
            <a:xfrm>
              <a:off x="-2268537" y="846137"/>
              <a:ext cx="71438" cy="309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05" name="Freeform 2611"/>
            <p:cNvSpPr>
              <a:spLocks noEditPoints="1"/>
            </p:cNvSpPr>
            <p:nvPr/>
          </p:nvSpPr>
          <p:spPr bwMode="auto">
            <a:xfrm>
              <a:off x="-2386012" y="549275"/>
              <a:ext cx="142875" cy="606425"/>
            </a:xfrm>
            <a:custGeom>
              <a:avLst/>
              <a:gdLst>
                <a:gd name="T0" fmla="*/ 0 w 44"/>
                <a:gd name="T1" fmla="*/ 46 h 186"/>
                <a:gd name="T2" fmla="*/ 4 w 44"/>
                <a:gd name="T3" fmla="*/ 17 h 186"/>
                <a:gd name="T4" fmla="*/ 38 w 44"/>
                <a:gd name="T5" fmla="*/ 17 h 186"/>
                <a:gd name="T6" fmla="*/ 44 w 44"/>
                <a:gd name="T7" fmla="*/ 56 h 186"/>
                <a:gd name="T8" fmla="*/ 10 w 44"/>
                <a:gd name="T9" fmla="*/ 46 h 186"/>
                <a:gd name="T10" fmla="*/ 10 w 44"/>
                <a:gd name="T11" fmla="*/ 37 h 186"/>
                <a:gd name="T12" fmla="*/ 6 w 44"/>
                <a:gd name="T13" fmla="*/ 37 h 186"/>
                <a:gd name="T14" fmla="*/ 14 w 44"/>
                <a:gd name="T15" fmla="*/ 37 h 186"/>
                <a:gd name="T16" fmla="*/ 19 w 44"/>
                <a:gd name="T17" fmla="*/ 37 h 186"/>
                <a:gd name="T18" fmla="*/ 23 w 44"/>
                <a:gd name="T19" fmla="*/ 37 h 186"/>
                <a:gd name="T20" fmla="*/ 27 w 44"/>
                <a:gd name="T21" fmla="*/ 37 h 186"/>
                <a:gd name="T22" fmla="*/ 31 w 44"/>
                <a:gd name="T23" fmla="*/ 37 h 186"/>
                <a:gd name="T24" fmla="*/ 35 w 44"/>
                <a:gd name="T25" fmla="*/ 37 h 186"/>
                <a:gd name="T26" fmla="*/ 40 w 44"/>
                <a:gd name="T27" fmla="*/ 37 h 186"/>
                <a:gd name="T28" fmla="*/ 6 w 44"/>
                <a:gd name="T29" fmla="*/ 46 h 186"/>
                <a:gd name="T30" fmla="*/ 14 w 44"/>
                <a:gd name="T31" fmla="*/ 46 h 186"/>
                <a:gd name="T32" fmla="*/ 19 w 44"/>
                <a:gd name="T33" fmla="*/ 46 h 186"/>
                <a:gd name="T34" fmla="*/ 23 w 44"/>
                <a:gd name="T35" fmla="*/ 46 h 186"/>
                <a:gd name="T36" fmla="*/ 27 w 44"/>
                <a:gd name="T37" fmla="*/ 46 h 186"/>
                <a:gd name="T38" fmla="*/ 31 w 44"/>
                <a:gd name="T39" fmla="*/ 46 h 186"/>
                <a:gd name="T40" fmla="*/ 35 w 44"/>
                <a:gd name="T41" fmla="*/ 46 h 186"/>
                <a:gd name="T42" fmla="*/ 40 w 44"/>
                <a:gd name="T43" fmla="*/ 46 h 186"/>
                <a:gd name="T44" fmla="*/ 30 w 44"/>
                <a:gd name="T45" fmla="*/ 62 h 186"/>
                <a:gd name="T46" fmla="*/ 12 w 44"/>
                <a:gd name="T47" fmla="*/ 62 h 186"/>
                <a:gd name="T48" fmla="*/ 12 w 44"/>
                <a:gd name="T49" fmla="*/ 59 h 186"/>
                <a:gd name="T50" fmla="*/ 39 w 44"/>
                <a:gd name="T51" fmla="*/ 59 h 186"/>
                <a:gd name="T52" fmla="*/ 12 w 44"/>
                <a:gd name="T53" fmla="*/ 66 h 186"/>
                <a:gd name="T54" fmla="*/ 12 w 44"/>
                <a:gd name="T55" fmla="*/ 69 h 186"/>
                <a:gd name="T56" fmla="*/ 12 w 44"/>
                <a:gd name="T57" fmla="*/ 75 h 186"/>
                <a:gd name="T58" fmla="*/ 12 w 44"/>
                <a:gd name="T59" fmla="*/ 78 h 186"/>
                <a:gd name="T60" fmla="*/ 12 w 44"/>
                <a:gd name="T61" fmla="*/ 82 h 186"/>
                <a:gd name="T62" fmla="*/ 12 w 44"/>
                <a:gd name="T63" fmla="*/ 85 h 186"/>
                <a:gd name="T64" fmla="*/ 12 w 44"/>
                <a:gd name="T65" fmla="*/ 88 h 186"/>
                <a:gd name="T66" fmla="*/ 12 w 44"/>
                <a:gd name="T67" fmla="*/ 98 h 186"/>
                <a:gd name="T68" fmla="*/ 39 w 44"/>
                <a:gd name="T69" fmla="*/ 98 h 186"/>
                <a:gd name="T70" fmla="*/ 30 w 44"/>
                <a:gd name="T71" fmla="*/ 98 h 186"/>
                <a:gd name="T72" fmla="*/ 21 w 44"/>
                <a:gd name="T73" fmla="*/ 98 h 186"/>
                <a:gd name="T74" fmla="*/ 30 w 44"/>
                <a:gd name="T75" fmla="*/ 94 h 186"/>
                <a:gd name="T76" fmla="*/ 21 w 44"/>
                <a:gd name="T77" fmla="*/ 94 h 186"/>
                <a:gd name="T78" fmla="*/ 39 w 44"/>
                <a:gd name="T79" fmla="*/ 91 h 186"/>
                <a:gd name="T80" fmla="*/ 30 w 44"/>
                <a:gd name="T81" fmla="*/ 91 h 186"/>
                <a:gd name="T82" fmla="*/ 21 w 44"/>
                <a:gd name="T83" fmla="*/ 91 h 186"/>
                <a:gd name="T84" fmla="*/ 30 w 44"/>
                <a:gd name="T85" fmla="*/ 88 h 186"/>
                <a:gd name="T86" fmla="*/ 21 w 44"/>
                <a:gd name="T87" fmla="*/ 88 h 186"/>
                <a:gd name="T88" fmla="*/ 39 w 44"/>
                <a:gd name="T89" fmla="*/ 85 h 186"/>
                <a:gd name="T90" fmla="*/ 30 w 44"/>
                <a:gd name="T91" fmla="*/ 85 h 186"/>
                <a:gd name="T92" fmla="*/ 21 w 44"/>
                <a:gd name="T93" fmla="*/ 85 h 186"/>
                <a:gd name="T94" fmla="*/ 39 w 44"/>
                <a:gd name="T95" fmla="*/ 82 h 186"/>
                <a:gd name="T96" fmla="*/ 21 w 44"/>
                <a:gd name="T97" fmla="*/ 82 h 186"/>
                <a:gd name="T98" fmla="*/ 30 w 44"/>
                <a:gd name="T99" fmla="*/ 78 h 186"/>
                <a:gd name="T100" fmla="*/ 21 w 44"/>
                <a:gd name="T101" fmla="*/ 78 h 186"/>
                <a:gd name="T102" fmla="*/ 39 w 44"/>
                <a:gd name="T103" fmla="*/ 75 h 186"/>
                <a:gd name="T104" fmla="*/ 30 w 44"/>
                <a:gd name="T105" fmla="*/ 75 h 186"/>
                <a:gd name="T106" fmla="*/ 21 w 44"/>
                <a:gd name="T107" fmla="*/ 75 h 186"/>
                <a:gd name="T108" fmla="*/ 39 w 44"/>
                <a:gd name="T109" fmla="*/ 72 h 186"/>
                <a:gd name="T110" fmla="*/ 30 w 44"/>
                <a:gd name="T111" fmla="*/ 72 h 186"/>
                <a:gd name="T112" fmla="*/ 39 w 44"/>
                <a:gd name="T113" fmla="*/ 69 h 186"/>
                <a:gd name="T114" fmla="*/ 21 w 44"/>
                <a:gd name="T115" fmla="*/ 69 h 186"/>
                <a:gd name="T116" fmla="*/ 39 w 44"/>
                <a:gd name="T117" fmla="*/ 66 h 186"/>
                <a:gd name="T118" fmla="*/ 30 w 44"/>
                <a:gd name="T119" fmla="*/ 66 h 186"/>
                <a:gd name="T120" fmla="*/ 21 w 44"/>
                <a:gd name="T121" fmla="*/ 66 h 186"/>
                <a:gd name="T122" fmla="*/ 39 w 44"/>
                <a:gd name="T123" fmla="*/ 6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 h="186">
                  <a:moveTo>
                    <a:pt x="43" y="186"/>
                  </a:moveTo>
                  <a:cubicBezTo>
                    <a:pt x="1" y="186"/>
                    <a:pt x="1" y="186"/>
                    <a:pt x="1" y="186"/>
                  </a:cubicBezTo>
                  <a:cubicBezTo>
                    <a:pt x="1" y="56"/>
                    <a:pt x="1" y="56"/>
                    <a:pt x="1" y="56"/>
                  </a:cubicBezTo>
                  <a:cubicBezTo>
                    <a:pt x="0" y="56"/>
                    <a:pt x="0" y="56"/>
                    <a:pt x="0" y="56"/>
                  </a:cubicBezTo>
                  <a:cubicBezTo>
                    <a:pt x="0" y="46"/>
                    <a:pt x="0" y="46"/>
                    <a:pt x="0" y="46"/>
                  </a:cubicBezTo>
                  <a:cubicBezTo>
                    <a:pt x="1" y="46"/>
                    <a:pt x="1" y="46"/>
                    <a:pt x="1" y="46"/>
                  </a:cubicBezTo>
                  <a:cubicBezTo>
                    <a:pt x="1" y="29"/>
                    <a:pt x="1" y="29"/>
                    <a:pt x="1" y="29"/>
                  </a:cubicBezTo>
                  <a:cubicBezTo>
                    <a:pt x="3" y="28"/>
                    <a:pt x="5" y="27"/>
                    <a:pt x="7" y="27"/>
                  </a:cubicBezTo>
                  <a:cubicBezTo>
                    <a:pt x="7" y="17"/>
                    <a:pt x="7" y="17"/>
                    <a:pt x="7" y="17"/>
                  </a:cubicBezTo>
                  <a:cubicBezTo>
                    <a:pt x="4" y="17"/>
                    <a:pt x="4" y="17"/>
                    <a:pt x="4" y="17"/>
                  </a:cubicBezTo>
                  <a:cubicBezTo>
                    <a:pt x="13" y="8"/>
                    <a:pt x="13" y="8"/>
                    <a:pt x="13" y="8"/>
                  </a:cubicBezTo>
                  <a:cubicBezTo>
                    <a:pt x="22" y="0"/>
                    <a:pt x="22" y="0"/>
                    <a:pt x="22" y="0"/>
                  </a:cubicBezTo>
                  <a:cubicBezTo>
                    <a:pt x="31" y="8"/>
                    <a:pt x="31" y="8"/>
                    <a:pt x="31" y="8"/>
                  </a:cubicBezTo>
                  <a:cubicBezTo>
                    <a:pt x="40" y="17"/>
                    <a:pt x="40" y="17"/>
                    <a:pt x="40" y="17"/>
                  </a:cubicBezTo>
                  <a:cubicBezTo>
                    <a:pt x="38" y="17"/>
                    <a:pt x="38" y="17"/>
                    <a:pt x="38" y="17"/>
                  </a:cubicBezTo>
                  <a:cubicBezTo>
                    <a:pt x="38" y="27"/>
                    <a:pt x="38" y="27"/>
                    <a:pt x="38" y="27"/>
                  </a:cubicBezTo>
                  <a:cubicBezTo>
                    <a:pt x="40" y="27"/>
                    <a:pt x="41" y="28"/>
                    <a:pt x="43" y="29"/>
                  </a:cubicBezTo>
                  <a:cubicBezTo>
                    <a:pt x="43" y="46"/>
                    <a:pt x="43" y="46"/>
                    <a:pt x="43" y="46"/>
                  </a:cubicBezTo>
                  <a:cubicBezTo>
                    <a:pt x="44" y="46"/>
                    <a:pt x="44" y="46"/>
                    <a:pt x="44" y="46"/>
                  </a:cubicBezTo>
                  <a:cubicBezTo>
                    <a:pt x="44" y="56"/>
                    <a:pt x="44" y="56"/>
                    <a:pt x="44" y="56"/>
                  </a:cubicBezTo>
                  <a:cubicBezTo>
                    <a:pt x="43" y="56"/>
                    <a:pt x="43" y="56"/>
                    <a:pt x="43" y="56"/>
                  </a:cubicBezTo>
                  <a:cubicBezTo>
                    <a:pt x="43" y="186"/>
                    <a:pt x="43" y="186"/>
                    <a:pt x="43" y="186"/>
                  </a:cubicBezTo>
                  <a:close/>
                  <a:moveTo>
                    <a:pt x="8" y="42"/>
                  </a:moveTo>
                  <a:cubicBezTo>
                    <a:pt x="8" y="43"/>
                    <a:pt x="8" y="44"/>
                    <a:pt x="8" y="46"/>
                  </a:cubicBezTo>
                  <a:cubicBezTo>
                    <a:pt x="9" y="46"/>
                    <a:pt x="10" y="46"/>
                    <a:pt x="10" y="46"/>
                  </a:cubicBezTo>
                  <a:cubicBezTo>
                    <a:pt x="10" y="44"/>
                    <a:pt x="10" y="43"/>
                    <a:pt x="10" y="42"/>
                  </a:cubicBezTo>
                  <a:cubicBezTo>
                    <a:pt x="10" y="42"/>
                    <a:pt x="9" y="42"/>
                    <a:pt x="8" y="42"/>
                  </a:cubicBezTo>
                  <a:close/>
                  <a:moveTo>
                    <a:pt x="8" y="33"/>
                  </a:moveTo>
                  <a:cubicBezTo>
                    <a:pt x="8" y="35"/>
                    <a:pt x="8" y="36"/>
                    <a:pt x="8" y="37"/>
                  </a:cubicBezTo>
                  <a:cubicBezTo>
                    <a:pt x="9" y="37"/>
                    <a:pt x="10" y="37"/>
                    <a:pt x="10" y="37"/>
                  </a:cubicBezTo>
                  <a:cubicBezTo>
                    <a:pt x="10" y="36"/>
                    <a:pt x="10" y="35"/>
                    <a:pt x="10" y="33"/>
                  </a:cubicBezTo>
                  <a:cubicBezTo>
                    <a:pt x="10" y="33"/>
                    <a:pt x="9" y="33"/>
                    <a:pt x="8" y="33"/>
                  </a:cubicBezTo>
                  <a:close/>
                  <a:moveTo>
                    <a:pt x="4" y="33"/>
                  </a:moveTo>
                  <a:cubicBezTo>
                    <a:pt x="4" y="37"/>
                    <a:pt x="4" y="37"/>
                    <a:pt x="4" y="37"/>
                  </a:cubicBezTo>
                  <a:cubicBezTo>
                    <a:pt x="6" y="37"/>
                    <a:pt x="6" y="37"/>
                    <a:pt x="6" y="37"/>
                  </a:cubicBezTo>
                  <a:cubicBezTo>
                    <a:pt x="6" y="33"/>
                    <a:pt x="6" y="33"/>
                    <a:pt x="6" y="33"/>
                  </a:cubicBezTo>
                  <a:cubicBezTo>
                    <a:pt x="4" y="33"/>
                    <a:pt x="4" y="33"/>
                    <a:pt x="4" y="33"/>
                  </a:cubicBezTo>
                  <a:close/>
                  <a:moveTo>
                    <a:pt x="13" y="33"/>
                  </a:moveTo>
                  <a:cubicBezTo>
                    <a:pt x="13" y="35"/>
                    <a:pt x="13" y="36"/>
                    <a:pt x="13" y="37"/>
                  </a:cubicBezTo>
                  <a:cubicBezTo>
                    <a:pt x="13" y="37"/>
                    <a:pt x="14" y="37"/>
                    <a:pt x="14" y="37"/>
                  </a:cubicBezTo>
                  <a:cubicBezTo>
                    <a:pt x="14" y="36"/>
                    <a:pt x="14" y="35"/>
                    <a:pt x="14" y="33"/>
                  </a:cubicBezTo>
                  <a:cubicBezTo>
                    <a:pt x="14" y="33"/>
                    <a:pt x="13" y="33"/>
                    <a:pt x="13" y="33"/>
                  </a:cubicBezTo>
                  <a:close/>
                  <a:moveTo>
                    <a:pt x="17" y="33"/>
                  </a:moveTo>
                  <a:cubicBezTo>
                    <a:pt x="17" y="35"/>
                    <a:pt x="17" y="36"/>
                    <a:pt x="17" y="37"/>
                  </a:cubicBezTo>
                  <a:cubicBezTo>
                    <a:pt x="17" y="37"/>
                    <a:pt x="18" y="37"/>
                    <a:pt x="19" y="37"/>
                  </a:cubicBezTo>
                  <a:cubicBezTo>
                    <a:pt x="19" y="36"/>
                    <a:pt x="19" y="35"/>
                    <a:pt x="19" y="33"/>
                  </a:cubicBezTo>
                  <a:cubicBezTo>
                    <a:pt x="18" y="33"/>
                    <a:pt x="17" y="33"/>
                    <a:pt x="17" y="33"/>
                  </a:cubicBezTo>
                  <a:close/>
                  <a:moveTo>
                    <a:pt x="21" y="33"/>
                  </a:moveTo>
                  <a:cubicBezTo>
                    <a:pt x="21" y="35"/>
                    <a:pt x="21" y="36"/>
                    <a:pt x="21" y="37"/>
                  </a:cubicBezTo>
                  <a:cubicBezTo>
                    <a:pt x="22" y="37"/>
                    <a:pt x="22" y="37"/>
                    <a:pt x="23" y="37"/>
                  </a:cubicBezTo>
                  <a:cubicBezTo>
                    <a:pt x="23" y="36"/>
                    <a:pt x="23" y="35"/>
                    <a:pt x="23" y="33"/>
                  </a:cubicBezTo>
                  <a:cubicBezTo>
                    <a:pt x="22" y="33"/>
                    <a:pt x="22" y="33"/>
                    <a:pt x="21" y="33"/>
                  </a:cubicBezTo>
                  <a:close/>
                  <a:moveTo>
                    <a:pt x="25" y="33"/>
                  </a:moveTo>
                  <a:cubicBezTo>
                    <a:pt x="25" y="35"/>
                    <a:pt x="25" y="36"/>
                    <a:pt x="25" y="37"/>
                  </a:cubicBezTo>
                  <a:cubicBezTo>
                    <a:pt x="26" y="37"/>
                    <a:pt x="26" y="37"/>
                    <a:pt x="27" y="37"/>
                  </a:cubicBezTo>
                  <a:cubicBezTo>
                    <a:pt x="27" y="36"/>
                    <a:pt x="27" y="35"/>
                    <a:pt x="27" y="33"/>
                  </a:cubicBezTo>
                  <a:cubicBezTo>
                    <a:pt x="26" y="33"/>
                    <a:pt x="26" y="33"/>
                    <a:pt x="25" y="33"/>
                  </a:cubicBezTo>
                  <a:close/>
                  <a:moveTo>
                    <a:pt x="29" y="33"/>
                  </a:moveTo>
                  <a:cubicBezTo>
                    <a:pt x="29" y="35"/>
                    <a:pt x="29" y="36"/>
                    <a:pt x="29" y="37"/>
                  </a:cubicBezTo>
                  <a:cubicBezTo>
                    <a:pt x="30" y="37"/>
                    <a:pt x="31" y="37"/>
                    <a:pt x="31" y="37"/>
                  </a:cubicBezTo>
                  <a:cubicBezTo>
                    <a:pt x="31" y="36"/>
                    <a:pt x="31" y="35"/>
                    <a:pt x="31" y="33"/>
                  </a:cubicBezTo>
                  <a:cubicBezTo>
                    <a:pt x="31" y="33"/>
                    <a:pt x="30" y="33"/>
                    <a:pt x="29" y="33"/>
                  </a:cubicBezTo>
                  <a:close/>
                  <a:moveTo>
                    <a:pt x="34" y="33"/>
                  </a:moveTo>
                  <a:cubicBezTo>
                    <a:pt x="34" y="35"/>
                    <a:pt x="34" y="36"/>
                    <a:pt x="34" y="37"/>
                  </a:cubicBezTo>
                  <a:cubicBezTo>
                    <a:pt x="34" y="37"/>
                    <a:pt x="35" y="37"/>
                    <a:pt x="35" y="37"/>
                  </a:cubicBezTo>
                  <a:cubicBezTo>
                    <a:pt x="35" y="36"/>
                    <a:pt x="35" y="35"/>
                    <a:pt x="35" y="33"/>
                  </a:cubicBezTo>
                  <a:cubicBezTo>
                    <a:pt x="35" y="33"/>
                    <a:pt x="34" y="33"/>
                    <a:pt x="34" y="33"/>
                  </a:cubicBezTo>
                  <a:close/>
                  <a:moveTo>
                    <a:pt x="38" y="33"/>
                  </a:moveTo>
                  <a:cubicBezTo>
                    <a:pt x="38" y="37"/>
                    <a:pt x="38" y="37"/>
                    <a:pt x="38" y="37"/>
                  </a:cubicBezTo>
                  <a:cubicBezTo>
                    <a:pt x="40" y="37"/>
                    <a:pt x="40" y="37"/>
                    <a:pt x="40" y="37"/>
                  </a:cubicBezTo>
                  <a:cubicBezTo>
                    <a:pt x="40" y="33"/>
                    <a:pt x="40" y="33"/>
                    <a:pt x="40" y="33"/>
                  </a:cubicBezTo>
                  <a:cubicBezTo>
                    <a:pt x="38" y="33"/>
                    <a:pt x="38" y="33"/>
                    <a:pt x="38" y="33"/>
                  </a:cubicBezTo>
                  <a:close/>
                  <a:moveTo>
                    <a:pt x="4" y="42"/>
                  </a:moveTo>
                  <a:cubicBezTo>
                    <a:pt x="4" y="46"/>
                    <a:pt x="4" y="46"/>
                    <a:pt x="4" y="46"/>
                  </a:cubicBezTo>
                  <a:cubicBezTo>
                    <a:pt x="6" y="46"/>
                    <a:pt x="6" y="46"/>
                    <a:pt x="6" y="46"/>
                  </a:cubicBezTo>
                  <a:cubicBezTo>
                    <a:pt x="6" y="42"/>
                    <a:pt x="6" y="42"/>
                    <a:pt x="6" y="42"/>
                  </a:cubicBezTo>
                  <a:cubicBezTo>
                    <a:pt x="4" y="42"/>
                    <a:pt x="4" y="42"/>
                    <a:pt x="4" y="42"/>
                  </a:cubicBezTo>
                  <a:close/>
                  <a:moveTo>
                    <a:pt x="13" y="42"/>
                  </a:moveTo>
                  <a:cubicBezTo>
                    <a:pt x="13" y="43"/>
                    <a:pt x="13" y="44"/>
                    <a:pt x="13" y="46"/>
                  </a:cubicBezTo>
                  <a:cubicBezTo>
                    <a:pt x="13" y="46"/>
                    <a:pt x="14" y="46"/>
                    <a:pt x="14" y="46"/>
                  </a:cubicBezTo>
                  <a:cubicBezTo>
                    <a:pt x="14" y="44"/>
                    <a:pt x="14" y="43"/>
                    <a:pt x="14" y="42"/>
                  </a:cubicBezTo>
                  <a:cubicBezTo>
                    <a:pt x="14" y="42"/>
                    <a:pt x="13" y="42"/>
                    <a:pt x="13" y="42"/>
                  </a:cubicBezTo>
                  <a:close/>
                  <a:moveTo>
                    <a:pt x="17" y="42"/>
                  </a:moveTo>
                  <a:cubicBezTo>
                    <a:pt x="17" y="43"/>
                    <a:pt x="17" y="44"/>
                    <a:pt x="17" y="46"/>
                  </a:cubicBezTo>
                  <a:cubicBezTo>
                    <a:pt x="17" y="46"/>
                    <a:pt x="18" y="46"/>
                    <a:pt x="19" y="46"/>
                  </a:cubicBezTo>
                  <a:cubicBezTo>
                    <a:pt x="19" y="44"/>
                    <a:pt x="19" y="43"/>
                    <a:pt x="19" y="42"/>
                  </a:cubicBezTo>
                  <a:cubicBezTo>
                    <a:pt x="18" y="42"/>
                    <a:pt x="17" y="42"/>
                    <a:pt x="17" y="42"/>
                  </a:cubicBezTo>
                  <a:close/>
                  <a:moveTo>
                    <a:pt x="21" y="42"/>
                  </a:moveTo>
                  <a:cubicBezTo>
                    <a:pt x="21" y="43"/>
                    <a:pt x="21" y="44"/>
                    <a:pt x="21" y="46"/>
                  </a:cubicBezTo>
                  <a:cubicBezTo>
                    <a:pt x="22" y="46"/>
                    <a:pt x="22" y="46"/>
                    <a:pt x="23" y="46"/>
                  </a:cubicBezTo>
                  <a:cubicBezTo>
                    <a:pt x="23" y="44"/>
                    <a:pt x="23" y="43"/>
                    <a:pt x="23" y="42"/>
                  </a:cubicBezTo>
                  <a:cubicBezTo>
                    <a:pt x="22" y="42"/>
                    <a:pt x="22" y="42"/>
                    <a:pt x="21" y="42"/>
                  </a:cubicBezTo>
                  <a:close/>
                  <a:moveTo>
                    <a:pt x="25" y="42"/>
                  </a:moveTo>
                  <a:cubicBezTo>
                    <a:pt x="25" y="43"/>
                    <a:pt x="25" y="44"/>
                    <a:pt x="25" y="46"/>
                  </a:cubicBezTo>
                  <a:cubicBezTo>
                    <a:pt x="26" y="46"/>
                    <a:pt x="26" y="46"/>
                    <a:pt x="27" y="46"/>
                  </a:cubicBezTo>
                  <a:cubicBezTo>
                    <a:pt x="27" y="44"/>
                    <a:pt x="27" y="43"/>
                    <a:pt x="27" y="42"/>
                  </a:cubicBezTo>
                  <a:cubicBezTo>
                    <a:pt x="26" y="42"/>
                    <a:pt x="26" y="42"/>
                    <a:pt x="25" y="42"/>
                  </a:cubicBezTo>
                  <a:close/>
                  <a:moveTo>
                    <a:pt x="29" y="42"/>
                  </a:moveTo>
                  <a:cubicBezTo>
                    <a:pt x="29" y="43"/>
                    <a:pt x="29" y="44"/>
                    <a:pt x="29" y="46"/>
                  </a:cubicBezTo>
                  <a:cubicBezTo>
                    <a:pt x="30" y="46"/>
                    <a:pt x="31" y="46"/>
                    <a:pt x="31" y="46"/>
                  </a:cubicBezTo>
                  <a:cubicBezTo>
                    <a:pt x="31" y="44"/>
                    <a:pt x="31" y="43"/>
                    <a:pt x="31" y="42"/>
                  </a:cubicBezTo>
                  <a:cubicBezTo>
                    <a:pt x="31" y="42"/>
                    <a:pt x="30" y="42"/>
                    <a:pt x="29" y="42"/>
                  </a:cubicBezTo>
                  <a:close/>
                  <a:moveTo>
                    <a:pt x="34" y="42"/>
                  </a:moveTo>
                  <a:cubicBezTo>
                    <a:pt x="34" y="43"/>
                    <a:pt x="34" y="44"/>
                    <a:pt x="34" y="46"/>
                  </a:cubicBezTo>
                  <a:cubicBezTo>
                    <a:pt x="34" y="46"/>
                    <a:pt x="35" y="46"/>
                    <a:pt x="35" y="46"/>
                  </a:cubicBezTo>
                  <a:cubicBezTo>
                    <a:pt x="35" y="44"/>
                    <a:pt x="35" y="43"/>
                    <a:pt x="35" y="42"/>
                  </a:cubicBezTo>
                  <a:cubicBezTo>
                    <a:pt x="35" y="42"/>
                    <a:pt x="34" y="42"/>
                    <a:pt x="34" y="42"/>
                  </a:cubicBezTo>
                  <a:close/>
                  <a:moveTo>
                    <a:pt x="38" y="42"/>
                  </a:moveTo>
                  <a:cubicBezTo>
                    <a:pt x="38" y="46"/>
                    <a:pt x="38" y="46"/>
                    <a:pt x="38" y="46"/>
                  </a:cubicBezTo>
                  <a:cubicBezTo>
                    <a:pt x="40" y="46"/>
                    <a:pt x="40" y="46"/>
                    <a:pt x="40" y="46"/>
                  </a:cubicBezTo>
                  <a:cubicBezTo>
                    <a:pt x="40" y="42"/>
                    <a:pt x="40" y="42"/>
                    <a:pt x="40" y="42"/>
                  </a:cubicBezTo>
                  <a:cubicBezTo>
                    <a:pt x="38" y="42"/>
                    <a:pt x="38" y="42"/>
                    <a:pt x="38" y="42"/>
                  </a:cubicBezTo>
                  <a:close/>
                  <a:moveTo>
                    <a:pt x="23" y="61"/>
                  </a:moveTo>
                  <a:cubicBezTo>
                    <a:pt x="23" y="62"/>
                    <a:pt x="23" y="62"/>
                    <a:pt x="23" y="62"/>
                  </a:cubicBezTo>
                  <a:cubicBezTo>
                    <a:pt x="26" y="62"/>
                    <a:pt x="28" y="62"/>
                    <a:pt x="30" y="62"/>
                  </a:cubicBezTo>
                  <a:cubicBezTo>
                    <a:pt x="30" y="62"/>
                    <a:pt x="30" y="62"/>
                    <a:pt x="30" y="61"/>
                  </a:cubicBezTo>
                  <a:cubicBezTo>
                    <a:pt x="28" y="61"/>
                    <a:pt x="26" y="61"/>
                    <a:pt x="23" y="61"/>
                  </a:cubicBezTo>
                  <a:close/>
                  <a:moveTo>
                    <a:pt x="5" y="61"/>
                  </a:moveTo>
                  <a:cubicBezTo>
                    <a:pt x="5" y="62"/>
                    <a:pt x="5" y="62"/>
                    <a:pt x="5" y="62"/>
                  </a:cubicBezTo>
                  <a:cubicBezTo>
                    <a:pt x="8" y="62"/>
                    <a:pt x="10" y="62"/>
                    <a:pt x="12" y="62"/>
                  </a:cubicBezTo>
                  <a:cubicBezTo>
                    <a:pt x="12" y="62"/>
                    <a:pt x="12" y="62"/>
                    <a:pt x="12" y="61"/>
                  </a:cubicBezTo>
                  <a:cubicBezTo>
                    <a:pt x="10" y="61"/>
                    <a:pt x="8" y="61"/>
                    <a:pt x="5" y="61"/>
                  </a:cubicBezTo>
                  <a:close/>
                  <a:moveTo>
                    <a:pt x="5" y="58"/>
                  </a:moveTo>
                  <a:cubicBezTo>
                    <a:pt x="5" y="59"/>
                    <a:pt x="5" y="59"/>
                    <a:pt x="5" y="59"/>
                  </a:cubicBezTo>
                  <a:cubicBezTo>
                    <a:pt x="12" y="59"/>
                    <a:pt x="12" y="59"/>
                    <a:pt x="12" y="59"/>
                  </a:cubicBezTo>
                  <a:cubicBezTo>
                    <a:pt x="12" y="58"/>
                    <a:pt x="12" y="58"/>
                    <a:pt x="12" y="58"/>
                  </a:cubicBezTo>
                  <a:cubicBezTo>
                    <a:pt x="5" y="58"/>
                    <a:pt x="5" y="58"/>
                    <a:pt x="5" y="58"/>
                  </a:cubicBezTo>
                  <a:close/>
                  <a:moveTo>
                    <a:pt x="32" y="58"/>
                  </a:moveTo>
                  <a:cubicBezTo>
                    <a:pt x="32" y="59"/>
                    <a:pt x="32" y="59"/>
                    <a:pt x="32" y="59"/>
                  </a:cubicBezTo>
                  <a:cubicBezTo>
                    <a:pt x="39" y="59"/>
                    <a:pt x="39" y="59"/>
                    <a:pt x="39" y="59"/>
                  </a:cubicBezTo>
                  <a:cubicBezTo>
                    <a:pt x="39" y="58"/>
                    <a:pt x="39" y="58"/>
                    <a:pt x="39" y="58"/>
                  </a:cubicBezTo>
                  <a:cubicBezTo>
                    <a:pt x="32" y="58"/>
                    <a:pt x="32" y="58"/>
                    <a:pt x="32" y="58"/>
                  </a:cubicBezTo>
                  <a:close/>
                  <a:moveTo>
                    <a:pt x="5" y="64"/>
                  </a:moveTo>
                  <a:cubicBezTo>
                    <a:pt x="5" y="65"/>
                    <a:pt x="5" y="65"/>
                    <a:pt x="5" y="66"/>
                  </a:cubicBezTo>
                  <a:cubicBezTo>
                    <a:pt x="8" y="66"/>
                    <a:pt x="10" y="66"/>
                    <a:pt x="12" y="66"/>
                  </a:cubicBezTo>
                  <a:cubicBezTo>
                    <a:pt x="12" y="65"/>
                    <a:pt x="12" y="65"/>
                    <a:pt x="12" y="64"/>
                  </a:cubicBezTo>
                  <a:cubicBezTo>
                    <a:pt x="10" y="64"/>
                    <a:pt x="8" y="64"/>
                    <a:pt x="5" y="64"/>
                  </a:cubicBezTo>
                  <a:close/>
                  <a:moveTo>
                    <a:pt x="5" y="68"/>
                  </a:moveTo>
                  <a:cubicBezTo>
                    <a:pt x="5" y="68"/>
                    <a:pt x="5" y="68"/>
                    <a:pt x="5" y="69"/>
                  </a:cubicBezTo>
                  <a:cubicBezTo>
                    <a:pt x="8" y="69"/>
                    <a:pt x="10" y="69"/>
                    <a:pt x="12" y="69"/>
                  </a:cubicBezTo>
                  <a:cubicBezTo>
                    <a:pt x="12" y="68"/>
                    <a:pt x="12" y="68"/>
                    <a:pt x="12" y="68"/>
                  </a:cubicBezTo>
                  <a:cubicBezTo>
                    <a:pt x="10" y="68"/>
                    <a:pt x="8" y="68"/>
                    <a:pt x="5" y="68"/>
                  </a:cubicBezTo>
                  <a:close/>
                  <a:moveTo>
                    <a:pt x="5" y="74"/>
                  </a:moveTo>
                  <a:cubicBezTo>
                    <a:pt x="5" y="74"/>
                    <a:pt x="5" y="75"/>
                    <a:pt x="5" y="75"/>
                  </a:cubicBezTo>
                  <a:cubicBezTo>
                    <a:pt x="8" y="75"/>
                    <a:pt x="10" y="75"/>
                    <a:pt x="12" y="75"/>
                  </a:cubicBezTo>
                  <a:cubicBezTo>
                    <a:pt x="12" y="75"/>
                    <a:pt x="12" y="74"/>
                    <a:pt x="12" y="74"/>
                  </a:cubicBezTo>
                  <a:cubicBezTo>
                    <a:pt x="10" y="74"/>
                    <a:pt x="8" y="74"/>
                    <a:pt x="5" y="74"/>
                  </a:cubicBezTo>
                  <a:close/>
                  <a:moveTo>
                    <a:pt x="5" y="77"/>
                  </a:moveTo>
                  <a:cubicBezTo>
                    <a:pt x="5" y="78"/>
                    <a:pt x="5" y="78"/>
                    <a:pt x="5" y="78"/>
                  </a:cubicBezTo>
                  <a:cubicBezTo>
                    <a:pt x="8" y="78"/>
                    <a:pt x="10" y="78"/>
                    <a:pt x="12" y="78"/>
                  </a:cubicBezTo>
                  <a:cubicBezTo>
                    <a:pt x="12" y="78"/>
                    <a:pt x="12" y="78"/>
                    <a:pt x="12" y="77"/>
                  </a:cubicBezTo>
                  <a:cubicBezTo>
                    <a:pt x="10" y="77"/>
                    <a:pt x="8" y="77"/>
                    <a:pt x="5" y="77"/>
                  </a:cubicBezTo>
                  <a:close/>
                  <a:moveTo>
                    <a:pt x="5" y="80"/>
                  </a:moveTo>
                  <a:cubicBezTo>
                    <a:pt x="5" y="81"/>
                    <a:pt x="5" y="81"/>
                    <a:pt x="5" y="82"/>
                  </a:cubicBezTo>
                  <a:cubicBezTo>
                    <a:pt x="8" y="82"/>
                    <a:pt x="10" y="82"/>
                    <a:pt x="12" y="82"/>
                  </a:cubicBezTo>
                  <a:cubicBezTo>
                    <a:pt x="12" y="81"/>
                    <a:pt x="12" y="81"/>
                    <a:pt x="12" y="80"/>
                  </a:cubicBezTo>
                  <a:cubicBezTo>
                    <a:pt x="10" y="80"/>
                    <a:pt x="8" y="80"/>
                    <a:pt x="5" y="80"/>
                  </a:cubicBezTo>
                  <a:close/>
                  <a:moveTo>
                    <a:pt x="5" y="84"/>
                  </a:moveTo>
                  <a:cubicBezTo>
                    <a:pt x="5" y="84"/>
                    <a:pt x="5" y="84"/>
                    <a:pt x="5" y="85"/>
                  </a:cubicBezTo>
                  <a:cubicBezTo>
                    <a:pt x="8" y="85"/>
                    <a:pt x="10" y="85"/>
                    <a:pt x="12" y="85"/>
                  </a:cubicBezTo>
                  <a:cubicBezTo>
                    <a:pt x="12" y="84"/>
                    <a:pt x="12" y="84"/>
                    <a:pt x="12" y="84"/>
                  </a:cubicBezTo>
                  <a:cubicBezTo>
                    <a:pt x="10" y="84"/>
                    <a:pt x="8" y="84"/>
                    <a:pt x="5" y="84"/>
                  </a:cubicBezTo>
                  <a:close/>
                  <a:moveTo>
                    <a:pt x="5" y="87"/>
                  </a:moveTo>
                  <a:cubicBezTo>
                    <a:pt x="5" y="87"/>
                    <a:pt x="5" y="88"/>
                    <a:pt x="5" y="88"/>
                  </a:cubicBezTo>
                  <a:cubicBezTo>
                    <a:pt x="8" y="88"/>
                    <a:pt x="10" y="88"/>
                    <a:pt x="12" y="88"/>
                  </a:cubicBezTo>
                  <a:cubicBezTo>
                    <a:pt x="12" y="88"/>
                    <a:pt x="12" y="87"/>
                    <a:pt x="12" y="87"/>
                  </a:cubicBezTo>
                  <a:cubicBezTo>
                    <a:pt x="10" y="87"/>
                    <a:pt x="8" y="87"/>
                    <a:pt x="5" y="87"/>
                  </a:cubicBezTo>
                  <a:close/>
                  <a:moveTo>
                    <a:pt x="5" y="97"/>
                  </a:moveTo>
                  <a:cubicBezTo>
                    <a:pt x="5" y="98"/>
                    <a:pt x="5" y="98"/>
                    <a:pt x="5" y="98"/>
                  </a:cubicBezTo>
                  <a:cubicBezTo>
                    <a:pt x="12" y="98"/>
                    <a:pt x="12" y="98"/>
                    <a:pt x="12" y="98"/>
                  </a:cubicBezTo>
                  <a:cubicBezTo>
                    <a:pt x="12" y="97"/>
                    <a:pt x="12" y="97"/>
                    <a:pt x="12" y="97"/>
                  </a:cubicBezTo>
                  <a:cubicBezTo>
                    <a:pt x="5" y="97"/>
                    <a:pt x="5" y="97"/>
                    <a:pt x="5" y="97"/>
                  </a:cubicBezTo>
                  <a:close/>
                  <a:moveTo>
                    <a:pt x="32" y="97"/>
                  </a:moveTo>
                  <a:cubicBezTo>
                    <a:pt x="32" y="98"/>
                    <a:pt x="32" y="98"/>
                    <a:pt x="32" y="98"/>
                  </a:cubicBezTo>
                  <a:cubicBezTo>
                    <a:pt x="39" y="98"/>
                    <a:pt x="39" y="98"/>
                    <a:pt x="39" y="98"/>
                  </a:cubicBezTo>
                  <a:cubicBezTo>
                    <a:pt x="39" y="97"/>
                    <a:pt x="39" y="97"/>
                    <a:pt x="39" y="97"/>
                  </a:cubicBezTo>
                  <a:cubicBezTo>
                    <a:pt x="32" y="97"/>
                    <a:pt x="32" y="97"/>
                    <a:pt x="32" y="97"/>
                  </a:cubicBezTo>
                  <a:close/>
                  <a:moveTo>
                    <a:pt x="23" y="97"/>
                  </a:moveTo>
                  <a:cubicBezTo>
                    <a:pt x="23" y="98"/>
                    <a:pt x="23" y="98"/>
                    <a:pt x="23" y="98"/>
                  </a:cubicBezTo>
                  <a:cubicBezTo>
                    <a:pt x="30" y="98"/>
                    <a:pt x="30" y="98"/>
                    <a:pt x="30" y="98"/>
                  </a:cubicBezTo>
                  <a:cubicBezTo>
                    <a:pt x="30" y="97"/>
                    <a:pt x="30" y="97"/>
                    <a:pt x="30" y="97"/>
                  </a:cubicBezTo>
                  <a:cubicBezTo>
                    <a:pt x="23" y="97"/>
                    <a:pt x="23" y="97"/>
                    <a:pt x="23" y="97"/>
                  </a:cubicBezTo>
                  <a:close/>
                  <a:moveTo>
                    <a:pt x="14" y="97"/>
                  </a:moveTo>
                  <a:cubicBezTo>
                    <a:pt x="14" y="98"/>
                    <a:pt x="14" y="98"/>
                    <a:pt x="14" y="98"/>
                  </a:cubicBezTo>
                  <a:cubicBezTo>
                    <a:pt x="21" y="98"/>
                    <a:pt x="21" y="98"/>
                    <a:pt x="21" y="98"/>
                  </a:cubicBezTo>
                  <a:cubicBezTo>
                    <a:pt x="21" y="97"/>
                    <a:pt x="21" y="97"/>
                    <a:pt x="21" y="97"/>
                  </a:cubicBezTo>
                  <a:cubicBezTo>
                    <a:pt x="14" y="97"/>
                    <a:pt x="14" y="97"/>
                    <a:pt x="14" y="97"/>
                  </a:cubicBezTo>
                  <a:close/>
                  <a:moveTo>
                    <a:pt x="23" y="93"/>
                  </a:moveTo>
                  <a:cubicBezTo>
                    <a:pt x="23" y="94"/>
                    <a:pt x="23" y="94"/>
                    <a:pt x="23" y="94"/>
                  </a:cubicBezTo>
                  <a:cubicBezTo>
                    <a:pt x="26" y="94"/>
                    <a:pt x="28" y="94"/>
                    <a:pt x="30" y="94"/>
                  </a:cubicBezTo>
                  <a:cubicBezTo>
                    <a:pt x="30" y="94"/>
                    <a:pt x="30" y="94"/>
                    <a:pt x="30" y="93"/>
                  </a:cubicBezTo>
                  <a:cubicBezTo>
                    <a:pt x="28" y="93"/>
                    <a:pt x="26" y="93"/>
                    <a:pt x="23" y="93"/>
                  </a:cubicBezTo>
                  <a:close/>
                  <a:moveTo>
                    <a:pt x="14" y="93"/>
                  </a:moveTo>
                  <a:cubicBezTo>
                    <a:pt x="14" y="94"/>
                    <a:pt x="14" y="94"/>
                    <a:pt x="14" y="94"/>
                  </a:cubicBezTo>
                  <a:cubicBezTo>
                    <a:pt x="17" y="94"/>
                    <a:pt x="19" y="94"/>
                    <a:pt x="21" y="94"/>
                  </a:cubicBezTo>
                  <a:cubicBezTo>
                    <a:pt x="21" y="94"/>
                    <a:pt x="21" y="94"/>
                    <a:pt x="21" y="93"/>
                  </a:cubicBezTo>
                  <a:cubicBezTo>
                    <a:pt x="19" y="93"/>
                    <a:pt x="17" y="93"/>
                    <a:pt x="14" y="93"/>
                  </a:cubicBezTo>
                  <a:close/>
                  <a:moveTo>
                    <a:pt x="32" y="90"/>
                  </a:moveTo>
                  <a:cubicBezTo>
                    <a:pt x="32" y="90"/>
                    <a:pt x="32" y="91"/>
                    <a:pt x="32" y="91"/>
                  </a:cubicBezTo>
                  <a:cubicBezTo>
                    <a:pt x="35" y="91"/>
                    <a:pt x="37" y="91"/>
                    <a:pt x="39" y="91"/>
                  </a:cubicBezTo>
                  <a:cubicBezTo>
                    <a:pt x="39" y="91"/>
                    <a:pt x="39" y="90"/>
                    <a:pt x="39" y="90"/>
                  </a:cubicBezTo>
                  <a:cubicBezTo>
                    <a:pt x="37" y="90"/>
                    <a:pt x="35" y="90"/>
                    <a:pt x="32" y="90"/>
                  </a:cubicBezTo>
                  <a:close/>
                  <a:moveTo>
                    <a:pt x="23" y="90"/>
                  </a:moveTo>
                  <a:cubicBezTo>
                    <a:pt x="23" y="90"/>
                    <a:pt x="23" y="91"/>
                    <a:pt x="23" y="91"/>
                  </a:cubicBezTo>
                  <a:cubicBezTo>
                    <a:pt x="26" y="91"/>
                    <a:pt x="28" y="91"/>
                    <a:pt x="30" y="91"/>
                  </a:cubicBezTo>
                  <a:cubicBezTo>
                    <a:pt x="30" y="91"/>
                    <a:pt x="30" y="90"/>
                    <a:pt x="30" y="90"/>
                  </a:cubicBezTo>
                  <a:cubicBezTo>
                    <a:pt x="28" y="90"/>
                    <a:pt x="26" y="90"/>
                    <a:pt x="23" y="90"/>
                  </a:cubicBezTo>
                  <a:close/>
                  <a:moveTo>
                    <a:pt x="14" y="90"/>
                  </a:moveTo>
                  <a:cubicBezTo>
                    <a:pt x="14" y="90"/>
                    <a:pt x="14" y="91"/>
                    <a:pt x="14" y="91"/>
                  </a:cubicBezTo>
                  <a:cubicBezTo>
                    <a:pt x="17" y="91"/>
                    <a:pt x="19" y="91"/>
                    <a:pt x="21" y="91"/>
                  </a:cubicBezTo>
                  <a:cubicBezTo>
                    <a:pt x="21" y="91"/>
                    <a:pt x="21" y="90"/>
                    <a:pt x="21" y="90"/>
                  </a:cubicBezTo>
                  <a:cubicBezTo>
                    <a:pt x="19" y="90"/>
                    <a:pt x="17" y="90"/>
                    <a:pt x="14" y="90"/>
                  </a:cubicBezTo>
                  <a:close/>
                  <a:moveTo>
                    <a:pt x="23" y="87"/>
                  </a:moveTo>
                  <a:cubicBezTo>
                    <a:pt x="23" y="87"/>
                    <a:pt x="23" y="88"/>
                    <a:pt x="23" y="88"/>
                  </a:cubicBezTo>
                  <a:cubicBezTo>
                    <a:pt x="26" y="88"/>
                    <a:pt x="28" y="88"/>
                    <a:pt x="30" y="88"/>
                  </a:cubicBezTo>
                  <a:cubicBezTo>
                    <a:pt x="30" y="88"/>
                    <a:pt x="30" y="87"/>
                    <a:pt x="30" y="87"/>
                  </a:cubicBezTo>
                  <a:cubicBezTo>
                    <a:pt x="28" y="87"/>
                    <a:pt x="26" y="87"/>
                    <a:pt x="23" y="87"/>
                  </a:cubicBezTo>
                  <a:close/>
                  <a:moveTo>
                    <a:pt x="14" y="87"/>
                  </a:moveTo>
                  <a:cubicBezTo>
                    <a:pt x="14" y="87"/>
                    <a:pt x="14" y="88"/>
                    <a:pt x="14" y="88"/>
                  </a:cubicBezTo>
                  <a:cubicBezTo>
                    <a:pt x="17" y="88"/>
                    <a:pt x="19" y="88"/>
                    <a:pt x="21" y="88"/>
                  </a:cubicBezTo>
                  <a:cubicBezTo>
                    <a:pt x="21" y="88"/>
                    <a:pt x="21" y="87"/>
                    <a:pt x="21" y="87"/>
                  </a:cubicBezTo>
                  <a:cubicBezTo>
                    <a:pt x="19" y="87"/>
                    <a:pt x="17" y="87"/>
                    <a:pt x="14" y="87"/>
                  </a:cubicBezTo>
                  <a:close/>
                  <a:moveTo>
                    <a:pt x="32" y="84"/>
                  </a:moveTo>
                  <a:cubicBezTo>
                    <a:pt x="32" y="84"/>
                    <a:pt x="32" y="84"/>
                    <a:pt x="32" y="85"/>
                  </a:cubicBezTo>
                  <a:cubicBezTo>
                    <a:pt x="35" y="85"/>
                    <a:pt x="37" y="85"/>
                    <a:pt x="39" y="85"/>
                  </a:cubicBezTo>
                  <a:cubicBezTo>
                    <a:pt x="39" y="84"/>
                    <a:pt x="39" y="84"/>
                    <a:pt x="39" y="84"/>
                  </a:cubicBezTo>
                  <a:cubicBezTo>
                    <a:pt x="37" y="84"/>
                    <a:pt x="35" y="84"/>
                    <a:pt x="32" y="84"/>
                  </a:cubicBezTo>
                  <a:close/>
                  <a:moveTo>
                    <a:pt x="23" y="84"/>
                  </a:moveTo>
                  <a:cubicBezTo>
                    <a:pt x="23" y="84"/>
                    <a:pt x="23" y="84"/>
                    <a:pt x="23" y="85"/>
                  </a:cubicBezTo>
                  <a:cubicBezTo>
                    <a:pt x="26" y="85"/>
                    <a:pt x="28" y="85"/>
                    <a:pt x="30" y="85"/>
                  </a:cubicBezTo>
                  <a:cubicBezTo>
                    <a:pt x="30" y="84"/>
                    <a:pt x="30" y="84"/>
                    <a:pt x="30" y="84"/>
                  </a:cubicBezTo>
                  <a:cubicBezTo>
                    <a:pt x="28" y="84"/>
                    <a:pt x="26" y="84"/>
                    <a:pt x="23" y="84"/>
                  </a:cubicBezTo>
                  <a:close/>
                  <a:moveTo>
                    <a:pt x="14" y="84"/>
                  </a:moveTo>
                  <a:cubicBezTo>
                    <a:pt x="14" y="84"/>
                    <a:pt x="14" y="84"/>
                    <a:pt x="14" y="85"/>
                  </a:cubicBezTo>
                  <a:cubicBezTo>
                    <a:pt x="17" y="85"/>
                    <a:pt x="19" y="85"/>
                    <a:pt x="21" y="85"/>
                  </a:cubicBezTo>
                  <a:cubicBezTo>
                    <a:pt x="21" y="84"/>
                    <a:pt x="21" y="84"/>
                    <a:pt x="21" y="84"/>
                  </a:cubicBezTo>
                  <a:cubicBezTo>
                    <a:pt x="19" y="84"/>
                    <a:pt x="17" y="84"/>
                    <a:pt x="14" y="84"/>
                  </a:cubicBezTo>
                  <a:close/>
                  <a:moveTo>
                    <a:pt x="32" y="80"/>
                  </a:moveTo>
                  <a:cubicBezTo>
                    <a:pt x="32" y="81"/>
                    <a:pt x="32" y="81"/>
                    <a:pt x="32" y="82"/>
                  </a:cubicBezTo>
                  <a:cubicBezTo>
                    <a:pt x="35" y="82"/>
                    <a:pt x="37" y="82"/>
                    <a:pt x="39" y="82"/>
                  </a:cubicBezTo>
                  <a:cubicBezTo>
                    <a:pt x="39" y="81"/>
                    <a:pt x="39" y="81"/>
                    <a:pt x="39" y="80"/>
                  </a:cubicBezTo>
                  <a:cubicBezTo>
                    <a:pt x="37" y="80"/>
                    <a:pt x="35" y="80"/>
                    <a:pt x="32" y="80"/>
                  </a:cubicBezTo>
                  <a:close/>
                  <a:moveTo>
                    <a:pt x="14" y="80"/>
                  </a:moveTo>
                  <a:cubicBezTo>
                    <a:pt x="14" y="81"/>
                    <a:pt x="14" y="81"/>
                    <a:pt x="14" y="82"/>
                  </a:cubicBezTo>
                  <a:cubicBezTo>
                    <a:pt x="17" y="82"/>
                    <a:pt x="19" y="82"/>
                    <a:pt x="21" y="82"/>
                  </a:cubicBezTo>
                  <a:cubicBezTo>
                    <a:pt x="21" y="81"/>
                    <a:pt x="21" y="81"/>
                    <a:pt x="21" y="80"/>
                  </a:cubicBezTo>
                  <a:cubicBezTo>
                    <a:pt x="19" y="80"/>
                    <a:pt x="17" y="80"/>
                    <a:pt x="14" y="80"/>
                  </a:cubicBezTo>
                  <a:close/>
                  <a:moveTo>
                    <a:pt x="23" y="77"/>
                  </a:moveTo>
                  <a:cubicBezTo>
                    <a:pt x="23" y="78"/>
                    <a:pt x="23" y="78"/>
                    <a:pt x="23" y="78"/>
                  </a:cubicBezTo>
                  <a:cubicBezTo>
                    <a:pt x="26" y="78"/>
                    <a:pt x="28" y="78"/>
                    <a:pt x="30" y="78"/>
                  </a:cubicBezTo>
                  <a:cubicBezTo>
                    <a:pt x="30" y="78"/>
                    <a:pt x="30" y="78"/>
                    <a:pt x="30" y="77"/>
                  </a:cubicBezTo>
                  <a:cubicBezTo>
                    <a:pt x="28" y="77"/>
                    <a:pt x="26" y="77"/>
                    <a:pt x="23" y="77"/>
                  </a:cubicBezTo>
                  <a:close/>
                  <a:moveTo>
                    <a:pt x="14" y="77"/>
                  </a:moveTo>
                  <a:cubicBezTo>
                    <a:pt x="14" y="78"/>
                    <a:pt x="14" y="78"/>
                    <a:pt x="14" y="78"/>
                  </a:cubicBezTo>
                  <a:cubicBezTo>
                    <a:pt x="17" y="78"/>
                    <a:pt x="19" y="78"/>
                    <a:pt x="21" y="78"/>
                  </a:cubicBezTo>
                  <a:cubicBezTo>
                    <a:pt x="21" y="78"/>
                    <a:pt x="21" y="78"/>
                    <a:pt x="21" y="77"/>
                  </a:cubicBezTo>
                  <a:cubicBezTo>
                    <a:pt x="19" y="77"/>
                    <a:pt x="17" y="77"/>
                    <a:pt x="14" y="77"/>
                  </a:cubicBezTo>
                  <a:close/>
                  <a:moveTo>
                    <a:pt x="32" y="74"/>
                  </a:moveTo>
                  <a:cubicBezTo>
                    <a:pt x="32" y="74"/>
                    <a:pt x="32" y="75"/>
                    <a:pt x="32" y="75"/>
                  </a:cubicBezTo>
                  <a:cubicBezTo>
                    <a:pt x="35" y="75"/>
                    <a:pt x="37" y="75"/>
                    <a:pt x="39" y="75"/>
                  </a:cubicBezTo>
                  <a:cubicBezTo>
                    <a:pt x="39" y="75"/>
                    <a:pt x="39" y="74"/>
                    <a:pt x="39" y="74"/>
                  </a:cubicBezTo>
                  <a:cubicBezTo>
                    <a:pt x="37" y="74"/>
                    <a:pt x="35" y="74"/>
                    <a:pt x="32" y="74"/>
                  </a:cubicBezTo>
                  <a:close/>
                  <a:moveTo>
                    <a:pt x="23" y="74"/>
                  </a:moveTo>
                  <a:cubicBezTo>
                    <a:pt x="23" y="74"/>
                    <a:pt x="23" y="75"/>
                    <a:pt x="23" y="75"/>
                  </a:cubicBezTo>
                  <a:cubicBezTo>
                    <a:pt x="26" y="75"/>
                    <a:pt x="28" y="75"/>
                    <a:pt x="30" y="75"/>
                  </a:cubicBezTo>
                  <a:cubicBezTo>
                    <a:pt x="30" y="75"/>
                    <a:pt x="30" y="74"/>
                    <a:pt x="30" y="74"/>
                  </a:cubicBezTo>
                  <a:cubicBezTo>
                    <a:pt x="28" y="74"/>
                    <a:pt x="26" y="74"/>
                    <a:pt x="23" y="74"/>
                  </a:cubicBezTo>
                  <a:close/>
                  <a:moveTo>
                    <a:pt x="14" y="74"/>
                  </a:moveTo>
                  <a:cubicBezTo>
                    <a:pt x="14" y="74"/>
                    <a:pt x="14" y="75"/>
                    <a:pt x="14" y="75"/>
                  </a:cubicBezTo>
                  <a:cubicBezTo>
                    <a:pt x="17" y="75"/>
                    <a:pt x="19" y="75"/>
                    <a:pt x="21" y="75"/>
                  </a:cubicBezTo>
                  <a:cubicBezTo>
                    <a:pt x="21" y="75"/>
                    <a:pt x="21" y="74"/>
                    <a:pt x="21" y="74"/>
                  </a:cubicBezTo>
                  <a:cubicBezTo>
                    <a:pt x="19" y="74"/>
                    <a:pt x="17" y="74"/>
                    <a:pt x="14" y="74"/>
                  </a:cubicBezTo>
                  <a:close/>
                  <a:moveTo>
                    <a:pt x="32" y="71"/>
                  </a:moveTo>
                  <a:cubicBezTo>
                    <a:pt x="32" y="71"/>
                    <a:pt x="32" y="72"/>
                    <a:pt x="32" y="72"/>
                  </a:cubicBezTo>
                  <a:cubicBezTo>
                    <a:pt x="35" y="72"/>
                    <a:pt x="37" y="72"/>
                    <a:pt x="39" y="72"/>
                  </a:cubicBezTo>
                  <a:cubicBezTo>
                    <a:pt x="39" y="72"/>
                    <a:pt x="39" y="71"/>
                    <a:pt x="39" y="71"/>
                  </a:cubicBezTo>
                  <a:cubicBezTo>
                    <a:pt x="37" y="71"/>
                    <a:pt x="35" y="71"/>
                    <a:pt x="32" y="71"/>
                  </a:cubicBezTo>
                  <a:close/>
                  <a:moveTo>
                    <a:pt x="23" y="71"/>
                  </a:moveTo>
                  <a:cubicBezTo>
                    <a:pt x="23" y="71"/>
                    <a:pt x="23" y="72"/>
                    <a:pt x="23" y="72"/>
                  </a:cubicBezTo>
                  <a:cubicBezTo>
                    <a:pt x="26" y="72"/>
                    <a:pt x="28" y="72"/>
                    <a:pt x="30" y="72"/>
                  </a:cubicBezTo>
                  <a:cubicBezTo>
                    <a:pt x="30" y="72"/>
                    <a:pt x="30" y="71"/>
                    <a:pt x="30" y="71"/>
                  </a:cubicBezTo>
                  <a:cubicBezTo>
                    <a:pt x="28" y="71"/>
                    <a:pt x="26" y="71"/>
                    <a:pt x="23" y="71"/>
                  </a:cubicBezTo>
                  <a:close/>
                  <a:moveTo>
                    <a:pt x="32" y="68"/>
                  </a:moveTo>
                  <a:cubicBezTo>
                    <a:pt x="32" y="68"/>
                    <a:pt x="32" y="68"/>
                    <a:pt x="32" y="69"/>
                  </a:cubicBezTo>
                  <a:cubicBezTo>
                    <a:pt x="35" y="69"/>
                    <a:pt x="37" y="69"/>
                    <a:pt x="39" y="69"/>
                  </a:cubicBezTo>
                  <a:cubicBezTo>
                    <a:pt x="39" y="68"/>
                    <a:pt x="39" y="68"/>
                    <a:pt x="39" y="68"/>
                  </a:cubicBezTo>
                  <a:cubicBezTo>
                    <a:pt x="37" y="68"/>
                    <a:pt x="35" y="68"/>
                    <a:pt x="32" y="68"/>
                  </a:cubicBezTo>
                  <a:close/>
                  <a:moveTo>
                    <a:pt x="14" y="68"/>
                  </a:moveTo>
                  <a:cubicBezTo>
                    <a:pt x="14" y="68"/>
                    <a:pt x="14" y="68"/>
                    <a:pt x="14" y="69"/>
                  </a:cubicBezTo>
                  <a:cubicBezTo>
                    <a:pt x="17" y="69"/>
                    <a:pt x="19" y="69"/>
                    <a:pt x="21" y="69"/>
                  </a:cubicBezTo>
                  <a:cubicBezTo>
                    <a:pt x="21" y="68"/>
                    <a:pt x="21" y="68"/>
                    <a:pt x="21" y="68"/>
                  </a:cubicBezTo>
                  <a:cubicBezTo>
                    <a:pt x="19" y="68"/>
                    <a:pt x="17" y="68"/>
                    <a:pt x="14" y="68"/>
                  </a:cubicBezTo>
                  <a:close/>
                  <a:moveTo>
                    <a:pt x="32" y="64"/>
                  </a:moveTo>
                  <a:cubicBezTo>
                    <a:pt x="32" y="65"/>
                    <a:pt x="32" y="65"/>
                    <a:pt x="32" y="66"/>
                  </a:cubicBezTo>
                  <a:cubicBezTo>
                    <a:pt x="35" y="66"/>
                    <a:pt x="37" y="66"/>
                    <a:pt x="39" y="66"/>
                  </a:cubicBezTo>
                  <a:cubicBezTo>
                    <a:pt x="39" y="65"/>
                    <a:pt x="39" y="65"/>
                    <a:pt x="39" y="64"/>
                  </a:cubicBezTo>
                  <a:cubicBezTo>
                    <a:pt x="37" y="64"/>
                    <a:pt x="35" y="64"/>
                    <a:pt x="32" y="64"/>
                  </a:cubicBezTo>
                  <a:close/>
                  <a:moveTo>
                    <a:pt x="23" y="64"/>
                  </a:moveTo>
                  <a:cubicBezTo>
                    <a:pt x="23" y="65"/>
                    <a:pt x="23" y="65"/>
                    <a:pt x="23" y="66"/>
                  </a:cubicBezTo>
                  <a:cubicBezTo>
                    <a:pt x="26" y="66"/>
                    <a:pt x="28" y="66"/>
                    <a:pt x="30" y="66"/>
                  </a:cubicBezTo>
                  <a:cubicBezTo>
                    <a:pt x="30" y="65"/>
                    <a:pt x="30" y="65"/>
                    <a:pt x="30" y="64"/>
                  </a:cubicBezTo>
                  <a:cubicBezTo>
                    <a:pt x="28" y="64"/>
                    <a:pt x="26" y="64"/>
                    <a:pt x="23" y="64"/>
                  </a:cubicBezTo>
                  <a:close/>
                  <a:moveTo>
                    <a:pt x="14" y="64"/>
                  </a:moveTo>
                  <a:cubicBezTo>
                    <a:pt x="14" y="65"/>
                    <a:pt x="14" y="65"/>
                    <a:pt x="14" y="66"/>
                  </a:cubicBezTo>
                  <a:cubicBezTo>
                    <a:pt x="17" y="66"/>
                    <a:pt x="19" y="66"/>
                    <a:pt x="21" y="66"/>
                  </a:cubicBezTo>
                  <a:cubicBezTo>
                    <a:pt x="21" y="65"/>
                    <a:pt x="21" y="65"/>
                    <a:pt x="21" y="64"/>
                  </a:cubicBezTo>
                  <a:cubicBezTo>
                    <a:pt x="19" y="64"/>
                    <a:pt x="17" y="64"/>
                    <a:pt x="14" y="64"/>
                  </a:cubicBezTo>
                  <a:close/>
                  <a:moveTo>
                    <a:pt x="32" y="61"/>
                  </a:moveTo>
                  <a:cubicBezTo>
                    <a:pt x="32" y="62"/>
                    <a:pt x="32" y="62"/>
                    <a:pt x="32" y="62"/>
                  </a:cubicBezTo>
                  <a:cubicBezTo>
                    <a:pt x="35" y="62"/>
                    <a:pt x="37" y="62"/>
                    <a:pt x="39" y="62"/>
                  </a:cubicBezTo>
                  <a:cubicBezTo>
                    <a:pt x="39" y="62"/>
                    <a:pt x="39" y="62"/>
                    <a:pt x="39" y="61"/>
                  </a:cubicBezTo>
                  <a:cubicBezTo>
                    <a:pt x="37" y="61"/>
                    <a:pt x="35" y="61"/>
                    <a:pt x="32"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06" name="Rectangle 2612"/>
            <p:cNvSpPr>
              <a:spLocks noChangeArrowheads="1"/>
            </p:cNvSpPr>
            <p:nvPr/>
          </p:nvSpPr>
          <p:spPr bwMode="auto">
            <a:xfrm>
              <a:off x="-2405062" y="882650"/>
              <a:ext cx="41275" cy="273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07" name="Freeform 2613"/>
            <p:cNvSpPr>
              <a:spLocks noEditPoints="1"/>
            </p:cNvSpPr>
            <p:nvPr/>
          </p:nvSpPr>
          <p:spPr bwMode="auto">
            <a:xfrm>
              <a:off x="-2608262" y="571500"/>
              <a:ext cx="206375" cy="584200"/>
            </a:xfrm>
            <a:custGeom>
              <a:avLst/>
              <a:gdLst>
                <a:gd name="T0" fmla="*/ 18 w 63"/>
                <a:gd name="T1" fmla="*/ 45 h 179"/>
                <a:gd name="T2" fmla="*/ 48 w 63"/>
                <a:gd name="T3" fmla="*/ 13 h 179"/>
                <a:gd name="T4" fmla="*/ 11 w 63"/>
                <a:gd name="T5" fmla="*/ 149 h 179"/>
                <a:gd name="T6" fmla="*/ 22 w 63"/>
                <a:gd name="T7" fmla="*/ 151 h 179"/>
                <a:gd name="T8" fmla="*/ 36 w 63"/>
                <a:gd name="T9" fmla="*/ 149 h 179"/>
                <a:gd name="T10" fmla="*/ 52 w 63"/>
                <a:gd name="T11" fmla="*/ 151 h 179"/>
                <a:gd name="T12" fmla="*/ 45 w 63"/>
                <a:gd name="T13" fmla="*/ 36 h 179"/>
                <a:gd name="T14" fmla="*/ 41 w 63"/>
                <a:gd name="T15" fmla="*/ 41 h 179"/>
                <a:gd name="T16" fmla="*/ 56 w 63"/>
                <a:gd name="T17" fmla="*/ 43 h 179"/>
                <a:gd name="T18" fmla="*/ 41 w 63"/>
                <a:gd name="T19" fmla="*/ 46 h 179"/>
                <a:gd name="T20" fmla="*/ 36 w 63"/>
                <a:gd name="T21" fmla="*/ 54 h 179"/>
                <a:gd name="T22" fmla="*/ 51 w 63"/>
                <a:gd name="T23" fmla="*/ 51 h 179"/>
                <a:gd name="T24" fmla="*/ 52 w 63"/>
                <a:gd name="T25" fmla="*/ 56 h 179"/>
                <a:gd name="T26" fmla="*/ 40 w 63"/>
                <a:gd name="T27" fmla="*/ 64 h 179"/>
                <a:gd name="T28" fmla="*/ 47 w 63"/>
                <a:gd name="T29" fmla="*/ 61 h 179"/>
                <a:gd name="T30" fmla="*/ 24 w 63"/>
                <a:gd name="T31" fmla="*/ 69 h 179"/>
                <a:gd name="T32" fmla="*/ 45 w 63"/>
                <a:gd name="T33" fmla="*/ 67 h 179"/>
                <a:gd name="T34" fmla="*/ 18 w 63"/>
                <a:gd name="T35" fmla="*/ 72 h 179"/>
                <a:gd name="T36" fmla="*/ 45 w 63"/>
                <a:gd name="T37" fmla="*/ 74 h 179"/>
                <a:gd name="T38" fmla="*/ 52 w 63"/>
                <a:gd name="T39" fmla="*/ 72 h 179"/>
                <a:gd name="T40" fmla="*/ 18 w 63"/>
                <a:gd name="T41" fmla="*/ 79 h 179"/>
                <a:gd name="T42" fmla="*/ 40 w 63"/>
                <a:gd name="T43" fmla="*/ 77 h 179"/>
                <a:gd name="T44" fmla="*/ 52 w 63"/>
                <a:gd name="T45" fmla="*/ 77 h 179"/>
                <a:gd name="T46" fmla="*/ 10 w 63"/>
                <a:gd name="T47" fmla="*/ 85 h 179"/>
                <a:gd name="T48" fmla="*/ 24 w 63"/>
                <a:gd name="T49" fmla="*/ 82 h 179"/>
                <a:gd name="T50" fmla="*/ 47 w 63"/>
                <a:gd name="T51" fmla="*/ 85 h 179"/>
                <a:gd name="T52" fmla="*/ 16 w 63"/>
                <a:gd name="T53" fmla="*/ 87 h 179"/>
                <a:gd name="T54" fmla="*/ 36 w 63"/>
                <a:gd name="T55" fmla="*/ 87 h 179"/>
                <a:gd name="T56" fmla="*/ 56 w 63"/>
                <a:gd name="T57" fmla="*/ 90 h 179"/>
                <a:gd name="T58" fmla="*/ 18 w 63"/>
                <a:gd name="T59" fmla="*/ 92 h 179"/>
                <a:gd name="T60" fmla="*/ 47 w 63"/>
                <a:gd name="T61" fmla="*/ 95 h 179"/>
                <a:gd name="T62" fmla="*/ 16 w 63"/>
                <a:gd name="T63" fmla="*/ 97 h 179"/>
                <a:gd name="T64" fmla="*/ 24 w 63"/>
                <a:gd name="T65" fmla="*/ 97 h 179"/>
                <a:gd name="T66" fmla="*/ 45 w 63"/>
                <a:gd name="T67" fmla="*/ 100 h 179"/>
                <a:gd name="T68" fmla="*/ 52 w 63"/>
                <a:gd name="T69" fmla="*/ 97 h 179"/>
                <a:gd name="T70" fmla="*/ 18 w 63"/>
                <a:gd name="T71" fmla="*/ 105 h 179"/>
                <a:gd name="T72" fmla="*/ 40 w 63"/>
                <a:gd name="T73" fmla="*/ 102 h 179"/>
                <a:gd name="T74" fmla="*/ 52 w 63"/>
                <a:gd name="T75" fmla="*/ 102 h 179"/>
                <a:gd name="T76" fmla="*/ 10 w 63"/>
                <a:gd name="T77" fmla="*/ 110 h 179"/>
                <a:gd name="T78" fmla="*/ 24 w 63"/>
                <a:gd name="T79" fmla="*/ 108 h 179"/>
                <a:gd name="T80" fmla="*/ 47 w 63"/>
                <a:gd name="T81" fmla="*/ 110 h 179"/>
                <a:gd name="T82" fmla="*/ 16 w 63"/>
                <a:gd name="T83" fmla="*/ 113 h 179"/>
                <a:gd name="T84" fmla="*/ 24 w 63"/>
                <a:gd name="T85" fmla="*/ 113 h 179"/>
                <a:gd name="T86" fmla="*/ 45 w 63"/>
                <a:gd name="T87" fmla="*/ 115 h 179"/>
                <a:gd name="T88" fmla="*/ 52 w 63"/>
                <a:gd name="T89" fmla="*/ 113 h 179"/>
                <a:gd name="T90" fmla="*/ 24 w 63"/>
                <a:gd name="T91" fmla="*/ 121 h 179"/>
                <a:gd name="T92" fmla="*/ 45 w 63"/>
                <a:gd name="T93" fmla="*/ 118 h 179"/>
                <a:gd name="T94" fmla="*/ 5 w 63"/>
                <a:gd name="T95" fmla="*/ 123 h 179"/>
                <a:gd name="T96" fmla="*/ 28 w 63"/>
                <a:gd name="T97" fmla="*/ 126 h 179"/>
                <a:gd name="T98" fmla="*/ 47 w 63"/>
                <a:gd name="T99" fmla="*/ 123 h 179"/>
                <a:gd name="T100" fmla="*/ 5 w 63"/>
                <a:gd name="T101" fmla="*/ 131 h 179"/>
                <a:gd name="T102" fmla="*/ 28 w 63"/>
                <a:gd name="T103" fmla="*/ 128 h 179"/>
                <a:gd name="T104" fmla="*/ 47 w 63"/>
                <a:gd name="T105" fmla="*/ 128 h 179"/>
                <a:gd name="T106" fmla="*/ 16 w 63"/>
                <a:gd name="T107" fmla="*/ 136 h 179"/>
                <a:gd name="T108" fmla="*/ 18 w 63"/>
                <a:gd name="T109" fmla="*/ 133 h 179"/>
                <a:gd name="T110" fmla="*/ 47 w 63"/>
                <a:gd name="T111" fmla="*/ 136 h 179"/>
                <a:gd name="T112" fmla="*/ 16 w 63"/>
                <a:gd name="T113" fmla="*/ 138 h 179"/>
                <a:gd name="T114" fmla="*/ 36 w 63"/>
                <a:gd name="T115" fmla="*/ 138 h 179"/>
                <a:gd name="T116" fmla="*/ 51 w 63"/>
                <a:gd name="T117" fmla="*/ 141 h 179"/>
                <a:gd name="T118" fmla="*/ 11 w 63"/>
                <a:gd name="T119" fmla="*/ 144 h 179"/>
                <a:gd name="T120" fmla="*/ 24 w 63"/>
                <a:gd name="T121" fmla="*/ 146 h 179"/>
                <a:gd name="T122" fmla="*/ 51 w 63"/>
                <a:gd name="T123" fmla="*/ 14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 h="179">
                  <a:moveTo>
                    <a:pt x="63" y="179"/>
                  </a:moveTo>
                  <a:cubicBezTo>
                    <a:pt x="38" y="179"/>
                    <a:pt x="38" y="179"/>
                    <a:pt x="38" y="179"/>
                  </a:cubicBezTo>
                  <a:cubicBezTo>
                    <a:pt x="28" y="179"/>
                    <a:pt x="28" y="179"/>
                    <a:pt x="28" y="179"/>
                  </a:cubicBezTo>
                  <a:cubicBezTo>
                    <a:pt x="0" y="179"/>
                    <a:pt x="0" y="179"/>
                    <a:pt x="0" y="179"/>
                  </a:cubicBezTo>
                  <a:cubicBezTo>
                    <a:pt x="0" y="61"/>
                    <a:pt x="0" y="61"/>
                    <a:pt x="0" y="61"/>
                  </a:cubicBezTo>
                  <a:cubicBezTo>
                    <a:pt x="9" y="56"/>
                    <a:pt x="9" y="56"/>
                    <a:pt x="9" y="56"/>
                  </a:cubicBezTo>
                  <a:cubicBezTo>
                    <a:pt x="9" y="45"/>
                    <a:pt x="9" y="45"/>
                    <a:pt x="9" y="45"/>
                  </a:cubicBezTo>
                  <a:cubicBezTo>
                    <a:pt x="12" y="45"/>
                    <a:pt x="12" y="45"/>
                    <a:pt x="12" y="45"/>
                  </a:cubicBezTo>
                  <a:cubicBezTo>
                    <a:pt x="12" y="33"/>
                    <a:pt x="12" y="33"/>
                    <a:pt x="12" y="33"/>
                  </a:cubicBezTo>
                  <a:cubicBezTo>
                    <a:pt x="13" y="33"/>
                    <a:pt x="13" y="33"/>
                    <a:pt x="13" y="33"/>
                  </a:cubicBezTo>
                  <a:cubicBezTo>
                    <a:pt x="13" y="45"/>
                    <a:pt x="13" y="45"/>
                    <a:pt x="13" y="45"/>
                  </a:cubicBezTo>
                  <a:cubicBezTo>
                    <a:pt x="18" y="45"/>
                    <a:pt x="18" y="45"/>
                    <a:pt x="18" y="45"/>
                  </a:cubicBezTo>
                  <a:cubicBezTo>
                    <a:pt x="18" y="31"/>
                    <a:pt x="18" y="31"/>
                    <a:pt x="18" y="31"/>
                  </a:cubicBezTo>
                  <a:cubicBezTo>
                    <a:pt x="20" y="31"/>
                    <a:pt x="20" y="31"/>
                    <a:pt x="20" y="31"/>
                  </a:cubicBezTo>
                  <a:cubicBezTo>
                    <a:pt x="20" y="45"/>
                    <a:pt x="20" y="45"/>
                    <a:pt x="20" y="45"/>
                  </a:cubicBezTo>
                  <a:cubicBezTo>
                    <a:pt x="23" y="45"/>
                    <a:pt x="23" y="45"/>
                    <a:pt x="23" y="45"/>
                  </a:cubicBezTo>
                  <a:cubicBezTo>
                    <a:pt x="23" y="48"/>
                    <a:pt x="23" y="48"/>
                    <a:pt x="23" y="48"/>
                  </a:cubicBezTo>
                  <a:cubicBezTo>
                    <a:pt x="28" y="45"/>
                    <a:pt x="28" y="45"/>
                    <a:pt x="28" y="45"/>
                  </a:cubicBezTo>
                  <a:cubicBezTo>
                    <a:pt x="28" y="9"/>
                    <a:pt x="28" y="9"/>
                    <a:pt x="28" y="9"/>
                  </a:cubicBezTo>
                  <a:cubicBezTo>
                    <a:pt x="37" y="13"/>
                    <a:pt x="37" y="13"/>
                    <a:pt x="37" y="13"/>
                  </a:cubicBezTo>
                  <a:cubicBezTo>
                    <a:pt x="47" y="13"/>
                    <a:pt x="47" y="13"/>
                    <a:pt x="47" y="13"/>
                  </a:cubicBezTo>
                  <a:cubicBezTo>
                    <a:pt x="47" y="0"/>
                    <a:pt x="47" y="0"/>
                    <a:pt x="47" y="0"/>
                  </a:cubicBezTo>
                  <a:cubicBezTo>
                    <a:pt x="48" y="0"/>
                    <a:pt x="48" y="0"/>
                    <a:pt x="48" y="0"/>
                  </a:cubicBezTo>
                  <a:cubicBezTo>
                    <a:pt x="48" y="13"/>
                    <a:pt x="48" y="13"/>
                    <a:pt x="48" y="13"/>
                  </a:cubicBezTo>
                  <a:cubicBezTo>
                    <a:pt x="51" y="13"/>
                    <a:pt x="51" y="13"/>
                    <a:pt x="51" y="13"/>
                  </a:cubicBezTo>
                  <a:cubicBezTo>
                    <a:pt x="51" y="9"/>
                    <a:pt x="51" y="9"/>
                    <a:pt x="51" y="9"/>
                  </a:cubicBezTo>
                  <a:cubicBezTo>
                    <a:pt x="53" y="9"/>
                    <a:pt x="53" y="9"/>
                    <a:pt x="53" y="9"/>
                  </a:cubicBezTo>
                  <a:cubicBezTo>
                    <a:pt x="53" y="21"/>
                    <a:pt x="53" y="21"/>
                    <a:pt x="53" y="21"/>
                  </a:cubicBezTo>
                  <a:cubicBezTo>
                    <a:pt x="63" y="26"/>
                    <a:pt x="63" y="26"/>
                    <a:pt x="63" y="26"/>
                  </a:cubicBezTo>
                  <a:cubicBezTo>
                    <a:pt x="63" y="179"/>
                    <a:pt x="63" y="179"/>
                    <a:pt x="63" y="179"/>
                  </a:cubicBezTo>
                  <a:close/>
                  <a:moveTo>
                    <a:pt x="41" y="31"/>
                  </a:moveTo>
                  <a:cubicBezTo>
                    <a:pt x="41" y="31"/>
                    <a:pt x="41" y="32"/>
                    <a:pt x="41" y="33"/>
                  </a:cubicBezTo>
                  <a:cubicBezTo>
                    <a:pt x="42" y="33"/>
                    <a:pt x="44" y="33"/>
                    <a:pt x="45" y="33"/>
                  </a:cubicBezTo>
                  <a:cubicBezTo>
                    <a:pt x="45" y="32"/>
                    <a:pt x="45" y="31"/>
                    <a:pt x="45" y="31"/>
                  </a:cubicBezTo>
                  <a:cubicBezTo>
                    <a:pt x="44" y="31"/>
                    <a:pt x="42" y="31"/>
                    <a:pt x="41" y="31"/>
                  </a:cubicBezTo>
                  <a:close/>
                  <a:moveTo>
                    <a:pt x="11" y="149"/>
                  </a:moveTo>
                  <a:cubicBezTo>
                    <a:pt x="11" y="150"/>
                    <a:pt x="11" y="150"/>
                    <a:pt x="11" y="151"/>
                  </a:cubicBezTo>
                  <a:cubicBezTo>
                    <a:pt x="13" y="151"/>
                    <a:pt x="14" y="151"/>
                    <a:pt x="16" y="151"/>
                  </a:cubicBezTo>
                  <a:cubicBezTo>
                    <a:pt x="16" y="150"/>
                    <a:pt x="16" y="150"/>
                    <a:pt x="16" y="149"/>
                  </a:cubicBezTo>
                  <a:cubicBezTo>
                    <a:pt x="14" y="149"/>
                    <a:pt x="13" y="149"/>
                    <a:pt x="11" y="149"/>
                  </a:cubicBezTo>
                  <a:close/>
                  <a:moveTo>
                    <a:pt x="5" y="149"/>
                  </a:moveTo>
                  <a:cubicBezTo>
                    <a:pt x="5" y="151"/>
                    <a:pt x="5" y="151"/>
                    <a:pt x="5" y="151"/>
                  </a:cubicBezTo>
                  <a:cubicBezTo>
                    <a:pt x="10" y="151"/>
                    <a:pt x="10" y="151"/>
                    <a:pt x="10" y="151"/>
                  </a:cubicBezTo>
                  <a:cubicBezTo>
                    <a:pt x="10" y="149"/>
                    <a:pt x="10" y="149"/>
                    <a:pt x="10" y="149"/>
                  </a:cubicBezTo>
                  <a:cubicBezTo>
                    <a:pt x="5" y="149"/>
                    <a:pt x="5" y="149"/>
                    <a:pt x="5" y="149"/>
                  </a:cubicBezTo>
                  <a:close/>
                  <a:moveTo>
                    <a:pt x="18" y="149"/>
                  </a:moveTo>
                  <a:cubicBezTo>
                    <a:pt x="18" y="150"/>
                    <a:pt x="18" y="150"/>
                    <a:pt x="18" y="151"/>
                  </a:cubicBezTo>
                  <a:cubicBezTo>
                    <a:pt x="19" y="151"/>
                    <a:pt x="20" y="151"/>
                    <a:pt x="22" y="151"/>
                  </a:cubicBezTo>
                  <a:cubicBezTo>
                    <a:pt x="22" y="150"/>
                    <a:pt x="22" y="150"/>
                    <a:pt x="22" y="149"/>
                  </a:cubicBezTo>
                  <a:cubicBezTo>
                    <a:pt x="20" y="149"/>
                    <a:pt x="19" y="149"/>
                    <a:pt x="18" y="149"/>
                  </a:cubicBezTo>
                  <a:close/>
                  <a:moveTo>
                    <a:pt x="24" y="149"/>
                  </a:moveTo>
                  <a:cubicBezTo>
                    <a:pt x="24" y="150"/>
                    <a:pt x="24" y="150"/>
                    <a:pt x="24" y="151"/>
                  </a:cubicBezTo>
                  <a:cubicBezTo>
                    <a:pt x="25" y="151"/>
                    <a:pt x="26" y="151"/>
                    <a:pt x="28" y="151"/>
                  </a:cubicBezTo>
                  <a:cubicBezTo>
                    <a:pt x="28" y="150"/>
                    <a:pt x="28" y="150"/>
                    <a:pt x="28" y="149"/>
                  </a:cubicBezTo>
                  <a:cubicBezTo>
                    <a:pt x="26" y="149"/>
                    <a:pt x="25" y="149"/>
                    <a:pt x="24" y="149"/>
                  </a:cubicBezTo>
                  <a:close/>
                  <a:moveTo>
                    <a:pt x="36" y="149"/>
                  </a:moveTo>
                  <a:cubicBezTo>
                    <a:pt x="36" y="150"/>
                    <a:pt x="36" y="150"/>
                    <a:pt x="36" y="151"/>
                  </a:cubicBezTo>
                  <a:cubicBezTo>
                    <a:pt x="37" y="151"/>
                    <a:pt x="38" y="151"/>
                    <a:pt x="40" y="151"/>
                  </a:cubicBezTo>
                  <a:cubicBezTo>
                    <a:pt x="40" y="150"/>
                    <a:pt x="40" y="150"/>
                    <a:pt x="40" y="149"/>
                  </a:cubicBezTo>
                  <a:cubicBezTo>
                    <a:pt x="38" y="149"/>
                    <a:pt x="37" y="149"/>
                    <a:pt x="36" y="149"/>
                  </a:cubicBezTo>
                  <a:close/>
                  <a:moveTo>
                    <a:pt x="41" y="149"/>
                  </a:moveTo>
                  <a:cubicBezTo>
                    <a:pt x="41" y="150"/>
                    <a:pt x="41" y="150"/>
                    <a:pt x="41" y="151"/>
                  </a:cubicBezTo>
                  <a:cubicBezTo>
                    <a:pt x="42" y="151"/>
                    <a:pt x="44" y="151"/>
                    <a:pt x="45" y="151"/>
                  </a:cubicBezTo>
                  <a:cubicBezTo>
                    <a:pt x="45" y="150"/>
                    <a:pt x="45" y="150"/>
                    <a:pt x="45" y="149"/>
                  </a:cubicBezTo>
                  <a:cubicBezTo>
                    <a:pt x="44" y="149"/>
                    <a:pt x="42" y="149"/>
                    <a:pt x="41" y="149"/>
                  </a:cubicBezTo>
                  <a:close/>
                  <a:moveTo>
                    <a:pt x="47" y="149"/>
                  </a:moveTo>
                  <a:cubicBezTo>
                    <a:pt x="47" y="150"/>
                    <a:pt x="47" y="150"/>
                    <a:pt x="47" y="151"/>
                  </a:cubicBezTo>
                  <a:cubicBezTo>
                    <a:pt x="48" y="151"/>
                    <a:pt x="49" y="151"/>
                    <a:pt x="51" y="151"/>
                  </a:cubicBezTo>
                  <a:cubicBezTo>
                    <a:pt x="51" y="150"/>
                    <a:pt x="51" y="150"/>
                    <a:pt x="51" y="149"/>
                  </a:cubicBezTo>
                  <a:cubicBezTo>
                    <a:pt x="49" y="149"/>
                    <a:pt x="48" y="149"/>
                    <a:pt x="47" y="149"/>
                  </a:cubicBezTo>
                  <a:close/>
                  <a:moveTo>
                    <a:pt x="52" y="149"/>
                  </a:moveTo>
                  <a:cubicBezTo>
                    <a:pt x="52" y="151"/>
                    <a:pt x="52" y="151"/>
                    <a:pt x="52" y="151"/>
                  </a:cubicBezTo>
                  <a:cubicBezTo>
                    <a:pt x="56" y="151"/>
                    <a:pt x="56" y="151"/>
                    <a:pt x="56" y="151"/>
                  </a:cubicBezTo>
                  <a:cubicBezTo>
                    <a:pt x="56" y="149"/>
                    <a:pt x="56" y="149"/>
                    <a:pt x="56" y="149"/>
                  </a:cubicBezTo>
                  <a:cubicBezTo>
                    <a:pt x="52" y="149"/>
                    <a:pt x="52" y="149"/>
                    <a:pt x="52" y="149"/>
                  </a:cubicBezTo>
                  <a:close/>
                  <a:moveTo>
                    <a:pt x="36" y="36"/>
                  </a:moveTo>
                  <a:cubicBezTo>
                    <a:pt x="36" y="37"/>
                    <a:pt x="36" y="37"/>
                    <a:pt x="36" y="38"/>
                  </a:cubicBezTo>
                  <a:cubicBezTo>
                    <a:pt x="37" y="38"/>
                    <a:pt x="38" y="38"/>
                    <a:pt x="40" y="38"/>
                  </a:cubicBezTo>
                  <a:cubicBezTo>
                    <a:pt x="40" y="37"/>
                    <a:pt x="40" y="37"/>
                    <a:pt x="40" y="36"/>
                  </a:cubicBezTo>
                  <a:cubicBezTo>
                    <a:pt x="38" y="36"/>
                    <a:pt x="37" y="36"/>
                    <a:pt x="36" y="36"/>
                  </a:cubicBezTo>
                  <a:close/>
                  <a:moveTo>
                    <a:pt x="41" y="36"/>
                  </a:moveTo>
                  <a:cubicBezTo>
                    <a:pt x="41" y="37"/>
                    <a:pt x="41" y="37"/>
                    <a:pt x="41" y="38"/>
                  </a:cubicBezTo>
                  <a:cubicBezTo>
                    <a:pt x="42" y="38"/>
                    <a:pt x="44" y="38"/>
                    <a:pt x="45" y="38"/>
                  </a:cubicBezTo>
                  <a:cubicBezTo>
                    <a:pt x="45" y="37"/>
                    <a:pt x="45" y="37"/>
                    <a:pt x="45" y="36"/>
                  </a:cubicBezTo>
                  <a:cubicBezTo>
                    <a:pt x="44" y="36"/>
                    <a:pt x="42" y="36"/>
                    <a:pt x="41" y="36"/>
                  </a:cubicBezTo>
                  <a:close/>
                  <a:moveTo>
                    <a:pt x="47" y="36"/>
                  </a:moveTo>
                  <a:cubicBezTo>
                    <a:pt x="47" y="37"/>
                    <a:pt x="47" y="37"/>
                    <a:pt x="47" y="38"/>
                  </a:cubicBezTo>
                  <a:cubicBezTo>
                    <a:pt x="48" y="38"/>
                    <a:pt x="49" y="38"/>
                    <a:pt x="51" y="38"/>
                  </a:cubicBezTo>
                  <a:cubicBezTo>
                    <a:pt x="51" y="37"/>
                    <a:pt x="51" y="37"/>
                    <a:pt x="51" y="36"/>
                  </a:cubicBezTo>
                  <a:cubicBezTo>
                    <a:pt x="49" y="36"/>
                    <a:pt x="48" y="36"/>
                    <a:pt x="47" y="36"/>
                  </a:cubicBezTo>
                  <a:close/>
                  <a:moveTo>
                    <a:pt x="36" y="41"/>
                  </a:moveTo>
                  <a:cubicBezTo>
                    <a:pt x="36" y="42"/>
                    <a:pt x="36" y="43"/>
                    <a:pt x="36" y="43"/>
                  </a:cubicBezTo>
                  <a:cubicBezTo>
                    <a:pt x="37" y="43"/>
                    <a:pt x="38" y="43"/>
                    <a:pt x="40" y="43"/>
                  </a:cubicBezTo>
                  <a:cubicBezTo>
                    <a:pt x="40" y="43"/>
                    <a:pt x="40" y="42"/>
                    <a:pt x="40" y="41"/>
                  </a:cubicBezTo>
                  <a:cubicBezTo>
                    <a:pt x="38" y="41"/>
                    <a:pt x="37" y="41"/>
                    <a:pt x="36" y="41"/>
                  </a:cubicBezTo>
                  <a:close/>
                  <a:moveTo>
                    <a:pt x="41" y="41"/>
                  </a:moveTo>
                  <a:cubicBezTo>
                    <a:pt x="41" y="42"/>
                    <a:pt x="41" y="43"/>
                    <a:pt x="41" y="43"/>
                  </a:cubicBezTo>
                  <a:cubicBezTo>
                    <a:pt x="42" y="43"/>
                    <a:pt x="44" y="43"/>
                    <a:pt x="45" y="43"/>
                  </a:cubicBezTo>
                  <a:cubicBezTo>
                    <a:pt x="45" y="43"/>
                    <a:pt x="45" y="42"/>
                    <a:pt x="45" y="41"/>
                  </a:cubicBezTo>
                  <a:cubicBezTo>
                    <a:pt x="44" y="41"/>
                    <a:pt x="42" y="41"/>
                    <a:pt x="41" y="41"/>
                  </a:cubicBezTo>
                  <a:close/>
                  <a:moveTo>
                    <a:pt x="47" y="41"/>
                  </a:moveTo>
                  <a:cubicBezTo>
                    <a:pt x="47" y="42"/>
                    <a:pt x="47" y="43"/>
                    <a:pt x="47" y="43"/>
                  </a:cubicBezTo>
                  <a:cubicBezTo>
                    <a:pt x="48" y="43"/>
                    <a:pt x="49" y="43"/>
                    <a:pt x="51" y="43"/>
                  </a:cubicBezTo>
                  <a:cubicBezTo>
                    <a:pt x="51" y="43"/>
                    <a:pt x="51" y="42"/>
                    <a:pt x="51" y="41"/>
                  </a:cubicBezTo>
                  <a:cubicBezTo>
                    <a:pt x="49" y="41"/>
                    <a:pt x="48" y="41"/>
                    <a:pt x="47" y="41"/>
                  </a:cubicBezTo>
                  <a:close/>
                  <a:moveTo>
                    <a:pt x="52" y="41"/>
                  </a:moveTo>
                  <a:cubicBezTo>
                    <a:pt x="52" y="42"/>
                    <a:pt x="52" y="43"/>
                    <a:pt x="52" y="43"/>
                  </a:cubicBezTo>
                  <a:cubicBezTo>
                    <a:pt x="53" y="43"/>
                    <a:pt x="55" y="43"/>
                    <a:pt x="56" y="43"/>
                  </a:cubicBezTo>
                  <a:cubicBezTo>
                    <a:pt x="56" y="43"/>
                    <a:pt x="56" y="42"/>
                    <a:pt x="56" y="41"/>
                  </a:cubicBezTo>
                  <a:cubicBezTo>
                    <a:pt x="55" y="41"/>
                    <a:pt x="53" y="41"/>
                    <a:pt x="52" y="41"/>
                  </a:cubicBezTo>
                  <a:close/>
                  <a:moveTo>
                    <a:pt x="36" y="46"/>
                  </a:moveTo>
                  <a:cubicBezTo>
                    <a:pt x="36" y="47"/>
                    <a:pt x="36" y="48"/>
                    <a:pt x="36" y="49"/>
                  </a:cubicBezTo>
                  <a:cubicBezTo>
                    <a:pt x="37" y="49"/>
                    <a:pt x="38" y="49"/>
                    <a:pt x="40" y="49"/>
                  </a:cubicBezTo>
                  <a:cubicBezTo>
                    <a:pt x="40" y="48"/>
                    <a:pt x="40" y="47"/>
                    <a:pt x="40" y="46"/>
                  </a:cubicBezTo>
                  <a:cubicBezTo>
                    <a:pt x="38" y="46"/>
                    <a:pt x="37" y="46"/>
                    <a:pt x="36" y="46"/>
                  </a:cubicBezTo>
                  <a:close/>
                  <a:moveTo>
                    <a:pt x="41" y="46"/>
                  </a:moveTo>
                  <a:cubicBezTo>
                    <a:pt x="41" y="47"/>
                    <a:pt x="41" y="48"/>
                    <a:pt x="41" y="49"/>
                  </a:cubicBezTo>
                  <a:cubicBezTo>
                    <a:pt x="42" y="49"/>
                    <a:pt x="44" y="49"/>
                    <a:pt x="45" y="49"/>
                  </a:cubicBezTo>
                  <a:cubicBezTo>
                    <a:pt x="45" y="48"/>
                    <a:pt x="45" y="47"/>
                    <a:pt x="45" y="46"/>
                  </a:cubicBezTo>
                  <a:cubicBezTo>
                    <a:pt x="44" y="46"/>
                    <a:pt x="42" y="46"/>
                    <a:pt x="41" y="46"/>
                  </a:cubicBezTo>
                  <a:close/>
                  <a:moveTo>
                    <a:pt x="47" y="46"/>
                  </a:moveTo>
                  <a:cubicBezTo>
                    <a:pt x="47" y="47"/>
                    <a:pt x="47" y="48"/>
                    <a:pt x="47" y="49"/>
                  </a:cubicBezTo>
                  <a:cubicBezTo>
                    <a:pt x="48" y="49"/>
                    <a:pt x="49" y="49"/>
                    <a:pt x="51" y="49"/>
                  </a:cubicBezTo>
                  <a:cubicBezTo>
                    <a:pt x="51" y="48"/>
                    <a:pt x="51" y="47"/>
                    <a:pt x="51" y="46"/>
                  </a:cubicBezTo>
                  <a:cubicBezTo>
                    <a:pt x="49" y="46"/>
                    <a:pt x="48" y="46"/>
                    <a:pt x="47" y="46"/>
                  </a:cubicBezTo>
                  <a:close/>
                  <a:moveTo>
                    <a:pt x="52" y="46"/>
                  </a:moveTo>
                  <a:cubicBezTo>
                    <a:pt x="52" y="47"/>
                    <a:pt x="52" y="48"/>
                    <a:pt x="52" y="49"/>
                  </a:cubicBezTo>
                  <a:cubicBezTo>
                    <a:pt x="53" y="49"/>
                    <a:pt x="55" y="49"/>
                    <a:pt x="56" y="49"/>
                  </a:cubicBezTo>
                  <a:cubicBezTo>
                    <a:pt x="56" y="48"/>
                    <a:pt x="56" y="47"/>
                    <a:pt x="56" y="46"/>
                  </a:cubicBezTo>
                  <a:cubicBezTo>
                    <a:pt x="55" y="46"/>
                    <a:pt x="53" y="46"/>
                    <a:pt x="52" y="46"/>
                  </a:cubicBezTo>
                  <a:close/>
                  <a:moveTo>
                    <a:pt x="36" y="51"/>
                  </a:moveTo>
                  <a:cubicBezTo>
                    <a:pt x="36" y="52"/>
                    <a:pt x="36" y="53"/>
                    <a:pt x="36" y="54"/>
                  </a:cubicBezTo>
                  <a:cubicBezTo>
                    <a:pt x="37" y="54"/>
                    <a:pt x="38" y="54"/>
                    <a:pt x="40" y="54"/>
                  </a:cubicBezTo>
                  <a:cubicBezTo>
                    <a:pt x="40" y="53"/>
                    <a:pt x="40" y="52"/>
                    <a:pt x="40" y="51"/>
                  </a:cubicBezTo>
                  <a:cubicBezTo>
                    <a:pt x="38" y="51"/>
                    <a:pt x="37" y="51"/>
                    <a:pt x="36" y="51"/>
                  </a:cubicBezTo>
                  <a:close/>
                  <a:moveTo>
                    <a:pt x="41" y="51"/>
                  </a:moveTo>
                  <a:cubicBezTo>
                    <a:pt x="41" y="52"/>
                    <a:pt x="41" y="53"/>
                    <a:pt x="41" y="54"/>
                  </a:cubicBezTo>
                  <a:cubicBezTo>
                    <a:pt x="42" y="54"/>
                    <a:pt x="44" y="54"/>
                    <a:pt x="45" y="54"/>
                  </a:cubicBezTo>
                  <a:cubicBezTo>
                    <a:pt x="45" y="53"/>
                    <a:pt x="45" y="52"/>
                    <a:pt x="45" y="51"/>
                  </a:cubicBezTo>
                  <a:cubicBezTo>
                    <a:pt x="44" y="51"/>
                    <a:pt x="42" y="51"/>
                    <a:pt x="41" y="51"/>
                  </a:cubicBezTo>
                  <a:close/>
                  <a:moveTo>
                    <a:pt x="47" y="51"/>
                  </a:moveTo>
                  <a:cubicBezTo>
                    <a:pt x="47" y="52"/>
                    <a:pt x="47" y="53"/>
                    <a:pt x="47" y="54"/>
                  </a:cubicBezTo>
                  <a:cubicBezTo>
                    <a:pt x="48" y="54"/>
                    <a:pt x="49" y="54"/>
                    <a:pt x="51" y="54"/>
                  </a:cubicBezTo>
                  <a:cubicBezTo>
                    <a:pt x="51" y="53"/>
                    <a:pt x="51" y="52"/>
                    <a:pt x="51" y="51"/>
                  </a:cubicBezTo>
                  <a:cubicBezTo>
                    <a:pt x="49" y="51"/>
                    <a:pt x="48" y="51"/>
                    <a:pt x="47" y="51"/>
                  </a:cubicBezTo>
                  <a:close/>
                  <a:moveTo>
                    <a:pt x="52" y="51"/>
                  </a:moveTo>
                  <a:cubicBezTo>
                    <a:pt x="52" y="52"/>
                    <a:pt x="52" y="53"/>
                    <a:pt x="52" y="54"/>
                  </a:cubicBezTo>
                  <a:cubicBezTo>
                    <a:pt x="53" y="54"/>
                    <a:pt x="55" y="54"/>
                    <a:pt x="56" y="54"/>
                  </a:cubicBezTo>
                  <a:cubicBezTo>
                    <a:pt x="56" y="53"/>
                    <a:pt x="56" y="52"/>
                    <a:pt x="56" y="51"/>
                  </a:cubicBezTo>
                  <a:cubicBezTo>
                    <a:pt x="55" y="51"/>
                    <a:pt x="53" y="51"/>
                    <a:pt x="52" y="51"/>
                  </a:cubicBezTo>
                  <a:close/>
                  <a:moveTo>
                    <a:pt x="41" y="56"/>
                  </a:moveTo>
                  <a:cubicBezTo>
                    <a:pt x="41" y="57"/>
                    <a:pt x="41" y="58"/>
                    <a:pt x="41" y="59"/>
                  </a:cubicBezTo>
                  <a:cubicBezTo>
                    <a:pt x="42" y="59"/>
                    <a:pt x="44" y="59"/>
                    <a:pt x="45" y="59"/>
                  </a:cubicBezTo>
                  <a:cubicBezTo>
                    <a:pt x="45" y="58"/>
                    <a:pt x="45" y="57"/>
                    <a:pt x="45" y="56"/>
                  </a:cubicBezTo>
                  <a:cubicBezTo>
                    <a:pt x="44" y="56"/>
                    <a:pt x="42" y="56"/>
                    <a:pt x="41" y="56"/>
                  </a:cubicBezTo>
                  <a:close/>
                  <a:moveTo>
                    <a:pt x="52" y="56"/>
                  </a:moveTo>
                  <a:cubicBezTo>
                    <a:pt x="52" y="57"/>
                    <a:pt x="52" y="58"/>
                    <a:pt x="52" y="59"/>
                  </a:cubicBezTo>
                  <a:cubicBezTo>
                    <a:pt x="53" y="59"/>
                    <a:pt x="55" y="59"/>
                    <a:pt x="56" y="59"/>
                  </a:cubicBezTo>
                  <a:cubicBezTo>
                    <a:pt x="56" y="58"/>
                    <a:pt x="56" y="57"/>
                    <a:pt x="56" y="56"/>
                  </a:cubicBezTo>
                  <a:cubicBezTo>
                    <a:pt x="55" y="56"/>
                    <a:pt x="53" y="56"/>
                    <a:pt x="52" y="56"/>
                  </a:cubicBezTo>
                  <a:close/>
                  <a:moveTo>
                    <a:pt x="24" y="61"/>
                  </a:moveTo>
                  <a:cubicBezTo>
                    <a:pt x="24" y="62"/>
                    <a:pt x="24" y="63"/>
                    <a:pt x="24" y="64"/>
                  </a:cubicBezTo>
                  <a:cubicBezTo>
                    <a:pt x="25" y="64"/>
                    <a:pt x="26" y="64"/>
                    <a:pt x="28" y="64"/>
                  </a:cubicBezTo>
                  <a:cubicBezTo>
                    <a:pt x="28" y="63"/>
                    <a:pt x="28" y="62"/>
                    <a:pt x="28" y="61"/>
                  </a:cubicBezTo>
                  <a:cubicBezTo>
                    <a:pt x="26" y="61"/>
                    <a:pt x="25" y="61"/>
                    <a:pt x="24" y="61"/>
                  </a:cubicBezTo>
                  <a:close/>
                  <a:moveTo>
                    <a:pt x="36" y="61"/>
                  </a:moveTo>
                  <a:cubicBezTo>
                    <a:pt x="36" y="62"/>
                    <a:pt x="36" y="63"/>
                    <a:pt x="36" y="64"/>
                  </a:cubicBezTo>
                  <a:cubicBezTo>
                    <a:pt x="37" y="64"/>
                    <a:pt x="38" y="64"/>
                    <a:pt x="40" y="64"/>
                  </a:cubicBezTo>
                  <a:cubicBezTo>
                    <a:pt x="40" y="63"/>
                    <a:pt x="40" y="62"/>
                    <a:pt x="40" y="61"/>
                  </a:cubicBezTo>
                  <a:cubicBezTo>
                    <a:pt x="38" y="61"/>
                    <a:pt x="37" y="61"/>
                    <a:pt x="36" y="61"/>
                  </a:cubicBezTo>
                  <a:close/>
                  <a:moveTo>
                    <a:pt x="41" y="61"/>
                  </a:moveTo>
                  <a:cubicBezTo>
                    <a:pt x="41" y="62"/>
                    <a:pt x="41" y="63"/>
                    <a:pt x="41" y="64"/>
                  </a:cubicBezTo>
                  <a:cubicBezTo>
                    <a:pt x="42" y="64"/>
                    <a:pt x="44" y="64"/>
                    <a:pt x="45" y="64"/>
                  </a:cubicBezTo>
                  <a:cubicBezTo>
                    <a:pt x="45" y="63"/>
                    <a:pt x="45" y="62"/>
                    <a:pt x="45" y="61"/>
                  </a:cubicBezTo>
                  <a:cubicBezTo>
                    <a:pt x="44" y="61"/>
                    <a:pt x="42" y="61"/>
                    <a:pt x="41" y="61"/>
                  </a:cubicBezTo>
                  <a:close/>
                  <a:moveTo>
                    <a:pt x="47" y="61"/>
                  </a:moveTo>
                  <a:cubicBezTo>
                    <a:pt x="47" y="62"/>
                    <a:pt x="47" y="63"/>
                    <a:pt x="47" y="64"/>
                  </a:cubicBezTo>
                  <a:cubicBezTo>
                    <a:pt x="48" y="64"/>
                    <a:pt x="49" y="64"/>
                    <a:pt x="51" y="64"/>
                  </a:cubicBezTo>
                  <a:cubicBezTo>
                    <a:pt x="51" y="63"/>
                    <a:pt x="51" y="62"/>
                    <a:pt x="51" y="61"/>
                  </a:cubicBezTo>
                  <a:cubicBezTo>
                    <a:pt x="49" y="61"/>
                    <a:pt x="48" y="61"/>
                    <a:pt x="47" y="61"/>
                  </a:cubicBezTo>
                  <a:close/>
                  <a:moveTo>
                    <a:pt x="52" y="61"/>
                  </a:moveTo>
                  <a:cubicBezTo>
                    <a:pt x="52" y="62"/>
                    <a:pt x="52" y="63"/>
                    <a:pt x="52" y="64"/>
                  </a:cubicBezTo>
                  <a:cubicBezTo>
                    <a:pt x="53" y="64"/>
                    <a:pt x="55" y="64"/>
                    <a:pt x="56" y="64"/>
                  </a:cubicBezTo>
                  <a:cubicBezTo>
                    <a:pt x="56" y="63"/>
                    <a:pt x="56" y="62"/>
                    <a:pt x="56" y="61"/>
                  </a:cubicBezTo>
                  <a:cubicBezTo>
                    <a:pt x="55" y="61"/>
                    <a:pt x="53" y="61"/>
                    <a:pt x="52" y="61"/>
                  </a:cubicBezTo>
                  <a:close/>
                  <a:moveTo>
                    <a:pt x="11" y="67"/>
                  </a:moveTo>
                  <a:cubicBezTo>
                    <a:pt x="11" y="67"/>
                    <a:pt x="11" y="68"/>
                    <a:pt x="11" y="69"/>
                  </a:cubicBezTo>
                  <a:cubicBezTo>
                    <a:pt x="13" y="69"/>
                    <a:pt x="14" y="69"/>
                    <a:pt x="16" y="69"/>
                  </a:cubicBezTo>
                  <a:cubicBezTo>
                    <a:pt x="16" y="68"/>
                    <a:pt x="16" y="67"/>
                    <a:pt x="16" y="67"/>
                  </a:cubicBezTo>
                  <a:cubicBezTo>
                    <a:pt x="14" y="67"/>
                    <a:pt x="13" y="67"/>
                    <a:pt x="11" y="67"/>
                  </a:cubicBezTo>
                  <a:close/>
                  <a:moveTo>
                    <a:pt x="24" y="67"/>
                  </a:moveTo>
                  <a:cubicBezTo>
                    <a:pt x="24" y="67"/>
                    <a:pt x="24" y="68"/>
                    <a:pt x="24" y="69"/>
                  </a:cubicBezTo>
                  <a:cubicBezTo>
                    <a:pt x="25" y="69"/>
                    <a:pt x="26" y="69"/>
                    <a:pt x="28" y="69"/>
                  </a:cubicBezTo>
                  <a:cubicBezTo>
                    <a:pt x="28" y="68"/>
                    <a:pt x="28" y="67"/>
                    <a:pt x="28" y="67"/>
                  </a:cubicBezTo>
                  <a:cubicBezTo>
                    <a:pt x="26" y="67"/>
                    <a:pt x="25" y="67"/>
                    <a:pt x="24" y="67"/>
                  </a:cubicBezTo>
                  <a:close/>
                  <a:moveTo>
                    <a:pt x="36" y="67"/>
                  </a:moveTo>
                  <a:cubicBezTo>
                    <a:pt x="36" y="67"/>
                    <a:pt x="36" y="68"/>
                    <a:pt x="36" y="69"/>
                  </a:cubicBezTo>
                  <a:cubicBezTo>
                    <a:pt x="37" y="69"/>
                    <a:pt x="38" y="69"/>
                    <a:pt x="40" y="69"/>
                  </a:cubicBezTo>
                  <a:cubicBezTo>
                    <a:pt x="40" y="68"/>
                    <a:pt x="40" y="67"/>
                    <a:pt x="40" y="67"/>
                  </a:cubicBezTo>
                  <a:cubicBezTo>
                    <a:pt x="38" y="67"/>
                    <a:pt x="37" y="67"/>
                    <a:pt x="36" y="67"/>
                  </a:cubicBezTo>
                  <a:close/>
                  <a:moveTo>
                    <a:pt x="41" y="67"/>
                  </a:moveTo>
                  <a:cubicBezTo>
                    <a:pt x="41" y="67"/>
                    <a:pt x="41" y="68"/>
                    <a:pt x="41" y="69"/>
                  </a:cubicBezTo>
                  <a:cubicBezTo>
                    <a:pt x="42" y="69"/>
                    <a:pt x="44" y="69"/>
                    <a:pt x="45" y="69"/>
                  </a:cubicBezTo>
                  <a:cubicBezTo>
                    <a:pt x="45" y="68"/>
                    <a:pt x="45" y="67"/>
                    <a:pt x="45" y="67"/>
                  </a:cubicBezTo>
                  <a:cubicBezTo>
                    <a:pt x="44" y="67"/>
                    <a:pt x="42" y="67"/>
                    <a:pt x="41" y="67"/>
                  </a:cubicBezTo>
                  <a:close/>
                  <a:moveTo>
                    <a:pt x="47" y="67"/>
                  </a:moveTo>
                  <a:cubicBezTo>
                    <a:pt x="47" y="67"/>
                    <a:pt x="47" y="68"/>
                    <a:pt x="47" y="69"/>
                  </a:cubicBezTo>
                  <a:cubicBezTo>
                    <a:pt x="48" y="69"/>
                    <a:pt x="49" y="69"/>
                    <a:pt x="51" y="69"/>
                  </a:cubicBezTo>
                  <a:cubicBezTo>
                    <a:pt x="51" y="68"/>
                    <a:pt x="51" y="67"/>
                    <a:pt x="51" y="67"/>
                  </a:cubicBezTo>
                  <a:cubicBezTo>
                    <a:pt x="49" y="67"/>
                    <a:pt x="48" y="67"/>
                    <a:pt x="47" y="67"/>
                  </a:cubicBezTo>
                  <a:close/>
                  <a:moveTo>
                    <a:pt x="52" y="67"/>
                  </a:moveTo>
                  <a:cubicBezTo>
                    <a:pt x="52" y="67"/>
                    <a:pt x="52" y="68"/>
                    <a:pt x="52" y="69"/>
                  </a:cubicBezTo>
                  <a:cubicBezTo>
                    <a:pt x="53" y="69"/>
                    <a:pt x="55" y="69"/>
                    <a:pt x="56" y="69"/>
                  </a:cubicBezTo>
                  <a:cubicBezTo>
                    <a:pt x="56" y="68"/>
                    <a:pt x="56" y="67"/>
                    <a:pt x="56" y="67"/>
                  </a:cubicBezTo>
                  <a:cubicBezTo>
                    <a:pt x="55" y="67"/>
                    <a:pt x="53" y="67"/>
                    <a:pt x="52" y="67"/>
                  </a:cubicBezTo>
                  <a:close/>
                  <a:moveTo>
                    <a:pt x="18" y="72"/>
                  </a:moveTo>
                  <a:cubicBezTo>
                    <a:pt x="18" y="73"/>
                    <a:pt x="18" y="73"/>
                    <a:pt x="18" y="74"/>
                  </a:cubicBezTo>
                  <a:cubicBezTo>
                    <a:pt x="19" y="74"/>
                    <a:pt x="20" y="74"/>
                    <a:pt x="22" y="74"/>
                  </a:cubicBezTo>
                  <a:cubicBezTo>
                    <a:pt x="22" y="73"/>
                    <a:pt x="22" y="73"/>
                    <a:pt x="22" y="72"/>
                  </a:cubicBezTo>
                  <a:cubicBezTo>
                    <a:pt x="20" y="72"/>
                    <a:pt x="19" y="72"/>
                    <a:pt x="18" y="72"/>
                  </a:cubicBezTo>
                  <a:close/>
                  <a:moveTo>
                    <a:pt x="24" y="72"/>
                  </a:moveTo>
                  <a:cubicBezTo>
                    <a:pt x="24" y="73"/>
                    <a:pt x="24" y="73"/>
                    <a:pt x="24" y="74"/>
                  </a:cubicBezTo>
                  <a:cubicBezTo>
                    <a:pt x="25" y="74"/>
                    <a:pt x="26" y="74"/>
                    <a:pt x="28" y="74"/>
                  </a:cubicBezTo>
                  <a:cubicBezTo>
                    <a:pt x="28" y="73"/>
                    <a:pt x="28" y="73"/>
                    <a:pt x="28" y="72"/>
                  </a:cubicBezTo>
                  <a:cubicBezTo>
                    <a:pt x="26" y="72"/>
                    <a:pt x="25" y="72"/>
                    <a:pt x="24" y="72"/>
                  </a:cubicBezTo>
                  <a:close/>
                  <a:moveTo>
                    <a:pt x="41" y="72"/>
                  </a:moveTo>
                  <a:cubicBezTo>
                    <a:pt x="41" y="73"/>
                    <a:pt x="41" y="73"/>
                    <a:pt x="41" y="74"/>
                  </a:cubicBezTo>
                  <a:cubicBezTo>
                    <a:pt x="42" y="74"/>
                    <a:pt x="44" y="74"/>
                    <a:pt x="45" y="74"/>
                  </a:cubicBezTo>
                  <a:cubicBezTo>
                    <a:pt x="45" y="73"/>
                    <a:pt x="45" y="73"/>
                    <a:pt x="45" y="72"/>
                  </a:cubicBezTo>
                  <a:cubicBezTo>
                    <a:pt x="44" y="72"/>
                    <a:pt x="42" y="72"/>
                    <a:pt x="41" y="72"/>
                  </a:cubicBezTo>
                  <a:close/>
                  <a:moveTo>
                    <a:pt x="47" y="72"/>
                  </a:moveTo>
                  <a:cubicBezTo>
                    <a:pt x="47" y="73"/>
                    <a:pt x="47" y="73"/>
                    <a:pt x="47" y="74"/>
                  </a:cubicBezTo>
                  <a:cubicBezTo>
                    <a:pt x="48" y="74"/>
                    <a:pt x="49" y="74"/>
                    <a:pt x="51" y="74"/>
                  </a:cubicBezTo>
                  <a:cubicBezTo>
                    <a:pt x="51" y="73"/>
                    <a:pt x="51" y="73"/>
                    <a:pt x="51" y="72"/>
                  </a:cubicBezTo>
                  <a:cubicBezTo>
                    <a:pt x="49" y="72"/>
                    <a:pt x="48" y="72"/>
                    <a:pt x="47" y="72"/>
                  </a:cubicBezTo>
                  <a:close/>
                  <a:moveTo>
                    <a:pt x="52" y="72"/>
                  </a:moveTo>
                  <a:cubicBezTo>
                    <a:pt x="52" y="73"/>
                    <a:pt x="52" y="73"/>
                    <a:pt x="52" y="74"/>
                  </a:cubicBezTo>
                  <a:cubicBezTo>
                    <a:pt x="53" y="74"/>
                    <a:pt x="55" y="74"/>
                    <a:pt x="56" y="74"/>
                  </a:cubicBezTo>
                  <a:cubicBezTo>
                    <a:pt x="56" y="73"/>
                    <a:pt x="56" y="73"/>
                    <a:pt x="56" y="72"/>
                  </a:cubicBezTo>
                  <a:cubicBezTo>
                    <a:pt x="55" y="72"/>
                    <a:pt x="53" y="72"/>
                    <a:pt x="52" y="72"/>
                  </a:cubicBezTo>
                  <a:close/>
                  <a:moveTo>
                    <a:pt x="11" y="77"/>
                  </a:moveTo>
                  <a:cubicBezTo>
                    <a:pt x="11" y="78"/>
                    <a:pt x="11" y="79"/>
                    <a:pt x="11" y="79"/>
                  </a:cubicBezTo>
                  <a:cubicBezTo>
                    <a:pt x="13" y="79"/>
                    <a:pt x="14" y="79"/>
                    <a:pt x="16" y="79"/>
                  </a:cubicBezTo>
                  <a:cubicBezTo>
                    <a:pt x="16" y="79"/>
                    <a:pt x="16" y="78"/>
                    <a:pt x="16" y="77"/>
                  </a:cubicBezTo>
                  <a:cubicBezTo>
                    <a:pt x="14" y="77"/>
                    <a:pt x="13" y="77"/>
                    <a:pt x="11" y="77"/>
                  </a:cubicBezTo>
                  <a:close/>
                  <a:moveTo>
                    <a:pt x="5" y="77"/>
                  </a:moveTo>
                  <a:cubicBezTo>
                    <a:pt x="5" y="78"/>
                    <a:pt x="5" y="79"/>
                    <a:pt x="5" y="79"/>
                  </a:cubicBezTo>
                  <a:cubicBezTo>
                    <a:pt x="7" y="79"/>
                    <a:pt x="8" y="79"/>
                    <a:pt x="10" y="79"/>
                  </a:cubicBezTo>
                  <a:cubicBezTo>
                    <a:pt x="10" y="79"/>
                    <a:pt x="10" y="78"/>
                    <a:pt x="10" y="77"/>
                  </a:cubicBezTo>
                  <a:cubicBezTo>
                    <a:pt x="8" y="77"/>
                    <a:pt x="7" y="77"/>
                    <a:pt x="5" y="77"/>
                  </a:cubicBezTo>
                  <a:close/>
                  <a:moveTo>
                    <a:pt x="18" y="77"/>
                  </a:moveTo>
                  <a:cubicBezTo>
                    <a:pt x="18" y="78"/>
                    <a:pt x="18" y="79"/>
                    <a:pt x="18" y="79"/>
                  </a:cubicBezTo>
                  <a:cubicBezTo>
                    <a:pt x="19" y="79"/>
                    <a:pt x="20" y="79"/>
                    <a:pt x="22" y="79"/>
                  </a:cubicBezTo>
                  <a:cubicBezTo>
                    <a:pt x="22" y="79"/>
                    <a:pt x="22" y="78"/>
                    <a:pt x="22" y="77"/>
                  </a:cubicBezTo>
                  <a:cubicBezTo>
                    <a:pt x="20" y="77"/>
                    <a:pt x="19" y="77"/>
                    <a:pt x="18" y="77"/>
                  </a:cubicBezTo>
                  <a:close/>
                  <a:moveTo>
                    <a:pt x="24" y="77"/>
                  </a:moveTo>
                  <a:cubicBezTo>
                    <a:pt x="24" y="78"/>
                    <a:pt x="24" y="79"/>
                    <a:pt x="24" y="79"/>
                  </a:cubicBezTo>
                  <a:cubicBezTo>
                    <a:pt x="25" y="79"/>
                    <a:pt x="26" y="79"/>
                    <a:pt x="28" y="79"/>
                  </a:cubicBezTo>
                  <a:cubicBezTo>
                    <a:pt x="28" y="79"/>
                    <a:pt x="28" y="78"/>
                    <a:pt x="28" y="77"/>
                  </a:cubicBezTo>
                  <a:cubicBezTo>
                    <a:pt x="26" y="77"/>
                    <a:pt x="25" y="77"/>
                    <a:pt x="24" y="77"/>
                  </a:cubicBezTo>
                  <a:close/>
                  <a:moveTo>
                    <a:pt x="36" y="77"/>
                  </a:moveTo>
                  <a:cubicBezTo>
                    <a:pt x="36" y="78"/>
                    <a:pt x="36" y="79"/>
                    <a:pt x="36" y="79"/>
                  </a:cubicBezTo>
                  <a:cubicBezTo>
                    <a:pt x="37" y="79"/>
                    <a:pt x="38" y="79"/>
                    <a:pt x="40" y="79"/>
                  </a:cubicBezTo>
                  <a:cubicBezTo>
                    <a:pt x="40" y="79"/>
                    <a:pt x="40" y="78"/>
                    <a:pt x="40" y="77"/>
                  </a:cubicBezTo>
                  <a:cubicBezTo>
                    <a:pt x="38" y="77"/>
                    <a:pt x="37" y="77"/>
                    <a:pt x="36" y="77"/>
                  </a:cubicBezTo>
                  <a:close/>
                  <a:moveTo>
                    <a:pt x="41" y="77"/>
                  </a:moveTo>
                  <a:cubicBezTo>
                    <a:pt x="41" y="78"/>
                    <a:pt x="41" y="79"/>
                    <a:pt x="41" y="79"/>
                  </a:cubicBezTo>
                  <a:cubicBezTo>
                    <a:pt x="42" y="79"/>
                    <a:pt x="44" y="79"/>
                    <a:pt x="45" y="79"/>
                  </a:cubicBezTo>
                  <a:cubicBezTo>
                    <a:pt x="45" y="79"/>
                    <a:pt x="45" y="78"/>
                    <a:pt x="45" y="77"/>
                  </a:cubicBezTo>
                  <a:cubicBezTo>
                    <a:pt x="44" y="77"/>
                    <a:pt x="42" y="77"/>
                    <a:pt x="41" y="77"/>
                  </a:cubicBezTo>
                  <a:close/>
                  <a:moveTo>
                    <a:pt x="47" y="77"/>
                  </a:moveTo>
                  <a:cubicBezTo>
                    <a:pt x="47" y="78"/>
                    <a:pt x="47" y="79"/>
                    <a:pt x="47" y="79"/>
                  </a:cubicBezTo>
                  <a:cubicBezTo>
                    <a:pt x="48" y="79"/>
                    <a:pt x="49" y="79"/>
                    <a:pt x="51" y="79"/>
                  </a:cubicBezTo>
                  <a:cubicBezTo>
                    <a:pt x="51" y="79"/>
                    <a:pt x="51" y="78"/>
                    <a:pt x="51" y="77"/>
                  </a:cubicBezTo>
                  <a:cubicBezTo>
                    <a:pt x="49" y="77"/>
                    <a:pt x="48" y="77"/>
                    <a:pt x="47" y="77"/>
                  </a:cubicBezTo>
                  <a:close/>
                  <a:moveTo>
                    <a:pt x="52" y="77"/>
                  </a:moveTo>
                  <a:cubicBezTo>
                    <a:pt x="52" y="78"/>
                    <a:pt x="52" y="79"/>
                    <a:pt x="52" y="79"/>
                  </a:cubicBezTo>
                  <a:cubicBezTo>
                    <a:pt x="53" y="79"/>
                    <a:pt x="55" y="79"/>
                    <a:pt x="56" y="79"/>
                  </a:cubicBezTo>
                  <a:cubicBezTo>
                    <a:pt x="56" y="79"/>
                    <a:pt x="56" y="78"/>
                    <a:pt x="56" y="77"/>
                  </a:cubicBezTo>
                  <a:cubicBezTo>
                    <a:pt x="55" y="77"/>
                    <a:pt x="53" y="77"/>
                    <a:pt x="52" y="77"/>
                  </a:cubicBezTo>
                  <a:close/>
                  <a:moveTo>
                    <a:pt x="11" y="82"/>
                  </a:moveTo>
                  <a:cubicBezTo>
                    <a:pt x="11" y="83"/>
                    <a:pt x="11" y="84"/>
                    <a:pt x="11" y="85"/>
                  </a:cubicBezTo>
                  <a:cubicBezTo>
                    <a:pt x="13" y="85"/>
                    <a:pt x="14" y="85"/>
                    <a:pt x="16" y="85"/>
                  </a:cubicBezTo>
                  <a:cubicBezTo>
                    <a:pt x="16" y="84"/>
                    <a:pt x="16" y="83"/>
                    <a:pt x="16" y="82"/>
                  </a:cubicBezTo>
                  <a:cubicBezTo>
                    <a:pt x="14" y="82"/>
                    <a:pt x="13" y="82"/>
                    <a:pt x="11" y="82"/>
                  </a:cubicBezTo>
                  <a:close/>
                  <a:moveTo>
                    <a:pt x="5" y="82"/>
                  </a:moveTo>
                  <a:cubicBezTo>
                    <a:pt x="5" y="83"/>
                    <a:pt x="5" y="84"/>
                    <a:pt x="5" y="85"/>
                  </a:cubicBezTo>
                  <a:cubicBezTo>
                    <a:pt x="7" y="85"/>
                    <a:pt x="8" y="85"/>
                    <a:pt x="10" y="85"/>
                  </a:cubicBezTo>
                  <a:cubicBezTo>
                    <a:pt x="10" y="84"/>
                    <a:pt x="10" y="83"/>
                    <a:pt x="10" y="82"/>
                  </a:cubicBezTo>
                  <a:cubicBezTo>
                    <a:pt x="8" y="82"/>
                    <a:pt x="7" y="82"/>
                    <a:pt x="5" y="82"/>
                  </a:cubicBezTo>
                  <a:close/>
                  <a:moveTo>
                    <a:pt x="18" y="82"/>
                  </a:moveTo>
                  <a:cubicBezTo>
                    <a:pt x="18" y="83"/>
                    <a:pt x="18" y="84"/>
                    <a:pt x="18" y="85"/>
                  </a:cubicBezTo>
                  <a:cubicBezTo>
                    <a:pt x="19" y="85"/>
                    <a:pt x="20" y="85"/>
                    <a:pt x="22" y="85"/>
                  </a:cubicBezTo>
                  <a:cubicBezTo>
                    <a:pt x="22" y="84"/>
                    <a:pt x="22" y="83"/>
                    <a:pt x="22" y="82"/>
                  </a:cubicBezTo>
                  <a:cubicBezTo>
                    <a:pt x="20" y="82"/>
                    <a:pt x="19" y="82"/>
                    <a:pt x="18" y="82"/>
                  </a:cubicBezTo>
                  <a:close/>
                  <a:moveTo>
                    <a:pt x="24" y="82"/>
                  </a:moveTo>
                  <a:cubicBezTo>
                    <a:pt x="24" y="83"/>
                    <a:pt x="24" y="84"/>
                    <a:pt x="24" y="85"/>
                  </a:cubicBezTo>
                  <a:cubicBezTo>
                    <a:pt x="25" y="85"/>
                    <a:pt x="26" y="85"/>
                    <a:pt x="28" y="85"/>
                  </a:cubicBezTo>
                  <a:cubicBezTo>
                    <a:pt x="28" y="84"/>
                    <a:pt x="28" y="83"/>
                    <a:pt x="28" y="82"/>
                  </a:cubicBezTo>
                  <a:cubicBezTo>
                    <a:pt x="26" y="82"/>
                    <a:pt x="25" y="82"/>
                    <a:pt x="24" y="82"/>
                  </a:cubicBezTo>
                  <a:close/>
                  <a:moveTo>
                    <a:pt x="36" y="82"/>
                  </a:moveTo>
                  <a:cubicBezTo>
                    <a:pt x="36" y="83"/>
                    <a:pt x="36" y="84"/>
                    <a:pt x="36" y="85"/>
                  </a:cubicBezTo>
                  <a:cubicBezTo>
                    <a:pt x="37" y="85"/>
                    <a:pt x="38" y="85"/>
                    <a:pt x="40" y="85"/>
                  </a:cubicBezTo>
                  <a:cubicBezTo>
                    <a:pt x="40" y="84"/>
                    <a:pt x="40" y="83"/>
                    <a:pt x="40" y="82"/>
                  </a:cubicBezTo>
                  <a:cubicBezTo>
                    <a:pt x="38" y="82"/>
                    <a:pt x="37" y="82"/>
                    <a:pt x="36" y="82"/>
                  </a:cubicBezTo>
                  <a:close/>
                  <a:moveTo>
                    <a:pt x="41" y="82"/>
                  </a:moveTo>
                  <a:cubicBezTo>
                    <a:pt x="41" y="83"/>
                    <a:pt x="41" y="84"/>
                    <a:pt x="41" y="85"/>
                  </a:cubicBezTo>
                  <a:cubicBezTo>
                    <a:pt x="42" y="85"/>
                    <a:pt x="44" y="85"/>
                    <a:pt x="45" y="85"/>
                  </a:cubicBezTo>
                  <a:cubicBezTo>
                    <a:pt x="45" y="84"/>
                    <a:pt x="45" y="83"/>
                    <a:pt x="45" y="82"/>
                  </a:cubicBezTo>
                  <a:cubicBezTo>
                    <a:pt x="44" y="82"/>
                    <a:pt x="42" y="82"/>
                    <a:pt x="41" y="82"/>
                  </a:cubicBezTo>
                  <a:close/>
                  <a:moveTo>
                    <a:pt x="47" y="82"/>
                  </a:moveTo>
                  <a:cubicBezTo>
                    <a:pt x="47" y="83"/>
                    <a:pt x="47" y="84"/>
                    <a:pt x="47" y="85"/>
                  </a:cubicBezTo>
                  <a:cubicBezTo>
                    <a:pt x="48" y="85"/>
                    <a:pt x="49" y="85"/>
                    <a:pt x="51" y="85"/>
                  </a:cubicBezTo>
                  <a:cubicBezTo>
                    <a:pt x="51" y="84"/>
                    <a:pt x="51" y="83"/>
                    <a:pt x="51" y="82"/>
                  </a:cubicBezTo>
                  <a:cubicBezTo>
                    <a:pt x="49" y="82"/>
                    <a:pt x="48" y="82"/>
                    <a:pt x="47" y="82"/>
                  </a:cubicBezTo>
                  <a:close/>
                  <a:moveTo>
                    <a:pt x="52" y="82"/>
                  </a:moveTo>
                  <a:cubicBezTo>
                    <a:pt x="52" y="83"/>
                    <a:pt x="52" y="84"/>
                    <a:pt x="52" y="85"/>
                  </a:cubicBezTo>
                  <a:cubicBezTo>
                    <a:pt x="53" y="85"/>
                    <a:pt x="55" y="85"/>
                    <a:pt x="56" y="85"/>
                  </a:cubicBezTo>
                  <a:cubicBezTo>
                    <a:pt x="56" y="84"/>
                    <a:pt x="56" y="83"/>
                    <a:pt x="56" y="82"/>
                  </a:cubicBezTo>
                  <a:cubicBezTo>
                    <a:pt x="55" y="82"/>
                    <a:pt x="53" y="82"/>
                    <a:pt x="52" y="82"/>
                  </a:cubicBezTo>
                  <a:close/>
                  <a:moveTo>
                    <a:pt x="11" y="87"/>
                  </a:moveTo>
                  <a:cubicBezTo>
                    <a:pt x="11" y="88"/>
                    <a:pt x="11" y="89"/>
                    <a:pt x="11" y="90"/>
                  </a:cubicBezTo>
                  <a:cubicBezTo>
                    <a:pt x="13" y="90"/>
                    <a:pt x="14" y="90"/>
                    <a:pt x="16" y="90"/>
                  </a:cubicBezTo>
                  <a:cubicBezTo>
                    <a:pt x="16" y="89"/>
                    <a:pt x="16" y="88"/>
                    <a:pt x="16" y="87"/>
                  </a:cubicBezTo>
                  <a:cubicBezTo>
                    <a:pt x="14" y="87"/>
                    <a:pt x="13" y="87"/>
                    <a:pt x="11" y="87"/>
                  </a:cubicBezTo>
                  <a:close/>
                  <a:moveTo>
                    <a:pt x="18" y="87"/>
                  </a:moveTo>
                  <a:cubicBezTo>
                    <a:pt x="18" y="88"/>
                    <a:pt x="18" y="89"/>
                    <a:pt x="18" y="90"/>
                  </a:cubicBezTo>
                  <a:cubicBezTo>
                    <a:pt x="19" y="90"/>
                    <a:pt x="20" y="90"/>
                    <a:pt x="22" y="90"/>
                  </a:cubicBezTo>
                  <a:cubicBezTo>
                    <a:pt x="22" y="89"/>
                    <a:pt x="22" y="88"/>
                    <a:pt x="22" y="87"/>
                  </a:cubicBezTo>
                  <a:cubicBezTo>
                    <a:pt x="20" y="87"/>
                    <a:pt x="19" y="87"/>
                    <a:pt x="18" y="87"/>
                  </a:cubicBezTo>
                  <a:close/>
                  <a:moveTo>
                    <a:pt x="24" y="87"/>
                  </a:moveTo>
                  <a:cubicBezTo>
                    <a:pt x="24" y="88"/>
                    <a:pt x="24" y="89"/>
                    <a:pt x="24" y="90"/>
                  </a:cubicBezTo>
                  <a:cubicBezTo>
                    <a:pt x="25" y="90"/>
                    <a:pt x="26" y="90"/>
                    <a:pt x="28" y="90"/>
                  </a:cubicBezTo>
                  <a:cubicBezTo>
                    <a:pt x="28" y="89"/>
                    <a:pt x="28" y="88"/>
                    <a:pt x="28" y="87"/>
                  </a:cubicBezTo>
                  <a:cubicBezTo>
                    <a:pt x="26" y="87"/>
                    <a:pt x="25" y="87"/>
                    <a:pt x="24" y="87"/>
                  </a:cubicBezTo>
                  <a:close/>
                  <a:moveTo>
                    <a:pt x="36" y="87"/>
                  </a:moveTo>
                  <a:cubicBezTo>
                    <a:pt x="36" y="88"/>
                    <a:pt x="36" y="89"/>
                    <a:pt x="36" y="90"/>
                  </a:cubicBezTo>
                  <a:cubicBezTo>
                    <a:pt x="37" y="90"/>
                    <a:pt x="38" y="90"/>
                    <a:pt x="40" y="90"/>
                  </a:cubicBezTo>
                  <a:cubicBezTo>
                    <a:pt x="40" y="89"/>
                    <a:pt x="40" y="88"/>
                    <a:pt x="40" y="87"/>
                  </a:cubicBezTo>
                  <a:cubicBezTo>
                    <a:pt x="38" y="87"/>
                    <a:pt x="37" y="87"/>
                    <a:pt x="36" y="87"/>
                  </a:cubicBezTo>
                  <a:close/>
                  <a:moveTo>
                    <a:pt x="41" y="87"/>
                  </a:moveTo>
                  <a:cubicBezTo>
                    <a:pt x="41" y="88"/>
                    <a:pt x="41" y="89"/>
                    <a:pt x="41" y="90"/>
                  </a:cubicBezTo>
                  <a:cubicBezTo>
                    <a:pt x="42" y="90"/>
                    <a:pt x="44" y="90"/>
                    <a:pt x="45" y="90"/>
                  </a:cubicBezTo>
                  <a:cubicBezTo>
                    <a:pt x="45" y="89"/>
                    <a:pt x="45" y="88"/>
                    <a:pt x="45" y="87"/>
                  </a:cubicBezTo>
                  <a:cubicBezTo>
                    <a:pt x="44" y="87"/>
                    <a:pt x="42" y="87"/>
                    <a:pt x="41" y="87"/>
                  </a:cubicBezTo>
                  <a:close/>
                  <a:moveTo>
                    <a:pt x="52" y="87"/>
                  </a:moveTo>
                  <a:cubicBezTo>
                    <a:pt x="52" y="88"/>
                    <a:pt x="52" y="89"/>
                    <a:pt x="52" y="90"/>
                  </a:cubicBezTo>
                  <a:cubicBezTo>
                    <a:pt x="53" y="90"/>
                    <a:pt x="55" y="90"/>
                    <a:pt x="56" y="90"/>
                  </a:cubicBezTo>
                  <a:cubicBezTo>
                    <a:pt x="56" y="89"/>
                    <a:pt x="56" y="88"/>
                    <a:pt x="56" y="87"/>
                  </a:cubicBezTo>
                  <a:cubicBezTo>
                    <a:pt x="55" y="87"/>
                    <a:pt x="53" y="87"/>
                    <a:pt x="52" y="87"/>
                  </a:cubicBezTo>
                  <a:close/>
                  <a:moveTo>
                    <a:pt x="5" y="92"/>
                  </a:moveTo>
                  <a:cubicBezTo>
                    <a:pt x="5" y="93"/>
                    <a:pt x="5" y="94"/>
                    <a:pt x="5" y="95"/>
                  </a:cubicBezTo>
                  <a:cubicBezTo>
                    <a:pt x="7" y="95"/>
                    <a:pt x="8" y="95"/>
                    <a:pt x="10" y="95"/>
                  </a:cubicBezTo>
                  <a:cubicBezTo>
                    <a:pt x="10" y="94"/>
                    <a:pt x="10" y="93"/>
                    <a:pt x="10" y="92"/>
                  </a:cubicBezTo>
                  <a:cubicBezTo>
                    <a:pt x="8" y="92"/>
                    <a:pt x="7" y="92"/>
                    <a:pt x="5" y="92"/>
                  </a:cubicBezTo>
                  <a:close/>
                  <a:moveTo>
                    <a:pt x="18" y="92"/>
                  </a:moveTo>
                  <a:cubicBezTo>
                    <a:pt x="18" y="93"/>
                    <a:pt x="18" y="94"/>
                    <a:pt x="18" y="95"/>
                  </a:cubicBezTo>
                  <a:cubicBezTo>
                    <a:pt x="19" y="95"/>
                    <a:pt x="20" y="95"/>
                    <a:pt x="22" y="95"/>
                  </a:cubicBezTo>
                  <a:cubicBezTo>
                    <a:pt x="22" y="94"/>
                    <a:pt x="22" y="93"/>
                    <a:pt x="22" y="92"/>
                  </a:cubicBezTo>
                  <a:cubicBezTo>
                    <a:pt x="20" y="92"/>
                    <a:pt x="19" y="92"/>
                    <a:pt x="18" y="92"/>
                  </a:cubicBezTo>
                  <a:close/>
                  <a:moveTo>
                    <a:pt x="24" y="92"/>
                  </a:moveTo>
                  <a:cubicBezTo>
                    <a:pt x="24" y="93"/>
                    <a:pt x="24" y="94"/>
                    <a:pt x="24" y="95"/>
                  </a:cubicBezTo>
                  <a:cubicBezTo>
                    <a:pt x="25" y="95"/>
                    <a:pt x="26" y="95"/>
                    <a:pt x="28" y="95"/>
                  </a:cubicBezTo>
                  <a:cubicBezTo>
                    <a:pt x="28" y="94"/>
                    <a:pt x="28" y="93"/>
                    <a:pt x="28" y="92"/>
                  </a:cubicBezTo>
                  <a:cubicBezTo>
                    <a:pt x="26" y="92"/>
                    <a:pt x="25" y="92"/>
                    <a:pt x="24" y="92"/>
                  </a:cubicBezTo>
                  <a:close/>
                  <a:moveTo>
                    <a:pt x="41" y="92"/>
                  </a:moveTo>
                  <a:cubicBezTo>
                    <a:pt x="41" y="93"/>
                    <a:pt x="41" y="94"/>
                    <a:pt x="41" y="95"/>
                  </a:cubicBezTo>
                  <a:cubicBezTo>
                    <a:pt x="42" y="95"/>
                    <a:pt x="44" y="95"/>
                    <a:pt x="45" y="95"/>
                  </a:cubicBezTo>
                  <a:cubicBezTo>
                    <a:pt x="45" y="94"/>
                    <a:pt x="45" y="93"/>
                    <a:pt x="45" y="92"/>
                  </a:cubicBezTo>
                  <a:cubicBezTo>
                    <a:pt x="44" y="92"/>
                    <a:pt x="42" y="92"/>
                    <a:pt x="41" y="92"/>
                  </a:cubicBezTo>
                  <a:close/>
                  <a:moveTo>
                    <a:pt x="47" y="92"/>
                  </a:moveTo>
                  <a:cubicBezTo>
                    <a:pt x="47" y="93"/>
                    <a:pt x="47" y="94"/>
                    <a:pt x="47" y="95"/>
                  </a:cubicBezTo>
                  <a:cubicBezTo>
                    <a:pt x="48" y="95"/>
                    <a:pt x="49" y="95"/>
                    <a:pt x="51" y="95"/>
                  </a:cubicBezTo>
                  <a:cubicBezTo>
                    <a:pt x="51" y="94"/>
                    <a:pt x="51" y="93"/>
                    <a:pt x="51" y="92"/>
                  </a:cubicBezTo>
                  <a:cubicBezTo>
                    <a:pt x="49" y="92"/>
                    <a:pt x="48" y="92"/>
                    <a:pt x="47" y="92"/>
                  </a:cubicBezTo>
                  <a:close/>
                  <a:moveTo>
                    <a:pt x="52" y="92"/>
                  </a:moveTo>
                  <a:cubicBezTo>
                    <a:pt x="52" y="93"/>
                    <a:pt x="52" y="94"/>
                    <a:pt x="52" y="95"/>
                  </a:cubicBezTo>
                  <a:cubicBezTo>
                    <a:pt x="53" y="95"/>
                    <a:pt x="55" y="95"/>
                    <a:pt x="56" y="95"/>
                  </a:cubicBezTo>
                  <a:cubicBezTo>
                    <a:pt x="56" y="94"/>
                    <a:pt x="56" y="93"/>
                    <a:pt x="56" y="92"/>
                  </a:cubicBezTo>
                  <a:cubicBezTo>
                    <a:pt x="55" y="92"/>
                    <a:pt x="53" y="92"/>
                    <a:pt x="52" y="92"/>
                  </a:cubicBezTo>
                  <a:close/>
                  <a:moveTo>
                    <a:pt x="11" y="97"/>
                  </a:moveTo>
                  <a:cubicBezTo>
                    <a:pt x="11" y="98"/>
                    <a:pt x="11" y="99"/>
                    <a:pt x="11" y="100"/>
                  </a:cubicBezTo>
                  <a:cubicBezTo>
                    <a:pt x="13" y="100"/>
                    <a:pt x="14" y="100"/>
                    <a:pt x="16" y="100"/>
                  </a:cubicBezTo>
                  <a:cubicBezTo>
                    <a:pt x="16" y="99"/>
                    <a:pt x="16" y="98"/>
                    <a:pt x="16" y="97"/>
                  </a:cubicBezTo>
                  <a:cubicBezTo>
                    <a:pt x="14" y="97"/>
                    <a:pt x="13" y="97"/>
                    <a:pt x="11" y="97"/>
                  </a:cubicBezTo>
                  <a:close/>
                  <a:moveTo>
                    <a:pt x="5" y="97"/>
                  </a:moveTo>
                  <a:cubicBezTo>
                    <a:pt x="5" y="98"/>
                    <a:pt x="5" y="99"/>
                    <a:pt x="5" y="100"/>
                  </a:cubicBezTo>
                  <a:cubicBezTo>
                    <a:pt x="7" y="100"/>
                    <a:pt x="8" y="100"/>
                    <a:pt x="10" y="100"/>
                  </a:cubicBezTo>
                  <a:cubicBezTo>
                    <a:pt x="10" y="99"/>
                    <a:pt x="10" y="98"/>
                    <a:pt x="10" y="97"/>
                  </a:cubicBezTo>
                  <a:cubicBezTo>
                    <a:pt x="8" y="97"/>
                    <a:pt x="7" y="97"/>
                    <a:pt x="5" y="97"/>
                  </a:cubicBezTo>
                  <a:close/>
                  <a:moveTo>
                    <a:pt x="18" y="97"/>
                  </a:moveTo>
                  <a:cubicBezTo>
                    <a:pt x="18" y="98"/>
                    <a:pt x="18" y="99"/>
                    <a:pt x="18" y="100"/>
                  </a:cubicBezTo>
                  <a:cubicBezTo>
                    <a:pt x="19" y="100"/>
                    <a:pt x="20" y="100"/>
                    <a:pt x="22" y="100"/>
                  </a:cubicBezTo>
                  <a:cubicBezTo>
                    <a:pt x="22" y="99"/>
                    <a:pt x="22" y="98"/>
                    <a:pt x="22" y="97"/>
                  </a:cubicBezTo>
                  <a:cubicBezTo>
                    <a:pt x="20" y="97"/>
                    <a:pt x="19" y="97"/>
                    <a:pt x="18" y="97"/>
                  </a:cubicBezTo>
                  <a:close/>
                  <a:moveTo>
                    <a:pt x="24" y="97"/>
                  </a:moveTo>
                  <a:cubicBezTo>
                    <a:pt x="24" y="98"/>
                    <a:pt x="24" y="99"/>
                    <a:pt x="24" y="100"/>
                  </a:cubicBezTo>
                  <a:cubicBezTo>
                    <a:pt x="25" y="100"/>
                    <a:pt x="26" y="100"/>
                    <a:pt x="28" y="100"/>
                  </a:cubicBezTo>
                  <a:cubicBezTo>
                    <a:pt x="28" y="99"/>
                    <a:pt x="28" y="98"/>
                    <a:pt x="28" y="97"/>
                  </a:cubicBezTo>
                  <a:cubicBezTo>
                    <a:pt x="26" y="97"/>
                    <a:pt x="25" y="97"/>
                    <a:pt x="24" y="97"/>
                  </a:cubicBezTo>
                  <a:close/>
                  <a:moveTo>
                    <a:pt x="36" y="97"/>
                  </a:moveTo>
                  <a:cubicBezTo>
                    <a:pt x="36" y="98"/>
                    <a:pt x="36" y="99"/>
                    <a:pt x="36" y="100"/>
                  </a:cubicBezTo>
                  <a:cubicBezTo>
                    <a:pt x="37" y="100"/>
                    <a:pt x="38" y="100"/>
                    <a:pt x="40" y="100"/>
                  </a:cubicBezTo>
                  <a:cubicBezTo>
                    <a:pt x="40" y="99"/>
                    <a:pt x="40" y="98"/>
                    <a:pt x="40" y="97"/>
                  </a:cubicBezTo>
                  <a:cubicBezTo>
                    <a:pt x="38" y="97"/>
                    <a:pt x="37" y="97"/>
                    <a:pt x="36" y="97"/>
                  </a:cubicBezTo>
                  <a:close/>
                  <a:moveTo>
                    <a:pt x="41" y="97"/>
                  </a:moveTo>
                  <a:cubicBezTo>
                    <a:pt x="41" y="98"/>
                    <a:pt x="41" y="99"/>
                    <a:pt x="41" y="100"/>
                  </a:cubicBezTo>
                  <a:cubicBezTo>
                    <a:pt x="42" y="100"/>
                    <a:pt x="44" y="100"/>
                    <a:pt x="45" y="100"/>
                  </a:cubicBezTo>
                  <a:cubicBezTo>
                    <a:pt x="45" y="99"/>
                    <a:pt x="45" y="98"/>
                    <a:pt x="45" y="97"/>
                  </a:cubicBezTo>
                  <a:cubicBezTo>
                    <a:pt x="44" y="97"/>
                    <a:pt x="42" y="97"/>
                    <a:pt x="41" y="97"/>
                  </a:cubicBezTo>
                  <a:close/>
                  <a:moveTo>
                    <a:pt x="47" y="97"/>
                  </a:moveTo>
                  <a:cubicBezTo>
                    <a:pt x="47" y="98"/>
                    <a:pt x="47" y="99"/>
                    <a:pt x="47" y="100"/>
                  </a:cubicBezTo>
                  <a:cubicBezTo>
                    <a:pt x="48" y="100"/>
                    <a:pt x="49" y="100"/>
                    <a:pt x="51" y="100"/>
                  </a:cubicBezTo>
                  <a:cubicBezTo>
                    <a:pt x="51" y="99"/>
                    <a:pt x="51" y="98"/>
                    <a:pt x="51" y="97"/>
                  </a:cubicBezTo>
                  <a:cubicBezTo>
                    <a:pt x="49" y="97"/>
                    <a:pt x="48" y="97"/>
                    <a:pt x="47" y="97"/>
                  </a:cubicBezTo>
                  <a:close/>
                  <a:moveTo>
                    <a:pt x="52" y="97"/>
                  </a:moveTo>
                  <a:cubicBezTo>
                    <a:pt x="52" y="98"/>
                    <a:pt x="52" y="99"/>
                    <a:pt x="52" y="100"/>
                  </a:cubicBezTo>
                  <a:cubicBezTo>
                    <a:pt x="53" y="100"/>
                    <a:pt x="55" y="100"/>
                    <a:pt x="56" y="100"/>
                  </a:cubicBezTo>
                  <a:cubicBezTo>
                    <a:pt x="56" y="99"/>
                    <a:pt x="56" y="98"/>
                    <a:pt x="56" y="97"/>
                  </a:cubicBezTo>
                  <a:cubicBezTo>
                    <a:pt x="55" y="97"/>
                    <a:pt x="53" y="97"/>
                    <a:pt x="52" y="97"/>
                  </a:cubicBezTo>
                  <a:close/>
                  <a:moveTo>
                    <a:pt x="11" y="102"/>
                  </a:moveTo>
                  <a:cubicBezTo>
                    <a:pt x="11" y="103"/>
                    <a:pt x="11" y="104"/>
                    <a:pt x="11" y="105"/>
                  </a:cubicBezTo>
                  <a:cubicBezTo>
                    <a:pt x="13" y="105"/>
                    <a:pt x="14" y="105"/>
                    <a:pt x="16" y="105"/>
                  </a:cubicBezTo>
                  <a:cubicBezTo>
                    <a:pt x="16" y="104"/>
                    <a:pt x="16" y="103"/>
                    <a:pt x="16" y="102"/>
                  </a:cubicBezTo>
                  <a:cubicBezTo>
                    <a:pt x="14" y="102"/>
                    <a:pt x="13" y="102"/>
                    <a:pt x="11" y="102"/>
                  </a:cubicBezTo>
                  <a:close/>
                  <a:moveTo>
                    <a:pt x="5" y="102"/>
                  </a:moveTo>
                  <a:cubicBezTo>
                    <a:pt x="5" y="103"/>
                    <a:pt x="5" y="104"/>
                    <a:pt x="5" y="105"/>
                  </a:cubicBezTo>
                  <a:cubicBezTo>
                    <a:pt x="7" y="105"/>
                    <a:pt x="8" y="105"/>
                    <a:pt x="10" y="105"/>
                  </a:cubicBezTo>
                  <a:cubicBezTo>
                    <a:pt x="10" y="104"/>
                    <a:pt x="10" y="103"/>
                    <a:pt x="10" y="102"/>
                  </a:cubicBezTo>
                  <a:cubicBezTo>
                    <a:pt x="8" y="102"/>
                    <a:pt x="7" y="102"/>
                    <a:pt x="5" y="102"/>
                  </a:cubicBezTo>
                  <a:close/>
                  <a:moveTo>
                    <a:pt x="18" y="102"/>
                  </a:moveTo>
                  <a:cubicBezTo>
                    <a:pt x="18" y="103"/>
                    <a:pt x="18" y="104"/>
                    <a:pt x="18" y="105"/>
                  </a:cubicBezTo>
                  <a:cubicBezTo>
                    <a:pt x="19" y="105"/>
                    <a:pt x="20" y="105"/>
                    <a:pt x="22" y="105"/>
                  </a:cubicBezTo>
                  <a:cubicBezTo>
                    <a:pt x="22" y="104"/>
                    <a:pt x="22" y="103"/>
                    <a:pt x="22" y="102"/>
                  </a:cubicBezTo>
                  <a:cubicBezTo>
                    <a:pt x="20" y="102"/>
                    <a:pt x="19" y="102"/>
                    <a:pt x="18" y="102"/>
                  </a:cubicBezTo>
                  <a:close/>
                  <a:moveTo>
                    <a:pt x="24" y="102"/>
                  </a:moveTo>
                  <a:cubicBezTo>
                    <a:pt x="24" y="103"/>
                    <a:pt x="24" y="104"/>
                    <a:pt x="24" y="105"/>
                  </a:cubicBezTo>
                  <a:cubicBezTo>
                    <a:pt x="25" y="105"/>
                    <a:pt x="26" y="105"/>
                    <a:pt x="28" y="105"/>
                  </a:cubicBezTo>
                  <a:cubicBezTo>
                    <a:pt x="28" y="104"/>
                    <a:pt x="28" y="103"/>
                    <a:pt x="28" y="102"/>
                  </a:cubicBezTo>
                  <a:cubicBezTo>
                    <a:pt x="26" y="102"/>
                    <a:pt x="25" y="102"/>
                    <a:pt x="24" y="102"/>
                  </a:cubicBezTo>
                  <a:close/>
                  <a:moveTo>
                    <a:pt x="36" y="102"/>
                  </a:moveTo>
                  <a:cubicBezTo>
                    <a:pt x="36" y="103"/>
                    <a:pt x="36" y="104"/>
                    <a:pt x="36" y="105"/>
                  </a:cubicBezTo>
                  <a:cubicBezTo>
                    <a:pt x="37" y="105"/>
                    <a:pt x="38" y="105"/>
                    <a:pt x="40" y="105"/>
                  </a:cubicBezTo>
                  <a:cubicBezTo>
                    <a:pt x="40" y="104"/>
                    <a:pt x="40" y="103"/>
                    <a:pt x="40" y="102"/>
                  </a:cubicBezTo>
                  <a:cubicBezTo>
                    <a:pt x="38" y="102"/>
                    <a:pt x="37" y="102"/>
                    <a:pt x="36" y="102"/>
                  </a:cubicBezTo>
                  <a:close/>
                  <a:moveTo>
                    <a:pt x="41" y="102"/>
                  </a:moveTo>
                  <a:cubicBezTo>
                    <a:pt x="41" y="103"/>
                    <a:pt x="41" y="104"/>
                    <a:pt x="41" y="105"/>
                  </a:cubicBezTo>
                  <a:cubicBezTo>
                    <a:pt x="42" y="105"/>
                    <a:pt x="44" y="105"/>
                    <a:pt x="45" y="105"/>
                  </a:cubicBezTo>
                  <a:cubicBezTo>
                    <a:pt x="45" y="104"/>
                    <a:pt x="45" y="103"/>
                    <a:pt x="45" y="102"/>
                  </a:cubicBezTo>
                  <a:cubicBezTo>
                    <a:pt x="44" y="102"/>
                    <a:pt x="42" y="102"/>
                    <a:pt x="41" y="102"/>
                  </a:cubicBezTo>
                  <a:close/>
                  <a:moveTo>
                    <a:pt x="47" y="102"/>
                  </a:moveTo>
                  <a:cubicBezTo>
                    <a:pt x="47" y="103"/>
                    <a:pt x="47" y="104"/>
                    <a:pt x="47" y="105"/>
                  </a:cubicBezTo>
                  <a:cubicBezTo>
                    <a:pt x="48" y="105"/>
                    <a:pt x="49" y="105"/>
                    <a:pt x="51" y="105"/>
                  </a:cubicBezTo>
                  <a:cubicBezTo>
                    <a:pt x="51" y="104"/>
                    <a:pt x="51" y="103"/>
                    <a:pt x="51" y="102"/>
                  </a:cubicBezTo>
                  <a:cubicBezTo>
                    <a:pt x="49" y="102"/>
                    <a:pt x="48" y="102"/>
                    <a:pt x="47" y="102"/>
                  </a:cubicBezTo>
                  <a:close/>
                  <a:moveTo>
                    <a:pt x="52" y="102"/>
                  </a:moveTo>
                  <a:cubicBezTo>
                    <a:pt x="52" y="103"/>
                    <a:pt x="52" y="104"/>
                    <a:pt x="52" y="105"/>
                  </a:cubicBezTo>
                  <a:cubicBezTo>
                    <a:pt x="53" y="105"/>
                    <a:pt x="55" y="105"/>
                    <a:pt x="56" y="105"/>
                  </a:cubicBezTo>
                  <a:cubicBezTo>
                    <a:pt x="56" y="104"/>
                    <a:pt x="56" y="103"/>
                    <a:pt x="56" y="102"/>
                  </a:cubicBezTo>
                  <a:cubicBezTo>
                    <a:pt x="55" y="102"/>
                    <a:pt x="53" y="102"/>
                    <a:pt x="52" y="102"/>
                  </a:cubicBezTo>
                  <a:close/>
                  <a:moveTo>
                    <a:pt x="11" y="108"/>
                  </a:moveTo>
                  <a:cubicBezTo>
                    <a:pt x="11" y="108"/>
                    <a:pt x="11" y="109"/>
                    <a:pt x="11" y="110"/>
                  </a:cubicBezTo>
                  <a:cubicBezTo>
                    <a:pt x="13" y="110"/>
                    <a:pt x="14" y="110"/>
                    <a:pt x="16" y="110"/>
                  </a:cubicBezTo>
                  <a:cubicBezTo>
                    <a:pt x="16" y="109"/>
                    <a:pt x="16" y="108"/>
                    <a:pt x="16" y="108"/>
                  </a:cubicBezTo>
                  <a:cubicBezTo>
                    <a:pt x="14" y="108"/>
                    <a:pt x="13" y="108"/>
                    <a:pt x="11" y="108"/>
                  </a:cubicBezTo>
                  <a:close/>
                  <a:moveTo>
                    <a:pt x="5" y="108"/>
                  </a:moveTo>
                  <a:cubicBezTo>
                    <a:pt x="5" y="108"/>
                    <a:pt x="5" y="109"/>
                    <a:pt x="5" y="110"/>
                  </a:cubicBezTo>
                  <a:cubicBezTo>
                    <a:pt x="7" y="110"/>
                    <a:pt x="8" y="110"/>
                    <a:pt x="10" y="110"/>
                  </a:cubicBezTo>
                  <a:cubicBezTo>
                    <a:pt x="10" y="109"/>
                    <a:pt x="10" y="108"/>
                    <a:pt x="10" y="108"/>
                  </a:cubicBezTo>
                  <a:cubicBezTo>
                    <a:pt x="8" y="108"/>
                    <a:pt x="7" y="108"/>
                    <a:pt x="5" y="108"/>
                  </a:cubicBezTo>
                  <a:close/>
                  <a:moveTo>
                    <a:pt x="18" y="108"/>
                  </a:moveTo>
                  <a:cubicBezTo>
                    <a:pt x="18" y="108"/>
                    <a:pt x="18" y="109"/>
                    <a:pt x="18" y="110"/>
                  </a:cubicBezTo>
                  <a:cubicBezTo>
                    <a:pt x="19" y="110"/>
                    <a:pt x="20" y="110"/>
                    <a:pt x="22" y="110"/>
                  </a:cubicBezTo>
                  <a:cubicBezTo>
                    <a:pt x="22" y="109"/>
                    <a:pt x="22" y="108"/>
                    <a:pt x="22" y="108"/>
                  </a:cubicBezTo>
                  <a:cubicBezTo>
                    <a:pt x="20" y="108"/>
                    <a:pt x="19" y="108"/>
                    <a:pt x="18" y="108"/>
                  </a:cubicBezTo>
                  <a:close/>
                  <a:moveTo>
                    <a:pt x="24" y="108"/>
                  </a:moveTo>
                  <a:cubicBezTo>
                    <a:pt x="24" y="108"/>
                    <a:pt x="24" y="109"/>
                    <a:pt x="24" y="110"/>
                  </a:cubicBezTo>
                  <a:cubicBezTo>
                    <a:pt x="25" y="110"/>
                    <a:pt x="26" y="110"/>
                    <a:pt x="28" y="110"/>
                  </a:cubicBezTo>
                  <a:cubicBezTo>
                    <a:pt x="28" y="109"/>
                    <a:pt x="28" y="108"/>
                    <a:pt x="28" y="108"/>
                  </a:cubicBezTo>
                  <a:cubicBezTo>
                    <a:pt x="26" y="108"/>
                    <a:pt x="25" y="108"/>
                    <a:pt x="24" y="108"/>
                  </a:cubicBezTo>
                  <a:close/>
                  <a:moveTo>
                    <a:pt x="36" y="108"/>
                  </a:moveTo>
                  <a:cubicBezTo>
                    <a:pt x="36" y="108"/>
                    <a:pt x="36" y="109"/>
                    <a:pt x="36" y="110"/>
                  </a:cubicBezTo>
                  <a:cubicBezTo>
                    <a:pt x="37" y="110"/>
                    <a:pt x="38" y="110"/>
                    <a:pt x="40" y="110"/>
                  </a:cubicBezTo>
                  <a:cubicBezTo>
                    <a:pt x="40" y="109"/>
                    <a:pt x="40" y="108"/>
                    <a:pt x="40" y="108"/>
                  </a:cubicBezTo>
                  <a:cubicBezTo>
                    <a:pt x="38" y="108"/>
                    <a:pt x="37" y="108"/>
                    <a:pt x="36" y="108"/>
                  </a:cubicBezTo>
                  <a:close/>
                  <a:moveTo>
                    <a:pt x="41" y="108"/>
                  </a:moveTo>
                  <a:cubicBezTo>
                    <a:pt x="41" y="108"/>
                    <a:pt x="41" y="109"/>
                    <a:pt x="41" y="110"/>
                  </a:cubicBezTo>
                  <a:cubicBezTo>
                    <a:pt x="42" y="110"/>
                    <a:pt x="44" y="110"/>
                    <a:pt x="45" y="110"/>
                  </a:cubicBezTo>
                  <a:cubicBezTo>
                    <a:pt x="45" y="109"/>
                    <a:pt x="45" y="108"/>
                    <a:pt x="45" y="108"/>
                  </a:cubicBezTo>
                  <a:cubicBezTo>
                    <a:pt x="44" y="108"/>
                    <a:pt x="42" y="108"/>
                    <a:pt x="41" y="108"/>
                  </a:cubicBezTo>
                  <a:close/>
                  <a:moveTo>
                    <a:pt x="47" y="108"/>
                  </a:moveTo>
                  <a:cubicBezTo>
                    <a:pt x="47" y="108"/>
                    <a:pt x="47" y="109"/>
                    <a:pt x="47" y="110"/>
                  </a:cubicBezTo>
                  <a:cubicBezTo>
                    <a:pt x="48" y="110"/>
                    <a:pt x="49" y="110"/>
                    <a:pt x="51" y="110"/>
                  </a:cubicBezTo>
                  <a:cubicBezTo>
                    <a:pt x="51" y="109"/>
                    <a:pt x="51" y="108"/>
                    <a:pt x="51" y="108"/>
                  </a:cubicBezTo>
                  <a:cubicBezTo>
                    <a:pt x="49" y="108"/>
                    <a:pt x="48" y="108"/>
                    <a:pt x="47" y="108"/>
                  </a:cubicBezTo>
                  <a:close/>
                  <a:moveTo>
                    <a:pt x="52" y="108"/>
                  </a:moveTo>
                  <a:cubicBezTo>
                    <a:pt x="52" y="108"/>
                    <a:pt x="52" y="109"/>
                    <a:pt x="52" y="110"/>
                  </a:cubicBezTo>
                  <a:cubicBezTo>
                    <a:pt x="53" y="110"/>
                    <a:pt x="55" y="110"/>
                    <a:pt x="56" y="110"/>
                  </a:cubicBezTo>
                  <a:cubicBezTo>
                    <a:pt x="56" y="109"/>
                    <a:pt x="56" y="108"/>
                    <a:pt x="56" y="108"/>
                  </a:cubicBezTo>
                  <a:cubicBezTo>
                    <a:pt x="55" y="108"/>
                    <a:pt x="53" y="108"/>
                    <a:pt x="52" y="108"/>
                  </a:cubicBezTo>
                  <a:close/>
                  <a:moveTo>
                    <a:pt x="11" y="113"/>
                  </a:moveTo>
                  <a:cubicBezTo>
                    <a:pt x="11" y="114"/>
                    <a:pt x="11" y="115"/>
                    <a:pt x="11" y="115"/>
                  </a:cubicBezTo>
                  <a:cubicBezTo>
                    <a:pt x="13" y="115"/>
                    <a:pt x="14" y="115"/>
                    <a:pt x="16" y="115"/>
                  </a:cubicBezTo>
                  <a:cubicBezTo>
                    <a:pt x="16" y="115"/>
                    <a:pt x="16" y="114"/>
                    <a:pt x="16" y="113"/>
                  </a:cubicBezTo>
                  <a:cubicBezTo>
                    <a:pt x="14" y="113"/>
                    <a:pt x="13" y="113"/>
                    <a:pt x="11" y="113"/>
                  </a:cubicBezTo>
                  <a:close/>
                  <a:moveTo>
                    <a:pt x="5" y="113"/>
                  </a:moveTo>
                  <a:cubicBezTo>
                    <a:pt x="5" y="114"/>
                    <a:pt x="5" y="115"/>
                    <a:pt x="5" y="115"/>
                  </a:cubicBezTo>
                  <a:cubicBezTo>
                    <a:pt x="7" y="115"/>
                    <a:pt x="8" y="115"/>
                    <a:pt x="10" y="115"/>
                  </a:cubicBezTo>
                  <a:cubicBezTo>
                    <a:pt x="10" y="115"/>
                    <a:pt x="10" y="114"/>
                    <a:pt x="10" y="113"/>
                  </a:cubicBezTo>
                  <a:cubicBezTo>
                    <a:pt x="8" y="113"/>
                    <a:pt x="7" y="113"/>
                    <a:pt x="5" y="113"/>
                  </a:cubicBezTo>
                  <a:close/>
                  <a:moveTo>
                    <a:pt x="18" y="113"/>
                  </a:moveTo>
                  <a:cubicBezTo>
                    <a:pt x="18" y="114"/>
                    <a:pt x="18" y="115"/>
                    <a:pt x="18" y="115"/>
                  </a:cubicBezTo>
                  <a:cubicBezTo>
                    <a:pt x="19" y="115"/>
                    <a:pt x="20" y="115"/>
                    <a:pt x="22" y="115"/>
                  </a:cubicBezTo>
                  <a:cubicBezTo>
                    <a:pt x="22" y="115"/>
                    <a:pt x="22" y="114"/>
                    <a:pt x="22" y="113"/>
                  </a:cubicBezTo>
                  <a:cubicBezTo>
                    <a:pt x="20" y="113"/>
                    <a:pt x="19" y="113"/>
                    <a:pt x="18" y="113"/>
                  </a:cubicBezTo>
                  <a:close/>
                  <a:moveTo>
                    <a:pt x="24" y="113"/>
                  </a:moveTo>
                  <a:cubicBezTo>
                    <a:pt x="24" y="114"/>
                    <a:pt x="24" y="115"/>
                    <a:pt x="24" y="115"/>
                  </a:cubicBezTo>
                  <a:cubicBezTo>
                    <a:pt x="25" y="115"/>
                    <a:pt x="26" y="115"/>
                    <a:pt x="28" y="115"/>
                  </a:cubicBezTo>
                  <a:cubicBezTo>
                    <a:pt x="28" y="115"/>
                    <a:pt x="28" y="114"/>
                    <a:pt x="28" y="113"/>
                  </a:cubicBezTo>
                  <a:cubicBezTo>
                    <a:pt x="26" y="113"/>
                    <a:pt x="25" y="113"/>
                    <a:pt x="24" y="113"/>
                  </a:cubicBezTo>
                  <a:close/>
                  <a:moveTo>
                    <a:pt x="36" y="113"/>
                  </a:moveTo>
                  <a:cubicBezTo>
                    <a:pt x="36" y="114"/>
                    <a:pt x="36" y="115"/>
                    <a:pt x="36" y="115"/>
                  </a:cubicBezTo>
                  <a:cubicBezTo>
                    <a:pt x="37" y="115"/>
                    <a:pt x="38" y="115"/>
                    <a:pt x="40" y="115"/>
                  </a:cubicBezTo>
                  <a:cubicBezTo>
                    <a:pt x="40" y="115"/>
                    <a:pt x="40" y="114"/>
                    <a:pt x="40" y="113"/>
                  </a:cubicBezTo>
                  <a:cubicBezTo>
                    <a:pt x="38" y="113"/>
                    <a:pt x="37" y="113"/>
                    <a:pt x="36" y="113"/>
                  </a:cubicBezTo>
                  <a:close/>
                  <a:moveTo>
                    <a:pt x="41" y="113"/>
                  </a:moveTo>
                  <a:cubicBezTo>
                    <a:pt x="41" y="114"/>
                    <a:pt x="41" y="115"/>
                    <a:pt x="41" y="115"/>
                  </a:cubicBezTo>
                  <a:cubicBezTo>
                    <a:pt x="42" y="115"/>
                    <a:pt x="44" y="115"/>
                    <a:pt x="45" y="115"/>
                  </a:cubicBezTo>
                  <a:cubicBezTo>
                    <a:pt x="45" y="115"/>
                    <a:pt x="45" y="114"/>
                    <a:pt x="45" y="113"/>
                  </a:cubicBezTo>
                  <a:cubicBezTo>
                    <a:pt x="44" y="113"/>
                    <a:pt x="42" y="113"/>
                    <a:pt x="41" y="113"/>
                  </a:cubicBezTo>
                  <a:close/>
                  <a:moveTo>
                    <a:pt x="47" y="113"/>
                  </a:moveTo>
                  <a:cubicBezTo>
                    <a:pt x="47" y="114"/>
                    <a:pt x="47" y="115"/>
                    <a:pt x="47" y="115"/>
                  </a:cubicBezTo>
                  <a:cubicBezTo>
                    <a:pt x="48" y="115"/>
                    <a:pt x="49" y="115"/>
                    <a:pt x="51" y="115"/>
                  </a:cubicBezTo>
                  <a:cubicBezTo>
                    <a:pt x="51" y="115"/>
                    <a:pt x="51" y="114"/>
                    <a:pt x="51" y="113"/>
                  </a:cubicBezTo>
                  <a:cubicBezTo>
                    <a:pt x="49" y="113"/>
                    <a:pt x="48" y="113"/>
                    <a:pt x="47" y="113"/>
                  </a:cubicBezTo>
                  <a:close/>
                  <a:moveTo>
                    <a:pt x="52" y="113"/>
                  </a:moveTo>
                  <a:cubicBezTo>
                    <a:pt x="52" y="114"/>
                    <a:pt x="52" y="115"/>
                    <a:pt x="52" y="115"/>
                  </a:cubicBezTo>
                  <a:cubicBezTo>
                    <a:pt x="53" y="115"/>
                    <a:pt x="55" y="115"/>
                    <a:pt x="56" y="115"/>
                  </a:cubicBezTo>
                  <a:cubicBezTo>
                    <a:pt x="56" y="115"/>
                    <a:pt x="56" y="114"/>
                    <a:pt x="56" y="113"/>
                  </a:cubicBezTo>
                  <a:cubicBezTo>
                    <a:pt x="55" y="113"/>
                    <a:pt x="53" y="113"/>
                    <a:pt x="52" y="113"/>
                  </a:cubicBezTo>
                  <a:close/>
                  <a:moveTo>
                    <a:pt x="11" y="118"/>
                  </a:moveTo>
                  <a:cubicBezTo>
                    <a:pt x="11" y="119"/>
                    <a:pt x="11" y="120"/>
                    <a:pt x="11" y="121"/>
                  </a:cubicBezTo>
                  <a:cubicBezTo>
                    <a:pt x="13" y="121"/>
                    <a:pt x="14" y="121"/>
                    <a:pt x="16" y="121"/>
                  </a:cubicBezTo>
                  <a:cubicBezTo>
                    <a:pt x="16" y="120"/>
                    <a:pt x="16" y="119"/>
                    <a:pt x="16" y="118"/>
                  </a:cubicBezTo>
                  <a:cubicBezTo>
                    <a:pt x="14" y="118"/>
                    <a:pt x="13" y="118"/>
                    <a:pt x="11" y="118"/>
                  </a:cubicBezTo>
                  <a:close/>
                  <a:moveTo>
                    <a:pt x="18" y="118"/>
                  </a:moveTo>
                  <a:cubicBezTo>
                    <a:pt x="18" y="119"/>
                    <a:pt x="18" y="120"/>
                    <a:pt x="18" y="121"/>
                  </a:cubicBezTo>
                  <a:cubicBezTo>
                    <a:pt x="19" y="121"/>
                    <a:pt x="20" y="121"/>
                    <a:pt x="22" y="121"/>
                  </a:cubicBezTo>
                  <a:cubicBezTo>
                    <a:pt x="22" y="120"/>
                    <a:pt x="22" y="119"/>
                    <a:pt x="22" y="118"/>
                  </a:cubicBezTo>
                  <a:cubicBezTo>
                    <a:pt x="20" y="118"/>
                    <a:pt x="19" y="118"/>
                    <a:pt x="18" y="118"/>
                  </a:cubicBezTo>
                  <a:close/>
                  <a:moveTo>
                    <a:pt x="24" y="118"/>
                  </a:moveTo>
                  <a:cubicBezTo>
                    <a:pt x="24" y="119"/>
                    <a:pt x="24" y="120"/>
                    <a:pt x="24" y="121"/>
                  </a:cubicBezTo>
                  <a:cubicBezTo>
                    <a:pt x="25" y="121"/>
                    <a:pt x="26" y="121"/>
                    <a:pt x="28" y="121"/>
                  </a:cubicBezTo>
                  <a:cubicBezTo>
                    <a:pt x="28" y="120"/>
                    <a:pt x="28" y="119"/>
                    <a:pt x="28" y="118"/>
                  </a:cubicBezTo>
                  <a:cubicBezTo>
                    <a:pt x="26" y="118"/>
                    <a:pt x="25" y="118"/>
                    <a:pt x="24" y="118"/>
                  </a:cubicBezTo>
                  <a:close/>
                  <a:moveTo>
                    <a:pt x="36" y="118"/>
                  </a:moveTo>
                  <a:cubicBezTo>
                    <a:pt x="36" y="119"/>
                    <a:pt x="36" y="120"/>
                    <a:pt x="36" y="121"/>
                  </a:cubicBezTo>
                  <a:cubicBezTo>
                    <a:pt x="37" y="121"/>
                    <a:pt x="38" y="121"/>
                    <a:pt x="40" y="121"/>
                  </a:cubicBezTo>
                  <a:cubicBezTo>
                    <a:pt x="40" y="120"/>
                    <a:pt x="40" y="119"/>
                    <a:pt x="40" y="118"/>
                  </a:cubicBezTo>
                  <a:cubicBezTo>
                    <a:pt x="38" y="118"/>
                    <a:pt x="37" y="118"/>
                    <a:pt x="36" y="118"/>
                  </a:cubicBezTo>
                  <a:close/>
                  <a:moveTo>
                    <a:pt x="41" y="118"/>
                  </a:moveTo>
                  <a:cubicBezTo>
                    <a:pt x="41" y="119"/>
                    <a:pt x="41" y="120"/>
                    <a:pt x="41" y="121"/>
                  </a:cubicBezTo>
                  <a:cubicBezTo>
                    <a:pt x="42" y="121"/>
                    <a:pt x="44" y="121"/>
                    <a:pt x="45" y="121"/>
                  </a:cubicBezTo>
                  <a:cubicBezTo>
                    <a:pt x="45" y="120"/>
                    <a:pt x="45" y="119"/>
                    <a:pt x="45" y="118"/>
                  </a:cubicBezTo>
                  <a:cubicBezTo>
                    <a:pt x="44" y="118"/>
                    <a:pt x="42" y="118"/>
                    <a:pt x="41" y="118"/>
                  </a:cubicBezTo>
                  <a:close/>
                  <a:moveTo>
                    <a:pt x="47" y="118"/>
                  </a:moveTo>
                  <a:cubicBezTo>
                    <a:pt x="47" y="119"/>
                    <a:pt x="47" y="120"/>
                    <a:pt x="47" y="121"/>
                  </a:cubicBezTo>
                  <a:cubicBezTo>
                    <a:pt x="48" y="121"/>
                    <a:pt x="49" y="121"/>
                    <a:pt x="51" y="121"/>
                  </a:cubicBezTo>
                  <a:cubicBezTo>
                    <a:pt x="51" y="120"/>
                    <a:pt x="51" y="119"/>
                    <a:pt x="51" y="118"/>
                  </a:cubicBezTo>
                  <a:cubicBezTo>
                    <a:pt x="49" y="118"/>
                    <a:pt x="48" y="118"/>
                    <a:pt x="47" y="118"/>
                  </a:cubicBezTo>
                  <a:close/>
                  <a:moveTo>
                    <a:pt x="52" y="118"/>
                  </a:moveTo>
                  <a:cubicBezTo>
                    <a:pt x="52" y="119"/>
                    <a:pt x="52" y="120"/>
                    <a:pt x="52" y="121"/>
                  </a:cubicBezTo>
                  <a:cubicBezTo>
                    <a:pt x="53" y="121"/>
                    <a:pt x="55" y="121"/>
                    <a:pt x="56" y="121"/>
                  </a:cubicBezTo>
                  <a:cubicBezTo>
                    <a:pt x="56" y="120"/>
                    <a:pt x="56" y="119"/>
                    <a:pt x="56" y="118"/>
                  </a:cubicBezTo>
                  <a:cubicBezTo>
                    <a:pt x="55" y="118"/>
                    <a:pt x="53" y="118"/>
                    <a:pt x="52" y="118"/>
                  </a:cubicBezTo>
                  <a:close/>
                  <a:moveTo>
                    <a:pt x="5" y="123"/>
                  </a:moveTo>
                  <a:cubicBezTo>
                    <a:pt x="5" y="124"/>
                    <a:pt x="5" y="125"/>
                    <a:pt x="5" y="126"/>
                  </a:cubicBezTo>
                  <a:cubicBezTo>
                    <a:pt x="7" y="126"/>
                    <a:pt x="8" y="126"/>
                    <a:pt x="10" y="126"/>
                  </a:cubicBezTo>
                  <a:cubicBezTo>
                    <a:pt x="10" y="125"/>
                    <a:pt x="10" y="124"/>
                    <a:pt x="10" y="123"/>
                  </a:cubicBezTo>
                  <a:cubicBezTo>
                    <a:pt x="8" y="123"/>
                    <a:pt x="7" y="123"/>
                    <a:pt x="5" y="123"/>
                  </a:cubicBezTo>
                  <a:close/>
                  <a:moveTo>
                    <a:pt x="18" y="123"/>
                  </a:moveTo>
                  <a:cubicBezTo>
                    <a:pt x="18" y="124"/>
                    <a:pt x="18" y="125"/>
                    <a:pt x="18" y="126"/>
                  </a:cubicBezTo>
                  <a:cubicBezTo>
                    <a:pt x="19" y="126"/>
                    <a:pt x="20" y="126"/>
                    <a:pt x="22" y="126"/>
                  </a:cubicBezTo>
                  <a:cubicBezTo>
                    <a:pt x="22" y="125"/>
                    <a:pt x="22" y="124"/>
                    <a:pt x="22" y="123"/>
                  </a:cubicBezTo>
                  <a:cubicBezTo>
                    <a:pt x="20" y="123"/>
                    <a:pt x="19" y="123"/>
                    <a:pt x="18" y="123"/>
                  </a:cubicBezTo>
                  <a:close/>
                  <a:moveTo>
                    <a:pt x="24" y="123"/>
                  </a:moveTo>
                  <a:cubicBezTo>
                    <a:pt x="24" y="124"/>
                    <a:pt x="24" y="125"/>
                    <a:pt x="24" y="126"/>
                  </a:cubicBezTo>
                  <a:cubicBezTo>
                    <a:pt x="25" y="126"/>
                    <a:pt x="26" y="126"/>
                    <a:pt x="28" y="126"/>
                  </a:cubicBezTo>
                  <a:cubicBezTo>
                    <a:pt x="28" y="125"/>
                    <a:pt x="28" y="124"/>
                    <a:pt x="28" y="123"/>
                  </a:cubicBezTo>
                  <a:cubicBezTo>
                    <a:pt x="26" y="123"/>
                    <a:pt x="25" y="123"/>
                    <a:pt x="24" y="123"/>
                  </a:cubicBezTo>
                  <a:close/>
                  <a:moveTo>
                    <a:pt x="36" y="123"/>
                  </a:moveTo>
                  <a:cubicBezTo>
                    <a:pt x="36" y="124"/>
                    <a:pt x="36" y="125"/>
                    <a:pt x="36" y="126"/>
                  </a:cubicBezTo>
                  <a:cubicBezTo>
                    <a:pt x="37" y="126"/>
                    <a:pt x="38" y="126"/>
                    <a:pt x="40" y="126"/>
                  </a:cubicBezTo>
                  <a:cubicBezTo>
                    <a:pt x="40" y="125"/>
                    <a:pt x="40" y="124"/>
                    <a:pt x="40" y="123"/>
                  </a:cubicBezTo>
                  <a:cubicBezTo>
                    <a:pt x="38" y="123"/>
                    <a:pt x="37" y="123"/>
                    <a:pt x="36" y="123"/>
                  </a:cubicBezTo>
                  <a:close/>
                  <a:moveTo>
                    <a:pt x="47" y="123"/>
                  </a:moveTo>
                  <a:cubicBezTo>
                    <a:pt x="47" y="124"/>
                    <a:pt x="47" y="125"/>
                    <a:pt x="47" y="126"/>
                  </a:cubicBezTo>
                  <a:cubicBezTo>
                    <a:pt x="48" y="126"/>
                    <a:pt x="49" y="126"/>
                    <a:pt x="51" y="126"/>
                  </a:cubicBezTo>
                  <a:cubicBezTo>
                    <a:pt x="51" y="125"/>
                    <a:pt x="51" y="124"/>
                    <a:pt x="51" y="123"/>
                  </a:cubicBezTo>
                  <a:cubicBezTo>
                    <a:pt x="49" y="123"/>
                    <a:pt x="48" y="123"/>
                    <a:pt x="47" y="123"/>
                  </a:cubicBezTo>
                  <a:close/>
                  <a:moveTo>
                    <a:pt x="52" y="123"/>
                  </a:moveTo>
                  <a:cubicBezTo>
                    <a:pt x="52" y="124"/>
                    <a:pt x="52" y="125"/>
                    <a:pt x="52" y="126"/>
                  </a:cubicBezTo>
                  <a:cubicBezTo>
                    <a:pt x="53" y="126"/>
                    <a:pt x="55" y="126"/>
                    <a:pt x="56" y="126"/>
                  </a:cubicBezTo>
                  <a:cubicBezTo>
                    <a:pt x="56" y="125"/>
                    <a:pt x="56" y="124"/>
                    <a:pt x="56" y="123"/>
                  </a:cubicBezTo>
                  <a:cubicBezTo>
                    <a:pt x="55" y="123"/>
                    <a:pt x="53" y="123"/>
                    <a:pt x="52" y="123"/>
                  </a:cubicBezTo>
                  <a:close/>
                  <a:moveTo>
                    <a:pt x="11" y="128"/>
                  </a:moveTo>
                  <a:cubicBezTo>
                    <a:pt x="11" y="129"/>
                    <a:pt x="11" y="130"/>
                    <a:pt x="11" y="131"/>
                  </a:cubicBezTo>
                  <a:cubicBezTo>
                    <a:pt x="13" y="131"/>
                    <a:pt x="14" y="131"/>
                    <a:pt x="16" y="131"/>
                  </a:cubicBezTo>
                  <a:cubicBezTo>
                    <a:pt x="16" y="130"/>
                    <a:pt x="16" y="129"/>
                    <a:pt x="16" y="128"/>
                  </a:cubicBezTo>
                  <a:cubicBezTo>
                    <a:pt x="14" y="128"/>
                    <a:pt x="13" y="128"/>
                    <a:pt x="11" y="128"/>
                  </a:cubicBezTo>
                  <a:close/>
                  <a:moveTo>
                    <a:pt x="5" y="128"/>
                  </a:moveTo>
                  <a:cubicBezTo>
                    <a:pt x="5" y="129"/>
                    <a:pt x="5" y="130"/>
                    <a:pt x="5" y="131"/>
                  </a:cubicBezTo>
                  <a:cubicBezTo>
                    <a:pt x="7" y="131"/>
                    <a:pt x="8" y="131"/>
                    <a:pt x="10" y="131"/>
                  </a:cubicBezTo>
                  <a:cubicBezTo>
                    <a:pt x="10" y="130"/>
                    <a:pt x="10" y="129"/>
                    <a:pt x="10" y="128"/>
                  </a:cubicBezTo>
                  <a:cubicBezTo>
                    <a:pt x="8" y="128"/>
                    <a:pt x="7" y="128"/>
                    <a:pt x="5" y="128"/>
                  </a:cubicBezTo>
                  <a:close/>
                  <a:moveTo>
                    <a:pt x="18" y="128"/>
                  </a:moveTo>
                  <a:cubicBezTo>
                    <a:pt x="18" y="129"/>
                    <a:pt x="18" y="130"/>
                    <a:pt x="18" y="131"/>
                  </a:cubicBezTo>
                  <a:cubicBezTo>
                    <a:pt x="19" y="131"/>
                    <a:pt x="20" y="131"/>
                    <a:pt x="22" y="131"/>
                  </a:cubicBezTo>
                  <a:cubicBezTo>
                    <a:pt x="22" y="130"/>
                    <a:pt x="22" y="129"/>
                    <a:pt x="22" y="128"/>
                  </a:cubicBezTo>
                  <a:cubicBezTo>
                    <a:pt x="20" y="128"/>
                    <a:pt x="19" y="128"/>
                    <a:pt x="18" y="128"/>
                  </a:cubicBezTo>
                  <a:close/>
                  <a:moveTo>
                    <a:pt x="24" y="128"/>
                  </a:moveTo>
                  <a:cubicBezTo>
                    <a:pt x="24" y="129"/>
                    <a:pt x="24" y="130"/>
                    <a:pt x="24" y="131"/>
                  </a:cubicBezTo>
                  <a:cubicBezTo>
                    <a:pt x="25" y="131"/>
                    <a:pt x="26" y="131"/>
                    <a:pt x="28" y="131"/>
                  </a:cubicBezTo>
                  <a:cubicBezTo>
                    <a:pt x="28" y="130"/>
                    <a:pt x="28" y="129"/>
                    <a:pt x="28" y="128"/>
                  </a:cubicBezTo>
                  <a:cubicBezTo>
                    <a:pt x="26" y="128"/>
                    <a:pt x="25" y="128"/>
                    <a:pt x="24" y="128"/>
                  </a:cubicBezTo>
                  <a:close/>
                  <a:moveTo>
                    <a:pt x="36" y="128"/>
                  </a:moveTo>
                  <a:cubicBezTo>
                    <a:pt x="36" y="129"/>
                    <a:pt x="36" y="130"/>
                    <a:pt x="36" y="131"/>
                  </a:cubicBezTo>
                  <a:cubicBezTo>
                    <a:pt x="37" y="131"/>
                    <a:pt x="38" y="131"/>
                    <a:pt x="40" y="131"/>
                  </a:cubicBezTo>
                  <a:cubicBezTo>
                    <a:pt x="40" y="130"/>
                    <a:pt x="40" y="129"/>
                    <a:pt x="40" y="128"/>
                  </a:cubicBezTo>
                  <a:cubicBezTo>
                    <a:pt x="38" y="128"/>
                    <a:pt x="37" y="128"/>
                    <a:pt x="36" y="128"/>
                  </a:cubicBezTo>
                  <a:close/>
                  <a:moveTo>
                    <a:pt x="41" y="128"/>
                  </a:moveTo>
                  <a:cubicBezTo>
                    <a:pt x="41" y="129"/>
                    <a:pt x="41" y="130"/>
                    <a:pt x="41" y="131"/>
                  </a:cubicBezTo>
                  <a:cubicBezTo>
                    <a:pt x="42" y="131"/>
                    <a:pt x="44" y="131"/>
                    <a:pt x="45" y="131"/>
                  </a:cubicBezTo>
                  <a:cubicBezTo>
                    <a:pt x="45" y="130"/>
                    <a:pt x="45" y="129"/>
                    <a:pt x="45" y="128"/>
                  </a:cubicBezTo>
                  <a:cubicBezTo>
                    <a:pt x="44" y="128"/>
                    <a:pt x="42" y="128"/>
                    <a:pt x="41" y="128"/>
                  </a:cubicBezTo>
                  <a:close/>
                  <a:moveTo>
                    <a:pt x="47" y="128"/>
                  </a:moveTo>
                  <a:cubicBezTo>
                    <a:pt x="47" y="129"/>
                    <a:pt x="47" y="130"/>
                    <a:pt x="47" y="131"/>
                  </a:cubicBezTo>
                  <a:cubicBezTo>
                    <a:pt x="48" y="131"/>
                    <a:pt x="49" y="131"/>
                    <a:pt x="51" y="131"/>
                  </a:cubicBezTo>
                  <a:cubicBezTo>
                    <a:pt x="51" y="130"/>
                    <a:pt x="51" y="129"/>
                    <a:pt x="51" y="128"/>
                  </a:cubicBezTo>
                  <a:cubicBezTo>
                    <a:pt x="49" y="128"/>
                    <a:pt x="48" y="128"/>
                    <a:pt x="47" y="128"/>
                  </a:cubicBezTo>
                  <a:close/>
                  <a:moveTo>
                    <a:pt x="52" y="128"/>
                  </a:moveTo>
                  <a:cubicBezTo>
                    <a:pt x="52" y="129"/>
                    <a:pt x="52" y="130"/>
                    <a:pt x="52" y="131"/>
                  </a:cubicBezTo>
                  <a:cubicBezTo>
                    <a:pt x="53" y="131"/>
                    <a:pt x="55" y="131"/>
                    <a:pt x="56" y="131"/>
                  </a:cubicBezTo>
                  <a:cubicBezTo>
                    <a:pt x="56" y="130"/>
                    <a:pt x="56" y="129"/>
                    <a:pt x="56" y="128"/>
                  </a:cubicBezTo>
                  <a:cubicBezTo>
                    <a:pt x="55" y="128"/>
                    <a:pt x="53" y="128"/>
                    <a:pt x="52" y="128"/>
                  </a:cubicBezTo>
                  <a:close/>
                  <a:moveTo>
                    <a:pt x="11" y="133"/>
                  </a:moveTo>
                  <a:cubicBezTo>
                    <a:pt x="11" y="134"/>
                    <a:pt x="11" y="135"/>
                    <a:pt x="11" y="136"/>
                  </a:cubicBezTo>
                  <a:cubicBezTo>
                    <a:pt x="13" y="136"/>
                    <a:pt x="14" y="136"/>
                    <a:pt x="16" y="136"/>
                  </a:cubicBezTo>
                  <a:cubicBezTo>
                    <a:pt x="16" y="135"/>
                    <a:pt x="16" y="134"/>
                    <a:pt x="16" y="133"/>
                  </a:cubicBezTo>
                  <a:cubicBezTo>
                    <a:pt x="14" y="133"/>
                    <a:pt x="13" y="133"/>
                    <a:pt x="11" y="133"/>
                  </a:cubicBezTo>
                  <a:close/>
                  <a:moveTo>
                    <a:pt x="5" y="133"/>
                  </a:moveTo>
                  <a:cubicBezTo>
                    <a:pt x="5" y="134"/>
                    <a:pt x="5" y="135"/>
                    <a:pt x="5" y="136"/>
                  </a:cubicBezTo>
                  <a:cubicBezTo>
                    <a:pt x="7" y="136"/>
                    <a:pt x="8" y="136"/>
                    <a:pt x="10" y="136"/>
                  </a:cubicBezTo>
                  <a:cubicBezTo>
                    <a:pt x="10" y="135"/>
                    <a:pt x="10" y="134"/>
                    <a:pt x="10" y="133"/>
                  </a:cubicBezTo>
                  <a:cubicBezTo>
                    <a:pt x="8" y="133"/>
                    <a:pt x="7" y="133"/>
                    <a:pt x="5" y="133"/>
                  </a:cubicBezTo>
                  <a:close/>
                  <a:moveTo>
                    <a:pt x="18" y="133"/>
                  </a:moveTo>
                  <a:cubicBezTo>
                    <a:pt x="18" y="134"/>
                    <a:pt x="18" y="135"/>
                    <a:pt x="18" y="136"/>
                  </a:cubicBezTo>
                  <a:cubicBezTo>
                    <a:pt x="19" y="136"/>
                    <a:pt x="20" y="136"/>
                    <a:pt x="22" y="136"/>
                  </a:cubicBezTo>
                  <a:cubicBezTo>
                    <a:pt x="22" y="135"/>
                    <a:pt x="22" y="134"/>
                    <a:pt x="22" y="133"/>
                  </a:cubicBezTo>
                  <a:cubicBezTo>
                    <a:pt x="20" y="133"/>
                    <a:pt x="19" y="133"/>
                    <a:pt x="18" y="133"/>
                  </a:cubicBezTo>
                  <a:close/>
                  <a:moveTo>
                    <a:pt x="24" y="133"/>
                  </a:moveTo>
                  <a:cubicBezTo>
                    <a:pt x="24" y="134"/>
                    <a:pt x="24" y="135"/>
                    <a:pt x="24" y="136"/>
                  </a:cubicBezTo>
                  <a:cubicBezTo>
                    <a:pt x="25" y="136"/>
                    <a:pt x="26" y="136"/>
                    <a:pt x="28" y="136"/>
                  </a:cubicBezTo>
                  <a:cubicBezTo>
                    <a:pt x="28" y="135"/>
                    <a:pt x="28" y="134"/>
                    <a:pt x="28" y="133"/>
                  </a:cubicBezTo>
                  <a:cubicBezTo>
                    <a:pt x="26" y="133"/>
                    <a:pt x="25" y="133"/>
                    <a:pt x="24" y="133"/>
                  </a:cubicBezTo>
                  <a:close/>
                  <a:moveTo>
                    <a:pt x="41" y="133"/>
                  </a:moveTo>
                  <a:cubicBezTo>
                    <a:pt x="41" y="134"/>
                    <a:pt x="41" y="135"/>
                    <a:pt x="41" y="136"/>
                  </a:cubicBezTo>
                  <a:cubicBezTo>
                    <a:pt x="42" y="136"/>
                    <a:pt x="44" y="136"/>
                    <a:pt x="45" y="136"/>
                  </a:cubicBezTo>
                  <a:cubicBezTo>
                    <a:pt x="45" y="135"/>
                    <a:pt x="45" y="134"/>
                    <a:pt x="45" y="133"/>
                  </a:cubicBezTo>
                  <a:cubicBezTo>
                    <a:pt x="44" y="133"/>
                    <a:pt x="42" y="133"/>
                    <a:pt x="41" y="133"/>
                  </a:cubicBezTo>
                  <a:close/>
                  <a:moveTo>
                    <a:pt x="47" y="133"/>
                  </a:moveTo>
                  <a:cubicBezTo>
                    <a:pt x="47" y="134"/>
                    <a:pt x="47" y="135"/>
                    <a:pt x="47" y="136"/>
                  </a:cubicBezTo>
                  <a:cubicBezTo>
                    <a:pt x="48" y="136"/>
                    <a:pt x="49" y="136"/>
                    <a:pt x="51" y="136"/>
                  </a:cubicBezTo>
                  <a:cubicBezTo>
                    <a:pt x="51" y="135"/>
                    <a:pt x="51" y="134"/>
                    <a:pt x="51" y="133"/>
                  </a:cubicBezTo>
                  <a:cubicBezTo>
                    <a:pt x="49" y="133"/>
                    <a:pt x="48" y="133"/>
                    <a:pt x="47" y="133"/>
                  </a:cubicBezTo>
                  <a:close/>
                  <a:moveTo>
                    <a:pt x="52" y="133"/>
                  </a:moveTo>
                  <a:cubicBezTo>
                    <a:pt x="52" y="134"/>
                    <a:pt x="52" y="135"/>
                    <a:pt x="52" y="136"/>
                  </a:cubicBezTo>
                  <a:cubicBezTo>
                    <a:pt x="53" y="136"/>
                    <a:pt x="55" y="136"/>
                    <a:pt x="56" y="136"/>
                  </a:cubicBezTo>
                  <a:cubicBezTo>
                    <a:pt x="56" y="135"/>
                    <a:pt x="56" y="134"/>
                    <a:pt x="56" y="133"/>
                  </a:cubicBezTo>
                  <a:cubicBezTo>
                    <a:pt x="55" y="133"/>
                    <a:pt x="53" y="133"/>
                    <a:pt x="52" y="133"/>
                  </a:cubicBezTo>
                  <a:close/>
                  <a:moveTo>
                    <a:pt x="11" y="138"/>
                  </a:moveTo>
                  <a:cubicBezTo>
                    <a:pt x="11" y="139"/>
                    <a:pt x="11" y="140"/>
                    <a:pt x="11" y="141"/>
                  </a:cubicBezTo>
                  <a:cubicBezTo>
                    <a:pt x="13" y="141"/>
                    <a:pt x="14" y="141"/>
                    <a:pt x="16" y="141"/>
                  </a:cubicBezTo>
                  <a:cubicBezTo>
                    <a:pt x="16" y="140"/>
                    <a:pt x="16" y="139"/>
                    <a:pt x="16" y="138"/>
                  </a:cubicBezTo>
                  <a:cubicBezTo>
                    <a:pt x="14" y="138"/>
                    <a:pt x="13" y="138"/>
                    <a:pt x="11" y="138"/>
                  </a:cubicBezTo>
                  <a:close/>
                  <a:moveTo>
                    <a:pt x="5" y="138"/>
                  </a:moveTo>
                  <a:cubicBezTo>
                    <a:pt x="5" y="139"/>
                    <a:pt x="5" y="140"/>
                    <a:pt x="5" y="141"/>
                  </a:cubicBezTo>
                  <a:cubicBezTo>
                    <a:pt x="7" y="141"/>
                    <a:pt x="8" y="141"/>
                    <a:pt x="10" y="141"/>
                  </a:cubicBezTo>
                  <a:cubicBezTo>
                    <a:pt x="10" y="140"/>
                    <a:pt x="10" y="139"/>
                    <a:pt x="10" y="138"/>
                  </a:cubicBezTo>
                  <a:cubicBezTo>
                    <a:pt x="8" y="138"/>
                    <a:pt x="7" y="138"/>
                    <a:pt x="5" y="138"/>
                  </a:cubicBezTo>
                  <a:close/>
                  <a:moveTo>
                    <a:pt x="18" y="138"/>
                  </a:moveTo>
                  <a:cubicBezTo>
                    <a:pt x="18" y="139"/>
                    <a:pt x="18" y="140"/>
                    <a:pt x="18" y="141"/>
                  </a:cubicBezTo>
                  <a:cubicBezTo>
                    <a:pt x="19" y="141"/>
                    <a:pt x="20" y="141"/>
                    <a:pt x="22" y="141"/>
                  </a:cubicBezTo>
                  <a:cubicBezTo>
                    <a:pt x="22" y="140"/>
                    <a:pt x="22" y="139"/>
                    <a:pt x="22" y="138"/>
                  </a:cubicBezTo>
                  <a:cubicBezTo>
                    <a:pt x="20" y="138"/>
                    <a:pt x="19" y="138"/>
                    <a:pt x="18" y="138"/>
                  </a:cubicBezTo>
                  <a:close/>
                  <a:moveTo>
                    <a:pt x="36" y="138"/>
                  </a:moveTo>
                  <a:cubicBezTo>
                    <a:pt x="36" y="139"/>
                    <a:pt x="36" y="140"/>
                    <a:pt x="36" y="141"/>
                  </a:cubicBezTo>
                  <a:cubicBezTo>
                    <a:pt x="37" y="141"/>
                    <a:pt x="38" y="141"/>
                    <a:pt x="40" y="141"/>
                  </a:cubicBezTo>
                  <a:cubicBezTo>
                    <a:pt x="40" y="140"/>
                    <a:pt x="40" y="139"/>
                    <a:pt x="40" y="138"/>
                  </a:cubicBezTo>
                  <a:cubicBezTo>
                    <a:pt x="38" y="138"/>
                    <a:pt x="37" y="138"/>
                    <a:pt x="36" y="138"/>
                  </a:cubicBezTo>
                  <a:close/>
                  <a:moveTo>
                    <a:pt x="41" y="138"/>
                  </a:moveTo>
                  <a:cubicBezTo>
                    <a:pt x="41" y="139"/>
                    <a:pt x="41" y="140"/>
                    <a:pt x="41" y="141"/>
                  </a:cubicBezTo>
                  <a:cubicBezTo>
                    <a:pt x="42" y="141"/>
                    <a:pt x="44" y="141"/>
                    <a:pt x="45" y="141"/>
                  </a:cubicBezTo>
                  <a:cubicBezTo>
                    <a:pt x="45" y="140"/>
                    <a:pt x="45" y="139"/>
                    <a:pt x="45" y="138"/>
                  </a:cubicBezTo>
                  <a:cubicBezTo>
                    <a:pt x="44" y="138"/>
                    <a:pt x="42" y="138"/>
                    <a:pt x="41" y="138"/>
                  </a:cubicBezTo>
                  <a:close/>
                  <a:moveTo>
                    <a:pt x="47" y="138"/>
                  </a:moveTo>
                  <a:cubicBezTo>
                    <a:pt x="47" y="139"/>
                    <a:pt x="47" y="140"/>
                    <a:pt x="47" y="141"/>
                  </a:cubicBezTo>
                  <a:cubicBezTo>
                    <a:pt x="48" y="141"/>
                    <a:pt x="49" y="141"/>
                    <a:pt x="51" y="141"/>
                  </a:cubicBezTo>
                  <a:cubicBezTo>
                    <a:pt x="51" y="140"/>
                    <a:pt x="51" y="139"/>
                    <a:pt x="51" y="138"/>
                  </a:cubicBezTo>
                  <a:cubicBezTo>
                    <a:pt x="49" y="138"/>
                    <a:pt x="48" y="138"/>
                    <a:pt x="47" y="138"/>
                  </a:cubicBezTo>
                  <a:close/>
                  <a:moveTo>
                    <a:pt x="52" y="138"/>
                  </a:moveTo>
                  <a:cubicBezTo>
                    <a:pt x="52" y="139"/>
                    <a:pt x="52" y="140"/>
                    <a:pt x="52" y="141"/>
                  </a:cubicBezTo>
                  <a:cubicBezTo>
                    <a:pt x="53" y="141"/>
                    <a:pt x="55" y="141"/>
                    <a:pt x="56" y="141"/>
                  </a:cubicBezTo>
                  <a:cubicBezTo>
                    <a:pt x="56" y="140"/>
                    <a:pt x="56" y="139"/>
                    <a:pt x="56" y="138"/>
                  </a:cubicBezTo>
                  <a:cubicBezTo>
                    <a:pt x="55" y="138"/>
                    <a:pt x="53" y="138"/>
                    <a:pt x="52" y="138"/>
                  </a:cubicBezTo>
                  <a:close/>
                  <a:moveTo>
                    <a:pt x="11" y="144"/>
                  </a:moveTo>
                  <a:cubicBezTo>
                    <a:pt x="11" y="144"/>
                    <a:pt x="11" y="145"/>
                    <a:pt x="11" y="146"/>
                  </a:cubicBezTo>
                  <a:cubicBezTo>
                    <a:pt x="13" y="146"/>
                    <a:pt x="14" y="146"/>
                    <a:pt x="16" y="146"/>
                  </a:cubicBezTo>
                  <a:cubicBezTo>
                    <a:pt x="16" y="145"/>
                    <a:pt x="16" y="144"/>
                    <a:pt x="16" y="144"/>
                  </a:cubicBezTo>
                  <a:cubicBezTo>
                    <a:pt x="14" y="144"/>
                    <a:pt x="13" y="144"/>
                    <a:pt x="11" y="144"/>
                  </a:cubicBezTo>
                  <a:close/>
                  <a:moveTo>
                    <a:pt x="5" y="144"/>
                  </a:moveTo>
                  <a:cubicBezTo>
                    <a:pt x="5" y="144"/>
                    <a:pt x="5" y="145"/>
                    <a:pt x="5" y="146"/>
                  </a:cubicBezTo>
                  <a:cubicBezTo>
                    <a:pt x="7" y="146"/>
                    <a:pt x="8" y="146"/>
                    <a:pt x="10" y="146"/>
                  </a:cubicBezTo>
                  <a:cubicBezTo>
                    <a:pt x="10" y="145"/>
                    <a:pt x="10" y="144"/>
                    <a:pt x="10" y="144"/>
                  </a:cubicBezTo>
                  <a:cubicBezTo>
                    <a:pt x="8" y="144"/>
                    <a:pt x="7" y="144"/>
                    <a:pt x="5" y="144"/>
                  </a:cubicBezTo>
                  <a:close/>
                  <a:moveTo>
                    <a:pt x="18" y="144"/>
                  </a:moveTo>
                  <a:cubicBezTo>
                    <a:pt x="18" y="144"/>
                    <a:pt x="18" y="145"/>
                    <a:pt x="18" y="146"/>
                  </a:cubicBezTo>
                  <a:cubicBezTo>
                    <a:pt x="19" y="146"/>
                    <a:pt x="20" y="146"/>
                    <a:pt x="22" y="146"/>
                  </a:cubicBezTo>
                  <a:cubicBezTo>
                    <a:pt x="22" y="145"/>
                    <a:pt x="22" y="144"/>
                    <a:pt x="22" y="144"/>
                  </a:cubicBezTo>
                  <a:cubicBezTo>
                    <a:pt x="20" y="144"/>
                    <a:pt x="19" y="144"/>
                    <a:pt x="18" y="144"/>
                  </a:cubicBezTo>
                  <a:close/>
                  <a:moveTo>
                    <a:pt x="24" y="144"/>
                  </a:moveTo>
                  <a:cubicBezTo>
                    <a:pt x="24" y="144"/>
                    <a:pt x="24" y="145"/>
                    <a:pt x="24" y="146"/>
                  </a:cubicBezTo>
                  <a:cubicBezTo>
                    <a:pt x="25" y="146"/>
                    <a:pt x="26" y="146"/>
                    <a:pt x="28" y="146"/>
                  </a:cubicBezTo>
                  <a:cubicBezTo>
                    <a:pt x="28" y="145"/>
                    <a:pt x="28" y="144"/>
                    <a:pt x="28" y="144"/>
                  </a:cubicBezTo>
                  <a:cubicBezTo>
                    <a:pt x="26" y="144"/>
                    <a:pt x="25" y="144"/>
                    <a:pt x="24" y="144"/>
                  </a:cubicBezTo>
                  <a:close/>
                  <a:moveTo>
                    <a:pt x="41" y="144"/>
                  </a:moveTo>
                  <a:cubicBezTo>
                    <a:pt x="41" y="144"/>
                    <a:pt x="41" y="145"/>
                    <a:pt x="41" y="146"/>
                  </a:cubicBezTo>
                  <a:cubicBezTo>
                    <a:pt x="42" y="146"/>
                    <a:pt x="44" y="146"/>
                    <a:pt x="45" y="146"/>
                  </a:cubicBezTo>
                  <a:cubicBezTo>
                    <a:pt x="45" y="145"/>
                    <a:pt x="45" y="144"/>
                    <a:pt x="45" y="144"/>
                  </a:cubicBezTo>
                  <a:cubicBezTo>
                    <a:pt x="44" y="144"/>
                    <a:pt x="42" y="144"/>
                    <a:pt x="41" y="144"/>
                  </a:cubicBezTo>
                  <a:close/>
                  <a:moveTo>
                    <a:pt x="47" y="144"/>
                  </a:moveTo>
                  <a:cubicBezTo>
                    <a:pt x="47" y="144"/>
                    <a:pt x="47" y="145"/>
                    <a:pt x="47" y="146"/>
                  </a:cubicBezTo>
                  <a:cubicBezTo>
                    <a:pt x="48" y="146"/>
                    <a:pt x="49" y="146"/>
                    <a:pt x="51" y="146"/>
                  </a:cubicBezTo>
                  <a:cubicBezTo>
                    <a:pt x="51" y="145"/>
                    <a:pt x="51" y="144"/>
                    <a:pt x="51" y="144"/>
                  </a:cubicBezTo>
                  <a:cubicBezTo>
                    <a:pt x="49" y="144"/>
                    <a:pt x="48" y="144"/>
                    <a:pt x="47" y="144"/>
                  </a:cubicBezTo>
                  <a:close/>
                  <a:moveTo>
                    <a:pt x="52" y="144"/>
                  </a:moveTo>
                  <a:cubicBezTo>
                    <a:pt x="52" y="144"/>
                    <a:pt x="52" y="145"/>
                    <a:pt x="52" y="146"/>
                  </a:cubicBezTo>
                  <a:cubicBezTo>
                    <a:pt x="53" y="146"/>
                    <a:pt x="55" y="146"/>
                    <a:pt x="56" y="146"/>
                  </a:cubicBezTo>
                  <a:cubicBezTo>
                    <a:pt x="56" y="145"/>
                    <a:pt x="56" y="144"/>
                    <a:pt x="56" y="144"/>
                  </a:cubicBezTo>
                  <a:cubicBezTo>
                    <a:pt x="55" y="144"/>
                    <a:pt x="53" y="144"/>
                    <a:pt x="52" y="144"/>
                  </a:cubicBezTo>
                  <a:close/>
                  <a:moveTo>
                    <a:pt x="36" y="31"/>
                  </a:moveTo>
                  <a:cubicBezTo>
                    <a:pt x="36" y="31"/>
                    <a:pt x="36" y="32"/>
                    <a:pt x="36" y="33"/>
                  </a:cubicBezTo>
                  <a:cubicBezTo>
                    <a:pt x="37" y="33"/>
                    <a:pt x="38" y="33"/>
                    <a:pt x="40" y="33"/>
                  </a:cubicBezTo>
                  <a:cubicBezTo>
                    <a:pt x="40" y="32"/>
                    <a:pt x="40" y="31"/>
                    <a:pt x="40" y="31"/>
                  </a:cubicBezTo>
                  <a:cubicBezTo>
                    <a:pt x="38" y="31"/>
                    <a:pt x="37" y="31"/>
                    <a:pt x="36"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08" name="Rectangle 2614"/>
            <p:cNvSpPr>
              <a:spLocks noChangeArrowheads="1"/>
            </p:cNvSpPr>
            <p:nvPr/>
          </p:nvSpPr>
          <p:spPr bwMode="auto">
            <a:xfrm>
              <a:off x="-1873249" y="827087"/>
              <a:ext cx="65088" cy="133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09" name="Freeform 2615"/>
            <p:cNvSpPr>
              <a:spLocks noEditPoints="1"/>
            </p:cNvSpPr>
            <p:nvPr/>
          </p:nvSpPr>
          <p:spPr bwMode="auto">
            <a:xfrm>
              <a:off x="-196849" y="635000"/>
              <a:ext cx="123825" cy="520700"/>
            </a:xfrm>
            <a:custGeom>
              <a:avLst/>
              <a:gdLst>
                <a:gd name="T0" fmla="*/ 26 w 38"/>
                <a:gd name="T1" fmla="*/ 160 h 160"/>
                <a:gd name="T2" fmla="*/ 2 w 38"/>
                <a:gd name="T3" fmla="*/ 61 h 160"/>
                <a:gd name="T4" fmla="*/ 0 w 38"/>
                <a:gd name="T5" fmla="*/ 48 h 160"/>
                <a:gd name="T6" fmla="*/ 2 w 38"/>
                <a:gd name="T7" fmla="*/ 39 h 160"/>
                <a:gd name="T8" fmla="*/ 6 w 38"/>
                <a:gd name="T9" fmla="*/ 22 h 160"/>
                <a:gd name="T10" fmla="*/ 4 w 38"/>
                <a:gd name="T11" fmla="*/ 14 h 160"/>
                <a:gd name="T12" fmla="*/ 20 w 38"/>
                <a:gd name="T13" fmla="*/ 0 h 160"/>
                <a:gd name="T14" fmla="*/ 35 w 38"/>
                <a:gd name="T15" fmla="*/ 14 h 160"/>
                <a:gd name="T16" fmla="*/ 33 w 38"/>
                <a:gd name="T17" fmla="*/ 22 h 160"/>
                <a:gd name="T18" fmla="*/ 37 w 38"/>
                <a:gd name="T19" fmla="*/ 39 h 160"/>
                <a:gd name="T20" fmla="*/ 38 w 38"/>
                <a:gd name="T21" fmla="*/ 48 h 160"/>
                <a:gd name="T22" fmla="*/ 37 w 38"/>
                <a:gd name="T23" fmla="*/ 160 h 160"/>
                <a:gd name="T24" fmla="*/ 8 w 38"/>
                <a:gd name="T25" fmla="*/ 39 h 160"/>
                <a:gd name="T26" fmla="*/ 9 w 38"/>
                <a:gd name="T27" fmla="*/ 35 h 160"/>
                <a:gd name="T28" fmla="*/ 8 w 38"/>
                <a:gd name="T29" fmla="*/ 28 h 160"/>
                <a:gd name="T30" fmla="*/ 9 w 38"/>
                <a:gd name="T31" fmla="*/ 32 h 160"/>
                <a:gd name="T32" fmla="*/ 8 w 38"/>
                <a:gd name="T33" fmla="*/ 28 h 160"/>
                <a:gd name="T34" fmla="*/ 4 w 38"/>
                <a:gd name="T35" fmla="*/ 32 h 160"/>
                <a:gd name="T36" fmla="*/ 6 w 38"/>
                <a:gd name="T37" fmla="*/ 28 h 160"/>
                <a:gd name="T38" fmla="*/ 11 w 38"/>
                <a:gd name="T39" fmla="*/ 28 h 160"/>
                <a:gd name="T40" fmla="*/ 13 w 38"/>
                <a:gd name="T41" fmla="*/ 32 h 160"/>
                <a:gd name="T42" fmla="*/ 11 w 38"/>
                <a:gd name="T43" fmla="*/ 28 h 160"/>
                <a:gd name="T44" fmla="*/ 15 w 38"/>
                <a:gd name="T45" fmla="*/ 32 h 160"/>
                <a:gd name="T46" fmla="*/ 16 w 38"/>
                <a:gd name="T47" fmla="*/ 28 h 160"/>
                <a:gd name="T48" fmla="*/ 18 w 38"/>
                <a:gd name="T49" fmla="*/ 28 h 160"/>
                <a:gd name="T50" fmla="*/ 20 w 38"/>
                <a:gd name="T51" fmla="*/ 32 h 160"/>
                <a:gd name="T52" fmla="*/ 18 w 38"/>
                <a:gd name="T53" fmla="*/ 28 h 160"/>
                <a:gd name="T54" fmla="*/ 22 w 38"/>
                <a:gd name="T55" fmla="*/ 32 h 160"/>
                <a:gd name="T56" fmla="*/ 24 w 38"/>
                <a:gd name="T57" fmla="*/ 28 h 160"/>
                <a:gd name="T58" fmla="*/ 26 w 38"/>
                <a:gd name="T59" fmla="*/ 28 h 160"/>
                <a:gd name="T60" fmla="*/ 27 w 38"/>
                <a:gd name="T61" fmla="*/ 32 h 160"/>
                <a:gd name="T62" fmla="*/ 26 w 38"/>
                <a:gd name="T63" fmla="*/ 28 h 160"/>
                <a:gd name="T64" fmla="*/ 29 w 38"/>
                <a:gd name="T65" fmla="*/ 32 h 160"/>
                <a:gd name="T66" fmla="*/ 31 w 38"/>
                <a:gd name="T67" fmla="*/ 28 h 160"/>
                <a:gd name="T68" fmla="*/ 33 w 38"/>
                <a:gd name="T69" fmla="*/ 28 h 160"/>
                <a:gd name="T70" fmla="*/ 35 w 38"/>
                <a:gd name="T71" fmla="*/ 32 h 160"/>
                <a:gd name="T72" fmla="*/ 33 w 38"/>
                <a:gd name="T73" fmla="*/ 28 h 160"/>
                <a:gd name="T74" fmla="*/ 4 w 38"/>
                <a:gd name="T75" fmla="*/ 39 h 160"/>
                <a:gd name="T76" fmla="*/ 6 w 38"/>
                <a:gd name="T77" fmla="*/ 35 h 160"/>
                <a:gd name="T78" fmla="*/ 11 w 38"/>
                <a:gd name="T79" fmla="*/ 35 h 160"/>
                <a:gd name="T80" fmla="*/ 13 w 38"/>
                <a:gd name="T81" fmla="*/ 39 h 160"/>
                <a:gd name="T82" fmla="*/ 11 w 38"/>
                <a:gd name="T83" fmla="*/ 35 h 160"/>
                <a:gd name="T84" fmla="*/ 15 w 38"/>
                <a:gd name="T85" fmla="*/ 39 h 160"/>
                <a:gd name="T86" fmla="*/ 16 w 38"/>
                <a:gd name="T87" fmla="*/ 35 h 160"/>
                <a:gd name="T88" fmla="*/ 18 w 38"/>
                <a:gd name="T89" fmla="*/ 35 h 160"/>
                <a:gd name="T90" fmla="*/ 20 w 38"/>
                <a:gd name="T91" fmla="*/ 39 h 160"/>
                <a:gd name="T92" fmla="*/ 18 w 38"/>
                <a:gd name="T93" fmla="*/ 35 h 160"/>
                <a:gd name="T94" fmla="*/ 22 w 38"/>
                <a:gd name="T95" fmla="*/ 39 h 160"/>
                <a:gd name="T96" fmla="*/ 24 w 38"/>
                <a:gd name="T97" fmla="*/ 35 h 160"/>
                <a:gd name="T98" fmla="*/ 26 w 38"/>
                <a:gd name="T99" fmla="*/ 35 h 160"/>
                <a:gd name="T100" fmla="*/ 27 w 38"/>
                <a:gd name="T101" fmla="*/ 39 h 160"/>
                <a:gd name="T102" fmla="*/ 26 w 38"/>
                <a:gd name="T103" fmla="*/ 35 h 160"/>
                <a:gd name="T104" fmla="*/ 29 w 38"/>
                <a:gd name="T105" fmla="*/ 39 h 160"/>
                <a:gd name="T106" fmla="*/ 31 w 38"/>
                <a:gd name="T107" fmla="*/ 35 h 160"/>
                <a:gd name="T108" fmla="*/ 33 w 38"/>
                <a:gd name="T109" fmla="*/ 35 h 160"/>
                <a:gd name="T110" fmla="*/ 35 w 38"/>
                <a:gd name="T111" fmla="*/ 39 h 160"/>
                <a:gd name="T112" fmla="*/ 33 w 38"/>
                <a:gd name="T113" fmla="*/ 3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 h="160">
                  <a:moveTo>
                    <a:pt x="37" y="160"/>
                  </a:moveTo>
                  <a:cubicBezTo>
                    <a:pt x="26" y="160"/>
                    <a:pt x="26" y="160"/>
                    <a:pt x="26" y="160"/>
                  </a:cubicBezTo>
                  <a:cubicBezTo>
                    <a:pt x="26" y="77"/>
                    <a:pt x="26" y="77"/>
                    <a:pt x="26" y="77"/>
                  </a:cubicBezTo>
                  <a:cubicBezTo>
                    <a:pt x="2" y="61"/>
                    <a:pt x="2" y="61"/>
                    <a:pt x="2" y="61"/>
                  </a:cubicBezTo>
                  <a:cubicBezTo>
                    <a:pt x="2" y="48"/>
                    <a:pt x="2" y="48"/>
                    <a:pt x="2" y="48"/>
                  </a:cubicBezTo>
                  <a:cubicBezTo>
                    <a:pt x="0" y="48"/>
                    <a:pt x="0" y="48"/>
                    <a:pt x="0" y="48"/>
                  </a:cubicBezTo>
                  <a:cubicBezTo>
                    <a:pt x="0" y="39"/>
                    <a:pt x="0" y="39"/>
                    <a:pt x="0" y="39"/>
                  </a:cubicBezTo>
                  <a:cubicBezTo>
                    <a:pt x="2" y="39"/>
                    <a:pt x="2" y="39"/>
                    <a:pt x="2" y="39"/>
                  </a:cubicBezTo>
                  <a:cubicBezTo>
                    <a:pt x="2" y="24"/>
                    <a:pt x="2" y="24"/>
                    <a:pt x="2" y="24"/>
                  </a:cubicBezTo>
                  <a:cubicBezTo>
                    <a:pt x="3" y="23"/>
                    <a:pt x="5" y="23"/>
                    <a:pt x="6" y="22"/>
                  </a:cubicBezTo>
                  <a:cubicBezTo>
                    <a:pt x="6" y="14"/>
                    <a:pt x="6" y="14"/>
                    <a:pt x="6" y="14"/>
                  </a:cubicBezTo>
                  <a:cubicBezTo>
                    <a:pt x="4" y="14"/>
                    <a:pt x="4" y="14"/>
                    <a:pt x="4" y="14"/>
                  </a:cubicBezTo>
                  <a:cubicBezTo>
                    <a:pt x="12" y="7"/>
                    <a:pt x="12" y="7"/>
                    <a:pt x="12" y="7"/>
                  </a:cubicBezTo>
                  <a:cubicBezTo>
                    <a:pt x="20" y="0"/>
                    <a:pt x="20" y="0"/>
                    <a:pt x="20" y="0"/>
                  </a:cubicBezTo>
                  <a:cubicBezTo>
                    <a:pt x="28" y="7"/>
                    <a:pt x="28" y="7"/>
                    <a:pt x="28" y="7"/>
                  </a:cubicBezTo>
                  <a:cubicBezTo>
                    <a:pt x="35" y="14"/>
                    <a:pt x="35" y="14"/>
                    <a:pt x="35" y="14"/>
                  </a:cubicBezTo>
                  <a:cubicBezTo>
                    <a:pt x="33" y="14"/>
                    <a:pt x="33" y="14"/>
                    <a:pt x="33" y="14"/>
                  </a:cubicBezTo>
                  <a:cubicBezTo>
                    <a:pt x="33" y="22"/>
                    <a:pt x="33" y="22"/>
                    <a:pt x="33" y="22"/>
                  </a:cubicBezTo>
                  <a:cubicBezTo>
                    <a:pt x="35" y="23"/>
                    <a:pt x="36" y="23"/>
                    <a:pt x="37" y="24"/>
                  </a:cubicBezTo>
                  <a:cubicBezTo>
                    <a:pt x="37" y="39"/>
                    <a:pt x="37" y="39"/>
                    <a:pt x="37" y="39"/>
                  </a:cubicBezTo>
                  <a:cubicBezTo>
                    <a:pt x="38" y="39"/>
                    <a:pt x="38" y="39"/>
                    <a:pt x="38" y="39"/>
                  </a:cubicBezTo>
                  <a:cubicBezTo>
                    <a:pt x="38" y="48"/>
                    <a:pt x="38" y="48"/>
                    <a:pt x="38" y="48"/>
                  </a:cubicBezTo>
                  <a:cubicBezTo>
                    <a:pt x="37" y="48"/>
                    <a:pt x="37" y="48"/>
                    <a:pt x="37" y="48"/>
                  </a:cubicBezTo>
                  <a:cubicBezTo>
                    <a:pt x="37" y="160"/>
                    <a:pt x="37" y="160"/>
                    <a:pt x="37" y="160"/>
                  </a:cubicBezTo>
                  <a:close/>
                  <a:moveTo>
                    <a:pt x="8" y="35"/>
                  </a:moveTo>
                  <a:cubicBezTo>
                    <a:pt x="8" y="36"/>
                    <a:pt x="8" y="38"/>
                    <a:pt x="8" y="39"/>
                  </a:cubicBezTo>
                  <a:cubicBezTo>
                    <a:pt x="8" y="39"/>
                    <a:pt x="9" y="39"/>
                    <a:pt x="9" y="39"/>
                  </a:cubicBezTo>
                  <a:cubicBezTo>
                    <a:pt x="9" y="38"/>
                    <a:pt x="9" y="36"/>
                    <a:pt x="9" y="35"/>
                  </a:cubicBezTo>
                  <a:cubicBezTo>
                    <a:pt x="9" y="35"/>
                    <a:pt x="8" y="35"/>
                    <a:pt x="8" y="35"/>
                  </a:cubicBezTo>
                  <a:close/>
                  <a:moveTo>
                    <a:pt x="8" y="28"/>
                  </a:moveTo>
                  <a:cubicBezTo>
                    <a:pt x="8" y="29"/>
                    <a:pt x="8" y="30"/>
                    <a:pt x="8" y="32"/>
                  </a:cubicBezTo>
                  <a:cubicBezTo>
                    <a:pt x="8" y="32"/>
                    <a:pt x="9" y="32"/>
                    <a:pt x="9" y="32"/>
                  </a:cubicBezTo>
                  <a:cubicBezTo>
                    <a:pt x="9" y="30"/>
                    <a:pt x="9" y="29"/>
                    <a:pt x="9" y="28"/>
                  </a:cubicBezTo>
                  <a:cubicBezTo>
                    <a:pt x="9" y="28"/>
                    <a:pt x="8" y="28"/>
                    <a:pt x="8" y="28"/>
                  </a:cubicBezTo>
                  <a:close/>
                  <a:moveTo>
                    <a:pt x="4" y="28"/>
                  </a:moveTo>
                  <a:cubicBezTo>
                    <a:pt x="4" y="32"/>
                    <a:pt x="4" y="32"/>
                    <a:pt x="4" y="32"/>
                  </a:cubicBezTo>
                  <a:cubicBezTo>
                    <a:pt x="6" y="32"/>
                    <a:pt x="6" y="32"/>
                    <a:pt x="6" y="32"/>
                  </a:cubicBezTo>
                  <a:cubicBezTo>
                    <a:pt x="6" y="28"/>
                    <a:pt x="6" y="28"/>
                    <a:pt x="6" y="28"/>
                  </a:cubicBezTo>
                  <a:cubicBezTo>
                    <a:pt x="4" y="28"/>
                    <a:pt x="4" y="28"/>
                    <a:pt x="4" y="28"/>
                  </a:cubicBezTo>
                  <a:close/>
                  <a:moveTo>
                    <a:pt x="11" y="28"/>
                  </a:moveTo>
                  <a:cubicBezTo>
                    <a:pt x="11" y="29"/>
                    <a:pt x="11" y="30"/>
                    <a:pt x="11" y="32"/>
                  </a:cubicBezTo>
                  <a:cubicBezTo>
                    <a:pt x="12" y="32"/>
                    <a:pt x="12" y="32"/>
                    <a:pt x="13" y="32"/>
                  </a:cubicBezTo>
                  <a:cubicBezTo>
                    <a:pt x="13" y="30"/>
                    <a:pt x="13" y="29"/>
                    <a:pt x="13" y="28"/>
                  </a:cubicBezTo>
                  <a:cubicBezTo>
                    <a:pt x="12" y="28"/>
                    <a:pt x="12" y="28"/>
                    <a:pt x="11" y="28"/>
                  </a:cubicBezTo>
                  <a:close/>
                  <a:moveTo>
                    <a:pt x="15" y="28"/>
                  </a:moveTo>
                  <a:cubicBezTo>
                    <a:pt x="15" y="29"/>
                    <a:pt x="15" y="30"/>
                    <a:pt x="15" y="32"/>
                  </a:cubicBezTo>
                  <a:cubicBezTo>
                    <a:pt x="15" y="32"/>
                    <a:pt x="16" y="32"/>
                    <a:pt x="16" y="32"/>
                  </a:cubicBezTo>
                  <a:cubicBezTo>
                    <a:pt x="16" y="30"/>
                    <a:pt x="16" y="29"/>
                    <a:pt x="16" y="28"/>
                  </a:cubicBezTo>
                  <a:cubicBezTo>
                    <a:pt x="16" y="28"/>
                    <a:pt x="15" y="28"/>
                    <a:pt x="15" y="28"/>
                  </a:cubicBezTo>
                  <a:close/>
                  <a:moveTo>
                    <a:pt x="18" y="28"/>
                  </a:moveTo>
                  <a:cubicBezTo>
                    <a:pt x="18" y="29"/>
                    <a:pt x="18" y="30"/>
                    <a:pt x="18" y="32"/>
                  </a:cubicBezTo>
                  <a:cubicBezTo>
                    <a:pt x="19" y="32"/>
                    <a:pt x="20" y="32"/>
                    <a:pt x="20" y="32"/>
                  </a:cubicBezTo>
                  <a:cubicBezTo>
                    <a:pt x="20" y="30"/>
                    <a:pt x="20" y="29"/>
                    <a:pt x="20" y="28"/>
                  </a:cubicBezTo>
                  <a:cubicBezTo>
                    <a:pt x="20" y="28"/>
                    <a:pt x="19" y="28"/>
                    <a:pt x="18" y="28"/>
                  </a:cubicBezTo>
                  <a:close/>
                  <a:moveTo>
                    <a:pt x="22" y="28"/>
                  </a:moveTo>
                  <a:cubicBezTo>
                    <a:pt x="22" y="29"/>
                    <a:pt x="22" y="30"/>
                    <a:pt x="22" y="32"/>
                  </a:cubicBezTo>
                  <a:cubicBezTo>
                    <a:pt x="23" y="32"/>
                    <a:pt x="23" y="32"/>
                    <a:pt x="24" y="32"/>
                  </a:cubicBezTo>
                  <a:cubicBezTo>
                    <a:pt x="24" y="30"/>
                    <a:pt x="24" y="29"/>
                    <a:pt x="24" y="28"/>
                  </a:cubicBezTo>
                  <a:cubicBezTo>
                    <a:pt x="23" y="28"/>
                    <a:pt x="23" y="28"/>
                    <a:pt x="22" y="28"/>
                  </a:cubicBezTo>
                  <a:close/>
                  <a:moveTo>
                    <a:pt x="26" y="28"/>
                  </a:moveTo>
                  <a:cubicBezTo>
                    <a:pt x="26" y="29"/>
                    <a:pt x="26" y="30"/>
                    <a:pt x="26" y="32"/>
                  </a:cubicBezTo>
                  <a:cubicBezTo>
                    <a:pt x="26" y="32"/>
                    <a:pt x="27" y="32"/>
                    <a:pt x="27" y="32"/>
                  </a:cubicBezTo>
                  <a:cubicBezTo>
                    <a:pt x="27" y="30"/>
                    <a:pt x="27" y="29"/>
                    <a:pt x="27" y="28"/>
                  </a:cubicBezTo>
                  <a:cubicBezTo>
                    <a:pt x="27" y="28"/>
                    <a:pt x="26" y="28"/>
                    <a:pt x="26" y="28"/>
                  </a:cubicBezTo>
                  <a:close/>
                  <a:moveTo>
                    <a:pt x="29" y="28"/>
                  </a:moveTo>
                  <a:cubicBezTo>
                    <a:pt x="29" y="29"/>
                    <a:pt x="29" y="30"/>
                    <a:pt x="29" y="32"/>
                  </a:cubicBezTo>
                  <a:cubicBezTo>
                    <a:pt x="30" y="32"/>
                    <a:pt x="30" y="32"/>
                    <a:pt x="31" y="32"/>
                  </a:cubicBezTo>
                  <a:cubicBezTo>
                    <a:pt x="31" y="30"/>
                    <a:pt x="31" y="29"/>
                    <a:pt x="31" y="28"/>
                  </a:cubicBezTo>
                  <a:cubicBezTo>
                    <a:pt x="30" y="28"/>
                    <a:pt x="30" y="28"/>
                    <a:pt x="29" y="28"/>
                  </a:cubicBezTo>
                  <a:close/>
                  <a:moveTo>
                    <a:pt x="33" y="28"/>
                  </a:moveTo>
                  <a:cubicBezTo>
                    <a:pt x="33" y="32"/>
                    <a:pt x="33" y="32"/>
                    <a:pt x="33" y="32"/>
                  </a:cubicBezTo>
                  <a:cubicBezTo>
                    <a:pt x="35" y="32"/>
                    <a:pt x="35" y="32"/>
                    <a:pt x="35" y="32"/>
                  </a:cubicBezTo>
                  <a:cubicBezTo>
                    <a:pt x="35" y="28"/>
                    <a:pt x="35" y="28"/>
                    <a:pt x="35" y="28"/>
                  </a:cubicBezTo>
                  <a:cubicBezTo>
                    <a:pt x="33" y="28"/>
                    <a:pt x="33" y="28"/>
                    <a:pt x="33" y="28"/>
                  </a:cubicBezTo>
                  <a:close/>
                  <a:moveTo>
                    <a:pt x="4" y="35"/>
                  </a:moveTo>
                  <a:cubicBezTo>
                    <a:pt x="4" y="39"/>
                    <a:pt x="4" y="39"/>
                    <a:pt x="4" y="39"/>
                  </a:cubicBezTo>
                  <a:cubicBezTo>
                    <a:pt x="6" y="39"/>
                    <a:pt x="6" y="39"/>
                    <a:pt x="6" y="39"/>
                  </a:cubicBezTo>
                  <a:cubicBezTo>
                    <a:pt x="6" y="35"/>
                    <a:pt x="6" y="35"/>
                    <a:pt x="6" y="35"/>
                  </a:cubicBezTo>
                  <a:cubicBezTo>
                    <a:pt x="4" y="35"/>
                    <a:pt x="4" y="35"/>
                    <a:pt x="4" y="35"/>
                  </a:cubicBezTo>
                  <a:close/>
                  <a:moveTo>
                    <a:pt x="11" y="35"/>
                  </a:moveTo>
                  <a:cubicBezTo>
                    <a:pt x="11" y="36"/>
                    <a:pt x="11" y="38"/>
                    <a:pt x="11" y="39"/>
                  </a:cubicBezTo>
                  <a:cubicBezTo>
                    <a:pt x="12" y="39"/>
                    <a:pt x="12" y="39"/>
                    <a:pt x="13" y="39"/>
                  </a:cubicBezTo>
                  <a:cubicBezTo>
                    <a:pt x="13" y="38"/>
                    <a:pt x="13" y="36"/>
                    <a:pt x="13" y="35"/>
                  </a:cubicBezTo>
                  <a:cubicBezTo>
                    <a:pt x="12" y="35"/>
                    <a:pt x="12" y="35"/>
                    <a:pt x="11" y="35"/>
                  </a:cubicBezTo>
                  <a:close/>
                  <a:moveTo>
                    <a:pt x="15" y="35"/>
                  </a:moveTo>
                  <a:cubicBezTo>
                    <a:pt x="15" y="36"/>
                    <a:pt x="15" y="38"/>
                    <a:pt x="15" y="39"/>
                  </a:cubicBezTo>
                  <a:cubicBezTo>
                    <a:pt x="15" y="39"/>
                    <a:pt x="16" y="39"/>
                    <a:pt x="16" y="39"/>
                  </a:cubicBezTo>
                  <a:cubicBezTo>
                    <a:pt x="16" y="38"/>
                    <a:pt x="16" y="36"/>
                    <a:pt x="16" y="35"/>
                  </a:cubicBezTo>
                  <a:cubicBezTo>
                    <a:pt x="16" y="35"/>
                    <a:pt x="15" y="35"/>
                    <a:pt x="15" y="35"/>
                  </a:cubicBezTo>
                  <a:close/>
                  <a:moveTo>
                    <a:pt x="18" y="35"/>
                  </a:moveTo>
                  <a:cubicBezTo>
                    <a:pt x="18" y="36"/>
                    <a:pt x="18" y="38"/>
                    <a:pt x="18" y="39"/>
                  </a:cubicBezTo>
                  <a:cubicBezTo>
                    <a:pt x="19" y="39"/>
                    <a:pt x="20" y="39"/>
                    <a:pt x="20" y="39"/>
                  </a:cubicBezTo>
                  <a:cubicBezTo>
                    <a:pt x="20" y="38"/>
                    <a:pt x="20" y="36"/>
                    <a:pt x="20" y="35"/>
                  </a:cubicBezTo>
                  <a:cubicBezTo>
                    <a:pt x="20" y="35"/>
                    <a:pt x="19" y="35"/>
                    <a:pt x="18" y="35"/>
                  </a:cubicBezTo>
                  <a:close/>
                  <a:moveTo>
                    <a:pt x="22" y="35"/>
                  </a:moveTo>
                  <a:cubicBezTo>
                    <a:pt x="22" y="36"/>
                    <a:pt x="22" y="38"/>
                    <a:pt x="22" y="39"/>
                  </a:cubicBezTo>
                  <a:cubicBezTo>
                    <a:pt x="23" y="39"/>
                    <a:pt x="23" y="39"/>
                    <a:pt x="24" y="39"/>
                  </a:cubicBezTo>
                  <a:cubicBezTo>
                    <a:pt x="24" y="38"/>
                    <a:pt x="24" y="36"/>
                    <a:pt x="24" y="35"/>
                  </a:cubicBezTo>
                  <a:cubicBezTo>
                    <a:pt x="23" y="35"/>
                    <a:pt x="23" y="35"/>
                    <a:pt x="22" y="35"/>
                  </a:cubicBezTo>
                  <a:close/>
                  <a:moveTo>
                    <a:pt x="26" y="35"/>
                  </a:moveTo>
                  <a:cubicBezTo>
                    <a:pt x="26" y="36"/>
                    <a:pt x="26" y="38"/>
                    <a:pt x="26" y="39"/>
                  </a:cubicBezTo>
                  <a:cubicBezTo>
                    <a:pt x="26" y="39"/>
                    <a:pt x="27" y="39"/>
                    <a:pt x="27" y="39"/>
                  </a:cubicBezTo>
                  <a:cubicBezTo>
                    <a:pt x="27" y="38"/>
                    <a:pt x="27" y="36"/>
                    <a:pt x="27" y="35"/>
                  </a:cubicBezTo>
                  <a:cubicBezTo>
                    <a:pt x="27" y="35"/>
                    <a:pt x="26" y="35"/>
                    <a:pt x="26" y="35"/>
                  </a:cubicBezTo>
                  <a:close/>
                  <a:moveTo>
                    <a:pt x="29" y="35"/>
                  </a:moveTo>
                  <a:cubicBezTo>
                    <a:pt x="29" y="36"/>
                    <a:pt x="29" y="38"/>
                    <a:pt x="29" y="39"/>
                  </a:cubicBezTo>
                  <a:cubicBezTo>
                    <a:pt x="30" y="39"/>
                    <a:pt x="30" y="39"/>
                    <a:pt x="31" y="39"/>
                  </a:cubicBezTo>
                  <a:cubicBezTo>
                    <a:pt x="31" y="38"/>
                    <a:pt x="31" y="36"/>
                    <a:pt x="31" y="35"/>
                  </a:cubicBezTo>
                  <a:cubicBezTo>
                    <a:pt x="30" y="35"/>
                    <a:pt x="30" y="35"/>
                    <a:pt x="29" y="35"/>
                  </a:cubicBezTo>
                  <a:close/>
                  <a:moveTo>
                    <a:pt x="33" y="35"/>
                  </a:moveTo>
                  <a:cubicBezTo>
                    <a:pt x="33" y="39"/>
                    <a:pt x="33" y="39"/>
                    <a:pt x="33" y="39"/>
                  </a:cubicBezTo>
                  <a:cubicBezTo>
                    <a:pt x="35" y="39"/>
                    <a:pt x="35" y="39"/>
                    <a:pt x="35" y="39"/>
                  </a:cubicBezTo>
                  <a:cubicBezTo>
                    <a:pt x="35" y="35"/>
                    <a:pt x="35" y="35"/>
                    <a:pt x="35" y="35"/>
                  </a:cubicBezTo>
                  <a:lnTo>
                    <a:pt x="33"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10" name="Freeform 2616"/>
            <p:cNvSpPr/>
            <p:nvPr/>
          </p:nvSpPr>
          <p:spPr bwMode="auto">
            <a:xfrm>
              <a:off x="-215899" y="823912"/>
              <a:ext cx="96838" cy="331788"/>
            </a:xfrm>
            <a:custGeom>
              <a:avLst/>
              <a:gdLst>
                <a:gd name="T0" fmla="*/ 0 w 61"/>
                <a:gd name="T1" fmla="*/ 209 h 209"/>
                <a:gd name="T2" fmla="*/ 61 w 61"/>
                <a:gd name="T3" fmla="*/ 209 h 209"/>
                <a:gd name="T4" fmla="*/ 61 w 61"/>
                <a:gd name="T5" fmla="*/ 41 h 209"/>
                <a:gd name="T6" fmla="*/ 0 w 61"/>
                <a:gd name="T7" fmla="*/ 0 h 209"/>
                <a:gd name="T8" fmla="*/ 0 w 61"/>
                <a:gd name="T9" fmla="*/ 209 h 209"/>
              </a:gdLst>
              <a:ahLst/>
              <a:cxnLst>
                <a:cxn ang="0">
                  <a:pos x="T0" y="T1"/>
                </a:cxn>
                <a:cxn ang="0">
                  <a:pos x="T2" y="T3"/>
                </a:cxn>
                <a:cxn ang="0">
                  <a:pos x="T4" y="T5"/>
                </a:cxn>
                <a:cxn ang="0">
                  <a:pos x="T6" y="T7"/>
                </a:cxn>
                <a:cxn ang="0">
                  <a:pos x="T8" y="T9"/>
                </a:cxn>
              </a:cxnLst>
              <a:rect l="0" t="0" r="r" b="b"/>
              <a:pathLst>
                <a:path w="61" h="209">
                  <a:moveTo>
                    <a:pt x="0" y="209"/>
                  </a:moveTo>
                  <a:lnTo>
                    <a:pt x="61" y="209"/>
                  </a:lnTo>
                  <a:lnTo>
                    <a:pt x="61" y="41"/>
                  </a:lnTo>
                  <a:lnTo>
                    <a:pt x="0" y="0"/>
                  </a:lnTo>
                  <a:lnTo>
                    <a:pt x="0" y="2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11" name="Rectangle 2617"/>
            <p:cNvSpPr>
              <a:spLocks noChangeArrowheads="1"/>
            </p:cNvSpPr>
            <p:nvPr/>
          </p:nvSpPr>
          <p:spPr bwMode="auto">
            <a:xfrm>
              <a:off x="-239712" y="1081087"/>
              <a:ext cx="1635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12" name="Freeform 2618"/>
            <p:cNvSpPr>
              <a:spLocks noEditPoints="1"/>
            </p:cNvSpPr>
            <p:nvPr/>
          </p:nvSpPr>
          <p:spPr bwMode="auto">
            <a:xfrm>
              <a:off x="-180974" y="892175"/>
              <a:ext cx="46038" cy="161925"/>
            </a:xfrm>
            <a:custGeom>
              <a:avLst/>
              <a:gdLst>
                <a:gd name="T0" fmla="*/ 14 w 14"/>
                <a:gd name="T1" fmla="*/ 4 h 50"/>
                <a:gd name="T2" fmla="*/ 0 w 14"/>
                <a:gd name="T3" fmla="*/ 5 h 50"/>
                <a:gd name="T4" fmla="*/ 0 w 14"/>
                <a:gd name="T5" fmla="*/ 0 h 50"/>
                <a:gd name="T6" fmla="*/ 14 w 14"/>
                <a:gd name="T7" fmla="*/ 2 h 50"/>
                <a:gd name="T8" fmla="*/ 0 w 14"/>
                <a:gd name="T9" fmla="*/ 0 h 50"/>
                <a:gd name="T10" fmla="*/ 14 w 14"/>
                <a:gd name="T11" fmla="*/ 7 h 50"/>
                <a:gd name="T12" fmla="*/ 0 w 14"/>
                <a:gd name="T13" fmla="*/ 9 h 50"/>
                <a:gd name="T14" fmla="*/ 0 w 14"/>
                <a:gd name="T15" fmla="*/ 11 h 50"/>
                <a:gd name="T16" fmla="*/ 14 w 14"/>
                <a:gd name="T17" fmla="*/ 12 h 50"/>
                <a:gd name="T18" fmla="*/ 0 w 14"/>
                <a:gd name="T19" fmla="*/ 11 h 50"/>
                <a:gd name="T20" fmla="*/ 14 w 14"/>
                <a:gd name="T21" fmla="*/ 14 h 50"/>
                <a:gd name="T22" fmla="*/ 0 w 14"/>
                <a:gd name="T23" fmla="*/ 16 h 50"/>
                <a:gd name="T24" fmla="*/ 0 w 14"/>
                <a:gd name="T25" fmla="*/ 17 h 50"/>
                <a:gd name="T26" fmla="*/ 14 w 14"/>
                <a:gd name="T27" fmla="*/ 19 h 50"/>
                <a:gd name="T28" fmla="*/ 0 w 14"/>
                <a:gd name="T29" fmla="*/ 17 h 50"/>
                <a:gd name="T30" fmla="*/ 14 w 14"/>
                <a:gd name="T31" fmla="*/ 21 h 50"/>
                <a:gd name="T32" fmla="*/ 0 w 14"/>
                <a:gd name="T33" fmla="*/ 22 h 50"/>
                <a:gd name="T34" fmla="*/ 0 w 14"/>
                <a:gd name="T35" fmla="*/ 24 h 50"/>
                <a:gd name="T36" fmla="*/ 14 w 14"/>
                <a:gd name="T37" fmla="*/ 26 h 50"/>
                <a:gd name="T38" fmla="*/ 0 w 14"/>
                <a:gd name="T39" fmla="*/ 24 h 50"/>
                <a:gd name="T40" fmla="*/ 14 w 14"/>
                <a:gd name="T41" fmla="*/ 28 h 50"/>
                <a:gd name="T42" fmla="*/ 0 w 14"/>
                <a:gd name="T43" fmla="*/ 29 h 50"/>
                <a:gd name="T44" fmla="*/ 0 w 14"/>
                <a:gd name="T45" fmla="*/ 31 h 50"/>
                <a:gd name="T46" fmla="*/ 14 w 14"/>
                <a:gd name="T47" fmla="*/ 33 h 50"/>
                <a:gd name="T48" fmla="*/ 0 w 14"/>
                <a:gd name="T49" fmla="*/ 31 h 50"/>
                <a:gd name="T50" fmla="*/ 14 w 14"/>
                <a:gd name="T51" fmla="*/ 35 h 50"/>
                <a:gd name="T52" fmla="*/ 0 w 14"/>
                <a:gd name="T53" fmla="*/ 36 h 50"/>
                <a:gd name="T54" fmla="*/ 0 w 14"/>
                <a:gd name="T55" fmla="*/ 38 h 50"/>
                <a:gd name="T56" fmla="*/ 14 w 14"/>
                <a:gd name="T57" fmla="*/ 40 h 50"/>
                <a:gd name="T58" fmla="*/ 0 w 14"/>
                <a:gd name="T59" fmla="*/ 38 h 50"/>
                <a:gd name="T60" fmla="*/ 14 w 14"/>
                <a:gd name="T61" fmla="*/ 42 h 50"/>
                <a:gd name="T62" fmla="*/ 0 w 14"/>
                <a:gd name="T63" fmla="*/ 43 h 50"/>
                <a:gd name="T64" fmla="*/ 0 w 14"/>
                <a:gd name="T65" fmla="*/ 45 h 50"/>
                <a:gd name="T66" fmla="*/ 14 w 14"/>
                <a:gd name="T67" fmla="*/ 47 h 50"/>
                <a:gd name="T68" fmla="*/ 0 w 14"/>
                <a:gd name="T69" fmla="*/ 45 h 50"/>
                <a:gd name="T70" fmla="*/ 14 w 14"/>
                <a:gd name="T71" fmla="*/ 48 h 50"/>
                <a:gd name="T72" fmla="*/ 0 w 14"/>
                <a:gd name="T73"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50">
                  <a:moveTo>
                    <a:pt x="0" y="4"/>
                  </a:moveTo>
                  <a:cubicBezTo>
                    <a:pt x="5" y="4"/>
                    <a:pt x="9" y="4"/>
                    <a:pt x="14" y="4"/>
                  </a:cubicBezTo>
                  <a:cubicBezTo>
                    <a:pt x="14" y="4"/>
                    <a:pt x="14" y="5"/>
                    <a:pt x="14" y="5"/>
                  </a:cubicBezTo>
                  <a:cubicBezTo>
                    <a:pt x="9" y="5"/>
                    <a:pt x="5" y="5"/>
                    <a:pt x="0" y="5"/>
                  </a:cubicBezTo>
                  <a:cubicBezTo>
                    <a:pt x="0" y="5"/>
                    <a:pt x="0" y="4"/>
                    <a:pt x="0" y="4"/>
                  </a:cubicBezTo>
                  <a:close/>
                  <a:moveTo>
                    <a:pt x="0" y="0"/>
                  </a:moveTo>
                  <a:cubicBezTo>
                    <a:pt x="14" y="0"/>
                    <a:pt x="14" y="0"/>
                    <a:pt x="14" y="0"/>
                  </a:cubicBezTo>
                  <a:cubicBezTo>
                    <a:pt x="14" y="2"/>
                    <a:pt x="14" y="2"/>
                    <a:pt x="14" y="2"/>
                  </a:cubicBezTo>
                  <a:cubicBezTo>
                    <a:pt x="0" y="2"/>
                    <a:pt x="0" y="2"/>
                    <a:pt x="0" y="2"/>
                  </a:cubicBezTo>
                  <a:cubicBezTo>
                    <a:pt x="0" y="0"/>
                    <a:pt x="0" y="0"/>
                    <a:pt x="0" y="0"/>
                  </a:cubicBezTo>
                  <a:close/>
                  <a:moveTo>
                    <a:pt x="0" y="7"/>
                  </a:moveTo>
                  <a:cubicBezTo>
                    <a:pt x="5" y="7"/>
                    <a:pt x="9" y="7"/>
                    <a:pt x="14" y="7"/>
                  </a:cubicBezTo>
                  <a:cubicBezTo>
                    <a:pt x="14" y="8"/>
                    <a:pt x="14" y="8"/>
                    <a:pt x="14" y="9"/>
                  </a:cubicBezTo>
                  <a:cubicBezTo>
                    <a:pt x="9" y="9"/>
                    <a:pt x="5" y="9"/>
                    <a:pt x="0" y="9"/>
                  </a:cubicBezTo>
                  <a:cubicBezTo>
                    <a:pt x="0" y="8"/>
                    <a:pt x="0" y="8"/>
                    <a:pt x="0" y="7"/>
                  </a:cubicBezTo>
                  <a:close/>
                  <a:moveTo>
                    <a:pt x="0" y="11"/>
                  </a:moveTo>
                  <a:cubicBezTo>
                    <a:pt x="5" y="11"/>
                    <a:pt x="9" y="11"/>
                    <a:pt x="14" y="11"/>
                  </a:cubicBezTo>
                  <a:cubicBezTo>
                    <a:pt x="14" y="11"/>
                    <a:pt x="14" y="12"/>
                    <a:pt x="14" y="12"/>
                  </a:cubicBezTo>
                  <a:cubicBezTo>
                    <a:pt x="9" y="12"/>
                    <a:pt x="5" y="12"/>
                    <a:pt x="0" y="12"/>
                  </a:cubicBezTo>
                  <a:cubicBezTo>
                    <a:pt x="0" y="12"/>
                    <a:pt x="0" y="11"/>
                    <a:pt x="0" y="11"/>
                  </a:cubicBezTo>
                  <a:close/>
                  <a:moveTo>
                    <a:pt x="0" y="14"/>
                  </a:moveTo>
                  <a:cubicBezTo>
                    <a:pt x="5" y="14"/>
                    <a:pt x="9" y="14"/>
                    <a:pt x="14" y="14"/>
                  </a:cubicBezTo>
                  <a:cubicBezTo>
                    <a:pt x="14" y="15"/>
                    <a:pt x="14" y="15"/>
                    <a:pt x="14" y="16"/>
                  </a:cubicBezTo>
                  <a:cubicBezTo>
                    <a:pt x="9" y="16"/>
                    <a:pt x="5" y="16"/>
                    <a:pt x="0" y="16"/>
                  </a:cubicBezTo>
                  <a:cubicBezTo>
                    <a:pt x="0" y="15"/>
                    <a:pt x="0" y="15"/>
                    <a:pt x="0" y="14"/>
                  </a:cubicBezTo>
                  <a:close/>
                  <a:moveTo>
                    <a:pt x="0" y="17"/>
                  </a:moveTo>
                  <a:cubicBezTo>
                    <a:pt x="5" y="17"/>
                    <a:pt x="9" y="17"/>
                    <a:pt x="14" y="17"/>
                  </a:cubicBezTo>
                  <a:cubicBezTo>
                    <a:pt x="14" y="18"/>
                    <a:pt x="14" y="19"/>
                    <a:pt x="14" y="19"/>
                  </a:cubicBezTo>
                  <a:cubicBezTo>
                    <a:pt x="9" y="19"/>
                    <a:pt x="5" y="19"/>
                    <a:pt x="0" y="19"/>
                  </a:cubicBezTo>
                  <a:cubicBezTo>
                    <a:pt x="0" y="19"/>
                    <a:pt x="0" y="18"/>
                    <a:pt x="0" y="17"/>
                  </a:cubicBezTo>
                  <a:close/>
                  <a:moveTo>
                    <a:pt x="0" y="21"/>
                  </a:moveTo>
                  <a:cubicBezTo>
                    <a:pt x="5" y="21"/>
                    <a:pt x="9" y="21"/>
                    <a:pt x="14" y="21"/>
                  </a:cubicBezTo>
                  <a:cubicBezTo>
                    <a:pt x="14" y="21"/>
                    <a:pt x="14" y="22"/>
                    <a:pt x="14" y="22"/>
                  </a:cubicBezTo>
                  <a:cubicBezTo>
                    <a:pt x="9" y="22"/>
                    <a:pt x="5" y="22"/>
                    <a:pt x="0" y="22"/>
                  </a:cubicBezTo>
                  <a:cubicBezTo>
                    <a:pt x="0" y="22"/>
                    <a:pt x="0" y="21"/>
                    <a:pt x="0" y="21"/>
                  </a:cubicBezTo>
                  <a:close/>
                  <a:moveTo>
                    <a:pt x="0" y="24"/>
                  </a:moveTo>
                  <a:cubicBezTo>
                    <a:pt x="5" y="24"/>
                    <a:pt x="9" y="24"/>
                    <a:pt x="14" y="24"/>
                  </a:cubicBezTo>
                  <a:cubicBezTo>
                    <a:pt x="14" y="25"/>
                    <a:pt x="14" y="25"/>
                    <a:pt x="14" y="26"/>
                  </a:cubicBezTo>
                  <a:cubicBezTo>
                    <a:pt x="9" y="26"/>
                    <a:pt x="5" y="26"/>
                    <a:pt x="0" y="26"/>
                  </a:cubicBezTo>
                  <a:cubicBezTo>
                    <a:pt x="0" y="25"/>
                    <a:pt x="0" y="25"/>
                    <a:pt x="0" y="24"/>
                  </a:cubicBezTo>
                  <a:close/>
                  <a:moveTo>
                    <a:pt x="0" y="28"/>
                  </a:moveTo>
                  <a:cubicBezTo>
                    <a:pt x="5" y="28"/>
                    <a:pt x="9" y="28"/>
                    <a:pt x="14" y="28"/>
                  </a:cubicBezTo>
                  <a:cubicBezTo>
                    <a:pt x="14" y="28"/>
                    <a:pt x="14" y="29"/>
                    <a:pt x="14" y="29"/>
                  </a:cubicBezTo>
                  <a:cubicBezTo>
                    <a:pt x="9" y="29"/>
                    <a:pt x="5" y="29"/>
                    <a:pt x="0" y="29"/>
                  </a:cubicBezTo>
                  <a:cubicBezTo>
                    <a:pt x="0" y="29"/>
                    <a:pt x="0" y="28"/>
                    <a:pt x="0" y="28"/>
                  </a:cubicBezTo>
                  <a:close/>
                  <a:moveTo>
                    <a:pt x="0" y="31"/>
                  </a:moveTo>
                  <a:cubicBezTo>
                    <a:pt x="5" y="31"/>
                    <a:pt x="9" y="31"/>
                    <a:pt x="14" y="31"/>
                  </a:cubicBezTo>
                  <a:cubicBezTo>
                    <a:pt x="14" y="32"/>
                    <a:pt x="14" y="32"/>
                    <a:pt x="14" y="33"/>
                  </a:cubicBezTo>
                  <a:cubicBezTo>
                    <a:pt x="9" y="33"/>
                    <a:pt x="5" y="33"/>
                    <a:pt x="0" y="33"/>
                  </a:cubicBezTo>
                  <a:cubicBezTo>
                    <a:pt x="0" y="32"/>
                    <a:pt x="0" y="32"/>
                    <a:pt x="0" y="31"/>
                  </a:cubicBezTo>
                  <a:close/>
                  <a:moveTo>
                    <a:pt x="0" y="35"/>
                  </a:moveTo>
                  <a:cubicBezTo>
                    <a:pt x="5" y="35"/>
                    <a:pt x="9" y="35"/>
                    <a:pt x="14" y="35"/>
                  </a:cubicBezTo>
                  <a:cubicBezTo>
                    <a:pt x="14" y="35"/>
                    <a:pt x="14" y="36"/>
                    <a:pt x="14" y="36"/>
                  </a:cubicBezTo>
                  <a:cubicBezTo>
                    <a:pt x="9" y="36"/>
                    <a:pt x="5" y="36"/>
                    <a:pt x="0" y="36"/>
                  </a:cubicBezTo>
                  <a:cubicBezTo>
                    <a:pt x="0" y="36"/>
                    <a:pt x="0" y="35"/>
                    <a:pt x="0" y="35"/>
                  </a:cubicBezTo>
                  <a:close/>
                  <a:moveTo>
                    <a:pt x="0" y="38"/>
                  </a:moveTo>
                  <a:cubicBezTo>
                    <a:pt x="5" y="38"/>
                    <a:pt x="9" y="38"/>
                    <a:pt x="14" y="38"/>
                  </a:cubicBezTo>
                  <a:cubicBezTo>
                    <a:pt x="14" y="39"/>
                    <a:pt x="14" y="39"/>
                    <a:pt x="14" y="40"/>
                  </a:cubicBezTo>
                  <a:cubicBezTo>
                    <a:pt x="9" y="40"/>
                    <a:pt x="5" y="40"/>
                    <a:pt x="0" y="40"/>
                  </a:cubicBezTo>
                  <a:cubicBezTo>
                    <a:pt x="0" y="39"/>
                    <a:pt x="0" y="39"/>
                    <a:pt x="0" y="38"/>
                  </a:cubicBezTo>
                  <a:close/>
                  <a:moveTo>
                    <a:pt x="0" y="42"/>
                  </a:moveTo>
                  <a:cubicBezTo>
                    <a:pt x="5" y="42"/>
                    <a:pt x="9" y="42"/>
                    <a:pt x="14" y="42"/>
                  </a:cubicBezTo>
                  <a:cubicBezTo>
                    <a:pt x="14" y="42"/>
                    <a:pt x="14" y="43"/>
                    <a:pt x="14" y="43"/>
                  </a:cubicBezTo>
                  <a:cubicBezTo>
                    <a:pt x="9" y="43"/>
                    <a:pt x="5" y="43"/>
                    <a:pt x="0" y="43"/>
                  </a:cubicBezTo>
                  <a:cubicBezTo>
                    <a:pt x="0" y="43"/>
                    <a:pt x="0" y="42"/>
                    <a:pt x="0" y="42"/>
                  </a:cubicBezTo>
                  <a:close/>
                  <a:moveTo>
                    <a:pt x="0" y="45"/>
                  </a:moveTo>
                  <a:cubicBezTo>
                    <a:pt x="5" y="45"/>
                    <a:pt x="9" y="45"/>
                    <a:pt x="14" y="45"/>
                  </a:cubicBezTo>
                  <a:cubicBezTo>
                    <a:pt x="14" y="45"/>
                    <a:pt x="14" y="46"/>
                    <a:pt x="14" y="47"/>
                  </a:cubicBezTo>
                  <a:cubicBezTo>
                    <a:pt x="9" y="47"/>
                    <a:pt x="5" y="47"/>
                    <a:pt x="0" y="47"/>
                  </a:cubicBezTo>
                  <a:cubicBezTo>
                    <a:pt x="0" y="46"/>
                    <a:pt x="0" y="45"/>
                    <a:pt x="0" y="45"/>
                  </a:cubicBezTo>
                  <a:close/>
                  <a:moveTo>
                    <a:pt x="0" y="48"/>
                  </a:moveTo>
                  <a:cubicBezTo>
                    <a:pt x="14" y="48"/>
                    <a:pt x="14" y="48"/>
                    <a:pt x="14" y="48"/>
                  </a:cubicBezTo>
                  <a:cubicBezTo>
                    <a:pt x="14" y="50"/>
                    <a:pt x="14" y="50"/>
                    <a:pt x="14" y="50"/>
                  </a:cubicBezTo>
                  <a:cubicBezTo>
                    <a:pt x="0" y="50"/>
                    <a:pt x="0" y="50"/>
                    <a:pt x="0" y="50"/>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13" name="Freeform 2619"/>
            <p:cNvSpPr/>
            <p:nvPr/>
          </p:nvSpPr>
          <p:spPr bwMode="auto">
            <a:xfrm>
              <a:off x="-2732087" y="660400"/>
              <a:ext cx="123825" cy="495300"/>
            </a:xfrm>
            <a:custGeom>
              <a:avLst/>
              <a:gdLst>
                <a:gd name="T0" fmla="*/ 78 w 78"/>
                <a:gd name="T1" fmla="*/ 312 h 312"/>
                <a:gd name="T2" fmla="*/ 64 w 78"/>
                <a:gd name="T3" fmla="*/ 312 h 312"/>
                <a:gd name="T4" fmla="*/ 52 w 78"/>
                <a:gd name="T5" fmla="*/ 312 h 312"/>
                <a:gd name="T6" fmla="*/ 0 w 78"/>
                <a:gd name="T7" fmla="*/ 312 h 312"/>
                <a:gd name="T8" fmla="*/ 0 w 78"/>
                <a:gd name="T9" fmla="*/ 109 h 312"/>
                <a:gd name="T10" fmla="*/ 13 w 78"/>
                <a:gd name="T11" fmla="*/ 105 h 312"/>
                <a:gd name="T12" fmla="*/ 13 w 78"/>
                <a:gd name="T13" fmla="*/ 51 h 312"/>
                <a:gd name="T14" fmla="*/ 17 w 78"/>
                <a:gd name="T15" fmla="*/ 49 h 312"/>
                <a:gd name="T16" fmla="*/ 17 w 78"/>
                <a:gd name="T17" fmla="*/ 10 h 312"/>
                <a:gd name="T18" fmla="*/ 47 w 78"/>
                <a:gd name="T19" fmla="*/ 0 h 312"/>
                <a:gd name="T20" fmla="*/ 47 w 78"/>
                <a:gd name="T21" fmla="*/ 39 h 312"/>
                <a:gd name="T22" fmla="*/ 52 w 78"/>
                <a:gd name="T23" fmla="*/ 37 h 312"/>
                <a:gd name="T24" fmla="*/ 52 w 78"/>
                <a:gd name="T25" fmla="*/ 94 h 312"/>
                <a:gd name="T26" fmla="*/ 64 w 78"/>
                <a:gd name="T27" fmla="*/ 90 h 312"/>
                <a:gd name="T28" fmla="*/ 64 w 78"/>
                <a:gd name="T29" fmla="*/ 177 h 312"/>
                <a:gd name="T30" fmla="*/ 78 w 78"/>
                <a:gd name="T31" fmla="*/ 177 h 312"/>
                <a:gd name="T32" fmla="*/ 78 w 78"/>
                <a:gd name="T33" fmla="*/ 31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312">
                  <a:moveTo>
                    <a:pt x="78" y="312"/>
                  </a:moveTo>
                  <a:lnTo>
                    <a:pt x="64" y="312"/>
                  </a:lnTo>
                  <a:lnTo>
                    <a:pt x="52" y="312"/>
                  </a:lnTo>
                  <a:lnTo>
                    <a:pt x="0" y="312"/>
                  </a:lnTo>
                  <a:lnTo>
                    <a:pt x="0" y="109"/>
                  </a:lnTo>
                  <a:lnTo>
                    <a:pt x="13" y="105"/>
                  </a:lnTo>
                  <a:lnTo>
                    <a:pt x="13" y="51"/>
                  </a:lnTo>
                  <a:lnTo>
                    <a:pt x="17" y="49"/>
                  </a:lnTo>
                  <a:lnTo>
                    <a:pt x="17" y="10"/>
                  </a:lnTo>
                  <a:lnTo>
                    <a:pt x="47" y="0"/>
                  </a:lnTo>
                  <a:lnTo>
                    <a:pt x="47" y="39"/>
                  </a:lnTo>
                  <a:lnTo>
                    <a:pt x="52" y="37"/>
                  </a:lnTo>
                  <a:lnTo>
                    <a:pt x="52" y="94"/>
                  </a:lnTo>
                  <a:lnTo>
                    <a:pt x="64" y="90"/>
                  </a:lnTo>
                  <a:lnTo>
                    <a:pt x="64" y="177"/>
                  </a:lnTo>
                  <a:lnTo>
                    <a:pt x="78" y="177"/>
                  </a:lnTo>
                  <a:lnTo>
                    <a:pt x="78" y="3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14" name="Rectangle 2620"/>
            <p:cNvSpPr>
              <a:spLocks noChangeArrowheads="1"/>
            </p:cNvSpPr>
            <p:nvPr/>
          </p:nvSpPr>
          <p:spPr bwMode="auto">
            <a:xfrm>
              <a:off x="-2800349" y="901700"/>
              <a:ext cx="74613" cy="254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15" name="Freeform 2621"/>
            <p:cNvSpPr>
              <a:spLocks noEditPoints="1"/>
            </p:cNvSpPr>
            <p:nvPr/>
          </p:nvSpPr>
          <p:spPr bwMode="auto">
            <a:xfrm>
              <a:off x="-2936874" y="758825"/>
              <a:ext cx="176213" cy="396875"/>
            </a:xfrm>
            <a:custGeom>
              <a:avLst/>
              <a:gdLst>
                <a:gd name="T0" fmla="*/ 33 w 54"/>
                <a:gd name="T1" fmla="*/ 21 h 122"/>
                <a:gd name="T2" fmla="*/ 27 w 54"/>
                <a:gd name="T3" fmla="*/ 14 h 122"/>
                <a:gd name="T4" fmla="*/ 15 w 54"/>
                <a:gd name="T5" fmla="*/ 52 h 122"/>
                <a:gd name="T6" fmla="*/ 19 w 54"/>
                <a:gd name="T7" fmla="*/ 58 h 122"/>
                <a:gd name="T8" fmla="*/ 15 w 54"/>
                <a:gd name="T9" fmla="*/ 60 h 122"/>
                <a:gd name="T10" fmla="*/ 15 w 54"/>
                <a:gd name="T11" fmla="*/ 75 h 122"/>
                <a:gd name="T12" fmla="*/ 19 w 54"/>
                <a:gd name="T13" fmla="*/ 77 h 122"/>
                <a:gd name="T14" fmla="*/ 24 w 54"/>
                <a:gd name="T15" fmla="*/ 102 h 122"/>
                <a:gd name="T16" fmla="*/ 32 w 54"/>
                <a:gd name="T17" fmla="*/ 104 h 122"/>
                <a:gd name="T18" fmla="*/ 20 w 54"/>
                <a:gd name="T19" fmla="*/ 97 h 122"/>
                <a:gd name="T20" fmla="*/ 28 w 54"/>
                <a:gd name="T21" fmla="*/ 100 h 122"/>
                <a:gd name="T22" fmla="*/ 27 w 54"/>
                <a:gd name="T23" fmla="*/ 93 h 122"/>
                <a:gd name="T24" fmla="*/ 33 w 54"/>
                <a:gd name="T25" fmla="*/ 93 h 122"/>
                <a:gd name="T26" fmla="*/ 23 w 54"/>
                <a:gd name="T27" fmla="*/ 91 h 122"/>
                <a:gd name="T28" fmla="*/ 28 w 54"/>
                <a:gd name="T29" fmla="*/ 89 h 122"/>
                <a:gd name="T30" fmla="*/ 20 w 54"/>
                <a:gd name="T31" fmla="*/ 87 h 122"/>
                <a:gd name="T32" fmla="*/ 27 w 54"/>
                <a:gd name="T33" fmla="*/ 85 h 122"/>
                <a:gd name="T34" fmla="*/ 33 w 54"/>
                <a:gd name="T35" fmla="*/ 85 h 122"/>
                <a:gd name="T36" fmla="*/ 23 w 54"/>
                <a:gd name="T37" fmla="*/ 83 h 122"/>
                <a:gd name="T38" fmla="*/ 24 w 54"/>
                <a:gd name="T39" fmla="*/ 81 h 122"/>
                <a:gd name="T40" fmla="*/ 20 w 54"/>
                <a:gd name="T41" fmla="*/ 79 h 122"/>
                <a:gd name="T42" fmla="*/ 32 w 54"/>
                <a:gd name="T43" fmla="*/ 77 h 122"/>
                <a:gd name="T44" fmla="*/ 37 w 54"/>
                <a:gd name="T45" fmla="*/ 73 h 122"/>
                <a:gd name="T46" fmla="*/ 23 w 54"/>
                <a:gd name="T47" fmla="*/ 75 h 122"/>
                <a:gd name="T48" fmla="*/ 24 w 54"/>
                <a:gd name="T49" fmla="*/ 73 h 122"/>
                <a:gd name="T50" fmla="*/ 37 w 54"/>
                <a:gd name="T51" fmla="*/ 71 h 122"/>
                <a:gd name="T52" fmla="*/ 23 w 54"/>
                <a:gd name="T53" fmla="*/ 68 h 122"/>
                <a:gd name="T54" fmla="*/ 28 w 54"/>
                <a:gd name="T55" fmla="*/ 68 h 122"/>
                <a:gd name="T56" fmla="*/ 36 w 54"/>
                <a:gd name="T57" fmla="*/ 71 h 122"/>
                <a:gd name="T58" fmla="*/ 37 w 54"/>
                <a:gd name="T59" fmla="*/ 64 h 122"/>
                <a:gd name="T60" fmla="*/ 28 w 54"/>
                <a:gd name="T61" fmla="*/ 66 h 122"/>
                <a:gd name="T62" fmla="*/ 36 w 54"/>
                <a:gd name="T63" fmla="*/ 64 h 122"/>
                <a:gd name="T64" fmla="*/ 20 w 54"/>
                <a:gd name="T65" fmla="*/ 60 h 122"/>
                <a:gd name="T66" fmla="*/ 32 w 54"/>
                <a:gd name="T67" fmla="*/ 62 h 122"/>
                <a:gd name="T68" fmla="*/ 33 w 54"/>
                <a:gd name="T69" fmla="*/ 60 h 122"/>
                <a:gd name="T70" fmla="*/ 20 w 54"/>
                <a:gd name="T71" fmla="*/ 58 h 122"/>
                <a:gd name="T72" fmla="*/ 27 w 54"/>
                <a:gd name="T73" fmla="*/ 56 h 122"/>
                <a:gd name="T74" fmla="*/ 37 w 54"/>
                <a:gd name="T75" fmla="*/ 52 h 122"/>
                <a:gd name="T76" fmla="*/ 23 w 54"/>
                <a:gd name="T77" fmla="*/ 54 h 122"/>
                <a:gd name="T78" fmla="*/ 24 w 54"/>
                <a:gd name="T79" fmla="*/ 52 h 122"/>
                <a:gd name="T80" fmla="*/ 33 w 54"/>
                <a:gd name="T81" fmla="*/ 54 h 122"/>
                <a:gd name="T82" fmla="*/ 40 w 54"/>
                <a:gd name="T83" fmla="*/ 48 h 122"/>
                <a:gd name="T84" fmla="*/ 24 w 54"/>
                <a:gd name="T85" fmla="*/ 48 h 122"/>
                <a:gd name="T86" fmla="*/ 32 w 54"/>
                <a:gd name="T87" fmla="*/ 50 h 122"/>
                <a:gd name="T88" fmla="*/ 33 w 54"/>
                <a:gd name="T89" fmla="*/ 48 h 122"/>
                <a:gd name="T90" fmla="*/ 20 w 54"/>
                <a:gd name="T91" fmla="*/ 46 h 122"/>
                <a:gd name="T92" fmla="*/ 27 w 54"/>
                <a:gd name="T93" fmla="*/ 44 h 122"/>
                <a:gd name="T94" fmla="*/ 33 w 54"/>
                <a:gd name="T95" fmla="*/ 44 h 122"/>
                <a:gd name="T96" fmla="*/ 40 w 54"/>
                <a:gd name="T97" fmla="*/ 42 h 122"/>
                <a:gd name="T98" fmla="*/ 20 w 54"/>
                <a:gd name="T99" fmla="*/ 39 h 122"/>
                <a:gd name="T100" fmla="*/ 33 w 54"/>
                <a:gd name="T101" fmla="*/ 42 h 122"/>
                <a:gd name="T102" fmla="*/ 23 w 54"/>
                <a:gd name="T103" fmla="*/ 35 h 122"/>
                <a:gd name="T104" fmla="*/ 33 w 54"/>
                <a:gd name="T105" fmla="*/ 35 h 122"/>
                <a:gd name="T106" fmla="*/ 23 w 54"/>
                <a:gd name="T107" fmla="*/ 33 h 122"/>
                <a:gd name="T108" fmla="*/ 24 w 54"/>
                <a:gd name="T109" fmla="*/ 31 h 122"/>
                <a:gd name="T110" fmla="*/ 24 w 54"/>
                <a:gd name="T111" fmla="*/ 29 h 122"/>
                <a:gd name="T112" fmla="*/ 32 w 54"/>
                <a:gd name="T113" fmla="*/ 27 h 122"/>
                <a:gd name="T114" fmla="*/ 24 w 54"/>
                <a:gd name="T115" fmla="*/ 23 h 122"/>
                <a:gd name="T116" fmla="*/ 32 w 54"/>
                <a:gd name="T117" fmla="*/ 25 h 122"/>
                <a:gd name="T118" fmla="*/ 33 w 54"/>
                <a:gd name="T119" fmla="*/ 2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4" h="122">
                  <a:moveTo>
                    <a:pt x="41" y="122"/>
                  </a:moveTo>
                  <a:cubicBezTo>
                    <a:pt x="37" y="122"/>
                    <a:pt x="19" y="122"/>
                    <a:pt x="15" y="122"/>
                  </a:cubicBezTo>
                  <a:cubicBezTo>
                    <a:pt x="0" y="83"/>
                    <a:pt x="12" y="42"/>
                    <a:pt x="24" y="0"/>
                  </a:cubicBezTo>
                  <a:cubicBezTo>
                    <a:pt x="27" y="0"/>
                    <a:pt x="31" y="0"/>
                    <a:pt x="34" y="0"/>
                  </a:cubicBezTo>
                  <a:cubicBezTo>
                    <a:pt x="46" y="41"/>
                    <a:pt x="54" y="81"/>
                    <a:pt x="41" y="122"/>
                  </a:cubicBezTo>
                  <a:close/>
                  <a:moveTo>
                    <a:pt x="33" y="19"/>
                  </a:moveTo>
                  <a:cubicBezTo>
                    <a:pt x="33" y="19"/>
                    <a:pt x="33" y="20"/>
                    <a:pt x="33" y="21"/>
                  </a:cubicBezTo>
                  <a:cubicBezTo>
                    <a:pt x="34" y="21"/>
                    <a:pt x="35" y="21"/>
                    <a:pt x="36" y="21"/>
                  </a:cubicBezTo>
                  <a:cubicBezTo>
                    <a:pt x="36" y="20"/>
                    <a:pt x="36" y="19"/>
                    <a:pt x="36" y="19"/>
                  </a:cubicBezTo>
                  <a:cubicBezTo>
                    <a:pt x="35" y="19"/>
                    <a:pt x="34" y="19"/>
                    <a:pt x="33" y="19"/>
                  </a:cubicBezTo>
                  <a:close/>
                  <a:moveTo>
                    <a:pt x="24" y="14"/>
                  </a:moveTo>
                  <a:cubicBezTo>
                    <a:pt x="24" y="15"/>
                    <a:pt x="24" y="16"/>
                    <a:pt x="24" y="17"/>
                  </a:cubicBezTo>
                  <a:cubicBezTo>
                    <a:pt x="25" y="17"/>
                    <a:pt x="26" y="17"/>
                    <a:pt x="27" y="17"/>
                  </a:cubicBezTo>
                  <a:cubicBezTo>
                    <a:pt x="27" y="16"/>
                    <a:pt x="27" y="15"/>
                    <a:pt x="27" y="14"/>
                  </a:cubicBezTo>
                  <a:cubicBezTo>
                    <a:pt x="26" y="14"/>
                    <a:pt x="25" y="14"/>
                    <a:pt x="24" y="14"/>
                  </a:cubicBezTo>
                  <a:close/>
                  <a:moveTo>
                    <a:pt x="28" y="14"/>
                  </a:moveTo>
                  <a:cubicBezTo>
                    <a:pt x="28" y="15"/>
                    <a:pt x="28" y="16"/>
                    <a:pt x="28" y="17"/>
                  </a:cubicBezTo>
                  <a:cubicBezTo>
                    <a:pt x="29" y="17"/>
                    <a:pt x="31" y="17"/>
                    <a:pt x="32" y="17"/>
                  </a:cubicBezTo>
                  <a:cubicBezTo>
                    <a:pt x="32" y="16"/>
                    <a:pt x="32" y="15"/>
                    <a:pt x="32" y="14"/>
                  </a:cubicBezTo>
                  <a:cubicBezTo>
                    <a:pt x="31" y="14"/>
                    <a:pt x="29" y="14"/>
                    <a:pt x="28" y="14"/>
                  </a:cubicBezTo>
                  <a:close/>
                  <a:moveTo>
                    <a:pt x="15" y="52"/>
                  </a:moveTo>
                  <a:cubicBezTo>
                    <a:pt x="15" y="53"/>
                    <a:pt x="15" y="53"/>
                    <a:pt x="15" y="54"/>
                  </a:cubicBezTo>
                  <a:cubicBezTo>
                    <a:pt x="17" y="54"/>
                    <a:pt x="18" y="54"/>
                    <a:pt x="19" y="54"/>
                  </a:cubicBezTo>
                  <a:cubicBezTo>
                    <a:pt x="19" y="53"/>
                    <a:pt x="19" y="53"/>
                    <a:pt x="19" y="52"/>
                  </a:cubicBezTo>
                  <a:cubicBezTo>
                    <a:pt x="18" y="52"/>
                    <a:pt x="17" y="52"/>
                    <a:pt x="15" y="52"/>
                  </a:cubicBezTo>
                  <a:close/>
                  <a:moveTo>
                    <a:pt x="15" y="56"/>
                  </a:moveTo>
                  <a:cubicBezTo>
                    <a:pt x="15" y="57"/>
                    <a:pt x="15" y="57"/>
                    <a:pt x="15" y="58"/>
                  </a:cubicBezTo>
                  <a:cubicBezTo>
                    <a:pt x="17" y="58"/>
                    <a:pt x="18" y="58"/>
                    <a:pt x="19" y="58"/>
                  </a:cubicBezTo>
                  <a:cubicBezTo>
                    <a:pt x="19" y="57"/>
                    <a:pt x="19" y="57"/>
                    <a:pt x="19" y="56"/>
                  </a:cubicBezTo>
                  <a:cubicBezTo>
                    <a:pt x="18" y="56"/>
                    <a:pt x="17" y="56"/>
                    <a:pt x="15" y="56"/>
                  </a:cubicBezTo>
                  <a:close/>
                  <a:moveTo>
                    <a:pt x="15" y="60"/>
                  </a:moveTo>
                  <a:cubicBezTo>
                    <a:pt x="15" y="61"/>
                    <a:pt x="15" y="62"/>
                    <a:pt x="15" y="62"/>
                  </a:cubicBezTo>
                  <a:cubicBezTo>
                    <a:pt x="17" y="62"/>
                    <a:pt x="18" y="62"/>
                    <a:pt x="19" y="62"/>
                  </a:cubicBezTo>
                  <a:cubicBezTo>
                    <a:pt x="19" y="62"/>
                    <a:pt x="19" y="61"/>
                    <a:pt x="19" y="60"/>
                  </a:cubicBezTo>
                  <a:cubicBezTo>
                    <a:pt x="18" y="60"/>
                    <a:pt x="17" y="60"/>
                    <a:pt x="15" y="60"/>
                  </a:cubicBezTo>
                  <a:close/>
                  <a:moveTo>
                    <a:pt x="15" y="64"/>
                  </a:moveTo>
                  <a:cubicBezTo>
                    <a:pt x="15" y="65"/>
                    <a:pt x="15" y="66"/>
                    <a:pt x="15" y="66"/>
                  </a:cubicBezTo>
                  <a:cubicBezTo>
                    <a:pt x="17" y="66"/>
                    <a:pt x="18" y="66"/>
                    <a:pt x="19" y="66"/>
                  </a:cubicBezTo>
                  <a:cubicBezTo>
                    <a:pt x="19" y="66"/>
                    <a:pt x="19" y="65"/>
                    <a:pt x="19" y="64"/>
                  </a:cubicBezTo>
                  <a:cubicBezTo>
                    <a:pt x="18" y="64"/>
                    <a:pt x="17" y="64"/>
                    <a:pt x="15" y="64"/>
                  </a:cubicBezTo>
                  <a:close/>
                  <a:moveTo>
                    <a:pt x="15" y="73"/>
                  </a:moveTo>
                  <a:cubicBezTo>
                    <a:pt x="15" y="73"/>
                    <a:pt x="15" y="74"/>
                    <a:pt x="15" y="75"/>
                  </a:cubicBezTo>
                  <a:cubicBezTo>
                    <a:pt x="17" y="75"/>
                    <a:pt x="18" y="75"/>
                    <a:pt x="19" y="75"/>
                  </a:cubicBezTo>
                  <a:cubicBezTo>
                    <a:pt x="19" y="74"/>
                    <a:pt x="19" y="73"/>
                    <a:pt x="19" y="73"/>
                  </a:cubicBezTo>
                  <a:cubicBezTo>
                    <a:pt x="18" y="73"/>
                    <a:pt x="17" y="73"/>
                    <a:pt x="15" y="73"/>
                  </a:cubicBezTo>
                  <a:close/>
                  <a:moveTo>
                    <a:pt x="15" y="77"/>
                  </a:moveTo>
                  <a:cubicBezTo>
                    <a:pt x="15" y="77"/>
                    <a:pt x="15" y="78"/>
                    <a:pt x="15" y="79"/>
                  </a:cubicBezTo>
                  <a:cubicBezTo>
                    <a:pt x="17" y="79"/>
                    <a:pt x="18" y="79"/>
                    <a:pt x="19" y="79"/>
                  </a:cubicBezTo>
                  <a:cubicBezTo>
                    <a:pt x="19" y="78"/>
                    <a:pt x="19" y="77"/>
                    <a:pt x="19" y="77"/>
                  </a:cubicBezTo>
                  <a:cubicBezTo>
                    <a:pt x="18" y="77"/>
                    <a:pt x="17" y="77"/>
                    <a:pt x="15" y="77"/>
                  </a:cubicBezTo>
                  <a:close/>
                  <a:moveTo>
                    <a:pt x="20" y="102"/>
                  </a:moveTo>
                  <a:cubicBezTo>
                    <a:pt x="20" y="102"/>
                    <a:pt x="20" y="103"/>
                    <a:pt x="20" y="104"/>
                  </a:cubicBezTo>
                  <a:cubicBezTo>
                    <a:pt x="21" y="104"/>
                    <a:pt x="22" y="104"/>
                    <a:pt x="23" y="104"/>
                  </a:cubicBezTo>
                  <a:cubicBezTo>
                    <a:pt x="23" y="103"/>
                    <a:pt x="23" y="102"/>
                    <a:pt x="23" y="102"/>
                  </a:cubicBezTo>
                  <a:cubicBezTo>
                    <a:pt x="22" y="102"/>
                    <a:pt x="21" y="102"/>
                    <a:pt x="20" y="102"/>
                  </a:cubicBezTo>
                  <a:close/>
                  <a:moveTo>
                    <a:pt x="24" y="102"/>
                  </a:moveTo>
                  <a:cubicBezTo>
                    <a:pt x="24" y="102"/>
                    <a:pt x="24" y="103"/>
                    <a:pt x="24" y="104"/>
                  </a:cubicBezTo>
                  <a:cubicBezTo>
                    <a:pt x="25" y="104"/>
                    <a:pt x="26" y="104"/>
                    <a:pt x="27" y="104"/>
                  </a:cubicBezTo>
                  <a:cubicBezTo>
                    <a:pt x="27" y="103"/>
                    <a:pt x="27" y="102"/>
                    <a:pt x="27" y="102"/>
                  </a:cubicBezTo>
                  <a:cubicBezTo>
                    <a:pt x="26" y="102"/>
                    <a:pt x="25" y="102"/>
                    <a:pt x="24" y="102"/>
                  </a:cubicBezTo>
                  <a:close/>
                  <a:moveTo>
                    <a:pt x="28" y="102"/>
                  </a:moveTo>
                  <a:cubicBezTo>
                    <a:pt x="28" y="102"/>
                    <a:pt x="28" y="103"/>
                    <a:pt x="28" y="104"/>
                  </a:cubicBezTo>
                  <a:cubicBezTo>
                    <a:pt x="29" y="104"/>
                    <a:pt x="31" y="104"/>
                    <a:pt x="32" y="104"/>
                  </a:cubicBezTo>
                  <a:cubicBezTo>
                    <a:pt x="32" y="103"/>
                    <a:pt x="32" y="102"/>
                    <a:pt x="32" y="102"/>
                  </a:cubicBezTo>
                  <a:cubicBezTo>
                    <a:pt x="31" y="102"/>
                    <a:pt x="29" y="102"/>
                    <a:pt x="28" y="102"/>
                  </a:cubicBezTo>
                  <a:close/>
                  <a:moveTo>
                    <a:pt x="20" y="97"/>
                  </a:moveTo>
                  <a:cubicBezTo>
                    <a:pt x="20" y="98"/>
                    <a:pt x="20" y="99"/>
                    <a:pt x="20" y="100"/>
                  </a:cubicBezTo>
                  <a:cubicBezTo>
                    <a:pt x="21" y="100"/>
                    <a:pt x="22" y="100"/>
                    <a:pt x="23" y="100"/>
                  </a:cubicBezTo>
                  <a:cubicBezTo>
                    <a:pt x="23" y="99"/>
                    <a:pt x="23" y="98"/>
                    <a:pt x="23" y="97"/>
                  </a:cubicBezTo>
                  <a:cubicBezTo>
                    <a:pt x="22" y="97"/>
                    <a:pt x="21" y="97"/>
                    <a:pt x="20" y="97"/>
                  </a:cubicBezTo>
                  <a:close/>
                  <a:moveTo>
                    <a:pt x="24" y="97"/>
                  </a:moveTo>
                  <a:cubicBezTo>
                    <a:pt x="24" y="98"/>
                    <a:pt x="24" y="99"/>
                    <a:pt x="24" y="100"/>
                  </a:cubicBezTo>
                  <a:cubicBezTo>
                    <a:pt x="25" y="100"/>
                    <a:pt x="26" y="100"/>
                    <a:pt x="27" y="100"/>
                  </a:cubicBezTo>
                  <a:cubicBezTo>
                    <a:pt x="27" y="99"/>
                    <a:pt x="27" y="98"/>
                    <a:pt x="27" y="97"/>
                  </a:cubicBezTo>
                  <a:cubicBezTo>
                    <a:pt x="26" y="97"/>
                    <a:pt x="25" y="97"/>
                    <a:pt x="24" y="97"/>
                  </a:cubicBezTo>
                  <a:close/>
                  <a:moveTo>
                    <a:pt x="28" y="97"/>
                  </a:moveTo>
                  <a:cubicBezTo>
                    <a:pt x="28" y="98"/>
                    <a:pt x="28" y="99"/>
                    <a:pt x="28" y="100"/>
                  </a:cubicBezTo>
                  <a:cubicBezTo>
                    <a:pt x="29" y="100"/>
                    <a:pt x="31" y="100"/>
                    <a:pt x="32" y="100"/>
                  </a:cubicBezTo>
                  <a:cubicBezTo>
                    <a:pt x="32" y="99"/>
                    <a:pt x="32" y="98"/>
                    <a:pt x="32" y="97"/>
                  </a:cubicBezTo>
                  <a:cubicBezTo>
                    <a:pt x="31" y="97"/>
                    <a:pt x="29" y="97"/>
                    <a:pt x="28" y="97"/>
                  </a:cubicBezTo>
                  <a:close/>
                  <a:moveTo>
                    <a:pt x="24" y="93"/>
                  </a:moveTo>
                  <a:cubicBezTo>
                    <a:pt x="24" y="94"/>
                    <a:pt x="24" y="95"/>
                    <a:pt x="24" y="95"/>
                  </a:cubicBezTo>
                  <a:cubicBezTo>
                    <a:pt x="25" y="95"/>
                    <a:pt x="26" y="95"/>
                    <a:pt x="27" y="95"/>
                  </a:cubicBezTo>
                  <a:cubicBezTo>
                    <a:pt x="27" y="95"/>
                    <a:pt x="27" y="94"/>
                    <a:pt x="27" y="93"/>
                  </a:cubicBezTo>
                  <a:cubicBezTo>
                    <a:pt x="26" y="93"/>
                    <a:pt x="25" y="93"/>
                    <a:pt x="24" y="93"/>
                  </a:cubicBezTo>
                  <a:close/>
                  <a:moveTo>
                    <a:pt x="28" y="93"/>
                  </a:moveTo>
                  <a:cubicBezTo>
                    <a:pt x="28" y="94"/>
                    <a:pt x="28" y="95"/>
                    <a:pt x="28" y="95"/>
                  </a:cubicBezTo>
                  <a:cubicBezTo>
                    <a:pt x="29" y="95"/>
                    <a:pt x="31" y="95"/>
                    <a:pt x="32" y="95"/>
                  </a:cubicBezTo>
                  <a:cubicBezTo>
                    <a:pt x="32" y="95"/>
                    <a:pt x="32" y="94"/>
                    <a:pt x="32" y="93"/>
                  </a:cubicBezTo>
                  <a:cubicBezTo>
                    <a:pt x="31" y="93"/>
                    <a:pt x="29" y="93"/>
                    <a:pt x="28" y="93"/>
                  </a:cubicBezTo>
                  <a:close/>
                  <a:moveTo>
                    <a:pt x="33" y="93"/>
                  </a:moveTo>
                  <a:cubicBezTo>
                    <a:pt x="33" y="94"/>
                    <a:pt x="33" y="95"/>
                    <a:pt x="33" y="95"/>
                  </a:cubicBezTo>
                  <a:cubicBezTo>
                    <a:pt x="34" y="95"/>
                    <a:pt x="35" y="95"/>
                    <a:pt x="36" y="95"/>
                  </a:cubicBezTo>
                  <a:cubicBezTo>
                    <a:pt x="36" y="95"/>
                    <a:pt x="36" y="94"/>
                    <a:pt x="36" y="93"/>
                  </a:cubicBezTo>
                  <a:cubicBezTo>
                    <a:pt x="35" y="93"/>
                    <a:pt x="34" y="93"/>
                    <a:pt x="33" y="93"/>
                  </a:cubicBezTo>
                  <a:close/>
                  <a:moveTo>
                    <a:pt x="20" y="89"/>
                  </a:moveTo>
                  <a:cubicBezTo>
                    <a:pt x="20" y="90"/>
                    <a:pt x="20" y="91"/>
                    <a:pt x="20" y="91"/>
                  </a:cubicBezTo>
                  <a:cubicBezTo>
                    <a:pt x="21" y="91"/>
                    <a:pt x="22" y="91"/>
                    <a:pt x="23" y="91"/>
                  </a:cubicBezTo>
                  <a:cubicBezTo>
                    <a:pt x="23" y="91"/>
                    <a:pt x="23" y="90"/>
                    <a:pt x="23" y="89"/>
                  </a:cubicBezTo>
                  <a:cubicBezTo>
                    <a:pt x="22" y="89"/>
                    <a:pt x="21" y="89"/>
                    <a:pt x="20" y="89"/>
                  </a:cubicBezTo>
                  <a:close/>
                  <a:moveTo>
                    <a:pt x="28" y="89"/>
                  </a:moveTo>
                  <a:cubicBezTo>
                    <a:pt x="28" y="90"/>
                    <a:pt x="28" y="91"/>
                    <a:pt x="28" y="91"/>
                  </a:cubicBezTo>
                  <a:cubicBezTo>
                    <a:pt x="29" y="91"/>
                    <a:pt x="31" y="91"/>
                    <a:pt x="32" y="91"/>
                  </a:cubicBezTo>
                  <a:cubicBezTo>
                    <a:pt x="32" y="91"/>
                    <a:pt x="32" y="90"/>
                    <a:pt x="32" y="89"/>
                  </a:cubicBezTo>
                  <a:cubicBezTo>
                    <a:pt x="31" y="89"/>
                    <a:pt x="29" y="89"/>
                    <a:pt x="28" y="89"/>
                  </a:cubicBezTo>
                  <a:close/>
                  <a:moveTo>
                    <a:pt x="33" y="89"/>
                  </a:moveTo>
                  <a:cubicBezTo>
                    <a:pt x="33" y="90"/>
                    <a:pt x="33" y="91"/>
                    <a:pt x="33" y="91"/>
                  </a:cubicBezTo>
                  <a:cubicBezTo>
                    <a:pt x="34" y="91"/>
                    <a:pt x="35" y="91"/>
                    <a:pt x="36" y="91"/>
                  </a:cubicBezTo>
                  <a:cubicBezTo>
                    <a:pt x="36" y="91"/>
                    <a:pt x="36" y="90"/>
                    <a:pt x="36" y="89"/>
                  </a:cubicBezTo>
                  <a:cubicBezTo>
                    <a:pt x="35" y="89"/>
                    <a:pt x="34" y="89"/>
                    <a:pt x="33" y="89"/>
                  </a:cubicBezTo>
                  <a:close/>
                  <a:moveTo>
                    <a:pt x="20" y="85"/>
                  </a:moveTo>
                  <a:cubicBezTo>
                    <a:pt x="20" y="86"/>
                    <a:pt x="20" y="86"/>
                    <a:pt x="20" y="87"/>
                  </a:cubicBezTo>
                  <a:cubicBezTo>
                    <a:pt x="21" y="87"/>
                    <a:pt x="22" y="87"/>
                    <a:pt x="23" y="87"/>
                  </a:cubicBezTo>
                  <a:cubicBezTo>
                    <a:pt x="23" y="86"/>
                    <a:pt x="23" y="86"/>
                    <a:pt x="23" y="85"/>
                  </a:cubicBezTo>
                  <a:cubicBezTo>
                    <a:pt x="22" y="85"/>
                    <a:pt x="21" y="85"/>
                    <a:pt x="20" y="85"/>
                  </a:cubicBezTo>
                  <a:close/>
                  <a:moveTo>
                    <a:pt x="24" y="85"/>
                  </a:moveTo>
                  <a:cubicBezTo>
                    <a:pt x="24" y="86"/>
                    <a:pt x="24" y="86"/>
                    <a:pt x="24" y="87"/>
                  </a:cubicBezTo>
                  <a:cubicBezTo>
                    <a:pt x="25" y="87"/>
                    <a:pt x="26" y="87"/>
                    <a:pt x="27" y="87"/>
                  </a:cubicBezTo>
                  <a:cubicBezTo>
                    <a:pt x="27" y="86"/>
                    <a:pt x="27" y="86"/>
                    <a:pt x="27" y="85"/>
                  </a:cubicBezTo>
                  <a:cubicBezTo>
                    <a:pt x="26" y="85"/>
                    <a:pt x="25" y="85"/>
                    <a:pt x="24" y="85"/>
                  </a:cubicBezTo>
                  <a:close/>
                  <a:moveTo>
                    <a:pt x="28" y="85"/>
                  </a:moveTo>
                  <a:cubicBezTo>
                    <a:pt x="28" y="86"/>
                    <a:pt x="28" y="86"/>
                    <a:pt x="28" y="87"/>
                  </a:cubicBezTo>
                  <a:cubicBezTo>
                    <a:pt x="29" y="87"/>
                    <a:pt x="31" y="87"/>
                    <a:pt x="32" y="87"/>
                  </a:cubicBezTo>
                  <a:cubicBezTo>
                    <a:pt x="32" y="86"/>
                    <a:pt x="32" y="86"/>
                    <a:pt x="32" y="85"/>
                  </a:cubicBezTo>
                  <a:cubicBezTo>
                    <a:pt x="31" y="85"/>
                    <a:pt x="29" y="85"/>
                    <a:pt x="28" y="85"/>
                  </a:cubicBezTo>
                  <a:close/>
                  <a:moveTo>
                    <a:pt x="33" y="85"/>
                  </a:moveTo>
                  <a:cubicBezTo>
                    <a:pt x="33" y="86"/>
                    <a:pt x="33" y="86"/>
                    <a:pt x="33" y="87"/>
                  </a:cubicBezTo>
                  <a:cubicBezTo>
                    <a:pt x="34" y="87"/>
                    <a:pt x="35" y="87"/>
                    <a:pt x="36" y="87"/>
                  </a:cubicBezTo>
                  <a:cubicBezTo>
                    <a:pt x="36" y="86"/>
                    <a:pt x="36" y="86"/>
                    <a:pt x="36" y="85"/>
                  </a:cubicBezTo>
                  <a:cubicBezTo>
                    <a:pt x="35" y="85"/>
                    <a:pt x="34" y="85"/>
                    <a:pt x="33" y="85"/>
                  </a:cubicBezTo>
                  <a:close/>
                  <a:moveTo>
                    <a:pt x="20" y="81"/>
                  </a:moveTo>
                  <a:cubicBezTo>
                    <a:pt x="20" y="82"/>
                    <a:pt x="20" y="82"/>
                    <a:pt x="20" y="83"/>
                  </a:cubicBezTo>
                  <a:cubicBezTo>
                    <a:pt x="21" y="83"/>
                    <a:pt x="22" y="83"/>
                    <a:pt x="23" y="83"/>
                  </a:cubicBezTo>
                  <a:cubicBezTo>
                    <a:pt x="23" y="82"/>
                    <a:pt x="23" y="82"/>
                    <a:pt x="23" y="81"/>
                  </a:cubicBezTo>
                  <a:cubicBezTo>
                    <a:pt x="22" y="81"/>
                    <a:pt x="21" y="81"/>
                    <a:pt x="20" y="81"/>
                  </a:cubicBezTo>
                  <a:close/>
                  <a:moveTo>
                    <a:pt x="24" y="81"/>
                  </a:moveTo>
                  <a:cubicBezTo>
                    <a:pt x="24" y="82"/>
                    <a:pt x="24" y="82"/>
                    <a:pt x="24" y="83"/>
                  </a:cubicBezTo>
                  <a:cubicBezTo>
                    <a:pt x="25" y="83"/>
                    <a:pt x="26" y="83"/>
                    <a:pt x="27" y="83"/>
                  </a:cubicBezTo>
                  <a:cubicBezTo>
                    <a:pt x="27" y="82"/>
                    <a:pt x="27" y="82"/>
                    <a:pt x="27" y="81"/>
                  </a:cubicBezTo>
                  <a:cubicBezTo>
                    <a:pt x="26" y="81"/>
                    <a:pt x="25" y="81"/>
                    <a:pt x="24" y="81"/>
                  </a:cubicBezTo>
                  <a:close/>
                  <a:moveTo>
                    <a:pt x="28" y="81"/>
                  </a:moveTo>
                  <a:cubicBezTo>
                    <a:pt x="28" y="82"/>
                    <a:pt x="28" y="82"/>
                    <a:pt x="28" y="83"/>
                  </a:cubicBezTo>
                  <a:cubicBezTo>
                    <a:pt x="29" y="83"/>
                    <a:pt x="31" y="83"/>
                    <a:pt x="32" y="83"/>
                  </a:cubicBezTo>
                  <a:cubicBezTo>
                    <a:pt x="32" y="82"/>
                    <a:pt x="32" y="82"/>
                    <a:pt x="32" y="81"/>
                  </a:cubicBezTo>
                  <a:cubicBezTo>
                    <a:pt x="31" y="81"/>
                    <a:pt x="29" y="81"/>
                    <a:pt x="28" y="81"/>
                  </a:cubicBezTo>
                  <a:close/>
                  <a:moveTo>
                    <a:pt x="20" y="77"/>
                  </a:moveTo>
                  <a:cubicBezTo>
                    <a:pt x="20" y="77"/>
                    <a:pt x="20" y="78"/>
                    <a:pt x="20" y="79"/>
                  </a:cubicBezTo>
                  <a:cubicBezTo>
                    <a:pt x="21" y="79"/>
                    <a:pt x="22" y="79"/>
                    <a:pt x="23" y="79"/>
                  </a:cubicBezTo>
                  <a:cubicBezTo>
                    <a:pt x="23" y="78"/>
                    <a:pt x="23" y="77"/>
                    <a:pt x="23" y="77"/>
                  </a:cubicBezTo>
                  <a:cubicBezTo>
                    <a:pt x="22" y="77"/>
                    <a:pt x="21" y="77"/>
                    <a:pt x="20" y="77"/>
                  </a:cubicBezTo>
                  <a:close/>
                  <a:moveTo>
                    <a:pt x="28" y="77"/>
                  </a:moveTo>
                  <a:cubicBezTo>
                    <a:pt x="28" y="77"/>
                    <a:pt x="28" y="78"/>
                    <a:pt x="28" y="79"/>
                  </a:cubicBezTo>
                  <a:cubicBezTo>
                    <a:pt x="29" y="79"/>
                    <a:pt x="31" y="79"/>
                    <a:pt x="32" y="79"/>
                  </a:cubicBezTo>
                  <a:cubicBezTo>
                    <a:pt x="32" y="78"/>
                    <a:pt x="32" y="77"/>
                    <a:pt x="32" y="77"/>
                  </a:cubicBezTo>
                  <a:cubicBezTo>
                    <a:pt x="31" y="77"/>
                    <a:pt x="29" y="77"/>
                    <a:pt x="28" y="77"/>
                  </a:cubicBezTo>
                  <a:close/>
                  <a:moveTo>
                    <a:pt x="33" y="77"/>
                  </a:moveTo>
                  <a:cubicBezTo>
                    <a:pt x="33" y="77"/>
                    <a:pt x="33" y="78"/>
                    <a:pt x="33" y="79"/>
                  </a:cubicBezTo>
                  <a:cubicBezTo>
                    <a:pt x="34" y="79"/>
                    <a:pt x="35" y="79"/>
                    <a:pt x="36" y="79"/>
                  </a:cubicBezTo>
                  <a:cubicBezTo>
                    <a:pt x="36" y="78"/>
                    <a:pt x="36" y="77"/>
                    <a:pt x="36" y="77"/>
                  </a:cubicBezTo>
                  <a:cubicBezTo>
                    <a:pt x="35" y="77"/>
                    <a:pt x="34" y="77"/>
                    <a:pt x="33" y="77"/>
                  </a:cubicBezTo>
                  <a:close/>
                  <a:moveTo>
                    <a:pt x="37" y="73"/>
                  </a:moveTo>
                  <a:cubicBezTo>
                    <a:pt x="37" y="73"/>
                    <a:pt x="37" y="74"/>
                    <a:pt x="37" y="75"/>
                  </a:cubicBezTo>
                  <a:cubicBezTo>
                    <a:pt x="38" y="75"/>
                    <a:pt x="39" y="75"/>
                    <a:pt x="40" y="75"/>
                  </a:cubicBezTo>
                  <a:cubicBezTo>
                    <a:pt x="40" y="74"/>
                    <a:pt x="40" y="73"/>
                    <a:pt x="40" y="73"/>
                  </a:cubicBezTo>
                  <a:cubicBezTo>
                    <a:pt x="39" y="73"/>
                    <a:pt x="38" y="73"/>
                    <a:pt x="37" y="73"/>
                  </a:cubicBezTo>
                  <a:close/>
                  <a:moveTo>
                    <a:pt x="20" y="73"/>
                  </a:moveTo>
                  <a:cubicBezTo>
                    <a:pt x="20" y="73"/>
                    <a:pt x="20" y="74"/>
                    <a:pt x="20" y="75"/>
                  </a:cubicBezTo>
                  <a:cubicBezTo>
                    <a:pt x="21" y="75"/>
                    <a:pt x="22" y="75"/>
                    <a:pt x="23" y="75"/>
                  </a:cubicBezTo>
                  <a:cubicBezTo>
                    <a:pt x="23" y="74"/>
                    <a:pt x="23" y="73"/>
                    <a:pt x="23" y="73"/>
                  </a:cubicBezTo>
                  <a:cubicBezTo>
                    <a:pt x="22" y="73"/>
                    <a:pt x="21" y="73"/>
                    <a:pt x="20" y="73"/>
                  </a:cubicBezTo>
                  <a:close/>
                  <a:moveTo>
                    <a:pt x="24" y="73"/>
                  </a:moveTo>
                  <a:cubicBezTo>
                    <a:pt x="24" y="73"/>
                    <a:pt x="24" y="74"/>
                    <a:pt x="24" y="75"/>
                  </a:cubicBezTo>
                  <a:cubicBezTo>
                    <a:pt x="25" y="75"/>
                    <a:pt x="26" y="75"/>
                    <a:pt x="27" y="75"/>
                  </a:cubicBezTo>
                  <a:cubicBezTo>
                    <a:pt x="27" y="74"/>
                    <a:pt x="27" y="73"/>
                    <a:pt x="27" y="73"/>
                  </a:cubicBezTo>
                  <a:cubicBezTo>
                    <a:pt x="26" y="73"/>
                    <a:pt x="25" y="73"/>
                    <a:pt x="24" y="73"/>
                  </a:cubicBezTo>
                  <a:close/>
                  <a:moveTo>
                    <a:pt x="33" y="73"/>
                  </a:moveTo>
                  <a:cubicBezTo>
                    <a:pt x="33" y="73"/>
                    <a:pt x="33" y="74"/>
                    <a:pt x="33" y="75"/>
                  </a:cubicBezTo>
                  <a:cubicBezTo>
                    <a:pt x="34" y="75"/>
                    <a:pt x="35" y="75"/>
                    <a:pt x="36" y="75"/>
                  </a:cubicBezTo>
                  <a:cubicBezTo>
                    <a:pt x="36" y="74"/>
                    <a:pt x="36" y="73"/>
                    <a:pt x="36" y="73"/>
                  </a:cubicBezTo>
                  <a:cubicBezTo>
                    <a:pt x="35" y="73"/>
                    <a:pt x="34" y="73"/>
                    <a:pt x="33" y="73"/>
                  </a:cubicBezTo>
                  <a:close/>
                  <a:moveTo>
                    <a:pt x="37" y="68"/>
                  </a:moveTo>
                  <a:cubicBezTo>
                    <a:pt x="37" y="69"/>
                    <a:pt x="37" y="70"/>
                    <a:pt x="37" y="71"/>
                  </a:cubicBezTo>
                  <a:cubicBezTo>
                    <a:pt x="38" y="71"/>
                    <a:pt x="39" y="71"/>
                    <a:pt x="40" y="71"/>
                  </a:cubicBezTo>
                  <a:cubicBezTo>
                    <a:pt x="40" y="70"/>
                    <a:pt x="40" y="69"/>
                    <a:pt x="40" y="68"/>
                  </a:cubicBezTo>
                  <a:cubicBezTo>
                    <a:pt x="39" y="68"/>
                    <a:pt x="38" y="68"/>
                    <a:pt x="37" y="68"/>
                  </a:cubicBezTo>
                  <a:close/>
                  <a:moveTo>
                    <a:pt x="20" y="68"/>
                  </a:moveTo>
                  <a:cubicBezTo>
                    <a:pt x="20" y="69"/>
                    <a:pt x="20" y="70"/>
                    <a:pt x="20" y="71"/>
                  </a:cubicBezTo>
                  <a:cubicBezTo>
                    <a:pt x="21" y="71"/>
                    <a:pt x="22" y="71"/>
                    <a:pt x="23" y="71"/>
                  </a:cubicBezTo>
                  <a:cubicBezTo>
                    <a:pt x="23" y="70"/>
                    <a:pt x="23" y="69"/>
                    <a:pt x="23" y="68"/>
                  </a:cubicBezTo>
                  <a:cubicBezTo>
                    <a:pt x="22" y="68"/>
                    <a:pt x="21" y="68"/>
                    <a:pt x="20" y="68"/>
                  </a:cubicBezTo>
                  <a:close/>
                  <a:moveTo>
                    <a:pt x="24" y="68"/>
                  </a:moveTo>
                  <a:cubicBezTo>
                    <a:pt x="24" y="69"/>
                    <a:pt x="24" y="70"/>
                    <a:pt x="24" y="71"/>
                  </a:cubicBezTo>
                  <a:cubicBezTo>
                    <a:pt x="25" y="71"/>
                    <a:pt x="26" y="71"/>
                    <a:pt x="27" y="71"/>
                  </a:cubicBezTo>
                  <a:cubicBezTo>
                    <a:pt x="27" y="70"/>
                    <a:pt x="27" y="69"/>
                    <a:pt x="27" y="68"/>
                  </a:cubicBezTo>
                  <a:cubicBezTo>
                    <a:pt x="26" y="68"/>
                    <a:pt x="25" y="68"/>
                    <a:pt x="24" y="68"/>
                  </a:cubicBezTo>
                  <a:close/>
                  <a:moveTo>
                    <a:pt x="28" y="68"/>
                  </a:moveTo>
                  <a:cubicBezTo>
                    <a:pt x="28" y="69"/>
                    <a:pt x="28" y="70"/>
                    <a:pt x="28" y="71"/>
                  </a:cubicBezTo>
                  <a:cubicBezTo>
                    <a:pt x="29" y="71"/>
                    <a:pt x="31" y="71"/>
                    <a:pt x="32" y="71"/>
                  </a:cubicBezTo>
                  <a:cubicBezTo>
                    <a:pt x="32" y="70"/>
                    <a:pt x="32" y="69"/>
                    <a:pt x="32" y="68"/>
                  </a:cubicBezTo>
                  <a:cubicBezTo>
                    <a:pt x="31" y="68"/>
                    <a:pt x="29" y="68"/>
                    <a:pt x="28" y="68"/>
                  </a:cubicBezTo>
                  <a:close/>
                  <a:moveTo>
                    <a:pt x="33" y="68"/>
                  </a:moveTo>
                  <a:cubicBezTo>
                    <a:pt x="33" y="69"/>
                    <a:pt x="33" y="70"/>
                    <a:pt x="33" y="71"/>
                  </a:cubicBezTo>
                  <a:cubicBezTo>
                    <a:pt x="34" y="71"/>
                    <a:pt x="35" y="71"/>
                    <a:pt x="36" y="71"/>
                  </a:cubicBezTo>
                  <a:cubicBezTo>
                    <a:pt x="36" y="70"/>
                    <a:pt x="36" y="69"/>
                    <a:pt x="36" y="68"/>
                  </a:cubicBezTo>
                  <a:cubicBezTo>
                    <a:pt x="35" y="68"/>
                    <a:pt x="34" y="68"/>
                    <a:pt x="33" y="68"/>
                  </a:cubicBezTo>
                  <a:close/>
                  <a:moveTo>
                    <a:pt x="37" y="64"/>
                  </a:moveTo>
                  <a:cubicBezTo>
                    <a:pt x="37" y="65"/>
                    <a:pt x="37" y="66"/>
                    <a:pt x="37" y="66"/>
                  </a:cubicBezTo>
                  <a:cubicBezTo>
                    <a:pt x="38" y="66"/>
                    <a:pt x="39" y="66"/>
                    <a:pt x="40" y="66"/>
                  </a:cubicBezTo>
                  <a:cubicBezTo>
                    <a:pt x="40" y="66"/>
                    <a:pt x="40" y="65"/>
                    <a:pt x="40" y="64"/>
                  </a:cubicBezTo>
                  <a:cubicBezTo>
                    <a:pt x="39" y="64"/>
                    <a:pt x="38" y="64"/>
                    <a:pt x="37" y="64"/>
                  </a:cubicBezTo>
                  <a:close/>
                  <a:moveTo>
                    <a:pt x="24" y="64"/>
                  </a:moveTo>
                  <a:cubicBezTo>
                    <a:pt x="24" y="65"/>
                    <a:pt x="24" y="66"/>
                    <a:pt x="24" y="66"/>
                  </a:cubicBezTo>
                  <a:cubicBezTo>
                    <a:pt x="25" y="66"/>
                    <a:pt x="26" y="66"/>
                    <a:pt x="27" y="66"/>
                  </a:cubicBezTo>
                  <a:cubicBezTo>
                    <a:pt x="27" y="66"/>
                    <a:pt x="27" y="65"/>
                    <a:pt x="27" y="64"/>
                  </a:cubicBezTo>
                  <a:cubicBezTo>
                    <a:pt x="26" y="64"/>
                    <a:pt x="25" y="64"/>
                    <a:pt x="24" y="64"/>
                  </a:cubicBezTo>
                  <a:close/>
                  <a:moveTo>
                    <a:pt x="28" y="64"/>
                  </a:moveTo>
                  <a:cubicBezTo>
                    <a:pt x="28" y="65"/>
                    <a:pt x="28" y="66"/>
                    <a:pt x="28" y="66"/>
                  </a:cubicBezTo>
                  <a:cubicBezTo>
                    <a:pt x="29" y="66"/>
                    <a:pt x="31" y="66"/>
                    <a:pt x="32" y="66"/>
                  </a:cubicBezTo>
                  <a:cubicBezTo>
                    <a:pt x="32" y="66"/>
                    <a:pt x="32" y="65"/>
                    <a:pt x="32" y="64"/>
                  </a:cubicBezTo>
                  <a:cubicBezTo>
                    <a:pt x="31" y="64"/>
                    <a:pt x="29" y="64"/>
                    <a:pt x="28" y="64"/>
                  </a:cubicBezTo>
                  <a:close/>
                  <a:moveTo>
                    <a:pt x="33" y="64"/>
                  </a:moveTo>
                  <a:cubicBezTo>
                    <a:pt x="33" y="65"/>
                    <a:pt x="33" y="66"/>
                    <a:pt x="33" y="66"/>
                  </a:cubicBezTo>
                  <a:cubicBezTo>
                    <a:pt x="34" y="66"/>
                    <a:pt x="35" y="66"/>
                    <a:pt x="36" y="66"/>
                  </a:cubicBezTo>
                  <a:cubicBezTo>
                    <a:pt x="36" y="66"/>
                    <a:pt x="36" y="65"/>
                    <a:pt x="36" y="64"/>
                  </a:cubicBezTo>
                  <a:cubicBezTo>
                    <a:pt x="35" y="64"/>
                    <a:pt x="34" y="64"/>
                    <a:pt x="33" y="64"/>
                  </a:cubicBezTo>
                  <a:close/>
                  <a:moveTo>
                    <a:pt x="37" y="60"/>
                  </a:moveTo>
                  <a:cubicBezTo>
                    <a:pt x="37" y="61"/>
                    <a:pt x="37" y="62"/>
                    <a:pt x="37" y="62"/>
                  </a:cubicBezTo>
                  <a:cubicBezTo>
                    <a:pt x="38" y="62"/>
                    <a:pt x="39" y="62"/>
                    <a:pt x="40" y="62"/>
                  </a:cubicBezTo>
                  <a:cubicBezTo>
                    <a:pt x="40" y="62"/>
                    <a:pt x="40" y="61"/>
                    <a:pt x="40" y="60"/>
                  </a:cubicBezTo>
                  <a:cubicBezTo>
                    <a:pt x="39" y="60"/>
                    <a:pt x="38" y="60"/>
                    <a:pt x="37" y="60"/>
                  </a:cubicBezTo>
                  <a:close/>
                  <a:moveTo>
                    <a:pt x="20" y="60"/>
                  </a:moveTo>
                  <a:cubicBezTo>
                    <a:pt x="20" y="61"/>
                    <a:pt x="20" y="62"/>
                    <a:pt x="20" y="62"/>
                  </a:cubicBezTo>
                  <a:cubicBezTo>
                    <a:pt x="21" y="62"/>
                    <a:pt x="22" y="62"/>
                    <a:pt x="23" y="62"/>
                  </a:cubicBezTo>
                  <a:cubicBezTo>
                    <a:pt x="23" y="62"/>
                    <a:pt x="23" y="61"/>
                    <a:pt x="23" y="60"/>
                  </a:cubicBezTo>
                  <a:cubicBezTo>
                    <a:pt x="22" y="60"/>
                    <a:pt x="21" y="60"/>
                    <a:pt x="20" y="60"/>
                  </a:cubicBezTo>
                  <a:close/>
                  <a:moveTo>
                    <a:pt x="28" y="60"/>
                  </a:moveTo>
                  <a:cubicBezTo>
                    <a:pt x="28" y="61"/>
                    <a:pt x="28" y="62"/>
                    <a:pt x="28" y="62"/>
                  </a:cubicBezTo>
                  <a:cubicBezTo>
                    <a:pt x="29" y="62"/>
                    <a:pt x="31" y="62"/>
                    <a:pt x="32" y="62"/>
                  </a:cubicBezTo>
                  <a:cubicBezTo>
                    <a:pt x="32" y="62"/>
                    <a:pt x="32" y="61"/>
                    <a:pt x="32" y="60"/>
                  </a:cubicBezTo>
                  <a:cubicBezTo>
                    <a:pt x="31" y="60"/>
                    <a:pt x="29" y="60"/>
                    <a:pt x="28" y="60"/>
                  </a:cubicBezTo>
                  <a:close/>
                  <a:moveTo>
                    <a:pt x="33" y="60"/>
                  </a:moveTo>
                  <a:cubicBezTo>
                    <a:pt x="33" y="61"/>
                    <a:pt x="33" y="62"/>
                    <a:pt x="33" y="62"/>
                  </a:cubicBezTo>
                  <a:cubicBezTo>
                    <a:pt x="34" y="62"/>
                    <a:pt x="35" y="62"/>
                    <a:pt x="36" y="62"/>
                  </a:cubicBezTo>
                  <a:cubicBezTo>
                    <a:pt x="36" y="62"/>
                    <a:pt x="36" y="61"/>
                    <a:pt x="36" y="60"/>
                  </a:cubicBezTo>
                  <a:cubicBezTo>
                    <a:pt x="35" y="60"/>
                    <a:pt x="34" y="60"/>
                    <a:pt x="33" y="60"/>
                  </a:cubicBezTo>
                  <a:close/>
                  <a:moveTo>
                    <a:pt x="37" y="56"/>
                  </a:moveTo>
                  <a:cubicBezTo>
                    <a:pt x="37" y="57"/>
                    <a:pt x="37" y="57"/>
                    <a:pt x="37" y="58"/>
                  </a:cubicBezTo>
                  <a:cubicBezTo>
                    <a:pt x="38" y="58"/>
                    <a:pt x="39" y="58"/>
                    <a:pt x="40" y="58"/>
                  </a:cubicBezTo>
                  <a:cubicBezTo>
                    <a:pt x="40" y="57"/>
                    <a:pt x="40" y="57"/>
                    <a:pt x="40" y="56"/>
                  </a:cubicBezTo>
                  <a:cubicBezTo>
                    <a:pt x="39" y="56"/>
                    <a:pt x="38" y="56"/>
                    <a:pt x="37" y="56"/>
                  </a:cubicBezTo>
                  <a:close/>
                  <a:moveTo>
                    <a:pt x="20" y="56"/>
                  </a:moveTo>
                  <a:cubicBezTo>
                    <a:pt x="20" y="57"/>
                    <a:pt x="20" y="57"/>
                    <a:pt x="20" y="58"/>
                  </a:cubicBezTo>
                  <a:cubicBezTo>
                    <a:pt x="21" y="58"/>
                    <a:pt x="22" y="58"/>
                    <a:pt x="23" y="58"/>
                  </a:cubicBezTo>
                  <a:cubicBezTo>
                    <a:pt x="23" y="57"/>
                    <a:pt x="23" y="57"/>
                    <a:pt x="23" y="56"/>
                  </a:cubicBezTo>
                  <a:cubicBezTo>
                    <a:pt x="22" y="56"/>
                    <a:pt x="21" y="56"/>
                    <a:pt x="20" y="56"/>
                  </a:cubicBezTo>
                  <a:close/>
                  <a:moveTo>
                    <a:pt x="24" y="56"/>
                  </a:moveTo>
                  <a:cubicBezTo>
                    <a:pt x="24" y="57"/>
                    <a:pt x="24" y="57"/>
                    <a:pt x="24" y="58"/>
                  </a:cubicBezTo>
                  <a:cubicBezTo>
                    <a:pt x="25" y="58"/>
                    <a:pt x="26" y="58"/>
                    <a:pt x="27" y="58"/>
                  </a:cubicBezTo>
                  <a:cubicBezTo>
                    <a:pt x="27" y="57"/>
                    <a:pt x="27" y="57"/>
                    <a:pt x="27" y="56"/>
                  </a:cubicBezTo>
                  <a:cubicBezTo>
                    <a:pt x="26" y="56"/>
                    <a:pt x="25" y="56"/>
                    <a:pt x="24" y="56"/>
                  </a:cubicBezTo>
                  <a:close/>
                  <a:moveTo>
                    <a:pt x="28" y="56"/>
                  </a:moveTo>
                  <a:cubicBezTo>
                    <a:pt x="28" y="57"/>
                    <a:pt x="28" y="57"/>
                    <a:pt x="28" y="58"/>
                  </a:cubicBezTo>
                  <a:cubicBezTo>
                    <a:pt x="29" y="58"/>
                    <a:pt x="31" y="58"/>
                    <a:pt x="32" y="58"/>
                  </a:cubicBezTo>
                  <a:cubicBezTo>
                    <a:pt x="32" y="57"/>
                    <a:pt x="32" y="57"/>
                    <a:pt x="32" y="56"/>
                  </a:cubicBezTo>
                  <a:cubicBezTo>
                    <a:pt x="31" y="56"/>
                    <a:pt x="29" y="56"/>
                    <a:pt x="28" y="56"/>
                  </a:cubicBezTo>
                  <a:close/>
                  <a:moveTo>
                    <a:pt x="37" y="52"/>
                  </a:moveTo>
                  <a:cubicBezTo>
                    <a:pt x="37" y="53"/>
                    <a:pt x="37" y="53"/>
                    <a:pt x="37" y="54"/>
                  </a:cubicBezTo>
                  <a:cubicBezTo>
                    <a:pt x="38" y="54"/>
                    <a:pt x="39" y="54"/>
                    <a:pt x="40" y="54"/>
                  </a:cubicBezTo>
                  <a:cubicBezTo>
                    <a:pt x="40" y="53"/>
                    <a:pt x="40" y="53"/>
                    <a:pt x="40" y="52"/>
                  </a:cubicBezTo>
                  <a:cubicBezTo>
                    <a:pt x="39" y="52"/>
                    <a:pt x="38" y="52"/>
                    <a:pt x="37" y="52"/>
                  </a:cubicBezTo>
                  <a:close/>
                  <a:moveTo>
                    <a:pt x="20" y="52"/>
                  </a:moveTo>
                  <a:cubicBezTo>
                    <a:pt x="20" y="53"/>
                    <a:pt x="20" y="53"/>
                    <a:pt x="20" y="54"/>
                  </a:cubicBezTo>
                  <a:cubicBezTo>
                    <a:pt x="21" y="54"/>
                    <a:pt x="22" y="54"/>
                    <a:pt x="23" y="54"/>
                  </a:cubicBezTo>
                  <a:cubicBezTo>
                    <a:pt x="23" y="53"/>
                    <a:pt x="23" y="53"/>
                    <a:pt x="23" y="52"/>
                  </a:cubicBezTo>
                  <a:cubicBezTo>
                    <a:pt x="22" y="52"/>
                    <a:pt x="21" y="52"/>
                    <a:pt x="20" y="52"/>
                  </a:cubicBezTo>
                  <a:close/>
                  <a:moveTo>
                    <a:pt x="24" y="52"/>
                  </a:moveTo>
                  <a:cubicBezTo>
                    <a:pt x="24" y="53"/>
                    <a:pt x="24" y="53"/>
                    <a:pt x="24" y="54"/>
                  </a:cubicBezTo>
                  <a:cubicBezTo>
                    <a:pt x="25" y="54"/>
                    <a:pt x="26" y="54"/>
                    <a:pt x="27" y="54"/>
                  </a:cubicBezTo>
                  <a:cubicBezTo>
                    <a:pt x="27" y="53"/>
                    <a:pt x="27" y="53"/>
                    <a:pt x="27" y="52"/>
                  </a:cubicBezTo>
                  <a:cubicBezTo>
                    <a:pt x="26" y="52"/>
                    <a:pt x="25" y="52"/>
                    <a:pt x="24" y="52"/>
                  </a:cubicBezTo>
                  <a:close/>
                  <a:moveTo>
                    <a:pt x="28" y="52"/>
                  </a:moveTo>
                  <a:cubicBezTo>
                    <a:pt x="28" y="53"/>
                    <a:pt x="28" y="53"/>
                    <a:pt x="28" y="54"/>
                  </a:cubicBezTo>
                  <a:cubicBezTo>
                    <a:pt x="29" y="54"/>
                    <a:pt x="31" y="54"/>
                    <a:pt x="32" y="54"/>
                  </a:cubicBezTo>
                  <a:cubicBezTo>
                    <a:pt x="32" y="53"/>
                    <a:pt x="32" y="53"/>
                    <a:pt x="32" y="52"/>
                  </a:cubicBezTo>
                  <a:cubicBezTo>
                    <a:pt x="31" y="52"/>
                    <a:pt x="29" y="52"/>
                    <a:pt x="28" y="52"/>
                  </a:cubicBezTo>
                  <a:close/>
                  <a:moveTo>
                    <a:pt x="33" y="52"/>
                  </a:moveTo>
                  <a:cubicBezTo>
                    <a:pt x="33" y="53"/>
                    <a:pt x="33" y="53"/>
                    <a:pt x="33" y="54"/>
                  </a:cubicBezTo>
                  <a:cubicBezTo>
                    <a:pt x="34" y="54"/>
                    <a:pt x="35" y="54"/>
                    <a:pt x="36" y="54"/>
                  </a:cubicBezTo>
                  <a:cubicBezTo>
                    <a:pt x="36" y="53"/>
                    <a:pt x="36" y="53"/>
                    <a:pt x="36" y="52"/>
                  </a:cubicBezTo>
                  <a:cubicBezTo>
                    <a:pt x="35" y="52"/>
                    <a:pt x="34" y="52"/>
                    <a:pt x="33" y="52"/>
                  </a:cubicBezTo>
                  <a:close/>
                  <a:moveTo>
                    <a:pt x="37" y="48"/>
                  </a:moveTo>
                  <a:cubicBezTo>
                    <a:pt x="37" y="48"/>
                    <a:pt x="37" y="49"/>
                    <a:pt x="37" y="50"/>
                  </a:cubicBezTo>
                  <a:cubicBezTo>
                    <a:pt x="38" y="50"/>
                    <a:pt x="39" y="50"/>
                    <a:pt x="40" y="50"/>
                  </a:cubicBezTo>
                  <a:cubicBezTo>
                    <a:pt x="40" y="49"/>
                    <a:pt x="40" y="48"/>
                    <a:pt x="40" y="48"/>
                  </a:cubicBezTo>
                  <a:cubicBezTo>
                    <a:pt x="39" y="48"/>
                    <a:pt x="38" y="48"/>
                    <a:pt x="37" y="48"/>
                  </a:cubicBezTo>
                  <a:close/>
                  <a:moveTo>
                    <a:pt x="20" y="48"/>
                  </a:moveTo>
                  <a:cubicBezTo>
                    <a:pt x="20" y="48"/>
                    <a:pt x="20" y="49"/>
                    <a:pt x="20" y="50"/>
                  </a:cubicBezTo>
                  <a:cubicBezTo>
                    <a:pt x="21" y="50"/>
                    <a:pt x="22" y="50"/>
                    <a:pt x="23" y="50"/>
                  </a:cubicBezTo>
                  <a:cubicBezTo>
                    <a:pt x="23" y="49"/>
                    <a:pt x="23" y="48"/>
                    <a:pt x="23" y="48"/>
                  </a:cubicBezTo>
                  <a:cubicBezTo>
                    <a:pt x="22" y="48"/>
                    <a:pt x="21" y="48"/>
                    <a:pt x="20" y="48"/>
                  </a:cubicBezTo>
                  <a:close/>
                  <a:moveTo>
                    <a:pt x="24" y="48"/>
                  </a:moveTo>
                  <a:cubicBezTo>
                    <a:pt x="24" y="48"/>
                    <a:pt x="24" y="49"/>
                    <a:pt x="24" y="50"/>
                  </a:cubicBezTo>
                  <a:cubicBezTo>
                    <a:pt x="25" y="50"/>
                    <a:pt x="26" y="50"/>
                    <a:pt x="27" y="50"/>
                  </a:cubicBezTo>
                  <a:cubicBezTo>
                    <a:pt x="27" y="49"/>
                    <a:pt x="27" y="48"/>
                    <a:pt x="27" y="48"/>
                  </a:cubicBezTo>
                  <a:cubicBezTo>
                    <a:pt x="26" y="48"/>
                    <a:pt x="25" y="48"/>
                    <a:pt x="24" y="48"/>
                  </a:cubicBezTo>
                  <a:close/>
                  <a:moveTo>
                    <a:pt x="28" y="48"/>
                  </a:moveTo>
                  <a:cubicBezTo>
                    <a:pt x="28" y="48"/>
                    <a:pt x="28" y="49"/>
                    <a:pt x="28" y="50"/>
                  </a:cubicBezTo>
                  <a:cubicBezTo>
                    <a:pt x="29" y="50"/>
                    <a:pt x="31" y="50"/>
                    <a:pt x="32" y="50"/>
                  </a:cubicBezTo>
                  <a:cubicBezTo>
                    <a:pt x="32" y="49"/>
                    <a:pt x="32" y="48"/>
                    <a:pt x="32" y="48"/>
                  </a:cubicBezTo>
                  <a:cubicBezTo>
                    <a:pt x="31" y="48"/>
                    <a:pt x="29" y="48"/>
                    <a:pt x="28" y="48"/>
                  </a:cubicBezTo>
                  <a:close/>
                  <a:moveTo>
                    <a:pt x="33" y="48"/>
                  </a:moveTo>
                  <a:cubicBezTo>
                    <a:pt x="33" y="48"/>
                    <a:pt x="33" y="49"/>
                    <a:pt x="33" y="50"/>
                  </a:cubicBezTo>
                  <a:cubicBezTo>
                    <a:pt x="34" y="50"/>
                    <a:pt x="35" y="50"/>
                    <a:pt x="36" y="50"/>
                  </a:cubicBezTo>
                  <a:cubicBezTo>
                    <a:pt x="36" y="49"/>
                    <a:pt x="36" y="48"/>
                    <a:pt x="36" y="48"/>
                  </a:cubicBezTo>
                  <a:cubicBezTo>
                    <a:pt x="35" y="48"/>
                    <a:pt x="34" y="48"/>
                    <a:pt x="33" y="48"/>
                  </a:cubicBezTo>
                  <a:close/>
                  <a:moveTo>
                    <a:pt x="37" y="44"/>
                  </a:moveTo>
                  <a:cubicBezTo>
                    <a:pt x="37" y="44"/>
                    <a:pt x="37" y="45"/>
                    <a:pt x="37" y="46"/>
                  </a:cubicBezTo>
                  <a:cubicBezTo>
                    <a:pt x="38" y="46"/>
                    <a:pt x="39" y="46"/>
                    <a:pt x="40" y="46"/>
                  </a:cubicBezTo>
                  <a:cubicBezTo>
                    <a:pt x="40" y="45"/>
                    <a:pt x="40" y="44"/>
                    <a:pt x="40" y="44"/>
                  </a:cubicBezTo>
                  <a:cubicBezTo>
                    <a:pt x="39" y="44"/>
                    <a:pt x="38" y="44"/>
                    <a:pt x="37" y="44"/>
                  </a:cubicBezTo>
                  <a:close/>
                  <a:moveTo>
                    <a:pt x="20" y="44"/>
                  </a:moveTo>
                  <a:cubicBezTo>
                    <a:pt x="20" y="44"/>
                    <a:pt x="20" y="45"/>
                    <a:pt x="20" y="46"/>
                  </a:cubicBezTo>
                  <a:cubicBezTo>
                    <a:pt x="21" y="46"/>
                    <a:pt x="22" y="46"/>
                    <a:pt x="23" y="46"/>
                  </a:cubicBezTo>
                  <a:cubicBezTo>
                    <a:pt x="23" y="45"/>
                    <a:pt x="23" y="44"/>
                    <a:pt x="23" y="44"/>
                  </a:cubicBezTo>
                  <a:cubicBezTo>
                    <a:pt x="22" y="44"/>
                    <a:pt x="21" y="44"/>
                    <a:pt x="20" y="44"/>
                  </a:cubicBezTo>
                  <a:close/>
                  <a:moveTo>
                    <a:pt x="24" y="44"/>
                  </a:moveTo>
                  <a:cubicBezTo>
                    <a:pt x="24" y="44"/>
                    <a:pt x="24" y="45"/>
                    <a:pt x="24" y="46"/>
                  </a:cubicBezTo>
                  <a:cubicBezTo>
                    <a:pt x="25" y="46"/>
                    <a:pt x="26" y="46"/>
                    <a:pt x="27" y="46"/>
                  </a:cubicBezTo>
                  <a:cubicBezTo>
                    <a:pt x="27" y="45"/>
                    <a:pt x="27" y="44"/>
                    <a:pt x="27" y="44"/>
                  </a:cubicBezTo>
                  <a:cubicBezTo>
                    <a:pt x="26" y="44"/>
                    <a:pt x="25" y="44"/>
                    <a:pt x="24" y="44"/>
                  </a:cubicBezTo>
                  <a:close/>
                  <a:moveTo>
                    <a:pt x="28" y="44"/>
                  </a:moveTo>
                  <a:cubicBezTo>
                    <a:pt x="28" y="44"/>
                    <a:pt x="28" y="45"/>
                    <a:pt x="28" y="46"/>
                  </a:cubicBezTo>
                  <a:cubicBezTo>
                    <a:pt x="29" y="46"/>
                    <a:pt x="31" y="46"/>
                    <a:pt x="32" y="46"/>
                  </a:cubicBezTo>
                  <a:cubicBezTo>
                    <a:pt x="32" y="45"/>
                    <a:pt x="32" y="44"/>
                    <a:pt x="32" y="44"/>
                  </a:cubicBezTo>
                  <a:cubicBezTo>
                    <a:pt x="31" y="44"/>
                    <a:pt x="29" y="44"/>
                    <a:pt x="28" y="44"/>
                  </a:cubicBezTo>
                  <a:close/>
                  <a:moveTo>
                    <a:pt x="33" y="44"/>
                  </a:moveTo>
                  <a:cubicBezTo>
                    <a:pt x="33" y="44"/>
                    <a:pt x="33" y="45"/>
                    <a:pt x="33" y="46"/>
                  </a:cubicBezTo>
                  <a:cubicBezTo>
                    <a:pt x="34" y="46"/>
                    <a:pt x="35" y="46"/>
                    <a:pt x="36" y="46"/>
                  </a:cubicBezTo>
                  <a:cubicBezTo>
                    <a:pt x="36" y="45"/>
                    <a:pt x="36" y="44"/>
                    <a:pt x="36" y="44"/>
                  </a:cubicBezTo>
                  <a:cubicBezTo>
                    <a:pt x="35" y="44"/>
                    <a:pt x="34" y="44"/>
                    <a:pt x="33" y="44"/>
                  </a:cubicBezTo>
                  <a:close/>
                  <a:moveTo>
                    <a:pt x="37" y="39"/>
                  </a:moveTo>
                  <a:cubicBezTo>
                    <a:pt x="37" y="40"/>
                    <a:pt x="37" y="41"/>
                    <a:pt x="37" y="42"/>
                  </a:cubicBezTo>
                  <a:cubicBezTo>
                    <a:pt x="38" y="42"/>
                    <a:pt x="39" y="42"/>
                    <a:pt x="40" y="42"/>
                  </a:cubicBezTo>
                  <a:cubicBezTo>
                    <a:pt x="40" y="41"/>
                    <a:pt x="40" y="40"/>
                    <a:pt x="40" y="39"/>
                  </a:cubicBezTo>
                  <a:cubicBezTo>
                    <a:pt x="39" y="39"/>
                    <a:pt x="38" y="39"/>
                    <a:pt x="37" y="39"/>
                  </a:cubicBezTo>
                  <a:close/>
                  <a:moveTo>
                    <a:pt x="20" y="39"/>
                  </a:moveTo>
                  <a:cubicBezTo>
                    <a:pt x="20" y="40"/>
                    <a:pt x="20" y="41"/>
                    <a:pt x="20" y="42"/>
                  </a:cubicBezTo>
                  <a:cubicBezTo>
                    <a:pt x="21" y="42"/>
                    <a:pt x="22" y="42"/>
                    <a:pt x="23" y="42"/>
                  </a:cubicBezTo>
                  <a:cubicBezTo>
                    <a:pt x="23" y="41"/>
                    <a:pt x="23" y="40"/>
                    <a:pt x="23" y="39"/>
                  </a:cubicBezTo>
                  <a:cubicBezTo>
                    <a:pt x="22" y="39"/>
                    <a:pt x="21" y="39"/>
                    <a:pt x="20" y="39"/>
                  </a:cubicBezTo>
                  <a:close/>
                  <a:moveTo>
                    <a:pt x="28" y="39"/>
                  </a:moveTo>
                  <a:cubicBezTo>
                    <a:pt x="28" y="40"/>
                    <a:pt x="28" y="41"/>
                    <a:pt x="28" y="42"/>
                  </a:cubicBezTo>
                  <a:cubicBezTo>
                    <a:pt x="29" y="42"/>
                    <a:pt x="31" y="42"/>
                    <a:pt x="32" y="42"/>
                  </a:cubicBezTo>
                  <a:cubicBezTo>
                    <a:pt x="32" y="41"/>
                    <a:pt x="32" y="40"/>
                    <a:pt x="32" y="39"/>
                  </a:cubicBezTo>
                  <a:cubicBezTo>
                    <a:pt x="31" y="39"/>
                    <a:pt x="29" y="39"/>
                    <a:pt x="28" y="39"/>
                  </a:cubicBezTo>
                  <a:close/>
                  <a:moveTo>
                    <a:pt x="33" y="39"/>
                  </a:moveTo>
                  <a:cubicBezTo>
                    <a:pt x="33" y="40"/>
                    <a:pt x="33" y="41"/>
                    <a:pt x="33" y="42"/>
                  </a:cubicBezTo>
                  <a:cubicBezTo>
                    <a:pt x="34" y="42"/>
                    <a:pt x="35" y="42"/>
                    <a:pt x="36" y="42"/>
                  </a:cubicBezTo>
                  <a:cubicBezTo>
                    <a:pt x="36" y="41"/>
                    <a:pt x="36" y="40"/>
                    <a:pt x="36" y="39"/>
                  </a:cubicBezTo>
                  <a:cubicBezTo>
                    <a:pt x="35" y="39"/>
                    <a:pt x="34" y="39"/>
                    <a:pt x="33" y="39"/>
                  </a:cubicBezTo>
                  <a:close/>
                  <a:moveTo>
                    <a:pt x="20" y="35"/>
                  </a:moveTo>
                  <a:cubicBezTo>
                    <a:pt x="20" y="36"/>
                    <a:pt x="20" y="37"/>
                    <a:pt x="20" y="37"/>
                  </a:cubicBezTo>
                  <a:cubicBezTo>
                    <a:pt x="21" y="37"/>
                    <a:pt x="22" y="37"/>
                    <a:pt x="23" y="37"/>
                  </a:cubicBezTo>
                  <a:cubicBezTo>
                    <a:pt x="23" y="37"/>
                    <a:pt x="23" y="36"/>
                    <a:pt x="23" y="35"/>
                  </a:cubicBezTo>
                  <a:cubicBezTo>
                    <a:pt x="22" y="35"/>
                    <a:pt x="21" y="35"/>
                    <a:pt x="20" y="35"/>
                  </a:cubicBezTo>
                  <a:close/>
                  <a:moveTo>
                    <a:pt x="28" y="35"/>
                  </a:moveTo>
                  <a:cubicBezTo>
                    <a:pt x="28" y="36"/>
                    <a:pt x="28" y="37"/>
                    <a:pt x="28" y="37"/>
                  </a:cubicBezTo>
                  <a:cubicBezTo>
                    <a:pt x="29" y="37"/>
                    <a:pt x="31" y="37"/>
                    <a:pt x="32" y="37"/>
                  </a:cubicBezTo>
                  <a:cubicBezTo>
                    <a:pt x="32" y="37"/>
                    <a:pt x="32" y="36"/>
                    <a:pt x="32" y="35"/>
                  </a:cubicBezTo>
                  <a:cubicBezTo>
                    <a:pt x="31" y="35"/>
                    <a:pt x="29" y="35"/>
                    <a:pt x="28" y="35"/>
                  </a:cubicBezTo>
                  <a:close/>
                  <a:moveTo>
                    <a:pt x="33" y="35"/>
                  </a:moveTo>
                  <a:cubicBezTo>
                    <a:pt x="33" y="36"/>
                    <a:pt x="33" y="37"/>
                    <a:pt x="33" y="37"/>
                  </a:cubicBezTo>
                  <a:cubicBezTo>
                    <a:pt x="34" y="37"/>
                    <a:pt x="35" y="37"/>
                    <a:pt x="36" y="37"/>
                  </a:cubicBezTo>
                  <a:cubicBezTo>
                    <a:pt x="36" y="37"/>
                    <a:pt x="36" y="36"/>
                    <a:pt x="36" y="35"/>
                  </a:cubicBezTo>
                  <a:cubicBezTo>
                    <a:pt x="35" y="35"/>
                    <a:pt x="34" y="35"/>
                    <a:pt x="33" y="35"/>
                  </a:cubicBezTo>
                  <a:close/>
                  <a:moveTo>
                    <a:pt x="20" y="31"/>
                  </a:moveTo>
                  <a:cubicBezTo>
                    <a:pt x="20" y="32"/>
                    <a:pt x="20" y="33"/>
                    <a:pt x="20" y="33"/>
                  </a:cubicBezTo>
                  <a:cubicBezTo>
                    <a:pt x="21" y="33"/>
                    <a:pt x="22" y="33"/>
                    <a:pt x="23" y="33"/>
                  </a:cubicBezTo>
                  <a:cubicBezTo>
                    <a:pt x="23" y="33"/>
                    <a:pt x="23" y="32"/>
                    <a:pt x="23" y="31"/>
                  </a:cubicBezTo>
                  <a:cubicBezTo>
                    <a:pt x="22" y="31"/>
                    <a:pt x="21" y="31"/>
                    <a:pt x="20" y="31"/>
                  </a:cubicBezTo>
                  <a:close/>
                  <a:moveTo>
                    <a:pt x="24" y="31"/>
                  </a:moveTo>
                  <a:cubicBezTo>
                    <a:pt x="24" y="32"/>
                    <a:pt x="24" y="33"/>
                    <a:pt x="24" y="33"/>
                  </a:cubicBezTo>
                  <a:cubicBezTo>
                    <a:pt x="25" y="33"/>
                    <a:pt x="26" y="33"/>
                    <a:pt x="27" y="33"/>
                  </a:cubicBezTo>
                  <a:cubicBezTo>
                    <a:pt x="27" y="33"/>
                    <a:pt x="27" y="32"/>
                    <a:pt x="27" y="31"/>
                  </a:cubicBezTo>
                  <a:cubicBezTo>
                    <a:pt x="26" y="31"/>
                    <a:pt x="25" y="31"/>
                    <a:pt x="24" y="31"/>
                  </a:cubicBezTo>
                  <a:close/>
                  <a:moveTo>
                    <a:pt x="33" y="31"/>
                  </a:moveTo>
                  <a:cubicBezTo>
                    <a:pt x="33" y="32"/>
                    <a:pt x="33" y="33"/>
                    <a:pt x="33" y="33"/>
                  </a:cubicBezTo>
                  <a:cubicBezTo>
                    <a:pt x="34" y="33"/>
                    <a:pt x="35" y="33"/>
                    <a:pt x="36" y="33"/>
                  </a:cubicBezTo>
                  <a:cubicBezTo>
                    <a:pt x="36" y="33"/>
                    <a:pt x="36" y="32"/>
                    <a:pt x="36" y="31"/>
                  </a:cubicBezTo>
                  <a:cubicBezTo>
                    <a:pt x="35" y="31"/>
                    <a:pt x="34" y="31"/>
                    <a:pt x="33" y="31"/>
                  </a:cubicBezTo>
                  <a:close/>
                  <a:moveTo>
                    <a:pt x="24" y="27"/>
                  </a:moveTo>
                  <a:cubicBezTo>
                    <a:pt x="24" y="28"/>
                    <a:pt x="24" y="28"/>
                    <a:pt x="24" y="29"/>
                  </a:cubicBezTo>
                  <a:cubicBezTo>
                    <a:pt x="25" y="29"/>
                    <a:pt x="26" y="29"/>
                    <a:pt x="27" y="29"/>
                  </a:cubicBezTo>
                  <a:cubicBezTo>
                    <a:pt x="27" y="28"/>
                    <a:pt x="27" y="28"/>
                    <a:pt x="27" y="27"/>
                  </a:cubicBezTo>
                  <a:cubicBezTo>
                    <a:pt x="26" y="27"/>
                    <a:pt x="25" y="27"/>
                    <a:pt x="24" y="27"/>
                  </a:cubicBezTo>
                  <a:close/>
                  <a:moveTo>
                    <a:pt x="28" y="27"/>
                  </a:moveTo>
                  <a:cubicBezTo>
                    <a:pt x="28" y="28"/>
                    <a:pt x="28" y="28"/>
                    <a:pt x="28" y="29"/>
                  </a:cubicBezTo>
                  <a:cubicBezTo>
                    <a:pt x="29" y="29"/>
                    <a:pt x="31" y="29"/>
                    <a:pt x="32" y="29"/>
                  </a:cubicBezTo>
                  <a:cubicBezTo>
                    <a:pt x="32" y="28"/>
                    <a:pt x="32" y="28"/>
                    <a:pt x="32" y="27"/>
                  </a:cubicBezTo>
                  <a:cubicBezTo>
                    <a:pt x="31" y="27"/>
                    <a:pt x="29" y="27"/>
                    <a:pt x="28" y="27"/>
                  </a:cubicBezTo>
                  <a:close/>
                  <a:moveTo>
                    <a:pt x="33" y="27"/>
                  </a:moveTo>
                  <a:cubicBezTo>
                    <a:pt x="33" y="28"/>
                    <a:pt x="33" y="28"/>
                    <a:pt x="33" y="29"/>
                  </a:cubicBezTo>
                  <a:cubicBezTo>
                    <a:pt x="34" y="29"/>
                    <a:pt x="35" y="29"/>
                    <a:pt x="36" y="29"/>
                  </a:cubicBezTo>
                  <a:cubicBezTo>
                    <a:pt x="36" y="28"/>
                    <a:pt x="36" y="28"/>
                    <a:pt x="36" y="27"/>
                  </a:cubicBezTo>
                  <a:cubicBezTo>
                    <a:pt x="35" y="27"/>
                    <a:pt x="34" y="27"/>
                    <a:pt x="33" y="27"/>
                  </a:cubicBezTo>
                  <a:close/>
                  <a:moveTo>
                    <a:pt x="24" y="23"/>
                  </a:moveTo>
                  <a:cubicBezTo>
                    <a:pt x="24" y="24"/>
                    <a:pt x="24" y="24"/>
                    <a:pt x="24" y="25"/>
                  </a:cubicBezTo>
                  <a:cubicBezTo>
                    <a:pt x="25" y="25"/>
                    <a:pt x="26" y="25"/>
                    <a:pt x="27" y="25"/>
                  </a:cubicBezTo>
                  <a:cubicBezTo>
                    <a:pt x="27" y="24"/>
                    <a:pt x="27" y="24"/>
                    <a:pt x="27" y="23"/>
                  </a:cubicBezTo>
                  <a:cubicBezTo>
                    <a:pt x="26" y="23"/>
                    <a:pt x="25" y="23"/>
                    <a:pt x="24" y="23"/>
                  </a:cubicBezTo>
                  <a:close/>
                  <a:moveTo>
                    <a:pt x="28" y="23"/>
                  </a:moveTo>
                  <a:cubicBezTo>
                    <a:pt x="28" y="24"/>
                    <a:pt x="28" y="24"/>
                    <a:pt x="28" y="25"/>
                  </a:cubicBezTo>
                  <a:cubicBezTo>
                    <a:pt x="29" y="25"/>
                    <a:pt x="31" y="25"/>
                    <a:pt x="32" y="25"/>
                  </a:cubicBezTo>
                  <a:cubicBezTo>
                    <a:pt x="32" y="24"/>
                    <a:pt x="32" y="24"/>
                    <a:pt x="32" y="23"/>
                  </a:cubicBezTo>
                  <a:cubicBezTo>
                    <a:pt x="31" y="23"/>
                    <a:pt x="29" y="23"/>
                    <a:pt x="28" y="23"/>
                  </a:cubicBezTo>
                  <a:close/>
                  <a:moveTo>
                    <a:pt x="33" y="23"/>
                  </a:moveTo>
                  <a:cubicBezTo>
                    <a:pt x="33" y="24"/>
                    <a:pt x="33" y="24"/>
                    <a:pt x="33" y="25"/>
                  </a:cubicBezTo>
                  <a:cubicBezTo>
                    <a:pt x="34" y="25"/>
                    <a:pt x="35" y="25"/>
                    <a:pt x="36" y="25"/>
                  </a:cubicBezTo>
                  <a:cubicBezTo>
                    <a:pt x="36" y="24"/>
                    <a:pt x="36" y="24"/>
                    <a:pt x="36" y="23"/>
                  </a:cubicBezTo>
                  <a:cubicBezTo>
                    <a:pt x="35" y="23"/>
                    <a:pt x="34" y="23"/>
                    <a:pt x="33" y="23"/>
                  </a:cubicBezTo>
                  <a:close/>
                  <a:moveTo>
                    <a:pt x="24" y="19"/>
                  </a:moveTo>
                  <a:cubicBezTo>
                    <a:pt x="24" y="19"/>
                    <a:pt x="24" y="20"/>
                    <a:pt x="24" y="21"/>
                  </a:cubicBezTo>
                  <a:cubicBezTo>
                    <a:pt x="25" y="21"/>
                    <a:pt x="26" y="21"/>
                    <a:pt x="27" y="21"/>
                  </a:cubicBezTo>
                  <a:cubicBezTo>
                    <a:pt x="27" y="20"/>
                    <a:pt x="27" y="19"/>
                    <a:pt x="27" y="19"/>
                  </a:cubicBezTo>
                  <a:cubicBezTo>
                    <a:pt x="26" y="19"/>
                    <a:pt x="25" y="19"/>
                    <a:pt x="24"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16" name="Freeform 2622"/>
            <p:cNvSpPr/>
            <p:nvPr/>
          </p:nvSpPr>
          <p:spPr bwMode="auto">
            <a:xfrm>
              <a:off x="-2989262" y="774700"/>
              <a:ext cx="80963" cy="381000"/>
            </a:xfrm>
            <a:custGeom>
              <a:avLst/>
              <a:gdLst>
                <a:gd name="T0" fmla="*/ 51 w 51"/>
                <a:gd name="T1" fmla="*/ 240 h 240"/>
                <a:gd name="T2" fmla="*/ 0 w 51"/>
                <a:gd name="T3" fmla="*/ 240 h 240"/>
                <a:gd name="T4" fmla="*/ 0 w 51"/>
                <a:gd name="T5" fmla="*/ 0 h 240"/>
                <a:gd name="T6" fmla="*/ 51 w 51"/>
                <a:gd name="T7" fmla="*/ 16 h 240"/>
                <a:gd name="T8" fmla="*/ 51 w 51"/>
                <a:gd name="T9" fmla="*/ 240 h 240"/>
              </a:gdLst>
              <a:ahLst/>
              <a:cxnLst>
                <a:cxn ang="0">
                  <a:pos x="T0" y="T1"/>
                </a:cxn>
                <a:cxn ang="0">
                  <a:pos x="T2" y="T3"/>
                </a:cxn>
                <a:cxn ang="0">
                  <a:pos x="T4" y="T5"/>
                </a:cxn>
                <a:cxn ang="0">
                  <a:pos x="T6" y="T7"/>
                </a:cxn>
                <a:cxn ang="0">
                  <a:pos x="T8" y="T9"/>
                </a:cxn>
              </a:cxnLst>
              <a:rect l="0" t="0" r="r" b="b"/>
              <a:pathLst>
                <a:path w="51" h="240">
                  <a:moveTo>
                    <a:pt x="51" y="240"/>
                  </a:moveTo>
                  <a:lnTo>
                    <a:pt x="0" y="240"/>
                  </a:lnTo>
                  <a:lnTo>
                    <a:pt x="0" y="0"/>
                  </a:lnTo>
                  <a:lnTo>
                    <a:pt x="51" y="16"/>
                  </a:lnTo>
                  <a:lnTo>
                    <a:pt x="51" y="2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17" name="Rectangle 2623"/>
            <p:cNvSpPr>
              <a:spLocks noChangeArrowheads="1"/>
            </p:cNvSpPr>
            <p:nvPr/>
          </p:nvSpPr>
          <p:spPr bwMode="auto">
            <a:xfrm>
              <a:off x="-2936874" y="1025525"/>
              <a:ext cx="49213"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18" name="Freeform 2624"/>
            <p:cNvSpPr/>
            <p:nvPr/>
          </p:nvSpPr>
          <p:spPr bwMode="auto">
            <a:xfrm>
              <a:off x="-2998787" y="765175"/>
              <a:ext cx="100013" cy="50800"/>
            </a:xfrm>
            <a:custGeom>
              <a:avLst/>
              <a:gdLst>
                <a:gd name="T0" fmla="*/ 0 w 63"/>
                <a:gd name="T1" fmla="*/ 0 h 32"/>
                <a:gd name="T2" fmla="*/ 63 w 63"/>
                <a:gd name="T3" fmla="*/ 24 h 32"/>
                <a:gd name="T4" fmla="*/ 63 w 63"/>
                <a:gd name="T5" fmla="*/ 32 h 32"/>
                <a:gd name="T6" fmla="*/ 0 w 63"/>
                <a:gd name="T7" fmla="*/ 10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63" y="24"/>
                  </a:lnTo>
                  <a:lnTo>
                    <a:pt x="63" y="32"/>
                  </a:lnTo>
                  <a:lnTo>
                    <a:pt x="0" y="1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19" name="Freeform 2625"/>
            <p:cNvSpPr>
              <a:spLocks noEditPoints="1"/>
            </p:cNvSpPr>
            <p:nvPr/>
          </p:nvSpPr>
          <p:spPr bwMode="auto">
            <a:xfrm>
              <a:off x="-2722562" y="842962"/>
              <a:ext cx="85725" cy="260350"/>
            </a:xfrm>
            <a:custGeom>
              <a:avLst/>
              <a:gdLst>
                <a:gd name="T0" fmla="*/ 4 w 26"/>
                <a:gd name="T1" fmla="*/ 0 h 80"/>
                <a:gd name="T2" fmla="*/ 16 w 26"/>
                <a:gd name="T3" fmla="*/ 0 h 80"/>
                <a:gd name="T4" fmla="*/ 6 w 26"/>
                <a:gd name="T5" fmla="*/ 9 h 80"/>
                <a:gd name="T6" fmla="*/ 4 w 26"/>
                <a:gd name="T7" fmla="*/ 24 h 80"/>
                <a:gd name="T8" fmla="*/ 4 w 26"/>
                <a:gd name="T9" fmla="*/ 33 h 80"/>
                <a:gd name="T10" fmla="*/ 4 w 26"/>
                <a:gd name="T11" fmla="*/ 44 h 80"/>
                <a:gd name="T12" fmla="*/ 6 w 26"/>
                <a:gd name="T13" fmla="*/ 52 h 80"/>
                <a:gd name="T14" fmla="*/ 6 w 26"/>
                <a:gd name="T15" fmla="*/ 61 h 80"/>
                <a:gd name="T16" fmla="*/ 4 w 26"/>
                <a:gd name="T17" fmla="*/ 68 h 80"/>
                <a:gd name="T18" fmla="*/ 4 w 26"/>
                <a:gd name="T19" fmla="*/ 78 h 80"/>
                <a:gd name="T20" fmla="*/ 0 w 26"/>
                <a:gd name="T21" fmla="*/ 74 h 80"/>
                <a:gd name="T22" fmla="*/ 3 w 26"/>
                <a:gd name="T23" fmla="*/ 70 h 80"/>
                <a:gd name="T24" fmla="*/ 13 w 26"/>
                <a:gd name="T25" fmla="*/ 72 h 80"/>
                <a:gd name="T26" fmla="*/ 17 w 26"/>
                <a:gd name="T27" fmla="*/ 72 h 80"/>
                <a:gd name="T28" fmla="*/ 23 w 26"/>
                <a:gd name="T29" fmla="*/ 70 h 80"/>
                <a:gd name="T30" fmla="*/ 10 w 26"/>
                <a:gd name="T31" fmla="*/ 66 h 80"/>
                <a:gd name="T32" fmla="*/ 22 w 26"/>
                <a:gd name="T33" fmla="*/ 66 h 80"/>
                <a:gd name="T34" fmla="*/ 3 w 26"/>
                <a:gd name="T35" fmla="*/ 65 h 80"/>
                <a:gd name="T36" fmla="*/ 10 w 26"/>
                <a:gd name="T37" fmla="*/ 65 h 80"/>
                <a:gd name="T38" fmla="*/ 20 w 26"/>
                <a:gd name="T39" fmla="*/ 63 h 80"/>
                <a:gd name="T40" fmla="*/ 13 w 26"/>
                <a:gd name="T41" fmla="*/ 59 h 80"/>
                <a:gd name="T42" fmla="*/ 22 w 26"/>
                <a:gd name="T43" fmla="*/ 59 h 80"/>
                <a:gd name="T44" fmla="*/ 3 w 26"/>
                <a:gd name="T45" fmla="*/ 57 h 80"/>
                <a:gd name="T46" fmla="*/ 10 w 26"/>
                <a:gd name="T47" fmla="*/ 57 h 80"/>
                <a:gd name="T48" fmla="*/ 17 w 26"/>
                <a:gd name="T49" fmla="*/ 55 h 80"/>
                <a:gd name="T50" fmla="*/ 7 w 26"/>
                <a:gd name="T51" fmla="*/ 52 h 80"/>
                <a:gd name="T52" fmla="*/ 22 w 26"/>
                <a:gd name="T53" fmla="*/ 52 h 80"/>
                <a:gd name="T54" fmla="*/ 3 w 26"/>
                <a:gd name="T55" fmla="*/ 50 h 80"/>
                <a:gd name="T56" fmla="*/ 10 w 26"/>
                <a:gd name="T57" fmla="*/ 50 h 80"/>
                <a:gd name="T58" fmla="*/ 17 w 26"/>
                <a:gd name="T59" fmla="*/ 48 h 80"/>
                <a:gd name="T60" fmla="*/ 0 w 26"/>
                <a:gd name="T61" fmla="*/ 44 h 80"/>
                <a:gd name="T62" fmla="*/ 16 w 26"/>
                <a:gd name="T63" fmla="*/ 44 h 80"/>
                <a:gd name="T64" fmla="*/ 22 w 26"/>
                <a:gd name="T65" fmla="*/ 46 h 80"/>
                <a:gd name="T66" fmla="*/ 0 w 26"/>
                <a:gd name="T67" fmla="*/ 42 h 80"/>
                <a:gd name="T68" fmla="*/ 13 w 26"/>
                <a:gd name="T69" fmla="*/ 41 h 80"/>
                <a:gd name="T70" fmla="*/ 23 w 26"/>
                <a:gd name="T71" fmla="*/ 41 h 80"/>
                <a:gd name="T72" fmla="*/ 10 w 26"/>
                <a:gd name="T73" fmla="*/ 37 h 80"/>
                <a:gd name="T74" fmla="*/ 19 w 26"/>
                <a:gd name="T75" fmla="*/ 39 h 80"/>
                <a:gd name="T76" fmla="*/ 0 w 26"/>
                <a:gd name="T77" fmla="*/ 35 h 80"/>
                <a:gd name="T78" fmla="*/ 10 w 26"/>
                <a:gd name="T79" fmla="*/ 33 h 80"/>
                <a:gd name="T80" fmla="*/ 7 w 26"/>
                <a:gd name="T81" fmla="*/ 29 h 80"/>
                <a:gd name="T82" fmla="*/ 16 w 26"/>
                <a:gd name="T83" fmla="*/ 29 h 80"/>
                <a:gd name="T84" fmla="*/ 26 w 26"/>
                <a:gd name="T85" fmla="*/ 31 h 80"/>
                <a:gd name="T86" fmla="*/ 7 w 26"/>
                <a:gd name="T87" fmla="*/ 28 h 80"/>
                <a:gd name="T88" fmla="*/ 13 w 26"/>
                <a:gd name="T89" fmla="*/ 26 h 80"/>
                <a:gd name="T90" fmla="*/ 10 w 26"/>
                <a:gd name="T91" fmla="*/ 22 h 80"/>
                <a:gd name="T92" fmla="*/ 19 w 26"/>
                <a:gd name="T93" fmla="*/ 22 h 80"/>
                <a:gd name="T94" fmla="*/ 26 w 26"/>
                <a:gd name="T95" fmla="*/ 24 h 80"/>
                <a:gd name="T96" fmla="*/ 10 w 26"/>
                <a:gd name="T97" fmla="*/ 20 h 80"/>
                <a:gd name="T98" fmla="*/ 23 w 26"/>
                <a:gd name="T99" fmla="*/ 18 h 80"/>
                <a:gd name="T100" fmla="*/ 10 w 26"/>
                <a:gd name="T101" fmla="*/ 15 h 80"/>
                <a:gd name="T102" fmla="*/ 19 w 26"/>
                <a:gd name="T103" fmla="*/ 15 h 80"/>
                <a:gd name="T104" fmla="*/ 26 w 26"/>
                <a:gd name="T105" fmla="*/ 16 h 80"/>
                <a:gd name="T106" fmla="*/ 13 w 26"/>
                <a:gd name="T107" fmla="*/ 13 h 80"/>
                <a:gd name="T108" fmla="*/ 7 w 26"/>
                <a:gd name="T109" fmla="*/ 7 h 80"/>
                <a:gd name="T110" fmla="*/ 23 w 26"/>
                <a:gd name="T111" fmla="*/ 7 h 80"/>
                <a:gd name="T112" fmla="*/ 13 w 26"/>
                <a:gd name="T113" fmla="*/ 3 h 80"/>
                <a:gd name="T114" fmla="*/ 22 w 26"/>
                <a:gd name="T115" fmla="*/ 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 h="80">
                  <a:moveTo>
                    <a:pt x="23" y="3"/>
                  </a:moveTo>
                  <a:cubicBezTo>
                    <a:pt x="24" y="3"/>
                    <a:pt x="25" y="3"/>
                    <a:pt x="26" y="3"/>
                  </a:cubicBezTo>
                  <a:cubicBezTo>
                    <a:pt x="26" y="4"/>
                    <a:pt x="26" y="5"/>
                    <a:pt x="26" y="5"/>
                  </a:cubicBezTo>
                  <a:cubicBezTo>
                    <a:pt x="25" y="5"/>
                    <a:pt x="24" y="5"/>
                    <a:pt x="23" y="5"/>
                  </a:cubicBezTo>
                  <a:cubicBezTo>
                    <a:pt x="23" y="5"/>
                    <a:pt x="23" y="4"/>
                    <a:pt x="23" y="3"/>
                  </a:cubicBezTo>
                  <a:close/>
                  <a:moveTo>
                    <a:pt x="4" y="3"/>
                  </a:moveTo>
                  <a:cubicBezTo>
                    <a:pt x="5" y="3"/>
                    <a:pt x="5" y="3"/>
                    <a:pt x="6" y="3"/>
                  </a:cubicBezTo>
                  <a:cubicBezTo>
                    <a:pt x="6" y="4"/>
                    <a:pt x="6" y="5"/>
                    <a:pt x="6" y="5"/>
                  </a:cubicBezTo>
                  <a:cubicBezTo>
                    <a:pt x="5" y="5"/>
                    <a:pt x="5" y="5"/>
                    <a:pt x="4" y="5"/>
                  </a:cubicBezTo>
                  <a:cubicBezTo>
                    <a:pt x="4" y="5"/>
                    <a:pt x="4" y="4"/>
                    <a:pt x="4" y="3"/>
                  </a:cubicBezTo>
                  <a:close/>
                  <a:moveTo>
                    <a:pt x="4" y="0"/>
                  </a:moveTo>
                  <a:cubicBezTo>
                    <a:pt x="5" y="0"/>
                    <a:pt x="5" y="0"/>
                    <a:pt x="6" y="0"/>
                  </a:cubicBezTo>
                  <a:cubicBezTo>
                    <a:pt x="6" y="0"/>
                    <a:pt x="6" y="1"/>
                    <a:pt x="6" y="2"/>
                  </a:cubicBezTo>
                  <a:cubicBezTo>
                    <a:pt x="5" y="2"/>
                    <a:pt x="5" y="2"/>
                    <a:pt x="4" y="2"/>
                  </a:cubicBezTo>
                  <a:cubicBezTo>
                    <a:pt x="4" y="1"/>
                    <a:pt x="4" y="0"/>
                    <a:pt x="4" y="0"/>
                  </a:cubicBezTo>
                  <a:close/>
                  <a:moveTo>
                    <a:pt x="7" y="0"/>
                  </a:moveTo>
                  <a:cubicBezTo>
                    <a:pt x="8" y="0"/>
                    <a:pt x="9" y="0"/>
                    <a:pt x="10" y="0"/>
                  </a:cubicBezTo>
                  <a:cubicBezTo>
                    <a:pt x="10" y="0"/>
                    <a:pt x="10" y="1"/>
                    <a:pt x="10" y="2"/>
                  </a:cubicBezTo>
                  <a:cubicBezTo>
                    <a:pt x="9" y="2"/>
                    <a:pt x="8" y="2"/>
                    <a:pt x="7" y="2"/>
                  </a:cubicBezTo>
                  <a:cubicBezTo>
                    <a:pt x="7" y="1"/>
                    <a:pt x="7" y="0"/>
                    <a:pt x="7" y="0"/>
                  </a:cubicBezTo>
                  <a:close/>
                  <a:moveTo>
                    <a:pt x="13" y="0"/>
                  </a:moveTo>
                  <a:cubicBezTo>
                    <a:pt x="14" y="0"/>
                    <a:pt x="15" y="0"/>
                    <a:pt x="16" y="0"/>
                  </a:cubicBezTo>
                  <a:cubicBezTo>
                    <a:pt x="16" y="0"/>
                    <a:pt x="16" y="1"/>
                    <a:pt x="16" y="2"/>
                  </a:cubicBezTo>
                  <a:cubicBezTo>
                    <a:pt x="15" y="2"/>
                    <a:pt x="14" y="2"/>
                    <a:pt x="13" y="2"/>
                  </a:cubicBezTo>
                  <a:cubicBezTo>
                    <a:pt x="13" y="1"/>
                    <a:pt x="13" y="0"/>
                    <a:pt x="13" y="0"/>
                  </a:cubicBezTo>
                  <a:close/>
                  <a:moveTo>
                    <a:pt x="17" y="0"/>
                  </a:moveTo>
                  <a:cubicBezTo>
                    <a:pt x="18" y="0"/>
                    <a:pt x="18" y="0"/>
                    <a:pt x="19" y="0"/>
                  </a:cubicBezTo>
                  <a:cubicBezTo>
                    <a:pt x="19" y="0"/>
                    <a:pt x="19" y="1"/>
                    <a:pt x="19" y="2"/>
                  </a:cubicBezTo>
                  <a:cubicBezTo>
                    <a:pt x="18" y="2"/>
                    <a:pt x="18" y="2"/>
                    <a:pt x="17" y="2"/>
                  </a:cubicBezTo>
                  <a:cubicBezTo>
                    <a:pt x="17" y="1"/>
                    <a:pt x="17" y="0"/>
                    <a:pt x="17" y="0"/>
                  </a:cubicBezTo>
                  <a:close/>
                  <a:moveTo>
                    <a:pt x="4" y="7"/>
                  </a:moveTo>
                  <a:cubicBezTo>
                    <a:pt x="5" y="7"/>
                    <a:pt x="5" y="7"/>
                    <a:pt x="6" y="7"/>
                  </a:cubicBezTo>
                  <a:cubicBezTo>
                    <a:pt x="6" y="8"/>
                    <a:pt x="6" y="8"/>
                    <a:pt x="6" y="9"/>
                  </a:cubicBezTo>
                  <a:cubicBezTo>
                    <a:pt x="5" y="9"/>
                    <a:pt x="5" y="9"/>
                    <a:pt x="4" y="9"/>
                  </a:cubicBezTo>
                  <a:cubicBezTo>
                    <a:pt x="4" y="8"/>
                    <a:pt x="4" y="8"/>
                    <a:pt x="4" y="7"/>
                  </a:cubicBezTo>
                  <a:close/>
                  <a:moveTo>
                    <a:pt x="4" y="18"/>
                  </a:moveTo>
                  <a:cubicBezTo>
                    <a:pt x="5" y="18"/>
                    <a:pt x="5" y="18"/>
                    <a:pt x="6" y="18"/>
                  </a:cubicBezTo>
                  <a:cubicBezTo>
                    <a:pt x="6" y="19"/>
                    <a:pt x="6" y="20"/>
                    <a:pt x="6" y="20"/>
                  </a:cubicBezTo>
                  <a:cubicBezTo>
                    <a:pt x="5" y="20"/>
                    <a:pt x="5" y="20"/>
                    <a:pt x="4" y="20"/>
                  </a:cubicBezTo>
                  <a:cubicBezTo>
                    <a:pt x="4" y="20"/>
                    <a:pt x="4" y="19"/>
                    <a:pt x="4" y="18"/>
                  </a:cubicBezTo>
                  <a:close/>
                  <a:moveTo>
                    <a:pt x="4" y="22"/>
                  </a:moveTo>
                  <a:cubicBezTo>
                    <a:pt x="5" y="22"/>
                    <a:pt x="5" y="22"/>
                    <a:pt x="6" y="22"/>
                  </a:cubicBezTo>
                  <a:cubicBezTo>
                    <a:pt x="6" y="23"/>
                    <a:pt x="6" y="23"/>
                    <a:pt x="6" y="24"/>
                  </a:cubicBezTo>
                  <a:cubicBezTo>
                    <a:pt x="5" y="24"/>
                    <a:pt x="5" y="24"/>
                    <a:pt x="4" y="24"/>
                  </a:cubicBezTo>
                  <a:cubicBezTo>
                    <a:pt x="4" y="23"/>
                    <a:pt x="4" y="23"/>
                    <a:pt x="4" y="22"/>
                  </a:cubicBezTo>
                  <a:close/>
                  <a:moveTo>
                    <a:pt x="4" y="29"/>
                  </a:moveTo>
                  <a:cubicBezTo>
                    <a:pt x="5" y="29"/>
                    <a:pt x="5" y="29"/>
                    <a:pt x="6" y="29"/>
                  </a:cubicBezTo>
                  <a:cubicBezTo>
                    <a:pt x="6" y="30"/>
                    <a:pt x="6" y="31"/>
                    <a:pt x="6" y="31"/>
                  </a:cubicBezTo>
                  <a:cubicBezTo>
                    <a:pt x="5" y="31"/>
                    <a:pt x="5" y="31"/>
                    <a:pt x="4" y="31"/>
                  </a:cubicBezTo>
                  <a:cubicBezTo>
                    <a:pt x="4" y="31"/>
                    <a:pt x="4" y="30"/>
                    <a:pt x="4" y="29"/>
                  </a:cubicBezTo>
                  <a:close/>
                  <a:moveTo>
                    <a:pt x="4" y="33"/>
                  </a:moveTo>
                  <a:cubicBezTo>
                    <a:pt x="5" y="33"/>
                    <a:pt x="5" y="33"/>
                    <a:pt x="6" y="33"/>
                  </a:cubicBezTo>
                  <a:cubicBezTo>
                    <a:pt x="6" y="34"/>
                    <a:pt x="6" y="34"/>
                    <a:pt x="6" y="35"/>
                  </a:cubicBezTo>
                  <a:cubicBezTo>
                    <a:pt x="5" y="35"/>
                    <a:pt x="5" y="35"/>
                    <a:pt x="4" y="35"/>
                  </a:cubicBezTo>
                  <a:cubicBezTo>
                    <a:pt x="4" y="34"/>
                    <a:pt x="4" y="34"/>
                    <a:pt x="4" y="33"/>
                  </a:cubicBezTo>
                  <a:close/>
                  <a:moveTo>
                    <a:pt x="4" y="37"/>
                  </a:moveTo>
                  <a:cubicBezTo>
                    <a:pt x="5" y="37"/>
                    <a:pt x="5" y="37"/>
                    <a:pt x="6" y="37"/>
                  </a:cubicBezTo>
                  <a:cubicBezTo>
                    <a:pt x="6" y="37"/>
                    <a:pt x="6" y="38"/>
                    <a:pt x="6" y="39"/>
                  </a:cubicBezTo>
                  <a:cubicBezTo>
                    <a:pt x="5" y="39"/>
                    <a:pt x="5" y="39"/>
                    <a:pt x="4" y="39"/>
                  </a:cubicBezTo>
                  <a:cubicBezTo>
                    <a:pt x="4" y="38"/>
                    <a:pt x="4" y="37"/>
                    <a:pt x="4" y="37"/>
                  </a:cubicBezTo>
                  <a:close/>
                  <a:moveTo>
                    <a:pt x="4" y="41"/>
                  </a:moveTo>
                  <a:cubicBezTo>
                    <a:pt x="5" y="41"/>
                    <a:pt x="5" y="41"/>
                    <a:pt x="6" y="41"/>
                  </a:cubicBezTo>
                  <a:cubicBezTo>
                    <a:pt x="6" y="41"/>
                    <a:pt x="6" y="42"/>
                    <a:pt x="6" y="42"/>
                  </a:cubicBezTo>
                  <a:cubicBezTo>
                    <a:pt x="5" y="42"/>
                    <a:pt x="5" y="42"/>
                    <a:pt x="4" y="42"/>
                  </a:cubicBezTo>
                  <a:cubicBezTo>
                    <a:pt x="4" y="42"/>
                    <a:pt x="4" y="41"/>
                    <a:pt x="4" y="41"/>
                  </a:cubicBezTo>
                  <a:close/>
                  <a:moveTo>
                    <a:pt x="4" y="44"/>
                  </a:moveTo>
                  <a:cubicBezTo>
                    <a:pt x="5" y="44"/>
                    <a:pt x="5" y="44"/>
                    <a:pt x="6" y="44"/>
                  </a:cubicBezTo>
                  <a:cubicBezTo>
                    <a:pt x="6" y="45"/>
                    <a:pt x="6" y="46"/>
                    <a:pt x="6" y="46"/>
                  </a:cubicBezTo>
                  <a:cubicBezTo>
                    <a:pt x="5" y="46"/>
                    <a:pt x="5" y="46"/>
                    <a:pt x="4" y="46"/>
                  </a:cubicBezTo>
                  <a:cubicBezTo>
                    <a:pt x="4" y="46"/>
                    <a:pt x="4" y="45"/>
                    <a:pt x="4" y="44"/>
                  </a:cubicBezTo>
                  <a:close/>
                  <a:moveTo>
                    <a:pt x="4" y="48"/>
                  </a:moveTo>
                  <a:cubicBezTo>
                    <a:pt x="5" y="48"/>
                    <a:pt x="5" y="48"/>
                    <a:pt x="6" y="48"/>
                  </a:cubicBezTo>
                  <a:cubicBezTo>
                    <a:pt x="6" y="49"/>
                    <a:pt x="6" y="49"/>
                    <a:pt x="6" y="50"/>
                  </a:cubicBezTo>
                  <a:cubicBezTo>
                    <a:pt x="5" y="50"/>
                    <a:pt x="5" y="50"/>
                    <a:pt x="4" y="50"/>
                  </a:cubicBezTo>
                  <a:cubicBezTo>
                    <a:pt x="4" y="49"/>
                    <a:pt x="4" y="49"/>
                    <a:pt x="4" y="48"/>
                  </a:cubicBezTo>
                  <a:close/>
                  <a:moveTo>
                    <a:pt x="4" y="52"/>
                  </a:moveTo>
                  <a:cubicBezTo>
                    <a:pt x="5" y="52"/>
                    <a:pt x="5" y="52"/>
                    <a:pt x="6" y="52"/>
                  </a:cubicBezTo>
                  <a:cubicBezTo>
                    <a:pt x="6" y="52"/>
                    <a:pt x="6" y="53"/>
                    <a:pt x="6" y="54"/>
                  </a:cubicBezTo>
                  <a:cubicBezTo>
                    <a:pt x="5" y="54"/>
                    <a:pt x="5" y="54"/>
                    <a:pt x="4" y="54"/>
                  </a:cubicBezTo>
                  <a:cubicBezTo>
                    <a:pt x="4" y="53"/>
                    <a:pt x="4" y="52"/>
                    <a:pt x="4" y="52"/>
                  </a:cubicBezTo>
                  <a:close/>
                  <a:moveTo>
                    <a:pt x="4" y="55"/>
                  </a:moveTo>
                  <a:cubicBezTo>
                    <a:pt x="5" y="55"/>
                    <a:pt x="5" y="55"/>
                    <a:pt x="6" y="55"/>
                  </a:cubicBezTo>
                  <a:cubicBezTo>
                    <a:pt x="6" y="56"/>
                    <a:pt x="6" y="57"/>
                    <a:pt x="6" y="57"/>
                  </a:cubicBezTo>
                  <a:cubicBezTo>
                    <a:pt x="5" y="57"/>
                    <a:pt x="5" y="57"/>
                    <a:pt x="4" y="57"/>
                  </a:cubicBezTo>
                  <a:cubicBezTo>
                    <a:pt x="4" y="57"/>
                    <a:pt x="4" y="56"/>
                    <a:pt x="4" y="55"/>
                  </a:cubicBezTo>
                  <a:close/>
                  <a:moveTo>
                    <a:pt x="4" y="59"/>
                  </a:moveTo>
                  <a:cubicBezTo>
                    <a:pt x="5" y="59"/>
                    <a:pt x="5" y="59"/>
                    <a:pt x="6" y="59"/>
                  </a:cubicBezTo>
                  <a:cubicBezTo>
                    <a:pt x="6" y="60"/>
                    <a:pt x="6" y="60"/>
                    <a:pt x="6" y="61"/>
                  </a:cubicBezTo>
                  <a:cubicBezTo>
                    <a:pt x="5" y="61"/>
                    <a:pt x="5" y="61"/>
                    <a:pt x="4" y="61"/>
                  </a:cubicBezTo>
                  <a:cubicBezTo>
                    <a:pt x="4" y="60"/>
                    <a:pt x="4" y="60"/>
                    <a:pt x="4" y="59"/>
                  </a:cubicBezTo>
                  <a:close/>
                  <a:moveTo>
                    <a:pt x="4" y="63"/>
                  </a:moveTo>
                  <a:cubicBezTo>
                    <a:pt x="5" y="63"/>
                    <a:pt x="5" y="63"/>
                    <a:pt x="6" y="63"/>
                  </a:cubicBezTo>
                  <a:cubicBezTo>
                    <a:pt x="6" y="63"/>
                    <a:pt x="6" y="64"/>
                    <a:pt x="6" y="65"/>
                  </a:cubicBezTo>
                  <a:cubicBezTo>
                    <a:pt x="5" y="65"/>
                    <a:pt x="5" y="65"/>
                    <a:pt x="4" y="65"/>
                  </a:cubicBezTo>
                  <a:cubicBezTo>
                    <a:pt x="4" y="64"/>
                    <a:pt x="4" y="63"/>
                    <a:pt x="4" y="63"/>
                  </a:cubicBezTo>
                  <a:close/>
                  <a:moveTo>
                    <a:pt x="4" y="66"/>
                  </a:moveTo>
                  <a:cubicBezTo>
                    <a:pt x="5" y="66"/>
                    <a:pt x="5" y="66"/>
                    <a:pt x="6" y="66"/>
                  </a:cubicBezTo>
                  <a:cubicBezTo>
                    <a:pt x="6" y="67"/>
                    <a:pt x="6" y="68"/>
                    <a:pt x="6" y="68"/>
                  </a:cubicBezTo>
                  <a:cubicBezTo>
                    <a:pt x="5" y="68"/>
                    <a:pt x="5" y="68"/>
                    <a:pt x="4" y="68"/>
                  </a:cubicBezTo>
                  <a:cubicBezTo>
                    <a:pt x="4" y="68"/>
                    <a:pt x="4" y="67"/>
                    <a:pt x="4" y="66"/>
                  </a:cubicBezTo>
                  <a:close/>
                  <a:moveTo>
                    <a:pt x="4" y="70"/>
                  </a:moveTo>
                  <a:cubicBezTo>
                    <a:pt x="5" y="70"/>
                    <a:pt x="5" y="70"/>
                    <a:pt x="6" y="70"/>
                  </a:cubicBezTo>
                  <a:cubicBezTo>
                    <a:pt x="6" y="71"/>
                    <a:pt x="6" y="71"/>
                    <a:pt x="6" y="72"/>
                  </a:cubicBezTo>
                  <a:cubicBezTo>
                    <a:pt x="5" y="72"/>
                    <a:pt x="5" y="72"/>
                    <a:pt x="4" y="72"/>
                  </a:cubicBezTo>
                  <a:cubicBezTo>
                    <a:pt x="4" y="71"/>
                    <a:pt x="4" y="71"/>
                    <a:pt x="4" y="70"/>
                  </a:cubicBezTo>
                  <a:close/>
                  <a:moveTo>
                    <a:pt x="4" y="78"/>
                  </a:moveTo>
                  <a:cubicBezTo>
                    <a:pt x="5" y="78"/>
                    <a:pt x="5" y="78"/>
                    <a:pt x="6" y="78"/>
                  </a:cubicBezTo>
                  <a:cubicBezTo>
                    <a:pt x="6" y="78"/>
                    <a:pt x="6" y="79"/>
                    <a:pt x="6" y="80"/>
                  </a:cubicBezTo>
                  <a:cubicBezTo>
                    <a:pt x="5" y="80"/>
                    <a:pt x="5" y="80"/>
                    <a:pt x="4" y="80"/>
                  </a:cubicBezTo>
                  <a:cubicBezTo>
                    <a:pt x="4" y="79"/>
                    <a:pt x="4" y="78"/>
                    <a:pt x="4" y="78"/>
                  </a:cubicBezTo>
                  <a:close/>
                  <a:moveTo>
                    <a:pt x="0" y="78"/>
                  </a:moveTo>
                  <a:cubicBezTo>
                    <a:pt x="3" y="78"/>
                    <a:pt x="3" y="78"/>
                    <a:pt x="3" y="78"/>
                  </a:cubicBezTo>
                  <a:cubicBezTo>
                    <a:pt x="3" y="80"/>
                    <a:pt x="3" y="80"/>
                    <a:pt x="3" y="80"/>
                  </a:cubicBezTo>
                  <a:cubicBezTo>
                    <a:pt x="0" y="80"/>
                    <a:pt x="0" y="80"/>
                    <a:pt x="0" y="80"/>
                  </a:cubicBezTo>
                  <a:cubicBezTo>
                    <a:pt x="0" y="78"/>
                    <a:pt x="0" y="78"/>
                    <a:pt x="0" y="78"/>
                  </a:cubicBezTo>
                  <a:close/>
                  <a:moveTo>
                    <a:pt x="7" y="78"/>
                  </a:moveTo>
                  <a:cubicBezTo>
                    <a:pt x="8" y="78"/>
                    <a:pt x="9" y="78"/>
                    <a:pt x="10" y="78"/>
                  </a:cubicBezTo>
                  <a:cubicBezTo>
                    <a:pt x="10" y="78"/>
                    <a:pt x="10" y="79"/>
                    <a:pt x="10" y="80"/>
                  </a:cubicBezTo>
                  <a:cubicBezTo>
                    <a:pt x="9" y="80"/>
                    <a:pt x="8" y="80"/>
                    <a:pt x="7" y="80"/>
                  </a:cubicBezTo>
                  <a:cubicBezTo>
                    <a:pt x="7" y="79"/>
                    <a:pt x="7" y="78"/>
                    <a:pt x="7" y="78"/>
                  </a:cubicBezTo>
                  <a:close/>
                  <a:moveTo>
                    <a:pt x="0" y="74"/>
                  </a:moveTo>
                  <a:cubicBezTo>
                    <a:pt x="1" y="74"/>
                    <a:pt x="2" y="74"/>
                    <a:pt x="3" y="74"/>
                  </a:cubicBezTo>
                  <a:cubicBezTo>
                    <a:pt x="3" y="75"/>
                    <a:pt x="3" y="75"/>
                    <a:pt x="3" y="76"/>
                  </a:cubicBezTo>
                  <a:cubicBezTo>
                    <a:pt x="2" y="76"/>
                    <a:pt x="1" y="76"/>
                    <a:pt x="0" y="76"/>
                  </a:cubicBezTo>
                  <a:cubicBezTo>
                    <a:pt x="0" y="75"/>
                    <a:pt x="0" y="75"/>
                    <a:pt x="0" y="74"/>
                  </a:cubicBezTo>
                  <a:close/>
                  <a:moveTo>
                    <a:pt x="7" y="74"/>
                  </a:moveTo>
                  <a:cubicBezTo>
                    <a:pt x="8" y="74"/>
                    <a:pt x="9" y="74"/>
                    <a:pt x="10" y="74"/>
                  </a:cubicBezTo>
                  <a:cubicBezTo>
                    <a:pt x="10" y="75"/>
                    <a:pt x="10" y="75"/>
                    <a:pt x="10" y="76"/>
                  </a:cubicBezTo>
                  <a:cubicBezTo>
                    <a:pt x="9" y="76"/>
                    <a:pt x="8" y="76"/>
                    <a:pt x="7" y="76"/>
                  </a:cubicBezTo>
                  <a:cubicBezTo>
                    <a:pt x="7" y="75"/>
                    <a:pt x="7" y="75"/>
                    <a:pt x="7" y="74"/>
                  </a:cubicBezTo>
                  <a:close/>
                  <a:moveTo>
                    <a:pt x="0" y="70"/>
                  </a:moveTo>
                  <a:cubicBezTo>
                    <a:pt x="1" y="70"/>
                    <a:pt x="2" y="70"/>
                    <a:pt x="3" y="70"/>
                  </a:cubicBezTo>
                  <a:cubicBezTo>
                    <a:pt x="3" y="71"/>
                    <a:pt x="3" y="71"/>
                    <a:pt x="3" y="72"/>
                  </a:cubicBezTo>
                  <a:cubicBezTo>
                    <a:pt x="2" y="72"/>
                    <a:pt x="1" y="72"/>
                    <a:pt x="0" y="72"/>
                  </a:cubicBezTo>
                  <a:cubicBezTo>
                    <a:pt x="0" y="71"/>
                    <a:pt x="0" y="71"/>
                    <a:pt x="0" y="70"/>
                  </a:cubicBezTo>
                  <a:close/>
                  <a:moveTo>
                    <a:pt x="7" y="70"/>
                  </a:moveTo>
                  <a:cubicBezTo>
                    <a:pt x="8" y="70"/>
                    <a:pt x="9" y="70"/>
                    <a:pt x="10" y="70"/>
                  </a:cubicBezTo>
                  <a:cubicBezTo>
                    <a:pt x="10" y="71"/>
                    <a:pt x="10" y="71"/>
                    <a:pt x="10" y="72"/>
                  </a:cubicBezTo>
                  <a:cubicBezTo>
                    <a:pt x="9" y="72"/>
                    <a:pt x="8" y="72"/>
                    <a:pt x="7" y="72"/>
                  </a:cubicBezTo>
                  <a:cubicBezTo>
                    <a:pt x="7" y="71"/>
                    <a:pt x="7" y="71"/>
                    <a:pt x="7" y="70"/>
                  </a:cubicBezTo>
                  <a:close/>
                  <a:moveTo>
                    <a:pt x="10" y="70"/>
                  </a:moveTo>
                  <a:cubicBezTo>
                    <a:pt x="11" y="70"/>
                    <a:pt x="12" y="70"/>
                    <a:pt x="13" y="70"/>
                  </a:cubicBezTo>
                  <a:cubicBezTo>
                    <a:pt x="13" y="71"/>
                    <a:pt x="13" y="71"/>
                    <a:pt x="13" y="72"/>
                  </a:cubicBezTo>
                  <a:cubicBezTo>
                    <a:pt x="12" y="72"/>
                    <a:pt x="11" y="72"/>
                    <a:pt x="10" y="72"/>
                  </a:cubicBezTo>
                  <a:cubicBezTo>
                    <a:pt x="10" y="71"/>
                    <a:pt x="10" y="71"/>
                    <a:pt x="10" y="70"/>
                  </a:cubicBezTo>
                  <a:close/>
                  <a:moveTo>
                    <a:pt x="13" y="70"/>
                  </a:moveTo>
                  <a:cubicBezTo>
                    <a:pt x="14" y="70"/>
                    <a:pt x="15" y="70"/>
                    <a:pt x="16" y="70"/>
                  </a:cubicBezTo>
                  <a:cubicBezTo>
                    <a:pt x="16" y="71"/>
                    <a:pt x="16" y="71"/>
                    <a:pt x="16" y="72"/>
                  </a:cubicBezTo>
                  <a:cubicBezTo>
                    <a:pt x="15" y="72"/>
                    <a:pt x="14" y="72"/>
                    <a:pt x="13" y="72"/>
                  </a:cubicBezTo>
                  <a:cubicBezTo>
                    <a:pt x="13" y="71"/>
                    <a:pt x="13" y="71"/>
                    <a:pt x="13" y="70"/>
                  </a:cubicBezTo>
                  <a:close/>
                  <a:moveTo>
                    <a:pt x="17" y="70"/>
                  </a:moveTo>
                  <a:cubicBezTo>
                    <a:pt x="18" y="70"/>
                    <a:pt x="18" y="70"/>
                    <a:pt x="19" y="70"/>
                  </a:cubicBezTo>
                  <a:cubicBezTo>
                    <a:pt x="19" y="71"/>
                    <a:pt x="19" y="71"/>
                    <a:pt x="19" y="72"/>
                  </a:cubicBezTo>
                  <a:cubicBezTo>
                    <a:pt x="18" y="72"/>
                    <a:pt x="18" y="72"/>
                    <a:pt x="17" y="72"/>
                  </a:cubicBezTo>
                  <a:cubicBezTo>
                    <a:pt x="17" y="71"/>
                    <a:pt x="17" y="71"/>
                    <a:pt x="17" y="70"/>
                  </a:cubicBezTo>
                  <a:close/>
                  <a:moveTo>
                    <a:pt x="20" y="70"/>
                  </a:moveTo>
                  <a:cubicBezTo>
                    <a:pt x="21" y="70"/>
                    <a:pt x="22" y="70"/>
                    <a:pt x="22" y="70"/>
                  </a:cubicBezTo>
                  <a:cubicBezTo>
                    <a:pt x="22" y="71"/>
                    <a:pt x="22" y="71"/>
                    <a:pt x="22" y="72"/>
                  </a:cubicBezTo>
                  <a:cubicBezTo>
                    <a:pt x="22" y="72"/>
                    <a:pt x="21" y="72"/>
                    <a:pt x="20" y="72"/>
                  </a:cubicBezTo>
                  <a:cubicBezTo>
                    <a:pt x="20" y="71"/>
                    <a:pt x="20" y="71"/>
                    <a:pt x="20" y="70"/>
                  </a:cubicBezTo>
                  <a:close/>
                  <a:moveTo>
                    <a:pt x="23" y="70"/>
                  </a:moveTo>
                  <a:cubicBezTo>
                    <a:pt x="24" y="70"/>
                    <a:pt x="25" y="70"/>
                    <a:pt x="26" y="70"/>
                  </a:cubicBezTo>
                  <a:cubicBezTo>
                    <a:pt x="26" y="71"/>
                    <a:pt x="26" y="71"/>
                    <a:pt x="26" y="72"/>
                  </a:cubicBezTo>
                  <a:cubicBezTo>
                    <a:pt x="25" y="72"/>
                    <a:pt x="24" y="72"/>
                    <a:pt x="23" y="72"/>
                  </a:cubicBezTo>
                  <a:cubicBezTo>
                    <a:pt x="23" y="71"/>
                    <a:pt x="23" y="71"/>
                    <a:pt x="23" y="70"/>
                  </a:cubicBezTo>
                  <a:close/>
                  <a:moveTo>
                    <a:pt x="0" y="66"/>
                  </a:moveTo>
                  <a:cubicBezTo>
                    <a:pt x="1" y="66"/>
                    <a:pt x="2" y="66"/>
                    <a:pt x="3" y="66"/>
                  </a:cubicBezTo>
                  <a:cubicBezTo>
                    <a:pt x="3" y="67"/>
                    <a:pt x="3" y="68"/>
                    <a:pt x="3" y="68"/>
                  </a:cubicBezTo>
                  <a:cubicBezTo>
                    <a:pt x="2" y="68"/>
                    <a:pt x="1" y="68"/>
                    <a:pt x="0" y="68"/>
                  </a:cubicBezTo>
                  <a:cubicBezTo>
                    <a:pt x="0" y="68"/>
                    <a:pt x="0" y="67"/>
                    <a:pt x="0" y="66"/>
                  </a:cubicBezTo>
                  <a:close/>
                  <a:moveTo>
                    <a:pt x="7" y="66"/>
                  </a:moveTo>
                  <a:cubicBezTo>
                    <a:pt x="8" y="66"/>
                    <a:pt x="9" y="66"/>
                    <a:pt x="10" y="66"/>
                  </a:cubicBezTo>
                  <a:cubicBezTo>
                    <a:pt x="10" y="67"/>
                    <a:pt x="10" y="68"/>
                    <a:pt x="10" y="68"/>
                  </a:cubicBezTo>
                  <a:cubicBezTo>
                    <a:pt x="9" y="68"/>
                    <a:pt x="8" y="68"/>
                    <a:pt x="7" y="68"/>
                  </a:cubicBezTo>
                  <a:cubicBezTo>
                    <a:pt x="7" y="68"/>
                    <a:pt x="7" y="67"/>
                    <a:pt x="7" y="66"/>
                  </a:cubicBezTo>
                  <a:close/>
                  <a:moveTo>
                    <a:pt x="10" y="66"/>
                  </a:moveTo>
                  <a:cubicBezTo>
                    <a:pt x="11" y="66"/>
                    <a:pt x="12" y="66"/>
                    <a:pt x="13" y="66"/>
                  </a:cubicBezTo>
                  <a:cubicBezTo>
                    <a:pt x="13" y="67"/>
                    <a:pt x="13" y="68"/>
                    <a:pt x="13" y="68"/>
                  </a:cubicBezTo>
                  <a:cubicBezTo>
                    <a:pt x="12" y="68"/>
                    <a:pt x="11" y="68"/>
                    <a:pt x="10" y="68"/>
                  </a:cubicBezTo>
                  <a:cubicBezTo>
                    <a:pt x="10" y="68"/>
                    <a:pt x="10" y="67"/>
                    <a:pt x="10" y="66"/>
                  </a:cubicBezTo>
                  <a:close/>
                  <a:moveTo>
                    <a:pt x="17" y="66"/>
                  </a:moveTo>
                  <a:cubicBezTo>
                    <a:pt x="18" y="66"/>
                    <a:pt x="18" y="66"/>
                    <a:pt x="19" y="66"/>
                  </a:cubicBezTo>
                  <a:cubicBezTo>
                    <a:pt x="19" y="67"/>
                    <a:pt x="19" y="68"/>
                    <a:pt x="19" y="68"/>
                  </a:cubicBezTo>
                  <a:cubicBezTo>
                    <a:pt x="18" y="68"/>
                    <a:pt x="18" y="68"/>
                    <a:pt x="17" y="68"/>
                  </a:cubicBezTo>
                  <a:cubicBezTo>
                    <a:pt x="17" y="68"/>
                    <a:pt x="17" y="67"/>
                    <a:pt x="17" y="66"/>
                  </a:cubicBezTo>
                  <a:close/>
                  <a:moveTo>
                    <a:pt x="20" y="66"/>
                  </a:moveTo>
                  <a:cubicBezTo>
                    <a:pt x="21" y="66"/>
                    <a:pt x="22" y="66"/>
                    <a:pt x="22" y="66"/>
                  </a:cubicBezTo>
                  <a:cubicBezTo>
                    <a:pt x="22" y="67"/>
                    <a:pt x="22" y="68"/>
                    <a:pt x="22" y="68"/>
                  </a:cubicBezTo>
                  <a:cubicBezTo>
                    <a:pt x="22" y="68"/>
                    <a:pt x="21" y="68"/>
                    <a:pt x="20" y="68"/>
                  </a:cubicBezTo>
                  <a:cubicBezTo>
                    <a:pt x="20" y="68"/>
                    <a:pt x="20" y="67"/>
                    <a:pt x="20" y="66"/>
                  </a:cubicBezTo>
                  <a:close/>
                  <a:moveTo>
                    <a:pt x="23" y="66"/>
                  </a:moveTo>
                  <a:cubicBezTo>
                    <a:pt x="24" y="66"/>
                    <a:pt x="25" y="66"/>
                    <a:pt x="26" y="66"/>
                  </a:cubicBezTo>
                  <a:cubicBezTo>
                    <a:pt x="26" y="67"/>
                    <a:pt x="26" y="68"/>
                    <a:pt x="26" y="68"/>
                  </a:cubicBezTo>
                  <a:cubicBezTo>
                    <a:pt x="25" y="68"/>
                    <a:pt x="24" y="68"/>
                    <a:pt x="23" y="68"/>
                  </a:cubicBezTo>
                  <a:cubicBezTo>
                    <a:pt x="23" y="68"/>
                    <a:pt x="23" y="67"/>
                    <a:pt x="23" y="66"/>
                  </a:cubicBezTo>
                  <a:close/>
                  <a:moveTo>
                    <a:pt x="0" y="63"/>
                  </a:moveTo>
                  <a:cubicBezTo>
                    <a:pt x="1" y="63"/>
                    <a:pt x="2" y="63"/>
                    <a:pt x="3" y="63"/>
                  </a:cubicBezTo>
                  <a:cubicBezTo>
                    <a:pt x="3" y="63"/>
                    <a:pt x="3" y="64"/>
                    <a:pt x="3" y="65"/>
                  </a:cubicBezTo>
                  <a:cubicBezTo>
                    <a:pt x="2" y="65"/>
                    <a:pt x="1" y="65"/>
                    <a:pt x="0" y="65"/>
                  </a:cubicBezTo>
                  <a:cubicBezTo>
                    <a:pt x="0" y="64"/>
                    <a:pt x="0" y="63"/>
                    <a:pt x="0" y="63"/>
                  </a:cubicBezTo>
                  <a:close/>
                  <a:moveTo>
                    <a:pt x="7" y="63"/>
                  </a:moveTo>
                  <a:cubicBezTo>
                    <a:pt x="8" y="63"/>
                    <a:pt x="9" y="63"/>
                    <a:pt x="10" y="63"/>
                  </a:cubicBezTo>
                  <a:cubicBezTo>
                    <a:pt x="10" y="63"/>
                    <a:pt x="10" y="64"/>
                    <a:pt x="10" y="65"/>
                  </a:cubicBezTo>
                  <a:cubicBezTo>
                    <a:pt x="9" y="65"/>
                    <a:pt x="8" y="65"/>
                    <a:pt x="7" y="65"/>
                  </a:cubicBezTo>
                  <a:cubicBezTo>
                    <a:pt x="7" y="64"/>
                    <a:pt x="7" y="63"/>
                    <a:pt x="7" y="63"/>
                  </a:cubicBezTo>
                  <a:close/>
                  <a:moveTo>
                    <a:pt x="10" y="63"/>
                  </a:moveTo>
                  <a:cubicBezTo>
                    <a:pt x="11" y="63"/>
                    <a:pt x="12" y="63"/>
                    <a:pt x="13" y="63"/>
                  </a:cubicBezTo>
                  <a:cubicBezTo>
                    <a:pt x="13" y="63"/>
                    <a:pt x="13" y="64"/>
                    <a:pt x="13" y="65"/>
                  </a:cubicBezTo>
                  <a:cubicBezTo>
                    <a:pt x="12" y="65"/>
                    <a:pt x="11" y="65"/>
                    <a:pt x="10" y="65"/>
                  </a:cubicBezTo>
                  <a:cubicBezTo>
                    <a:pt x="10" y="64"/>
                    <a:pt x="10" y="63"/>
                    <a:pt x="10" y="63"/>
                  </a:cubicBezTo>
                  <a:close/>
                  <a:moveTo>
                    <a:pt x="13" y="63"/>
                  </a:moveTo>
                  <a:cubicBezTo>
                    <a:pt x="14" y="63"/>
                    <a:pt x="15" y="63"/>
                    <a:pt x="16" y="63"/>
                  </a:cubicBezTo>
                  <a:cubicBezTo>
                    <a:pt x="16" y="63"/>
                    <a:pt x="16" y="64"/>
                    <a:pt x="16" y="65"/>
                  </a:cubicBezTo>
                  <a:cubicBezTo>
                    <a:pt x="15" y="65"/>
                    <a:pt x="14" y="65"/>
                    <a:pt x="13" y="65"/>
                  </a:cubicBezTo>
                  <a:cubicBezTo>
                    <a:pt x="13" y="64"/>
                    <a:pt x="13" y="63"/>
                    <a:pt x="13" y="63"/>
                  </a:cubicBezTo>
                  <a:close/>
                  <a:moveTo>
                    <a:pt x="20" y="63"/>
                  </a:moveTo>
                  <a:cubicBezTo>
                    <a:pt x="21" y="63"/>
                    <a:pt x="22" y="63"/>
                    <a:pt x="22" y="63"/>
                  </a:cubicBezTo>
                  <a:cubicBezTo>
                    <a:pt x="22" y="63"/>
                    <a:pt x="22" y="64"/>
                    <a:pt x="22" y="65"/>
                  </a:cubicBezTo>
                  <a:cubicBezTo>
                    <a:pt x="22" y="65"/>
                    <a:pt x="21" y="65"/>
                    <a:pt x="20" y="65"/>
                  </a:cubicBezTo>
                  <a:cubicBezTo>
                    <a:pt x="20" y="64"/>
                    <a:pt x="20" y="63"/>
                    <a:pt x="20" y="63"/>
                  </a:cubicBezTo>
                  <a:close/>
                  <a:moveTo>
                    <a:pt x="23" y="63"/>
                  </a:moveTo>
                  <a:cubicBezTo>
                    <a:pt x="24" y="63"/>
                    <a:pt x="25" y="63"/>
                    <a:pt x="26" y="63"/>
                  </a:cubicBezTo>
                  <a:cubicBezTo>
                    <a:pt x="26" y="63"/>
                    <a:pt x="26" y="64"/>
                    <a:pt x="26" y="65"/>
                  </a:cubicBezTo>
                  <a:cubicBezTo>
                    <a:pt x="25" y="65"/>
                    <a:pt x="24" y="65"/>
                    <a:pt x="23" y="65"/>
                  </a:cubicBezTo>
                  <a:cubicBezTo>
                    <a:pt x="23" y="64"/>
                    <a:pt x="23" y="63"/>
                    <a:pt x="23" y="63"/>
                  </a:cubicBezTo>
                  <a:close/>
                  <a:moveTo>
                    <a:pt x="10" y="59"/>
                  </a:moveTo>
                  <a:cubicBezTo>
                    <a:pt x="11" y="59"/>
                    <a:pt x="12" y="59"/>
                    <a:pt x="13" y="59"/>
                  </a:cubicBezTo>
                  <a:cubicBezTo>
                    <a:pt x="13" y="60"/>
                    <a:pt x="13" y="60"/>
                    <a:pt x="13" y="61"/>
                  </a:cubicBezTo>
                  <a:cubicBezTo>
                    <a:pt x="12" y="61"/>
                    <a:pt x="11" y="61"/>
                    <a:pt x="10" y="61"/>
                  </a:cubicBezTo>
                  <a:cubicBezTo>
                    <a:pt x="10" y="60"/>
                    <a:pt x="10" y="60"/>
                    <a:pt x="10" y="59"/>
                  </a:cubicBezTo>
                  <a:close/>
                  <a:moveTo>
                    <a:pt x="13" y="59"/>
                  </a:moveTo>
                  <a:cubicBezTo>
                    <a:pt x="14" y="59"/>
                    <a:pt x="15" y="59"/>
                    <a:pt x="16" y="59"/>
                  </a:cubicBezTo>
                  <a:cubicBezTo>
                    <a:pt x="16" y="60"/>
                    <a:pt x="16" y="60"/>
                    <a:pt x="16" y="61"/>
                  </a:cubicBezTo>
                  <a:cubicBezTo>
                    <a:pt x="15" y="61"/>
                    <a:pt x="14" y="61"/>
                    <a:pt x="13" y="61"/>
                  </a:cubicBezTo>
                  <a:cubicBezTo>
                    <a:pt x="13" y="60"/>
                    <a:pt x="13" y="60"/>
                    <a:pt x="13" y="59"/>
                  </a:cubicBezTo>
                  <a:close/>
                  <a:moveTo>
                    <a:pt x="17" y="59"/>
                  </a:moveTo>
                  <a:cubicBezTo>
                    <a:pt x="18" y="59"/>
                    <a:pt x="18" y="59"/>
                    <a:pt x="19" y="59"/>
                  </a:cubicBezTo>
                  <a:cubicBezTo>
                    <a:pt x="19" y="60"/>
                    <a:pt x="19" y="60"/>
                    <a:pt x="19" y="61"/>
                  </a:cubicBezTo>
                  <a:cubicBezTo>
                    <a:pt x="18" y="61"/>
                    <a:pt x="18" y="61"/>
                    <a:pt x="17" y="61"/>
                  </a:cubicBezTo>
                  <a:cubicBezTo>
                    <a:pt x="17" y="60"/>
                    <a:pt x="17" y="60"/>
                    <a:pt x="17" y="59"/>
                  </a:cubicBezTo>
                  <a:close/>
                  <a:moveTo>
                    <a:pt x="20" y="59"/>
                  </a:moveTo>
                  <a:cubicBezTo>
                    <a:pt x="21" y="59"/>
                    <a:pt x="22" y="59"/>
                    <a:pt x="22" y="59"/>
                  </a:cubicBezTo>
                  <a:cubicBezTo>
                    <a:pt x="22" y="60"/>
                    <a:pt x="22" y="60"/>
                    <a:pt x="22" y="61"/>
                  </a:cubicBezTo>
                  <a:cubicBezTo>
                    <a:pt x="22" y="61"/>
                    <a:pt x="21" y="61"/>
                    <a:pt x="20" y="61"/>
                  </a:cubicBezTo>
                  <a:cubicBezTo>
                    <a:pt x="20" y="60"/>
                    <a:pt x="20" y="60"/>
                    <a:pt x="20" y="59"/>
                  </a:cubicBezTo>
                  <a:close/>
                  <a:moveTo>
                    <a:pt x="23" y="59"/>
                  </a:moveTo>
                  <a:cubicBezTo>
                    <a:pt x="24" y="59"/>
                    <a:pt x="25" y="59"/>
                    <a:pt x="26" y="59"/>
                  </a:cubicBezTo>
                  <a:cubicBezTo>
                    <a:pt x="26" y="60"/>
                    <a:pt x="26" y="60"/>
                    <a:pt x="26" y="61"/>
                  </a:cubicBezTo>
                  <a:cubicBezTo>
                    <a:pt x="25" y="61"/>
                    <a:pt x="24" y="61"/>
                    <a:pt x="23" y="61"/>
                  </a:cubicBezTo>
                  <a:cubicBezTo>
                    <a:pt x="23" y="60"/>
                    <a:pt x="23" y="60"/>
                    <a:pt x="23" y="59"/>
                  </a:cubicBezTo>
                  <a:close/>
                  <a:moveTo>
                    <a:pt x="0" y="55"/>
                  </a:moveTo>
                  <a:cubicBezTo>
                    <a:pt x="1" y="55"/>
                    <a:pt x="2" y="55"/>
                    <a:pt x="3" y="55"/>
                  </a:cubicBezTo>
                  <a:cubicBezTo>
                    <a:pt x="3" y="56"/>
                    <a:pt x="3" y="57"/>
                    <a:pt x="3" y="57"/>
                  </a:cubicBezTo>
                  <a:cubicBezTo>
                    <a:pt x="2" y="57"/>
                    <a:pt x="1" y="57"/>
                    <a:pt x="0" y="57"/>
                  </a:cubicBezTo>
                  <a:cubicBezTo>
                    <a:pt x="0" y="57"/>
                    <a:pt x="0" y="56"/>
                    <a:pt x="0" y="55"/>
                  </a:cubicBezTo>
                  <a:close/>
                  <a:moveTo>
                    <a:pt x="7" y="55"/>
                  </a:moveTo>
                  <a:cubicBezTo>
                    <a:pt x="8" y="55"/>
                    <a:pt x="9" y="55"/>
                    <a:pt x="10" y="55"/>
                  </a:cubicBezTo>
                  <a:cubicBezTo>
                    <a:pt x="10" y="56"/>
                    <a:pt x="10" y="57"/>
                    <a:pt x="10" y="57"/>
                  </a:cubicBezTo>
                  <a:cubicBezTo>
                    <a:pt x="9" y="57"/>
                    <a:pt x="8" y="57"/>
                    <a:pt x="7" y="57"/>
                  </a:cubicBezTo>
                  <a:cubicBezTo>
                    <a:pt x="7" y="57"/>
                    <a:pt x="7" y="56"/>
                    <a:pt x="7" y="55"/>
                  </a:cubicBezTo>
                  <a:close/>
                  <a:moveTo>
                    <a:pt x="10" y="55"/>
                  </a:moveTo>
                  <a:cubicBezTo>
                    <a:pt x="11" y="55"/>
                    <a:pt x="12" y="55"/>
                    <a:pt x="13" y="55"/>
                  </a:cubicBezTo>
                  <a:cubicBezTo>
                    <a:pt x="13" y="56"/>
                    <a:pt x="13" y="57"/>
                    <a:pt x="13" y="57"/>
                  </a:cubicBezTo>
                  <a:cubicBezTo>
                    <a:pt x="12" y="57"/>
                    <a:pt x="11" y="57"/>
                    <a:pt x="10" y="57"/>
                  </a:cubicBezTo>
                  <a:cubicBezTo>
                    <a:pt x="10" y="57"/>
                    <a:pt x="10" y="56"/>
                    <a:pt x="10" y="55"/>
                  </a:cubicBezTo>
                  <a:close/>
                  <a:moveTo>
                    <a:pt x="13" y="55"/>
                  </a:moveTo>
                  <a:cubicBezTo>
                    <a:pt x="14" y="55"/>
                    <a:pt x="15" y="55"/>
                    <a:pt x="16" y="55"/>
                  </a:cubicBezTo>
                  <a:cubicBezTo>
                    <a:pt x="16" y="56"/>
                    <a:pt x="16" y="57"/>
                    <a:pt x="16" y="57"/>
                  </a:cubicBezTo>
                  <a:cubicBezTo>
                    <a:pt x="15" y="57"/>
                    <a:pt x="14" y="57"/>
                    <a:pt x="13" y="57"/>
                  </a:cubicBezTo>
                  <a:cubicBezTo>
                    <a:pt x="13" y="57"/>
                    <a:pt x="13" y="56"/>
                    <a:pt x="13" y="55"/>
                  </a:cubicBezTo>
                  <a:close/>
                  <a:moveTo>
                    <a:pt x="17" y="55"/>
                  </a:moveTo>
                  <a:cubicBezTo>
                    <a:pt x="18" y="55"/>
                    <a:pt x="18" y="55"/>
                    <a:pt x="19" y="55"/>
                  </a:cubicBezTo>
                  <a:cubicBezTo>
                    <a:pt x="19" y="56"/>
                    <a:pt x="19" y="57"/>
                    <a:pt x="19" y="57"/>
                  </a:cubicBezTo>
                  <a:cubicBezTo>
                    <a:pt x="18" y="57"/>
                    <a:pt x="18" y="57"/>
                    <a:pt x="17" y="57"/>
                  </a:cubicBezTo>
                  <a:cubicBezTo>
                    <a:pt x="17" y="57"/>
                    <a:pt x="17" y="56"/>
                    <a:pt x="17" y="55"/>
                  </a:cubicBezTo>
                  <a:close/>
                  <a:moveTo>
                    <a:pt x="20" y="55"/>
                  </a:moveTo>
                  <a:cubicBezTo>
                    <a:pt x="21" y="55"/>
                    <a:pt x="22" y="55"/>
                    <a:pt x="22" y="55"/>
                  </a:cubicBezTo>
                  <a:cubicBezTo>
                    <a:pt x="22" y="56"/>
                    <a:pt x="22" y="57"/>
                    <a:pt x="22" y="57"/>
                  </a:cubicBezTo>
                  <a:cubicBezTo>
                    <a:pt x="22" y="57"/>
                    <a:pt x="21" y="57"/>
                    <a:pt x="20" y="57"/>
                  </a:cubicBezTo>
                  <a:cubicBezTo>
                    <a:pt x="20" y="57"/>
                    <a:pt x="20" y="56"/>
                    <a:pt x="20" y="55"/>
                  </a:cubicBezTo>
                  <a:close/>
                  <a:moveTo>
                    <a:pt x="23" y="55"/>
                  </a:moveTo>
                  <a:cubicBezTo>
                    <a:pt x="24" y="55"/>
                    <a:pt x="25" y="55"/>
                    <a:pt x="26" y="55"/>
                  </a:cubicBezTo>
                  <a:cubicBezTo>
                    <a:pt x="26" y="56"/>
                    <a:pt x="26" y="57"/>
                    <a:pt x="26" y="57"/>
                  </a:cubicBezTo>
                  <a:cubicBezTo>
                    <a:pt x="25" y="57"/>
                    <a:pt x="24" y="57"/>
                    <a:pt x="23" y="57"/>
                  </a:cubicBezTo>
                  <a:cubicBezTo>
                    <a:pt x="23" y="57"/>
                    <a:pt x="23" y="56"/>
                    <a:pt x="23" y="55"/>
                  </a:cubicBezTo>
                  <a:close/>
                  <a:moveTo>
                    <a:pt x="7" y="52"/>
                  </a:moveTo>
                  <a:cubicBezTo>
                    <a:pt x="8" y="52"/>
                    <a:pt x="9" y="52"/>
                    <a:pt x="10" y="52"/>
                  </a:cubicBezTo>
                  <a:cubicBezTo>
                    <a:pt x="10" y="52"/>
                    <a:pt x="10" y="53"/>
                    <a:pt x="10" y="54"/>
                  </a:cubicBezTo>
                  <a:cubicBezTo>
                    <a:pt x="9" y="54"/>
                    <a:pt x="8" y="54"/>
                    <a:pt x="7" y="54"/>
                  </a:cubicBezTo>
                  <a:cubicBezTo>
                    <a:pt x="7" y="53"/>
                    <a:pt x="7" y="52"/>
                    <a:pt x="7" y="52"/>
                  </a:cubicBezTo>
                  <a:close/>
                  <a:moveTo>
                    <a:pt x="17" y="52"/>
                  </a:moveTo>
                  <a:cubicBezTo>
                    <a:pt x="18" y="52"/>
                    <a:pt x="18" y="52"/>
                    <a:pt x="19" y="52"/>
                  </a:cubicBezTo>
                  <a:cubicBezTo>
                    <a:pt x="19" y="52"/>
                    <a:pt x="19" y="53"/>
                    <a:pt x="19" y="54"/>
                  </a:cubicBezTo>
                  <a:cubicBezTo>
                    <a:pt x="18" y="54"/>
                    <a:pt x="18" y="54"/>
                    <a:pt x="17" y="54"/>
                  </a:cubicBezTo>
                  <a:cubicBezTo>
                    <a:pt x="17" y="53"/>
                    <a:pt x="17" y="52"/>
                    <a:pt x="17" y="52"/>
                  </a:cubicBezTo>
                  <a:close/>
                  <a:moveTo>
                    <a:pt x="20" y="52"/>
                  </a:moveTo>
                  <a:cubicBezTo>
                    <a:pt x="21" y="52"/>
                    <a:pt x="22" y="52"/>
                    <a:pt x="22" y="52"/>
                  </a:cubicBezTo>
                  <a:cubicBezTo>
                    <a:pt x="22" y="52"/>
                    <a:pt x="22" y="53"/>
                    <a:pt x="22" y="54"/>
                  </a:cubicBezTo>
                  <a:cubicBezTo>
                    <a:pt x="22" y="54"/>
                    <a:pt x="21" y="54"/>
                    <a:pt x="20" y="54"/>
                  </a:cubicBezTo>
                  <a:cubicBezTo>
                    <a:pt x="20" y="53"/>
                    <a:pt x="20" y="52"/>
                    <a:pt x="20" y="52"/>
                  </a:cubicBezTo>
                  <a:close/>
                  <a:moveTo>
                    <a:pt x="23" y="52"/>
                  </a:moveTo>
                  <a:cubicBezTo>
                    <a:pt x="24" y="52"/>
                    <a:pt x="25" y="52"/>
                    <a:pt x="26" y="52"/>
                  </a:cubicBezTo>
                  <a:cubicBezTo>
                    <a:pt x="26" y="52"/>
                    <a:pt x="26" y="53"/>
                    <a:pt x="26" y="54"/>
                  </a:cubicBezTo>
                  <a:cubicBezTo>
                    <a:pt x="25" y="54"/>
                    <a:pt x="24" y="54"/>
                    <a:pt x="23" y="54"/>
                  </a:cubicBezTo>
                  <a:cubicBezTo>
                    <a:pt x="23" y="53"/>
                    <a:pt x="23" y="52"/>
                    <a:pt x="23" y="52"/>
                  </a:cubicBezTo>
                  <a:close/>
                  <a:moveTo>
                    <a:pt x="0" y="48"/>
                  </a:moveTo>
                  <a:cubicBezTo>
                    <a:pt x="1" y="48"/>
                    <a:pt x="2" y="48"/>
                    <a:pt x="3" y="48"/>
                  </a:cubicBezTo>
                  <a:cubicBezTo>
                    <a:pt x="3" y="49"/>
                    <a:pt x="3" y="49"/>
                    <a:pt x="3" y="50"/>
                  </a:cubicBezTo>
                  <a:cubicBezTo>
                    <a:pt x="2" y="50"/>
                    <a:pt x="1" y="50"/>
                    <a:pt x="0" y="50"/>
                  </a:cubicBezTo>
                  <a:cubicBezTo>
                    <a:pt x="0" y="49"/>
                    <a:pt x="0" y="49"/>
                    <a:pt x="0" y="48"/>
                  </a:cubicBezTo>
                  <a:close/>
                  <a:moveTo>
                    <a:pt x="7" y="48"/>
                  </a:moveTo>
                  <a:cubicBezTo>
                    <a:pt x="8" y="48"/>
                    <a:pt x="9" y="48"/>
                    <a:pt x="10" y="48"/>
                  </a:cubicBezTo>
                  <a:cubicBezTo>
                    <a:pt x="10" y="49"/>
                    <a:pt x="10" y="49"/>
                    <a:pt x="10" y="50"/>
                  </a:cubicBezTo>
                  <a:cubicBezTo>
                    <a:pt x="9" y="50"/>
                    <a:pt x="8" y="50"/>
                    <a:pt x="7" y="50"/>
                  </a:cubicBezTo>
                  <a:cubicBezTo>
                    <a:pt x="7" y="49"/>
                    <a:pt x="7" y="49"/>
                    <a:pt x="7" y="48"/>
                  </a:cubicBezTo>
                  <a:close/>
                  <a:moveTo>
                    <a:pt x="10" y="48"/>
                  </a:moveTo>
                  <a:cubicBezTo>
                    <a:pt x="11" y="48"/>
                    <a:pt x="12" y="48"/>
                    <a:pt x="13" y="48"/>
                  </a:cubicBezTo>
                  <a:cubicBezTo>
                    <a:pt x="13" y="49"/>
                    <a:pt x="13" y="49"/>
                    <a:pt x="13" y="50"/>
                  </a:cubicBezTo>
                  <a:cubicBezTo>
                    <a:pt x="12" y="50"/>
                    <a:pt x="11" y="50"/>
                    <a:pt x="10" y="50"/>
                  </a:cubicBezTo>
                  <a:cubicBezTo>
                    <a:pt x="10" y="49"/>
                    <a:pt x="10" y="49"/>
                    <a:pt x="10" y="48"/>
                  </a:cubicBezTo>
                  <a:close/>
                  <a:moveTo>
                    <a:pt x="13" y="48"/>
                  </a:moveTo>
                  <a:cubicBezTo>
                    <a:pt x="14" y="48"/>
                    <a:pt x="15" y="48"/>
                    <a:pt x="16" y="48"/>
                  </a:cubicBezTo>
                  <a:cubicBezTo>
                    <a:pt x="16" y="49"/>
                    <a:pt x="16" y="49"/>
                    <a:pt x="16" y="50"/>
                  </a:cubicBezTo>
                  <a:cubicBezTo>
                    <a:pt x="15" y="50"/>
                    <a:pt x="14" y="50"/>
                    <a:pt x="13" y="50"/>
                  </a:cubicBezTo>
                  <a:cubicBezTo>
                    <a:pt x="13" y="49"/>
                    <a:pt x="13" y="49"/>
                    <a:pt x="13" y="48"/>
                  </a:cubicBezTo>
                  <a:close/>
                  <a:moveTo>
                    <a:pt x="17" y="48"/>
                  </a:moveTo>
                  <a:cubicBezTo>
                    <a:pt x="18" y="48"/>
                    <a:pt x="18" y="48"/>
                    <a:pt x="19" y="48"/>
                  </a:cubicBezTo>
                  <a:cubicBezTo>
                    <a:pt x="19" y="49"/>
                    <a:pt x="19" y="49"/>
                    <a:pt x="19" y="50"/>
                  </a:cubicBezTo>
                  <a:cubicBezTo>
                    <a:pt x="18" y="50"/>
                    <a:pt x="18" y="50"/>
                    <a:pt x="17" y="50"/>
                  </a:cubicBezTo>
                  <a:cubicBezTo>
                    <a:pt x="17" y="49"/>
                    <a:pt x="17" y="49"/>
                    <a:pt x="17" y="48"/>
                  </a:cubicBezTo>
                  <a:close/>
                  <a:moveTo>
                    <a:pt x="20" y="48"/>
                  </a:moveTo>
                  <a:cubicBezTo>
                    <a:pt x="21" y="48"/>
                    <a:pt x="22" y="48"/>
                    <a:pt x="22" y="48"/>
                  </a:cubicBezTo>
                  <a:cubicBezTo>
                    <a:pt x="22" y="49"/>
                    <a:pt x="22" y="49"/>
                    <a:pt x="22" y="50"/>
                  </a:cubicBezTo>
                  <a:cubicBezTo>
                    <a:pt x="22" y="50"/>
                    <a:pt x="21" y="50"/>
                    <a:pt x="20" y="50"/>
                  </a:cubicBezTo>
                  <a:cubicBezTo>
                    <a:pt x="20" y="49"/>
                    <a:pt x="20" y="49"/>
                    <a:pt x="20" y="48"/>
                  </a:cubicBezTo>
                  <a:close/>
                  <a:moveTo>
                    <a:pt x="23" y="48"/>
                  </a:moveTo>
                  <a:cubicBezTo>
                    <a:pt x="24" y="48"/>
                    <a:pt x="25" y="48"/>
                    <a:pt x="26" y="48"/>
                  </a:cubicBezTo>
                  <a:cubicBezTo>
                    <a:pt x="26" y="49"/>
                    <a:pt x="26" y="49"/>
                    <a:pt x="26" y="50"/>
                  </a:cubicBezTo>
                  <a:cubicBezTo>
                    <a:pt x="25" y="50"/>
                    <a:pt x="24" y="50"/>
                    <a:pt x="23" y="50"/>
                  </a:cubicBezTo>
                  <a:cubicBezTo>
                    <a:pt x="23" y="49"/>
                    <a:pt x="23" y="49"/>
                    <a:pt x="23" y="48"/>
                  </a:cubicBezTo>
                  <a:close/>
                  <a:moveTo>
                    <a:pt x="0" y="44"/>
                  </a:moveTo>
                  <a:cubicBezTo>
                    <a:pt x="1" y="44"/>
                    <a:pt x="2" y="44"/>
                    <a:pt x="3" y="44"/>
                  </a:cubicBezTo>
                  <a:cubicBezTo>
                    <a:pt x="3" y="45"/>
                    <a:pt x="3" y="46"/>
                    <a:pt x="3" y="46"/>
                  </a:cubicBezTo>
                  <a:cubicBezTo>
                    <a:pt x="2" y="46"/>
                    <a:pt x="1" y="46"/>
                    <a:pt x="0" y="46"/>
                  </a:cubicBezTo>
                  <a:cubicBezTo>
                    <a:pt x="0" y="46"/>
                    <a:pt x="0" y="45"/>
                    <a:pt x="0" y="44"/>
                  </a:cubicBezTo>
                  <a:close/>
                  <a:moveTo>
                    <a:pt x="10" y="44"/>
                  </a:moveTo>
                  <a:cubicBezTo>
                    <a:pt x="11" y="44"/>
                    <a:pt x="12" y="44"/>
                    <a:pt x="13" y="44"/>
                  </a:cubicBezTo>
                  <a:cubicBezTo>
                    <a:pt x="13" y="45"/>
                    <a:pt x="13" y="46"/>
                    <a:pt x="13" y="46"/>
                  </a:cubicBezTo>
                  <a:cubicBezTo>
                    <a:pt x="12" y="46"/>
                    <a:pt x="11" y="46"/>
                    <a:pt x="10" y="46"/>
                  </a:cubicBezTo>
                  <a:cubicBezTo>
                    <a:pt x="10" y="46"/>
                    <a:pt x="10" y="45"/>
                    <a:pt x="10" y="44"/>
                  </a:cubicBezTo>
                  <a:close/>
                  <a:moveTo>
                    <a:pt x="13" y="44"/>
                  </a:moveTo>
                  <a:cubicBezTo>
                    <a:pt x="14" y="44"/>
                    <a:pt x="15" y="44"/>
                    <a:pt x="16" y="44"/>
                  </a:cubicBezTo>
                  <a:cubicBezTo>
                    <a:pt x="16" y="45"/>
                    <a:pt x="16" y="46"/>
                    <a:pt x="16" y="46"/>
                  </a:cubicBezTo>
                  <a:cubicBezTo>
                    <a:pt x="15" y="46"/>
                    <a:pt x="14" y="46"/>
                    <a:pt x="13" y="46"/>
                  </a:cubicBezTo>
                  <a:cubicBezTo>
                    <a:pt x="13" y="46"/>
                    <a:pt x="13" y="45"/>
                    <a:pt x="13" y="44"/>
                  </a:cubicBezTo>
                  <a:close/>
                  <a:moveTo>
                    <a:pt x="17" y="44"/>
                  </a:moveTo>
                  <a:cubicBezTo>
                    <a:pt x="18" y="44"/>
                    <a:pt x="18" y="44"/>
                    <a:pt x="19" y="44"/>
                  </a:cubicBezTo>
                  <a:cubicBezTo>
                    <a:pt x="19" y="45"/>
                    <a:pt x="19" y="46"/>
                    <a:pt x="19" y="46"/>
                  </a:cubicBezTo>
                  <a:cubicBezTo>
                    <a:pt x="18" y="46"/>
                    <a:pt x="18" y="46"/>
                    <a:pt x="17" y="46"/>
                  </a:cubicBezTo>
                  <a:cubicBezTo>
                    <a:pt x="17" y="46"/>
                    <a:pt x="17" y="45"/>
                    <a:pt x="17" y="44"/>
                  </a:cubicBezTo>
                  <a:close/>
                  <a:moveTo>
                    <a:pt x="20" y="44"/>
                  </a:moveTo>
                  <a:cubicBezTo>
                    <a:pt x="21" y="44"/>
                    <a:pt x="22" y="44"/>
                    <a:pt x="22" y="44"/>
                  </a:cubicBezTo>
                  <a:cubicBezTo>
                    <a:pt x="22" y="45"/>
                    <a:pt x="22" y="46"/>
                    <a:pt x="22" y="46"/>
                  </a:cubicBezTo>
                  <a:cubicBezTo>
                    <a:pt x="22" y="46"/>
                    <a:pt x="21" y="46"/>
                    <a:pt x="20" y="46"/>
                  </a:cubicBezTo>
                  <a:cubicBezTo>
                    <a:pt x="20" y="46"/>
                    <a:pt x="20" y="45"/>
                    <a:pt x="20" y="44"/>
                  </a:cubicBezTo>
                  <a:close/>
                  <a:moveTo>
                    <a:pt x="23" y="44"/>
                  </a:moveTo>
                  <a:cubicBezTo>
                    <a:pt x="24" y="44"/>
                    <a:pt x="25" y="44"/>
                    <a:pt x="26" y="44"/>
                  </a:cubicBezTo>
                  <a:cubicBezTo>
                    <a:pt x="26" y="45"/>
                    <a:pt x="26" y="46"/>
                    <a:pt x="26" y="46"/>
                  </a:cubicBezTo>
                  <a:cubicBezTo>
                    <a:pt x="25" y="46"/>
                    <a:pt x="24" y="46"/>
                    <a:pt x="23" y="46"/>
                  </a:cubicBezTo>
                  <a:cubicBezTo>
                    <a:pt x="23" y="46"/>
                    <a:pt x="23" y="45"/>
                    <a:pt x="23" y="44"/>
                  </a:cubicBezTo>
                  <a:close/>
                  <a:moveTo>
                    <a:pt x="0" y="41"/>
                  </a:moveTo>
                  <a:cubicBezTo>
                    <a:pt x="1" y="41"/>
                    <a:pt x="2" y="41"/>
                    <a:pt x="3" y="41"/>
                  </a:cubicBezTo>
                  <a:cubicBezTo>
                    <a:pt x="3" y="41"/>
                    <a:pt x="3" y="42"/>
                    <a:pt x="3" y="42"/>
                  </a:cubicBezTo>
                  <a:cubicBezTo>
                    <a:pt x="2" y="42"/>
                    <a:pt x="1" y="42"/>
                    <a:pt x="0" y="42"/>
                  </a:cubicBezTo>
                  <a:cubicBezTo>
                    <a:pt x="0" y="42"/>
                    <a:pt x="0" y="41"/>
                    <a:pt x="0" y="41"/>
                  </a:cubicBezTo>
                  <a:close/>
                  <a:moveTo>
                    <a:pt x="7" y="41"/>
                  </a:moveTo>
                  <a:cubicBezTo>
                    <a:pt x="8" y="41"/>
                    <a:pt x="9" y="41"/>
                    <a:pt x="10" y="41"/>
                  </a:cubicBezTo>
                  <a:cubicBezTo>
                    <a:pt x="10" y="41"/>
                    <a:pt x="10" y="42"/>
                    <a:pt x="10" y="42"/>
                  </a:cubicBezTo>
                  <a:cubicBezTo>
                    <a:pt x="9" y="42"/>
                    <a:pt x="8" y="42"/>
                    <a:pt x="7" y="42"/>
                  </a:cubicBezTo>
                  <a:cubicBezTo>
                    <a:pt x="7" y="42"/>
                    <a:pt x="7" y="41"/>
                    <a:pt x="7" y="41"/>
                  </a:cubicBezTo>
                  <a:close/>
                  <a:moveTo>
                    <a:pt x="13" y="41"/>
                  </a:moveTo>
                  <a:cubicBezTo>
                    <a:pt x="14" y="41"/>
                    <a:pt x="15" y="41"/>
                    <a:pt x="16" y="41"/>
                  </a:cubicBezTo>
                  <a:cubicBezTo>
                    <a:pt x="16" y="41"/>
                    <a:pt x="16" y="42"/>
                    <a:pt x="16" y="42"/>
                  </a:cubicBezTo>
                  <a:cubicBezTo>
                    <a:pt x="15" y="42"/>
                    <a:pt x="14" y="42"/>
                    <a:pt x="13" y="42"/>
                  </a:cubicBezTo>
                  <a:cubicBezTo>
                    <a:pt x="13" y="42"/>
                    <a:pt x="13" y="41"/>
                    <a:pt x="13" y="41"/>
                  </a:cubicBezTo>
                  <a:close/>
                  <a:moveTo>
                    <a:pt x="17" y="41"/>
                  </a:moveTo>
                  <a:cubicBezTo>
                    <a:pt x="18" y="41"/>
                    <a:pt x="18" y="41"/>
                    <a:pt x="19" y="41"/>
                  </a:cubicBezTo>
                  <a:cubicBezTo>
                    <a:pt x="19" y="41"/>
                    <a:pt x="19" y="42"/>
                    <a:pt x="19" y="42"/>
                  </a:cubicBezTo>
                  <a:cubicBezTo>
                    <a:pt x="18" y="42"/>
                    <a:pt x="18" y="42"/>
                    <a:pt x="17" y="42"/>
                  </a:cubicBezTo>
                  <a:cubicBezTo>
                    <a:pt x="17" y="42"/>
                    <a:pt x="17" y="41"/>
                    <a:pt x="17" y="41"/>
                  </a:cubicBezTo>
                  <a:close/>
                  <a:moveTo>
                    <a:pt x="20" y="41"/>
                  </a:moveTo>
                  <a:cubicBezTo>
                    <a:pt x="21" y="41"/>
                    <a:pt x="22" y="41"/>
                    <a:pt x="22" y="41"/>
                  </a:cubicBezTo>
                  <a:cubicBezTo>
                    <a:pt x="22" y="41"/>
                    <a:pt x="22" y="42"/>
                    <a:pt x="22" y="42"/>
                  </a:cubicBezTo>
                  <a:cubicBezTo>
                    <a:pt x="22" y="42"/>
                    <a:pt x="21" y="42"/>
                    <a:pt x="20" y="42"/>
                  </a:cubicBezTo>
                  <a:cubicBezTo>
                    <a:pt x="20" y="42"/>
                    <a:pt x="20" y="41"/>
                    <a:pt x="20" y="41"/>
                  </a:cubicBezTo>
                  <a:close/>
                  <a:moveTo>
                    <a:pt x="23" y="41"/>
                  </a:moveTo>
                  <a:cubicBezTo>
                    <a:pt x="24" y="41"/>
                    <a:pt x="25" y="41"/>
                    <a:pt x="26" y="41"/>
                  </a:cubicBezTo>
                  <a:cubicBezTo>
                    <a:pt x="26" y="41"/>
                    <a:pt x="26" y="42"/>
                    <a:pt x="26" y="42"/>
                  </a:cubicBezTo>
                  <a:cubicBezTo>
                    <a:pt x="25" y="42"/>
                    <a:pt x="24" y="42"/>
                    <a:pt x="23" y="42"/>
                  </a:cubicBezTo>
                  <a:cubicBezTo>
                    <a:pt x="23" y="42"/>
                    <a:pt x="23" y="41"/>
                    <a:pt x="23" y="41"/>
                  </a:cubicBezTo>
                  <a:close/>
                  <a:moveTo>
                    <a:pt x="0" y="37"/>
                  </a:moveTo>
                  <a:cubicBezTo>
                    <a:pt x="1" y="37"/>
                    <a:pt x="2" y="37"/>
                    <a:pt x="3" y="37"/>
                  </a:cubicBezTo>
                  <a:cubicBezTo>
                    <a:pt x="3" y="37"/>
                    <a:pt x="3" y="38"/>
                    <a:pt x="3" y="39"/>
                  </a:cubicBezTo>
                  <a:cubicBezTo>
                    <a:pt x="2" y="39"/>
                    <a:pt x="1" y="39"/>
                    <a:pt x="0" y="39"/>
                  </a:cubicBezTo>
                  <a:cubicBezTo>
                    <a:pt x="0" y="38"/>
                    <a:pt x="0" y="37"/>
                    <a:pt x="0" y="37"/>
                  </a:cubicBezTo>
                  <a:close/>
                  <a:moveTo>
                    <a:pt x="7" y="37"/>
                  </a:moveTo>
                  <a:cubicBezTo>
                    <a:pt x="8" y="37"/>
                    <a:pt x="9" y="37"/>
                    <a:pt x="10" y="37"/>
                  </a:cubicBezTo>
                  <a:cubicBezTo>
                    <a:pt x="10" y="37"/>
                    <a:pt x="10" y="38"/>
                    <a:pt x="10" y="39"/>
                  </a:cubicBezTo>
                  <a:cubicBezTo>
                    <a:pt x="9" y="39"/>
                    <a:pt x="8" y="39"/>
                    <a:pt x="7" y="39"/>
                  </a:cubicBezTo>
                  <a:cubicBezTo>
                    <a:pt x="7" y="38"/>
                    <a:pt x="7" y="37"/>
                    <a:pt x="7" y="37"/>
                  </a:cubicBezTo>
                  <a:close/>
                  <a:moveTo>
                    <a:pt x="10" y="37"/>
                  </a:moveTo>
                  <a:cubicBezTo>
                    <a:pt x="11" y="37"/>
                    <a:pt x="12" y="37"/>
                    <a:pt x="13" y="37"/>
                  </a:cubicBezTo>
                  <a:cubicBezTo>
                    <a:pt x="13" y="37"/>
                    <a:pt x="13" y="38"/>
                    <a:pt x="13" y="39"/>
                  </a:cubicBezTo>
                  <a:cubicBezTo>
                    <a:pt x="12" y="39"/>
                    <a:pt x="11" y="39"/>
                    <a:pt x="10" y="39"/>
                  </a:cubicBezTo>
                  <a:cubicBezTo>
                    <a:pt x="10" y="38"/>
                    <a:pt x="10" y="37"/>
                    <a:pt x="10" y="37"/>
                  </a:cubicBezTo>
                  <a:close/>
                  <a:moveTo>
                    <a:pt x="17" y="37"/>
                  </a:moveTo>
                  <a:cubicBezTo>
                    <a:pt x="18" y="37"/>
                    <a:pt x="18" y="37"/>
                    <a:pt x="19" y="37"/>
                  </a:cubicBezTo>
                  <a:cubicBezTo>
                    <a:pt x="19" y="37"/>
                    <a:pt x="19" y="38"/>
                    <a:pt x="19" y="39"/>
                  </a:cubicBezTo>
                  <a:cubicBezTo>
                    <a:pt x="18" y="39"/>
                    <a:pt x="18" y="39"/>
                    <a:pt x="17" y="39"/>
                  </a:cubicBezTo>
                  <a:cubicBezTo>
                    <a:pt x="17" y="38"/>
                    <a:pt x="17" y="37"/>
                    <a:pt x="17" y="37"/>
                  </a:cubicBezTo>
                  <a:close/>
                  <a:moveTo>
                    <a:pt x="23" y="37"/>
                  </a:moveTo>
                  <a:cubicBezTo>
                    <a:pt x="24" y="37"/>
                    <a:pt x="25" y="37"/>
                    <a:pt x="26" y="37"/>
                  </a:cubicBezTo>
                  <a:cubicBezTo>
                    <a:pt x="26" y="37"/>
                    <a:pt x="26" y="38"/>
                    <a:pt x="26" y="39"/>
                  </a:cubicBezTo>
                  <a:cubicBezTo>
                    <a:pt x="25" y="39"/>
                    <a:pt x="24" y="39"/>
                    <a:pt x="23" y="39"/>
                  </a:cubicBezTo>
                  <a:cubicBezTo>
                    <a:pt x="23" y="38"/>
                    <a:pt x="23" y="37"/>
                    <a:pt x="23" y="37"/>
                  </a:cubicBezTo>
                  <a:close/>
                  <a:moveTo>
                    <a:pt x="0" y="33"/>
                  </a:moveTo>
                  <a:cubicBezTo>
                    <a:pt x="1" y="33"/>
                    <a:pt x="2" y="33"/>
                    <a:pt x="3" y="33"/>
                  </a:cubicBezTo>
                  <a:cubicBezTo>
                    <a:pt x="3" y="34"/>
                    <a:pt x="3" y="34"/>
                    <a:pt x="3" y="35"/>
                  </a:cubicBezTo>
                  <a:cubicBezTo>
                    <a:pt x="2" y="35"/>
                    <a:pt x="1" y="35"/>
                    <a:pt x="0" y="35"/>
                  </a:cubicBezTo>
                  <a:cubicBezTo>
                    <a:pt x="0" y="34"/>
                    <a:pt x="0" y="34"/>
                    <a:pt x="0" y="33"/>
                  </a:cubicBezTo>
                  <a:close/>
                  <a:moveTo>
                    <a:pt x="7" y="33"/>
                  </a:moveTo>
                  <a:cubicBezTo>
                    <a:pt x="8" y="33"/>
                    <a:pt x="9" y="33"/>
                    <a:pt x="10" y="33"/>
                  </a:cubicBezTo>
                  <a:cubicBezTo>
                    <a:pt x="10" y="34"/>
                    <a:pt x="10" y="34"/>
                    <a:pt x="10" y="35"/>
                  </a:cubicBezTo>
                  <a:cubicBezTo>
                    <a:pt x="9" y="35"/>
                    <a:pt x="8" y="35"/>
                    <a:pt x="7" y="35"/>
                  </a:cubicBezTo>
                  <a:cubicBezTo>
                    <a:pt x="7" y="34"/>
                    <a:pt x="7" y="34"/>
                    <a:pt x="7" y="33"/>
                  </a:cubicBezTo>
                  <a:close/>
                  <a:moveTo>
                    <a:pt x="10" y="33"/>
                  </a:moveTo>
                  <a:cubicBezTo>
                    <a:pt x="11" y="33"/>
                    <a:pt x="12" y="33"/>
                    <a:pt x="13" y="33"/>
                  </a:cubicBezTo>
                  <a:cubicBezTo>
                    <a:pt x="13" y="34"/>
                    <a:pt x="13" y="34"/>
                    <a:pt x="13" y="35"/>
                  </a:cubicBezTo>
                  <a:cubicBezTo>
                    <a:pt x="12" y="35"/>
                    <a:pt x="11" y="35"/>
                    <a:pt x="10" y="35"/>
                  </a:cubicBezTo>
                  <a:cubicBezTo>
                    <a:pt x="10" y="34"/>
                    <a:pt x="10" y="34"/>
                    <a:pt x="10" y="33"/>
                  </a:cubicBezTo>
                  <a:close/>
                  <a:moveTo>
                    <a:pt x="17" y="33"/>
                  </a:moveTo>
                  <a:cubicBezTo>
                    <a:pt x="18" y="33"/>
                    <a:pt x="18" y="33"/>
                    <a:pt x="19" y="33"/>
                  </a:cubicBezTo>
                  <a:cubicBezTo>
                    <a:pt x="19" y="34"/>
                    <a:pt x="19" y="34"/>
                    <a:pt x="19" y="35"/>
                  </a:cubicBezTo>
                  <a:cubicBezTo>
                    <a:pt x="18" y="35"/>
                    <a:pt x="18" y="35"/>
                    <a:pt x="17" y="35"/>
                  </a:cubicBezTo>
                  <a:cubicBezTo>
                    <a:pt x="17" y="34"/>
                    <a:pt x="17" y="34"/>
                    <a:pt x="17" y="33"/>
                  </a:cubicBezTo>
                  <a:close/>
                  <a:moveTo>
                    <a:pt x="20" y="33"/>
                  </a:moveTo>
                  <a:cubicBezTo>
                    <a:pt x="21" y="33"/>
                    <a:pt x="22" y="33"/>
                    <a:pt x="22" y="33"/>
                  </a:cubicBezTo>
                  <a:cubicBezTo>
                    <a:pt x="22" y="34"/>
                    <a:pt x="22" y="34"/>
                    <a:pt x="22" y="35"/>
                  </a:cubicBezTo>
                  <a:cubicBezTo>
                    <a:pt x="22" y="35"/>
                    <a:pt x="21" y="35"/>
                    <a:pt x="20" y="35"/>
                  </a:cubicBezTo>
                  <a:cubicBezTo>
                    <a:pt x="20" y="34"/>
                    <a:pt x="20" y="34"/>
                    <a:pt x="20" y="33"/>
                  </a:cubicBezTo>
                  <a:close/>
                  <a:moveTo>
                    <a:pt x="7" y="29"/>
                  </a:moveTo>
                  <a:cubicBezTo>
                    <a:pt x="8" y="29"/>
                    <a:pt x="9" y="29"/>
                    <a:pt x="10" y="29"/>
                  </a:cubicBezTo>
                  <a:cubicBezTo>
                    <a:pt x="10" y="30"/>
                    <a:pt x="10" y="31"/>
                    <a:pt x="10" y="31"/>
                  </a:cubicBezTo>
                  <a:cubicBezTo>
                    <a:pt x="9" y="31"/>
                    <a:pt x="8" y="31"/>
                    <a:pt x="7" y="31"/>
                  </a:cubicBezTo>
                  <a:cubicBezTo>
                    <a:pt x="7" y="31"/>
                    <a:pt x="7" y="30"/>
                    <a:pt x="7" y="29"/>
                  </a:cubicBezTo>
                  <a:close/>
                  <a:moveTo>
                    <a:pt x="10" y="29"/>
                  </a:moveTo>
                  <a:cubicBezTo>
                    <a:pt x="11" y="29"/>
                    <a:pt x="12" y="29"/>
                    <a:pt x="13" y="29"/>
                  </a:cubicBezTo>
                  <a:cubicBezTo>
                    <a:pt x="13" y="30"/>
                    <a:pt x="13" y="31"/>
                    <a:pt x="13" y="31"/>
                  </a:cubicBezTo>
                  <a:cubicBezTo>
                    <a:pt x="12" y="31"/>
                    <a:pt x="11" y="31"/>
                    <a:pt x="10" y="31"/>
                  </a:cubicBezTo>
                  <a:cubicBezTo>
                    <a:pt x="10" y="31"/>
                    <a:pt x="10" y="30"/>
                    <a:pt x="10" y="29"/>
                  </a:cubicBezTo>
                  <a:close/>
                  <a:moveTo>
                    <a:pt x="13" y="29"/>
                  </a:moveTo>
                  <a:cubicBezTo>
                    <a:pt x="14" y="29"/>
                    <a:pt x="15" y="29"/>
                    <a:pt x="16" y="29"/>
                  </a:cubicBezTo>
                  <a:cubicBezTo>
                    <a:pt x="16" y="30"/>
                    <a:pt x="16" y="31"/>
                    <a:pt x="16" y="31"/>
                  </a:cubicBezTo>
                  <a:cubicBezTo>
                    <a:pt x="15" y="31"/>
                    <a:pt x="14" y="31"/>
                    <a:pt x="13" y="31"/>
                  </a:cubicBezTo>
                  <a:cubicBezTo>
                    <a:pt x="13" y="31"/>
                    <a:pt x="13" y="30"/>
                    <a:pt x="13" y="29"/>
                  </a:cubicBezTo>
                  <a:close/>
                  <a:moveTo>
                    <a:pt x="17" y="29"/>
                  </a:moveTo>
                  <a:cubicBezTo>
                    <a:pt x="18" y="29"/>
                    <a:pt x="18" y="29"/>
                    <a:pt x="19" y="29"/>
                  </a:cubicBezTo>
                  <a:cubicBezTo>
                    <a:pt x="19" y="30"/>
                    <a:pt x="19" y="31"/>
                    <a:pt x="19" y="31"/>
                  </a:cubicBezTo>
                  <a:cubicBezTo>
                    <a:pt x="18" y="31"/>
                    <a:pt x="18" y="31"/>
                    <a:pt x="17" y="31"/>
                  </a:cubicBezTo>
                  <a:cubicBezTo>
                    <a:pt x="17" y="31"/>
                    <a:pt x="17" y="30"/>
                    <a:pt x="17" y="29"/>
                  </a:cubicBezTo>
                  <a:close/>
                  <a:moveTo>
                    <a:pt x="23" y="29"/>
                  </a:moveTo>
                  <a:cubicBezTo>
                    <a:pt x="24" y="29"/>
                    <a:pt x="25" y="29"/>
                    <a:pt x="26" y="29"/>
                  </a:cubicBezTo>
                  <a:cubicBezTo>
                    <a:pt x="26" y="30"/>
                    <a:pt x="26" y="31"/>
                    <a:pt x="26" y="31"/>
                  </a:cubicBezTo>
                  <a:cubicBezTo>
                    <a:pt x="25" y="31"/>
                    <a:pt x="24" y="31"/>
                    <a:pt x="23" y="31"/>
                  </a:cubicBezTo>
                  <a:cubicBezTo>
                    <a:pt x="23" y="31"/>
                    <a:pt x="23" y="30"/>
                    <a:pt x="23" y="29"/>
                  </a:cubicBezTo>
                  <a:close/>
                  <a:moveTo>
                    <a:pt x="0" y="26"/>
                  </a:moveTo>
                  <a:cubicBezTo>
                    <a:pt x="1" y="26"/>
                    <a:pt x="2" y="26"/>
                    <a:pt x="3" y="26"/>
                  </a:cubicBezTo>
                  <a:cubicBezTo>
                    <a:pt x="3" y="26"/>
                    <a:pt x="3" y="27"/>
                    <a:pt x="3" y="28"/>
                  </a:cubicBezTo>
                  <a:cubicBezTo>
                    <a:pt x="2" y="28"/>
                    <a:pt x="1" y="28"/>
                    <a:pt x="0" y="28"/>
                  </a:cubicBezTo>
                  <a:cubicBezTo>
                    <a:pt x="0" y="27"/>
                    <a:pt x="0" y="26"/>
                    <a:pt x="0" y="26"/>
                  </a:cubicBezTo>
                  <a:close/>
                  <a:moveTo>
                    <a:pt x="7" y="26"/>
                  </a:moveTo>
                  <a:cubicBezTo>
                    <a:pt x="8" y="26"/>
                    <a:pt x="9" y="26"/>
                    <a:pt x="10" y="26"/>
                  </a:cubicBezTo>
                  <a:cubicBezTo>
                    <a:pt x="10" y="26"/>
                    <a:pt x="10" y="27"/>
                    <a:pt x="10" y="28"/>
                  </a:cubicBezTo>
                  <a:cubicBezTo>
                    <a:pt x="9" y="28"/>
                    <a:pt x="8" y="28"/>
                    <a:pt x="7" y="28"/>
                  </a:cubicBezTo>
                  <a:cubicBezTo>
                    <a:pt x="7" y="27"/>
                    <a:pt x="7" y="26"/>
                    <a:pt x="7" y="26"/>
                  </a:cubicBezTo>
                  <a:close/>
                  <a:moveTo>
                    <a:pt x="10" y="26"/>
                  </a:moveTo>
                  <a:cubicBezTo>
                    <a:pt x="11" y="26"/>
                    <a:pt x="12" y="26"/>
                    <a:pt x="13" y="26"/>
                  </a:cubicBezTo>
                  <a:cubicBezTo>
                    <a:pt x="13" y="26"/>
                    <a:pt x="13" y="27"/>
                    <a:pt x="13" y="28"/>
                  </a:cubicBezTo>
                  <a:cubicBezTo>
                    <a:pt x="12" y="28"/>
                    <a:pt x="11" y="28"/>
                    <a:pt x="10" y="28"/>
                  </a:cubicBezTo>
                  <a:cubicBezTo>
                    <a:pt x="10" y="27"/>
                    <a:pt x="10" y="26"/>
                    <a:pt x="10" y="26"/>
                  </a:cubicBezTo>
                  <a:close/>
                  <a:moveTo>
                    <a:pt x="13" y="26"/>
                  </a:moveTo>
                  <a:cubicBezTo>
                    <a:pt x="14" y="26"/>
                    <a:pt x="15" y="26"/>
                    <a:pt x="16" y="26"/>
                  </a:cubicBezTo>
                  <a:cubicBezTo>
                    <a:pt x="16" y="26"/>
                    <a:pt x="16" y="27"/>
                    <a:pt x="16" y="28"/>
                  </a:cubicBezTo>
                  <a:cubicBezTo>
                    <a:pt x="15" y="28"/>
                    <a:pt x="14" y="28"/>
                    <a:pt x="13" y="28"/>
                  </a:cubicBezTo>
                  <a:cubicBezTo>
                    <a:pt x="13" y="27"/>
                    <a:pt x="13" y="26"/>
                    <a:pt x="13" y="26"/>
                  </a:cubicBezTo>
                  <a:close/>
                  <a:moveTo>
                    <a:pt x="0" y="22"/>
                  </a:moveTo>
                  <a:cubicBezTo>
                    <a:pt x="1" y="22"/>
                    <a:pt x="2" y="22"/>
                    <a:pt x="3" y="22"/>
                  </a:cubicBezTo>
                  <a:cubicBezTo>
                    <a:pt x="3" y="23"/>
                    <a:pt x="3" y="23"/>
                    <a:pt x="3" y="24"/>
                  </a:cubicBezTo>
                  <a:cubicBezTo>
                    <a:pt x="2" y="24"/>
                    <a:pt x="1" y="24"/>
                    <a:pt x="0" y="24"/>
                  </a:cubicBezTo>
                  <a:cubicBezTo>
                    <a:pt x="0" y="23"/>
                    <a:pt x="0" y="23"/>
                    <a:pt x="0" y="22"/>
                  </a:cubicBezTo>
                  <a:close/>
                  <a:moveTo>
                    <a:pt x="7" y="22"/>
                  </a:moveTo>
                  <a:cubicBezTo>
                    <a:pt x="8" y="22"/>
                    <a:pt x="9" y="22"/>
                    <a:pt x="10" y="22"/>
                  </a:cubicBezTo>
                  <a:cubicBezTo>
                    <a:pt x="10" y="23"/>
                    <a:pt x="10" y="23"/>
                    <a:pt x="10" y="24"/>
                  </a:cubicBezTo>
                  <a:cubicBezTo>
                    <a:pt x="9" y="24"/>
                    <a:pt x="8" y="24"/>
                    <a:pt x="7" y="24"/>
                  </a:cubicBezTo>
                  <a:cubicBezTo>
                    <a:pt x="7" y="23"/>
                    <a:pt x="7" y="23"/>
                    <a:pt x="7" y="22"/>
                  </a:cubicBezTo>
                  <a:close/>
                  <a:moveTo>
                    <a:pt x="10" y="22"/>
                  </a:moveTo>
                  <a:cubicBezTo>
                    <a:pt x="11" y="22"/>
                    <a:pt x="12" y="22"/>
                    <a:pt x="13" y="22"/>
                  </a:cubicBezTo>
                  <a:cubicBezTo>
                    <a:pt x="13" y="23"/>
                    <a:pt x="13" y="23"/>
                    <a:pt x="13" y="24"/>
                  </a:cubicBezTo>
                  <a:cubicBezTo>
                    <a:pt x="12" y="24"/>
                    <a:pt x="11" y="24"/>
                    <a:pt x="10" y="24"/>
                  </a:cubicBezTo>
                  <a:cubicBezTo>
                    <a:pt x="10" y="23"/>
                    <a:pt x="10" y="23"/>
                    <a:pt x="10" y="22"/>
                  </a:cubicBezTo>
                  <a:close/>
                  <a:moveTo>
                    <a:pt x="13" y="22"/>
                  </a:moveTo>
                  <a:cubicBezTo>
                    <a:pt x="14" y="22"/>
                    <a:pt x="15" y="22"/>
                    <a:pt x="16" y="22"/>
                  </a:cubicBezTo>
                  <a:cubicBezTo>
                    <a:pt x="16" y="23"/>
                    <a:pt x="16" y="23"/>
                    <a:pt x="16" y="24"/>
                  </a:cubicBezTo>
                  <a:cubicBezTo>
                    <a:pt x="15" y="24"/>
                    <a:pt x="14" y="24"/>
                    <a:pt x="13" y="24"/>
                  </a:cubicBezTo>
                  <a:cubicBezTo>
                    <a:pt x="13" y="23"/>
                    <a:pt x="13" y="23"/>
                    <a:pt x="13" y="22"/>
                  </a:cubicBezTo>
                  <a:close/>
                  <a:moveTo>
                    <a:pt x="17" y="22"/>
                  </a:moveTo>
                  <a:cubicBezTo>
                    <a:pt x="18" y="22"/>
                    <a:pt x="18" y="22"/>
                    <a:pt x="19" y="22"/>
                  </a:cubicBezTo>
                  <a:cubicBezTo>
                    <a:pt x="19" y="23"/>
                    <a:pt x="19" y="23"/>
                    <a:pt x="19" y="24"/>
                  </a:cubicBezTo>
                  <a:cubicBezTo>
                    <a:pt x="18" y="24"/>
                    <a:pt x="18" y="24"/>
                    <a:pt x="17" y="24"/>
                  </a:cubicBezTo>
                  <a:cubicBezTo>
                    <a:pt x="17" y="23"/>
                    <a:pt x="17" y="23"/>
                    <a:pt x="17" y="22"/>
                  </a:cubicBezTo>
                  <a:close/>
                  <a:moveTo>
                    <a:pt x="20" y="22"/>
                  </a:moveTo>
                  <a:cubicBezTo>
                    <a:pt x="21" y="22"/>
                    <a:pt x="22" y="22"/>
                    <a:pt x="22" y="22"/>
                  </a:cubicBezTo>
                  <a:cubicBezTo>
                    <a:pt x="22" y="23"/>
                    <a:pt x="22" y="23"/>
                    <a:pt x="22" y="24"/>
                  </a:cubicBezTo>
                  <a:cubicBezTo>
                    <a:pt x="22" y="24"/>
                    <a:pt x="21" y="24"/>
                    <a:pt x="20" y="24"/>
                  </a:cubicBezTo>
                  <a:cubicBezTo>
                    <a:pt x="20" y="23"/>
                    <a:pt x="20" y="23"/>
                    <a:pt x="20" y="22"/>
                  </a:cubicBezTo>
                  <a:close/>
                  <a:moveTo>
                    <a:pt x="23" y="22"/>
                  </a:moveTo>
                  <a:cubicBezTo>
                    <a:pt x="24" y="22"/>
                    <a:pt x="25" y="22"/>
                    <a:pt x="26" y="22"/>
                  </a:cubicBezTo>
                  <a:cubicBezTo>
                    <a:pt x="26" y="23"/>
                    <a:pt x="26" y="23"/>
                    <a:pt x="26" y="24"/>
                  </a:cubicBezTo>
                  <a:cubicBezTo>
                    <a:pt x="25" y="24"/>
                    <a:pt x="24" y="24"/>
                    <a:pt x="23" y="24"/>
                  </a:cubicBezTo>
                  <a:cubicBezTo>
                    <a:pt x="23" y="23"/>
                    <a:pt x="23" y="23"/>
                    <a:pt x="23" y="22"/>
                  </a:cubicBezTo>
                  <a:close/>
                  <a:moveTo>
                    <a:pt x="0" y="18"/>
                  </a:moveTo>
                  <a:cubicBezTo>
                    <a:pt x="1" y="18"/>
                    <a:pt x="2" y="18"/>
                    <a:pt x="3" y="18"/>
                  </a:cubicBezTo>
                  <a:cubicBezTo>
                    <a:pt x="3" y="19"/>
                    <a:pt x="3" y="20"/>
                    <a:pt x="3" y="20"/>
                  </a:cubicBezTo>
                  <a:cubicBezTo>
                    <a:pt x="2" y="20"/>
                    <a:pt x="1" y="20"/>
                    <a:pt x="0" y="20"/>
                  </a:cubicBezTo>
                  <a:cubicBezTo>
                    <a:pt x="0" y="20"/>
                    <a:pt x="0" y="19"/>
                    <a:pt x="0" y="18"/>
                  </a:cubicBezTo>
                  <a:close/>
                  <a:moveTo>
                    <a:pt x="10" y="18"/>
                  </a:moveTo>
                  <a:cubicBezTo>
                    <a:pt x="11" y="18"/>
                    <a:pt x="12" y="18"/>
                    <a:pt x="13" y="18"/>
                  </a:cubicBezTo>
                  <a:cubicBezTo>
                    <a:pt x="13" y="19"/>
                    <a:pt x="13" y="20"/>
                    <a:pt x="13" y="20"/>
                  </a:cubicBezTo>
                  <a:cubicBezTo>
                    <a:pt x="12" y="20"/>
                    <a:pt x="11" y="20"/>
                    <a:pt x="10" y="20"/>
                  </a:cubicBezTo>
                  <a:cubicBezTo>
                    <a:pt x="10" y="20"/>
                    <a:pt x="10" y="19"/>
                    <a:pt x="10" y="18"/>
                  </a:cubicBezTo>
                  <a:close/>
                  <a:moveTo>
                    <a:pt x="13" y="18"/>
                  </a:moveTo>
                  <a:cubicBezTo>
                    <a:pt x="14" y="18"/>
                    <a:pt x="15" y="18"/>
                    <a:pt x="16" y="18"/>
                  </a:cubicBezTo>
                  <a:cubicBezTo>
                    <a:pt x="16" y="19"/>
                    <a:pt x="16" y="20"/>
                    <a:pt x="16" y="20"/>
                  </a:cubicBezTo>
                  <a:cubicBezTo>
                    <a:pt x="15" y="20"/>
                    <a:pt x="14" y="20"/>
                    <a:pt x="13" y="20"/>
                  </a:cubicBezTo>
                  <a:cubicBezTo>
                    <a:pt x="13" y="20"/>
                    <a:pt x="13" y="19"/>
                    <a:pt x="13" y="18"/>
                  </a:cubicBezTo>
                  <a:close/>
                  <a:moveTo>
                    <a:pt x="23" y="18"/>
                  </a:moveTo>
                  <a:cubicBezTo>
                    <a:pt x="24" y="18"/>
                    <a:pt x="25" y="18"/>
                    <a:pt x="26" y="18"/>
                  </a:cubicBezTo>
                  <a:cubicBezTo>
                    <a:pt x="26" y="19"/>
                    <a:pt x="26" y="20"/>
                    <a:pt x="26" y="20"/>
                  </a:cubicBezTo>
                  <a:cubicBezTo>
                    <a:pt x="25" y="20"/>
                    <a:pt x="24" y="20"/>
                    <a:pt x="23" y="20"/>
                  </a:cubicBezTo>
                  <a:cubicBezTo>
                    <a:pt x="23" y="20"/>
                    <a:pt x="23" y="19"/>
                    <a:pt x="23" y="18"/>
                  </a:cubicBezTo>
                  <a:close/>
                  <a:moveTo>
                    <a:pt x="0" y="15"/>
                  </a:moveTo>
                  <a:cubicBezTo>
                    <a:pt x="1" y="15"/>
                    <a:pt x="2" y="15"/>
                    <a:pt x="3" y="15"/>
                  </a:cubicBezTo>
                  <a:cubicBezTo>
                    <a:pt x="3" y="15"/>
                    <a:pt x="3" y="16"/>
                    <a:pt x="3" y="16"/>
                  </a:cubicBezTo>
                  <a:cubicBezTo>
                    <a:pt x="2" y="16"/>
                    <a:pt x="1" y="16"/>
                    <a:pt x="0" y="16"/>
                  </a:cubicBezTo>
                  <a:cubicBezTo>
                    <a:pt x="0" y="16"/>
                    <a:pt x="0" y="15"/>
                    <a:pt x="0" y="15"/>
                  </a:cubicBezTo>
                  <a:close/>
                  <a:moveTo>
                    <a:pt x="7" y="15"/>
                  </a:moveTo>
                  <a:cubicBezTo>
                    <a:pt x="8" y="15"/>
                    <a:pt x="9" y="15"/>
                    <a:pt x="10" y="15"/>
                  </a:cubicBezTo>
                  <a:cubicBezTo>
                    <a:pt x="10" y="15"/>
                    <a:pt x="10" y="16"/>
                    <a:pt x="10" y="16"/>
                  </a:cubicBezTo>
                  <a:cubicBezTo>
                    <a:pt x="9" y="16"/>
                    <a:pt x="8" y="16"/>
                    <a:pt x="7" y="16"/>
                  </a:cubicBezTo>
                  <a:cubicBezTo>
                    <a:pt x="7" y="16"/>
                    <a:pt x="7" y="15"/>
                    <a:pt x="7" y="15"/>
                  </a:cubicBezTo>
                  <a:close/>
                  <a:moveTo>
                    <a:pt x="10" y="15"/>
                  </a:moveTo>
                  <a:cubicBezTo>
                    <a:pt x="11" y="15"/>
                    <a:pt x="12" y="15"/>
                    <a:pt x="13" y="15"/>
                  </a:cubicBezTo>
                  <a:cubicBezTo>
                    <a:pt x="13" y="15"/>
                    <a:pt x="13" y="16"/>
                    <a:pt x="13" y="16"/>
                  </a:cubicBezTo>
                  <a:cubicBezTo>
                    <a:pt x="12" y="16"/>
                    <a:pt x="11" y="16"/>
                    <a:pt x="10" y="16"/>
                  </a:cubicBezTo>
                  <a:cubicBezTo>
                    <a:pt x="10" y="16"/>
                    <a:pt x="10" y="15"/>
                    <a:pt x="10" y="15"/>
                  </a:cubicBezTo>
                  <a:close/>
                  <a:moveTo>
                    <a:pt x="13" y="15"/>
                  </a:moveTo>
                  <a:cubicBezTo>
                    <a:pt x="14" y="15"/>
                    <a:pt x="15" y="15"/>
                    <a:pt x="16" y="15"/>
                  </a:cubicBezTo>
                  <a:cubicBezTo>
                    <a:pt x="16" y="15"/>
                    <a:pt x="16" y="16"/>
                    <a:pt x="16" y="16"/>
                  </a:cubicBezTo>
                  <a:cubicBezTo>
                    <a:pt x="15" y="16"/>
                    <a:pt x="14" y="16"/>
                    <a:pt x="13" y="16"/>
                  </a:cubicBezTo>
                  <a:cubicBezTo>
                    <a:pt x="13" y="16"/>
                    <a:pt x="13" y="15"/>
                    <a:pt x="13" y="15"/>
                  </a:cubicBezTo>
                  <a:close/>
                  <a:moveTo>
                    <a:pt x="17" y="15"/>
                  </a:moveTo>
                  <a:cubicBezTo>
                    <a:pt x="18" y="15"/>
                    <a:pt x="18" y="15"/>
                    <a:pt x="19" y="15"/>
                  </a:cubicBezTo>
                  <a:cubicBezTo>
                    <a:pt x="19" y="15"/>
                    <a:pt x="19" y="16"/>
                    <a:pt x="19" y="16"/>
                  </a:cubicBezTo>
                  <a:cubicBezTo>
                    <a:pt x="18" y="16"/>
                    <a:pt x="18" y="16"/>
                    <a:pt x="17" y="16"/>
                  </a:cubicBezTo>
                  <a:cubicBezTo>
                    <a:pt x="17" y="16"/>
                    <a:pt x="17" y="15"/>
                    <a:pt x="17" y="15"/>
                  </a:cubicBezTo>
                  <a:close/>
                  <a:moveTo>
                    <a:pt x="20" y="15"/>
                  </a:moveTo>
                  <a:cubicBezTo>
                    <a:pt x="21" y="15"/>
                    <a:pt x="22" y="15"/>
                    <a:pt x="22" y="15"/>
                  </a:cubicBezTo>
                  <a:cubicBezTo>
                    <a:pt x="22" y="15"/>
                    <a:pt x="22" y="16"/>
                    <a:pt x="22" y="16"/>
                  </a:cubicBezTo>
                  <a:cubicBezTo>
                    <a:pt x="22" y="16"/>
                    <a:pt x="21" y="16"/>
                    <a:pt x="20" y="16"/>
                  </a:cubicBezTo>
                  <a:cubicBezTo>
                    <a:pt x="20" y="16"/>
                    <a:pt x="20" y="15"/>
                    <a:pt x="20" y="15"/>
                  </a:cubicBezTo>
                  <a:close/>
                  <a:moveTo>
                    <a:pt x="23" y="15"/>
                  </a:moveTo>
                  <a:cubicBezTo>
                    <a:pt x="24" y="15"/>
                    <a:pt x="25" y="15"/>
                    <a:pt x="26" y="15"/>
                  </a:cubicBezTo>
                  <a:cubicBezTo>
                    <a:pt x="26" y="15"/>
                    <a:pt x="26" y="16"/>
                    <a:pt x="26" y="16"/>
                  </a:cubicBezTo>
                  <a:cubicBezTo>
                    <a:pt x="25" y="16"/>
                    <a:pt x="24" y="16"/>
                    <a:pt x="23" y="16"/>
                  </a:cubicBezTo>
                  <a:cubicBezTo>
                    <a:pt x="23" y="16"/>
                    <a:pt x="23" y="15"/>
                    <a:pt x="23" y="15"/>
                  </a:cubicBezTo>
                  <a:close/>
                  <a:moveTo>
                    <a:pt x="10" y="11"/>
                  </a:moveTo>
                  <a:cubicBezTo>
                    <a:pt x="11" y="11"/>
                    <a:pt x="12" y="11"/>
                    <a:pt x="13" y="11"/>
                  </a:cubicBezTo>
                  <a:cubicBezTo>
                    <a:pt x="13" y="12"/>
                    <a:pt x="13" y="12"/>
                    <a:pt x="13" y="13"/>
                  </a:cubicBezTo>
                  <a:cubicBezTo>
                    <a:pt x="12" y="13"/>
                    <a:pt x="11" y="13"/>
                    <a:pt x="10" y="13"/>
                  </a:cubicBezTo>
                  <a:cubicBezTo>
                    <a:pt x="10" y="12"/>
                    <a:pt x="10" y="12"/>
                    <a:pt x="10" y="11"/>
                  </a:cubicBezTo>
                  <a:close/>
                  <a:moveTo>
                    <a:pt x="13" y="11"/>
                  </a:moveTo>
                  <a:cubicBezTo>
                    <a:pt x="14" y="11"/>
                    <a:pt x="15" y="11"/>
                    <a:pt x="16" y="11"/>
                  </a:cubicBezTo>
                  <a:cubicBezTo>
                    <a:pt x="16" y="12"/>
                    <a:pt x="16" y="12"/>
                    <a:pt x="16" y="13"/>
                  </a:cubicBezTo>
                  <a:cubicBezTo>
                    <a:pt x="15" y="13"/>
                    <a:pt x="14" y="13"/>
                    <a:pt x="13" y="13"/>
                  </a:cubicBezTo>
                  <a:cubicBezTo>
                    <a:pt x="13" y="12"/>
                    <a:pt x="13" y="12"/>
                    <a:pt x="13" y="11"/>
                  </a:cubicBezTo>
                  <a:close/>
                  <a:moveTo>
                    <a:pt x="20" y="11"/>
                  </a:moveTo>
                  <a:cubicBezTo>
                    <a:pt x="21" y="11"/>
                    <a:pt x="22" y="11"/>
                    <a:pt x="22" y="11"/>
                  </a:cubicBezTo>
                  <a:cubicBezTo>
                    <a:pt x="22" y="12"/>
                    <a:pt x="22" y="12"/>
                    <a:pt x="22" y="13"/>
                  </a:cubicBezTo>
                  <a:cubicBezTo>
                    <a:pt x="22" y="13"/>
                    <a:pt x="21" y="13"/>
                    <a:pt x="20" y="13"/>
                  </a:cubicBezTo>
                  <a:cubicBezTo>
                    <a:pt x="20" y="12"/>
                    <a:pt x="20" y="12"/>
                    <a:pt x="20" y="11"/>
                  </a:cubicBezTo>
                  <a:close/>
                  <a:moveTo>
                    <a:pt x="7" y="7"/>
                  </a:moveTo>
                  <a:cubicBezTo>
                    <a:pt x="8" y="7"/>
                    <a:pt x="9" y="7"/>
                    <a:pt x="10" y="7"/>
                  </a:cubicBezTo>
                  <a:cubicBezTo>
                    <a:pt x="10" y="8"/>
                    <a:pt x="10" y="8"/>
                    <a:pt x="10" y="9"/>
                  </a:cubicBezTo>
                  <a:cubicBezTo>
                    <a:pt x="9" y="9"/>
                    <a:pt x="8" y="9"/>
                    <a:pt x="7" y="9"/>
                  </a:cubicBezTo>
                  <a:cubicBezTo>
                    <a:pt x="7" y="8"/>
                    <a:pt x="7" y="8"/>
                    <a:pt x="7" y="7"/>
                  </a:cubicBezTo>
                  <a:close/>
                  <a:moveTo>
                    <a:pt x="17" y="7"/>
                  </a:moveTo>
                  <a:cubicBezTo>
                    <a:pt x="18" y="7"/>
                    <a:pt x="18" y="7"/>
                    <a:pt x="19" y="7"/>
                  </a:cubicBezTo>
                  <a:cubicBezTo>
                    <a:pt x="19" y="8"/>
                    <a:pt x="19" y="8"/>
                    <a:pt x="19" y="9"/>
                  </a:cubicBezTo>
                  <a:cubicBezTo>
                    <a:pt x="18" y="9"/>
                    <a:pt x="18" y="9"/>
                    <a:pt x="17" y="9"/>
                  </a:cubicBezTo>
                  <a:cubicBezTo>
                    <a:pt x="17" y="8"/>
                    <a:pt x="17" y="8"/>
                    <a:pt x="17" y="7"/>
                  </a:cubicBezTo>
                  <a:close/>
                  <a:moveTo>
                    <a:pt x="20" y="7"/>
                  </a:moveTo>
                  <a:cubicBezTo>
                    <a:pt x="21" y="7"/>
                    <a:pt x="22" y="7"/>
                    <a:pt x="22" y="7"/>
                  </a:cubicBezTo>
                  <a:cubicBezTo>
                    <a:pt x="22" y="8"/>
                    <a:pt x="22" y="8"/>
                    <a:pt x="22" y="9"/>
                  </a:cubicBezTo>
                  <a:cubicBezTo>
                    <a:pt x="22" y="9"/>
                    <a:pt x="21" y="9"/>
                    <a:pt x="20" y="9"/>
                  </a:cubicBezTo>
                  <a:cubicBezTo>
                    <a:pt x="20" y="8"/>
                    <a:pt x="20" y="8"/>
                    <a:pt x="20" y="7"/>
                  </a:cubicBezTo>
                  <a:close/>
                  <a:moveTo>
                    <a:pt x="23" y="7"/>
                  </a:moveTo>
                  <a:cubicBezTo>
                    <a:pt x="24" y="7"/>
                    <a:pt x="25" y="7"/>
                    <a:pt x="26" y="7"/>
                  </a:cubicBezTo>
                  <a:cubicBezTo>
                    <a:pt x="26" y="8"/>
                    <a:pt x="26" y="8"/>
                    <a:pt x="26" y="9"/>
                  </a:cubicBezTo>
                  <a:cubicBezTo>
                    <a:pt x="25" y="9"/>
                    <a:pt x="24" y="9"/>
                    <a:pt x="23" y="9"/>
                  </a:cubicBezTo>
                  <a:cubicBezTo>
                    <a:pt x="23" y="8"/>
                    <a:pt x="23" y="8"/>
                    <a:pt x="23" y="7"/>
                  </a:cubicBezTo>
                  <a:close/>
                  <a:moveTo>
                    <a:pt x="7" y="3"/>
                  </a:moveTo>
                  <a:cubicBezTo>
                    <a:pt x="8" y="3"/>
                    <a:pt x="9" y="3"/>
                    <a:pt x="10" y="3"/>
                  </a:cubicBezTo>
                  <a:cubicBezTo>
                    <a:pt x="10" y="4"/>
                    <a:pt x="10" y="5"/>
                    <a:pt x="10" y="5"/>
                  </a:cubicBezTo>
                  <a:cubicBezTo>
                    <a:pt x="9" y="5"/>
                    <a:pt x="8" y="5"/>
                    <a:pt x="7" y="5"/>
                  </a:cubicBezTo>
                  <a:cubicBezTo>
                    <a:pt x="7" y="5"/>
                    <a:pt x="7" y="4"/>
                    <a:pt x="7" y="3"/>
                  </a:cubicBezTo>
                  <a:close/>
                  <a:moveTo>
                    <a:pt x="10" y="3"/>
                  </a:moveTo>
                  <a:cubicBezTo>
                    <a:pt x="11" y="3"/>
                    <a:pt x="12" y="3"/>
                    <a:pt x="13" y="3"/>
                  </a:cubicBezTo>
                  <a:cubicBezTo>
                    <a:pt x="13" y="4"/>
                    <a:pt x="13" y="5"/>
                    <a:pt x="13" y="5"/>
                  </a:cubicBezTo>
                  <a:cubicBezTo>
                    <a:pt x="12" y="5"/>
                    <a:pt x="11" y="5"/>
                    <a:pt x="10" y="5"/>
                  </a:cubicBezTo>
                  <a:cubicBezTo>
                    <a:pt x="10" y="5"/>
                    <a:pt x="10" y="4"/>
                    <a:pt x="10" y="3"/>
                  </a:cubicBezTo>
                  <a:close/>
                  <a:moveTo>
                    <a:pt x="13" y="3"/>
                  </a:moveTo>
                  <a:cubicBezTo>
                    <a:pt x="14" y="3"/>
                    <a:pt x="15" y="3"/>
                    <a:pt x="16" y="3"/>
                  </a:cubicBezTo>
                  <a:cubicBezTo>
                    <a:pt x="16" y="4"/>
                    <a:pt x="16" y="5"/>
                    <a:pt x="16" y="5"/>
                  </a:cubicBezTo>
                  <a:cubicBezTo>
                    <a:pt x="15" y="5"/>
                    <a:pt x="14" y="5"/>
                    <a:pt x="13" y="5"/>
                  </a:cubicBezTo>
                  <a:cubicBezTo>
                    <a:pt x="13" y="5"/>
                    <a:pt x="13" y="4"/>
                    <a:pt x="13" y="3"/>
                  </a:cubicBezTo>
                  <a:close/>
                  <a:moveTo>
                    <a:pt x="20" y="3"/>
                  </a:moveTo>
                  <a:cubicBezTo>
                    <a:pt x="21" y="3"/>
                    <a:pt x="22" y="3"/>
                    <a:pt x="22" y="3"/>
                  </a:cubicBezTo>
                  <a:cubicBezTo>
                    <a:pt x="22" y="4"/>
                    <a:pt x="22" y="5"/>
                    <a:pt x="22" y="5"/>
                  </a:cubicBezTo>
                  <a:cubicBezTo>
                    <a:pt x="22" y="5"/>
                    <a:pt x="21" y="5"/>
                    <a:pt x="20" y="5"/>
                  </a:cubicBezTo>
                  <a:cubicBezTo>
                    <a:pt x="20" y="5"/>
                    <a:pt x="20" y="4"/>
                    <a:pt x="2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20" name="Rectangle 2626"/>
            <p:cNvSpPr>
              <a:spLocks noChangeArrowheads="1"/>
            </p:cNvSpPr>
            <p:nvPr/>
          </p:nvSpPr>
          <p:spPr bwMode="auto">
            <a:xfrm>
              <a:off x="-3016249" y="1136650"/>
              <a:ext cx="2970213"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21" name="Freeform 2644"/>
            <p:cNvSpPr>
              <a:spLocks noEditPoints="1"/>
            </p:cNvSpPr>
            <p:nvPr/>
          </p:nvSpPr>
          <p:spPr bwMode="auto">
            <a:xfrm>
              <a:off x="-57149" y="663575"/>
              <a:ext cx="222250" cy="492125"/>
            </a:xfrm>
            <a:custGeom>
              <a:avLst/>
              <a:gdLst>
                <a:gd name="T0" fmla="*/ 49 w 68"/>
                <a:gd name="T1" fmla="*/ 39 h 151"/>
                <a:gd name="T2" fmla="*/ 14 w 68"/>
                <a:gd name="T3" fmla="*/ 32 h 151"/>
                <a:gd name="T4" fmla="*/ 54 w 68"/>
                <a:gd name="T5" fmla="*/ 32 h 151"/>
                <a:gd name="T6" fmla="*/ 40 w 68"/>
                <a:gd name="T7" fmla="*/ 35 h 151"/>
                <a:gd name="T8" fmla="*/ 46 w 68"/>
                <a:gd name="T9" fmla="*/ 32 h 151"/>
                <a:gd name="T10" fmla="*/ 17 w 68"/>
                <a:gd name="T11" fmla="*/ 86 h 151"/>
                <a:gd name="T12" fmla="*/ 14 w 68"/>
                <a:gd name="T13" fmla="*/ 103 h 151"/>
                <a:gd name="T14" fmla="*/ 17 w 68"/>
                <a:gd name="T15" fmla="*/ 108 h 151"/>
                <a:gd name="T16" fmla="*/ 14 w 68"/>
                <a:gd name="T17" fmla="*/ 124 h 151"/>
                <a:gd name="T18" fmla="*/ 14 w 68"/>
                <a:gd name="T19" fmla="*/ 126 h 151"/>
                <a:gd name="T20" fmla="*/ 54 w 68"/>
                <a:gd name="T21" fmla="*/ 134 h 151"/>
                <a:gd name="T22" fmla="*/ 46 w 68"/>
                <a:gd name="T23" fmla="*/ 131 h 151"/>
                <a:gd name="T24" fmla="*/ 54 w 68"/>
                <a:gd name="T25" fmla="*/ 126 h 151"/>
                <a:gd name="T26" fmla="*/ 46 w 68"/>
                <a:gd name="T27" fmla="*/ 129 h 151"/>
                <a:gd name="T28" fmla="*/ 51 w 68"/>
                <a:gd name="T29" fmla="*/ 122 h 151"/>
                <a:gd name="T30" fmla="*/ 33 w 68"/>
                <a:gd name="T31" fmla="*/ 124 h 151"/>
                <a:gd name="T32" fmla="*/ 40 w 68"/>
                <a:gd name="T33" fmla="*/ 122 h 151"/>
                <a:gd name="T34" fmla="*/ 54 w 68"/>
                <a:gd name="T35" fmla="*/ 117 h 151"/>
                <a:gd name="T36" fmla="*/ 24 w 68"/>
                <a:gd name="T37" fmla="*/ 119 h 151"/>
                <a:gd name="T38" fmla="*/ 35 w 68"/>
                <a:gd name="T39" fmla="*/ 117 h 151"/>
                <a:gd name="T40" fmla="*/ 28 w 68"/>
                <a:gd name="T41" fmla="*/ 115 h 151"/>
                <a:gd name="T42" fmla="*/ 35 w 68"/>
                <a:gd name="T43" fmla="*/ 112 h 151"/>
                <a:gd name="T44" fmla="*/ 44 w 68"/>
                <a:gd name="T45" fmla="*/ 112 h 151"/>
                <a:gd name="T46" fmla="*/ 24 w 68"/>
                <a:gd name="T47" fmla="*/ 110 h 151"/>
                <a:gd name="T48" fmla="*/ 30 w 68"/>
                <a:gd name="T49" fmla="*/ 108 h 151"/>
                <a:gd name="T50" fmla="*/ 49 w 68"/>
                <a:gd name="T51" fmla="*/ 110 h 151"/>
                <a:gd name="T52" fmla="*/ 19 w 68"/>
                <a:gd name="T53" fmla="*/ 103 h 151"/>
                <a:gd name="T54" fmla="*/ 33 w 68"/>
                <a:gd name="T55" fmla="*/ 103 h 151"/>
                <a:gd name="T56" fmla="*/ 46 w 68"/>
                <a:gd name="T57" fmla="*/ 105 h 151"/>
                <a:gd name="T58" fmla="*/ 19 w 68"/>
                <a:gd name="T59" fmla="*/ 98 h 151"/>
                <a:gd name="T60" fmla="*/ 49 w 68"/>
                <a:gd name="T61" fmla="*/ 101 h 151"/>
                <a:gd name="T62" fmla="*/ 51 w 68"/>
                <a:gd name="T63" fmla="*/ 89 h 151"/>
                <a:gd name="T64" fmla="*/ 44 w 68"/>
                <a:gd name="T65" fmla="*/ 89 h 151"/>
                <a:gd name="T66" fmla="*/ 19 w 68"/>
                <a:gd name="T67" fmla="*/ 86 h 151"/>
                <a:gd name="T68" fmla="*/ 24 w 68"/>
                <a:gd name="T69" fmla="*/ 84 h 151"/>
                <a:gd name="T70" fmla="*/ 44 w 68"/>
                <a:gd name="T71" fmla="*/ 86 h 151"/>
                <a:gd name="T72" fmla="*/ 51 w 68"/>
                <a:gd name="T73" fmla="*/ 79 h 151"/>
                <a:gd name="T74" fmla="*/ 23 w 68"/>
                <a:gd name="T75" fmla="*/ 79 h 151"/>
                <a:gd name="T76" fmla="*/ 30 w 68"/>
                <a:gd name="T77" fmla="*/ 82 h 151"/>
                <a:gd name="T78" fmla="*/ 35 w 68"/>
                <a:gd name="T79" fmla="*/ 79 h 151"/>
                <a:gd name="T80" fmla="*/ 54 w 68"/>
                <a:gd name="T81" fmla="*/ 77 h 151"/>
                <a:gd name="T82" fmla="*/ 30 w 68"/>
                <a:gd name="T83" fmla="*/ 75 h 151"/>
                <a:gd name="T84" fmla="*/ 38 w 68"/>
                <a:gd name="T85" fmla="*/ 75 h 151"/>
                <a:gd name="T86" fmla="*/ 51 w 68"/>
                <a:gd name="T87" fmla="*/ 72 h 151"/>
                <a:gd name="T88" fmla="*/ 24 w 68"/>
                <a:gd name="T89" fmla="*/ 70 h 151"/>
                <a:gd name="T90" fmla="*/ 54 w 68"/>
                <a:gd name="T91" fmla="*/ 68 h 151"/>
                <a:gd name="T92" fmla="*/ 35 w 68"/>
                <a:gd name="T93" fmla="*/ 65 h 151"/>
                <a:gd name="T94" fmla="*/ 44 w 68"/>
                <a:gd name="T95" fmla="*/ 65 h 151"/>
                <a:gd name="T96" fmla="*/ 51 w 68"/>
                <a:gd name="T97" fmla="*/ 63 h 151"/>
                <a:gd name="T98" fmla="*/ 24 w 68"/>
                <a:gd name="T99" fmla="*/ 60 h 151"/>
                <a:gd name="T100" fmla="*/ 44 w 68"/>
                <a:gd name="T101" fmla="*/ 63 h 151"/>
                <a:gd name="T102" fmla="*/ 51 w 68"/>
                <a:gd name="T103" fmla="*/ 56 h 151"/>
                <a:gd name="T104" fmla="*/ 38 w 68"/>
                <a:gd name="T105" fmla="*/ 56 h 151"/>
                <a:gd name="T106" fmla="*/ 46 w 68"/>
                <a:gd name="T107" fmla="*/ 58 h 151"/>
                <a:gd name="T108" fmla="*/ 51 w 68"/>
                <a:gd name="T109" fmla="*/ 51 h 151"/>
                <a:gd name="T110" fmla="*/ 38 w 68"/>
                <a:gd name="T111" fmla="*/ 53 h 151"/>
                <a:gd name="T112" fmla="*/ 46 w 68"/>
                <a:gd name="T113" fmla="*/ 51 h 151"/>
                <a:gd name="T114" fmla="*/ 54 w 68"/>
                <a:gd name="T115" fmla="*/ 46 h 151"/>
                <a:gd name="T116" fmla="*/ 40 w 68"/>
                <a:gd name="T117" fmla="*/ 49 h 151"/>
                <a:gd name="T118" fmla="*/ 30 w 68"/>
                <a:gd name="T119" fmla="*/ 41 h 151"/>
                <a:gd name="T120" fmla="*/ 49 w 68"/>
                <a:gd name="T121" fmla="*/ 44 h 151"/>
                <a:gd name="T122" fmla="*/ 30 w 68"/>
                <a:gd name="T123" fmla="*/ 37 h 151"/>
                <a:gd name="T124" fmla="*/ 44 w 68"/>
                <a:gd name="T125" fmla="*/ 3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8" h="151">
                  <a:moveTo>
                    <a:pt x="68" y="151"/>
                  </a:moveTo>
                  <a:cubicBezTo>
                    <a:pt x="0" y="151"/>
                    <a:pt x="0" y="151"/>
                    <a:pt x="0" y="151"/>
                  </a:cubicBezTo>
                  <a:cubicBezTo>
                    <a:pt x="10" y="0"/>
                    <a:pt x="10" y="0"/>
                    <a:pt x="10" y="0"/>
                  </a:cubicBezTo>
                  <a:cubicBezTo>
                    <a:pt x="59" y="0"/>
                    <a:pt x="59" y="0"/>
                    <a:pt x="59" y="0"/>
                  </a:cubicBezTo>
                  <a:cubicBezTo>
                    <a:pt x="68" y="151"/>
                    <a:pt x="68" y="151"/>
                    <a:pt x="68" y="151"/>
                  </a:cubicBezTo>
                  <a:close/>
                  <a:moveTo>
                    <a:pt x="46" y="37"/>
                  </a:moveTo>
                  <a:cubicBezTo>
                    <a:pt x="46" y="38"/>
                    <a:pt x="46" y="38"/>
                    <a:pt x="46" y="39"/>
                  </a:cubicBezTo>
                  <a:cubicBezTo>
                    <a:pt x="47" y="39"/>
                    <a:pt x="48" y="39"/>
                    <a:pt x="49" y="39"/>
                  </a:cubicBezTo>
                  <a:cubicBezTo>
                    <a:pt x="49" y="38"/>
                    <a:pt x="49" y="38"/>
                    <a:pt x="49" y="37"/>
                  </a:cubicBezTo>
                  <a:cubicBezTo>
                    <a:pt x="48" y="37"/>
                    <a:pt x="47" y="37"/>
                    <a:pt x="46" y="37"/>
                  </a:cubicBezTo>
                  <a:close/>
                  <a:moveTo>
                    <a:pt x="14" y="37"/>
                  </a:moveTo>
                  <a:cubicBezTo>
                    <a:pt x="14" y="38"/>
                    <a:pt x="14" y="38"/>
                    <a:pt x="14" y="39"/>
                  </a:cubicBezTo>
                  <a:cubicBezTo>
                    <a:pt x="15" y="39"/>
                    <a:pt x="16" y="39"/>
                    <a:pt x="17" y="39"/>
                  </a:cubicBezTo>
                  <a:cubicBezTo>
                    <a:pt x="17" y="38"/>
                    <a:pt x="17" y="38"/>
                    <a:pt x="17" y="37"/>
                  </a:cubicBezTo>
                  <a:cubicBezTo>
                    <a:pt x="16" y="37"/>
                    <a:pt x="15" y="37"/>
                    <a:pt x="14" y="37"/>
                  </a:cubicBezTo>
                  <a:close/>
                  <a:moveTo>
                    <a:pt x="14" y="32"/>
                  </a:moveTo>
                  <a:cubicBezTo>
                    <a:pt x="14" y="35"/>
                    <a:pt x="14" y="35"/>
                    <a:pt x="14" y="35"/>
                  </a:cubicBezTo>
                  <a:cubicBezTo>
                    <a:pt x="17" y="35"/>
                    <a:pt x="17" y="35"/>
                    <a:pt x="17" y="35"/>
                  </a:cubicBezTo>
                  <a:cubicBezTo>
                    <a:pt x="17" y="32"/>
                    <a:pt x="17" y="32"/>
                    <a:pt x="17" y="32"/>
                  </a:cubicBezTo>
                  <a:cubicBezTo>
                    <a:pt x="14" y="32"/>
                    <a:pt x="14" y="32"/>
                    <a:pt x="14" y="32"/>
                  </a:cubicBezTo>
                  <a:close/>
                  <a:moveTo>
                    <a:pt x="51" y="32"/>
                  </a:moveTo>
                  <a:cubicBezTo>
                    <a:pt x="51" y="35"/>
                    <a:pt x="51" y="35"/>
                    <a:pt x="51" y="35"/>
                  </a:cubicBezTo>
                  <a:cubicBezTo>
                    <a:pt x="54" y="35"/>
                    <a:pt x="54" y="35"/>
                    <a:pt x="54" y="35"/>
                  </a:cubicBezTo>
                  <a:cubicBezTo>
                    <a:pt x="54" y="32"/>
                    <a:pt x="54" y="32"/>
                    <a:pt x="54" y="32"/>
                  </a:cubicBezTo>
                  <a:cubicBezTo>
                    <a:pt x="51" y="32"/>
                    <a:pt x="51" y="32"/>
                    <a:pt x="51" y="32"/>
                  </a:cubicBezTo>
                  <a:close/>
                  <a:moveTo>
                    <a:pt x="19" y="32"/>
                  </a:moveTo>
                  <a:cubicBezTo>
                    <a:pt x="19" y="33"/>
                    <a:pt x="19" y="34"/>
                    <a:pt x="19" y="35"/>
                  </a:cubicBezTo>
                  <a:cubicBezTo>
                    <a:pt x="20" y="35"/>
                    <a:pt x="21" y="35"/>
                    <a:pt x="23" y="35"/>
                  </a:cubicBezTo>
                  <a:cubicBezTo>
                    <a:pt x="23" y="34"/>
                    <a:pt x="23" y="33"/>
                    <a:pt x="23" y="32"/>
                  </a:cubicBezTo>
                  <a:cubicBezTo>
                    <a:pt x="21" y="32"/>
                    <a:pt x="20" y="32"/>
                    <a:pt x="19" y="32"/>
                  </a:cubicBezTo>
                  <a:close/>
                  <a:moveTo>
                    <a:pt x="40" y="32"/>
                  </a:moveTo>
                  <a:cubicBezTo>
                    <a:pt x="40" y="33"/>
                    <a:pt x="40" y="34"/>
                    <a:pt x="40" y="35"/>
                  </a:cubicBezTo>
                  <a:cubicBezTo>
                    <a:pt x="41" y="35"/>
                    <a:pt x="43" y="35"/>
                    <a:pt x="44" y="35"/>
                  </a:cubicBezTo>
                  <a:cubicBezTo>
                    <a:pt x="44" y="34"/>
                    <a:pt x="44" y="33"/>
                    <a:pt x="44" y="32"/>
                  </a:cubicBezTo>
                  <a:cubicBezTo>
                    <a:pt x="43" y="32"/>
                    <a:pt x="41" y="32"/>
                    <a:pt x="40" y="32"/>
                  </a:cubicBezTo>
                  <a:close/>
                  <a:moveTo>
                    <a:pt x="46" y="32"/>
                  </a:moveTo>
                  <a:cubicBezTo>
                    <a:pt x="46" y="33"/>
                    <a:pt x="46" y="34"/>
                    <a:pt x="46" y="35"/>
                  </a:cubicBezTo>
                  <a:cubicBezTo>
                    <a:pt x="47" y="35"/>
                    <a:pt x="48" y="35"/>
                    <a:pt x="49" y="35"/>
                  </a:cubicBezTo>
                  <a:cubicBezTo>
                    <a:pt x="49" y="34"/>
                    <a:pt x="49" y="33"/>
                    <a:pt x="49" y="32"/>
                  </a:cubicBezTo>
                  <a:cubicBezTo>
                    <a:pt x="48" y="32"/>
                    <a:pt x="47" y="32"/>
                    <a:pt x="46" y="32"/>
                  </a:cubicBezTo>
                  <a:close/>
                  <a:moveTo>
                    <a:pt x="14" y="79"/>
                  </a:moveTo>
                  <a:cubicBezTo>
                    <a:pt x="14" y="80"/>
                    <a:pt x="14" y="81"/>
                    <a:pt x="14" y="82"/>
                  </a:cubicBezTo>
                  <a:cubicBezTo>
                    <a:pt x="15" y="82"/>
                    <a:pt x="16" y="82"/>
                    <a:pt x="17" y="82"/>
                  </a:cubicBezTo>
                  <a:cubicBezTo>
                    <a:pt x="17" y="81"/>
                    <a:pt x="17" y="80"/>
                    <a:pt x="17" y="79"/>
                  </a:cubicBezTo>
                  <a:cubicBezTo>
                    <a:pt x="16" y="79"/>
                    <a:pt x="15" y="79"/>
                    <a:pt x="14" y="79"/>
                  </a:cubicBezTo>
                  <a:close/>
                  <a:moveTo>
                    <a:pt x="14" y="84"/>
                  </a:moveTo>
                  <a:cubicBezTo>
                    <a:pt x="14" y="85"/>
                    <a:pt x="14" y="86"/>
                    <a:pt x="14" y="86"/>
                  </a:cubicBezTo>
                  <a:cubicBezTo>
                    <a:pt x="15" y="86"/>
                    <a:pt x="16" y="86"/>
                    <a:pt x="17" y="86"/>
                  </a:cubicBezTo>
                  <a:cubicBezTo>
                    <a:pt x="17" y="86"/>
                    <a:pt x="17" y="85"/>
                    <a:pt x="17" y="84"/>
                  </a:cubicBezTo>
                  <a:cubicBezTo>
                    <a:pt x="16" y="84"/>
                    <a:pt x="15" y="84"/>
                    <a:pt x="14" y="84"/>
                  </a:cubicBezTo>
                  <a:close/>
                  <a:moveTo>
                    <a:pt x="14" y="98"/>
                  </a:moveTo>
                  <a:cubicBezTo>
                    <a:pt x="14" y="99"/>
                    <a:pt x="14" y="100"/>
                    <a:pt x="14" y="101"/>
                  </a:cubicBezTo>
                  <a:cubicBezTo>
                    <a:pt x="15" y="101"/>
                    <a:pt x="16" y="101"/>
                    <a:pt x="17" y="101"/>
                  </a:cubicBezTo>
                  <a:cubicBezTo>
                    <a:pt x="17" y="100"/>
                    <a:pt x="17" y="99"/>
                    <a:pt x="17" y="98"/>
                  </a:cubicBezTo>
                  <a:cubicBezTo>
                    <a:pt x="16" y="98"/>
                    <a:pt x="15" y="98"/>
                    <a:pt x="14" y="98"/>
                  </a:cubicBezTo>
                  <a:close/>
                  <a:moveTo>
                    <a:pt x="14" y="103"/>
                  </a:moveTo>
                  <a:cubicBezTo>
                    <a:pt x="14" y="104"/>
                    <a:pt x="14" y="104"/>
                    <a:pt x="14" y="105"/>
                  </a:cubicBezTo>
                  <a:cubicBezTo>
                    <a:pt x="15" y="105"/>
                    <a:pt x="16" y="105"/>
                    <a:pt x="17" y="105"/>
                  </a:cubicBezTo>
                  <a:cubicBezTo>
                    <a:pt x="17" y="104"/>
                    <a:pt x="17" y="104"/>
                    <a:pt x="17" y="103"/>
                  </a:cubicBezTo>
                  <a:cubicBezTo>
                    <a:pt x="16" y="103"/>
                    <a:pt x="15" y="103"/>
                    <a:pt x="14" y="103"/>
                  </a:cubicBezTo>
                  <a:close/>
                  <a:moveTo>
                    <a:pt x="14" y="108"/>
                  </a:moveTo>
                  <a:cubicBezTo>
                    <a:pt x="14" y="108"/>
                    <a:pt x="14" y="109"/>
                    <a:pt x="14" y="110"/>
                  </a:cubicBezTo>
                  <a:cubicBezTo>
                    <a:pt x="15" y="110"/>
                    <a:pt x="16" y="110"/>
                    <a:pt x="17" y="110"/>
                  </a:cubicBezTo>
                  <a:cubicBezTo>
                    <a:pt x="17" y="109"/>
                    <a:pt x="17" y="108"/>
                    <a:pt x="17" y="108"/>
                  </a:cubicBezTo>
                  <a:cubicBezTo>
                    <a:pt x="16" y="108"/>
                    <a:pt x="15" y="108"/>
                    <a:pt x="14" y="108"/>
                  </a:cubicBezTo>
                  <a:close/>
                  <a:moveTo>
                    <a:pt x="14" y="117"/>
                  </a:moveTo>
                  <a:cubicBezTo>
                    <a:pt x="14" y="118"/>
                    <a:pt x="14" y="119"/>
                    <a:pt x="14" y="119"/>
                  </a:cubicBezTo>
                  <a:cubicBezTo>
                    <a:pt x="15" y="119"/>
                    <a:pt x="16" y="119"/>
                    <a:pt x="17" y="119"/>
                  </a:cubicBezTo>
                  <a:cubicBezTo>
                    <a:pt x="17" y="119"/>
                    <a:pt x="17" y="118"/>
                    <a:pt x="17" y="117"/>
                  </a:cubicBezTo>
                  <a:cubicBezTo>
                    <a:pt x="16" y="117"/>
                    <a:pt x="15" y="117"/>
                    <a:pt x="14" y="117"/>
                  </a:cubicBezTo>
                  <a:close/>
                  <a:moveTo>
                    <a:pt x="14" y="122"/>
                  </a:moveTo>
                  <a:cubicBezTo>
                    <a:pt x="14" y="123"/>
                    <a:pt x="14" y="123"/>
                    <a:pt x="14" y="124"/>
                  </a:cubicBezTo>
                  <a:cubicBezTo>
                    <a:pt x="15" y="124"/>
                    <a:pt x="16" y="124"/>
                    <a:pt x="17" y="124"/>
                  </a:cubicBezTo>
                  <a:cubicBezTo>
                    <a:pt x="17" y="123"/>
                    <a:pt x="17" y="123"/>
                    <a:pt x="17" y="122"/>
                  </a:cubicBezTo>
                  <a:cubicBezTo>
                    <a:pt x="16" y="122"/>
                    <a:pt x="15" y="122"/>
                    <a:pt x="14" y="122"/>
                  </a:cubicBezTo>
                  <a:close/>
                  <a:moveTo>
                    <a:pt x="14" y="126"/>
                  </a:moveTo>
                  <a:cubicBezTo>
                    <a:pt x="14" y="127"/>
                    <a:pt x="14" y="128"/>
                    <a:pt x="14" y="129"/>
                  </a:cubicBezTo>
                  <a:cubicBezTo>
                    <a:pt x="15" y="129"/>
                    <a:pt x="16" y="129"/>
                    <a:pt x="17" y="129"/>
                  </a:cubicBezTo>
                  <a:cubicBezTo>
                    <a:pt x="17" y="128"/>
                    <a:pt x="17" y="127"/>
                    <a:pt x="17" y="126"/>
                  </a:cubicBezTo>
                  <a:cubicBezTo>
                    <a:pt x="16" y="126"/>
                    <a:pt x="15" y="126"/>
                    <a:pt x="14" y="126"/>
                  </a:cubicBezTo>
                  <a:close/>
                  <a:moveTo>
                    <a:pt x="14" y="131"/>
                  </a:moveTo>
                  <a:cubicBezTo>
                    <a:pt x="14" y="134"/>
                    <a:pt x="14" y="134"/>
                    <a:pt x="14" y="134"/>
                  </a:cubicBezTo>
                  <a:cubicBezTo>
                    <a:pt x="17" y="134"/>
                    <a:pt x="17" y="134"/>
                    <a:pt x="17" y="134"/>
                  </a:cubicBezTo>
                  <a:cubicBezTo>
                    <a:pt x="17" y="131"/>
                    <a:pt x="17" y="131"/>
                    <a:pt x="17" y="131"/>
                  </a:cubicBezTo>
                  <a:cubicBezTo>
                    <a:pt x="14" y="131"/>
                    <a:pt x="14" y="131"/>
                    <a:pt x="14" y="131"/>
                  </a:cubicBezTo>
                  <a:close/>
                  <a:moveTo>
                    <a:pt x="51" y="131"/>
                  </a:moveTo>
                  <a:cubicBezTo>
                    <a:pt x="51" y="134"/>
                    <a:pt x="51" y="134"/>
                    <a:pt x="51" y="134"/>
                  </a:cubicBezTo>
                  <a:cubicBezTo>
                    <a:pt x="54" y="134"/>
                    <a:pt x="54" y="134"/>
                    <a:pt x="54" y="134"/>
                  </a:cubicBezTo>
                  <a:cubicBezTo>
                    <a:pt x="54" y="131"/>
                    <a:pt x="54" y="131"/>
                    <a:pt x="54" y="131"/>
                  </a:cubicBezTo>
                  <a:cubicBezTo>
                    <a:pt x="51" y="131"/>
                    <a:pt x="51" y="131"/>
                    <a:pt x="51" y="131"/>
                  </a:cubicBezTo>
                  <a:close/>
                  <a:moveTo>
                    <a:pt x="40" y="131"/>
                  </a:moveTo>
                  <a:cubicBezTo>
                    <a:pt x="40" y="132"/>
                    <a:pt x="40" y="133"/>
                    <a:pt x="40" y="134"/>
                  </a:cubicBezTo>
                  <a:cubicBezTo>
                    <a:pt x="41" y="134"/>
                    <a:pt x="43" y="134"/>
                    <a:pt x="44" y="134"/>
                  </a:cubicBezTo>
                  <a:cubicBezTo>
                    <a:pt x="44" y="133"/>
                    <a:pt x="44" y="132"/>
                    <a:pt x="44" y="131"/>
                  </a:cubicBezTo>
                  <a:cubicBezTo>
                    <a:pt x="43" y="131"/>
                    <a:pt x="41" y="131"/>
                    <a:pt x="40" y="131"/>
                  </a:cubicBezTo>
                  <a:close/>
                  <a:moveTo>
                    <a:pt x="46" y="131"/>
                  </a:moveTo>
                  <a:cubicBezTo>
                    <a:pt x="46" y="132"/>
                    <a:pt x="46" y="133"/>
                    <a:pt x="46" y="134"/>
                  </a:cubicBezTo>
                  <a:cubicBezTo>
                    <a:pt x="47" y="134"/>
                    <a:pt x="48" y="134"/>
                    <a:pt x="49" y="134"/>
                  </a:cubicBezTo>
                  <a:cubicBezTo>
                    <a:pt x="49" y="133"/>
                    <a:pt x="49" y="132"/>
                    <a:pt x="49" y="131"/>
                  </a:cubicBezTo>
                  <a:cubicBezTo>
                    <a:pt x="48" y="131"/>
                    <a:pt x="47" y="131"/>
                    <a:pt x="46" y="131"/>
                  </a:cubicBezTo>
                  <a:close/>
                  <a:moveTo>
                    <a:pt x="51" y="126"/>
                  </a:moveTo>
                  <a:cubicBezTo>
                    <a:pt x="51" y="127"/>
                    <a:pt x="51" y="128"/>
                    <a:pt x="51" y="129"/>
                  </a:cubicBezTo>
                  <a:cubicBezTo>
                    <a:pt x="52" y="129"/>
                    <a:pt x="53" y="129"/>
                    <a:pt x="54" y="129"/>
                  </a:cubicBezTo>
                  <a:cubicBezTo>
                    <a:pt x="54" y="128"/>
                    <a:pt x="54" y="127"/>
                    <a:pt x="54" y="126"/>
                  </a:cubicBezTo>
                  <a:cubicBezTo>
                    <a:pt x="53" y="126"/>
                    <a:pt x="52" y="126"/>
                    <a:pt x="51" y="126"/>
                  </a:cubicBezTo>
                  <a:close/>
                  <a:moveTo>
                    <a:pt x="40" y="126"/>
                  </a:moveTo>
                  <a:cubicBezTo>
                    <a:pt x="40" y="127"/>
                    <a:pt x="40" y="128"/>
                    <a:pt x="40" y="129"/>
                  </a:cubicBezTo>
                  <a:cubicBezTo>
                    <a:pt x="41" y="129"/>
                    <a:pt x="43" y="129"/>
                    <a:pt x="44" y="129"/>
                  </a:cubicBezTo>
                  <a:cubicBezTo>
                    <a:pt x="44" y="128"/>
                    <a:pt x="44" y="127"/>
                    <a:pt x="44" y="126"/>
                  </a:cubicBezTo>
                  <a:cubicBezTo>
                    <a:pt x="43" y="126"/>
                    <a:pt x="41" y="126"/>
                    <a:pt x="40" y="126"/>
                  </a:cubicBezTo>
                  <a:close/>
                  <a:moveTo>
                    <a:pt x="46" y="126"/>
                  </a:moveTo>
                  <a:cubicBezTo>
                    <a:pt x="46" y="127"/>
                    <a:pt x="46" y="128"/>
                    <a:pt x="46" y="129"/>
                  </a:cubicBezTo>
                  <a:cubicBezTo>
                    <a:pt x="47" y="129"/>
                    <a:pt x="48" y="129"/>
                    <a:pt x="49" y="129"/>
                  </a:cubicBezTo>
                  <a:cubicBezTo>
                    <a:pt x="49" y="128"/>
                    <a:pt x="49" y="127"/>
                    <a:pt x="49" y="126"/>
                  </a:cubicBezTo>
                  <a:cubicBezTo>
                    <a:pt x="48" y="126"/>
                    <a:pt x="47" y="126"/>
                    <a:pt x="46" y="126"/>
                  </a:cubicBezTo>
                  <a:close/>
                  <a:moveTo>
                    <a:pt x="51" y="122"/>
                  </a:moveTo>
                  <a:cubicBezTo>
                    <a:pt x="51" y="123"/>
                    <a:pt x="51" y="123"/>
                    <a:pt x="51" y="124"/>
                  </a:cubicBezTo>
                  <a:cubicBezTo>
                    <a:pt x="52" y="124"/>
                    <a:pt x="53" y="124"/>
                    <a:pt x="54" y="124"/>
                  </a:cubicBezTo>
                  <a:cubicBezTo>
                    <a:pt x="54" y="123"/>
                    <a:pt x="54" y="123"/>
                    <a:pt x="54" y="122"/>
                  </a:cubicBezTo>
                  <a:cubicBezTo>
                    <a:pt x="53" y="122"/>
                    <a:pt x="52" y="122"/>
                    <a:pt x="51" y="122"/>
                  </a:cubicBezTo>
                  <a:close/>
                  <a:moveTo>
                    <a:pt x="19" y="122"/>
                  </a:moveTo>
                  <a:cubicBezTo>
                    <a:pt x="19" y="123"/>
                    <a:pt x="19" y="123"/>
                    <a:pt x="19" y="124"/>
                  </a:cubicBezTo>
                  <a:cubicBezTo>
                    <a:pt x="20" y="124"/>
                    <a:pt x="21" y="124"/>
                    <a:pt x="23" y="124"/>
                  </a:cubicBezTo>
                  <a:cubicBezTo>
                    <a:pt x="23" y="123"/>
                    <a:pt x="23" y="123"/>
                    <a:pt x="23" y="122"/>
                  </a:cubicBezTo>
                  <a:cubicBezTo>
                    <a:pt x="21" y="122"/>
                    <a:pt x="20" y="122"/>
                    <a:pt x="19" y="122"/>
                  </a:cubicBezTo>
                  <a:close/>
                  <a:moveTo>
                    <a:pt x="30" y="122"/>
                  </a:moveTo>
                  <a:cubicBezTo>
                    <a:pt x="30" y="123"/>
                    <a:pt x="30" y="123"/>
                    <a:pt x="30" y="124"/>
                  </a:cubicBezTo>
                  <a:cubicBezTo>
                    <a:pt x="31" y="124"/>
                    <a:pt x="32" y="124"/>
                    <a:pt x="33" y="124"/>
                  </a:cubicBezTo>
                  <a:cubicBezTo>
                    <a:pt x="33" y="123"/>
                    <a:pt x="33" y="123"/>
                    <a:pt x="33" y="122"/>
                  </a:cubicBezTo>
                  <a:cubicBezTo>
                    <a:pt x="32" y="122"/>
                    <a:pt x="31" y="122"/>
                    <a:pt x="30" y="122"/>
                  </a:cubicBezTo>
                  <a:close/>
                  <a:moveTo>
                    <a:pt x="35" y="122"/>
                  </a:moveTo>
                  <a:cubicBezTo>
                    <a:pt x="35" y="123"/>
                    <a:pt x="35" y="123"/>
                    <a:pt x="35" y="124"/>
                  </a:cubicBezTo>
                  <a:cubicBezTo>
                    <a:pt x="36" y="124"/>
                    <a:pt x="37" y="124"/>
                    <a:pt x="38" y="124"/>
                  </a:cubicBezTo>
                  <a:cubicBezTo>
                    <a:pt x="38" y="123"/>
                    <a:pt x="38" y="123"/>
                    <a:pt x="38" y="122"/>
                  </a:cubicBezTo>
                  <a:cubicBezTo>
                    <a:pt x="37" y="122"/>
                    <a:pt x="36" y="122"/>
                    <a:pt x="35" y="122"/>
                  </a:cubicBezTo>
                  <a:close/>
                  <a:moveTo>
                    <a:pt x="40" y="122"/>
                  </a:moveTo>
                  <a:cubicBezTo>
                    <a:pt x="40" y="123"/>
                    <a:pt x="40" y="123"/>
                    <a:pt x="40" y="124"/>
                  </a:cubicBezTo>
                  <a:cubicBezTo>
                    <a:pt x="41" y="124"/>
                    <a:pt x="43" y="124"/>
                    <a:pt x="44" y="124"/>
                  </a:cubicBezTo>
                  <a:cubicBezTo>
                    <a:pt x="44" y="123"/>
                    <a:pt x="44" y="123"/>
                    <a:pt x="44" y="122"/>
                  </a:cubicBezTo>
                  <a:cubicBezTo>
                    <a:pt x="43" y="122"/>
                    <a:pt x="41" y="122"/>
                    <a:pt x="40" y="122"/>
                  </a:cubicBezTo>
                  <a:close/>
                  <a:moveTo>
                    <a:pt x="51" y="117"/>
                  </a:moveTo>
                  <a:cubicBezTo>
                    <a:pt x="51" y="118"/>
                    <a:pt x="51" y="119"/>
                    <a:pt x="51" y="119"/>
                  </a:cubicBezTo>
                  <a:cubicBezTo>
                    <a:pt x="52" y="119"/>
                    <a:pt x="53" y="119"/>
                    <a:pt x="54" y="119"/>
                  </a:cubicBezTo>
                  <a:cubicBezTo>
                    <a:pt x="54" y="119"/>
                    <a:pt x="54" y="118"/>
                    <a:pt x="54" y="117"/>
                  </a:cubicBezTo>
                  <a:cubicBezTo>
                    <a:pt x="53" y="117"/>
                    <a:pt x="52" y="117"/>
                    <a:pt x="51" y="117"/>
                  </a:cubicBezTo>
                  <a:close/>
                  <a:moveTo>
                    <a:pt x="19" y="117"/>
                  </a:moveTo>
                  <a:cubicBezTo>
                    <a:pt x="19" y="118"/>
                    <a:pt x="19" y="119"/>
                    <a:pt x="19" y="119"/>
                  </a:cubicBezTo>
                  <a:cubicBezTo>
                    <a:pt x="20" y="119"/>
                    <a:pt x="21" y="119"/>
                    <a:pt x="23" y="119"/>
                  </a:cubicBezTo>
                  <a:cubicBezTo>
                    <a:pt x="23" y="119"/>
                    <a:pt x="23" y="118"/>
                    <a:pt x="23" y="117"/>
                  </a:cubicBezTo>
                  <a:cubicBezTo>
                    <a:pt x="21" y="117"/>
                    <a:pt x="20" y="117"/>
                    <a:pt x="19" y="117"/>
                  </a:cubicBezTo>
                  <a:close/>
                  <a:moveTo>
                    <a:pt x="24" y="117"/>
                  </a:moveTo>
                  <a:cubicBezTo>
                    <a:pt x="24" y="118"/>
                    <a:pt x="24" y="119"/>
                    <a:pt x="24" y="119"/>
                  </a:cubicBezTo>
                  <a:cubicBezTo>
                    <a:pt x="26" y="119"/>
                    <a:pt x="27" y="119"/>
                    <a:pt x="28" y="119"/>
                  </a:cubicBezTo>
                  <a:cubicBezTo>
                    <a:pt x="28" y="119"/>
                    <a:pt x="28" y="118"/>
                    <a:pt x="28" y="117"/>
                  </a:cubicBezTo>
                  <a:cubicBezTo>
                    <a:pt x="27" y="117"/>
                    <a:pt x="26" y="117"/>
                    <a:pt x="24" y="117"/>
                  </a:cubicBezTo>
                  <a:close/>
                  <a:moveTo>
                    <a:pt x="35" y="117"/>
                  </a:moveTo>
                  <a:cubicBezTo>
                    <a:pt x="35" y="118"/>
                    <a:pt x="35" y="119"/>
                    <a:pt x="35" y="119"/>
                  </a:cubicBezTo>
                  <a:cubicBezTo>
                    <a:pt x="36" y="119"/>
                    <a:pt x="37" y="119"/>
                    <a:pt x="38" y="119"/>
                  </a:cubicBezTo>
                  <a:cubicBezTo>
                    <a:pt x="38" y="119"/>
                    <a:pt x="38" y="118"/>
                    <a:pt x="38" y="117"/>
                  </a:cubicBezTo>
                  <a:cubicBezTo>
                    <a:pt x="37" y="117"/>
                    <a:pt x="36" y="117"/>
                    <a:pt x="35" y="117"/>
                  </a:cubicBezTo>
                  <a:close/>
                  <a:moveTo>
                    <a:pt x="40" y="117"/>
                  </a:moveTo>
                  <a:cubicBezTo>
                    <a:pt x="40" y="118"/>
                    <a:pt x="40" y="119"/>
                    <a:pt x="40" y="119"/>
                  </a:cubicBezTo>
                  <a:cubicBezTo>
                    <a:pt x="41" y="119"/>
                    <a:pt x="43" y="119"/>
                    <a:pt x="44" y="119"/>
                  </a:cubicBezTo>
                  <a:cubicBezTo>
                    <a:pt x="44" y="119"/>
                    <a:pt x="44" y="118"/>
                    <a:pt x="44" y="117"/>
                  </a:cubicBezTo>
                  <a:cubicBezTo>
                    <a:pt x="43" y="117"/>
                    <a:pt x="41" y="117"/>
                    <a:pt x="40" y="117"/>
                  </a:cubicBezTo>
                  <a:close/>
                  <a:moveTo>
                    <a:pt x="24" y="112"/>
                  </a:moveTo>
                  <a:cubicBezTo>
                    <a:pt x="24" y="113"/>
                    <a:pt x="24" y="114"/>
                    <a:pt x="24" y="115"/>
                  </a:cubicBezTo>
                  <a:cubicBezTo>
                    <a:pt x="26" y="115"/>
                    <a:pt x="27" y="115"/>
                    <a:pt x="28" y="115"/>
                  </a:cubicBezTo>
                  <a:cubicBezTo>
                    <a:pt x="28" y="114"/>
                    <a:pt x="28" y="113"/>
                    <a:pt x="28" y="112"/>
                  </a:cubicBezTo>
                  <a:cubicBezTo>
                    <a:pt x="27" y="112"/>
                    <a:pt x="26" y="112"/>
                    <a:pt x="24" y="112"/>
                  </a:cubicBezTo>
                  <a:close/>
                  <a:moveTo>
                    <a:pt x="30" y="112"/>
                  </a:moveTo>
                  <a:cubicBezTo>
                    <a:pt x="30" y="113"/>
                    <a:pt x="30" y="114"/>
                    <a:pt x="30" y="115"/>
                  </a:cubicBezTo>
                  <a:cubicBezTo>
                    <a:pt x="31" y="115"/>
                    <a:pt x="32" y="115"/>
                    <a:pt x="33" y="115"/>
                  </a:cubicBezTo>
                  <a:cubicBezTo>
                    <a:pt x="33" y="114"/>
                    <a:pt x="33" y="113"/>
                    <a:pt x="33" y="112"/>
                  </a:cubicBezTo>
                  <a:cubicBezTo>
                    <a:pt x="32" y="112"/>
                    <a:pt x="31" y="112"/>
                    <a:pt x="30" y="112"/>
                  </a:cubicBezTo>
                  <a:close/>
                  <a:moveTo>
                    <a:pt x="35" y="112"/>
                  </a:moveTo>
                  <a:cubicBezTo>
                    <a:pt x="35" y="113"/>
                    <a:pt x="35" y="114"/>
                    <a:pt x="35" y="115"/>
                  </a:cubicBezTo>
                  <a:cubicBezTo>
                    <a:pt x="36" y="115"/>
                    <a:pt x="37" y="115"/>
                    <a:pt x="38" y="115"/>
                  </a:cubicBezTo>
                  <a:cubicBezTo>
                    <a:pt x="38" y="114"/>
                    <a:pt x="38" y="113"/>
                    <a:pt x="38" y="112"/>
                  </a:cubicBezTo>
                  <a:cubicBezTo>
                    <a:pt x="37" y="112"/>
                    <a:pt x="36" y="112"/>
                    <a:pt x="35" y="112"/>
                  </a:cubicBezTo>
                  <a:close/>
                  <a:moveTo>
                    <a:pt x="40" y="112"/>
                  </a:moveTo>
                  <a:cubicBezTo>
                    <a:pt x="40" y="113"/>
                    <a:pt x="40" y="114"/>
                    <a:pt x="40" y="115"/>
                  </a:cubicBezTo>
                  <a:cubicBezTo>
                    <a:pt x="41" y="115"/>
                    <a:pt x="43" y="115"/>
                    <a:pt x="44" y="115"/>
                  </a:cubicBezTo>
                  <a:cubicBezTo>
                    <a:pt x="44" y="114"/>
                    <a:pt x="44" y="113"/>
                    <a:pt x="44" y="112"/>
                  </a:cubicBezTo>
                  <a:cubicBezTo>
                    <a:pt x="43" y="112"/>
                    <a:pt x="41" y="112"/>
                    <a:pt x="40" y="112"/>
                  </a:cubicBezTo>
                  <a:close/>
                  <a:moveTo>
                    <a:pt x="46" y="112"/>
                  </a:moveTo>
                  <a:cubicBezTo>
                    <a:pt x="46" y="113"/>
                    <a:pt x="46" y="114"/>
                    <a:pt x="46" y="115"/>
                  </a:cubicBezTo>
                  <a:cubicBezTo>
                    <a:pt x="47" y="115"/>
                    <a:pt x="48" y="115"/>
                    <a:pt x="49" y="115"/>
                  </a:cubicBezTo>
                  <a:cubicBezTo>
                    <a:pt x="49" y="114"/>
                    <a:pt x="49" y="113"/>
                    <a:pt x="49" y="112"/>
                  </a:cubicBezTo>
                  <a:cubicBezTo>
                    <a:pt x="48" y="112"/>
                    <a:pt x="47" y="112"/>
                    <a:pt x="46" y="112"/>
                  </a:cubicBezTo>
                  <a:close/>
                  <a:moveTo>
                    <a:pt x="24" y="108"/>
                  </a:moveTo>
                  <a:cubicBezTo>
                    <a:pt x="24" y="108"/>
                    <a:pt x="24" y="109"/>
                    <a:pt x="24" y="110"/>
                  </a:cubicBezTo>
                  <a:cubicBezTo>
                    <a:pt x="26" y="110"/>
                    <a:pt x="27" y="110"/>
                    <a:pt x="28" y="110"/>
                  </a:cubicBezTo>
                  <a:cubicBezTo>
                    <a:pt x="28" y="109"/>
                    <a:pt x="28" y="108"/>
                    <a:pt x="28" y="108"/>
                  </a:cubicBezTo>
                  <a:cubicBezTo>
                    <a:pt x="27" y="108"/>
                    <a:pt x="26" y="108"/>
                    <a:pt x="24" y="108"/>
                  </a:cubicBezTo>
                  <a:close/>
                  <a:moveTo>
                    <a:pt x="30" y="108"/>
                  </a:moveTo>
                  <a:cubicBezTo>
                    <a:pt x="30" y="108"/>
                    <a:pt x="30" y="109"/>
                    <a:pt x="30" y="110"/>
                  </a:cubicBezTo>
                  <a:cubicBezTo>
                    <a:pt x="31" y="110"/>
                    <a:pt x="32" y="110"/>
                    <a:pt x="33" y="110"/>
                  </a:cubicBezTo>
                  <a:cubicBezTo>
                    <a:pt x="33" y="109"/>
                    <a:pt x="33" y="108"/>
                    <a:pt x="33" y="108"/>
                  </a:cubicBezTo>
                  <a:cubicBezTo>
                    <a:pt x="32" y="108"/>
                    <a:pt x="31" y="108"/>
                    <a:pt x="30" y="108"/>
                  </a:cubicBezTo>
                  <a:close/>
                  <a:moveTo>
                    <a:pt x="40" y="108"/>
                  </a:moveTo>
                  <a:cubicBezTo>
                    <a:pt x="40" y="108"/>
                    <a:pt x="40" y="109"/>
                    <a:pt x="40" y="110"/>
                  </a:cubicBezTo>
                  <a:cubicBezTo>
                    <a:pt x="41" y="110"/>
                    <a:pt x="43" y="110"/>
                    <a:pt x="44" y="110"/>
                  </a:cubicBezTo>
                  <a:cubicBezTo>
                    <a:pt x="44" y="109"/>
                    <a:pt x="44" y="108"/>
                    <a:pt x="44" y="108"/>
                  </a:cubicBezTo>
                  <a:cubicBezTo>
                    <a:pt x="43" y="108"/>
                    <a:pt x="41" y="108"/>
                    <a:pt x="40" y="108"/>
                  </a:cubicBezTo>
                  <a:close/>
                  <a:moveTo>
                    <a:pt x="46" y="108"/>
                  </a:moveTo>
                  <a:cubicBezTo>
                    <a:pt x="46" y="108"/>
                    <a:pt x="46" y="109"/>
                    <a:pt x="46" y="110"/>
                  </a:cubicBezTo>
                  <a:cubicBezTo>
                    <a:pt x="47" y="110"/>
                    <a:pt x="48" y="110"/>
                    <a:pt x="49" y="110"/>
                  </a:cubicBezTo>
                  <a:cubicBezTo>
                    <a:pt x="49" y="109"/>
                    <a:pt x="49" y="108"/>
                    <a:pt x="49" y="108"/>
                  </a:cubicBezTo>
                  <a:cubicBezTo>
                    <a:pt x="48" y="108"/>
                    <a:pt x="47" y="108"/>
                    <a:pt x="46" y="108"/>
                  </a:cubicBezTo>
                  <a:close/>
                  <a:moveTo>
                    <a:pt x="51" y="103"/>
                  </a:moveTo>
                  <a:cubicBezTo>
                    <a:pt x="51" y="104"/>
                    <a:pt x="51" y="104"/>
                    <a:pt x="51" y="105"/>
                  </a:cubicBezTo>
                  <a:cubicBezTo>
                    <a:pt x="52" y="105"/>
                    <a:pt x="53" y="105"/>
                    <a:pt x="54" y="105"/>
                  </a:cubicBezTo>
                  <a:cubicBezTo>
                    <a:pt x="54" y="104"/>
                    <a:pt x="54" y="104"/>
                    <a:pt x="54" y="103"/>
                  </a:cubicBezTo>
                  <a:cubicBezTo>
                    <a:pt x="53" y="103"/>
                    <a:pt x="52" y="103"/>
                    <a:pt x="51" y="103"/>
                  </a:cubicBezTo>
                  <a:close/>
                  <a:moveTo>
                    <a:pt x="19" y="103"/>
                  </a:moveTo>
                  <a:cubicBezTo>
                    <a:pt x="19" y="104"/>
                    <a:pt x="19" y="104"/>
                    <a:pt x="19" y="105"/>
                  </a:cubicBezTo>
                  <a:cubicBezTo>
                    <a:pt x="20" y="105"/>
                    <a:pt x="21" y="105"/>
                    <a:pt x="23" y="105"/>
                  </a:cubicBezTo>
                  <a:cubicBezTo>
                    <a:pt x="23" y="104"/>
                    <a:pt x="23" y="104"/>
                    <a:pt x="23" y="103"/>
                  </a:cubicBezTo>
                  <a:cubicBezTo>
                    <a:pt x="21" y="103"/>
                    <a:pt x="20" y="103"/>
                    <a:pt x="19" y="103"/>
                  </a:cubicBezTo>
                  <a:close/>
                  <a:moveTo>
                    <a:pt x="30" y="103"/>
                  </a:moveTo>
                  <a:cubicBezTo>
                    <a:pt x="30" y="104"/>
                    <a:pt x="30" y="104"/>
                    <a:pt x="30" y="105"/>
                  </a:cubicBezTo>
                  <a:cubicBezTo>
                    <a:pt x="31" y="105"/>
                    <a:pt x="32" y="105"/>
                    <a:pt x="33" y="105"/>
                  </a:cubicBezTo>
                  <a:cubicBezTo>
                    <a:pt x="33" y="104"/>
                    <a:pt x="33" y="104"/>
                    <a:pt x="33" y="103"/>
                  </a:cubicBezTo>
                  <a:cubicBezTo>
                    <a:pt x="32" y="103"/>
                    <a:pt x="31" y="103"/>
                    <a:pt x="30" y="103"/>
                  </a:cubicBezTo>
                  <a:close/>
                  <a:moveTo>
                    <a:pt x="35" y="103"/>
                  </a:moveTo>
                  <a:cubicBezTo>
                    <a:pt x="35" y="104"/>
                    <a:pt x="35" y="104"/>
                    <a:pt x="35" y="105"/>
                  </a:cubicBezTo>
                  <a:cubicBezTo>
                    <a:pt x="36" y="105"/>
                    <a:pt x="37" y="105"/>
                    <a:pt x="38" y="105"/>
                  </a:cubicBezTo>
                  <a:cubicBezTo>
                    <a:pt x="38" y="104"/>
                    <a:pt x="38" y="104"/>
                    <a:pt x="38" y="103"/>
                  </a:cubicBezTo>
                  <a:cubicBezTo>
                    <a:pt x="37" y="103"/>
                    <a:pt x="36" y="103"/>
                    <a:pt x="35" y="103"/>
                  </a:cubicBezTo>
                  <a:close/>
                  <a:moveTo>
                    <a:pt x="46" y="103"/>
                  </a:moveTo>
                  <a:cubicBezTo>
                    <a:pt x="46" y="104"/>
                    <a:pt x="46" y="104"/>
                    <a:pt x="46" y="105"/>
                  </a:cubicBezTo>
                  <a:cubicBezTo>
                    <a:pt x="47" y="105"/>
                    <a:pt x="48" y="105"/>
                    <a:pt x="49" y="105"/>
                  </a:cubicBezTo>
                  <a:cubicBezTo>
                    <a:pt x="49" y="104"/>
                    <a:pt x="49" y="104"/>
                    <a:pt x="49" y="103"/>
                  </a:cubicBezTo>
                  <a:cubicBezTo>
                    <a:pt x="48" y="103"/>
                    <a:pt x="47" y="103"/>
                    <a:pt x="46" y="103"/>
                  </a:cubicBezTo>
                  <a:close/>
                  <a:moveTo>
                    <a:pt x="19" y="98"/>
                  </a:moveTo>
                  <a:cubicBezTo>
                    <a:pt x="19" y="99"/>
                    <a:pt x="19" y="100"/>
                    <a:pt x="19" y="101"/>
                  </a:cubicBezTo>
                  <a:cubicBezTo>
                    <a:pt x="20" y="101"/>
                    <a:pt x="21" y="101"/>
                    <a:pt x="23" y="101"/>
                  </a:cubicBezTo>
                  <a:cubicBezTo>
                    <a:pt x="23" y="100"/>
                    <a:pt x="23" y="99"/>
                    <a:pt x="23" y="98"/>
                  </a:cubicBezTo>
                  <a:cubicBezTo>
                    <a:pt x="21" y="98"/>
                    <a:pt x="20" y="98"/>
                    <a:pt x="19" y="98"/>
                  </a:cubicBezTo>
                  <a:close/>
                  <a:moveTo>
                    <a:pt x="40" y="98"/>
                  </a:moveTo>
                  <a:cubicBezTo>
                    <a:pt x="40" y="99"/>
                    <a:pt x="40" y="100"/>
                    <a:pt x="40" y="101"/>
                  </a:cubicBezTo>
                  <a:cubicBezTo>
                    <a:pt x="41" y="101"/>
                    <a:pt x="43" y="101"/>
                    <a:pt x="44" y="101"/>
                  </a:cubicBezTo>
                  <a:cubicBezTo>
                    <a:pt x="44" y="100"/>
                    <a:pt x="44" y="99"/>
                    <a:pt x="44" y="98"/>
                  </a:cubicBezTo>
                  <a:cubicBezTo>
                    <a:pt x="43" y="98"/>
                    <a:pt x="41" y="98"/>
                    <a:pt x="40" y="98"/>
                  </a:cubicBezTo>
                  <a:close/>
                  <a:moveTo>
                    <a:pt x="46" y="98"/>
                  </a:moveTo>
                  <a:cubicBezTo>
                    <a:pt x="46" y="99"/>
                    <a:pt x="46" y="100"/>
                    <a:pt x="46" y="101"/>
                  </a:cubicBezTo>
                  <a:cubicBezTo>
                    <a:pt x="47" y="101"/>
                    <a:pt x="48" y="101"/>
                    <a:pt x="49" y="101"/>
                  </a:cubicBezTo>
                  <a:cubicBezTo>
                    <a:pt x="49" y="100"/>
                    <a:pt x="49" y="99"/>
                    <a:pt x="49" y="98"/>
                  </a:cubicBezTo>
                  <a:cubicBezTo>
                    <a:pt x="48" y="98"/>
                    <a:pt x="47" y="98"/>
                    <a:pt x="46" y="98"/>
                  </a:cubicBezTo>
                  <a:close/>
                  <a:moveTo>
                    <a:pt x="40" y="93"/>
                  </a:moveTo>
                  <a:cubicBezTo>
                    <a:pt x="40" y="94"/>
                    <a:pt x="40" y="95"/>
                    <a:pt x="40" y="96"/>
                  </a:cubicBezTo>
                  <a:cubicBezTo>
                    <a:pt x="41" y="96"/>
                    <a:pt x="43" y="96"/>
                    <a:pt x="44" y="96"/>
                  </a:cubicBezTo>
                  <a:cubicBezTo>
                    <a:pt x="44" y="95"/>
                    <a:pt x="44" y="94"/>
                    <a:pt x="44" y="93"/>
                  </a:cubicBezTo>
                  <a:cubicBezTo>
                    <a:pt x="43" y="93"/>
                    <a:pt x="41" y="93"/>
                    <a:pt x="40" y="93"/>
                  </a:cubicBezTo>
                  <a:close/>
                  <a:moveTo>
                    <a:pt x="51" y="89"/>
                  </a:moveTo>
                  <a:cubicBezTo>
                    <a:pt x="51" y="89"/>
                    <a:pt x="51" y="90"/>
                    <a:pt x="51" y="91"/>
                  </a:cubicBezTo>
                  <a:cubicBezTo>
                    <a:pt x="52" y="91"/>
                    <a:pt x="53" y="91"/>
                    <a:pt x="54" y="91"/>
                  </a:cubicBezTo>
                  <a:cubicBezTo>
                    <a:pt x="54" y="90"/>
                    <a:pt x="54" y="89"/>
                    <a:pt x="54" y="89"/>
                  </a:cubicBezTo>
                  <a:cubicBezTo>
                    <a:pt x="53" y="89"/>
                    <a:pt x="52" y="89"/>
                    <a:pt x="51" y="89"/>
                  </a:cubicBezTo>
                  <a:close/>
                  <a:moveTo>
                    <a:pt x="40" y="89"/>
                  </a:moveTo>
                  <a:cubicBezTo>
                    <a:pt x="40" y="89"/>
                    <a:pt x="40" y="90"/>
                    <a:pt x="40" y="91"/>
                  </a:cubicBezTo>
                  <a:cubicBezTo>
                    <a:pt x="41" y="91"/>
                    <a:pt x="43" y="91"/>
                    <a:pt x="44" y="91"/>
                  </a:cubicBezTo>
                  <a:cubicBezTo>
                    <a:pt x="44" y="90"/>
                    <a:pt x="44" y="89"/>
                    <a:pt x="44" y="89"/>
                  </a:cubicBezTo>
                  <a:cubicBezTo>
                    <a:pt x="43" y="89"/>
                    <a:pt x="41" y="89"/>
                    <a:pt x="40" y="89"/>
                  </a:cubicBezTo>
                  <a:close/>
                  <a:moveTo>
                    <a:pt x="51" y="84"/>
                  </a:moveTo>
                  <a:cubicBezTo>
                    <a:pt x="51" y="85"/>
                    <a:pt x="51" y="86"/>
                    <a:pt x="51" y="86"/>
                  </a:cubicBezTo>
                  <a:cubicBezTo>
                    <a:pt x="52" y="86"/>
                    <a:pt x="53" y="86"/>
                    <a:pt x="54" y="86"/>
                  </a:cubicBezTo>
                  <a:cubicBezTo>
                    <a:pt x="54" y="86"/>
                    <a:pt x="54" y="85"/>
                    <a:pt x="54" y="84"/>
                  </a:cubicBezTo>
                  <a:cubicBezTo>
                    <a:pt x="53" y="84"/>
                    <a:pt x="52" y="84"/>
                    <a:pt x="51" y="84"/>
                  </a:cubicBezTo>
                  <a:close/>
                  <a:moveTo>
                    <a:pt x="19" y="84"/>
                  </a:moveTo>
                  <a:cubicBezTo>
                    <a:pt x="19" y="85"/>
                    <a:pt x="19" y="86"/>
                    <a:pt x="19" y="86"/>
                  </a:cubicBezTo>
                  <a:cubicBezTo>
                    <a:pt x="20" y="86"/>
                    <a:pt x="21" y="86"/>
                    <a:pt x="23" y="86"/>
                  </a:cubicBezTo>
                  <a:cubicBezTo>
                    <a:pt x="23" y="86"/>
                    <a:pt x="23" y="85"/>
                    <a:pt x="23" y="84"/>
                  </a:cubicBezTo>
                  <a:cubicBezTo>
                    <a:pt x="21" y="84"/>
                    <a:pt x="20" y="84"/>
                    <a:pt x="19" y="84"/>
                  </a:cubicBezTo>
                  <a:close/>
                  <a:moveTo>
                    <a:pt x="24" y="84"/>
                  </a:moveTo>
                  <a:cubicBezTo>
                    <a:pt x="24" y="85"/>
                    <a:pt x="24" y="86"/>
                    <a:pt x="24" y="86"/>
                  </a:cubicBezTo>
                  <a:cubicBezTo>
                    <a:pt x="26" y="86"/>
                    <a:pt x="27" y="86"/>
                    <a:pt x="28" y="86"/>
                  </a:cubicBezTo>
                  <a:cubicBezTo>
                    <a:pt x="28" y="86"/>
                    <a:pt x="28" y="85"/>
                    <a:pt x="28" y="84"/>
                  </a:cubicBezTo>
                  <a:cubicBezTo>
                    <a:pt x="27" y="84"/>
                    <a:pt x="26" y="84"/>
                    <a:pt x="24" y="84"/>
                  </a:cubicBezTo>
                  <a:close/>
                  <a:moveTo>
                    <a:pt x="30" y="84"/>
                  </a:moveTo>
                  <a:cubicBezTo>
                    <a:pt x="30" y="85"/>
                    <a:pt x="30" y="86"/>
                    <a:pt x="30" y="86"/>
                  </a:cubicBezTo>
                  <a:cubicBezTo>
                    <a:pt x="31" y="86"/>
                    <a:pt x="32" y="86"/>
                    <a:pt x="33" y="86"/>
                  </a:cubicBezTo>
                  <a:cubicBezTo>
                    <a:pt x="33" y="86"/>
                    <a:pt x="33" y="85"/>
                    <a:pt x="33" y="84"/>
                  </a:cubicBezTo>
                  <a:cubicBezTo>
                    <a:pt x="32" y="84"/>
                    <a:pt x="31" y="84"/>
                    <a:pt x="30" y="84"/>
                  </a:cubicBezTo>
                  <a:close/>
                  <a:moveTo>
                    <a:pt x="40" y="84"/>
                  </a:moveTo>
                  <a:cubicBezTo>
                    <a:pt x="40" y="85"/>
                    <a:pt x="40" y="86"/>
                    <a:pt x="40" y="86"/>
                  </a:cubicBezTo>
                  <a:cubicBezTo>
                    <a:pt x="41" y="86"/>
                    <a:pt x="43" y="86"/>
                    <a:pt x="44" y="86"/>
                  </a:cubicBezTo>
                  <a:cubicBezTo>
                    <a:pt x="44" y="86"/>
                    <a:pt x="44" y="85"/>
                    <a:pt x="44" y="84"/>
                  </a:cubicBezTo>
                  <a:cubicBezTo>
                    <a:pt x="43" y="84"/>
                    <a:pt x="41" y="84"/>
                    <a:pt x="40" y="84"/>
                  </a:cubicBezTo>
                  <a:close/>
                  <a:moveTo>
                    <a:pt x="46" y="84"/>
                  </a:moveTo>
                  <a:cubicBezTo>
                    <a:pt x="46" y="85"/>
                    <a:pt x="46" y="86"/>
                    <a:pt x="46" y="86"/>
                  </a:cubicBezTo>
                  <a:cubicBezTo>
                    <a:pt x="47" y="86"/>
                    <a:pt x="48" y="86"/>
                    <a:pt x="49" y="86"/>
                  </a:cubicBezTo>
                  <a:cubicBezTo>
                    <a:pt x="49" y="86"/>
                    <a:pt x="49" y="85"/>
                    <a:pt x="49" y="84"/>
                  </a:cubicBezTo>
                  <a:cubicBezTo>
                    <a:pt x="48" y="84"/>
                    <a:pt x="47" y="84"/>
                    <a:pt x="46" y="84"/>
                  </a:cubicBezTo>
                  <a:close/>
                  <a:moveTo>
                    <a:pt x="51" y="79"/>
                  </a:moveTo>
                  <a:cubicBezTo>
                    <a:pt x="51" y="80"/>
                    <a:pt x="51" y="81"/>
                    <a:pt x="51" y="82"/>
                  </a:cubicBezTo>
                  <a:cubicBezTo>
                    <a:pt x="52" y="82"/>
                    <a:pt x="53" y="82"/>
                    <a:pt x="54" y="82"/>
                  </a:cubicBezTo>
                  <a:cubicBezTo>
                    <a:pt x="54" y="81"/>
                    <a:pt x="54" y="80"/>
                    <a:pt x="54" y="79"/>
                  </a:cubicBezTo>
                  <a:cubicBezTo>
                    <a:pt x="53" y="79"/>
                    <a:pt x="52" y="79"/>
                    <a:pt x="51" y="79"/>
                  </a:cubicBezTo>
                  <a:close/>
                  <a:moveTo>
                    <a:pt x="19" y="79"/>
                  </a:moveTo>
                  <a:cubicBezTo>
                    <a:pt x="19" y="80"/>
                    <a:pt x="19" y="81"/>
                    <a:pt x="19" y="82"/>
                  </a:cubicBezTo>
                  <a:cubicBezTo>
                    <a:pt x="20" y="82"/>
                    <a:pt x="21" y="82"/>
                    <a:pt x="23" y="82"/>
                  </a:cubicBezTo>
                  <a:cubicBezTo>
                    <a:pt x="23" y="81"/>
                    <a:pt x="23" y="80"/>
                    <a:pt x="23" y="79"/>
                  </a:cubicBezTo>
                  <a:cubicBezTo>
                    <a:pt x="21" y="79"/>
                    <a:pt x="20" y="79"/>
                    <a:pt x="19" y="79"/>
                  </a:cubicBezTo>
                  <a:close/>
                  <a:moveTo>
                    <a:pt x="24" y="79"/>
                  </a:moveTo>
                  <a:cubicBezTo>
                    <a:pt x="24" y="80"/>
                    <a:pt x="24" y="81"/>
                    <a:pt x="24" y="82"/>
                  </a:cubicBezTo>
                  <a:cubicBezTo>
                    <a:pt x="26" y="82"/>
                    <a:pt x="27" y="82"/>
                    <a:pt x="28" y="82"/>
                  </a:cubicBezTo>
                  <a:cubicBezTo>
                    <a:pt x="28" y="81"/>
                    <a:pt x="28" y="80"/>
                    <a:pt x="28" y="79"/>
                  </a:cubicBezTo>
                  <a:cubicBezTo>
                    <a:pt x="27" y="79"/>
                    <a:pt x="26" y="79"/>
                    <a:pt x="24" y="79"/>
                  </a:cubicBezTo>
                  <a:close/>
                  <a:moveTo>
                    <a:pt x="30" y="79"/>
                  </a:moveTo>
                  <a:cubicBezTo>
                    <a:pt x="30" y="80"/>
                    <a:pt x="30" y="81"/>
                    <a:pt x="30" y="82"/>
                  </a:cubicBezTo>
                  <a:cubicBezTo>
                    <a:pt x="31" y="82"/>
                    <a:pt x="32" y="82"/>
                    <a:pt x="33" y="82"/>
                  </a:cubicBezTo>
                  <a:cubicBezTo>
                    <a:pt x="33" y="81"/>
                    <a:pt x="33" y="80"/>
                    <a:pt x="33" y="79"/>
                  </a:cubicBezTo>
                  <a:cubicBezTo>
                    <a:pt x="32" y="79"/>
                    <a:pt x="31" y="79"/>
                    <a:pt x="30" y="79"/>
                  </a:cubicBezTo>
                  <a:close/>
                  <a:moveTo>
                    <a:pt x="35" y="79"/>
                  </a:moveTo>
                  <a:cubicBezTo>
                    <a:pt x="35" y="80"/>
                    <a:pt x="35" y="81"/>
                    <a:pt x="35" y="82"/>
                  </a:cubicBezTo>
                  <a:cubicBezTo>
                    <a:pt x="36" y="82"/>
                    <a:pt x="37" y="82"/>
                    <a:pt x="38" y="82"/>
                  </a:cubicBezTo>
                  <a:cubicBezTo>
                    <a:pt x="38" y="81"/>
                    <a:pt x="38" y="80"/>
                    <a:pt x="38" y="79"/>
                  </a:cubicBezTo>
                  <a:cubicBezTo>
                    <a:pt x="37" y="79"/>
                    <a:pt x="36" y="79"/>
                    <a:pt x="35" y="79"/>
                  </a:cubicBezTo>
                  <a:close/>
                  <a:moveTo>
                    <a:pt x="40" y="79"/>
                  </a:moveTo>
                  <a:cubicBezTo>
                    <a:pt x="40" y="80"/>
                    <a:pt x="40" y="81"/>
                    <a:pt x="40" y="82"/>
                  </a:cubicBezTo>
                  <a:cubicBezTo>
                    <a:pt x="41" y="82"/>
                    <a:pt x="43" y="82"/>
                    <a:pt x="44" y="82"/>
                  </a:cubicBezTo>
                  <a:cubicBezTo>
                    <a:pt x="44" y="81"/>
                    <a:pt x="44" y="80"/>
                    <a:pt x="44" y="79"/>
                  </a:cubicBezTo>
                  <a:cubicBezTo>
                    <a:pt x="43" y="79"/>
                    <a:pt x="41" y="79"/>
                    <a:pt x="40" y="79"/>
                  </a:cubicBezTo>
                  <a:close/>
                  <a:moveTo>
                    <a:pt x="51" y="75"/>
                  </a:moveTo>
                  <a:cubicBezTo>
                    <a:pt x="51" y="75"/>
                    <a:pt x="51" y="76"/>
                    <a:pt x="51" y="77"/>
                  </a:cubicBezTo>
                  <a:cubicBezTo>
                    <a:pt x="52" y="77"/>
                    <a:pt x="53" y="77"/>
                    <a:pt x="54" y="77"/>
                  </a:cubicBezTo>
                  <a:cubicBezTo>
                    <a:pt x="54" y="76"/>
                    <a:pt x="54" y="75"/>
                    <a:pt x="54" y="75"/>
                  </a:cubicBezTo>
                  <a:cubicBezTo>
                    <a:pt x="53" y="75"/>
                    <a:pt x="52" y="75"/>
                    <a:pt x="51" y="75"/>
                  </a:cubicBezTo>
                  <a:close/>
                  <a:moveTo>
                    <a:pt x="24" y="75"/>
                  </a:moveTo>
                  <a:cubicBezTo>
                    <a:pt x="24" y="75"/>
                    <a:pt x="24" y="76"/>
                    <a:pt x="24" y="77"/>
                  </a:cubicBezTo>
                  <a:cubicBezTo>
                    <a:pt x="26" y="77"/>
                    <a:pt x="27" y="77"/>
                    <a:pt x="28" y="77"/>
                  </a:cubicBezTo>
                  <a:cubicBezTo>
                    <a:pt x="28" y="76"/>
                    <a:pt x="28" y="75"/>
                    <a:pt x="28" y="75"/>
                  </a:cubicBezTo>
                  <a:cubicBezTo>
                    <a:pt x="27" y="75"/>
                    <a:pt x="26" y="75"/>
                    <a:pt x="24" y="75"/>
                  </a:cubicBezTo>
                  <a:close/>
                  <a:moveTo>
                    <a:pt x="30" y="75"/>
                  </a:moveTo>
                  <a:cubicBezTo>
                    <a:pt x="30" y="75"/>
                    <a:pt x="30" y="76"/>
                    <a:pt x="30" y="77"/>
                  </a:cubicBezTo>
                  <a:cubicBezTo>
                    <a:pt x="31" y="77"/>
                    <a:pt x="32" y="77"/>
                    <a:pt x="33" y="77"/>
                  </a:cubicBezTo>
                  <a:cubicBezTo>
                    <a:pt x="33" y="76"/>
                    <a:pt x="33" y="75"/>
                    <a:pt x="33" y="75"/>
                  </a:cubicBezTo>
                  <a:cubicBezTo>
                    <a:pt x="32" y="75"/>
                    <a:pt x="31" y="75"/>
                    <a:pt x="30" y="75"/>
                  </a:cubicBezTo>
                  <a:close/>
                  <a:moveTo>
                    <a:pt x="35" y="75"/>
                  </a:moveTo>
                  <a:cubicBezTo>
                    <a:pt x="35" y="75"/>
                    <a:pt x="35" y="76"/>
                    <a:pt x="35" y="77"/>
                  </a:cubicBezTo>
                  <a:cubicBezTo>
                    <a:pt x="36" y="77"/>
                    <a:pt x="37" y="77"/>
                    <a:pt x="38" y="77"/>
                  </a:cubicBezTo>
                  <a:cubicBezTo>
                    <a:pt x="38" y="76"/>
                    <a:pt x="38" y="75"/>
                    <a:pt x="38" y="75"/>
                  </a:cubicBezTo>
                  <a:cubicBezTo>
                    <a:pt x="37" y="75"/>
                    <a:pt x="36" y="75"/>
                    <a:pt x="35" y="75"/>
                  </a:cubicBezTo>
                  <a:close/>
                  <a:moveTo>
                    <a:pt x="40" y="75"/>
                  </a:moveTo>
                  <a:cubicBezTo>
                    <a:pt x="40" y="75"/>
                    <a:pt x="40" y="76"/>
                    <a:pt x="40" y="77"/>
                  </a:cubicBezTo>
                  <a:cubicBezTo>
                    <a:pt x="41" y="77"/>
                    <a:pt x="43" y="77"/>
                    <a:pt x="44" y="77"/>
                  </a:cubicBezTo>
                  <a:cubicBezTo>
                    <a:pt x="44" y="76"/>
                    <a:pt x="44" y="75"/>
                    <a:pt x="44" y="75"/>
                  </a:cubicBezTo>
                  <a:cubicBezTo>
                    <a:pt x="43" y="75"/>
                    <a:pt x="41" y="75"/>
                    <a:pt x="40" y="75"/>
                  </a:cubicBezTo>
                  <a:close/>
                  <a:moveTo>
                    <a:pt x="51" y="70"/>
                  </a:moveTo>
                  <a:cubicBezTo>
                    <a:pt x="51" y="71"/>
                    <a:pt x="51" y="71"/>
                    <a:pt x="51" y="72"/>
                  </a:cubicBezTo>
                  <a:cubicBezTo>
                    <a:pt x="52" y="72"/>
                    <a:pt x="53" y="72"/>
                    <a:pt x="54" y="72"/>
                  </a:cubicBezTo>
                  <a:cubicBezTo>
                    <a:pt x="54" y="71"/>
                    <a:pt x="54" y="71"/>
                    <a:pt x="54" y="70"/>
                  </a:cubicBezTo>
                  <a:cubicBezTo>
                    <a:pt x="53" y="70"/>
                    <a:pt x="52" y="70"/>
                    <a:pt x="51" y="70"/>
                  </a:cubicBezTo>
                  <a:close/>
                  <a:moveTo>
                    <a:pt x="24" y="70"/>
                  </a:moveTo>
                  <a:cubicBezTo>
                    <a:pt x="24" y="71"/>
                    <a:pt x="24" y="71"/>
                    <a:pt x="24" y="72"/>
                  </a:cubicBezTo>
                  <a:cubicBezTo>
                    <a:pt x="26" y="72"/>
                    <a:pt x="27" y="72"/>
                    <a:pt x="28" y="72"/>
                  </a:cubicBezTo>
                  <a:cubicBezTo>
                    <a:pt x="28" y="71"/>
                    <a:pt x="28" y="71"/>
                    <a:pt x="28" y="70"/>
                  </a:cubicBezTo>
                  <a:cubicBezTo>
                    <a:pt x="27" y="70"/>
                    <a:pt x="26" y="70"/>
                    <a:pt x="24" y="70"/>
                  </a:cubicBezTo>
                  <a:close/>
                  <a:moveTo>
                    <a:pt x="46" y="70"/>
                  </a:moveTo>
                  <a:cubicBezTo>
                    <a:pt x="46" y="71"/>
                    <a:pt x="46" y="71"/>
                    <a:pt x="46" y="72"/>
                  </a:cubicBezTo>
                  <a:cubicBezTo>
                    <a:pt x="47" y="72"/>
                    <a:pt x="48" y="72"/>
                    <a:pt x="49" y="72"/>
                  </a:cubicBezTo>
                  <a:cubicBezTo>
                    <a:pt x="49" y="71"/>
                    <a:pt x="49" y="71"/>
                    <a:pt x="49" y="70"/>
                  </a:cubicBezTo>
                  <a:cubicBezTo>
                    <a:pt x="48" y="70"/>
                    <a:pt x="47" y="70"/>
                    <a:pt x="46" y="70"/>
                  </a:cubicBezTo>
                  <a:close/>
                  <a:moveTo>
                    <a:pt x="51" y="65"/>
                  </a:moveTo>
                  <a:cubicBezTo>
                    <a:pt x="51" y="66"/>
                    <a:pt x="51" y="67"/>
                    <a:pt x="51" y="68"/>
                  </a:cubicBezTo>
                  <a:cubicBezTo>
                    <a:pt x="52" y="68"/>
                    <a:pt x="53" y="68"/>
                    <a:pt x="54" y="68"/>
                  </a:cubicBezTo>
                  <a:cubicBezTo>
                    <a:pt x="54" y="67"/>
                    <a:pt x="54" y="66"/>
                    <a:pt x="54" y="65"/>
                  </a:cubicBezTo>
                  <a:cubicBezTo>
                    <a:pt x="53" y="65"/>
                    <a:pt x="52" y="65"/>
                    <a:pt x="51" y="65"/>
                  </a:cubicBezTo>
                  <a:close/>
                  <a:moveTo>
                    <a:pt x="30" y="65"/>
                  </a:moveTo>
                  <a:cubicBezTo>
                    <a:pt x="30" y="66"/>
                    <a:pt x="30" y="67"/>
                    <a:pt x="30" y="68"/>
                  </a:cubicBezTo>
                  <a:cubicBezTo>
                    <a:pt x="31" y="68"/>
                    <a:pt x="32" y="68"/>
                    <a:pt x="33" y="68"/>
                  </a:cubicBezTo>
                  <a:cubicBezTo>
                    <a:pt x="33" y="67"/>
                    <a:pt x="33" y="66"/>
                    <a:pt x="33" y="65"/>
                  </a:cubicBezTo>
                  <a:cubicBezTo>
                    <a:pt x="32" y="65"/>
                    <a:pt x="31" y="65"/>
                    <a:pt x="30" y="65"/>
                  </a:cubicBezTo>
                  <a:close/>
                  <a:moveTo>
                    <a:pt x="35" y="65"/>
                  </a:moveTo>
                  <a:cubicBezTo>
                    <a:pt x="35" y="66"/>
                    <a:pt x="35" y="67"/>
                    <a:pt x="35" y="68"/>
                  </a:cubicBezTo>
                  <a:cubicBezTo>
                    <a:pt x="36" y="68"/>
                    <a:pt x="37" y="68"/>
                    <a:pt x="38" y="68"/>
                  </a:cubicBezTo>
                  <a:cubicBezTo>
                    <a:pt x="38" y="67"/>
                    <a:pt x="38" y="66"/>
                    <a:pt x="38" y="65"/>
                  </a:cubicBezTo>
                  <a:cubicBezTo>
                    <a:pt x="37" y="65"/>
                    <a:pt x="36" y="65"/>
                    <a:pt x="35" y="65"/>
                  </a:cubicBezTo>
                  <a:close/>
                  <a:moveTo>
                    <a:pt x="40" y="65"/>
                  </a:moveTo>
                  <a:cubicBezTo>
                    <a:pt x="40" y="66"/>
                    <a:pt x="40" y="67"/>
                    <a:pt x="40" y="68"/>
                  </a:cubicBezTo>
                  <a:cubicBezTo>
                    <a:pt x="41" y="68"/>
                    <a:pt x="43" y="68"/>
                    <a:pt x="44" y="68"/>
                  </a:cubicBezTo>
                  <a:cubicBezTo>
                    <a:pt x="44" y="67"/>
                    <a:pt x="44" y="66"/>
                    <a:pt x="44" y="65"/>
                  </a:cubicBezTo>
                  <a:cubicBezTo>
                    <a:pt x="43" y="65"/>
                    <a:pt x="41" y="65"/>
                    <a:pt x="40" y="65"/>
                  </a:cubicBezTo>
                  <a:close/>
                  <a:moveTo>
                    <a:pt x="46" y="65"/>
                  </a:moveTo>
                  <a:cubicBezTo>
                    <a:pt x="46" y="66"/>
                    <a:pt x="46" y="67"/>
                    <a:pt x="46" y="68"/>
                  </a:cubicBezTo>
                  <a:cubicBezTo>
                    <a:pt x="47" y="68"/>
                    <a:pt x="48" y="68"/>
                    <a:pt x="49" y="68"/>
                  </a:cubicBezTo>
                  <a:cubicBezTo>
                    <a:pt x="49" y="67"/>
                    <a:pt x="49" y="66"/>
                    <a:pt x="49" y="65"/>
                  </a:cubicBezTo>
                  <a:cubicBezTo>
                    <a:pt x="48" y="65"/>
                    <a:pt x="47" y="65"/>
                    <a:pt x="46" y="65"/>
                  </a:cubicBezTo>
                  <a:close/>
                  <a:moveTo>
                    <a:pt x="51" y="60"/>
                  </a:moveTo>
                  <a:cubicBezTo>
                    <a:pt x="51" y="61"/>
                    <a:pt x="51" y="62"/>
                    <a:pt x="51" y="63"/>
                  </a:cubicBezTo>
                  <a:cubicBezTo>
                    <a:pt x="52" y="63"/>
                    <a:pt x="53" y="63"/>
                    <a:pt x="54" y="63"/>
                  </a:cubicBezTo>
                  <a:cubicBezTo>
                    <a:pt x="54" y="62"/>
                    <a:pt x="54" y="61"/>
                    <a:pt x="54" y="60"/>
                  </a:cubicBezTo>
                  <a:cubicBezTo>
                    <a:pt x="53" y="60"/>
                    <a:pt x="52" y="60"/>
                    <a:pt x="51" y="60"/>
                  </a:cubicBezTo>
                  <a:close/>
                  <a:moveTo>
                    <a:pt x="24" y="60"/>
                  </a:moveTo>
                  <a:cubicBezTo>
                    <a:pt x="24" y="61"/>
                    <a:pt x="24" y="62"/>
                    <a:pt x="24" y="63"/>
                  </a:cubicBezTo>
                  <a:cubicBezTo>
                    <a:pt x="26" y="63"/>
                    <a:pt x="27" y="63"/>
                    <a:pt x="28" y="63"/>
                  </a:cubicBezTo>
                  <a:cubicBezTo>
                    <a:pt x="28" y="62"/>
                    <a:pt x="28" y="61"/>
                    <a:pt x="28" y="60"/>
                  </a:cubicBezTo>
                  <a:cubicBezTo>
                    <a:pt x="27" y="60"/>
                    <a:pt x="26" y="60"/>
                    <a:pt x="24" y="60"/>
                  </a:cubicBezTo>
                  <a:close/>
                  <a:moveTo>
                    <a:pt x="30" y="60"/>
                  </a:moveTo>
                  <a:cubicBezTo>
                    <a:pt x="30" y="61"/>
                    <a:pt x="30" y="62"/>
                    <a:pt x="30" y="63"/>
                  </a:cubicBezTo>
                  <a:cubicBezTo>
                    <a:pt x="31" y="63"/>
                    <a:pt x="32" y="63"/>
                    <a:pt x="33" y="63"/>
                  </a:cubicBezTo>
                  <a:cubicBezTo>
                    <a:pt x="33" y="62"/>
                    <a:pt x="33" y="61"/>
                    <a:pt x="33" y="60"/>
                  </a:cubicBezTo>
                  <a:cubicBezTo>
                    <a:pt x="32" y="60"/>
                    <a:pt x="31" y="60"/>
                    <a:pt x="30" y="60"/>
                  </a:cubicBezTo>
                  <a:close/>
                  <a:moveTo>
                    <a:pt x="40" y="60"/>
                  </a:moveTo>
                  <a:cubicBezTo>
                    <a:pt x="40" y="61"/>
                    <a:pt x="40" y="62"/>
                    <a:pt x="40" y="63"/>
                  </a:cubicBezTo>
                  <a:cubicBezTo>
                    <a:pt x="41" y="63"/>
                    <a:pt x="43" y="63"/>
                    <a:pt x="44" y="63"/>
                  </a:cubicBezTo>
                  <a:cubicBezTo>
                    <a:pt x="44" y="62"/>
                    <a:pt x="44" y="61"/>
                    <a:pt x="44" y="60"/>
                  </a:cubicBezTo>
                  <a:cubicBezTo>
                    <a:pt x="43" y="60"/>
                    <a:pt x="41" y="60"/>
                    <a:pt x="40" y="60"/>
                  </a:cubicBezTo>
                  <a:close/>
                  <a:moveTo>
                    <a:pt x="46" y="60"/>
                  </a:moveTo>
                  <a:cubicBezTo>
                    <a:pt x="46" y="61"/>
                    <a:pt x="46" y="62"/>
                    <a:pt x="46" y="63"/>
                  </a:cubicBezTo>
                  <a:cubicBezTo>
                    <a:pt x="47" y="63"/>
                    <a:pt x="48" y="63"/>
                    <a:pt x="49" y="63"/>
                  </a:cubicBezTo>
                  <a:cubicBezTo>
                    <a:pt x="49" y="62"/>
                    <a:pt x="49" y="61"/>
                    <a:pt x="49" y="60"/>
                  </a:cubicBezTo>
                  <a:cubicBezTo>
                    <a:pt x="48" y="60"/>
                    <a:pt x="47" y="60"/>
                    <a:pt x="46" y="60"/>
                  </a:cubicBezTo>
                  <a:close/>
                  <a:moveTo>
                    <a:pt x="51" y="56"/>
                  </a:moveTo>
                  <a:cubicBezTo>
                    <a:pt x="51" y="56"/>
                    <a:pt x="51" y="57"/>
                    <a:pt x="51" y="58"/>
                  </a:cubicBezTo>
                  <a:cubicBezTo>
                    <a:pt x="52" y="58"/>
                    <a:pt x="53" y="58"/>
                    <a:pt x="54" y="58"/>
                  </a:cubicBezTo>
                  <a:cubicBezTo>
                    <a:pt x="54" y="57"/>
                    <a:pt x="54" y="56"/>
                    <a:pt x="54" y="56"/>
                  </a:cubicBezTo>
                  <a:cubicBezTo>
                    <a:pt x="53" y="56"/>
                    <a:pt x="52" y="56"/>
                    <a:pt x="51" y="56"/>
                  </a:cubicBezTo>
                  <a:close/>
                  <a:moveTo>
                    <a:pt x="35" y="56"/>
                  </a:moveTo>
                  <a:cubicBezTo>
                    <a:pt x="35" y="56"/>
                    <a:pt x="35" y="57"/>
                    <a:pt x="35" y="58"/>
                  </a:cubicBezTo>
                  <a:cubicBezTo>
                    <a:pt x="36" y="58"/>
                    <a:pt x="37" y="58"/>
                    <a:pt x="38" y="58"/>
                  </a:cubicBezTo>
                  <a:cubicBezTo>
                    <a:pt x="38" y="57"/>
                    <a:pt x="38" y="56"/>
                    <a:pt x="38" y="56"/>
                  </a:cubicBezTo>
                  <a:cubicBezTo>
                    <a:pt x="37" y="56"/>
                    <a:pt x="36" y="56"/>
                    <a:pt x="35" y="56"/>
                  </a:cubicBezTo>
                  <a:close/>
                  <a:moveTo>
                    <a:pt x="40" y="56"/>
                  </a:moveTo>
                  <a:cubicBezTo>
                    <a:pt x="40" y="56"/>
                    <a:pt x="40" y="57"/>
                    <a:pt x="40" y="58"/>
                  </a:cubicBezTo>
                  <a:cubicBezTo>
                    <a:pt x="41" y="58"/>
                    <a:pt x="43" y="58"/>
                    <a:pt x="44" y="58"/>
                  </a:cubicBezTo>
                  <a:cubicBezTo>
                    <a:pt x="44" y="57"/>
                    <a:pt x="44" y="56"/>
                    <a:pt x="44" y="56"/>
                  </a:cubicBezTo>
                  <a:cubicBezTo>
                    <a:pt x="43" y="56"/>
                    <a:pt x="41" y="56"/>
                    <a:pt x="40" y="56"/>
                  </a:cubicBezTo>
                  <a:close/>
                  <a:moveTo>
                    <a:pt x="46" y="56"/>
                  </a:moveTo>
                  <a:cubicBezTo>
                    <a:pt x="46" y="56"/>
                    <a:pt x="46" y="57"/>
                    <a:pt x="46" y="58"/>
                  </a:cubicBezTo>
                  <a:cubicBezTo>
                    <a:pt x="47" y="58"/>
                    <a:pt x="48" y="58"/>
                    <a:pt x="49" y="58"/>
                  </a:cubicBezTo>
                  <a:cubicBezTo>
                    <a:pt x="49" y="57"/>
                    <a:pt x="49" y="56"/>
                    <a:pt x="49" y="56"/>
                  </a:cubicBezTo>
                  <a:cubicBezTo>
                    <a:pt x="48" y="56"/>
                    <a:pt x="47" y="56"/>
                    <a:pt x="46" y="56"/>
                  </a:cubicBezTo>
                  <a:close/>
                  <a:moveTo>
                    <a:pt x="51" y="51"/>
                  </a:moveTo>
                  <a:cubicBezTo>
                    <a:pt x="51" y="52"/>
                    <a:pt x="51" y="53"/>
                    <a:pt x="51" y="53"/>
                  </a:cubicBezTo>
                  <a:cubicBezTo>
                    <a:pt x="52" y="53"/>
                    <a:pt x="53" y="53"/>
                    <a:pt x="54" y="53"/>
                  </a:cubicBezTo>
                  <a:cubicBezTo>
                    <a:pt x="54" y="53"/>
                    <a:pt x="54" y="52"/>
                    <a:pt x="54" y="51"/>
                  </a:cubicBezTo>
                  <a:cubicBezTo>
                    <a:pt x="53" y="51"/>
                    <a:pt x="52" y="51"/>
                    <a:pt x="51" y="51"/>
                  </a:cubicBezTo>
                  <a:close/>
                  <a:moveTo>
                    <a:pt x="24" y="51"/>
                  </a:moveTo>
                  <a:cubicBezTo>
                    <a:pt x="24" y="52"/>
                    <a:pt x="24" y="53"/>
                    <a:pt x="24" y="53"/>
                  </a:cubicBezTo>
                  <a:cubicBezTo>
                    <a:pt x="26" y="53"/>
                    <a:pt x="27" y="53"/>
                    <a:pt x="28" y="53"/>
                  </a:cubicBezTo>
                  <a:cubicBezTo>
                    <a:pt x="28" y="53"/>
                    <a:pt x="28" y="52"/>
                    <a:pt x="28" y="51"/>
                  </a:cubicBezTo>
                  <a:cubicBezTo>
                    <a:pt x="27" y="51"/>
                    <a:pt x="26" y="51"/>
                    <a:pt x="24" y="51"/>
                  </a:cubicBezTo>
                  <a:close/>
                  <a:moveTo>
                    <a:pt x="35" y="51"/>
                  </a:moveTo>
                  <a:cubicBezTo>
                    <a:pt x="35" y="52"/>
                    <a:pt x="35" y="53"/>
                    <a:pt x="35" y="53"/>
                  </a:cubicBezTo>
                  <a:cubicBezTo>
                    <a:pt x="36" y="53"/>
                    <a:pt x="37" y="53"/>
                    <a:pt x="38" y="53"/>
                  </a:cubicBezTo>
                  <a:cubicBezTo>
                    <a:pt x="38" y="53"/>
                    <a:pt x="38" y="52"/>
                    <a:pt x="38" y="51"/>
                  </a:cubicBezTo>
                  <a:cubicBezTo>
                    <a:pt x="37" y="51"/>
                    <a:pt x="36" y="51"/>
                    <a:pt x="35" y="51"/>
                  </a:cubicBezTo>
                  <a:close/>
                  <a:moveTo>
                    <a:pt x="40" y="51"/>
                  </a:moveTo>
                  <a:cubicBezTo>
                    <a:pt x="40" y="52"/>
                    <a:pt x="40" y="53"/>
                    <a:pt x="40" y="53"/>
                  </a:cubicBezTo>
                  <a:cubicBezTo>
                    <a:pt x="41" y="53"/>
                    <a:pt x="43" y="53"/>
                    <a:pt x="44" y="53"/>
                  </a:cubicBezTo>
                  <a:cubicBezTo>
                    <a:pt x="44" y="53"/>
                    <a:pt x="44" y="52"/>
                    <a:pt x="44" y="51"/>
                  </a:cubicBezTo>
                  <a:cubicBezTo>
                    <a:pt x="43" y="51"/>
                    <a:pt x="41" y="51"/>
                    <a:pt x="40" y="51"/>
                  </a:cubicBezTo>
                  <a:close/>
                  <a:moveTo>
                    <a:pt x="46" y="51"/>
                  </a:moveTo>
                  <a:cubicBezTo>
                    <a:pt x="46" y="52"/>
                    <a:pt x="46" y="53"/>
                    <a:pt x="46" y="53"/>
                  </a:cubicBezTo>
                  <a:cubicBezTo>
                    <a:pt x="47" y="53"/>
                    <a:pt x="48" y="53"/>
                    <a:pt x="49" y="53"/>
                  </a:cubicBezTo>
                  <a:cubicBezTo>
                    <a:pt x="49" y="53"/>
                    <a:pt x="49" y="52"/>
                    <a:pt x="49" y="51"/>
                  </a:cubicBezTo>
                  <a:cubicBezTo>
                    <a:pt x="48" y="51"/>
                    <a:pt x="47" y="51"/>
                    <a:pt x="46" y="51"/>
                  </a:cubicBezTo>
                  <a:close/>
                  <a:moveTo>
                    <a:pt x="51" y="46"/>
                  </a:moveTo>
                  <a:cubicBezTo>
                    <a:pt x="51" y="47"/>
                    <a:pt x="51" y="48"/>
                    <a:pt x="51" y="49"/>
                  </a:cubicBezTo>
                  <a:cubicBezTo>
                    <a:pt x="52" y="49"/>
                    <a:pt x="53" y="49"/>
                    <a:pt x="54" y="49"/>
                  </a:cubicBezTo>
                  <a:cubicBezTo>
                    <a:pt x="54" y="48"/>
                    <a:pt x="54" y="47"/>
                    <a:pt x="54" y="46"/>
                  </a:cubicBezTo>
                  <a:cubicBezTo>
                    <a:pt x="53" y="46"/>
                    <a:pt x="52" y="46"/>
                    <a:pt x="51" y="46"/>
                  </a:cubicBezTo>
                  <a:close/>
                  <a:moveTo>
                    <a:pt x="30" y="46"/>
                  </a:moveTo>
                  <a:cubicBezTo>
                    <a:pt x="30" y="47"/>
                    <a:pt x="30" y="48"/>
                    <a:pt x="30" y="49"/>
                  </a:cubicBezTo>
                  <a:cubicBezTo>
                    <a:pt x="31" y="49"/>
                    <a:pt x="32" y="49"/>
                    <a:pt x="33" y="49"/>
                  </a:cubicBezTo>
                  <a:cubicBezTo>
                    <a:pt x="33" y="48"/>
                    <a:pt x="33" y="47"/>
                    <a:pt x="33" y="46"/>
                  </a:cubicBezTo>
                  <a:cubicBezTo>
                    <a:pt x="32" y="46"/>
                    <a:pt x="31" y="46"/>
                    <a:pt x="30" y="46"/>
                  </a:cubicBezTo>
                  <a:close/>
                  <a:moveTo>
                    <a:pt x="40" y="46"/>
                  </a:moveTo>
                  <a:cubicBezTo>
                    <a:pt x="40" y="47"/>
                    <a:pt x="40" y="48"/>
                    <a:pt x="40" y="49"/>
                  </a:cubicBezTo>
                  <a:cubicBezTo>
                    <a:pt x="41" y="49"/>
                    <a:pt x="43" y="49"/>
                    <a:pt x="44" y="49"/>
                  </a:cubicBezTo>
                  <a:cubicBezTo>
                    <a:pt x="44" y="48"/>
                    <a:pt x="44" y="47"/>
                    <a:pt x="44" y="46"/>
                  </a:cubicBezTo>
                  <a:cubicBezTo>
                    <a:pt x="43" y="46"/>
                    <a:pt x="41" y="46"/>
                    <a:pt x="40" y="46"/>
                  </a:cubicBezTo>
                  <a:close/>
                  <a:moveTo>
                    <a:pt x="30" y="41"/>
                  </a:moveTo>
                  <a:cubicBezTo>
                    <a:pt x="30" y="42"/>
                    <a:pt x="30" y="43"/>
                    <a:pt x="30" y="44"/>
                  </a:cubicBezTo>
                  <a:cubicBezTo>
                    <a:pt x="31" y="44"/>
                    <a:pt x="32" y="44"/>
                    <a:pt x="33" y="44"/>
                  </a:cubicBezTo>
                  <a:cubicBezTo>
                    <a:pt x="33" y="43"/>
                    <a:pt x="33" y="42"/>
                    <a:pt x="33" y="41"/>
                  </a:cubicBezTo>
                  <a:cubicBezTo>
                    <a:pt x="32" y="41"/>
                    <a:pt x="31" y="41"/>
                    <a:pt x="30" y="41"/>
                  </a:cubicBezTo>
                  <a:close/>
                  <a:moveTo>
                    <a:pt x="40" y="41"/>
                  </a:moveTo>
                  <a:cubicBezTo>
                    <a:pt x="40" y="42"/>
                    <a:pt x="40" y="43"/>
                    <a:pt x="40" y="44"/>
                  </a:cubicBezTo>
                  <a:cubicBezTo>
                    <a:pt x="41" y="44"/>
                    <a:pt x="43" y="44"/>
                    <a:pt x="44" y="44"/>
                  </a:cubicBezTo>
                  <a:cubicBezTo>
                    <a:pt x="44" y="43"/>
                    <a:pt x="44" y="42"/>
                    <a:pt x="44" y="41"/>
                  </a:cubicBezTo>
                  <a:cubicBezTo>
                    <a:pt x="43" y="41"/>
                    <a:pt x="41" y="41"/>
                    <a:pt x="40" y="41"/>
                  </a:cubicBezTo>
                  <a:close/>
                  <a:moveTo>
                    <a:pt x="46" y="41"/>
                  </a:moveTo>
                  <a:cubicBezTo>
                    <a:pt x="46" y="42"/>
                    <a:pt x="46" y="43"/>
                    <a:pt x="46" y="44"/>
                  </a:cubicBezTo>
                  <a:cubicBezTo>
                    <a:pt x="47" y="44"/>
                    <a:pt x="48" y="44"/>
                    <a:pt x="49" y="44"/>
                  </a:cubicBezTo>
                  <a:cubicBezTo>
                    <a:pt x="49" y="43"/>
                    <a:pt x="49" y="42"/>
                    <a:pt x="49" y="41"/>
                  </a:cubicBezTo>
                  <a:cubicBezTo>
                    <a:pt x="48" y="41"/>
                    <a:pt x="47" y="41"/>
                    <a:pt x="46" y="41"/>
                  </a:cubicBezTo>
                  <a:close/>
                  <a:moveTo>
                    <a:pt x="19" y="37"/>
                  </a:moveTo>
                  <a:cubicBezTo>
                    <a:pt x="19" y="38"/>
                    <a:pt x="19" y="38"/>
                    <a:pt x="19" y="39"/>
                  </a:cubicBezTo>
                  <a:cubicBezTo>
                    <a:pt x="20" y="39"/>
                    <a:pt x="21" y="39"/>
                    <a:pt x="23" y="39"/>
                  </a:cubicBezTo>
                  <a:cubicBezTo>
                    <a:pt x="23" y="38"/>
                    <a:pt x="23" y="38"/>
                    <a:pt x="23" y="37"/>
                  </a:cubicBezTo>
                  <a:cubicBezTo>
                    <a:pt x="21" y="37"/>
                    <a:pt x="20" y="37"/>
                    <a:pt x="19" y="37"/>
                  </a:cubicBezTo>
                  <a:close/>
                  <a:moveTo>
                    <a:pt x="30" y="37"/>
                  </a:moveTo>
                  <a:cubicBezTo>
                    <a:pt x="30" y="38"/>
                    <a:pt x="30" y="38"/>
                    <a:pt x="30" y="39"/>
                  </a:cubicBezTo>
                  <a:cubicBezTo>
                    <a:pt x="31" y="39"/>
                    <a:pt x="32" y="39"/>
                    <a:pt x="33" y="39"/>
                  </a:cubicBezTo>
                  <a:cubicBezTo>
                    <a:pt x="33" y="38"/>
                    <a:pt x="33" y="38"/>
                    <a:pt x="33" y="37"/>
                  </a:cubicBezTo>
                  <a:cubicBezTo>
                    <a:pt x="32" y="37"/>
                    <a:pt x="31" y="37"/>
                    <a:pt x="30" y="37"/>
                  </a:cubicBezTo>
                  <a:close/>
                  <a:moveTo>
                    <a:pt x="40" y="37"/>
                  </a:moveTo>
                  <a:cubicBezTo>
                    <a:pt x="40" y="38"/>
                    <a:pt x="40" y="38"/>
                    <a:pt x="40" y="39"/>
                  </a:cubicBezTo>
                  <a:cubicBezTo>
                    <a:pt x="41" y="39"/>
                    <a:pt x="43" y="39"/>
                    <a:pt x="44" y="39"/>
                  </a:cubicBezTo>
                  <a:cubicBezTo>
                    <a:pt x="44" y="38"/>
                    <a:pt x="44" y="38"/>
                    <a:pt x="44" y="37"/>
                  </a:cubicBezTo>
                  <a:cubicBezTo>
                    <a:pt x="43" y="37"/>
                    <a:pt x="41" y="37"/>
                    <a:pt x="40" y="37"/>
                  </a:cubicBezTo>
                  <a:close/>
                  <a:moveTo>
                    <a:pt x="18" y="6"/>
                  </a:moveTo>
                  <a:cubicBezTo>
                    <a:pt x="19" y="22"/>
                    <a:pt x="19" y="22"/>
                    <a:pt x="19" y="22"/>
                  </a:cubicBezTo>
                  <a:cubicBezTo>
                    <a:pt x="49" y="22"/>
                    <a:pt x="49" y="22"/>
                    <a:pt x="49" y="22"/>
                  </a:cubicBezTo>
                  <a:cubicBezTo>
                    <a:pt x="51" y="6"/>
                    <a:pt x="51" y="6"/>
                    <a:pt x="51" y="6"/>
                  </a:cubicBezTo>
                  <a:lnTo>
                    <a:pt x="18"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22" name="Freeform 2645"/>
            <p:cNvSpPr>
              <a:spLocks noEditPoints="1"/>
            </p:cNvSpPr>
            <p:nvPr/>
          </p:nvSpPr>
          <p:spPr bwMode="auto">
            <a:xfrm>
              <a:off x="207963" y="400050"/>
              <a:ext cx="247650" cy="777875"/>
            </a:xfrm>
            <a:custGeom>
              <a:avLst/>
              <a:gdLst>
                <a:gd name="T0" fmla="*/ 0 w 76"/>
                <a:gd name="T1" fmla="*/ 79 h 239"/>
                <a:gd name="T2" fmla="*/ 8 w 76"/>
                <a:gd name="T3" fmla="*/ 28 h 239"/>
                <a:gd name="T4" fmla="*/ 66 w 76"/>
                <a:gd name="T5" fmla="*/ 28 h 239"/>
                <a:gd name="T6" fmla="*/ 76 w 76"/>
                <a:gd name="T7" fmla="*/ 96 h 239"/>
                <a:gd name="T8" fmla="*/ 18 w 76"/>
                <a:gd name="T9" fmla="*/ 79 h 239"/>
                <a:gd name="T10" fmla="*/ 18 w 76"/>
                <a:gd name="T11" fmla="*/ 64 h 239"/>
                <a:gd name="T12" fmla="*/ 11 w 76"/>
                <a:gd name="T13" fmla="*/ 64 h 239"/>
                <a:gd name="T14" fmla="*/ 25 w 76"/>
                <a:gd name="T15" fmla="*/ 64 h 239"/>
                <a:gd name="T16" fmla="*/ 32 w 76"/>
                <a:gd name="T17" fmla="*/ 64 h 239"/>
                <a:gd name="T18" fmla="*/ 39 w 76"/>
                <a:gd name="T19" fmla="*/ 64 h 239"/>
                <a:gd name="T20" fmla="*/ 47 w 76"/>
                <a:gd name="T21" fmla="*/ 64 h 239"/>
                <a:gd name="T22" fmla="*/ 54 w 76"/>
                <a:gd name="T23" fmla="*/ 64 h 239"/>
                <a:gd name="T24" fmla="*/ 61 w 76"/>
                <a:gd name="T25" fmla="*/ 64 h 239"/>
                <a:gd name="T26" fmla="*/ 68 w 76"/>
                <a:gd name="T27" fmla="*/ 64 h 239"/>
                <a:gd name="T28" fmla="*/ 11 w 76"/>
                <a:gd name="T29" fmla="*/ 79 h 239"/>
                <a:gd name="T30" fmla="*/ 25 w 76"/>
                <a:gd name="T31" fmla="*/ 79 h 239"/>
                <a:gd name="T32" fmla="*/ 32 w 76"/>
                <a:gd name="T33" fmla="*/ 79 h 239"/>
                <a:gd name="T34" fmla="*/ 39 w 76"/>
                <a:gd name="T35" fmla="*/ 79 h 239"/>
                <a:gd name="T36" fmla="*/ 47 w 76"/>
                <a:gd name="T37" fmla="*/ 79 h 239"/>
                <a:gd name="T38" fmla="*/ 54 w 76"/>
                <a:gd name="T39" fmla="*/ 79 h 239"/>
                <a:gd name="T40" fmla="*/ 61 w 76"/>
                <a:gd name="T41" fmla="*/ 79 h 239"/>
                <a:gd name="T42" fmla="*/ 68 w 76"/>
                <a:gd name="T43" fmla="*/ 79 h 239"/>
                <a:gd name="T44" fmla="*/ 52 w 76"/>
                <a:gd name="T45" fmla="*/ 107 h 239"/>
                <a:gd name="T46" fmla="*/ 21 w 76"/>
                <a:gd name="T47" fmla="*/ 107 h 239"/>
                <a:gd name="T48" fmla="*/ 21 w 76"/>
                <a:gd name="T49" fmla="*/ 101 h 239"/>
                <a:gd name="T50" fmla="*/ 68 w 76"/>
                <a:gd name="T51" fmla="*/ 101 h 239"/>
                <a:gd name="T52" fmla="*/ 21 w 76"/>
                <a:gd name="T53" fmla="*/ 112 h 239"/>
                <a:gd name="T54" fmla="*/ 21 w 76"/>
                <a:gd name="T55" fmla="*/ 118 h 239"/>
                <a:gd name="T56" fmla="*/ 21 w 76"/>
                <a:gd name="T57" fmla="*/ 129 h 239"/>
                <a:gd name="T58" fmla="*/ 21 w 76"/>
                <a:gd name="T59" fmla="*/ 134 h 239"/>
                <a:gd name="T60" fmla="*/ 21 w 76"/>
                <a:gd name="T61" fmla="*/ 140 h 239"/>
                <a:gd name="T62" fmla="*/ 21 w 76"/>
                <a:gd name="T63" fmla="*/ 145 h 239"/>
                <a:gd name="T64" fmla="*/ 21 w 76"/>
                <a:gd name="T65" fmla="*/ 151 h 239"/>
                <a:gd name="T66" fmla="*/ 21 w 76"/>
                <a:gd name="T67" fmla="*/ 167 h 239"/>
                <a:gd name="T68" fmla="*/ 68 w 76"/>
                <a:gd name="T69" fmla="*/ 167 h 239"/>
                <a:gd name="T70" fmla="*/ 52 w 76"/>
                <a:gd name="T71" fmla="*/ 167 h 239"/>
                <a:gd name="T72" fmla="*/ 37 w 76"/>
                <a:gd name="T73" fmla="*/ 167 h 239"/>
                <a:gd name="T74" fmla="*/ 52 w 76"/>
                <a:gd name="T75" fmla="*/ 162 h 239"/>
                <a:gd name="T76" fmla="*/ 37 w 76"/>
                <a:gd name="T77" fmla="*/ 162 h 239"/>
                <a:gd name="T78" fmla="*/ 68 w 76"/>
                <a:gd name="T79" fmla="*/ 156 h 239"/>
                <a:gd name="T80" fmla="*/ 52 w 76"/>
                <a:gd name="T81" fmla="*/ 156 h 239"/>
                <a:gd name="T82" fmla="*/ 37 w 76"/>
                <a:gd name="T83" fmla="*/ 156 h 239"/>
                <a:gd name="T84" fmla="*/ 52 w 76"/>
                <a:gd name="T85" fmla="*/ 151 h 239"/>
                <a:gd name="T86" fmla="*/ 37 w 76"/>
                <a:gd name="T87" fmla="*/ 151 h 239"/>
                <a:gd name="T88" fmla="*/ 68 w 76"/>
                <a:gd name="T89" fmla="*/ 145 h 239"/>
                <a:gd name="T90" fmla="*/ 52 w 76"/>
                <a:gd name="T91" fmla="*/ 145 h 239"/>
                <a:gd name="T92" fmla="*/ 37 w 76"/>
                <a:gd name="T93" fmla="*/ 145 h 239"/>
                <a:gd name="T94" fmla="*/ 68 w 76"/>
                <a:gd name="T95" fmla="*/ 140 h 239"/>
                <a:gd name="T96" fmla="*/ 37 w 76"/>
                <a:gd name="T97" fmla="*/ 140 h 239"/>
                <a:gd name="T98" fmla="*/ 52 w 76"/>
                <a:gd name="T99" fmla="*/ 134 h 239"/>
                <a:gd name="T100" fmla="*/ 37 w 76"/>
                <a:gd name="T101" fmla="*/ 134 h 239"/>
                <a:gd name="T102" fmla="*/ 68 w 76"/>
                <a:gd name="T103" fmla="*/ 129 h 239"/>
                <a:gd name="T104" fmla="*/ 52 w 76"/>
                <a:gd name="T105" fmla="*/ 129 h 239"/>
                <a:gd name="T106" fmla="*/ 37 w 76"/>
                <a:gd name="T107" fmla="*/ 129 h 239"/>
                <a:gd name="T108" fmla="*/ 68 w 76"/>
                <a:gd name="T109" fmla="*/ 123 h 239"/>
                <a:gd name="T110" fmla="*/ 52 w 76"/>
                <a:gd name="T111" fmla="*/ 123 h 239"/>
                <a:gd name="T112" fmla="*/ 68 w 76"/>
                <a:gd name="T113" fmla="*/ 118 h 239"/>
                <a:gd name="T114" fmla="*/ 37 w 76"/>
                <a:gd name="T115" fmla="*/ 118 h 239"/>
                <a:gd name="T116" fmla="*/ 68 w 76"/>
                <a:gd name="T117" fmla="*/ 112 h 239"/>
                <a:gd name="T118" fmla="*/ 52 w 76"/>
                <a:gd name="T119" fmla="*/ 112 h 239"/>
                <a:gd name="T120" fmla="*/ 37 w 76"/>
                <a:gd name="T121" fmla="*/ 112 h 239"/>
                <a:gd name="T122" fmla="*/ 68 w 76"/>
                <a:gd name="T123" fmla="*/ 107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 h="239">
                  <a:moveTo>
                    <a:pt x="73" y="239"/>
                  </a:moveTo>
                  <a:cubicBezTo>
                    <a:pt x="3" y="239"/>
                    <a:pt x="3" y="239"/>
                    <a:pt x="3" y="239"/>
                  </a:cubicBezTo>
                  <a:cubicBezTo>
                    <a:pt x="3" y="96"/>
                    <a:pt x="3" y="96"/>
                    <a:pt x="3" y="96"/>
                  </a:cubicBezTo>
                  <a:cubicBezTo>
                    <a:pt x="0" y="96"/>
                    <a:pt x="0" y="96"/>
                    <a:pt x="0" y="96"/>
                  </a:cubicBezTo>
                  <a:cubicBezTo>
                    <a:pt x="0" y="79"/>
                    <a:pt x="0" y="79"/>
                    <a:pt x="0" y="79"/>
                  </a:cubicBezTo>
                  <a:cubicBezTo>
                    <a:pt x="3" y="79"/>
                    <a:pt x="3" y="79"/>
                    <a:pt x="3" y="79"/>
                  </a:cubicBezTo>
                  <a:cubicBezTo>
                    <a:pt x="3" y="49"/>
                    <a:pt x="3" y="49"/>
                    <a:pt x="3" y="49"/>
                  </a:cubicBezTo>
                  <a:cubicBezTo>
                    <a:pt x="6" y="48"/>
                    <a:pt x="9" y="47"/>
                    <a:pt x="12" y="46"/>
                  </a:cubicBezTo>
                  <a:cubicBezTo>
                    <a:pt x="12" y="28"/>
                    <a:pt x="12" y="28"/>
                    <a:pt x="12" y="28"/>
                  </a:cubicBezTo>
                  <a:cubicBezTo>
                    <a:pt x="8" y="28"/>
                    <a:pt x="8" y="28"/>
                    <a:pt x="8" y="28"/>
                  </a:cubicBezTo>
                  <a:cubicBezTo>
                    <a:pt x="23" y="14"/>
                    <a:pt x="23" y="14"/>
                    <a:pt x="23" y="14"/>
                  </a:cubicBezTo>
                  <a:cubicBezTo>
                    <a:pt x="39" y="0"/>
                    <a:pt x="39" y="0"/>
                    <a:pt x="39" y="0"/>
                  </a:cubicBezTo>
                  <a:cubicBezTo>
                    <a:pt x="54" y="14"/>
                    <a:pt x="54" y="14"/>
                    <a:pt x="54" y="14"/>
                  </a:cubicBezTo>
                  <a:cubicBezTo>
                    <a:pt x="70" y="28"/>
                    <a:pt x="70" y="28"/>
                    <a:pt x="70" y="28"/>
                  </a:cubicBezTo>
                  <a:cubicBezTo>
                    <a:pt x="66" y="28"/>
                    <a:pt x="66" y="28"/>
                    <a:pt x="66" y="28"/>
                  </a:cubicBezTo>
                  <a:cubicBezTo>
                    <a:pt x="66" y="46"/>
                    <a:pt x="66" y="46"/>
                    <a:pt x="66" y="46"/>
                  </a:cubicBezTo>
                  <a:cubicBezTo>
                    <a:pt x="68" y="47"/>
                    <a:pt x="71" y="48"/>
                    <a:pt x="73" y="49"/>
                  </a:cubicBezTo>
                  <a:cubicBezTo>
                    <a:pt x="73" y="79"/>
                    <a:pt x="73" y="79"/>
                    <a:pt x="73" y="79"/>
                  </a:cubicBezTo>
                  <a:cubicBezTo>
                    <a:pt x="76" y="79"/>
                    <a:pt x="76" y="79"/>
                    <a:pt x="76" y="79"/>
                  </a:cubicBezTo>
                  <a:cubicBezTo>
                    <a:pt x="76" y="96"/>
                    <a:pt x="76" y="96"/>
                    <a:pt x="76" y="96"/>
                  </a:cubicBezTo>
                  <a:cubicBezTo>
                    <a:pt x="73" y="96"/>
                    <a:pt x="73" y="96"/>
                    <a:pt x="73" y="96"/>
                  </a:cubicBezTo>
                  <a:cubicBezTo>
                    <a:pt x="73" y="239"/>
                    <a:pt x="73" y="239"/>
                    <a:pt x="73" y="239"/>
                  </a:cubicBezTo>
                  <a:close/>
                  <a:moveTo>
                    <a:pt x="15" y="71"/>
                  </a:moveTo>
                  <a:cubicBezTo>
                    <a:pt x="15" y="74"/>
                    <a:pt x="15" y="76"/>
                    <a:pt x="15" y="79"/>
                  </a:cubicBezTo>
                  <a:cubicBezTo>
                    <a:pt x="16" y="79"/>
                    <a:pt x="17" y="79"/>
                    <a:pt x="18" y="79"/>
                  </a:cubicBezTo>
                  <a:cubicBezTo>
                    <a:pt x="18" y="76"/>
                    <a:pt x="18" y="74"/>
                    <a:pt x="18" y="71"/>
                  </a:cubicBezTo>
                  <a:cubicBezTo>
                    <a:pt x="17" y="71"/>
                    <a:pt x="16" y="71"/>
                    <a:pt x="15" y="71"/>
                  </a:cubicBezTo>
                  <a:close/>
                  <a:moveTo>
                    <a:pt x="15" y="57"/>
                  </a:moveTo>
                  <a:cubicBezTo>
                    <a:pt x="15" y="59"/>
                    <a:pt x="15" y="62"/>
                    <a:pt x="15" y="64"/>
                  </a:cubicBezTo>
                  <a:cubicBezTo>
                    <a:pt x="16" y="64"/>
                    <a:pt x="17" y="64"/>
                    <a:pt x="18" y="64"/>
                  </a:cubicBezTo>
                  <a:cubicBezTo>
                    <a:pt x="18" y="62"/>
                    <a:pt x="18" y="59"/>
                    <a:pt x="18" y="57"/>
                  </a:cubicBezTo>
                  <a:cubicBezTo>
                    <a:pt x="17" y="57"/>
                    <a:pt x="16" y="57"/>
                    <a:pt x="15" y="57"/>
                  </a:cubicBezTo>
                  <a:close/>
                  <a:moveTo>
                    <a:pt x="7" y="57"/>
                  </a:moveTo>
                  <a:cubicBezTo>
                    <a:pt x="7" y="64"/>
                    <a:pt x="7" y="64"/>
                    <a:pt x="7" y="64"/>
                  </a:cubicBezTo>
                  <a:cubicBezTo>
                    <a:pt x="11" y="64"/>
                    <a:pt x="11" y="64"/>
                    <a:pt x="11" y="64"/>
                  </a:cubicBezTo>
                  <a:cubicBezTo>
                    <a:pt x="11" y="57"/>
                    <a:pt x="11" y="57"/>
                    <a:pt x="11" y="57"/>
                  </a:cubicBezTo>
                  <a:cubicBezTo>
                    <a:pt x="7" y="57"/>
                    <a:pt x="7" y="57"/>
                    <a:pt x="7" y="57"/>
                  </a:cubicBezTo>
                  <a:close/>
                  <a:moveTo>
                    <a:pt x="22" y="57"/>
                  </a:moveTo>
                  <a:cubicBezTo>
                    <a:pt x="22" y="59"/>
                    <a:pt x="22" y="62"/>
                    <a:pt x="22" y="64"/>
                  </a:cubicBezTo>
                  <a:cubicBezTo>
                    <a:pt x="23" y="64"/>
                    <a:pt x="24" y="64"/>
                    <a:pt x="25" y="64"/>
                  </a:cubicBezTo>
                  <a:cubicBezTo>
                    <a:pt x="25" y="62"/>
                    <a:pt x="25" y="59"/>
                    <a:pt x="25" y="57"/>
                  </a:cubicBezTo>
                  <a:cubicBezTo>
                    <a:pt x="24" y="57"/>
                    <a:pt x="23" y="57"/>
                    <a:pt x="22" y="57"/>
                  </a:cubicBezTo>
                  <a:close/>
                  <a:moveTo>
                    <a:pt x="29" y="57"/>
                  </a:moveTo>
                  <a:cubicBezTo>
                    <a:pt x="29" y="59"/>
                    <a:pt x="29" y="62"/>
                    <a:pt x="29" y="64"/>
                  </a:cubicBezTo>
                  <a:cubicBezTo>
                    <a:pt x="30" y="64"/>
                    <a:pt x="31" y="64"/>
                    <a:pt x="32" y="64"/>
                  </a:cubicBezTo>
                  <a:cubicBezTo>
                    <a:pt x="32" y="62"/>
                    <a:pt x="32" y="59"/>
                    <a:pt x="32" y="57"/>
                  </a:cubicBezTo>
                  <a:cubicBezTo>
                    <a:pt x="31" y="57"/>
                    <a:pt x="30" y="57"/>
                    <a:pt x="29" y="57"/>
                  </a:cubicBezTo>
                  <a:close/>
                  <a:moveTo>
                    <a:pt x="36" y="57"/>
                  </a:moveTo>
                  <a:cubicBezTo>
                    <a:pt x="36" y="59"/>
                    <a:pt x="36" y="62"/>
                    <a:pt x="36" y="64"/>
                  </a:cubicBezTo>
                  <a:cubicBezTo>
                    <a:pt x="37" y="64"/>
                    <a:pt x="38" y="64"/>
                    <a:pt x="39" y="64"/>
                  </a:cubicBezTo>
                  <a:cubicBezTo>
                    <a:pt x="39" y="62"/>
                    <a:pt x="39" y="59"/>
                    <a:pt x="39" y="57"/>
                  </a:cubicBezTo>
                  <a:cubicBezTo>
                    <a:pt x="38" y="57"/>
                    <a:pt x="37" y="57"/>
                    <a:pt x="36" y="57"/>
                  </a:cubicBezTo>
                  <a:close/>
                  <a:moveTo>
                    <a:pt x="43" y="57"/>
                  </a:moveTo>
                  <a:cubicBezTo>
                    <a:pt x="43" y="59"/>
                    <a:pt x="43" y="62"/>
                    <a:pt x="43" y="64"/>
                  </a:cubicBezTo>
                  <a:cubicBezTo>
                    <a:pt x="45" y="64"/>
                    <a:pt x="46" y="64"/>
                    <a:pt x="47" y="64"/>
                  </a:cubicBezTo>
                  <a:cubicBezTo>
                    <a:pt x="47" y="62"/>
                    <a:pt x="47" y="59"/>
                    <a:pt x="47" y="57"/>
                  </a:cubicBezTo>
                  <a:cubicBezTo>
                    <a:pt x="46" y="57"/>
                    <a:pt x="45" y="57"/>
                    <a:pt x="43" y="57"/>
                  </a:cubicBezTo>
                  <a:close/>
                  <a:moveTo>
                    <a:pt x="51" y="57"/>
                  </a:moveTo>
                  <a:cubicBezTo>
                    <a:pt x="51" y="59"/>
                    <a:pt x="51" y="62"/>
                    <a:pt x="51" y="64"/>
                  </a:cubicBezTo>
                  <a:cubicBezTo>
                    <a:pt x="52" y="64"/>
                    <a:pt x="53" y="64"/>
                    <a:pt x="54" y="64"/>
                  </a:cubicBezTo>
                  <a:cubicBezTo>
                    <a:pt x="54" y="62"/>
                    <a:pt x="54" y="59"/>
                    <a:pt x="54" y="57"/>
                  </a:cubicBezTo>
                  <a:cubicBezTo>
                    <a:pt x="53" y="57"/>
                    <a:pt x="52" y="57"/>
                    <a:pt x="51" y="57"/>
                  </a:cubicBezTo>
                  <a:close/>
                  <a:moveTo>
                    <a:pt x="58" y="57"/>
                  </a:moveTo>
                  <a:cubicBezTo>
                    <a:pt x="58" y="59"/>
                    <a:pt x="58" y="62"/>
                    <a:pt x="58" y="64"/>
                  </a:cubicBezTo>
                  <a:cubicBezTo>
                    <a:pt x="59" y="64"/>
                    <a:pt x="60" y="64"/>
                    <a:pt x="61" y="64"/>
                  </a:cubicBezTo>
                  <a:cubicBezTo>
                    <a:pt x="61" y="62"/>
                    <a:pt x="61" y="59"/>
                    <a:pt x="61" y="57"/>
                  </a:cubicBezTo>
                  <a:cubicBezTo>
                    <a:pt x="60" y="57"/>
                    <a:pt x="59" y="57"/>
                    <a:pt x="58" y="57"/>
                  </a:cubicBezTo>
                  <a:close/>
                  <a:moveTo>
                    <a:pt x="65" y="57"/>
                  </a:moveTo>
                  <a:cubicBezTo>
                    <a:pt x="65" y="64"/>
                    <a:pt x="65" y="64"/>
                    <a:pt x="65" y="64"/>
                  </a:cubicBezTo>
                  <a:cubicBezTo>
                    <a:pt x="68" y="64"/>
                    <a:pt x="68" y="64"/>
                    <a:pt x="68" y="64"/>
                  </a:cubicBezTo>
                  <a:cubicBezTo>
                    <a:pt x="68" y="57"/>
                    <a:pt x="68" y="57"/>
                    <a:pt x="68" y="57"/>
                  </a:cubicBezTo>
                  <a:cubicBezTo>
                    <a:pt x="65" y="57"/>
                    <a:pt x="65" y="57"/>
                    <a:pt x="65" y="57"/>
                  </a:cubicBezTo>
                  <a:close/>
                  <a:moveTo>
                    <a:pt x="7" y="71"/>
                  </a:moveTo>
                  <a:cubicBezTo>
                    <a:pt x="7" y="79"/>
                    <a:pt x="7" y="79"/>
                    <a:pt x="7" y="79"/>
                  </a:cubicBezTo>
                  <a:cubicBezTo>
                    <a:pt x="11" y="79"/>
                    <a:pt x="11" y="79"/>
                    <a:pt x="11" y="79"/>
                  </a:cubicBezTo>
                  <a:cubicBezTo>
                    <a:pt x="11" y="71"/>
                    <a:pt x="11" y="71"/>
                    <a:pt x="11" y="71"/>
                  </a:cubicBezTo>
                  <a:cubicBezTo>
                    <a:pt x="7" y="71"/>
                    <a:pt x="7" y="71"/>
                    <a:pt x="7" y="71"/>
                  </a:cubicBezTo>
                  <a:close/>
                  <a:moveTo>
                    <a:pt x="22" y="71"/>
                  </a:moveTo>
                  <a:cubicBezTo>
                    <a:pt x="22" y="74"/>
                    <a:pt x="22" y="76"/>
                    <a:pt x="22" y="79"/>
                  </a:cubicBezTo>
                  <a:cubicBezTo>
                    <a:pt x="23" y="79"/>
                    <a:pt x="24" y="79"/>
                    <a:pt x="25" y="79"/>
                  </a:cubicBezTo>
                  <a:cubicBezTo>
                    <a:pt x="25" y="76"/>
                    <a:pt x="25" y="74"/>
                    <a:pt x="25" y="71"/>
                  </a:cubicBezTo>
                  <a:cubicBezTo>
                    <a:pt x="24" y="71"/>
                    <a:pt x="23" y="71"/>
                    <a:pt x="22" y="71"/>
                  </a:cubicBezTo>
                  <a:close/>
                  <a:moveTo>
                    <a:pt x="29" y="71"/>
                  </a:moveTo>
                  <a:cubicBezTo>
                    <a:pt x="29" y="74"/>
                    <a:pt x="29" y="76"/>
                    <a:pt x="29" y="79"/>
                  </a:cubicBezTo>
                  <a:cubicBezTo>
                    <a:pt x="30" y="79"/>
                    <a:pt x="31" y="79"/>
                    <a:pt x="32" y="79"/>
                  </a:cubicBezTo>
                  <a:cubicBezTo>
                    <a:pt x="32" y="76"/>
                    <a:pt x="32" y="74"/>
                    <a:pt x="32" y="71"/>
                  </a:cubicBezTo>
                  <a:cubicBezTo>
                    <a:pt x="31" y="71"/>
                    <a:pt x="30" y="71"/>
                    <a:pt x="29" y="71"/>
                  </a:cubicBezTo>
                  <a:close/>
                  <a:moveTo>
                    <a:pt x="36" y="71"/>
                  </a:moveTo>
                  <a:cubicBezTo>
                    <a:pt x="36" y="74"/>
                    <a:pt x="36" y="76"/>
                    <a:pt x="36" y="79"/>
                  </a:cubicBezTo>
                  <a:cubicBezTo>
                    <a:pt x="37" y="79"/>
                    <a:pt x="38" y="79"/>
                    <a:pt x="39" y="79"/>
                  </a:cubicBezTo>
                  <a:cubicBezTo>
                    <a:pt x="39" y="76"/>
                    <a:pt x="39" y="74"/>
                    <a:pt x="39" y="71"/>
                  </a:cubicBezTo>
                  <a:cubicBezTo>
                    <a:pt x="38" y="71"/>
                    <a:pt x="37" y="71"/>
                    <a:pt x="36" y="71"/>
                  </a:cubicBezTo>
                  <a:close/>
                  <a:moveTo>
                    <a:pt x="43" y="71"/>
                  </a:moveTo>
                  <a:cubicBezTo>
                    <a:pt x="43" y="74"/>
                    <a:pt x="43" y="76"/>
                    <a:pt x="43" y="79"/>
                  </a:cubicBezTo>
                  <a:cubicBezTo>
                    <a:pt x="45" y="79"/>
                    <a:pt x="46" y="79"/>
                    <a:pt x="47" y="79"/>
                  </a:cubicBezTo>
                  <a:cubicBezTo>
                    <a:pt x="47" y="76"/>
                    <a:pt x="47" y="74"/>
                    <a:pt x="47" y="71"/>
                  </a:cubicBezTo>
                  <a:cubicBezTo>
                    <a:pt x="46" y="71"/>
                    <a:pt x="45" y="71"/>
                    <a:pt x="43" y="71"/>
                  </a:cubicBezTo>
                  <a:close/>
                  <a:moveTo>
                    <a:pt x="51" y="71"/>
                  </a:moveTo>
                  <a:cubicBezTo>
                    <a:pt x="51" y="74"/>
                    <a:pt x="51" y="76"/>
                    <a:pt x="51" y="79"/>
                  </a:cubicBezTo>
                  <a:cubicBezTo>
                    <a:pt x="52" y="79"/>
                    <a:pt x="53" y="79"/>
                    <a:pt x="54" y="79"/>
                  </a:cubicBezTo>
                  <a:cubicBezTo>
                    <a:pt x="54" y="76"/>
                    <a:pt x="54" y="74"/>
                    <a:pt x="54" y="71"/>
                  </a:cubicBezTo>
                  <a:cubicBezTo>
                    <a:pt x="53" y="71"/>
                    <a:pt x="52" y="71"/>
                    <a:pt x="51" y="71"/>
                  </a:cubicBezTo>
                  <a:close/>
                  <a:moveTo>
                    <a:pt x="58" y="71"/>
                  </a:moveTo>
                  <a:cubicBezTo>
                    <a:pt x="58" y="74"/>
                    <a:pt x="58" y="76"/>
                    <a:pt x="58" y="79"/>
                  </a:cubicBezTo>
                  <a:cubicBezTo>
                    <a:pt x="59" y="79"/>
                    <a:pt x="60" y="79"/>
                    <a:pt x="61" y="79"/>
                  </a:cubicBezTo>
                  <a:cubicBezTo>
                    <a:pt x="61" y="76"/>
                    <a:pt x="61" y="74"/>
                    <a:pt x="61" y="71"/>
                  </a:cubicBezTo>
                  <a:cubicBezTo>
                    <a:pt x="60" y="71"/>
                    <a:pt x="59" y="71"/>
                    <a:pt x="58" y="71"/>
                  </a:cubicBezTo>
                  <a:close/>
                  <a:moveTo>
                    <a:pt x="65" y="71"/>
                  </a:moveTo>
                  <a:cubicBezTo>
                    <a:pt x="65" y="79"/>
                    <a:pt x="65" y="79"/>
                    <a:pt x="65" y="79"/>
                  </a:cubicBezTo>
                  <a:cubicBezTo>
                    <a:pt x="68" y="79"/>
                    <a:pt x="68" y="79"/>
                    <a:pt x="68" y="79"/>
                  </a:cubicBezTo>
                  <a:cubicBezTo>
                    <a:pt x="68" y="71"/>
                    <a:pt x="68" y="71"/>
                    <a:pt x="68" y="71"/>
                  </a:cubicBezTo>
                  <a:cubicBezTo>
                    <a:pt x="65" y="71"/>
                    <a:pt x="65" y="71"/>
                    <a:pt x="65" y="71"/>
                  </a:cubicBezTo>
                  <a:close/>
                  <a:moveTo>
                    <a:pt x="40" y="105"/>
                  </a:moveTo>
                  <a:cubicBezTo>
                    <a:pt x="40" y="105"/>
                    <a:pt x="40" y="106"/>
                    <a:pt x="40" y="107"/>
                  </a:cubicBezTo>
                  <a:cubicBezTo>
                    <a:pt x="44" y="107"/>
                    <a:pt x="48" y="107"/>
                    <a:pt x="52" y="107"/>
                  </a:cubicBezTo>
                  <a:cubicBezTo>
                    <a:pt x="52" y="106"/>
                    <a:pt x="52" y="105"/>
                    <a:pt x="52" y="105"/>
                  </a:cubicBezTo>
                  <a:cubicBezTo>
                    <a:pt x="48" y="105"/>
                    <a:pt x="44" y="105"/>
                    <a:pt x="40" y="105"/>
                  </a:cubicBezTo>
                  <a:close/>
                  <a:moveTo>
                    <a:pt x="9" y="105"/>
                  </a:moveTo>
                  <a:cubicBezTo>
                    <a:pt x="9" y="105"/>
                    <a:pt x="9" y="106"/>
                    <a:pt x="9" y="107"/>
                  </a:cubicBezTo>
                  <a:cubicBezTo>
                    <a:pt x="13" y="107"/>
                    <a:pt x="17" y="107"/>
                    <a:pt x="21" y="107"/>
                  </a:cubicBezTo>
                  <a:cubicBezTo>
                    <a:pt x="21" y="106"/>
                    <a:pt x="21" y="105"/>
                    <a:pt x="21" y="105"/>
                  </a:cubicBezTo>
                  <a:cubicBezTo>
                    <a:pt x="17" y="105"/>
                    <a:pt x="13" y="105"/>
                    <a:pt x="9" y="105"/>
                  </a:cubicBezTo>
                  <a:close/>
                  <a:moveTo>
                    <a:pt x="9" y="99"/>
                  </a:moveTo>
                  <a:cubicBezTo>
                    <a:pt x="9" y="101"/>
                    <a:pt x="9" y="101"/>
                    <a:pt x="9" y="101"/>
                  </a:cubicBezTo>
                  <a:cubicBezTo>
                    <a:pt x="21" y="101"/>
                    <a:pt x="21" y="101"/>
                    <a:pt x="21" y="101"/>
                  </a:cubicBezTo>
                  <a:cubicBezTo>
                    <a:pt x="21" y="99"/>
                    <a:pt x="21" y="99"/>
                    <a:pt x="21" y="99"/>
                  </a:cubicBezTo>
                  <a:cubicBezTo>
                    <a:pt x="9" y="99"/>
                    <a:pt x="9" y="99"/>
                    <a:pt x="9" y="99"/>
                  </a:cubicBezTo>
                  <a:close/>
                  <a:moveTo>
                    <a:pt x="56" y="99"/>
                  </a:moveTo>
                  <a:cubicBezTo>
                    <a:pt x="56" y="101"/>
                    <a:pt x="56" y="101"/>
                    <a:pt x="56" y="101"/>
                  </a:cubicBezTo>
                  <a:cubicBezTo>
                    <a:pt x="68" y="101"/>
                    <a:pt x="68" y="101"/>
                    <a:pt x="68" y="101"/>
                  </a:cubicBezTo>
                  <a:cubicBezTo>
                    <a:pt x="68" y="99"/>
                    <a:pt x="68" y="99"/>
                    <a:pt x="68" y="99"/>
                  </a:cubicBezTo>
                  <a:cubicBezTo>
                    <a:pt x="56" y="99"/>
                    <a:pt x="56" y="99"/>
                    <a:pt x="56" y="99"/>
                  </a:cubicBezTo>
                  <a:close/>
                  <a:moveTo>
                    <a:pt x="9" y="110"/>
                  </a:moveTo>
                  <a:cubicBezTo>
                    <a:pt x="9" y="111"/>
                    <a:pt x="9" y="112"/>
                    <a:pt x="9" y="112"/>
                  </a:cubicBezTo>
                  <a:cubicBezTo>
                    <a:pt x="13" y="112"/>
                    <a:pt x="17" y="112"/>
                    <a:pt x="21" y="112"/>
                  </a:cubicBezTo>
                  <a:cubicBezTo>
                    <a:pt x="21" y="112"/>
                    <a:pt x="21" y="111"/>
                    <a:pt x="21" y="110"/>
                  </a:cubicBezTo>
                  <a:cubicBezTo>
                    <a:pt x="17" y="110"/>
                    <a:pt x="13" y="110"/>
                    <a:pt x="9" y="110"/>
                  </a:cubicBezTo>
                  <a:close/>
                  <a:moveTo>
                    <a:pt x="9" y="116"/>
                  </a:moveTo>
                  <a:cubicBezTo>
                    <a:pt x="9" y="117"/>
                    <a:pt x="9" y="117"/>
                    <a:pt x="9" y="118"/>
                  </a:cubicBezTo>
                  <a:cubicBezTo>
                    <a:pt x="13" y="118"/>
                    <a:pt x="17" y="118"/>
                    <a:pt x="21" y="118"/>
                  </a:cubicBezTo>
                  <a:cubicBezTo>
                    <a:pt x="21" y="117"/>
                    <a:pt x="21" y="117"/>
                    <a:pt x="21" y="116"/>
                  </a:cubicBezTo>
                  <a:cubicBezTo>
                    <a:pt x="17" y="116"/>
                    <a:pt x="13" y="116"/>
                    <a:pt x="9" y="116"/>
                  </a:cubicBezTo>
                  <a:close/>
                  <a:moveTo>
                    <a:pt x="9" y="127"/>
                  </a:moveTo>
                  <a:cubicBezTo>
                    <a:pt x="9" y="128"/>
                    <a:pt x="9" y="128"/>
                    <a:pt x="9" y="129"/>
                  </a:cubicBezTo>
                  <a:cubicBezTo>
                    <a:pt x="13" y="129"/>
                    <a:pt x="17" y="129"/>
                    <a:pt x="21" y="129"/>
                  </a:cubicBezTo>
                  <a:cubicBezTo>
                    <a:pt x="21" y="128"/>
                    <a:pt x="21" y="128"/>
                    <a:pt x="21" y="127"/>
                  </a:cubicBezTo>
                  <a:cubicBezTo>
                    <a:pt x="17" y="127"/>
                    <a:pt x="13" y="127"/>
                    <a:pt x="9" y="127"/>
                  </a:cubicBezTo>
                  <a:close/>
                  <a:moveTo>
                    <a:pt x="9" y="132"/>
                  </a:moveTo>
                  <a:cubicBezTo>
                    <a:pt x="9" y="133"/>
                    <a:pt x="9" y="134"/>
                    <a:pt x="9" y="134"/>
                  </a:cubicBezTo>
                  <a:cubicBezTo>
                    <a:pt x="13" y="134"/>
                    <a:pt x="17" y="134"/>
                    <a:pt x="21" y="134"/>
                  </a:cubicBezTo>
                  <a:cubicBezTo>
                    <a:pt x="21" y="134"/>
                    <a:pt x="21" y="133"/>
                    <a:pt x="21" y="132"/>
                  </a:cubicBezTo>
                  <a:cubicBezTo>
                    <a:pt x="17" y="132"/>
                    <a:pt x="13" y="132"/>
                    <a:pt x="9" y="132"/>
                  </a:cubicBezTo>
                  <a:close/>
                  <a:moveTo>
                    <a:pt x="9" y="138"/>
                  </a:moveTo>
                  <a:cubicBezTo>
                    <a:pt x="9" y="139"/>
                    <a:pt x="9" y="139"/>
                    <a:pt x="9" y="140"/>
                  </a:cubicBezTo>
                  <a:cubicBezTo>
                    <a:pt x="13" y="140"/>
                    <a:pt x="17" y="140"/>
                    <a:pt x="21" y="140"/>
                  </a:cubicBezTo>
                  <a:cubicBezTo>
                    <a:pt x="21" y="139"/>
                    <a:pt x="21" y="139"/>
                    <a:pt x="21" y="138"/>
                  </a:cubicBezTo>
                  <a:cubicBezTo>
                    <a:pt x="17" y="138"/>
                    <a:pt x="13" y="138"/>
                    <a:pt x="9" y="138"/>
                  </a:cubicBezTo>
                  <a:close/>
                  <a:moveTo>
                    <a:pt x="9" y="143"/>
                  </a:moveTo>
                  <a:cubicBezTo>
                    <a:pt x="9" y="144"/>
                    <a:pt x="9" y="145"/>
                    <a:pt x="9" y="145"/>
                  </a:cubicBezTo>
                  <a:cubicBezTo>
                    <a:pt x="13" y="145"/>
                    <a:pt x="17" y="145"/>
                    <a:pt x="21" y="145"/>
                  </a:cubicBezTo>
                  <a:cubicBezTo>
                    <a:pt x="21" y="145"/>
                    <a:pt x="21" y="144"/>
                    <a:pt x="21" y="143"/>
                  </a:cubicBezTo>
                  <a:cubicBezTo>
                    <a:pt x="17" y="143"/>
                    <a:pt x="13" y="143"/>
                    <a:pt x="9" y="143"/>
                  </a:cubicBezTo>
                  <a:close/>
                  <a:moveTo>
                    <a:pt x="9" y="149"/>
                  </a:moveTo>
                  <a:cubicBezTo>
                    <a:pt x="9" y="150"/>
                    <a:pt x="9" y="150"/>
                    <a:pt x="9" y="151"/>
                  </a:cubicBezTo>
                  <a:cubicBezTo>
                    <a:pt x="13" y="151"/>
                    <a:pt x="17" y="151"/>
                    <a:pt x="21" y="151"/>
                  </a:cubicBezTo>
                  <a:cubicBezTo>
                    <a:pt x="21" y="150"/>
                    <a:pt x="21" y="150"/>
                    <a:pt x="21" y="149"/>
                  </a:cubicBezTo>
                  <a:cubicBezTo>
                    <a:pt x="17" y="149"/>
                    <a:pt x="13" y="149"/>
                    <a:pt x="9" y="149"/>
                  </a:cubicBezTo>
                  <a:close/>
                  <a:moveTo>
                    <a:pt x="9" y="165"/>
                  </a:moveTo>
                  <a:cubicBezTo>
                    <a:pt x="9" y="167"/>
                    <a:pt x="9" y="167"/>
                    <a:pt x="9" y="167"/>
                  </a:cubicBezTo>
                  <a:cubicBezTo>
                    <a:pt x="21" y="167"/>
                    <a:pt x="21" y="167"/>
                    <a:pt x="21" y="167"/>
                  </a:cubicBezTo>
                  <a:cubicBezTo>
                    <a:pt x="21" y="165"/>
                    <a:pt x="21" y="165"/>
                    <a:pt x="21" y="165"/>
                  </a:cubicBezTo>
                  <a:cubicBezTo>
                    <a:pt x="9" y="165"/>
                    <a:pt x="9" y="165"/>
                    <a:pt x="9" y="165"/>
                  </a:cubicBezTo>
                  <a:close/>
                  <a:moveTo>
                    <a:pt x="56" y="165"/>
                  </a:moveTo>
                  <a:cubicBezTo>
                    <a:pt x="56" y="167"/>
                    <a:pt x="56" y="167"/>
                    <a:pt x="56" y="167"/>
                  </a:cubicBezTo>
                  <a:cubicBezTo>
                    <a:pt x="68" y="167"/>
                    <a:pt x="68" y="167"/>
                    <a:pt x="68" y="167"/>
                  </a:cubicBezTo>
                  <a:cubicBezTo>
                    <a:pt x="68" y="165"/>
                    <a:pt x="68" y="165"/>
                    <a:pt x="68" y="165"/>
                  </a:cubicBezTo>
                  <a:cubicBezTo>
                    <a:pt x="56" y="165"/>
                    <a:pt x="56" y="165"/>
                    <a:pt x="56" y="165"/>
                  </a:cubicBezTo>
                  <a:close/>
                  <a:moveTo>
                    <a:pt x="40" y="165"/>
                  </a:moveTo>
                  <a:cubicBezTo>
                    <a:pt x="40" y="167"/>
                    <a:pt x="40" y="167"/>
                    <a:pt x="40" y="167"/>
                  </a:cubicBezTo>
                  <a:cubicBezTo>
                    <a:pt x="52" y="167"/>
                    <a:pt x="52" y="167"/>
                    <a:pt x="52" y="167"/>
                  </a:cubicBezTo>
                  <a:cubicBezTo>
                    <a:pt x="52" y="165"/>
                    <a:pt x="52" y="165"/>
                    <a:pt x="52" y="165"/>
                  </a:cubicBezTo>
                  <a:cubicBezTo>
                    <a:pt x="40" y="165"/>
                    <a:pt x="40" y="165"/>
                    <a:pt x="40" y="165"/>
                  </a:cubicBezTo>
                  <a:close/>
                  <a:moveTo>
                    <a:pt x="25" y="165"/>
                  </a:moveTo>
                  <a:cubicBezTo>
                    <a:pt x="25" y="167"/>
                    <a:pt x="25" y="167"/>
                    <a:pt x="25" y="167"/>
                  </a:cubicBezTo>
                  <a:cubicBezTo>
                    <a:pt x="37" y="167"/>
                    <a:pt x="37" y="167"/>
                    <a:pt x="37" y="167"/>
                  </a:cubicBezTo>
                  <a:cubicBezTo>
                    <a:pt x="37" y="165"/>
                    <a:pt x="37" y="165"/>
                    <a:pt x="37" y="165"/>
                  </a:cubicBezTo>
                  <a:cubicBezTo>
                    <a:pt x="25" y="165"/>
                    <a:pt x="25" y="165"/>
                    <a:pt x="25" y="165"/>
                  </a:cubicBezTo>
                  <a:close/>
                  <a:moveTo>
                    <a:pt x="40" y="160"/>
                  </a:moveTo>
                  <a:cubicBezTo>
                    <a:pt x="40" y="161"/>
                    <a:pt x="40" y="161"/>
                    <a:pt x="40" y="162"/>
                  </a:cubicBezTo>
                  <a:cubicBezTo>
                    <a:pt x="44" y="162"/>
                    <a:pt x="48" y="162"/>
                    <a:pt x="52" y="162"/>
                  </a:cubicBezTo>
                  <a:cubicBezTo>
                    <a:pt x="52" y="161"/>
                    <a:pt x="52" y="161"/>
                    <a:pt x="52" y="160"/>
                  </a:cubicBezTo>
                  <a:cubicBezTo>
                    <a:pt x="48" y="160"/>
                    <a:pt x="44" y="160"/>
                    <a:pt x="40" y="160"/>
                  </a:cubicBezTo>
                  <a:close/>
                  <a:moveTo>
                    <a:pt x="25" y="160"/>
                  </a:moveTo>
                  <a:cubicBezTo>
                    <a:pt x="25" y="161"/>
                    <a:pt x="25" y="161"/>
                    <a:pt x="25" y="162"/>
                  </a:cubicBezTo>
                  <a:cubicBezTo>
                    <a:pt x="29" y="162"/>
                    <a:pt x="33" y="162"/>
                    <a:pt x="37" y="162"/>
                  </a:cubicBezTo>
                  <a:cubicBezTo>
                    <a:pt x="37" y="161"/>
                    <a:pt x="37" y="161"/>
                    <a:pt x="37" y="160"/>
                  </a:cubicBezTo>
                  <a:cubicBezTo>
                    <a:pt x="33" y="160"/>
                    <a:pt x="29" y="160"/>
                    <a:pt x="25" y="160"/>
                  </a:cubicBezTo>
                  <a:close/>
                  <a:moveTo>
                    <a:pt x="56" y="154"/>
                  </a:moveTo>
                  <a:cubicBezTo>
                    <a:pt x="56" y="155"/>
                    <a:pt x="56" y="156"/>
                    <a:pt x="56" y="156"/>
                  </a:cubicBezTo>
                  <a:cubicBezTo>
                    <a:pt x="60" y="156"/>
                    <a:pt x="64" y="156"/>
                    <a:pt x="68" y="156"/>
                  </a:cubicBezTo>
                  <a:cubicBezTo>
                    <a:pt x="68" y="156"/>
                    <a:pt x="68" y="155"/>
                    <a:pt x="68" y="154"/>
                  </a:cubicBezTo>
                  <a:cubicBezTo>
                    <a:pt x="64" y="154"/>
                    <a:pt x="60" y="154"/>
                    <a:pt x="56" y="154"/>
                  </a:cubicBezTo>
                  <a:close/>
                  <a:moveTo>
                    <a:pt x="40" y="154"/>
                  </a:moveTo>
                  <a:cubicBezTo>
                    <a:pt x="40" y="155"/>
                    <a:pt x="40" y="156"/>
                    <a:pt x="40" y="156"/>
                  </a:cubicBezTo>
                  <a:cubicBezTo>
                    <a:pt x="44" y="156"/>
                    <a:pt x="48" y="156"/>
                    <a:pt x="52" y="156"/>
                  </a:cubicBezTo>
                  <a:cubicBezTo>
                    <a:pt x="52" y="156"/>
                    <a:pt x="52" y="155"/>
                    <a:pt x="52" y="154"/>
                  </a:cubicBezTo>
                  <a:cubicBezTo>
                    <a:pt x="48" y="154"/>
                    <a:pt x="44" y="154"/>
                    <a:pt x="40" y="154"/>
                  </a:cubicBezTo>
                  <a:close/>
                  <a:moveTo>
                    <a:pt x="25" y="154"/>
                  </a:moveTo>
                  <a:cubicBezTo>
                    <a:pt x="25" y="155"/>
                    <a:pt x="25" y="156"/>
                    <a:pt x="25" y="156"/>
                  </a:cubicBezTo>
                  <a:cubicBezTo>
                    <a:pt x="29" y="156"/>
                    <a:pt x="33" y="156"/>
                    <a:pt x="37" y="156"/>
                  </a:cubicBezTo>
                  <a:cubicBezTo>
                    <a:pt x="37" y="156"/>
                    <a:pt x="37" y="155"/>
                    <a:pt x="37" y="154"/>
                  </a:cubicBezTo>
                  <a:cubicBezTo>
                    <a:pt x="33" y="154"/>
                    <a:pt x="29" y="154"/>
                    <a:pt x="25" y="154"/>
                  </a:cubicBezTo>
                  <a:close/>
                  <a:moveTo>
                    <a:pt x="40" y="149"/>
                  </a:moveTo>
                  <a:cubicBezTo>
                    <a:pt x="40" y="150"/>
                    <a:pt x="40" y="150"/>
                    <a:pt x="40" y="151"/>
                  </a:cubicBezTo>
                  <a:cubicBezTo>
                    <a:pt x="44" y="151"/>
                    <a:pt x="48" y="151"/>
                    <a:pt x="52" y="151"/>
                  </a:cubicBezTo>
                  <a:cubicBezTo>
                    <a:pt x="52" y="150"/>
                    <a:pt x="52" y="150"/>
                    <a:pt x="52" y="149"/>
                  </a:cubicBezTo>
                  <a:cubicBezTo>
                    <a:pt x="48" y="149"/>
                    <a:pt x="44" y="149"/>
                    <a:pt x="40" y="149"/>
                  </a:cubicBezTo>
                  <a:close/>
                  <a:moveTo>
                    <a:pt x="25" y="149"/>
                  </a:moveTo>
                  <a:cubicBezTo>
                    <a:pt x="25" y="150"/>
                    <a:pt x="25" y="150"/>
                    <a:pt x="25" y="151"/>
                  </a:cubicBezTo>
                  <a:cubicBezTo>
                    <a:pt x="29" y="151"/>
                    <a:pt x="33" y="151"/>
                    <a:pt x="37" y="151"/>
                  </a:cubicBezTo>
                  <a:cubicBezTo>
                    <a:pt x="37" y="150"/>
                    <a:pt x="37" y="150"/>
                    <a:pt x="37" y="149"/>
                  </a:cubicBezTo>
                  <a:cubicBezTo>
                    <a:pt x="33" y="149"/>
                    <a:pt x="29" y="149"/>
                    <a:pt x="25" y="149"/>
                  </a:cubicBezTo>
                  <a:close/>
                  <a:moveTo>
                    <a:pt x="56" y="143"/>
                  </a:moveTo>
                  <a:cubicBezTo>
                    <a:pt x="56" y="144"/>
                    <a:pt x="56" y="145"/>
                    <a:pt x="56" y="145"/>
                  </a:cubicBezTo>
                  <a:cubicBezTo>
                    <a:pt x="60" y="145"/>
                    <a:pt x="64" y="145"/>
                    <a:pt x="68" y="145"/>
                  </a:cubicBezTo>
                  <a:cubicBezTo>
                    <a:pt x="68" y="145"/>
                    <a:pt x="68" y="144"/>
                    <a:pt x="68" y="143"/>
                  </a:cubicBezTo>
                  <a:cubicBezTo>
                    <a:pt x="64" y="143"/>
                    <a:pt x="60" y="143"/>
                    <a:pt x="56" y="143"/>
                  </a:cubicBezTo>
                  <a:close/>
                  <a:moveTo>
                    <a:pt x="40" y="143"/>
                  </a:moveTo>
                  <a:cubicBezTo>
                    <a:pt x="40" y="144"/>
                    <a:pt x="40" y="145"/>
                    <a:pt x="40" y="145"/>
                  </a:cubicBezTo>
                  <a:cubicBezTo>
                    <a:pt x="44" y="145"/>
                    <a:pt x="48" y="145"/>
                    <a:pt x="52" y="145"/>
                  </a:cubicBezTo>
                  <a:cubicBezTo>
                    <a:pt x="52" y="145"/>
                    <a:pt x="52" y="144"/>
                    <a:pt x="52" y="143"/>
                  </a:cubicBezTo>
                  <a:cubicBezTo>
                    <a:pt x="48" y="143"/>
                    <a:pt x="44" y="143"/>
                    <a:pt x="40" y="143"/>
                  </a:cubicBezTo>
                  <a:close/>
                  <a:moveTo>
                    <a:pt x="25" y="143"/>
                  </a:moveTo>
                  <a:cubicBezTo>
                    <a:pt x="25" y="144"/>
                    <a:pt x="25" y="145"/>
                    <a:pt x="25" y="145"/>
                  </a:cubicBezTo>
                  <a:cubicBezTo>
                    <a:pt x="29" y="145"/>
                    <a:pt x="33" y="145"/>
                    <a:pt x="37" y="145"/>
                  </a:cubicBezTo>
                  <a:cubicBezTo>
                    <a:pt x="37" y="145"/>
                    <a:pt x="37" y="144"/>
                    <a:pt x="37" y="143"/>
                  </a:cubicBezTo>
                  <a:cubicBezTo>
                    <a:pt x="33" y="143"/>
                    <a:pt x="29" y="143"/>
                    <a:pt x="25" y="143"/>
                  </a:cubicBezTo>
                  <a:close/>
                  <a:moveTo>
                    <a:pt x="56" y="138"/>
                  </a:moveTo>
                  <a:cubicBezTo>
                    <a:pt x="56" y="139"/>
                    <a:pt x="56" y="139"/>
                    <a:pt x="56" y="140"/>
                  </a:cubicBezTo>
                  <a:cubicBezTo>
                    <a:pt x="60" y="140"/>
                    <a:pt x="64" y="140"/>
                    <a:pt x="68" y="140"/>
                  </a:cubicBezTo>
                  <a:cubicBezTo>
                    <a:pt x="68" y="139"/>
                    <a:pt x="68" y="139"/>
                    <a:pt x="68" y="138"/>
                  </a:cubicBezTo>
                  <a:cubicBezTo>
                    <a:pt x="64" y="138"/>
                    <a:pt x="60" y="138"/>
                    <a:pt x="56" y="138"/>
                  </a:cubicBezTo>
                  <a:close/>
                  <a:moveTo>
                    <a:pt x="25" y="138"/>
                  </a:moveTo>
                  <a:cubicBezTo>
                    <a:pt x="25" y="139"/>
                    <a:pt x="25" y="139"/>
                    <a:pt x="25" y="140"/>
                  </a:cubicBezTo>
                  <a:cubicBezTo>
                    <a:pt x="29" y="140"/>
                    <a:pt x="33" y="140"/>
                    <a:pt x="37" y="140"/>
                  </a:cubicBezTo>
                  <a:cubicBezTo>
                    <a:pt x="37" y="139"/>
                    <a:pt x="37" y="139"/>
                    <a:pt x="37" y="138"/>
                  </a:cubicBezTo>
                  <a:cubicBezTo>
                    <a:pt x="33" y="138"/>
                    <a:pt x="29" y="138"/>
                    <a:pt x="25" y="138"/>
                  </a:cubicBezTo>
                  <a:close/>
                  <a:moveTo>
                    <a:pt x="40" y="132"/>
                  </a:moveTo>
                  <a:cubicBezTo>
                    <a:pt x="40" y="133"/>
                    <a:pt x="40" y="134"/>
                    <a:pt x="40" y="134"/>
                  </a:cubicBezTo>
                  <a:cubicBezTo>
                    <a:pt x="44" y="134"/>
                    <a:pt x="48" y="134"/>
                    <a:pt x="52" y="134"/>
                  </a:cubicBezTo>
                  <a:cubicBezTo>
                    <a:pt x="52" y="134"/>
                    <a:pt x="52" y="133"/>
                    <a:pt x="52" y="132"/>
                  </a:cubicBezTo>
                  <a:cubicBezTo>
                    <a:pt x="48" y="132"/>
                    <a:pt x="44" y="132"/>
                    <a:pt x="40" y="132"/>
                  </a:cubicBezTo>
                  <a:close/>
                  <a:moveTo>
                    <a:pt x="25" y="132"/>
                  </a:moveTo>
                  <a:cubicBezTo>
                    <a:pt x="25" y="133"/>
                    <a:pt x="25" y="134"/>
                    <a:pt x="25" y="134"/>
                  </a:cubicBezTo>
                  <a:cubicBezTo>
                    <a:pt x="29" y="134"/>
                    <a:pt x="33" y="134"/>
                    <a:pt x="37" y="134"/>
                  </a:cubicBezTo>
                  <a:cubicBezTo>
                    <a:pt x="37" y="134"/>
                    <a:pt x="37" y="133"/>
                    <a:pt x="37" y="132"/>
                  </a:cubicBezTo>
                  <a:cubicBezTo>
                    <a:pt x="33" y="132"/>
                    <a:pt x="29" y="132"/>
                    <a:pt x="25" y="132"/>
                  </a:cubicBezTo>
                  <a:close/>
                  <a:moveTo>
                    <a:pt x="56" y="127"/>
                  </a:moveTo>
                  <a:cubicBezTo>
                    <a:pt x="56" y="128"/>
                    <a:pt x="56" y="128"/>
                    <a:pt x="56" y="129"/>
                  </a:cubicBezTo>
                  <a:cubicBezTo>
                    <a:pt x="60" y="129"/>
                    <a:pt x="64" y="129"/>
                    <a:pt x="68" y="129"/>
                  </a:cubicBezTo>
                  <a:cubicBezTo>
                    <a:pt x="68" y="128"/>
                    <a:pt x="68" y="128"/>
                    <a:pt x="68" y="127"/>
                  </a:cubicBezTo>
                  <a:cubicBezTo>
                    <a:pt x="64" y="127"/>
                    <a:pt x="60" y="127"/>
                    <a:pt x="56" y="127"/>
                  </a:cubicBezTo>
                  <a:close/>
                  <a:moveTo>
                    <a:pt x="40" y="127"/>
                  </a:moveTo>
                  <a:cubicBezTo>
                    <a:pt x="40" y="128"/>
                    <a:pt x="40" y="128"/>
                    <a:pt x="40" y="129"/>
                  </a:cubicBezTo>
                  <a:cubicBezTo>
                    <a:pt x="44" y="129"/>
                    <a:pt x="48" y="129"/>
                    <a:pt x="52" y="129"/>
                  </a:cubicBezTo>
                  <a:cubicBezTo>
                    <a:pt x="52" y="128"/>
                    <a:pt x="52" y="128"/>
                    <a:pt x="52" y="127"/>
                  </a:cubicBezTo>
                  <a:cubicBezTo>
                    <a:pt x="48" y="127"/>
                    <a:pt x="44" y="127"/>
                    <a:pt x="40" y="127"/>
                  </a:cubicBezTo>
                  <a:close/>
                  <a:moveTo>
                    <a:pt x="25" y="127"/>
                  </a:moveTo>
                  <a:cubicBezTo>
                    <a:pt x="25" y="128"/>
                    <a:pt x="25" y="128"/>
                    <a:pt x="25" y="129"/>
                  </a:cubicBezTo>
                  <a:cubicBezTo>
                    <a:pt x="29" y="129"/>
                    <a:pt x="33" y="129"/>
                    <a:pt x="37" y="129"/>
                  </a:cubicBezTo>
                  <a:cubicBezTo>
                    <a:pt x="37" y="128"/>
                    <a:pt x="37" y="128"/>
                    <a:pt x="37" y="127"/>
                  </a:cubicBezTo>
                  <a:cubicBezTo>
                    <a:pt x="33" y="127"/>
                    <a:pt x="29" y="127"/>
                    <a:pt x="25" y="127"/>
                  </a:cubicBezTo>
                  <a:close/>
                  <a:moveTo>
                    <a:pt x="56" y="121"/>
                  </a:moveTo>
                  <a:cubicBezTo>
                    <a:pt x="56" y="122"/>
                    <a:pt x="56" y="123"/>
                    <a:pt x="56" y="123"/>
                  </a:cubicBezTo>
                  <a:cubicBezTo>
                    <a:pt x="60" y="123"/>
                    <a:pt x="64" y="123"/>
                    <a:pt x="68" y="123"/>
                  </a:cubicBezTo>
                  <a:cubicBezTo>
                    <a:pt x="68" y="123"/>
                    <a:pt x="68" y="122"/>
                    <a:pt x="68" y="121"/>
                  </a:cubicBezTo>
                  <a:cubicBezTo>
                    <a:pt x="64" y="121"/>
                    <a:pt x="60" y="121"/>
                    <a:pt x="56" y="121"/>
                  </a:cubicBezTo>
                  <a:close/>
                  <a:moveTo>
                    <a:pt x="40" y="121"/>
                  </a:moveTo>
                  <a:cubicBezTo>
                    <a:pt x="40" y="122"/>
                    <a:pt x="40" y="123"/>
                    <a:pt x="40" y="123"/>
                  </a:cubicBezTo>
                  <a:cubicBezTo>
                    <a:pt x="44" y="123"/>
                    <a:pt x="48" y="123"/>
                    <a:pt x="52" y="123"/>
                  </a:cubicBezTo>
                  <a:cubicBezTo>
                    <a:pt x="52" y="123"/>
                    <a:pt x="52" y="122"/>
                    <a:pt x="52" y="121"/>
                  </a:cubicBezTo>
                  <a:cubicBezTo>
                    <a:pt x="48" y="121"/>
                    <a:pt x="44" y="121"/>
                    <a:pt x="40" y="121"/>
                  </a:cubicBezTo>
                  <a:close/>
                  <a:moveTo>
                    <a:pt x="56" y="116"/>
                  </a:moveTo>
                  <a:cubicBezTo>
                    <a:pt x="56" y="117"/>
                    <a:pt x="56" y="117"/>
                    <a:pt x="56" y="118"/>
                  </a:cubicBezTo>
                  <a:cubicBezTo>
                    <a:pt x="60" y="118"/>
                    <a:pt x="64" y="118"/>
                    <a:pt x="68" y="118"/>
                  </a:cubicBezTo>
                  <a:cubicBezTo>
                    <a:pt x="68" y="117"/>
                    <a:pt x="68" y="117"/>
                    <a:pt x="68" y="116"/>
                  </a:cubicBezTo>
                  <a:cubicBezTo>
                    <a:pt x="64" y="116"/>
                    <a:pt x="60" y="116"/>
                    <a:pt x="56" y="116"/>
                  </a:cubicBezTo>
                  <a:close/>
                  <a:moveTo>
                    <a:pt x="25" y="116"/>
                  </a:moveTo>
                  <a:cubicBezTo>
                    <a:pt x="25" y="117"/>
                    <a:pt x="25" y="117"/>
                    <a:pt x="25" y="118"/>
                  </a:cubicBezTo>
                  <a:cubicBezTo>
                    <a:pt x="29" y="118"/>
                    <a:pt x="33" y="118"/>
                    <a:pt x="37" y="118"/>
                  </a:cubicBezTo>
                  <a:cubicBezTo>
                    <a:pt x="37" y="117"/>
                    <a:pt x="37" y="117"/>
                    <a:pt x="37" y="116"/>
                  </a:cubicBezTo>
                  <a:cubicBezTo>
                    <a:pt x="33" y="116"/>
                    <a:pt x="29" y="116"/>
                    <a:pt x="25" y="116"/>
                  </a:cubicBezTo>
                  <a:close/>
                  <a:moveTo>
                    <a:pt x="56" y="110"/>
                  </a:moveTo>
                  <a:cubicBezTo>
                    <a:pt x="56" y="111"/>
                    <a:pt x="56" y="112"/>
                    <a:pt x="56" y="112"/>
                  </a:cubicBezTo>
                  <a:cubicBezTo>
                    <a:pt x="60" y="112"/>
                    <a:pt x="64" y="112"/>
                    <a:pt x="68" y="112"/>
                  </a:cubicBezTo>
                  <a:cubicBezTo>
                    <a:pt x="68" y="112"/>
                    <a:pt x="68" y="111"/>
                    <a:pt x="68" y="110"/>
                  </a:cubicBezTo>
                  <a:cubicBezTo>
                    <a:pt x="64" y="110"/>
                    <a:pt x="60" y="110"/>
                    <a:pt x="56" y="110"/>
                  </a:cubicBezTo>
                  <a:close/>
                  <a:moveTo>
                    <a:pt x="40" y="110"/>
                  </a:moveTo>
                  <a:cubicBezTo>
                    <a:pt x="40" y="111"/>
                    <a:pt x="40" y="112"/>
                    <a:pt x="40" y="112"/>
                  </a:cubicBezTo>
                  <a:cubicBezTo>
                    <a:pt x="44" y="112"/>
                    <a:pt x="48" y="112"/>
                    <a:pt x="52" y="112"/>
                  </a:cubicBezTo>
                  <a:cubicBezTo>
                    <a:pt x="52" y="112"/>
                    <a:pt x="52" y="111"/>
                    <a:pt x="52" y="110"/>
                  </a:cubicBezTo>
                  <a:cubicBezTo>
                    <a:pt x="48" y="110"/>
                    <a:pt x="44" y="110"/>
                    <a:pt x="40" y="110"/>
                  </a:cubicBezTo>
                  <a:close/>
                  <a:moveTo>
                    <a:pt x="25" y="110"/>
                  </a:moveTo>
                  <a:cubicBezTo>
                    <a:pt x="25" y="111"/>
                    <a:pt x="25" y="112"/>
                    <a:pt x="25" y="112"/>
                  </a:cubicBezTo>
                  <a:cubicBezTo>
                    <a:pt x="29" y="112"/>
                    <a:pt x="33" y="112"/>
                    <a:pt x="37" y="112"/>
                  </a:cubicBezTo>
                  <a:cubicBezTo>
                    <a:pt x="37" y="112"/>
                    <a:pt x="37" y="111"/>
                    <a:pt x="37" y="110"/>
                  </a:cubicBezTo>
                  <a:cubicBezTo>
                    <a:pt x="33" y="110"/>
                    <a:pt x="29" y="110"/>
                    <a:pt x="25" y="110"/>
                  </a:cubicBezTo>
                  <a:close/>
                  <a:moveTo>
                    <a:pt x="56" y="105"/>
                  </a:moveTo>
                  <a:cubicBezTo>
                    <a:pt x="56" y="105"/>
                    <a:pt x="56" y="106"/>
                    <a:pt x="56" y="107"/>
                  </a:cubicBezTo>
                  <a:cubicBezTo>
                    <a:pt x="60" y="107"/>
                    <a:pt x="64" y="107"/>
                    <a:pt x="68" y="107"/>
                  </a:cubicBezTo>
                  <a:cubicBezTo>
                    <a:pt x="68" y="106"/>
                    <a:pt x="68" y="105"/>
                    <a:pt x="68" y="105"/>
                  </a:cubicBezTo>
                  <a:cubicBezTo>
                    <a:pt x="64" y="105"/>
                    <a:pt x="60" y="105"/>
                    <a:pt x="56"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823" name="Rectangle 2647"/>
            <p:cNvSpPr>
              <a:spLocks noChangeArrowheads="1"/>
            </p:cNvSpPr>
            <p:nvPr/>
          </p:nvSpPr>
          <p:spPr bwMode="auto">
            <a:xfrm>
              <a:off x="158751" y="957262"/>
              <a:ext cx="401638" cy="211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grpSp>
      <p:sp>
        <p:nvSpPr>
          <p:cNvPr id="42" name="文本框 41"/>
          <p:cNvSpPr txBox="1"/>
          <p:nvPr/>
        </p:nvSpPr>
        <p:spPr>
          <a:xfrm>
            <a:off x="11751945" y="6522720"/>
            <a:ext cx="186055" cy="368300"/>
          </a:xfrm>
          <a:prstGeom prst="rect">
            <a:avLst/>
          </a:prstGeom>
          <a:noFill/>
        </p:spPr>
        <p:txBody>
          <a:bodyPr wrap="square" rtlCol="0">
            <a:spAutoFit/>
          </a:bodyPr>
          <a:lstStyle/>
          <a:p>
            <a:r>
              <a:rPr lang="en-US" altLang="zh-CN" b="1">
                <a:solidFill>
                  <a:schemeClr val="bg1"/>
                </a:solidFill>
                <a:latin typeface="微软雅黑" panose="020B0503020204020204" pitchFamily="34" charset="-122"/>
                <a:ea typeface="微软雅黑" panose="020B0503020204020204" pitchFamily="34" charset="-122"/>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9" dur="5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4" dur="500"/>
                                        <p:tgtEl>
                                          <p:spTgt spid="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9" dur="50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randombar(horizontal)">
                                      <p:cBhvr>
                                        <p:cTn id="34" dur="500"/>
                                        <p:tgtEl>
                                          <p:spTgt spid="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randombar(horizontal)">
                                      <p:cBhvr>
                                        <p:cTn id="39"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框 7"/>
          <p:cNvSpPr txBox="1">
            <a:spLocks noChangeArrowheads="1"/>
          </p:cNvSpPr>
          <p:nvPr/>
        </p:nvSpPr>
        <p:spPr bwMode="auto">
          <a:xfrm>
            <a:off x="11884025" y="6129338"/>
            <a:ext cx="239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1600" b="1">
                <a:solidFill>
                  <a:schemeClr val="bg1"/>
                </a:solidFill>
                <a:latin typeface="微软雅黑" panose="020B0503020204020204" pitchFamily="34" charset="-122"/>
                <a:ea typeface="微软雅黑" panose="020B0503020204020204" pitchFamily="34" charset="-122"/>
              </a:rPr>
              <a:t>3</a:t>
            </a:r>
          </a:p>
        </p:txBody>
      </p:sp>
      <p:sp>
        <p:nvSpPr>
          <p:cNvPr id="9" name="文本框 8"/>
          <p:cNvSpPr txBox="1"/>
          <p:nvPr/>
        </p:nvSpPr>
        <p:spPr>
          <a:xfrm>
            <a:off x="1383665" y="121920"/>
            <a:ext cx="9657715" cy="646331"/>
          </a:xfrm>
          <a:prstGeom prst="rect">
            <a:avLst/>
          </a:prstGeom>
          <a:noFill/>
          <a:effectLst>
            <a:innerShdw blurRad="114300">
              <a:prstClr val="black"/>
            </a:innerShdw>
          </a:effectLst>
        </p:spPr>
        <p:txBody>
          <a:bodyPr>
            <a:spAutoFit/>
          </a:bodyPr>
          <a:lstStyle>
            <a:defPPr>
              <a:defRPr lang="zh-CN"/>
            </a:defPPr>
            <a:lvl1pPr fontAlgn="auto">
              <a:defRPr sz="3600" b="1">
                <a:solidFill>
                  <a:srgbClr val="005D98"/>
                </a:solidFill>
                <a:latin typeface="微软雅黑" panose="020B0503020204020204" pitchFamily="34" charset="-122"/>
                <a:ea typeface="微软雅黑" panose="020B0503020204020204" pitchFamily="34" charset="-122"/>
              </a:defRPr>
            </a:lvl1pPr>
          </a:lstStyle>
          <a:p>
            <a:pPr eaLnBrk="1" hangingPunct="1">
              <a:defRPr/>
            </a:pPr>
            <a:r>
              <a:rPr lang="zh-CN" altLang="en-US" noProof="1"/>
              <a:t>基于单分子定位的超分辨技术突破</a:t>
            </a:r>
          </a:p>
        </p:txBody>
      </p:sp>
      <p:sp>
        <p:nvSpPr>
          <p:cNvPr id="15" name="îṧļiďe"/>
          <p:cNvSpPr/>
          <p:nvPr/>
        </p:nvSpPr>
        <p:spPr>
          <a:xfrm>
            <a:off x="5795963" y="3113088"/>
            <a:ext cx="2540000" cy="1019175"/>
          </a:xfrm>
          <a:custGeom>
            <a:avLst/>
            <a:gdLst/>
            <a:ahLst/>
            <a:cxnLst/>
            <a:rect l="l" t="t" r="r" b="b"/>
            <a:pathLst>
              <a:path w="1777071" h="1678345">
                <a:moveTo>
                  <a:pt x="0" y="0"/>
                </a:moveTo>
                <a:lnTo>
                  <a:pt x="1777071" y="419586"/>
                </a:lnTo>
                <a:lnTo>
                  <a:pt x="1777071" y="1678345"/>
                </a:lnTo>
                <a:lnTo>
                  <a:pt x="0" y="125875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r>
              <a:rPr lang="zh-CN" altLang="en-US" sz="2000" b="1" i="1" dirty="0"/>
              <a:t>Ｒ．</a:t>
            </a:r>
            <a:r>
              <a:rPr lang="en-US" altLang="zh-CN" sz="2000" b="1" i="1" dirty="0"/>
              <a:t>A</a:t>
            </a:r>
            <a:r>
              <a:rPr lang="zh-CN" altLang="en-US" sz="2000" b="1" i="1" dirty="0"/>
              <a:t>．</a:t>
            </a:r>
            <a:r>
              <a:rPr lang="en-US" altLang="zh-CN" sz="2000" b="1" i="1" dirty="0"/>
              <a:t>Keller </a:t>
            </a:r>
            <a:r>
              <a:rPr lang="zh-CN" altLang="en-US" sz="2000" b="1" i="1" dirty="0"/>
              <a:t>等</a:t>
            </a:r>
          </a:p>
        </p:txBody>
      </p:sp>
      <p:sp>
        <p:nvSpPr>
          <p:cNvPr id="16" name="îṥļîḍê"/>
          <p:cNvSpPr/>
          <p:nvPr/>
        </p:nvSpPr>
        <p:spPr>
          <a:xfrm>
            <a:off x="8609013" y="3121025"/>
            <a:ext cx="2432050" cy="1019175"/>
          </a:xfrm>
          <a:custGeom>
            <a:avLst/>
            <a:gdLst/>
            <a:ahLst/>
            <a:cxnLst/>
            <a:rect l="l" t="t" r="r" b="b"/>
            <a:pathLst>
              <a:path w="1777071" h="1678345">
                <a:moveTo>
                  <a:pt x="1777071" y="0"/>
                </a:moveTo>
                <a:lnTo>
                  <a:pt x="1777071" y="1258759"/>
                </a:lnTo>
                <a:lnTo>
                  <a:pt x="0" y="1678345"/>
                </a:lnTo>
                <a:lnTo>
                  <a:pt x="0" y="41958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r>
              <a:rPr lang="en-US" altLang="zh-CN" sz="2000" b="1" i="1" dirty="0"/>
              <a:t> Eric Betzig</a:t>
            </a:r>
            <a:endParaRPr lang="zh-CN" altLang="en-US" sz="2000" b="1" i="1" dirty="0"/>
          </a:p>
        </p:txBody>
      </p:sp>
      <p:sp>
        <p:nvSpPr>
          <p:cNvPr id="17" name="íśľíḑê"/>
          <p:cNvSpPr/>
          <p:nvPr/>
        </p:nvSpPr>
        <p:spPr>
          <a:xfrm>
            <a:off x="400050" y="2863850"/>
            <a:ext cx="2403475" cy="1019175"/>
          </a:xfrm>
          <a:custGeom>
            <a:avLst/>
            <a:gdLst/>
            <a:ahLst/>
            <a:cxnLst/>
            <a:rect l="l" t="t" r="r" b="b"/>
            <a:pathLst>
              <a:path w="1777071" h="1678345">
                <a:moveTo>
                  <a:pt x="1777071" y="0"/>
                </a:moveTo>
                <a:lnTo>
                  <a:pt x="1777071" y="1258759"/>
                </a:lnTo>
                <a:lnTo>
                  <a:pt x="0" y="1678345"/>
                </a:lnTo>
                <a:lnTo>
                  <a:pt x="0" y="4195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r>
              <a:rPr lang="en-US" altLang="zh-CN" sz="2000" b="1" dirty="0"/>
              <a:t>W</a:t>
            </a:r>
            <a:r>
              <a:rPr lang="zh-CN" altLang="en-US" sz="2000" b="1" dirty="0"/>
              <a:t>．</a:t>
            </a:r>
            <a:r>
              <a:rPr lang="en-US" altLang="zh-CN" sz="2000" b="1" dirty="0"/>
              <a:t>E</a:t>
            </a:r>
            <a:r>
              <a:rPr lang="zh-CN" altLang="en-US" sz="2000" b="1" dirty="0"/>
              <a:t>．</a:t>
            </a:r>
            <a:r>
              <a:rPr lang="en-US" altLang="zh-CN" sz="2000" b="1" dirty="0"/>
              <a:t>Moerner</a:t>
            </a:r>
            <a:endParaRPr lang="zh-CN" altLang="en-US" sz="2000" b="1" dirty="0"/>
          </a:p>
        </p:txBody>
      </p:sp>
      <p:sp>
        <p:nvSpPr>
          <p:cNvPr id="18" name="îsḻîde"/>
          <p:cNvSpPr/>
          <p:nvPr/>
        </p:nvSpPr>
        <p:spPr>
          <a:xfrm>
            <a:off x="3060700" y="2819400"/>
            <a:ext cx="2471738" cy="989013"/>
          </a:xfrm>
          <a:custGeom>
            <a:avLst/>
            <a:gdLst/>
            <a:ahLst/>
            <a:cxnLst/>
            <a:rect l="l" t="t" r="r" b="b"/>
            <a:pathLst>
              <a:path w="1777071" h="1678345">
                <a:moveTo>
                  <a:pt x="0" y="0"/>
                </a:moveTo>
                <a:lnTo>
                  <a:pt x="1777071" y="419586"/>
                </a:lnTo>
                <a:lnTo>
                  <a:pt x="1777071" y="1678345"/>
                </a:lnTo>
                <a:lnTo>
                  <a:pt x="0" y="125875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r>
              <a:rPr lang="en-US" altLang="zh-CN" sz="2000" b="1" i="1" dirty="0"/>
              <a:t>M</a:t>
            </a:r>
            <a:r>
              <a:rPr lang="zh-CN" altLang="en-US" sz="2000" b="1" i="1" dirty="0"/>
              <a:t>．</a:t>
            </a:r>
            <a:r>
              <a:rPr lang="en-US" altLang="zh-CN" sz="2000" b="1" i="1" dirty="0" err="1"/>
              <a:t>Orrit</a:t>
            </a:r>
            <a:endParaRPr lang="zh-CN" altLang="en-US" sz="2000" b="1" i="1" dirty="0"/>
          </a:p>
        </p:txBody>
      </p:sp>
      <p:grpSp>
        <p:nvGrpSpPr>
          <p:cNvPr id="19466" name="išļiďe"/>
          <p:cNvGrpSpPr/>
          <p:nvPr/>
        </p:nvGrpSpPr>
        <p:grpSpPr bwMode="auto">
          <a:xfrm>
            <a:off x="1268413" y="2589213"/>
            <a:ext cx="527050" cy="549275"/>
            <a:chOff x="6800652" y="1600503"/>
            <a:chExt cx="676672" cy="676358"/>
          </a:xfrm>
        </p:grpSpPr>
        <p:sp>
          <p:nvSpPr>
            <p:cNvPr id="34" name="iṩḷíḍê"/>
            <p:cNvSpPr/>
            <p:nvPr/>
          </p:nvSpPr>
          <p:spPr>
            <a:xfrm>
              <a:off x="6800652" y="1600503"/>
              <a:ext cx="676672" cy="676358"/>
            </a:xfrm>
            <a:custGeom>
              <a:avLst/>
              <a:gdLst>
                <a:gd name="connsiteX0" fmla="*/ 0 w 1260455"/>
                <a:gd name="connsiteY0" fmla="*/ 630228 h 1260455"/>
                <a:gd name="connsiteX1" fmla="*/ 630228 w 1260455"/>
                <a:gd name="connsiteY1" fmla="*/ 0 h 1260455"/>
                <a:gd name="connsiteX2" fmla="*/ 1260456 w 1260455"/>
                <a:gd name="connsiteY2" fmla="*/ 630228 h 1260455"/>
                <a:gd name="connsiteX3" fmla="*/ 630228 w 1260455"/>
                <a:gd name="connsiteY3" fmla="*/ 1260456 h 1260455"/>
                <a:gd name="connsiteX4" fmla="*/ 0 w 1260455"/>
                <a:gd name="connsiteY4" fmla="*/ 630228 h 1260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455" h="1260455">
                  <a:moveTo>
                    <a:pt x="0" y="630228"/>
                  </a:moveTo>
                  <a:cubicBezTo>
                    <a:pt x="0" y="282163"/>
                    <a:pt x="282163" y="0"/>
                    <a:pt x="630228" y="0"/>
                  </a:cubicBezTo>
                  <a:cubicBezTo>
                    <a:pt x="978293" y="0"/>
                    <a:pt x="1260456" y="282163"/>
                    <a:pt x="1260456" y="630228"/>
                  </a:cubicBezTo>
                  <a:cubicBezTo>
                    <a:pt x="1260456" y="978293"/>
                    <a:pt x="978293" y="1260456"/>
                    <a:pt x="630228" y="1260456"/>
                  </a:cubicBezTo>
                  <a:cubicBezTo>
                    <a:pt x="282163" y="1260456"/>
                    <a:pt x="0" y="978293"/>
                    <a:pt x="0" y="630228"/>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dirty="0"/>
            </a:p>
          </p:txBody>
        </p:sp>
        <p:sp>
          <p:nvSpPr>
            <p:cNvPr id="35" name="ïṥḷïḓè"/>
            <p:cNvSpPr/>
            <p:nvPr/>
          </p:nvSpPr>
          <p:spPr>
            <a:xfrm>
              <a:off x="6975935" y="1774479"/>
              <a:ext cx="326107" cy="328405"/>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defRPr/>
              </a:pPr>
              <a:endParaRPr lang="zh-CN" altLang="en-US"/>
            </a:p>
          </p:txBody>
        </p:sp>
      </p:grpSp>
      <p:grpSp>
        <p:nvGrpSpPr>
          <p:cNvPr id="22" name="i$líḋê"/>
          <p:cNvGrpSpPr/>
          <p:nvPr/>
        </p:nvGrpSpPr>
        <p:grpSpPr bwMode="auto">
          <a:xfrm>
            <a:off x="6797675" y="2836863"/>
            <a:ext cx="525463" cy="536575"/>
            <a:chOff x="6800652" y="1600503"/>
            <a:chExt cx="676672" cy="676358"/>
          </a:xfrm>
        </p:grpSpPr>
        <p:sp>
          <p:nvSpPr>
            <p:cNvPr id="32" name="îśḻïďé"/>
            <p:cNvSpPr/>
            <p:nvPr/>
          </p:nvSpPr>
          <p:spPr>
            <a:xfrm>
              <a:off x="6800652" y="1600503"/>
              <a:ext cx="676672" cy="676358"/>
            </a:xfrm>
            <a:custGeom>
              <a:avLst/>
              <a:gdLst>
                <a:gd name="connsiteX0" fmla="*/ 0 w 1260455"/>
                <a:gd name="connsiteY0" fmla="*/ 630228 h 1260455"/>
                <a:gd name="connsiteX1" fmla="*/ 630228 w 1260455"/>
                <a:gd name="connsiteY1" fmla="*/ 0 h 1260455"/>
                <a:gd name="connsiteX2" fmla="*/ 1260456 w 1260455"/>
                <a:gd name="connsiteY2" fmla="*/ 630228 h 1260455"/>
                <a:gd name="connsiteX3" fmla="*/ 630228 w 1260455"/>
                <a:gd name="connsiteY3" fmla="*/ 1260456 h 1260455"/>
                <a:gd name="connsiteX4" fmla="*/ 0 w 1260455"/>
                <a:gd name="connsiteY4" fmla="*/ 630228 h 1260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455" h="1260455">
                  <a:moveTo>
                    <a:pt x="0" y="630228"/>
                  </a:moveTo>
                  <a:cubicBezTo>
                    <a:pt x="0" y="282163"/>
                    <a:pt x="282163" y="0"/>
                    <a:pt x="630228" y="0"/>
                  </a:cubicBezTo>
                  <a:cubicBezTo>
                    <a:pt x="978293" y="0"/>
                    <a:pt x="1260456" y="282163"/>
                    <a:pt x="1260456" y="630228"/>
                  </a:cubicBezTo>
                  <a:cubicBezTo>
                    <a:pt x="1260456" y="978293"/>
                    <a:pt x="978293" y="1260456"/>
                    <a:pt x="630228" y="1260456"/>
                  </a:cubicBezTo>
                  <a:cubicBezTo>
                    <a:pt x="282163" y="1260456"/>
                    <a:pt x="0" y="978293"/>
                    <a:pt x="0" y="630228"/>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dirty="0"/>
            </a:p>
          </p:txBody>
        </p:sp>
        <p:sp>
          <p:nvSpPr>
            <p:cNvPr id="33" name="íṧḷîḑê"/>
            <p:cNvSpPr/>
            <p:nvPr/>
          </p:nvSpPr>
          <p:spPr>
            <a:xfrm>
              <a:off x="6974420" y="1774595"/>
              <a:ext cx="329136" cy="328174"/>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7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defRPr/>
              </a:pPr>
              <a:endParaRPr lang="zh-CN" altLang="en-US"/>
            </a:p>
          </p:txBody>
        </p:sp>
      </p:grpSp>
      <p:grpSp>
        <p:nvGrpSpPr>
          <p:cNvPr id="24" name="iŝḻïḍé"/>
          <p:cNvGrpSpPr/>
          <p:nvPr/>
        </p:nvGrpSpPr>
        <p:grpSpPr bwMode="auto">
          <a:xfrm>
            <a:off x="4006850" y="2611438"/>
            <a:ext cx="547688" cy="501650"/>
            <a:chOff x="6800652" y="1600503"/>
            <a:chExt cx="676672" cy="676358"/>
          </a:xfrm>
        </p:grpSpPr>
        <p:sp>
          <p:nvSpPr>
            <p:cNvPr id="30" name="íś1îḑê"/>
            <p:cNvSpPr/>
            <p:nvPr/>
          </p:nvSpPr>
          <p:spPr>
            <a:xfrm>
              <a:off x="6800652" y="1600503"/>
              <a:ext cx="676672" cy="676358"/>
            </a:xfrm>
            <a:custGeom>
              <a:avLst/>
              <a:gdLst>
                <a:gd name="connsiteX0" fmla="*/ 0 w 1260455"/>
                <a:gd name="connsiteY0" fmla="*/ 630228 h 1260455"/>
                <a:gd name="connsiteX1" fmla="*/ 630228 w 1260455"/>
                <a:gd name="connsiteY1" fmla="*/ 0 h 1260455"/>
                <a:gd name="connsiteX2" fmla="*/ 1260456 w 1260455"/>
                <a:gd name="connsiteY2" fmla="*/ 630228 h 1260455"/>
                <a:gd name="connsiteX3" fmla="*/ 630228 w 1260455"/>
                <a:gd name="connsiteY3" fmla="*/ 1260456 h 1260455"/>
                <a:gd name="connsiteX4" fmla="*/ 0 w 1260455"/>
                <a:gd name="connsiteY4" fmla="*/ 630228 h 1260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455" h="1260455">
                  <a:moveTo>
                    <a:pt x="0" y="630228"/>
                  </a:moveTo>
                  <a:cubicBezTo>
                    <a:pt x="0" y="282163"/>
                    <a:pt x="282163" y="0"/>
                    <a:pt x="630228" y="0"/>
                  </a:cubicBezTo>
                  <a:cubicBezTo>
                    <a:pt x="978293" y="0"/>
                    <a:pt x="1260456" y="282163"/>
                    <a:pt x="1260456" y="630228"/>
                  </a:cubicBezTo>
                  <a:cubicBezTo>
                    <a:pt x="1260456" y="978293"/>
                    <a:pt x="978293" y="1260456"/>
                    <a:pt x="630228" y="1260456"/>
                  </a:cubicBezTo>
                  <a:cubicBezTo>
                    <a:pt x="282163" y="1260456"/>
                    <a:pt x="0" y="978293"/>
                    <a:pt x="0" y="630228"/>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dirty="0"/>
            </a:p>
          </p:txBody>
        </p:sp>
        <p:sp>
          <p:nvSpPr>
            <p:cNvPr id="31" name="iṣļiḍè"/>
            <p:cNvSpPr/>
            <p:nvPr/>
          </p:nvSpPr>
          <p:spPr>
            <a:xfrm>
              <a:off x="6975214" y="1773873"/>
              <a:ext cx="327548" cy="329618"/>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defRPr/>
              </a:pPr>
              <a:endParaRPr lang="zh-CN" altLang="en-US"/>
            </a:p>
          </p:txBody>
        </p:sp>
      </p:grpSp>
      <p:grpSp>
        <p:nvGrpSpPr>
          <p:cNvPr id="26" name="ïṩlíḍè"/>
          <p:cNvGrpSpPr/>
          <p:nvPr/>
        </p:nvGrpSpPr>
        <p:grpSpPr bwMode="auto">
          <a:xfrm>
            <a:off x="9561513" y="2825750"/>
            <a:ext cx="527050" cy="558800"/>
            <a:chOff x="6800652" y="1600503"/>
            <a:chExt cx="676672" cy="676358"/>
          </a:xfrm>
        </p:grpSpPr>
        <p:sp>
          <p:nvSpPr>
            <p:cNvPr id="28" name="iśļidé"/>
            <p:cNvSpPr/>
            <p:nvPr/>
          </p:nvSpPr>
          <p:spPr>
            <a:xfrm>
              <a:off x="6800652" y="1600503"/>
              <a:ext cx="676672" cy="676358"/>
            </a:xfrm>
            <a:custGeom>
              <a:avLst/>
              <a:gdLst>
                <a:gd name="connsiteX0" fmla="*/ 0 w 1260455"/>
                <a:gd name="connsiteY0" fmla="*/ 630228 h 1260455"/>
                <a:gd name="connsiteX1" fmla="*/ 630228 w 1260455"/>
                <a:gd name="connsiteY1" fmla="*/ 0 h 1260455"/>
                <a:gd name="connsiteX2" fmla="*/ 1260456 w 1260455"/>
                <a:gd name="connsiteY2" fmla="*/ 630228 h 1260455"/>
                <a:gd name="connsiteX3" fmla="*/ 630228 w 1260455"/>
                <a:gd name="connsiteY3" fmla="*/ 1260456 h 1260455"/>
                <a:gd name="connsiteX4" fmla="*/ 0 w 1260455"/>
                <a:gd name="connsiteY4" fmla="*/ 630228 h 1260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455" h="1260455">
                  <a:moveTo>
                    <a:pt x="0" y="630228"/>
                  </a:moveTo>
                  <a:cubicBezTo>
                    <a:pt x="0" y="282163"/>
                    <a:pt x="282163" y="0"/>
                    <a:pt x="630228" y="0"/>
                  </a:cubicBezTo>
                  <a:cubicBezTo>
                    <a:pt x="978293" y="0"/>
                    <a:pt x="1260456" y="282163"/>
                    <a:pt x="1260456" y="630228"/>
                  </a:cubicBezTo>
                  <a:cubicBezTo>
                    <a:pt x="1260456" y="978293"/>
                    <a:pt x="978293" y="1260456"/>
                    <a:pt x="630228" y="1260456"/>
                  </a:cubicBezTo>
                  <a:cubicBezTo>
                    <a:pt x="282163" y="1260456"/>
                    <a:pt x="0" y="978293"/>
                    <a:pt x="0" y="630228"/>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dirty="0"/>
            </a:p>
          </p:txBody>
        </p:sp>
        <p:sp>
          <p:nvSpPr>
            <p:cNvPr id="29" name="iś1ïḋê"/>
            <p:cNvSpPr/>
            <p:nvPr/>
          </p:nvSpPr>
          <p:spPr>
            <a:xfrm>
              <a:off x="6975935" y="1775358"/>
              <a:ext cx="326107" cy="326650"/>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defRPr/>
              </a:pPr>
              <a:endParaRPr lang="zh-CN" altLang="en-US"/>
            </a:p>
          </p:txBody>
        </p:sp>
      </p:grpSp>
      <p:sp>
        <p:nvSpPr>
          <p:cNvPr id="40" name="文本框 39"/>
          <p:cNvSpPr txBox="1"/>
          <p:nvPr/>
        </p:nvSpPr>
        <p:spPr>
          <a:xfrm>
            <a:off x="100046" y="1000209"/>
            <a:ext cx="2800700" cy="1631216"/>
          </a:xfrm>
          <a:prstGeom prst="rect">
            <a:avLst/>
          </a:prstGeom>
          <a:noFill/>
        </p:spPr>
        <p:txBody>
          <a:bodyPr>
            <a:spAutoFit/>
            <a:scene3d>
              <a:camera prst="orthographicFront"/>
              <a:lightRig rig="soft" dir="t">
                <a:rot lat="0" lon="0" rev="15600000"/>
              </a:lightRig>
            </a:scene3d>
            <a:sp3d extrusionH="57150" prstMaterial="softEdge">
              <a:bevelT w="25400" h="38100"/>
            </a:sp3d>
          </a:bodyPr>
          <a:lstStyle/>
          <a:p>
            <a:pPr algn="ctr" eaLnBrk="1" hangingPunct="1">
              <a:defRPr/>
            </a:pPr>
            <a:r>
              <a:rPr lang="en-US" altLang="zh-CN" sz="2000" b="1" kern="100" dirty="0">
                <a:ln>
                  <a:solidFill>
                    <a:schemeClr val="accent5">
                      <a:lumMod val="50000"/>
                    </a:schemeClr>
                  </a:solidFill>
                </a:ln>
                <a:solidFill>
                  <a:schemeClr val="accent4"/>
                </a:solidFill>
                <a:cs typeface="Times New Roman" panose="02020603050405020304" pitchFamily="18" charset="0"/>
              </a:rPr>
              <a:t>1989</a:t>
            </a:r>
            <a:r>
              <a:rPr lang="zh-CN" altLang="en-US" sz="2000" b="1" kern="100" dirty="0">
                <a:ln>
                  <a:solidFill>
                    <a:schemeClr val="accent5">
                      <a:lumMod val="50000"/>
                    </a:schemeClr>
                  </a:solidFill>
                </a:ln>
                <a:solidFill>
                  <a:schemeClr val="accent4"/>
                </a:solidFill>
                <a:cs typeface="Times New Roman" panose="02020603050405020304" pitchFamily="18" charset="0"/>
              </a:rPr>
              <a:t>年</a:t>
            </a:r>
            <a:r>
              <a:rPr lang="zh-CN" altLang="zh-CN" sz="2000" b="1" kern="100" dirty="0">
                <a:ln>
                  <a:solidFill>
                    <a:schemeClr val="accent5">
                      <a:lumMod val="50000"/>
                    </a:schemeClr>
                  </a:solidFill>
                </a:ln>
                <a:solidFill>
                  <a:schemeClr val="accent4"/>
                </a:solidFill>
                <a:cs typeface="Times New Roman" panose="02020603050405020304" pitchFamily="18" charset="0"/>
              </a:rPr>
              <a:t>在超低温下首次实现了单个分子的吸收光谱测量</a:t>
            </a:r>
            <a:r>
              <a:rPr lang="zh-CN" altLang="en-US" sz="2000" b="1" kern="100" dirty="0">
                <a:ln>
                  <a:solidFill>
                    <a:schemeClr val="accent5">
                      <a:lumMod val="50000"/>
                    </a:schemeClr>
                  </a:solidFill>
                </a:ln>
                <a:solidFill>
                  <a:schemeClr val="accent4"/>
                </a:solidFill>
                <a:cs typeface="Times New Roman" panose="02020603050405020304" pitchFamily="18" charset="0"/>
              </a:rPr>
              <a:t>。</a:t>
            </a:r>
            <a:r>
              <a:rPr lang="zh-CN" altLang="zh-CN" sz="2000" b="1" kern="100" dirty="0">
                <a:ln>
                  <a:solidFill>
                    <a:schemeClr val="accent5">
                      <a:lumMod val="50000"/>
                    </a:schemeClr>
                  </a:solidFill>
                </a:ln>
                <a:solidFill>
                  <a:schemeClr val="accent4"/>
                </a:solidFill>
                <a:cs typeface="Times New Roman" panose="02020603050405020304" pitchFamily="18" charset="0"/>
              </a:rPr>
              <a:t>激发了后续的一系列单分子荧光方面的突破性工作</a:t>
            </a:r>
            <a:endParaRPr lang="zh-CN" altLang="en-US" sz="2000" b="1" dirty="0">
              <a:ln>
                <a:solidFill>
                  <a:schemeClr val="accent5">
                    <a:lumMod val="50000"/>
                  </a:schemeClr>
                </a:solidFill>
              </a:ln>
              <a:solidFill>
                <a:schemeClr val="accent4"/>
              </a:solidFill>
            </a:endParaRPr>
          </a:p>
        </p:txBody>
      </p:sp>
      <p:sp>
        <p:nvSpPr>
          <p:cNvPr id="44" name="文本框 43"/>
          <p:cNvSpPr txBox="1"/>
          <p:nvPr/>
        </p:nvSpPr>
        <p:spPr>
          <a:xfrm>
            <a:off x="3060468" y="1497635"/>
            <a:ext cx="2374024" cy="1015663"/>
          </a:xfrm>
          <a:prstGeom prst="rect">
            <a:avLst/>
          </a:prstGeom>
          <a:noFill/>
        </p:spPr>
        <p:txBody>
          <a:bodyPr>
            <a:spAutoFit/>
            <a:scene3d>
              <a:camera prst="orthographicFront"/>
              <a:lightRig rig="soft" dir="t">
                <a:rot lat="0" lon="0" rev="15600000"/>
              </a:lightRig>
            </a:scene3d>
            <a:sp3d extrusionH="57150" prstMaterial="softEdge">
              <a:bevelT w="25400" h="38100"/>
            </a:sp3d>
          </a:bodyPr>
          <a:lstStyle>
            <a:defPPr>
              <a:defRPr lang="zh-CN"/>
            </a:defPPr>
            <a:lvl1pPr algn="ctr">
              <a:defRPr sz="2000" b="1" kern="100">
                <a:ln>
                  <a:solidFill>
                    <a:schemeClr val="accent5">
                      <a:lumMod val="50000"/>
                    </a:schemeClr>
                  </a:solidFill>
                </a:ln>
                <a:solidFill>
                  <a:schemeClr val="accent4"/>
                </a:solidFill>
                <a:cs typeface="Times New Roman" panose="02020603050405020304" pitchFamily="18" charset="0"/>
              </a:defRPr>
            </a:lvl1pPr>
          </a:lstStyle>
          <a:p>
            <a:pPr eaLnBrk="1" hangingPunct="1">
              <a:defRPr/>
            </a:pPr>
            <a:r>
              <a:rPr lang="en-US" altLang="zh-CN" dirty="0">
                <a:ln>
                  <a:solidFill>
                    <a:schemeClr val="accent2">
                      <a:lumMod val="50000"/>
                    </a:schemeClr>
                  </a:solidFill>
                </a:ln>
              </a:rPr>
              <a:t>1990 </a:t>
            </a:r>
            <a:r>
              <a:rPr lang="zh-CN" altLang="zh-CN" dirty="0">
                <a:ln>
                  <a:solidFill>
                    <a:schemeClr val="accent2">
                      <a:lumMod val="50000"/>
                    </a:schemeClr>
                  </a:solidFill>
                </a:ln>
              </a:rPr>
              <a:t>年在低温下实现了对单个荧光分子的荧光测量</a:t>
            </a:r>
            <a:endParaRPr lang="zh-CN" altLang="en-US" dirty="0">
              <a:ln>
                <a:solidFill>
                  <a:schemeClr val="accent2">
                    <a:lumMod val="50000"/>
                  </a:schemeClr>
                </a:solidFill>
              </a:ln>
            </a:endParaRPr>
          </a:p>
        </p:txBody>
      </p:sp>
      <p:sp>
        <p:nvSpPr>
          <p:cNvPr id="46" name="文本框 45"/>
          <p:cNvSpPr txBox="1"/>
          <p:nvPr/>
        </p:nvSpPr>
        <p:spPr>
          <a:xfrm>
            <a:off x="5796136" y="1176835"/>
            <a:ext cx="2537278" cy="1631216"/>
          </a:xfrm>
          <a:prstGeom prst="rect">
            <a:avLst/>
          </a:prstGeom>
          <a:noFill/>
        </p:spPr>
        <p:txBody>
          <a:bodyPr>
            <a:spAutoFit/>
            <a:scene3d>
              <a:camera prst="orthographicFront"/>
              <a:lightRig rig="soft" dir="t">
                <a:rot lat="0" lon="0" rev="15600000"/>
              </a:lightRig>
            </a:scene3d>
            <a:sp3d extrusionH="57150" prstMaterial="softEdge">
              <a:bevelT w="25400" h="38100"/>
            </a:sp3d>
          </a:bodyPr>
          <a:lstStyle>
            <a:defPPr>
              <a:defRPr lang="zh-CN"/>
            </a:defPPr>
            <a:lvl1pPr algn="ctr">
              <a:defRPr sz="2000" b="1" kern="100">
                <a:ln>
                  <a:solidFill>
                    <a:schemeClr val="accent5">
                      <a:lumMod val="50000"/>
                    </a:schemeClr>
                  </a:solidFill>
                </a:ln>
                <a:solidFill>
                  <a:schemeClr val="accent4"/>
                </a:solidFill>
                <a:cs typeface="Times New Roman" panose="02020603050405020304" pitchFamily="18" charset="0"/>
              </a:defRPr>
            </a:lvl1pPr>
          </a:lstStyle>
          <a:p>
            <a:pPr eaLnBrk="1" hangingPunct="1">
              <a:defRPr/>
            </a:pPr>
            <a:r>
              <a:rPr lang="en-US" altLang="zh-CN" dirty="0">
                <a:ln>
                  <a:solidFill>
                    <a:schemeClr val="accent1">
                      <a:lumMod val="75000"/>
                    </a:schemeClr>
                  </a:solidFill>
                </a:ln>
              </a:rPr>
              <a:t>1990</a:t>
            </a:r>
            <a:r>
              <a:rPr lang="zh-CN" altLang="en-US" dirty="0">
                <a:ln>
                  <a:solidFill>
                    <a:schemeClr val="accent1">
                      <a:lumMod val="75000"/>
                    </a:schemeClr>
                  </a:solidFill>
                </a:ln>
              </a:rPr>
              <a:t>年</a:t>
            </a:r>
            <a:r>
              <a:rPr lang="zh-CN" altLang="zh-CN" dirty="0">
                <a:ln>
                  <a:solidFill>
                    <a:schemeClr val="accent1">
                      <a:lumMod val="75000"/>
                    </a:schemeClr>
                  </a:solidFill>
                </a:ln>
              </a:rPr>
              <a:t>利用共聚焦显微镜和脉冲激发等方法在室温下实现了对溶液中单个荧光分子的检测</a:t>
            </a:r>
            <a:endParaRPr lang="zh-CN" altLang="en-US" dirty="0">
              <a:ln>
                <a:solidFill>
                  <a:schemeClr val="accent1">
                    <a:lumMod val="75000"/>
                  </a:schemeClr>
                </a:solidFill>
              </a:ln>
            </a:endParaRPr>
          </a:p>
        </p:txBody>
      </p:sp>
      <p:sp>
        <p:nvSpPr>
          <p:cNvPr id="54" name="文本框 53"/>
          <p:cNvSpPr txBox="1"/>
          <p:nvPr/>
        </p:nvSpPr>
        <p:spPr>
          <a:xfrm>
            <a:off x="8608709" y="1484612"/>
            <a:ext cx="2432671" cy="1323439"/>
          </a:xfrm>
          <a:prstGeom prst="rect">
            <a:avLst/>
          </a:prstGeom>
          <a:noFill/>
        </p:spPr>
        <p:txBody>
          <a:bodyPr>
            <a:spAutoFit/>
            <a:scene3d>
              <a:camera prst="orthographicFront"/>
              <a:lightRig rig="soft" dir="t">
                <a:rot lat="0" lon="0" rev="15600000"/>
              </a:lightRig>
            </a:scene3d>
            <a:sp3d extrusionH="57150" prstMaterial="softEdge">
              <a:bevelT w="25400" h="38100"/>
            </a:sp3d>
          </a:bodyPr>
          <a:lstStyle>
            <a:defPPr>
              <a:defRPr lang="zh-CN"/>
            </a:defPPr>
            <a:lvl1pPr algn="ctr">
              <a:defRPr sz="2000" b="1" kern="100">
                <a:ln>
                  <a:solidFill>
                    <a:schemeClr val="accent5">
                      <a:lumMod val="50000"/>
                    </a:schemeClr>
                  </a:solidFill>
                </a:ln>
                <a:solidFill>
                  <a:schemeClr val="accent4"/>
                </a:solidFill>
                <a:cs typeface="Times New Roman" panose="02020603050405020304" pitchFamily="18" charset="0"/>
              </a:defRPr>
            </a:lvl1pPr>
          </a:lstStyle>
          <a:p>
            <a:pPr eaLnBrk="1" hangingPunct="1">
              <a:defRPr/>
            </a:pPr>
            <a:r>
              <a:rPr lang="zh-CN" altLang="zh-CN" dirty="0">
                <a:ln>
                  <a:solidFill>
                    <a:schemeClr val="accent4">
                      <a:lumMod val="50000"/>
                    </a:schemeClr>
                  </a:solidFill>
                </a:ln>
              </a:rPr>
              <a:t> </a:t>
            </a:r>
            <a:r>
              <a:rPr lang="en-US" altLang="zh-CN" dirty="0">
                <a:ln>
                  <a:solidFill>
                    <a:schemeClr val="accent4">
                      <a:lumMod val="50000"/>
                    </a:schemeClr>
                  </a:solidFill>
                </a:ln>
              </a:rPr>
              <a:t>1993 </a:t>
            </a:r>
            <a:r>
              <a:rPr lang="zh-CN" altLang="zh-CN" dirty="0">
                <a:ln>
                  <a:solidFill>
                    <a:schemeClr val="accent4">
                      <a:lumMod val="50000"/>
                    </a:schemeClr>
                  </a:solidFill>
                </a:ln>
              </a:rPr>
              <a:t>年利用近场显微镜首次实现了常温下单个荧光分子在表面的成像</a:t>
            </a:r>
            <a:endParaRPr lang="zh-CN" altLang="en-US" dirty="0">
              <a:ln>
                <a:solidFill>
                  <a:schemeClr val="accent4">
                    <a:lumMod val="50000"/>
                  </a:schemeClr>
                </a:solidFill>
              </a:ln>
            </a:endParaRPr>
          </a:p>
        </p:txBody>
      </p:sp>
      <p:sp>
        <p:nvSpPr>
          <p:cNvPr id="59" name="îṧļiďe"/>
          <p:cNvSpPr/>
          <p:nvPr/>
        </p:nvSpPr>
        <p:spPr>
          <a:xfrm>
            <a:off x="11222038" y="3121025"/>
            <a:ext cx="709612" cy="1011238"/>
          </a:xfrm>
          <a:custGeom>
            <a:avLst/>
            <a:gdLst/>
            <a:ahLst/>
            <a:cxnLst/>
            <a:rect l="l" t="t" r="r" b="b"/>
            <a:pathLst>
              <a:path w="1777071" h="1678345">
                <a:moveTo>
                  <a:pt x="0" y="0"/>
                </a:moveTo>
                <a:lnTo>
                  <a:pt x="1777071" y="419586"/>
                </a:lnTo>
                <a:lnTo>
                  <a:pt x="1777071" y="1678345"/>
                </a:lnTo>
                <a:lnTo>
                  <a:pt x="0" y="125875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r>
              <a:rPr lang="en-US" altLang="zh-CN" sz="2000" b="1" i="1" dirty="0"/>
              <a:t>…</a:t>
            </a:r>
            <a:endParaRPr lang="zh-CN" altLang="en-US" sz="2000" b="1" i="1" dirty="0"/>
          </a:p>
        </p:txBody>
      </p:sp>
      <p:sp>
        <p:nvSpPr>
          <p:cNvPr id="60" name="文本框 59"/>
          <p:cNvSpPr txBox="1"/>
          <p:nvPr/>
        </p:nvSpPr>
        <p:spPr>
          <a:xfrm>
            <a:off x="155357" y="4270484"/>
            <a:ext cx="12004925" cy="2284536"/>
          </a:xfrm>
          <a:prstGeom prst="rect">
            <a:avLst/>
          </a:prstGeom>
          <a:noFill/>
        </p:spPr>
        <p:txBody>
          <a:bodyPr>
            <a:spAutoFit/>
          </a:bodyPr>
          <a:lstStyle/>
          <a:p>
            <a:pPr marL="342900" indent="-342900" eaLnBrk="1" hangingPunct="1">
              <a:lnSpc>
                <a:spcPct val="120000"/>
              </a:lnSpc>
              <a:buFont typeface="Wingdings" panose="05000000000000000000" pitchFamily="2" charset="2"/>
              <a:buChar char="ü"/>
              <a:defRPr/>
            </a:pPr>
            <a:r>
              <a:rPr lang="en-US"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1994 </a:t>
            </a:r>
            <a:r>
              <a:rPr lang="zh-CN"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年，Ｒ．</a:t>
            </a:r>
            <a:r>
              <a:rPr lang="en-US"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A</a:t>
            </a:r>
            <a:r>
              <a:rPr lang="zh-CN"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a:t>
            </a:r>
            <a:r>
              <a:rPr lang="en-US"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 Kelle S</a:t>
            </a:r>
            <a:r>
              <a:rPr lang="zh-CN"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a:t>
            </a:r>
            <a:r>
              <a:rPr lang="en-US" altLang="zh-CN" sz="2000" kern="100" dirty="0" err="1">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Xie</a:t>
            </a:r>
            <a:r>
              <a:rPr lang="zh-CN"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以及</a:t>
            </a:r>
            <a:r>
              <a:rPr lang="en-US"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 S</a:t>
            </a:r>
            <a:r>
              <a:rPr lang="zh-CN"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a:t>
            </a:r>
            <a:r>
              <a:rPr lang="en-US" altLang="zh-CN" sz="2000" kern="100" dirty="0" err="1">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Nie</a:t>
            </a:r>
            <a:r>
              <a:rPr lang="zh-CN"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a:t>
            </a:r>
            <a:r>
              <a:rPr lang="en-US"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D</a:t>
            </a:r>
            <a:r>
              <a:rPr lang="zh-CN"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a:t>
            </a:r>
            <a:r>
              <a:rPr lang="en-US"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Chiu</a:t>
            </a:r>
            <a:r>
              <a:rPr lang="zh-CN"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和 Ｒ．</a:t>
            </a:r>
            <a:r>
              <a:rPr lang="en-US" altLang="zh-CN" sz="2000" kern="100" dirty="0" err="1">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Zare</a:t>
            </a:r>
            <a:r>
              <a:rPr lang="en-US"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 </a:t>
            </a:r>
            <a:r>
              <a:rPr lang="zh-CN"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等人在单分子检测方面接连取得突破</a:t>
            </a:r>
            <a:r>
              <a:rPr lang="en-US"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 </a:t>
            </a:r>
          </a:p>
          <a:p>
            <a:pPr marL="342900" indent="-342900" eaLnBrk="1" hangingPunct="1">
              <a:lnSpc>
                <a:spcPct val="120000"/>
              </a:lnSpc>
              <a:buFont typeface="Wingdings" panose="05000000000000000000" pitchFamily="2" charset="2"/>
              <a:buChar char="ü"/>
              <a:defRPr/>
            </a:pPr>
            <a:r>
              <a:rPr lang="en-US"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 1995 </a:t>
            </a:r>
            <a:r>
              <a:rPr lang="zh-CN"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年，日本</a:t>
            </a:r>
            <a:r>
              <a:rPr lang="en-US"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 </a:t>
            </a:r>
            <a:r>
              <a:rPr lang="en-US" altLang="zh-CN" sz="2000" kern="100" dirty="0" err="1">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Yanagida</a:t>
            </a:r>
            <a:r>
              <a:rPr lang="en-US"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 </a:t>
            </a:r>
            <a:r>
              <a:rPr lang="zh-CN"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团队使用全内反射显微镜观察到了荧光标记的</a:t>
            </a:r>
            <a:r>
              <a:rPr lang="en-US"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 ATP </a:t>
            </a:r>
            <a:r>
              <a:rPr lang="zh-CN"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分子和单个肌球马达蛋白分子的相互作用</a:t>
            </a:r>
            <a:endParaRPr lang="en-US"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endParaRPr>
          </a:p>
          <a:p>
            <a:pPr marL="342900" indent="-342900" eaLnBrk="1" hangingPunct="1">
              <a:lnSpc>
                <a:spcPct val="120000"/>
              </a:lnSpc>
              <a:buFont typeface="Wingdings" panose="05000000000000000000" pitchFamily="2" charset="2"/>
              <a:buChar char="ü"/>
              <a:defRPr/>
            </a:pPr>
            <a:r>
              <a:rPr lang="en-US"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 2003 </a:t>
            </a:r>
            <a:r>
              <a:rPr lang="zh-CN"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年</a:t>
            </a:r>
            <a:r>
              <a:rPr lang="en-US"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 </a:t>
            </a:r>
            <a:r>
              <a:rPr lang="en-US" altLang="zh-CN" sz="2000" kern="100" dirty="0" err="1">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Yildiz</a:t>
            </a:r>
            <a:r>
              <a:rPr lang="en-US"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 </a:t>
            </a:r>
            <a:r>
              <a:rPr lang="zh-CN"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等人使用全内反射单分子荧光显微镜追踪</a:t>
            </a:r>
            <a:r>
              <a:rPr lang="en-US"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 Cy3 </a:t>
            </a:r>
            <a:r>
              <a:rPr lang="zh-CN"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荧光标记的单个肌球马达蛋白分子沿着肌动蛋白微丝的行走。这一高精度单分子荧光定位方法被称为</a:t>
            </a:r>
            <a:r>
              <a:rPr lang="en-US"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 fluorescence imaging with 1-nm accuracy</a:t>
            </a:r>
            <a:r>
              <a:rPr lang="zh-CN"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，简称</a:t>
            </a:r>
            <a:r>
              <a:rPr lang="en-US"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 FIONA</a:t>
            </a:r>
            <a:r>
              <a:rPr lang="zh-CN"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。其原理是基于</a:t>
            </a:r>
            <a:r>
              <a:rPr lang="en-US"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 2002 </a:t>
            </a:r>
            <a:r>
              <a:rPr lang="zh-CN"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年</a:t>
            </a:r>
            <a:r>
              <a:rPr lang="en-US"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 Webb</a:t>
            </a:r>
            <a:r>
              <a:rPr lang="zh-CN" altLang="zh-CN" sz="2000" kern="1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cs typeface="Times New Roman" panose="02020603050405020304" pitchFamily="18" charset="0"/>
              </a:rPr>
              <a:t>等人的工作他们指出</a:t>
            </a:r>
            <a:endParaRPr lang="zh-CN" altLang="en-US" sz="2000" dirty="0">
              <a:ln w="0">
                <a:solidFill>
                  <a:schemeClr val="accent1">
                    <a:lumMod val="50000"/>
                  </a:schemeClr>
                </a:solidFill>
              </a:ln>
              <a:solidFill>
                <a:schemeClr val="accent1"/>
              </a:solidFill>
              <a:effectLst>
                <a:outerShdw blurRad="38100" dist="25400" dir="5400000" algn="ctr" rotWithShape="0">
                  <a:srgbClr val="6E747A">
                    <a:alpha val="43000"/>
                  </a:srgbClr>
                </a:outerShdw>
              </a:effectLst>
            </a:endParaRPr>
          </a:p>
        </p:txBody>
      </p:sp>
      <p:sp>
        <p:nvSpPr>
          <p:cNvPr id="10242" name="文本框 7"/>
          <p:cNvSpPr txBox="1">
            <a:spLocks noChangeArrowheads="1"/>
          </p:cNvSpPr>
          <p:nvPr/>
        </p:nvSpPr>
        <p:spPr bwMode="auto">
          <a:xfrm>
            <a:off x="11643360" y="6521450"/>
            <a:ext cx="45656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1600" b="1">
                <a:solidFill>
                  <a:schemeClr val="bg1"/>
                </a:solidFill>
                <a:latin typeface="微软雅黑" panose="020B0503020204020204" pitchFamily="34" charset="-122"/>
                <a:ea typeface="微软雅黑" panose="020B0503020204020204" pitchFamily="34" charset="-122"/>
              </a:rPr>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animBg="1"/>
      <p:bldP spid="5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821569" y="2270105"/>
            <a:ext cx="4971233" cy="1754326"/>
          </a:xfrm>
          <a:prstGeom prst="rect">
            <a:avLst/>
          </a:prstGeom>
        </p:spPr>
        <p:txBody>
          <a:bodyPr wrap="none">
            <a:spAutoFit/>
          </a:bodyPr>
          <a:lstStyle/>
          <a:p>
            <a:pPr algn="ctr"/>
            <a:r>
              <a:rPr lang="en-US" altLang="zh-CN" sz="5400" b="1" dirty="0">
                <a:solidFill>
                  <a:srgbClr val="005D98"/>
                </a:solidFill>
                <a:latin typeface="微软雅黑" panose="020B0503020204020204" pitchFamily="34" charset="-122"/>
                <a:ea typeface="微软雅黑" panose="020B0503020204020204" pitchFamily="34" charset="-122"/>
              </a:rPr>
              <a:t>Part 3</a:t>
            </a:r>
          </a:p>
          <a:p>
            <a:pPr algn="ctr"/>
            <a:r>
              <a:rPr lang="zh-CN" altLang="en-US" sz="5400" b="1" dirty="0">
                <a:solidFill>
                  <a:srgbClr val="005D98"/>
                </a:solidFill>
                <a:latin typeface="微软雅黑" panose="020B0503020204020204" pitchFamily="34" charset="-122"/>
                <a:ea typeface="微软雅黑" panose="020B0503020204020204" pitchFamily="34" charset="-122"/>
              </a:rPr>
              <a:t>应用前景</a:t>
            </a:r>
            <a:r>
              <a:rPr lang="en-US" altLang="zh-CN" sz="5400" b="1" dirty="0">
                <a:solidFill>
                  <a:srgbClr val="005D98"/>
                </a:solidFill>
                <a:latin typeface="微软雅黑" panose="020B0503020204020204" pitchFamily="34" charset="-122"/>
                <a:ea typeface="微软雅黑" panose="020B0503020204020204" pitchFamily="34" charset="-122"/>
              </a:rPr>
              <a:t>&amp;</a:t>
            </a:r>
            <a:r>
              <a:rPr lang="zh-CN" altLang="en-US" sz="5400" b="1" dirty="0">
                <a:solidFill>
                  <a:srgbClr val="005D98"/>
                </a:solidFill>
                <a:latin typeface="微软雅黑" panose="020B0503020204020204" pitchFamily="34" charset="-122"/>
                <a:ea typeface="微软雅黑" panose="020B0503020204020204" pitchFamily="34" charset="-122"/>
              </a:rPr>
              <a:t>展望</a:t>
            </a:r>
          </a:p>
        </p:txBody>
      </p:sp>
      <p:pic>
        <p:nvPicPr>
          <p:cNvPr id="10" name="图片 9"/>
          <p:cNvPicPr>
            <a:picLocks noChangeAspect="1"/>
          </p:cNvPicPr>
          <p:nvPr/>
        </p:nvPicPr>
        <p:blipFill>
          <a:blip r:embed="rId2"/>
          <a:stretch>
            <a:fillRect/>
          </a:stretch>
        </p:blipFill>
        <p:spPr>
          <a:xfrm>
            <a:off x="0" y="0"/>
            <a:ext cx="1079086" cy="1079086"/>
          </a:xfrm>
          <a:prstGeom prst="rect">
            <a:avLst/>
          </a:prstGeom>
        </p:spPr>
      </p:pic>
      <p:sp>
        <p:nvSpPr>
          <p:cNvPr id="23" name="直角三角形 22"/>
          <p:cNvSpPr/>
          <p:nvPr/>
        </p:nvSpPr>
        <p:spPr>
          <a:xfrm rot="16200000">
            <a:off x="11112000" y="5778133"/>
            <a:ext cx="1080000" cy="1080000"/>
          </a:xfrm>
          <a:prstGeom prst="rtTriangl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42" name="文本框 7"/>
          <p:cNvSpPr txBox="1">
            <a:spLocks noChangeArrowheads="1"/>
          </p:cNvSpPr>
          <p:nvPr/>
        </p:nvSpPr>
        <p:spPr bwMode="auto">
          <a:xfrm>
            <a:off x="11643360" y="6521450"/>
            <a:ext cx="45656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1600" b="1">
                <a:solidFill>
                  <a:schemeClr val="bg1"/>
                </a:solidFill>
                <a:latin typeface="微软雅黑" panose="020B0503020204020204" pitchFamily="34" charset="-122"/>
                <a:ea typeface="微软雅黑" panose="020B0503020204020204" pitchFamily="34" charset="-122"/>
              </a:rPr>
              <a:t>21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7"/>
          <p:cNvSpPr txBox="1">
            <a:spLocks noChangeArrowheads="1"/>
          </p:cNvSpPr>
          <p:nvPr/>
        </p:nvSpPr>
        <p:spPr bwMode="auto">
          <a:xfrm>
            <a:off x="11884025" y="6129338"/>
            <a:ext cx="239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1600" b="1">
                <a:solidFill>
                  <a:schemeClr val="bg1"/>
                </a:solidFill>
                <a:latin typeface="微软雅黑" panose="020B0503020204020204" pitchFamily="34" charset="-122"/>
                <a:ea typeface="微软雅黑" panose="020B0503020204020204" pitchFamily="34" charset="-122"/>
              </a:rPr>
              <a:t>3</a:t>
            </a:r>
          </a:p>
        </p:txBody>
      </p:sp>
      <p:sp>
        <p:nvSpPr>
          <p:cNvPr id="9" name="文本框 8"/>
          <p:cNvSpPr txBox="1"/>
          <p:nvPr/>
        </p:nvSpPr>
        <p:spPr>
          <a:xfrm>
            <a:off x="1383665" y="121920"/>
            <a:ext cx="9657715" cy="646331"/>
          </a:xfrm>
          <a:prstGeom prst="rect">
            <a:avLst/>
          </a:prstGeom>
          <a:noFill/>
          <a:effectLst>
            <a:innerShdw blurRad="114300">
              <a:prstClr val="black"/>
            </a:innerShdw>
          </a:effectLst>
        </p:spPr>
        <p:txBody>
          <a:bodyPr>
            <a:spAutoFit/>
          </a:bodyPr>
          <a:lstStyle>
            <a:defPPr>
              <a:defRPr lang="zh-CN"/>
            </a:defPPr>
            <a:lvl1pPr fontAlgn="auto">
              <a:defRPr sz="3600" b="1">
                <a:solidFill>
                  <a:srgbClr val="005D98"/>
                </a:solidFill>
                <a:latin typeface="微软雅黑" panose="020B0503020204020204" pitchFamily="34" charset="-122"/>
                <a:ea typeface="微软雅黑" panose="020B0503020204020204" pitchFamily="34" charset="-122"/>
              </a:defRPr>
            </a:lvl1pPr>
          </a:lstStyle>
          <a:p>
            <a:pPr eaLnBrk="1" hangingPunct="1">
              <a:defRPr/>
            </a:pPr>
            <a:r>
              <a:rPr lang="zh-CN" altLang="en-US" noProof="1"/>
              <a:t>展望</a:t>
            </a:r>
          </a:p>
        </p:txBody>
      </p:sp>
      <p:sp>
        <p:nvSpPr>
          <p:cNvPr id="27" name="文本框 26"/>
          <p:cNvSpPr txBox="1"/>
          <p:nvPr/>
        </p:nvSpPr>
        <p:spPr>
          <a:xfrm>
            <a:off x="213360" y="1119783"/>
            <a:ext cx="11765279" cy="807209"/>
          </a:xfrm>
          <a:prstGeom prst="rect">
            <a:avLst/>
          </a:prstGeom>
          <a:noFill/>
        </p:spPr>
        <p:txBody>
          <a:bodyPr>
            <a:spAutoFit/>
          </a:bodyPr>
          <a:lstStyle/>
          <a:p>
            <a:pPr eaLnBrk="1" hangingPunct="1">
              <a:lnSpc>
                <a:spcPct val="120000"/>
              </a:lnSpc>
              <a:defRPr/>
            </a:pPr>
            <a:r>
              <a:rPr lang="zh-CN" altLang="en-US" sz="2000" kern="100" dirty="0">
                <a:ln w="0">
                  <a:solidFill>
                    <a:schemeClr val="tx1"/>
                  </a:solidFill>
                </a:ln>
                <a:solidFill>
                  <a:schemeClr val="accent1"/>
                </a:solidFill>
                <a:effectLst>
                  <a:outerShdw blurRad="38100" dist="38100" dir="2700000" algn="tl">
                    <a:srgbClr val="000000">
                      <a:alpha val="43137"/>
                    </a:srgbClr>
                  </a:outerShdw>
                </a:effectLst>
                <a:cs typeface="Times New Roman" panose="02020603050405020304" pitchFamily="18" charset="0"/>
              </a:rPr>
              <a:t>       超高分辨率显微技术的发展趋势应该是更高、更快、更深</a:t>
            </a:r>
            <a:r>
              <a:rPr lang="en-US" altLang="zh-CN" sz="2000" kern="100" dirty="0">
                <a:ln w="0">
                  <a:solidFill>
                    <a:schemeClr val="tx1"/>
                  </a:solidFill>
                </a:ln>
                <a:solidFill>
                  <a:schemeClr val="accent1"/>
                </a:solidFill>
                <a:effectLst>
                  <a:outerShdw blurRad="38100" dist="38100" dir="2700000" algn="tl">
                    <a:srgbClr val="000000">
                      <a:alpha val="43137"/>
                    </a:srgbClr>
                  </a:outerShdw>
                </a:effectLst>
                <a:cs typeface="Times New Roman" panose="02020603050405020304" pitchFamily="18" charset="0"/>
              </a:rPr>
              <a:t>( </a:t>
            </a:r>
            <a:r>
              <a:rPr lang="zh-CN" altLang="en-US" sz="2000" kern="100" dirty="0">
                <a:ln w="0">
                  <a:solidFill>
                    <a:schemeClr val="tx1"/>
                  </a:solidFill>
                </a:ln>
                <a:solidFill>
                  <a:schemeClr val="accent1"/>
                </a:solidFill>
                <a:effectLst>
                  <a:outerShdw blurRad="38100" dist="38100" dir="2700000" algn="tl">
                    <a:srgbClr val="000000">
                      <a:alpha val="43137"/>
                    </a:srgbClr>
                  </a:outerShdw>
                </a:effectLst>
                <a:cs typeface="Times New Roman" panose="02020603050405020304" pitchFamily="18" charset="0"/>
              </a:rPr>
              <a:t>即更高的空间分辨率、更快的时间分辨率以及更深的成像深度</a:t>
            </a:r>
            <a:r>
              <a:rPr lang="en-US" altLang="zh-CN" sz="2000" kern="100" dirty="0">
                <a:ln w="0">
                  <a:solidFill>
                    <a:schemeClr val="tx1"/>
                  </a:solidFill>
                </a:ln>
                <a:solidFill>
                  <a:schemeClr val="accent1"/>
                </a:solidFill>
                <a:effectLst>
                  <a:outerShdw blurRad="38100" dist="38100" dir="2700000" algn="tl">
                    <a:srgbClr val="000000">
                      <a:alpha val="43137"/>
                    </a:srgbClr>
                  </a:outerShdw>
                </a:effectLst>
                <a:cs typeface="Times New Roman" panose="02020603050405020304" pitchFamily="18" charset="0"/>
              </a:rPr>
              <a:t>) </a:t>
            </a:r>
            <a:r>
              <a:rPr lang="zh-CN" altLang="en-US" sz="2000" kern="100" dirty="0">
                <a:ln w="0">
                  <a:solidFill>
                    <a:schemeClr val="tx1"/>
                  </a:solidFill>
                </a:ln>
                <a:solidFill>
                  <a:schemeClr val="accent1"/>
                </a:solidFill>
                <a:effectLst>
                  <a:outerShdw blurRad="38100" dist="38100" dir="2700000" algn="tl">
                    <a:srgbClr val="000000">
                      <a:alpha val="43137"/>
                    </a:srgbClr>
                  </a:outerShdw>
                </a:effectLst>
                <a:cs typeface="Times New Roman" panose="02020603050405020304" pitchFamily="18" charset="0"/>
              </a:rPr>
              <a:t>，这与生物医学成像越来越多地应用于活体研究的趋势需求是一致的。</a:t>
            </a:r>
            <a:endParaRPr lang="zh-CN" altLang="en-US" sz="2000" dirty="0">
              <a:ln w="0">
                <a:solidFill>
                  <a:schemeClr val="tx1"/>
                </a:solidFill>
              </a:ln>
              <a:solidFill>
                <a:schemeClr val="accent1"/>
              </a:solidFill>
              <a:effectLst>
                <a:outerShdw blurRad="38100" dist="38100" dir="2700000" algn="tl">
                  <a:srgbClr val="000000">
                    <a:alpha val="43137"/>
                  </a:srgbClr>
                </a:outerShdw>
              </a:effectLst>
            </a:endParaRPr>
          </a:p>
        </p:txBody>
      </p:sp>
      <p:cxnSp>
        <p:nvCxnSpPr>
          <p:cNvPr id="38" name="直接连接符 37"/>
          <p:cNvCxnSpPr/>
          <p:nvPr/>
        </p:nvCxnSpPr>
        <p:spPr>
          <a:xfrm flipH="1">
            <a:off x="8108950" y="3041650"/>
            <a:ext cx="2208213"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22" name="íṧḻiďé"/>
          <p:cNvSpPr/>
          <p:nvPr/>
        </p:nvSpPr>
        <p:spPr>
          <a:xfrm>
            <a:off x="8564563" y="2222500"/>
            <a:ext cx="1801812" cy="515938"/>
          </a:xfrm>
          <a:prstGeom prst="rect">
            <a:avLst/>
          </a:prstGeom>
          <a:solidFill>
            <a:schemeClr val="accent4"/>
          </a:solidFill>
          <a:ln w="3175">
            <a:solidFill>
              <a:schemeClr val="bg1">
                <a:lumMod val="75000"/>
              </a:schemeClr>
            </a:solidFill>
          </a:ln>
        </p:spPr>
        <p:txBody>
          <a:bodyPr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defRPr/>
            </a:pPr>
            <a:r>
              <a:rPr lang="zh-CN" altLang="en-US" sz="2000" b="1" dirty="0">
                <a:solidFill>
                  <a:schemeClr val="bg1"/>
                </a:solidFill>
              </a:rPr>
              <a:t>注重模态融合</a:t>
            </a:r>
          </a:p>
        </p:txBody>
      </p:sp>
      <p:sp>
        <p:nvSpPr>
          <p:cNvPr id="120" name="ïslïḋe"/>
          <p:cNvSpPr/>
          <p:nvPr/>
        </p:nvSpPr>
        <p:spPr>
          <a:xfrm>
            <a:off x="206375" y="4433888"/>
            <a:ext cx="4284663" cy="1989137"/>
          </a:xfrm>
          <a:prstGeom prst="rect">
            <a:avLst/>
          </a:prstGeom>
          <a:solidFill>
            <a:schemeClr val="accent2"/>
          </a:solidFill>
          <a:ln w="3175">
            <a:solidFill>
              <a:schemeClr val="bg1">
                <a:lumMod val="75000"/>
              </a:schemeClr>
            </a:solidFill>
          </a:ln>
        </p:spPr>
        <p:txBody>
          <a:bodyPr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defRPr/>
            </a:pPr>
            <a:r>
              <a:rPr lang="zh-CN" altLang="en-US" sz="2000" b="1" dirty="0">
                <a:solidFill>
                  <a:schemeClr val="bg1"/>
                </a:solidFill>
              </a:rPr>
              <a:t>进一步发展和优化荧光探针，为解决现有探针的信噪比差、光漂白严重等缺陷，开发新型高亮度、高稳定的荧光探针成为推动超分辨技术的保证；结合现有探针和超分辨技术，发展新型超分辨标记技术</a:t>
            </a:r>
          </a:p>
        </p:txBody>
      </p:sp>
      <p:sp>
        <p:nvSpPr>
          <p:cNvPr id="118" name="íşļîḋè"/>
          <p:cNvSpPr/>
          <p:nvPr/>
        </p:nvSpPr>
        <p:spPr>
          <a:xfrm>
            <a:off x="7862888" y="5064125"/>
            <a:ext cx="4260850" cy="1265238"/>
          </a:xfrm>
          <a:prstGeom prst="rect">
            <a:avLst/>
          </a:prstGeom>
          <a:solidFill>
            <a:schemeClr val="accent5"/>
          </a:solidFill>
          <a:ln w="3175">
            <a:solidFill>
              <a:schemeClr val="bg1">
                <a:lumMod val="75000"/>
              </a:schemeClr>
            </a:solidFill>
          </a:ln>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defRPr/>
            </a:pPr>
            <a:r>
              <a:rPr lang="zh-CN" altLang="en-US" sz="2000" b="1" dirty="0">
                <a:solidFill>
                  <a:schemeClr val="bg1"/>
                </a:solidFill>
              </a:rPr>
              <a:t>面对海量数据，我们需要发展更加高效的图像处理软件和算法，这将是未来超高分辨率动态成像的一个重要挑战。</a:t>
            </a:r>
          </a:p>
        </p:txBody>
      </p:sp>
      <p:cxnSp>
        <p:nvCxnSpPr>
          <p:cNvPr id="115" name="直接连接符 114"/>
          <p:cNvCxnSpPr/>
          <p:nvPr/>
        </p:nvCxnSpPr>
        <p:spPr>
          <a:xfrm>
            <a:off x="1557338" y="3041650"/>
            <a:ext cx="220821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20492" name="ïṧḻîďé"/>
          <p:cNvGrpSpPr/>
          <p:nvPr/>
        </p:nvGrpSpPr>
        <p:grpSpPr bwMode="auto">
          <a:xfrm>
            <a:off x="4891088" y="3041650"/>
            <a:ext cx="2855912" cy="3632200"/>
            <a:chOff x="4137629" y="1459310"/>
            <a:chExt cx="3916742" cy="5398690"/>
          </a:xfrm>
        </p:grpSpPr>
        <p:sp>
          <p:nvSpPr>
            <p:cNvPr id="52" name="íṧļïdê"/>
            <p:cNvSpPr/>
            <p:nvPr/>
          </p:nvSpPr>
          <p:spPr>
            <a:xfrm>
              <a:off x="4999791" y="3427189"/>
              <a:ext cx="1547973" cy="3430811"/>
            </a:xfrm>
            <a:custGeom>
              <a:avLst/>
              <a:gdLst>
                <a:gd name="connsiteX0" fmla="*/ 913735 w 1548195"/>
                <a:gd name="connsiteY0" fmla="*/ 0 h 3431480"/>
                <a:gd name="connsiteX1" fmla="*/ 917483 w 1548195"/>
                <a:gd name="connsiteY1" fmla="*/ 937 h 3431480"/>
                <a:gd name="connsiteX2" fmla="*/ 921232 w 1548195"/>
                <a:gd name="connsiteY2" fmla="*/ 2812 h 3431480"/>
                <a:gd name="connsiteX3" fmla="*/ 924044 w 1548195"/>
                <a:gd name="connsiteY3" fmla="*/ 5625 h 3431480"/>
                <a:gd name="connsiteX4" fmla="*/ 924981 w 1548195"/>
                <a:gd name="connsiteY4" fmla="*/ 10312 h 3431480"/>
                <a:gd name="connsiteX5" fmla="*/ 929667 w 1548195"/>
                <a:gd name="connsiteY5" fmla="*/ 89058 h 3431480"/>
                <a:gd name="connsiteX6" fmla="*/ 926855 w 1548195"/>
                <a:gd name="connsiteY6" fmla="*/ 167804 h 3431480"/>
                <a:gd name="connsiteX7" fmla="*/ 918421 w 1548195"/>
                <a:gd name="connsiteY7" fmla="*/ 246550 h 3431480"/>
                <a:gd name="connsiteX8" fmla="*/ 905300 w 1548195"/>
                <a:gd name="connsiteY8" fmla="*/ 326233 h 3431480"/>
                <a:gd name="connsiteX9" fmla="*/ 886557 w 1548195"/>
                <a:gd name="connsiteY9" fmla="*/ 405916 h 3431480"/>
                <a:gd name="connsiteX10" fmla="*/ 864066 w 1548195"/>
                <a:gd name="connsiteY10" fmla="*/ 485599 h 3431480"/>
                <a:gd name="connsiteX11" fmla="*/ 838762 w 1548195"/>
                <a:gd name="connsiteY11" fmla="*/ 566220 h 3431480"/>
                <a:gd name="connsiteX12" fmla="*/ 808773 w 1548195"/>
                <a:gd name="connsiteY12" fmla="*/ 648716 h 3431480"/>
                <a:gd name="connsiteX13" fmla="*/ 777846 w 1548195"/>
                <a:gd name="connsiteY13" fmla="*/ 731211 h 3431480"/>
                <a:gd name="connsiteX14" fmla="*/ 810647 w 1548195"/>
                <a:gd name="connsiteY14" fmla="*/ 698401 h 3431480"/>
                <a:gd name="connsiteX15" fmla="*/ 845322 w 1548195"/>
                <a:gd name="connsiteY15" fmla="*/ 662777 h 3431480"/>
                <a:gd name="connsiteX16" fmla="*/ 881871 w 1548195"/>
                <a:gd name="connsiteY16" fmla="*/ 627155 h 3431480"/>
                <a:gd name="connsiteX17" fmla="*/ 916546 w 1548195"/>
                <a:gd name="connsiteY17" fmla="*/ 588719 h 3431480"/>
                <a:gd name="connsiteX18" fmla="*/ 950284 w 1548195"/>
                <a:gd name="connsiteY18" fmla="*/ 549346 h 3431480"/>
                <a:gd name="connsiteX19" fmla="*/ 981211 w 1548195"/>
                <a:gd name="connsiteY19" fmla="*/ 509036 h 3431480"/>
                <a:gd name="connsiteX20" fmla="*/ 1010263 w 1548195"/>
                <a:gd name="connsiteY20" fmla="*/ 467788 h 3431480"/>
                <a:gd name="connsiteX21" fmla="*/ 1036503 w 1548195"/>
                <a:gd name="connsiteY21" fmla="*/ 427478 h 3431480"/>
                <a:gd name="connsiteX22" fmla="*/ 1056184 w 1548195"/>
                <a:gd name="connsiteY22" fmla="*/ 385292 h 3431480"/>
                <a:gd name="connsiteX23" fmla="*/ 1072115 w 1548195"/>
                <a:gd name="connsiteY23" fmla="*/ 344982 h 3431480"/>
                <a:gd name="connsiteX24" fmla="*/ 1083361 w 1548195"/>
                <a:gd name="connsiteY24" fmla="*/ 304671 h 3431480"/>
                <a:gd name="connsiteX25" fmla="*/ 1086173 w 1548195"/>
                <a:gd name="connsiteY25" fmla="*/ 263423 h 3431480"/>
                <a:gd name="connsiteX26" fmla="*/ 1083361 w 1548195"/>
                <a:gd name="connsiteY26" fmla="*/ 230613 h 3431480"/>
                <a:gd name="connsiteX27" fmla="*/ 1074927 w 1548195"/>
                <a:gd name="connsiteY27" fmla="*/ 199677 h 3431480"/>
                <a:gd name="connsiteX28" fmla="*/ 1061807 w 1548195"/>
                <a:gd name="connsiteY28" fmla="*/ 169678 h 3431480"/>
                <a:gd name="connsiteX29" fmla="*/ 1042127 w 1548195"/>
                <a:gd name="connsiteY29" fmla="*/ 140618 h 3431480"/>
                <a:gd name="connsiteX30" fmla="*/ 1016823 w 1548195"/>
                <a:gd name="connsiteY30" fmla="*/ 113431 h 3431480"/>
                <a:gd name="connsiteX31" fmla="*/ 1014949 w 1548195"/>
                <a:gd name="connsiteY31" fmla="*/ 109682 h 3431480"/>
                <a:gd name="connsiteX32" fmla="*/ 1013074 w 1548195"/>
                <a:gd name="connsiteY32" fmla="*/ 105932 h 3431480"/>
                <a:gd name="connsiteX33" fmla="*/ 1013074 w 1548195"/>
                <a:gd name="connsiteY33" fmla="*/ 102182 h 3431480"/>
                <a:gd name="connsiteX34" fmla="*/ 1015886 w 1548195"/>
                <a:gd name="connsiteY34" fmla="*/ 98432 h 3431480"/>
                <a:gd name="connsiteX35" fmla="*/ 1018698 w 1548195"/>
                <a:gd name="connsiteY35" fmla="*/ 96558 h 3431480"/>
                <a:gd name="connsiteX36" fmla="*/ 1020572 w 1548195"/>
                <a:gd name="connsiteY36" fmla="*/ 95620 h 3431480"/>
                <a:gd name="connsiteX37" fmla="*/ 1024320 w 1548195"/>
                <a:gd name="connsiteY37" fmla="*/ 93745 h 3431480"/>
                <a:gd name="connsiteX38" fmla="*/ 1028069 w 1548195"/>
                <a:gd name="connsiteY38" fmla="*/ 95620 h 3431480"/>
                <a:gd name="connsiteX39" fmla="*/ 1029944 w 1548195"/>
                <a:gd name="connsiteY39" fmla="*/ 96558 h 3431480"/>
                <a:gd name="connsiteX40" fmla="*/ 1061807 w 1548195"/>
                <a:gd name="connsiteY40" fmla="*/ 122806 h 3431480"/>
                <a:gd name="connsiteX41" fmla="*/ 1086173 w 1548195"/>
                <a:gd name="connsiteY41" fmla="*/ 151867 h 3431480"/>
                <a:gd name="connsiteX42" fmla="*/ 1105854 w 1548195"/>
                <a:gd name="connsiteY42" fmla="*/ 182803 h 3431480"/>
                <a:gd name="connsiteX43" fmla="*/ 1119911 w 1548195"/>
                <a:gd name="connsiteY43" fmla="*/ 215614 h 3431480"/>
                <a:gd name="connsiteX44" fmla="*/ 1128346 w 1548195"/>
                <a:gd name="connsiteY44" fmla="*/ 252174 h 3431480"/>
                <a:gd name="connsiteX45" fmla="*/ 1131157 w 1548195"/>
                <a:gd name="connsiteY45" fmla="*/ 293422 h 3431480"/>
                <a:gd name="connsiteX46" fmla="*/ 1126471 w 1548195"/>
                <a:gd name="connsiteY46" fmla="*/ 335607 h 3431480"/>
                <a:gd name="connsiteX47" fmla="*/ 1116163 w 1548195"/>
                <a:gd name="connsiteY47" fmla="*/ 376855 h 3431480"/>
                <a:gd name="connsiteX48" fmla="*/ 1102105 w 1548195"/>
                <a:gd name="connsiteY48" fmla="*/ 418103 h 3431480"/>
                <a:gd name="connsiteX49" fmla="*/ 1085236 w 1548195"/>
                <a:gd name="connsiteY49" fmla="*/ 458414 h 3431480"/>
                <a:gd name="connsiteX50" fmla="*/ 1063681 w 1548195"/>
                <a:gd name="connsiteY50" fmla="*/ 497786 h 3431480"/>
                <a:gd name="connsiteX51" fmla="*/ 1041189 w 1548195"/>
                <a:gd name="connsiteY51" fmla="*/ 535284 h 3431480"/>
                <a:gd name="connsiteX52" fmla="*/ 1018698 w 1548195"/>
                <a:gd name="connsiteY52" fmla="*/ 569970 h 3431480"/>
                <a:gd name="connsiteX53" fmla="*/ 994331 w 1548195"/>
                <a:gd name="connsiteY53" fmla="*/ 601843 h 3431480"/>
                <a:gd name="connsiteX54" fmla="*/ 926855 w 1548195"/>
                <a:gd name="connsiteY54" fmla="*/ 687151 h 3431480"/>
                <a:gd name="connsiteX55" fmla="*/ 881871 w 1548195"/>
                <a:gd name="connsiteY55" fmla="*/ 744336 h 3431480"/>
                <a:gd name="connsiteX56" fmla="*/ 836888 w 1548195"/>
                <a:gd name="connsiteY56" fmla="*/ 801520 h 3431480"/>
                <a:gd name="connsiteX57" fmla="*/ 795652 w 1548195"/>
                <a:gd name="connsiteY57" fmla="*/ 858704 h 3431480"/>
                <a:gd name="connsiteX58" fmla="*/ 754417 w 1548195"/>
                <a:gd name="connsiteY58" fmla="*/ 915889 h 3431480"/>
                <a:gd name="connsiteX59" fmla="*/ 717868 w 1548195"/>
                <a:gd name="connsiteY59" fmla="*/ 972136 h 3431480"/>
                <a:gd name="connsiteX60" fmla="*/ 684130 w 1548195"/>
                <a:gd name="connsiteY60" fmla="*/ 1029321 h 3431480"/>
                <a:gd name="connsiteX61" fmla="*/ 655078 w 1548195"/>
                <a:gd name="connsiteY61" fmla="*/ 1088380 h 3431480"/>
                <a:gd name="connsiteX62" fmla="*/ 630711 w 1548195"/>
                <a:gd name="connsiteY62" fmla="*/ 1146502 h 3431480"/>
                <a:gd name="connsiteX63" fmla="*/ 611968 w 1548195"/>
                <a:gd name="connsiteY63" fmla="*/ 1206499 h 3431480"/>
                <a:gd name="connsiteX64" fmla="*/ 598848 w 1548195"/>
                <a:gd name="connsiteY64" fmla="*/ 1267433 h 3431480"/>
                <a:gd name="connsiteX65" fmla="*/ 591351 w 1548195"/>
                <a:gd name="connsiteY65" fmla="*/ 1337742 h 3431480"/>
                <a:gd name="connsiteX66" fmla="*/ 593225 w 1548195"/>
                <a:gd name="connsiteY66" fmla="*/ 1407113 h 3431480"/>
                <a:gd name="connsiteX67" fmla="*/ 601660 w 1548195"/>
                <a:gd name="connsiteY67" fmla="*/ 1473672 h 3431480"/>
                <a:gd name="connsiteX68" fmla="*/ 616654 w 1548195"/>
                <a:gd name="connsiteY68" fmla="*/ 1540231 h 3431480"/>
                <a:gd name="connsiteX69" fmla="*/ 639146 w 1548195"/>
                <a:gd name="connsiteY69" fmla="*/ 1605853 h 3431480"/>
                <a:gd name="connsiteX70" fmla="*/ 671010 w 1548195"/>
                <a:gd name="connsiteY70" fmla="*/ 1668662 h 3431480"/>
                <a:gd name="connsiteX71" fmla="*/ 709434 w 1548195"/>
                <a:gd name="connsiteY71" fmla="*/ 1732409 h 3431480"/>
                <a:gd name="connsiteX72" fmla="*/ 755354 w 1548195"/>
                <a:gd name="connsiteY72" fmla="*/ 1794280 h 3431480"/>
                <a:gd name="connsiteX73" fmla="*/ 809710 w 1548195"/>
                <a:gd name="connsiteY73" fmla="*/ 1855215 h 3431480"/>
                <a:gd name="connsiteX74" fmla="*/ 872500 w 1548195"/>
                <a:gd name="connsiteY74" fmla="*/ 1915211 h 3431480"/>
                <a:gd name="connsiteX75" fmla="*/ 963405 w 1548195"/>
                <a:gd name="connsiteY75" fmla="*/ 1995832 h 3431480"/>
                <a:gd name="connsiteX76" fmla="*/ 1014949 w 1548195"/>
                <a:gd name="connsiteY76" fmla="*/ 2041768 h 3431480"/>
                <a:gd name="connsiteX77" fmla="*/ 1064618 w 1548195"/>
                <a:gd name="connsiteY77" fmla="*/ 2086765 h 3431480"/>
                <a:gd name="connsiteX78" fmla="*/ 1115225 w 1548195"/>
                <a:gd name="connsiteY78" fmla="*/ 2133637 h 3431480"/>
                <a:gd name="connsiteX79" fmla="*/ 1163021 w 1548195"/>
                <a:gd name="connsiteY79" fmla="*/ 2180510 h 3431480"/>
                <a:gd name="connsiteX80" fmla="*/ 1208005 w 1548195"/>
                <a:gd name="connsiteY80" fmla="*/ 2226445 h 3431480"/>
                <a:gd name="connsiteX81" fmla="*/ 1249240 w 1548195"/>
                <a:gd name="connsiteY81" fmla="*/ 2276130 h 3431480"/>
                <a:gd name="connsiteX82" fmla="*/ 1287663 w 1548195"/>
                <a:gd name="connsiteY82" fmla="*/ 2324878 h 3431480"/>
                <a:gd name="connsiteX83" fmla="*/ 1321401 w 1548195"/>
                <a:gd name="connsiteY83" fmla="*/ 2374563 h 3431480"/>
                <a:gd name="connsiteX84" fmla="*/ 1349516 w 1548195"/>
                <a:gd name="connsiteY84" fmla="*/ 2426122 h 3431480"/>
                <a:gd name="connsiteX85" fmla="*/ 1371071 w 1548195"/>
                <a:gd name="connsiteY85" fmla="*/ 2478620 h 3431480"/>
                <a:gd name="connsiteX86" fmla="*/ 1394500 w 1548195"/>
                <a:gd name="connsiteY86" fmla="*/ 2396124 h 3431480"/>
                <a:gd name="connsiteX87" fmla="*/ 1412306 w 1548195"/>
                <a:gd name="connsiteY87" fmla="*/ 2315503 h 3431480"/>
                <a:gd name="connsiteX88" fmla="*/ 1423552 w 1548195"/>
                <a:gd name="connsiteY88" fmla="*/ 2234882 h 3431480"/>
                <a:gd name="connsiteX89" fmla="*/ 1428238 w 1548195"/>
                <a:gd name="connsiteY89" fmla="*/ 2157074 h 3431480"/>
                <a:gd name="connsiteX90" fmla="*/ 1427301 w 1548195"/>
                <a:gd name="connsiteY90" fmla="*/ 2080203 h 3431480"/>
                <a:gd name="connsiteX91" fmla="*/ 1418866 w 1548195"/>
                <a:gd name="connsiteY91" fmla="*/ 2004270 h 3431480"/>
                <a:gd name="connsiteX92" fmla="*/ 1403872 w 1548195"/>
                <a:gd name="connsiteY92" fmla="*/ 1930211 h 3431480"/>
                <a:gd name="connsiteX93" fmla="*/ 1384191 w 1548195"/>
                <a:gd name="connsiteY93" fmla="*/ 1858027 h 3431480"/>
                <a:gd name="connsiteX94" fmla="*/ 1356076 w 1548195"/>
                <a:gd name="connsiteY94" fmla="*/ 1785844 h 3431480"/>
                <a:gd name="connsiteX95" fmla="*/ 1303595 w 1548195"/>
                <a:gd name="connsiteY95" fmla="*/ 1667725 h 3431480"/>
                <a:gd name="connsiteX96" fmla="*/ 1248303 w 1548195"/>
                <a:gd name="connsiteY96" fmla="*/ 1551481 h 3431480"/>
                <a:gd name="connsiteX97" fmla="*/ 1192072 w 1548195"/>
                <a:gd name="connsiteY97" fmla="*/ 1429612 h 3431480"/>
                <a:gd name="connsiteX98" fmla="*/ 1180827 w 1548195"/>
                <a:gd name="connsiteY98" fmla="*/ 1406176 h 3431480"/>
                <a:gd name="connsiteX99" fmla="*/ 1169581 w 1548195"/>
                <a:gd name="connsiteY99" fmla="*/ 1380865 h 3431480"/>
                <a:gd name="connsiteX100" fmla="*/ 1159272 w 1548195"/>
                <a:gd name="connsiteY100" fmla="*/ 1353679 h 3431480"/>
                <a:gd name="connsiteX101" fmla="*/ 1151775 w 1548195"/>
                <a:gd name="connsiteY101" fmla="*/ 1325555 h 3431480"/>
                <a:gd name="connsiteX102" fmla="*/ 1145214 w 1548195"/>
                <a:gd name="connsiteY102" fmla="*/ 1298369 h 3431480"/>
                <a:gd name="connsiteX103" fmla="*/ 1141466 w 1548195"/>
                <a:gd name="connsiteY103" fmla="*/ 1271183 h 3431480"/>
                <a:gd name="connsiteX104" fmla="*/ 1143340 w 1548195"/>
                <a:gd name="connsiteY104" fmla="*/ 1242122 h 3431480"/>
                <a:gd name="connsiteX105" fmla="*/ 1148963 w 1548195"/>
                <a:gd name="connsiteY105" fmla="*/ 1214936 h 3431480"/>
                <a:gd name="connsiteX106" fmla="*/ 1159272 w 1548195"/>
                <a:gd name="connsiteY106" fmla="*/ 1188687 h 3431480"/>
                <a:gd name="connsiteX107" fmla="*/ 1178015 w 1548195"/>
                <a:gd name="connsiteY107" fmla="*/ 1162439 h 3431480"/>
                <a:gd name="connsiteX108" fmla="*/ 1201444 w 1548195"/>
                <a:gd name="connsiteY108" fmla="*/ 1137128 h 3431480"/>
                <a:gd name="connsiteX109" fmla="*/ 1205193 w 1548195"/>
                <a:gd name="connsiteY109" fmla="*/ 1134315 h 3431480"/>
                <a:gd name="connsiteX110" fmla="*/ 1208005 w 1548195"/>
                <a:gd name="connsiteY110" fmla="*/ 1134315 h 3431480"/>
                <a:gd name="connsiteX111" fmla="*/ 1210816 w 1548195"/>
                <a:gd name="connsiteY111" fmla="*/ 1134315 h 3431480"/>
                <a:gd name="connsiteX112" fmla="*/ 1214564 w 1548195"/>
                <a:gd name="connsiteY112" fmla="*/ 1136190 h 3431480"/>
                <a:gd name="connsiteX113" fmla="*/ 1217376 w 1548195"/>
                <a:gd name="connsiteY113" fmla="*/ 1138065 h 3431480"/>
                <a:gd name="connsiteX114" fmla="*/ 1218313 w 1548195"/>
                <a:gd name="connsiteY114" fmla="*/ 1140878 h 3431480"/>
                <a:gd name="connsiteX115" fmla="*/ 1219251 w 1548195"/>
                <a:gd name="connsiteY115" fmla="*/ 1142752 h 3431480"/>
                <a:gd name="connsiteX116" fmla="*/ 1219251 w 1548195"/>
                <a:gd name="connsiteY116" fmla="*/ 1146502 h 3431480"/>
                <a:gd name="connsiteX117" fmla="*/ 1218313 w 1548195"/>
                <a:gd name="connsiteY117" fmla="*/ 1150252 h 3431480"/>
                <a:gd name="connsiteX118" fmla="*/ 1217376 w 1548195"/>
                <a:gd name="connsiteY118" fmla="*/ 1153064 h 3431480"/>
                <a:gd name="connsiteX119" fmla="*/ 1197696 w 1548195"/>
                <a:gd name="connsiteY119" fmla="*/ 1175563 h 3431480"/>
                <a:gd name="connsiteX120" fmla="*/ 1187387 w 1548195"/>
                <a:gd name="connsiteY120" fmla="*/ 1200874 h 3431480"/>
                <a:gd name="connsiteX121" fmla="*/ 1180827 w 1548195"/>
                <a:gd name="connsiteY121" fmla="*/ 1225248 h 3431480"/>
                <a:gd name="connsiteX122" fmla="*/ 1180827 w 1548195"/>
                <a:gd name="connsiteY122" fmla="*/ 1253372 h 3431480"/>
                <a:gd name="connsiteX123" fmla="*/ 1184576 w 1548195"/>
                <a:gd name="connsiteY123" fmla="*/ 1280558 h 3431480"/>
                <a:gd name="connsiteX124" fmla="*/ 1193010 w 1548195"/>
                <a:gd name="connsiteY124" fmla="*/ 1309619 h 3431480"/>
                <a:gd name="connsiteX125" fmla="*/ 1204256 w 1548195"/>
                <a:gd name="connsiteY125" fmla="*/ 1336805 h 3431480"/>
                <a:gd name="connsiteX126" fmla="*/ 1216439 w 1548195"/>
                <a:gd name="connsiteY126" fmla="*/ 1364928 h 3431480"/>
                <a:gd name="connsiteX127" fmla="*/ 1230496 w 1548195"/>
                <a:gd name="connsiteY127" fmla="*/ 1393989 h 3431480"/>
                <a:gd name="connsiteX128" fmla="*/ 1246428 w 1548195"/>
                <a:gd name="connsiteY128" fmla="*/ 1421175 h 3431480"/>
                <a:gd name="connsiteX129" fmla="*/ 1261423 w 1548195"/>
                <a:gd name="connsiteY129" fmla="*/ 1447424 h 3431480"/>
                <a:gd name="connsiteX130" fmla="*/ 1276417 w 1548195"/>
                <a:gd name="connsiteY130" fmla="*/ 1473672 h 3431480"/>
                <a:gd name="connsiteX131" fmla="*/ 1290475 w 1548195"/>
                <a:gd name="connsiteY131" fmla="*/ 1498046 h 3431480"/>
                <a:gd name="connsiteX132" fmla="*/ 1330773 w 1548195"/>
                <a:gd name="connsiteY132" fmla="*/ 1574917 h 3431480"/>
                <a:gd name="connsiteX133" fmla="*/ 1372008 w 1548195"/>
                <a:gd name="connsiteY133" fmla="*/ 1651788 h 3431480"/>
                <a:gd name="connsiteX134" fmla="*/ 1411369 w 1548195"/>
                <a:gd name="connsiteY134" fmla="*/ 1730534 h 3431480"/>
                <a:gd name="connsiteX135" fmla="*/ 1446981 w 1548195"/>
                <a:gd name="connsiteY135" fmla="*/ 1810217 h 3431480"/>
                <a:gd name="connsiteX136" fmla="*/ 1479782 w 1548195"/>
                <a:gd name="connsiteY136" fmla="*/ 1889900 h 3431480"/>
                <a:gd name="connsiteX137" fmla="*/ 1506960 w 1548195"/>
                <a:gd name="connsiteY137" fmla="*/ 1969584 h 3431480"/>
                <a:gd name="connsiteX138" fmla="*/ 1528515 w 1548195"/>
                <a:gd name="connsiteY138" fmla="*/ 2051142 h 3431480"/>
                <a:gd name="connsiteX139" fmla="*/ 1543509 w 1548195"/>
                <a:gd name="connsiteY139" fmla="*/ 2133637 h 3431480"/>
                <a:gd name="connsiteX140" fmla="*/ 1548195 w 1548195"/>
                <a:gd name="connsiteY140" fmla="*/ 2208633 h 3431480"/>
                <a:gd name="connsiteX141" fmla="*/ 1545384 w 1548195"/>
                <a:gd name="connsiteY141" fmla="*/ 2282692 h 3431480"/>
                <a:gd name="connsiteX142" fmla="*/ 1536949 w 1548195"/>
                <a:gd name="connsiteY142" fmla="*/ 2356751 h 3431480"/>
                <a:gd name="connsiteX143" fmla="*/ 1522892 w 1548195"/>
                <a:gd name="connsiteY143" fmla="*/ 2429872 h 3431480"/>
                <a:gd name="connsiteX144" fmla="*/ 1504148 w 1548195"/>
                <a:gd name="connsiteY144" fmla="*/ 2500181 h 3431480"/>
                <a:gd name="connsiteX145" fmla="*/ 1480719 w 1548195"/>
                <a:gd name="connsiteY145" fmla="*/ 2570490 h 3431480"/>
                <a:gd name="connsiteX146" fmla="*/ 1455416 w 1548195"/>
                <a:gd name="connsiteY146" fmla="*/ 2638923 h 3431480"/>
                <a:gd name="connsiteX147" fmla="*/ 1428238 w 1548195"/>
                <a:gd name="connsiteY147" fmla="*/ 2706420 h 3431480"/>
                <a:gd name="connsiteX148" fmla="*/ 1401060 w 1548195"/>
                <a:gd name="connsiteY148" fmla="*/ 2770167 h 3431480"/>
                <a:gd name="connsiteX149" fmla="*/ 1342019 w 1548195"/>
                <a:gd name="connsiteY149" fmla="*/ 2895785 h 3431480"/>
                <a:gd name="connsiteX150" fmla="*/ 1277355 w 1548195"/>
                <a:gd name="connsiteY150" fmla="*/ 3017654 h 3431480"/>
                <a:gd name="connsiteX151" fmla="*/ 1206130 w 1548195"/>
                <a:gd name="connsiteY151" fmla="*/ 3137647 h 3431480"/>
                <a:gd name="connsiteX152" fmla="*/ 1131157 w 1548195"/>
                <a:gd name="connsiteY152" fmla="*/ 3255766 h 3431480"/>
                <a:gd name="connsiteX153" fmla="*/ 1094982 w 1548195"/>
                <a:gd name="connsiteY153" fmla="*/ 3305221 h 3431480"/>
                <a:gd name="connsiteX154" fmla="*/ 1102717 w 1548195"/>
                <a:gd name="connsiteY154" fmla="*/ 3305624 h 3431480"/>
                <a:gd name="connsiteX155" fmla="*/ 1479876 w 1548195"/>
                <a:gd name="connsiteY155" fmla="*/ 3415685 h 3431480"/>
                <a:gd name="connsiteX156" fmla="*/ 1503115 w 1548195"/>
                <a:gd name="connsiteY156" fmla="*/ 3431480 h 3431480"/>
                <a:gd name="connsiteX157" fmla="*/ 376899 w 1548195"/>
                <a:gd name="connsiteY157" fmla="*/ 3431480 h 3431480"/>
                <a:gd name="connsiteX158" fmla="*/ 400138 w 1548195"/>
                <a:gd name="connsiteY158" fmla="*/ 3415685 h 3431480"/>
                <a:gd name="connsiteX159" fmla="*/ 777297 w 1548195"/>
                <a:gd name="connsiteY159" fmla="*/ 3305624 h 3431480"/>
                <a:gd name="connsiteX160" fmla="*/ 846821 w 1548195"/>
                <a:gd name="connsiteY160" fmla="*/ 3302007 h 3431480"/>
                <a:gd name="connsiteX161" fmla="*/ 850945 w 1548195"/>
                <a:gd name="connsiteY161" fmla="*/ 3296076 h 3431480"/>
                <a:gd name="connsiteX162" fmla="*/ 886557 w 1548195"/>
                <a:gd name="connsiteY162" fmla="*/ 3247329 h 3431480"/>
                <a:gd name="connsiteX163" fmla="*/ 925918 w 1548195"/>
                <a:gd name="connsiteY163" fmla="*/ 3192020 h 3431480"/>
                <a:gd name="connsiteX164" fmla="*/ 964342 w 1548195"/>
                <a:gd name="connsiteY164" fmla="*/ 3137647 h 3431480"/>
                <a:gd name="connsiteX165" fmla="*/ 1002765 w 1548195"/>
                <a:gd name="connsiteY165" fmla="*/ 3082338 h 3431480"/>
                <a:gd name="connsiteX166" fmla="*/ 1038378 w 1548195"/>
                <a:gd name="connsiteY166" fmla="*/ 3027028 h 3431480"/>
                <a:gd name="connsiteX167" fmla="*/ 1073053 w 1548195"/>
                <a:gd name="connsiteY167" fmla="*/ 2970781 h 3431480"/>
                <a:gd name="connsiteX168" fmla="*/ 1104916 w 1548195"/>
                <a:gd name="connsiteY168" fmla="*/ 2915471 h 3431480"/>
                <a:gd name="connsiteX169" fmla="*/ 1133031 w 1548195"/>
                <a:gd name="connsiteY169" fmla="*/ 2859224 h 3431480"/>
                <a:gd name="connsiteX170" fmla="*/ 1157398 w 1548195"/>
                <a:gd name="connsiteY170" fmla="*/ 2802977 h 3431480"/>
                <a:gd name="connsiteX171" fmla="*/ 1176141 w 1548195"/>
                <a:gd name="connsiteY171" fmla="*/ 2745793 h 3431480"/>
                <a:gd name="connsiteX172" fmla="*/ 1191135 w 1548195"/>
                <a:gd name="connsiteY172" fmla="*/ 2689546 h 3431480"/>
                <a:gd name="connsiteX173" fmla="*/ 1199570 w 1548195"/>
                <a:gd name="connsiteY173" fmla="*/ 2631424 h 3431480"/>
                <a:gd name="connsiteX174" fmla="*/ 1201444 w 1548195"/>
                <a:gd name="connsiteY174" fmla="*/ 2574240 h 3431480"/>
                <a:gd name="connsiteX175" fmla="*/ 1196759 w 1548195"/>
                <a:gd name="connsiteY175" fmla="*/ 2517055 h 3431480"/>
                <a:gd name="connsiteX176" fmla="*/ 1184576 w 1548195"/>
                <a:gd name="connsiteY176" fmla="*/ 2459871 h 3431480"/>
                <a:gd name="connsiteX177" fmla="*/ 1166769 w 1548195"/>
                <a:gd name="connsiteY177" fmla="*/ 2408311 h 3431480"/>
                <a:gd name="connsiteX178" fmla="*/ 1143340 w 1548195"/>
                <a:gd name="connsiteY178" fmla="*/ 2359563 h 3431480"/>
                <a:gd name="connsiteX179" fmla="*/ 1111477 w 1548195"/>
                <a:gd name="connsiteY179" fmla="*/ 2310816 h 3431480"/>
                <a:gd name="connsiteX180" fmla="*/ 1076802 w 1548195"/>
                <a:gd name="connsiteY180" fmla="*/ 2263006 h 3431480"/>
                <a:gd name="connsiteX181" fmla="*/ 1037440 w 1548195"/>
                <a:gd name="connsiteY181" fmla="*/ 2216133 h 3431480"/>
                <a:gd name="connsiteX182" fmla="*/ 994331 w 1548195"/>
                <a:gd name="connsiteY182" fmla="*/ 2171135 h 3431480"/>
                <a:gd name="connsiteX183" fmla="*/ 948410 w 1548195"/>
                <a:gd name="connsiteY183" fmla="*/ 2125201 h 3431480"/>
                <a:gd name="connsiteX184" fmla="*/ 900615 w 1548195"/>
                <a:gd name="connsiteY184" fmla="*/ 2081140 h 3431480"/>
                <a:gd name="connsiteX185" fmla="*/ 851882 w 1548195"/>
                <a:gd name="connsiteY185" fmla="*/ 2037080 h 3431480"/>
                <a:gd name="connsiteX186" fmla="*/ 802213 w 1548195"/>
                <a:gd name="connsiteY186" fmla="*/ 1993020 h 3431480"/>
                <a:gd name="connsiteX187" fmla="*/ 744109 w 1548195"/>
                <a:gd name="connsiteY187" fmla="*/ 1940522 h 3431480"/>
                <a:gd name="connsiteX188" fmla="*/ 685067 w 1548195"/>
                <a:gd name="connsiteY188" fmla="*/ 1887088 h 3431480"/>
                <a:gd name="connsiteX189" fmla="*/ 628837 w 1548195"/>
                <a:gd name="connsiteY189" fmla="*/ 1833653 h 3431480"/>
                <a:gd name="connsiteX190" fmla="*/ 576356 w 1548195"/>
                <a:gd name="connsiteY190" fmla="*/ 1778344 h 3431480"/>
                <a:gd name="connsiteX191" fmla="*/ 528561 w 1548195"/>
                <a:gd name="connsiteY191" fmla="*/ 1723034 h 3431480"/>
                <a:gd name="connsiteX192" fmla="*/ 484514 w 1548195"/>
                <a:gd name="connsiteY192" fmla="*/ 1664912 h 3431480"/>
                <a:gd name="connsiteX193" fmla="*/ 454525 w 1548195"/>
                <a:gd name="connsiteY193" fmla="*/ 1615227 h 3431480"/>
                <a:gd name="connsiteX194" fmla="*/ 430158 w 1548195"/>
                <a:gd name="connsiteY194" fmla="*/ 1563667 h 3431480"/>
                <a:gd name="connsiteX195" fmla="*/ 408604 w 1548195"/>
                <a:gd name="connsiteY195" fmla="*/ 1511170 h 3431480"/>
                <a:gd name="connsiteX196" fmla="*/ 388923 w 1548195"/>
                <a:gd name="connsiteY196" fmla="*/ 1457736 h 3431480"/>
                <a:gd name="connsiteX197" fmla="*/ 372054 w 1548195"/>
                <a:gd name="connsiteY197" fmla="*/ 1405238 h 3431480"/>
                <a:gd name="connsiteX198" fmla="*/ 358934 w 1548195"/>
                <a:gd name="connsiteY198" fmla="*/ 1363990 h 3431480"/>
                <a:gd name="connsiteX199" fmla="*/ 345814 w 1548195"/>
                <a:gd name="connsiteY199" fmla="*/ 1323680 h 3431480"/>
                <a:gd name="connsiteX200" fmla="*/ 329881 w 1548195"/>
                <a:gd name="connsiteY200" fmla="*/ 1283370 h 3431480"/>
                <a:gd name="connsiteX201" fmla="*/ 314887 w 1548195"/>
                <a:gd name="connsiteY201" fmla="*/ 1244934 h 3431480"/>
                <a:gd name="connsiteX202" fmla="*/ 295206 w 1548195"/>
                <a:gd name="connsiteY202" fmla="*/ 1205561 h 3431480"/>
                <a:gd name="connsiteX203" fmla="*/ 275526 w 1548195"/>
                <a:gd name="connsiteY203" fmla="*/ 1168063 h 3431480"/>
                <a:gd name="connsiteX204" fmla="*/ 251160 w 1548195"/>
                <a:gd name="connsiteY204" fmla="*/ 1131503 h 3431480"/>
                <a:gd name="connsiteX205" fmla="*/ 222107 w 1548195"/>
                <a:gd name="connsiteY205" fmla="*/ 1096817 h 3431480"/>
                <a:gd name="connsiteX206" fmla="*/ 190244 w 1548195"/>
                <a:gd name="connsiteY206" fmla="*/ 1062132 h 3431480"/>
                <a:gd name="connsiteX207" fmla="*/ 152758 w 1548195"/>
                <a:gd name="connsiteY207" fmla="*/ 1028383 h 3431480"/>
                <a:gd name="connsiteX208" fmla="*/ 109648 w 1548195"/>
                <a:gd name="connsiteY208" fmla="*/ 997448 h 3431480"/>
                <a:gd name="connsiteX209" fmla="*/ 61853 w 1548195"/>
                <a:gd name="connsiteY209" fmla="*/ 967449 h 3431480"/>
                <a:gd name="connsiteX210" fmla="*/ 5622 w 1548195"/>
                <a:gd name="connsiteY210" fmla="*/ 938388 h 3431480"/>
                <a:gd name="connsiteX211" fmla="*/ 2811 w 1548195"/>
                <a:gd name="connsiteY211" fmla="*/ 936513 h 3431480"/>
                <a:gd name="connsiteX212" fmla="*/ 937 w 1548195"/>
                <a:gd name="connsiteY212" fmla="*/ 932763 h 3431480"/>
                <a:gd name="connsiteX213" fmla="*/ 0 w 1548195"/>
                <a:gd name="connsiteY213" fmla="*/ 928076 h 3431480"/>
                <a:gd name="connsiteX214" fmla="*/ 937 w 1548195"/>
                <a:gd name="connsiteY214" fmla="*/ 924326 h 3431480"/>
                <a:gd name="connsiteX215" fmla="*/ 1874 w 1548195"/>
                <a:gd name="connsiteY215" fmla="*/ 922452 h 3431480"/>
                <a:gd name="connsiteX216" fmla="*/ 4685 w 1548195"/>
                <a:gd name="connsiteY216" fmla="*/ 919639 h 3431480"/>
                <a:gd name="connsiteX217" fmla="*/ 7497 w 1548195"/>
                <a:gd name="connsiteY217" fmla="*/ 918702 h 3431480"/>
                <a:gd name="connsiteX218" fmla="*/ 11246 w 1548195"/>
                <a:gd name="connsiteY218" fmla="*/ 917764 h 3431480"/>
                <a:gd name="connsiteX219" fmla="*/ 14057 w 1548195"/>
                <a:gd name="connsiteY219" fmla="*/ 918702 h 3431480"/>
                <a:gd name="connsiteX220" fmla="*/ 74036 w 1548195"/>
                <a:gd name="connsiteY220" fmla="*/ 942138 h 3431480"/>
                <a:gd name="connsiteX221" fmla="*/ 127454 w 1548195"/>
                <a:gd name="connsiteY221" fmla="*/ 970261 h 3431480"/>
                <a:gd name="connsiteX222" fmla="*/ 174312 w 1548195"/>
                <a:gd name="connsiteY222" fmla="*/ 998385 h 3431480"/>
                <a:gd name="connsiteX223" fmla="*/ 216485 w 1548195"/>
                <a:gd name="connsiteY223" fmla="*/ 1028383 h 3431480"/>
                <a:gd name="connsiteX224" fmla="*/ 253971 w 1548195"/>
                <a:gd name="connsiteY224" fmla="*/ 1060257 h 3431480"/>
                <a:gd name="connsiteX225" fmla="*/ 285835 w 1548195"/>
                <a:gd name="connsiteY225" fmla="*/ 1094942 h 3431480"/>
                <a:gd name="connsiteX226" fmla="*/ 314887 w 1548195"/>
                <a:gd name="connsiteY226" fmla="*/ 1129628 h 3431480"/>
                <a:gd name="connsiteX227" fmla="*/ 341127 w 1548195"/>
                <a:gd name="connsiteY227" fmla="*/ 1166189 h 3431480"/>
                <a:gd name="connsiteX228" fmla="*/ 363619 w 1548195"/>
                <a:gd name="connsiteY228" fmla="*/ 1202749 h 3431480"/>
                <a:gd name="connsiteX229" fmla="*/ 384237 w 1548195"/>
                <a:gd name="connsiteY229" fmla="*/ 1240247 h 3431480"/>
                <a:gd name="connsiteX230" fmla="*/ 402044 w 1548195"/>
                <a:gd name="connsiteY230" fmla="*/ 1277745 h 3431480"/>
                <a:gd name="connsiteX231" fmla="*/ 419850 w 1548195"/>
                <a:gd name="connsiteY231" fmla="*/ 1316181 h 3431480"/>
                <a:gd name="connsiteX232" fmla="*/ 436719 w 1548195"/>
                <a:gd name="connsiteY232" fmla="*/ 1354616 h 3431480"/>
                <a:gd name="connsiteX233" fmla="*/ 465771 w 1548195"/>
                <a:gd name="connsiteY233" fmla="*/ 1418363 h 3431480"/>
                <a:gd name="connsiteX234" fmla="*/ 465771 w 1548195"/>
                <a:gd name="connsiteY234" fmla="*/ 1344304 h 3431480"/>
                <a:gd name="connsiteX235" fmla="*/ 473268 w 1548195"/>
                <a:gd name="connsiteY235" fmla="*/ 1270245 h 3431480"/>
                <a:gd name="connsiteX236" fmla="*/ 486388 w 1548195"/>
                <a:gd name="connsiteY236" fmla="*/ 1195249 h 3431480"/>
                <a:gd name="connsiteX237" fmla="*/ 504194 w 1548195"/>
                <a:gd name="connsiteY237" fmla="*/ 1123066 h 3431480"/>
                <a:gd name="connsiteX238" fmla="*/ 526686 w 1548195"/>
                <a:gd name="connsiteY238" fmla="*/ 1049945 h 3431480"/>
                <a:gd name="connsiteX239" fmla="*/ 554802 w 1548195"/>
                <a:gd name="connsiteY239" fmla="*/ 976823 h 3431480"/>
                <a:gd name="connsiteX240" fmla="*/ 584790 w 1548195"/>
                <a:gd name="connsiteY240" fmla="*/ 905577 h 3431480"/>
                <a:gd name="connsiteX241" fmla="*/ 616654 w 1548195"/>
                <a:gd name="connsiteY241" fmla="*/ 833393 h 3431480"/>
                <a:gd name="connsiteX242" fmla="*/ 650392 w 1548195"/>
                <a:gd name="connsiteY242" fmla="*/ 763085 h 3431480"/>
                <a:gd name="connsiteX243" fmla="*/ 685067 w 1548195"/>
                <a:gd name="connsiteY243" fmla="*/ 692776 h 3431480"/>
                <a:gd name="connsiteX244" fmla="*/ 719742 w 1548195"/>
                <a:gd name="connsiteY244" fmla="*/ 618717 h 3431480"/>
                <a:gd name="connsiteX245" fmla="*/ 755354 w 1548195"/>
                <a:gd name="connsiteY245" fmla="*/ 543721 h 3431480"/>
                <a:gd name="connsiteX246" fmla="*/ 789092 w 1548195"/>
                <a:gd name="connsiteY246" fmla="*/ 469663 h 3431480"/>
                <a:gd name="connsiteX247" fmla="*/ 819082 w 1548195"/>
                <a:gd name="connsiteY247" fmla="*/ 393729 h 3431480"/>
                <a:gd name="connsiteX248" fmla="*/ 847196 w 1548195"/>
                <a:gd name="connsiteY248" fmla="*/ 317796 h 3431480"/>
                <a:gd name="connsiteX249" fmla="*/ 870625 w 1548195"/>
                <a:gd name="connsiteY249" fmla="*/ 240925 h 3431480"/>
                <a:gd name="connsiteX250" fmla="*/ 887495 w 1548195"/>
                <a:gd name="connsiteY250" fmla="*/ 164991 h 3431480"/>
                <a:gd name="connsiteX251" fmla="*/ 899678 w 1548195"/>
                <a:gd name="connsiteY251" fmla="*/ 88120 h 3431480"/>
                <a:gd name="connsiteX252" fmla="*/ 903426 w 1548195"/>
                <a:gd name="connsiteY252" fmla="*/ 11249 h 3431480"/>
                <a:gd name="connsiteX253" fmla="*/ 904363 w 1548195"/>
                <a:gd name="connsiteY253" fmla="*/ 6562 h 3431480"/>
                <a:gd name="connsiteX254" fmla="*/ 905300 w 1548195"/>
                <a:gd name="connsiteY254" fmla="*/ 2812 h 3431480"/>
                <a:gd name="connsiteX255" fmla="*/ 909049 w 1548195"/>
                <a:gd name="connsiteY255" fmla="*/ 937 h 343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Lst>
              <a:rect l="l" t="t" r="r" b="b"/>
              <a:pathLst>
                <a:path w="1548195" h="3431480">
                  <a:moveTo>
                    <a:pt x="913735" y="0"/>
                  </a:moveTo>
                  <a:lnTo>
                    <a:pt x="917483" y="937"/>
                  </a:lnTo>
                  <a:lnTo>
                    <a:pt x="921232" y="2812"/>
                  </a:lnTo>
                  <a:lnTo>
                    <a:pt x="924044" y="5625"/>
                  </a:lnTo>
                  <a:lnTo>
                    <a:pt x="924981" y="10312"/>
                  </a:lnTo>
                  <a:lnTo>
                    <a:pt x="929667" y="89058"/>
                  </a:lnTo>
                  <a:lnTo>
                    <a:pt x="926855" y="167804"/>
                  </a:lnTo>
                  <a:lnTo>
                    <a:pt x="918421" y="246550"/>
                  </a:lnTo>
                  <a:lnTo>
                    <a:pt x="905300" y="326233"/>
                  </a:lnTo>
                  <a:lnTo>
                    <a:pt x="886557" y="405916"/>
                  </a:lnTo>
                  <a:lnTo>
                    <a:pt x="864066" y="485599"/>
                  </a:lnTo>
                  <a:lnTo>
                    <a:pt x="838762" y="566220"/>
                  </a:lnTo>
                  <a:lnTo>
                    <a:pt x="808773" y="648716"/>
                  </a:lnTo>
                  <a:lnTo>
                    <a:pt x="777846" y="731211"/>
                  </a:lnTo>
                  <a:lnTo>
                    <a:pt x="810647" y="698401"/>
                  </a:lnTo>
                  <a:lnTo>
                    <a:pt x="845322" y="662777"/>
                  </a:lnTo>
                  <a:lnTo>
                    <a:pt x="881871" y="627155"/>
                  </a:lnTo>
                  <a:lnTo>
                    <a:pt x="916546" y="588719"/>
                  </a:lnTo>
                  <a:lnTo>
                    <a:pt x="950284" y="549346"/>
                  </a:lnTo>
                  <a:lnTo>
                    <a:pt x="981211" y="509036"/>
                  </a:lnTo>
                  <a:lnTo>
                    <a:pt x="1010263" y="467788"/>
                  </a:lnTo>
                  <a:lnTo>
                    <a:pt x="1036503" y="427478"/>
                  </a:lnTo>
                  <a:lnTo>
                    <a:pt x="1056184" y="385292"/>
                  </a:lnTo>
                  <a:lnTo>
                    <a:pt x="1072115" y="344982"/>
                  </a:lnTo>
                  <a:lnTo>
                    <a:pt x="1083361" y="304671"/>
                  </a:lnTo>
                  <a:lnTo>
                    <a:pt x="1086173" y="263423"/>
                  </a:lnTo>
                  <a:lnTo>
                    <a:pt x="1083361" y="230613"/>
                  </a:lnTo>
                  <a:lnTo>
                    <a:pt x="1074927" y="199677"/>
                  </a:lnTo>
                  <a:lnTo>
                    <a:pt x="1061807" y="169678"/>
                  </a:lnTo>
                  <a:lnTo>
                    <a:pt x="1042127" y="140618"/>
                  </a:lnTo>
                  <a:lnTo>
                    <a:pt x="1016823" y="113431"/>
                  </a:lnTo>
                  <a:lnTo>
                    <a:pt x="1014949" y="109682"/>
                  </a:lnTo>
                  <a:lnTo>
                    <a:pt x="1013074" y="105932"/>
                  </a:lnTo>
                  <a:lnTo>
                    <a:pt x="1013074" y="102182"/>
                  </a:lnTo>
                  <a:lnTo>
                    <a:pt x="1015886" y="98432"/>
                  </a:lnTo>
                  <a:lnTo>
                    <a:pt x="1018698" y="96558"/>
                  </a:lnTo>
                  <a:lnTo>
                    <a:pt x="1020572" y="95620"/>
                  </a:lnTo>
                  <a:lnTo>
                    <a:pt x="1024320" y="93745"/>
                  </a:lnTo>
                  <a:lnTo>
                    <a:pt x="1028069" y="95620"/>
                  </a:lnTo>
                  <a:lnTo>
                    <a:pt x="1029944" y="96558"/>
                  </a:lnTo>
                  <a:lnTo>
                    <a:pt x="1061807" y="122806"/>
                  </a:lnTo>
                  <a:lnTo>
                    <a:pt x="1086173" y="151867"/>
                  </a:lnTo>
                  <a:lnTo>
                    <a:pt x="1105854" y="182803"/>
                  </a:lnTo>
                  <a:lnTo>
                    <a:pt x="1119911" y="215614"/>
                  </a:lnTo>
                  <a:lnTo>
                    <a:pt x="1128346" y="252174"/>
                  </a:lnTo>
                  <a:lnTo>
                    <a:pt x="1131157" y="293422"/>
                  </a:lnTo>
                  <a:lnTo>
                    <a:pt x="1126471" y="335607"/>
                  </a:lnTo>
                  <a:lnTo>
                    <a:pt x="1116163" y="376855"/>
                  </a:lnTo>
                  <a:lnTo>
                    <a:pt x="1102105" y="418103"/>
                  </a:lnTo>
                  <a:lnTo>
                    <a:pt x="1085236" y="458414"/>
                  </a:lnTo>
                  <a:lnTo>
                    <a:pt x="1063681" y="497786"/>
                  </a:lnTo>
                  <a:lnTo>
                    <a:pt x="1041189" y="535284"/>
                  </a:lnTo>
                  <a:lnTo>
                    <a:pt x="1018698" y="569970"/>
                  </a:lnTo>
                  <a:lnTo>
                    <a:pt x="994331" y="601843"/>
                  </a:lnTo>
                  <a:lnTo>
                    <a:pt x="926855" y="687151"/>
                  </a:lnTo>
                  <a:lnTo>
                    <a:pt x="881871" y="744336"/>
                  </a:lnTo>
                  <a:lnTo>
                    <a:pt x="836888" y="801520"/>
                  </a:lnTo>
                  <a:lnTo>
                    <a:pt x="795652" y="858704"/>
                  </a:lnTo>
                  <a:lnTo>
                    <a:pt x="754417" y="915889"/>
                  </a:lnTo>
                  <a:lnTo>
                    <a:pt x="717868" y="972136"/>
                  </a:lnTo>
                  <a:lnTo>
                    <a:pt x="684130" y="1029321"/>
                  </a:lnTo>
                  <a:lnTo>
                    <a:pt x="655078" y="1088380"/>
                  </a:lnTo>
                  <a:lnTo>
                    <a:pt x="630711" y="1146502"/>
                  </a:lnTo>
                  <a:lnTo>
                    <a:pt x="611968" y="1206499"/>
                  </a:lnTo>
                  <a:lnTo>
                    <a:pt x="598848" y="1267433"/>
                  </a:lnTo>
                  <a:lnTo>
                    <a:pt x="591351" y="1337742"/>
                  </a:lnTo>
                  <a:lnTo>
                    <a:pt x="593225" y="1407113"/>
                  </a:lnTo>
                  <a:lnTo>
                    <a:pt x="601660" y="1473672"/>
                  </a:lnTo>
                  <a:lnTo>
                    <a:pt x="616654" y="1540231"/>
                  </a:lnTo>
                  <a:lnTo>
                    <a:pt x="639146" y="1605853"/>
                  </a:lnTo>
                  <a:lnTo>
                    <a:pt x="671010" y="1668662"/>
                  </a:lnTo>
                  <a:lnTo>
                    <a:pt x="709434" y="1732409"/>
                  </a:lnTo>
                  <a:lnTo>
                    <a:pt x="755354" y="1794280"/>
                  </a:lnTo>
                  <a:lnTo>
                    <a:pt x="809710" y="1855215"/>
                  </a:lnTo>
                  <a:lnTo>
                    <a:pt x="872500" y="1915211"/>
                  </a:lnTo>
                  <a:lnTo>
                    <a:pt x="963405" y="1995832"/>
                  </a:lnTo>
                  <a:lnTo>
                    <a:pt x="1014949" y="2041768"/>
                  </a:lnTo>
                  <a:lnTo>
                    <a:pt x="1064618" y="2086765"/>
                  </a:lnTo>
                  <a:lnTo>
                    <a:pt x="1115225" y="2133637"/>
                  </a:lnTo>
                  <a:lnTo>
                    <a:pt x="1163021" y="2180510"/>
                  </a:lnTo>
                  <a:lnTo>
                    <a:pt x="1208005" y="2226445"/>
                  </a:lnTo>
                  <a:lnTo>
                    <a:pt x="1249240" y="2276130"/>
                  </a:lnTo>
                  <a:lnTo>
                    <a:pt x="1287663" y="2324878"/>
                  </a:lnTo>
                  <a:lnTo>
                    <a:pt x="1321401" y="2374563"/>
                  </a:lnTo>
                  <a:lnTo>
                    <a:pt x="1349516" y="2426122"/>
                  </a:lnTo>
                  <a:lnTo>
                    <a:pt x="1371071" y="2478620"/>
                  </a:lnTo>
                  <a:lnTo>
                    <a:pt x="1394500" y="2396124"/>
                  </a:lnTo>
                  <a:lnTo>
                    <a:pt x="1412306" y="2315503"/>
                  </a:lnTo>
                  <a:lnTo>
                    <a:pt x="1423552" y="2234882"/>
                  </a:lnTo>
                  <a:lnTo>
                    <a:pt x="1428238" y="2157074"/>
                  </a:lnTo>
                  <a:lnTo>
                    <a:pt x="1427301" y="2080203"/>
                  </a:lnTo>
                  <a:lnTo>
                    <a:pt x="1418866" y="2004270"/>
                  </a:lnTo>
                  <a:lnTo>
                    <a:pt x="1403872" y="1930211"/>
                  </a:lnTo>
                  <a:lnTo>
                    <a:pt x="1384191" y="1858027"/>
                  </a:lnTo>
                  <a:lnTo>
                    <a:pt x="1356076" y="1785844"/>
                  </a:lnTo>
                  <a:lnTo>
                    <a:pt x="1303595" y="1667725"/>
                  </a:lnTo>
                  <a:lnTo>
                    <a:pt x="1248303" y="1551481"/>
                  </a:lnTo>
                  <a:lnTo>
                    <a:pt x="1192072" y="1429612"/>
                  </a:lnTo>
                  <a:lnTo>
                    <a:pt x="1180827" y="1406176"/>
                  </a:lnTo>
                  <a:lnTo>
                    <a:pt x="1169581" y="1380865"/>
                  </a:lnTo>
                  <a:lnTo>
                    <a:pt x="1159272" y="1353679"/>
                  </a:lnTo>
                  <a:lnTo>
                    <a:pt x="1151775" y="1325555"/>
                  </a:lnTo>
                  <a:lnTo>
                    <a:pt x="1145214" y="1298369"/>
                  </a:lnTo>
                  <a:lnTo>
                    <a:pt x="1141466" y="1271183"/>
                  </a:lnTo>
                  <a:lnTo>
                    <a:pt x="1143340" y="1242122"/>
                  </a:lnTo>
                  <a:lnTo>
                    <a:pt x="1148963" y="1214936"/>
                  </a:lnTo>
                  <a:lnTo>
                    <a:pt x="1159272" y="1188687"/>
                  </a:lnTo>
                  <a:lnTo>
                    <a:pt x="1178015" y="1162439"/>
                  </a:lnTo>
                  <a:lnTo>
                    <a:pt x="1201444" y="1137128"/>
                  </a:lnTo>
                  <a:lnTo>
                    <a:pt x="1205193" y="1134315"/>
                  </a:lnTo>
                  <a:lnTo>
                    <a:pt x="1208005" y="1134315"/>
                  </a:lnTo>
                  <a:lnTo>
                    <a:pt x="1210816" y="1134315"/>
                  </a:lnTo>
                  <a:lnTo>
                    <a:pt x="1214564" y="1136190"/>
                  </a:lnTo>
                  <a:lnTo>
                    <a:pt x="1217376" y="1138065"/>
                  </a:lnTo>
                  <a:lnTo>
                    <a:pt x="1218313" y="1140878"/>
                  </a:lnTo>
                  <a:lnTo>
                    <a:pt x="1219251" y="1142752"/>
                  </a:lnTo>
                  <a:lnTo>
                    <a:pt x="1219251" y="1146502"/>
                  </a:lnTo>
                  <a:lnTo>
                    <a:pt x="1218313" y="1150252"/>
                  </a:lnTo>
                  <a:lnTo>
                    <a:pt x="1217376" y="1153064"/>
                  </a:lnTo>
                  <a:lnTo>
                    <a:pt x="1197696" y="1175563"/>
                  </a:lnTo>
                  <a:lnTo>
                    <a:pt x="1187387" y="1200874"/>
                  </a:lnTo>
                  <a:lnTo>
                    <a:pt x="1180827" y="1225248"/>
                  </a:lnTo>
                  <a:lnTo>
                    <a:pt x="1180827" y="1253372"/>
                  </a:lnTo>
                  <a:lnTo>
                    <a:pt x="1184576" y="1280558"/>
                  </a:lnTo>
                  <a:lnTo>
                    <a:pt x="1193010" y="1309619"/>
                  </a:lnTo>
                  <a:lnTo>
                    <a:pt x="1204256" y="1336805"/>
                  </a:lnTo>
                  <a:lnTo>
                    <a:pt x="1216439" y="1364928"/>
                  </a:lnTo>
                  <a:lnTo>
                    <a:pt x="1230496" y="1393989"/>
                  </a:lnTo>
                  <a:lnTo>
                    <a:pt x="1246428" y="1421175"/>
                  </a:lnTo>
                  <a:lnTo>
                    <a:pt x="1261423" y="1447424"/>
                  </a:lnTo>
                  <a:lnTo>
                    <a:pt x="1276417" y="1473672"/>
                  </a:lnTo>
                  <a:lnTo>
                    <a:pt x="1290475" y="1498046"/>
                  </a:lnTo>
                  <a:lnTo>
                    <a:pt x="1330773" y="1574917"/>
                  </a:lnTo>
                  <a:lnTo>
                    <a:pt x="1372008" y="1651788"/>
                  </a:lnTo>
                  <a:lnTo>
                    <a:pt x="1411369" y="1730534"/>
                  </a:lnTo>
                  <a:lnTo>
                    <a:pt x="1446981" y="1810217"/>
                  </a:lnTo>
                  <a:lnTo>
                    <a:pt x="1479782" y="1889900"/>
                  </a:lnTo>
                  <a:lnTo>
                    <a:pt x="1506960" y="1969584"/>
                  </a:lnTo>
                  <a:lnTo>
                    <a:pt x="1528515" y="2051142"/>
                  </a:lnTo>
                  <a:lnTo>
                    <a:pt x="1543509" y="2133637"/>
                  </a:lnTo>
                  <a:lnTo>
                    <a:pt x="1548195" y="2208633"/>
                  </a:lnTo>
                  <a:lnTo>
                    <a:pt x="1545384" y="2282692"/>
                  </a:lnTo>
                  <a:lnTo>
                    <a:pt x="1536949" y="2356751"/>
                  </a:lnTo>
                  <a:lnTo>
                    <a:pt x="1522892" y="2429872"/>
                  </a:lnTo>
                  <a:lnTo>
                    <a:pt x="1504148" y="2500181"/>
                  </a:lnTo>
                  <a:lnTo>
                    <a:pt x="1480719" y="2570490"/>
                  </a:lnTo>
                  <a:lnTo>
                    <a:pt x="1455416" y="2638923"/>
                  </a:lnTo>
                  <a:lnTo>
                    <a:pt x="1428238" y="2706420"/>
                  </a:lnTo>
                  <a:lnTo>
                    <a:pt x="1401060" y="2770167"/>
                  </a:lnTo>
                  <a:lnTo>
                    <a:pt x="1342019" y="2895785"/>
                  </a:lnTo>
                  <a:lnTo>
                    <a:pt x="1277355" y="3017654"/>
                  </a:lnTo>
                  <a:lnTo>
                    <a:pt x="1206130" y="3137647"/>
                  </a:lnTo>
                  <a:lnTo>
                    <a:pt x="1131157" y="3255766"/>
                  </a:lnTo>
                  <a:lnTo>
                    <a:pt x="1094982" y="3305221"/>
                  </a:lnTo>
                  <a:lnTo>
                    <a:pt x="1102717" y="3305624"/>
                  </a:lnTo>
                  <a:cubicBezTo>
                    <a:pt x="1258736" y="3322199"/>
                    <a:pt x="1392126" y="3362053"/>
                    <a:pt x="1479876" y="3415685"/>
                  </a:cubicBezTo>
                  <a:lnTo>
                    <a:pt x="1503115" y="3431480"/>
                  </a:lnTo>
                  <a:lnTo>
                    <a:pt x="376899" y="3431480"/>
                  </a:lnTo>
                  <a:lnTo>
                    <a:pt x="400138" y="3415685"/>
                  </a:lnTo>
                  <a:cubicBezTo>
                    <a:pt x="487888" y="3362053"/>
                    <a:pt x="621278" y="3322199"/>
                    <a:pt x="777297" y="3305624"/>
                  </a:cubicBezTo>
                  <a:lnTo>
                    <a:pt x="846821" y="3302007"/>
                  </a:lnTo>
                  <a:lnTo>
                    <a:pt x="850945" y="3296076"/>
                  </a:lnTo>
                  <a:lnTo>
                    <a:pt x="886557" y="3247329"/>
                  </a:lnTo>
                  <a:lnTo>
                    <a:pt x="925918" y="3192020"/>
                  </a:lnTo>
                  <a:lnTo>
                    <a:pt x="964342" y="3137647"/>
                  </a:lnTo>
                  <a:lnTo>
                    <a:pt x="1002765" y="3082338"/>
                  </a:lnTo>
                  <a:lnTo>
                    <a:pt x="1038378" y="3027028"/>
                  </a:lnTo>
                  <a:lnTo>
                    <a:pt x="1073053" y="2970781"/>
                  </a:lnTo>
                  <a:lnTo>
                    <a:pt x="1104916" y="2915471"/>
                  </a:lnTo>
                  <a:lnTo>
                    <a:pt x="1133031" y="2859224"/>
                  </a:lnTo>
                  <a:lnTo>
                    <a:pt x="1157398" y="2802977"/>
                  </a:lnTo>
                  <a:lnTo>
                    <a:pt x="1176141" y="2745793"/>
                  </a:lnTo>
                  <a:lnTo>
                    <a:pt x="1191135" y="2689546"/>
                  </a:lnTo>
                  <a:lnTo>
                    <a:pt x="1199570" y="2631424"/>
                  </a:lnTo>
                  <a:lnTo>
                    <a:pt x="1201444" y="2574240"/>
                  </a:lnTo>
                  <a:lnTo>
                    <a:pt x="1196759" y="2517055"/>
                  </a:lnTo>
                  <a:lnTo>
                    <a:pt x="1184576" y="2459871"/>
                  </a:lnTo>
                  <a:lnTo>
                    <a:pt x="1166769" y="2408311"/>
                  </a:lnTo>
                  <a:lnTo>
                    <a:pt x="1143340" y="2359563"/>
                  </a:lnTo>
                  <a:lnTo>
                    <a:pt x="1111477" y="2310816"/>
                  </a:lnTo>
                  <a:lnTo>
                    <a:pt x="1076802" y="2263006"/>
                  </a:lnTo>
                  <a:lnTo>
                    <a:pt x="1037440" y="2216133"/>
                  </a:lnTo>
                  <a:lnTo>
                    <a:pt x="994331" y="2171135"/>
                  </a:lnTo>
                  <a:lnTo>
                    <a:pt x="948410" y="2125201"/>
                  </a:lnTo>
                  <a:lnTo>
                    <a:pt x="900615" y="2081140"/>
                  </a:lnTo>
                  <a:lnTo>
                    <a:pt x="851882" y="2037080"/>
                  </a:lnTo>
                  <a:lnTo>
                    <a:pt x="802213" y="1993020"/>
                  </a:lnTo>
                  <a:lnTo>
                    <a:pt x="744109" y="1940522"/>
                  </a:lnTo>
                  <a:lnTo>
                    <a:pt x="685067" y="1887088"/>
                  </a:lnTo>
                  <a:lnTo>
                    <a:pt x="628837" y="1833653"/>
                  </a:lnTo>
                  <a:lnTo>
                    <a:pt x="576356" y="1778344"/>
                  </a:lnTo>
                  <a:lnTo>
                    <a:pt x="528561" y="1723034"/>
                  </a:lnTo>
                  <a:lnTo>
                    <a:pt x="484514" y="1664912"/>
                  </a:lnTo>
                  <a:lnTo>
                    <a:pt x="454525" y="1615227"/>
                  </a:lnTo>
                  <a:lnTo>
                    <a:pt x="430158" y="1563667"/>
                  </a:lnTo>
                  <a:lnTo>
                    <a:pt x="408604" y="1511170"/>
                  </a:lnTo>
                  <a:lnTo>
                    <a:pt x="388923" y="1457736"/>
                  </a:lnTo>
                  <a:lnTo>
                    <a:pt x="372054" y="1405238"/>
                  </a:lnTo>
                  <a:lnTo>
                    <a:pt x="358934" y="1363990"/>
                  </a:lnTo>
                  <a:lnTo>
                    <a:pt x="345814" y="1323680"/>
                  </a:lnTo>
                  <a:lnTo>
                    <a:pt x="329881" y="1283370"/>
                  </a:lnTo>
                  <a:lnTo>
                    <a:pt x="314887" y="1244934"/>
                  </a:lnTo>
                  <a:lnTo>
                    <a:pt x="295206" y="1205561"/>
                  </a:lnTo>
                  <a:lnTo>
                    <a:pt x="275526" y="1168063"/>
                  </a:lnTo>
                  <a:lnTo>
                    <a:pt x="251160" y="1131503"/>
                  </a:lnTo>
                  <a:lnTo>
                    <a:pt x="222107" y="1096817"/>
                  </a:lnTo>
                  <a:lnTo>
                    <a:pt x="190244" y="1062132"/>
                  </a:lnTo>
                  <a:lnTo>
                    <a:pt x="152758" y="1028383"/>
                  </a:lnTo>
                  <a:lnTo>
                    <a:pt x="109648" y="997448"/>
                  </a:lnTo>
                  <a:lnTo>
                    <a:pt x="61853" y="967449"/>
                  </a:lnTo>
                  <a:lnTo>
                    <a:pt x="5622" y="938388"/>
                  </a:lnTo>
                  <a:lnTo>
                    <a:pt x="2811" y="936513"/>
                  </a:lnTo>
                  <a:lnTo>
                    <a:pt x="937" y="932763"/>
                  </a:lnTo>
                  <a:lnTo>
                    <a:pt x="0" y="928076"/>
                  </a:lnTo>
                  <a:lnTo>
                    <a:pt x="937" y="924326"/>
                  </a:lnTo>
                  <a:lnTo>
                    <a:pt x="1874" y="922452"/>
                  </a:lnTo>
                  <a:lnTo>
                    <a:pt x="4685" y="919639"/>
                  </a:lnTo>
                  <a:lnTo>
                    <a:pt x="7497" y="918702"/>
                  </a:lnTo>
                  <a:lnTo>
                    <a:pt x="11246" y="917764"/>
                  </a:lnTo>
                  <a:lnTo>
                    <a:pt x="14057" y="918702"/>
                  </a:lnTo>
                  <a:lnTo>
                    <a:pt x="74036" y="942138"/>
                  </a:lnTo>
                  <a:lnTo>
                    <a:pt x="127454" y="970261"/>
                  </a:lnTo>
                  <a:lnTo>
                    <a:pt x="174312" y="998385"/>
                  </a:lnTo>
                  <a:lnTo>
                    <a:pt x="216485" y="1028383"/>
                  </a:lnTo>
                  <a:lnTo>
                    <a:pt x="253971" y="1060257"/>
                  </a:lnTo>
                  <a:lnTo>
                    <a:pt x="285835" y="1094942"/>
                  </a:lnTo>
                  <a:lnTo>
                    <a:pt x="314887" y="1129628"/>
                  </a:lnTo>
                  <a:lnTo>
                    <a:pt x="341127" y="1166189"/>
                  </a:lnTo>
                  <a:lnTo>
                    <a:pt x="363619" y="1202749"/>
                  </a:lnTo>
                  <a:lnTo>
                    <a:pt x="384237" y="1240247"/>
                  </a:lnTo>
                  <a:lnTo>
                    <a:pt x="402044" y="1277745"/>
                  </a:lnTo>
                  <a:lnTo>
                    <a:pt x="419850" y="1316181"/>
                  </a:lnTo>
                  <a:lnTo>
                    <a:pt x="436719" y="1354616"/>
                  </a:lnTo>
                  <a:lnTo>
                    <a:pt x="465771" y="1418363"/>
                  </a:lnTo>
                  <a:lnTo>
                    <a:pt x="465771" y="1344304"/>
                  </a:lnTo>
                  <a:lnTo>
                    <a:pt x="473268" y="1270245"/>
                  </a:lnTo>
                  <a:lnTo>
                    <a:pt x="486388" y="1195249"/>
                  </a:lnTo>
                  <a:lnTo>
                    <a:pt x="504194" y="1123066"/>
                  </a:lnTo>
                  <a:lnTo>
                    <a:pt x="526686" y="1049945"/>
                  </a:lnTo>
                  <a:lnTo>
                    <a:pt x="554802" y="976823"/>
                  </a:lnTo>
                  <a:lnTo>
                    <a:pt x="584790" y="905577"/>
                  </a:lnTo>
                  <a:lnTo>
                    <a:pt x="616654" y="833393"/>
                  </a:lnTo>
                  <a:lnTo>
                    <a:pt x="650392" y="763085"/>
                  </a:lnTo>
                  <a:lnTo>
                    <a:pt x="685067" y="692776"/>
                  </a:lnTo>
                  <a:lnTo>
                    <a:pt x="719742" y="618717"/>
                  </a:lnTo>
                  <a:lnTo>
                    <a:pt x="755354" y="543721"/>
                  </a:lnTo>
                  <a:lnTo>
                    <a:pt x="789092" y="469663"/>
                  </a:lnTo>
                  <a:lnTo>
                    <a:pt x="819082" y="393729"/>
                  </a:lnTo>
                  <a:lnTo>
                    <a:pt x="847196" y="317796"/>
                  </a:lnTo>
                  <a:lnTo>
                    <a:pt x="870625" y="240925"/>
                  </a:lnTo>
                  <a:lnTo>
                    <a:pt x="887495" y="164991"/>
                  </a:lnTo>
                  <a:lnTo>
                    <a:pt x="899678" y="88120"/>
                  </a:lnTo>
                  <a:lnTo>
                    <a:pt x="903426" y="11249"/>
                  </a:lnTo>
                  <a:lnTo>
                    <a:pt x="904363" y="6562"/>
                  </a:lnTo>
                  <a:lnTo>
                    <a:pt x="905300" y="2812"/>
                  </a:lnTo>
                  <a:lnTo>
                    <a:pt x="909049" y="937"/>
                  </a:lnTo>
                  <a:close/>
                </a:path>
              </a:pathLst>
            </a:custGeom>
            <a:solidFill>
              <a:srgbClr val="8155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en-US"/>
              </a:defPPr>
              <a:lvl1pPr marL="0" algn="l" defTabSz="1645920" rtl="0" eaLnBrk="1" latinLnBrk="0" hangingPunct="1">
                <a:defRPr sz="3240" kern="1200">
                  <a:solidFill>
                    <a:schemeClr val="lt1"/>
                  </a:solidFill>
                </a:defRPr>
              </a:lvl1pPr>
              <a:lvl2pPr marL="822960" algn="l" defTabSz="1645920" rtl="0" eaLnBrk="1" latinLnBrk="0" hangingPunct="1">
                <a:defRPr sz="3240" kern="1200">
                  <a:solidFill>
                    <a:schemeClr val="lt1"/>
                  </a:solidFill>
                </a:defRPr>
              </a:lvl2pPr>
              <a:lvl3pPr marL="1645920" algn="l" defTabSz="1645920" rtl="0" eaLnBrk="1" latinLnBrk="0" hangingPunct="1">
                <a:defRPr sz="3240" kern="1200">
                  <a:solidFill>
                    <a:schemeClr val="lt1"/>
                  </a:solidFill>
                </a:defRPr>
              </a:lvl3pPr>
              <a:lvl4pPr marL="2468880" algn="l" defTabSz="1645920" rtl="0" eaLnBrk="1" latinLnBrk="0" hangingPunct="1">
                <a:defRPr sz="3240" kern="1200">
                  <a:solidFill>
                    <a:schemeClr val="lt1"/>
                  </a:solidFill>
                </a:defRPr>
              </a:lvl4pPr>
              <a:lvl5pPr marL="3291840" algn="l" defTabSz="1645920" rtl="0" eaLnBrk="1" latinLnBrk="0" hangingPunct="1">
                <a:defRPr sz="3240" kern="1200">
                  <a:solidFill>
                    <a:schemeClr val="lt1"/>
                  </a:solidFill>
                </a:defRPr>
              </a:lvl5pPr>
              <a:lvl6pPr marL="4114800" algn="l" defTabSz="1645920" rtl="0" eaLnBrk="1" latinLnBrk="0" hangingPunct="1">
                <a:defRPr sz="3240" kern="1200">
                  <a:solidFill>
                    <a:schemeClr val="lt1"/>
                  </a:solidFill>
                </a:defRPr>
              </a:lvl6pPr>
              <a:lvl7pPr marL="4937760" algn="l" defTabSz="1645920" rtl="0" eaLnBrk="1" latinLnBrk="0" hangingPunct="1">
                <a:defRPr sz="3240" kern="1200">
                  <a:solidFill>
                    <a:schemeClr val="lt1"/>
                  </a:solidFill>
                </a:defRPr>
              </a:lvl7pPr>
              <a:lvl8pPr marL="5760720" algn="l" defTabSz="1645920" rtl="0" eaLnBrk="1" latinLnBrk="0" hangingPunct="1">
                <a:defRPr sz="3240" kern="1200">
                  <a:solidFill>
                    <a:schemeClr val="lt1"/>
                  </a:solidFill>
                </a:defRPr>
              </a:lvl8pPr>
              <a:lvl9pPr marL="6583680" algn="l" defTabSz="1645920" rtl="0" eaLnBrk="1" latinLnBrk="0" hangingPunct="1">
                <a:defRPr sz="3240" kern="1200">
                  <a:solidFill>
                    <a:schemeClr val="lt1"/>
                  </a:solidFill>
                </a:defRPr>
              </a:lvl9pPr>
            </a:lstStyle>
            <a:p>
              <a:pPr algn="ctr">
                <a:defRPr/>
              </a:pPr>
              <a:endParaRPr lang="en-GB" dirty="0"/>
            </a:p>
          </p:txBody>
        </p:sp>
        <p:grpSp>
          <p:nvGrpSpPr>
            <p:cNvPr id="20496" name="ïşḷîďè"/>
            <p:cNvGrpSpPr/>
            <p:nvPr/>
          </p:nvGrpSpPr>
          <p:grpSpPr bwMode="auto">
            <a:xfrm>
              <a:off x="6248141" y="3955242"/>
              <a:ext cx="464039" cy="644030"/>
              <a:chOff x="6248141" y="3225587"/>
              <a:chExt cx="464039" cy="644030"/>
            </a:xfrm>
          </p:grpSpPr>
          <p:sp>
            <p:nvSpPr>
              <p:cNvPr id="109" name="îşḻiďè"/>
              <p:cNvSpPr/>
              <p:nvPr/>
            </p:nvSpPr>
            <p:spPr bwMode="auto">
              <a:xfrm>
                <a:off x="6247314" y="3226077"/>
                <a:ext cx="465917" cy="561577"/>
              </a:xfrm>
              <a:custGeom>
                <a:avLst/>
                <a:gdLst>
                  <a:gd name="T0" fmla="*/ 496 w 496"/>
                  <a:gd name="T1" fmla="*/ 0 h 600"/>
                  <a:gd name="T2" fmla="*/ 487 w 496"/>
                  <a:gd name="T3" fmla="*/ 38 h 600"/>
                  <a:gd name="T4" fmla="*/ 477 w 496"/>
                  <a:gd name="T5" fmla="*/ 76 h 600"/>
                  <a:gd name="T6" fmla="*/ 463 w 496"/>
                  <a:gd name="T7" fmla="*/ 115 h 600"/>
                  <a:gd name="T8" fmla="*/ 446 w 496"/>
                  <a:gd name="T9" fmla="*/ 152 h 600"/>
                  <a:gd name="T10" fmla="*/ 426 w 496"/>
                  <a:gd name="T11" fmla="*/ 186 h 600"/>
                  <a:gd name="T12" fmla="*/ 403 w 496"/>
                  <a:gd name="T13" fmla="*/ 217 h 600"/>
                  <a:gd name="T14" fmla="*/ 365 w 496"/>
                  <a:gd name="T15" fmla="*/ 257 h 600"/>
                  <a:gd name="T16" fmla="*/ 322 w 496"/>
                  <a:gd name="T17" fmla="*/ 293 h 600"/>
                  <a:gd name="T18" fmla="*/ 279 w 496"/>
                  <a:gd name="T19" fmla="*/ 326 h 600"/>
                  <a:gd name="T20" fmla="*/ 234 w 496"/>
                  <a:gd name="T21" fmla="*/ 358 h 600"/>
                  <a:gd name="T22" fmla="*/ 188 w 496"/>
                  <a:gd name="T23" fmla="*/ 390 h 600"/>
                  <a:gd name="T24" fmla="*/ 145 w 496"/>
                  <a:gd name="T25" fmla="*/ 424 h 600"/>
                  <a:gd name="T26" fmla="*/ 104 w 496"/>
                  <a:gd name="T27" fmla="*/ 461 h 600"/>
                  <a:gd name="T28" fmla="*/ 68 w 496"/>
                  <a:gd name="T29" fmla="*/ 505 h 600"/>
                  <a:gd name="T30" fmla="*/ 36 w 496"/>
                  <a:gd name="T31" fmla="*/ 551 h 600"/>
                  <a:gd name="T32" fmla="*/ 9 w 496"/>
                  <a:gd name="T33" fmla="*/ 600 h 600"/>
                  <a:gd name="T34" fmla="*/ 3 w 496"/>
                  <a:gd name="T35" fmla="*/ 560 h 600"/>
                  <a:gd name="T36" fmla="*/ 0 w 496"/>
                  <a:gd name="T37" fmla="*/ 517 h 600"/>
                  <a:gd name="T38" fmla="*/ 3 w 496"/>
                  <a:gd name="T39" fmla="*/ 477 h 600"/>
                  <a:gd name="T40" fmla="*/ 10 w 496"/>
                  <a:gd name="T41" fmla="*/ 436 h 600"/>
                  <a:gd name="T42" fmla="*/ 22 w 496"/>
                  <a:gd name="T43" fmla="*/ 395 h 600"/>
                  <a:gd name="T44" fmla="*/ 38 w 496"/>
                  <a:gd name="T45" fmla="*/ 358 h 600"/>
                  <a:gd name="T46" fmla="*/ 59 w 496"/>
                  <a:gd name="T47" fmla="*/ 322 h 600"/>
                  <a:gd name="T48" fmla="*/ 85 w 496"/>
                  <a:gd name="T49" fmla="*/ 289 h 600"/>
                  <a:gd name="T50" fmla="*/ 115 w 496"/>
                  <a:gd name="T51" fmla="*/ 261 h 600"/>
                  <a:gd name="T52" fmla="*/ 156 w 496"/>
                  <a:gd name="T53" fmla="*/ 231 h 600"/>
                  <a:gd name="T54" fmla="*/ 200 w 496"/>
                  <a:gd name="T55" fmla="*/ 203 h 600"/>
                  <a:gd name="T56" fmla="*/ 244 w 496"/>
                  <a:gd name="T57" fmla="*/ 178 h 600"/>
                  <a:gd name="T58" fmla="*/ 290 w 496"/>
                  <a:gd name="T59" fmla="*/ 156 h 600"/>
                  <a:gd name="T60" fmla="*/ 336 w 496"/>
                  <a:gd name="T61" fmla="*/ 133 h 600"/>
                  <a:gd name="T62" fmla="*/ 367 w 496"/>
                  <a:gd name="T63" fmla="*/ 116 h 600"/>
                  <a:gd name="T64" fmla="*/ 398 w 496"/>
                  <a:gd name="T65" fmla="*/ 98 h 600"/>
                  <a:gd name="T66" fmla="*/ 426 w 496"/>
                  <a:gd name="T67" fmla="*/ 78 h 600"/>
                  <a:gd name="T68" fmla="*/ 453 w 496"/>
                  <a:gd name="T69" fmla="*/ 55 h 600"/>
                  <a:gd name="T70" fmla="*/ 477 w 496"/>
                  <a:gd name="T71" fmla="*/ 29 h 600"/>
                  <a:gd name="T72" fmla="*/ 496 w 496"/>
                  <a:gd name="T73"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6" h="600">
                    <a:moveTo>
                      <a:pt x="496" y="0"/>
                    </a:moveTo>
                    <a:lnTo>
                      <a:pt x="487" y="38"/>
                    </a:lnTo>
                    <a:lnTo>
                      <a:pt x="477" y="76"/>
                    </a:lnTo>
                    <a:lnTo>
                      <a:pt x="463" y="115"/>
                    </a:lnTo>
                    <a:lnTo>
                      <a:pt x="446" y="152"/>
                    </a:lnTo>
                    <a:lnTo>
                      <a:pt x="426" y="186"/>
                    </a:lnTo>
                    <a:lnTo>
                      <a:pt x="403" y="217"/>
                    </a:lnTo>
                    <a:lnTo>
                      <a:pt x="365" y="257"/>
                    </a:lnTo>
                    <a:lnTo>
                      <a:pt x="322" y="293"/>
                    </a:lnTo>
                    <a:lnTo>
                      <a:pt x="279" y="326"/>
                    </a:lnTo>
                    <a:lnTo>
                      <a:pt x="234" y="358"/>
                    </a:lnTo>
                    <a:lnTo>
                      <a:pt x="188" y="390"/>
                    </a:lnTo>
                    <a:lnTo>
                      <a:pt x="145" y="424"/>
                    </a:lnTo>
                    <a:lnTo>
                      <a:pt x="104" y="461"/>
                    </a:lnTo>
                    <a:lnTo>
                      <a:pt x="68" y="505"/>
                    </a:lnTo>
                    <a:lnTo>
                      <a:pt x="36" y="551"/>
                    </a:lnTo>
                    <a:lnTo>
                      <a:pt x="9" y="600"/>
                    </a:lnTo>
                    <a:lnTo>
                      <a:pt x="3" y="560"/>
                    </a:lnTo>
                    <a:lnTo>
                      <a:pt x="0" y="517"/>
                    </a:lnTo>
                    <a:lnTo>
                      <a:pt x="3" y="477"/>
                    </a:lnTo>
                    <a:lnTo>
                      <a:pt x="10" y="436"/>
                    </a:lnTo>
                    <a:lnTo>
                      <a:pt x="22" y="395"/>
                    </a:lnTo>
                    <a:lnTo>
                      <a:pt x="38" y="358"/>
                    </a:lnTo>
                    <a:lnTo>
                      <a:pt x="59" y="322"/>
                    </a:lnTo>
                    <a:lnTo>
                      <a:pt x="85" y="289"/>
                    </a:lnTo>
                    <a:lnTo>
                      <a:pt x="115" y="261"/>
                    </a:lnTo>
                    <a:lnTo>
                      <a:pt x="156" y="231"/>
                    </a:lnTo>
                    <a:lnTo>
                      <a:pt x="200" y="203"/>
                    </a:lnTo>
                    <a:lnTo>
                      <a:pt x="244" y="178"/>
                    </a:lnTo>
                    <a:lnTo>
                      <a:pt x="290" y="156"/>
                    </a:lnTo>
                    <a:lnTo>
                      <a:pt x="336" y="133"/>
                    </a:lnTo>
                    <a:lnTo>
                      <a:pt x="367" y="116"/>
                    </a:lnTo>
                    <a:lnTo>
                      <a:pt x="398" y="98"/>
                    </a:lnTo>
                    <a:lnTo>
                      <a:pt x="426" y="78"/>
                    </a:lnTo>
                    <a:lnTo>
                      <a:pt x="453" y="55"/>
                    </a:lnTo>
                    <a:lnTo>
                      <a:pt x="477" y="29"/>
                    </a:lnTo>
                    <a:lnTo>
                      <a:pt x="496" y="0"/>
                    </a:lnTo>
                    <a:close/>
                  </a:path>
                </a:pathLst>
              </a:custGeom>
              <a:solidFill>
                <a:schemeClr val="accent1">
                  <a:alpha val="50000"/>
                </a:schemeClr>
              </a:solidFill>
              <a:ln w="0">
                <a:noFill/>
                <a:prstDash val="solid"/>
                <a:round/>
              </a:ln>
            </p:spPr>
            <p:txBody>
              <a:bodyPr>
                <a:normAutofit fontScale="62500" lnSpcReduction="20000"/>
              </a:bodyPr>
              <a:lstStyle>
                <a:defPPr>
                  <a:defRPr lang="en-US"/>
                </a:defPPr>
                <a:lvl1pPr marL="0" algn="l" defTabSz="1645920" rtl="0" eaLnBrk="1" latinLnBrk="0" hangingPunct="1">
                  <a:defRPr sz="3240" kern="1200">
                    <a:solidFill>
                      <a:schemeClr val="tx1"/>
                    </a:solidFill>
                  </a:defRPr>
                </a:lvl1pPr>
                <a:lvl2pPr marL="822960" algn="l" defTabSz="1645920" rtl="0" eaLnBrk="1" latinLnBrk="0" hangingPunct="1">
                  <a:defRPr sz="3240" kern="1200">
                    <a:solidFill>
                      <a:schemeClr val="tx1"/>
                    </a:solidFill>
                  </a:defRPr>
                </a:lvl2pPr>
                <a:lvl3pPr marL="1645920" algn="l" defTabSz="1645920" rtl="0" eaLnBrk="1" latinLnBrk="0" hangingPunct="1">
                  <a:defRPr sz="3240" kern="1200">
                    <a:solidFill>
                      <a:schemeClr val="tx1"/>
                    </a:solidFill>
                  </a:defRPr>
                </a:lvl3pPr>
                <a:lvl4pPr marL="2468880" algn="l" defTabSz="1645920" rtl="0" eaLnBrk="1" latinLnBrk="0" hangingPunct="1">
                  <a:defRPr sz="3240" kern="1200">
                    <a:solidFill>
                      <a:schemeClr val="tx1"/>
                    </a:solidFill>
                  </a:defRPr>
                </a:lvl4pPr>
                <a:lvl5pPr marL="3291840" algn="l" defTabSz="1645920" rtl="0" eaLnBrk="1" latinLnBrk="0" hangingPunct="1">
                  <a:defRPr sz="3240" kern="1200">
                    <a:solidFill>
                      <a:schemeClr val="tx1"/>
                    </a:solidFill>
                  </a:defRPr>
                </a:lvl5pPr>
                <a:lvl6pPr marL="4114800" algn="l" defTabSz="1645920" rtl="0" eaLnBrk="1" latinLnBrk="0" hangingPunct="1">
                  <a:defRPr sz="3240" kern="1200">
                    <a:solidFill>
                      <a:schemeClr val="tx1"/>
                    </a:solidFill>
                  </a:defRPr>
                </a:lvl6pPr>
                <a:lvl7pPr marL="4937760" algn="l" defTabSz="1645920" rtl="0" eaLnBrk="1" latinLnBrk="0" hangingPunct="1">
                  <a:defRPr sz="3240" kern="1200">
                    <a:solidFill>
                      <a:schemeClr val="tx1"/>
                    </a:solidFill>
                  </a:defRPr>
                </a:lvl7pPr>
                <a:lvl8pPr marL="5760720" algn="l" defTabSz="1645920" rtl="0" eaLnBrk="1" latinLnBrk="0" hangingPunct="1">
                  <a:defRPr sz="3240" kern="1200">
                    <a:solidFill>
                      <a:schemeClr val="tx1"/>
                    </a:solidFill>
                  </a:defRPr>
                </a:lvl8pPr>
                <a:lvl9pPr marL="6583680" algn="l" defTabSz="1645920" rtl="0" eaLnBrk="1" latinLnBrk="0" hangingPunct="1">
                  <a:defRPr sz="3240" kern="1200">
                    <a:solidFill>
                      <a:schemeClr val="tx1"/>
                    </a:solidFill>
                  </a:defRPr>
                </a:lvl9pPr>
              </a:lstStyle>
              <a:p>
                <a:pPr>
                  <a:defRPr/>
                </a:pPr>
                <a:endParaRPr lang="en-GB" dirty="0"/>
              </a:p>
            </p:txBody>
          </p:sp>
          <p:sp>
            <p:nvSpPr>
              <p:cNvPr id="110" name="iSlîḍé"/>
              <p:cNvSpPr/>
              <p:nvPr/>
            </p:nvSpPr>
            <p:spPr bwMode="auto">
              <a:xfrm>
                <a:off x="6264731" y="3367651"/>
                <a:ext cx="422373" cy="502588"/>
              </a:xfrm>
              <a:custGeom>
                <a:avLst/>
                <a:gdLst>
                  <a:gd name="T0" fmla="*/ 445 w 448"/>
                  <a:gd name="T1" fmla="*/ 0 h 537"/>
                  <a:gd name="T2" fmla="*/ 448 w 448"/>
                  <a:gd name="T3" fmla="*/ 60 h 537"/>
                  <a:gd name="T4" fmla="*/ 444 w 448"/>
                  <a:gd name="T5" fmla="*/ 121 h 537"/>
                  <a:gd name="T6" fmla="*/ 433 w 448"/>
                  <a:gd name="T7" fmla="*/ 180 h 537"/>
                  <a:gd name="T8" fmla="*/ 418 w 448"/>
                  <a:gd name="T9" fmla="*/ 222 h 537"/>
                  <a:gd name="T10" fmla="*/ 401 w 448"/>
                  <a:gd name="T11" fmla="*/ 260 h 537"/>
                  <a:gd name="T12" fmla="*/ 376 w 448"/>
                  <a:gd name="T13" fmla="*/ 295 h 537"/>
                  <a:gd name="T14" fmla="*/ 349 w 448"/>
                  <a:gd name="T15" fmla="*/ 326 h 537"/>
                  <a:gd name="T16" fmla="*/ 317 w 448"/>
                  <a:gd name="T17" fmla="*/ 354 h 537"/>
                  <a:gd name="T18" fmla="*/ 283 w 448"/>
                  <a:gd name="T19" fmla="*/ 379 h 537"/>
                  <a:gd name="T20" fmla="*/ 245 w 448"/>
                  <a:gd name="T21" fmla="*/ 402 h 537"/>
                  <a:gd name="T22" fmla="*/ 207 w 448"/>
                  <a:gd name="T23" fmla="*/ 418 h 537"/>
                  <a:gd name="T24" fmla="*/ 170 w 448"/>
                  <a:gd name="T25" fmla="*/ 433 h 537"/>
                  <a:gd name="T26" fmla="*/ 132 w 448"/>
                  <a:gd name="T27" fmla="*/ 446 h 537"/>
                  <a:gd name="T28" fmla="*/ 94 w 448"/>
                  <a:gd name="T29" fmla="*/ 462 h 537"/>
                  <a:gd name="T30" fmla="*/ 72 w 448"/>
                  <a:gd name="T31" fmla="*/ 472 h 537"/>
                  <a:gd name="T32" fmla="*/ 50 w 448"/>
                  <a:gd name="T33" fmla="*/ 484 h 537"/>
                  <a:gd name="T34" fmla="*/ 31 w 448"/>
                  <a:gd name="T35" fmla="*/ 501 h 537"/>
                  <a:gd name="T36" fmla="*/ 0 w 448"/>
                  <a:gd name="T37" fmla="*/ 537 h 537"/>
                  <a:gd name="T38" fmla="*/ 2 w 448"/>
                  <a:gd name="T39" fmla="*/ 532 h 537"/>
                  <a:gd name="T40" fmla="*/ 4 w 448"/>
                  <a:gd name="T41" fmla="*/ 520 h 537"/>
                  <a:gd name="T42" fmla="*/ 9 w 448"/>
                  <a:gd name="T43" fmla="*/ 502 h 537"/>
                  <a:gd name="T44" fmla="*/ 17 w 448"/>
                  <a:gd name="T45" fmla="*/ 478 h 537"/>
                  <a:gd name="T46" fmla="*/ 28 w 448"/>
                  <a:gd name="T47" fmla="*/ 450 h 537"/>
                  <a:gd name="T48" fmla="*/ 42 w 448"/>
                  <a:gd name="T49" fmla="*/ 419 h 537"/>
                  <a:gd name="T50" fmla="*/ 63 w 448"/>
                  <a:gd name="T51" fmla="*/ 386 h 537"/>
                  <a:gd name="T52" fmla="*/ 87 w 448"/>
                  <a:gd name="T53" fmla="*/ 351 h 537"/>
                  <a:gd name="T54" fmla="*/ 117 w 448"/>
                  <a:gd name="T55" fmla="*/ 316 h 537"/>
                  <a:gd name="T56" fmla="*/ 152 w 448"/>
                  <a:gd name="T57" fmla="*/ 283 h 537"/>
                  <a:gd name="T58" fmla="*/ 184 w 448"/>
                  <a:gd name="T59" fmla="*/ 258 h 537"/>
                  <a:gd name="T60" fmla="*/ 218 w 448"/>
                  <a:gd name="T61" fmla="*/ 233 h 537"/>
                  <a:gd name="T62" fmla="*/ 252 w 448"/>
                  <a:gd name="T63" fmla="*/ 209 h 537"/>
                  <a:gd name="T64" fmla="*/ 285 w 448"/>
                  <a:gd name="T65" fmla="*/ 185 h 537"/>
                  <a:gd name="T66" fmla="*/ 319 w 448"/>
                  <a:gd name="T67" fmla="*/ 159 h 537"/>
                  <a:gd name="T68" fmla="*/ 349 w 448"/>
                  <a:gd name="T69" fmla="*/ 133 h 537"/>
                  <a:gd name="T70" fmla="*/ 379 w 448"/>
                  <a:gd name="T71" fmla="*/ 103 h 537"/>
                  <a:gd name="T72" fmla="*/ 404 w 448"/>
                  <a:gd name="T73" fmla="*/ 73 h 537"/>
                  <a:gd name="T74" fmla="*/ 427 w 448"/>
                  <a:gd name="T75" fmla="*/ 38 h 537"/>
                  <a:gd name="T76" fmla="*/ 445 w 448"/>
                  <a:gd name="T77" fmla="*/ 0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48" h="537">
                    <a:moveTo>
                      <a:pt x="445" y="0"/>
                    </a:moveTo>
                    <a:lnTo>
                      <a:pt x="448" y="60"/>
                    </a:lnTo>
                    <a:lnTo>
                      <a:pt x="444" y="121"/>
                    </a:lnTo>
                    <a:lnTo>
                      <a:pt x="433" y="180"/>
                    </a:lnTo>
                    <a:lnTo>
                      <a:pt x="418" y="222"/>
                    </a:lnTo>
                    <a:lnTo>
                      <a:pt x="401" y="260"/>
                    </a:lnTo>
                    <a:lnTo>
                      <a:pt x="376" y="295"/>
                    </a:lnTo>
                    <a:lnTo>
                      <a:pt x="349" y="326"/>
                    </a:lnTo>
                    <a:lnTo>
                      <a:pt x="317" y="354"/>
                    </a:lnTo>
                    <a:lnTo>
                      <a:pt x="283" y="379"/>
                    </a:lnTo>
                    <a:lnTo>
                      <a:pt x="245" y="402"/>
                    </a:lnTo>
                    <a:lnTo>
                      <a:pt x="207" y="418"/>
                    </a:lnTo>
                    <a:lnTo>
                      <a:pt x="170" y="433"/>
                    </a:lnTo>
                    <a:lnTo>
                      <a:pt x="132" y="446"/>
                    </a:lnTo>
                    <a:lnTo>
                      <a:pt x="94" y="462"/>
                    </a:lnTo>
                    <a:lnTo>
                      <a:pt x="72" y="472"/>
                    </a:lnTo>
                    <a:lnTo>
                      <a:pt x="50" y="484"/>
                    </a:lnTo>
                    <a:lnTo>
                      <a:pt x="31" y="501"/>
                    </a:lnTo>
                    <a:lnTo>
                      <a:pt x="0" y="537"/>
                    </a:lnTo>
                    <a:lnTo>
                      <a:pt x="2" y="532"/>
                    </a:lnTo>
                    <a:lnTo>
                      <a:pt x="4" y="520"/>
                    </a:lnTo>
                    <a:lnTo>
                      <a:pt x="9" y="502"/>
                    </a:lnTo>
                    <a:lnTo>
                      <a:pt x="17" y="478"/>
                    </a:lnTo>
                    <a:lnTo>
                      <a:pt x="28" y="450"/>
                    </a:lnTo>
                    <a:lnTo>
                      <a:pt x="42" y="419"/>
                    </a:lnTo>
                    <a:lnTo>
                      <a:pt x="63" y="386"/>
                    </a:lnTo>
                    <a:lnTo>
                      <a:pt x="87" y="351"/>
                    </a:lnTo>
                    <a:lnTo>
                      <a:pt x="117" y="316"/>
                    </a:lnTo>
                    <a:lnTo>
                      <a:pt x="152" y="283"/>
                    </a:lnTo>
                    <a:lnTo>
                      <a:pt x="184" y="258"/>
                    </a:lnTo>
                    <a:lnTo>
                      <a:pt x="218" y="233"/>
                    </a:lnTo>
                    <a:lnTo>
                      <a:pt x="252" y="209"/>
                    </a:lnTo>
                    <a:lnTo>
                      <a:pt x="285" y="185"/>
                    </a:lnTo>
                    <a:lnTo>
                      <a:pt x="319" y="159"/>
                    </a:lnTo>
                    <a:lnTo>
                      <a:pt x="349" y="133"/>
                    </a:lnTo>
                    <a:lnTo>
                      <a:pt x="379" y="103"/>
                    </a:lnTo>
                    <a:lnTo>
                      <a:pt x="404" y="73"/>
                    </a:lnTo>
                    <a:lnTo>
                      <a:pt x="427" y="38"/>
                    </a:lnTo>
                    <a:lnTo>
                      <a:pt x="445" y="0"/>
                    </a:lnTo>
                    <a:close/>
                  </a:path>
                </a:pathLst>
              </a:custGeom>
              <a:solidFill>
                <a:schemeClr val="accent1">
                  <a:alpha val="75000"/>
                </a:schemeClr>
              </a:solidFill>
              <a:ln w="0">
                <a:noFill/>
                <a:prstDash val="solid"/>
                <a:round/>
              </a:ln>
            </p:spPr>
            <p:txBody>
              <a:bodyPr>
                <a:normAutofit fontScale="55000" lnSpcReduction="20000"/>
              </a:bodyPr>
              <a:lstStyle>
                <a:defPPr>
                  <a:defRPr lang="en-US"/>
                </a:defPPr>
                <a:lvl1pPr marL="0" algn="l" defTabSz="1645920" rtl="0" eaLnBrk="1" latinLnBrk="0" hangingPunct="1">
                  <a:defRPr sz="3240" kern="1200">
                    <a:solidFill>
                      <a:schemeClr val="tx1"/>
                    </a:solidFill>
                  </a:defRPr>
                </a:lvl1pPr>
                <a:lvl2pPr marL="822960" algn="l" defTabSz="1645920" rtl="0" eaLnBrk="1" latinLnBrk="0" hangingPunct="1">
                  <a:defRPr sz="3240" kern="1200">
                    <a:solidFill>
                      <a:schemeClr val="tx1"/>
                    </a:solidFill>
                  </a:defRPr>
                </a:lvl2pPr>
                <a:lvl3pPr marL="1645920" algn="l" defTabSz="1645920" rtl="0" eaLnBrk="1" latinLnBrk="0" hangingPunct="1">
                  <a:defRPr sz="3240" kern="1200">
                    <a:solidFill>
                      <a:schemeClr val="tx1"/>
                    </a:solidFill>
                  </a:defRPr>
                </a:lvl3pPr>
                <a:lvl4pPr marL="2468880" algn="l" defTabSz="1645920" rtl="0" eaLnBrk="1" latinLnBrk="0" hangingPunct="1">
                  <a:defRPr sz="3240" kern="1200">
                    <a:solidFill>
                      <a:schemeClr val="tx1"/>
                    </a:solidFill>
                  </a:defRPr>
                </a:lvl4pPr>
                <a:lvl5pPr marL="3291840" algn="l" defTabSz="1645920" rtl="0" eaLnBrk="1" latinLnBrk="0" hangingPunct="1">
                  <a:defRPr sz="3240" kern="1200">
                    <a:solidFill>
                      <a:schemeClr val="tx1"/>
                    </a:solidFill>
                  </a:defRPr>
                </a:lvl5pPr>
                <a:lvl6pPr marL="4114800" algn="l" defTabSz="1645920" rtl="0" eaLnBrk="1" latinLnBrk="0" hangingPunct="1">
                  <a:defRPr sz="3240" kern="1200">
                    <a:solidFill>
                      <a:schemeClr val="tx1"/>
                    </a:solidFill>
                  </a:defRPr>
                </a:lvl6pPr>
                <a:lvl7pPr marL="4937760" algn="l" defTabSz="1645920" rtl="0" eaLnBrk="1" latinLnBrk="0" hangingPunct="1">
                  <a:defRPr sz="3240" kern="1200">
                    <a:solidFill>
                      <a:schemeClr val="tx1"/>
                    </a:solidFill>
                  </a:defRPr>
                </a:lvl7pPr>
                <a:lvl8pPr marL="5760720" algn="l" defTabSz="1645920" rtl="0" eaLnBrk="1" latinLnBrk="0" hangingPunct="1">
                  <a:defRPr sz="3240" kern="1200">
                    <a:solidFill>
                      <a:schemeClr val="tx1"/>
                    </a:solidFill>
                  </a:defRPr>
                </a:lvl8pPr>
                <a:lvl9pPr marL="6583680" algn="l" defTabSz="1645920" rtl="0" eaLnBrk="1" latinLnBrk="0" hangingPunct="1">
                  <a:defRPr sz="3240" kern="1200">
                    <a:solidFill>
                      <a:schemeClr val="tx1"/>
                    </a:solidFill>
                  </a:defRPr>
                </a:lvl9pPr>
              </a:lstStyle>
              <a:p>
                <a:pPr>
                  <a:defRPr/>
                </a:pPr>
                <a:endParaRPr lang="en-GB" dirty="0"/>
              </a:p>
            </p:txBody>
          </p:sp>
        </p:grpSp>
        <p:grpSp>
          <p:nvGrpSpPr>
            <p:cNvPr id="20497" name="iṩľïḋê"/>
            <p:cNvGrpSpPr/>
            <p:nvPr/>
          </p:nvGrpSpPr>
          <p:grpSpPr bwMode="auto">
            <a:xfrm>
              <a:off x="4507296" y="4365856"/>
              <a:ext cx="753710" cy="303735"/>
              <a:chOff x="4507296" y="3636201"/>
              <a:chExt cx="753710" cy="303735"/>
            </a:xfrm>
          </p:grpSpPr>
          <p:sp>
            <p:nvSpPr>
              <p:cNvPr id="107" name="îṧľiďê"/>
              <p:cNvSpPr/>
              <p:nvPr/>
            </p:nvSpPr>
            <p:spPr bwMode="auto">
              <a:xfrm>
                <a:off x="4549114" y="3761700"/>
                <a:ext cx="711938" cy="179327"/>
              </a:xfrm>
              <a:custGeom>
                <a:avLst/>
                <a:gdLst>
                  <a:gd name="T0" fmla="*/ 0 w 759"/>
                  <a:gd name="T1" fmla="*/ 0 h 193"/>
                  <a:gd name="T2" fmla="*/ 51 w 759"/>
                  <a:gd name="T3" fmla="*/ 20 h 193"/>
                  <a:gd name="T4" fmla="*/ 106 w 759"/>
                  <a:gd name="T5" fmla="*/ 37 h 193"/>
                  <a:gd name="T6" fmla="*/ 161 w 759"/>
                  <a:gd name="T7" fmla="*/ 46 h 193"/>
                  <a:gd name="T8" fmla="*/ 216 w 759"/>
                  <a:gd name="T9" fmla="*/ 49 h 193"/>
                  <a:gd name="T10" fmla="*/ 273 w 759"/>
                  <a:gd name="T11" fmla="*/ 47 h 193"/>
                  <a:gd name="T12" fmla="*/ 328 w 759"/>
                  <a:gd name="T13" fmla="*/ 43 h 193"/>
                  <a:gd name="T14" fmla="*/ 383 w 759"/>
                  <a:gd name="T15" fmla="*/ 39 h 193"/>
                  <a:gd name="T16" fmla="*/ 438 w 759"/>
                  <a:gd name="T17" fmla="*/ 38 h 193"/>
                  <a:gd name="T18" fmla="*/ 493 w 759"/>
                  <a:gd name="T19" fmla="*/ 39 h 193"/>
                  <a:gd name="T20" fmla="*/ 549 w 759"/>
                  <a:gd name="T21" fmla="*/ 46 h 193"/>
                  <a:gd name="T22" fmla="*/ 594 w 759"/>
                  <a:gd name="T23" fmla="*/ 57 h 193"/>
                  <a:gd name="T24" fmla="*/ 638 w 759"/>
                  <a:gd name="T25" fmla="*/ 75 h 193"/>
                  <a:gd name="T26" fmla="*/ 681 w 759"/>
                  <a:gd name="T27" fmla="*/ 98 h 193"/>
                  <a:gd name="T28" fmla="*/ 722 w 759"/>
                  <a:gd name="T29" fmla="*/ 125 h 193"/>
                  <a:gd name="T30" fmla="*/ 759 w 759"/>
                  <a:gd name="T31" fmla="*/ 153 h 193"/>
                  <a:gd name="T32" fmla="*/ 725 w 759"/>
                  <a:gd name="T33" fmla="*/ 144 h 193"/>
                  <a:gd name="T34" fmla="*/ 691 w 759"/>
                  <a:gd name="T35" fmla="*/ 139 h 193"/>
                  <a:gd name="T36" fmla="*/ 655 w 759"/>
                  <a:gd name="T37" fmla="*/ 137 h 193"/>
                  <a:gd name="T38" fmla="*/ 620 w 759"/>
                  <a:gd name="T39" fmla="*/ 140 h 193"/>
                  <a:gd name="T40" fmla="*/ 585 w 759"/>
                  <a:gd name="T41" fmla="*/ 145 h 193"/>
                  <a:gd name="T42" fmla="*/ 551 w 759"/>
                  <a:gd name="T43" fmla="*/ 153 h 193"/>
                  <a:gd name="T44" fmla="*/ 500 w 759"/>
                  <a:gd name="T45" fmla="*/ 164 h 193"/>
                  <a:gd name="T46" fmla="*/ 450 w 759"/>
                  <a:gd name="T47" fmla="*/ 176 h 193"/>
                  <a:gd name="T48" fmla="*/ 401 w 759"/>
                  <a:gd name="T49" fmla="*/ 185 h 193"/>
                  <a:gd name="T50" fmla="*/ 349 w 759"/>
                  <a:gd name="T51" fmla="*/ 192 h 193"/>
                  <a:gd name="T52" fmla="*/ 297 w 759"/>
                  <a:gd name="T53" fmla="*/ 193 h 193"/>
                  <a:gd name="T54" fmla="*/ 251 w 759"/>
                  <a:gd name="T55" fmla="*/ 190 h 193"/>
                  <a:gd name="T56" fmla="*/ 206 w 759"/>
                  <a:gd name="T57" fmla="*/ 179 h 193"/>
                  <a:gd name="T58" fmla="*/ 163 w 759"/>
                  <a:gd name="T59" fmla="*/ 162 h 193"/>
                  <a:gd name="T60" fmla="*/ 123 w 759"/>
                  <a:gd name="T61" fmla="*/ 139 h 193"/>
                  <a:gd name="T62" fmla="*/ 86 w 759"/>
                  <a:gd name="T63" fmla="*/ 109 h 193"/>
                  <a:gd name="T64" fmla="*/ 53 w 759"/>
                  <a:gd name="T65" fmla="*/ 76 h 193"/>
                  <a:gd name="T66" fmla="*/ 23 w 759"/>
                  <a:gd name="T67" fmla="*/ 39 h 193"/>
                  <a:gd name="T68" fmla="*/ 0 w 759"/>
                  <a:gd name="T69"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59" h="193">
                    <a:moveTo>
                      <a:pt x="0" y="0"/>
                    </a:moveTo>
                    <a:lnTo>
                      <a:pt x="51" y="20"/>
                    </a:lnTo>
                    <a:lnTo>
                      <a:pt x="106" y="37"/>
                    </a:lnTo>
                    <a:lnTo>
                      <a:pt x="161" y="46"/>
                    </a:lnTo>
                    <a:lnTo>
                      <a:pt x="216" y="49"/>
                    </a:lnTo>
                    <a:lnTo>
                      <a:pt x="273" y="47"/>
                    </a:lnTo>
                    <a:lnTo>
                      <a:pt x="328" y="43"/>
                    </a:lnTo>
                    <a:lnTo>
                      <a:pt x="383" y="39"/>
                    </a:lnTo>
                    <a:lnTo>
                      <a:pt x="438" y="38"/>
                    </a:lnTo>
                    <a:lnTo>
                      <a:pt x="493" y="39"/>
                    </a:lnTo>
                    <a:lnTo>
                      <a:pt x="549" y="46"/>
                    </a:lnTo>
                    <a:lnTo>
                      <a:pt x="594" y="57"/>
                    </a:lnTo>
                    <a:lnTo>
                      <a:pt x="638" y="75"/>
                    </a:lnTo>
                    <a:lnTo>
                      <a:pt x="681" y="98"/>
                    </a:lnTo>
                    <a:lnTo>
                      <a:pt x="722" y="125"/>
                    </a:lnTo>
                    <a:lnTo>
                      <a:pt x="759" y="153"/>
                    </a:lnTo>
                    <a:lnTo>
                      <a:pt x="725" y="144"/>
                    </a:lnTo>
                    <a:lnTo>
                      <a:pt x="691" y="139"/>
                    </a:lnTo>
                    <a:lnTo>
                      <a:pt x="655" y="137"/>
                    </a:lnTo>
                    <a:lnTo>
                      <a:pt x="620" y="140"/>
                    </a:lnTo>
                    <a:lnTo>
                      <a:pt x="585" y="145"/>
                    </a:lnTo>
                    <a:lnTo>
                      <a:pt x="551" y="153"/>
                    </a:lnTo>
                    <a:lnTo>
                      <a:pt x="500" y="164"/>
                    </a:lnTo>
                    <a:lnTo>
                      <a:pt x="450" y="176"/>
                    </a:lnTo>
                    <a:lnTo>
                      <a:pt x="401" y="185"/>
                    </a:lnTo>
                    <a:lnTo>
                      <a:pt x="349" y="192"/>
                    </a:lnTo>
                    <a:lnTo>
                      <a:pt x="297" y="193"/>
                    </a:lnTo>
                    <a:lnTo>
                      <a:pt x="251" y="190"/>
                    </a:lnTo>
                    <a:lnTo>
                      <a:pt x="206" y="179"/>
                    </a:lnTo>
                    <a:lnTo>
                      <a:pt x="163" y="162"/>
                    </a:lnTo>
                    <a:lnTo>
                      <a:pt x="123" y="139"/>
                    </a:lnTo>
                    <a:lnTo>
                      <a:pt x="86" y="109"/>
                    </a:lnTo>
                    <a:lnTo>
                      <a:pt x="53" y="76"/>
                    </a:lnTo>
                    <a:lnTo>
                      <a:pt x="23" y="39"/>
                    </a:lnTo>
                    <a:lnTo>
                      <a:pt x="0" y="0"/>
                    </a:lnTo>
                    <a:close/>
                  </a:path>
                </a:pathLst>
              </a:custGeom>
              <a:solidFill>
                <a:schemeClr val="accent3">
                  <a:alpha val="75000"/>
                </a:schemeClr>
              </a:solidFill>
              <a:ln w="0">
                <a:noFill/>
                <a:prstDash val="solid"/>
                <a:round/>
              </a:ln>
            </p:spPr>
            <p:txBody>
              <a:bodyPr>
                <a:normAutofit fontScale="25000" lnSpcReduction="20000"/>
              </a:bodyPr>
              <a:lstStyle>
                <a:defPPr>
                  <a:defRPr lang="en-US"/>
                </a:defPPr>
                <a:lvl1pPr marL="0" algn="l" defTabSz="1645920" rtl="0" eaLnBrk="1" latinLnBrk="0" hangingPunct="1">
                  <a:defRPr sz="3240" kern="1200">
                    <a:solidFill>
                      <a:schemeClr val="tx1"/>
                    </a:solidFill>
                  </a:defRPr>
                </a:lvl1pPr>
                <a:lvl2pPr marL="822960" algn="l" defTabSz="1645920" rtl="0" eaLnBrk="1" latinLnBrk="0" hangingPunct="1">
                  <a:defRPr sz="3240" kern="1200">
                    <a:solidFill>
                      <a:schemeClr val="tx1"/>
                    </a:solidFill>
                  </a:defRPr>
                </a:lvl2pPr>
                <a:lvl3pPr marL="1645920" algn="l" defTabSz="1645920" rtl="0" eaLnBrk="1" latinLnBrk="0" hangingPunct="1">
                  <a:defRPr sz="3240" kern="1200">
                    <a:solidFill>
                      <a:schemeClr val="tx1"/>
                    </a:solidFill>
                  </a:defRPr>
                </a:lvl3pPr>
                <a:lvl4pPr marL="2468880" algn="l" defTabSz="1645920" rtl="0" eaLnBrk="1" latinLnBrk="0" hangingPunct="1">
                  <a:defRPr sz="3240" kern="1200">
                    <a:solidFill>
                      <a:schemeClr val="tx1"/>
                    </a:solidFill>
                  </a:defRPr>
                </a:lvl4pPr>
                <a:lvl5pPr marL="3291840" algn="l" defTabSz="1645920" rtl="0" eaLnBrk="1" latinLnBrk="0" hangingPunct="1">
                  <a:defRPr sz="3240" kern="1200">
                    <a:solidFill>
                      <a:schemeClr val="tx1"/>
                    </a:solidFill>
                  </a:defRPr>
                </a:lvl5pPr>
                <a:lvl6pPr marL="4114800" algn="l" defTabSz="1645920" rtl="0" eaLnBrk="1" latinLnBrk="0" hangingPunct="1">
                  <a:defRPr sz="3240" kern="1200">
                    <a:solidFill>
                      <a:schemeClr val="tx1"/>
                    </a:solidFill>
                  </a:defRPr>
                </a:lvl6pPr>
                <a:lvl7pPr marL="4937760" algn="l" defTabSz="1645920" rtl="0" eaLnBrk="1" latinLnBrk="0" hangingPunct="1">
                  <a:defRPr sz="3240" kern="1200">
                    <a:solidFill>
                      <a:schemeClr val="tx1"/>
                    </a:solidFill>
                  </a:defRPr>
                </a:lvl7pPr>
                <a:lvl8pPr marL="5760720" algn="l" defTabSz="1645920" rtl="0" eaLnBrk="1" latinLnBrk="0" hangingPunct="1">
                  <a:defRPr sz="3240" kern="1200">
                    <a:solidFill>
                      <a:schemeClr val="tx1"/>
                    </a:solidFill>
                  </a:defRPr>
                </a:lvl8pPr>
                <a:lvl9pPr marL="6583680" algn="l" defTabSz="1645920" rtl="0" eaLnBrk="1" latinLnBrk="0" hangingPunct="1">
                  <a:defRPr sz="3240" kern="1200">
                    <a:solidFill>
                      <a:schemeClr val="tx1"/>
                    </a:solidFill>
                  </a:defRPr>
                </a:lvl9pPr>
              </a:lstStyle>
              <a:p>
                <a:pPr>
                  <a:defRPr/>
                </a:pPr>
                <a:endParaRPr lang="en-GB" dirty="0"/>
              </a:p>
            </p:txBody>
          </p:sp>
          <p:sp>
            <p:nvSpPr>
              <p:cNvPr id="108" name="íṧ1îḓê"/>
              <p:cNvSpPr/>
              <p:nvPr/>
            </p:nvSpPr>
            <p:spPr bwMode="auto">
              <a:xfrm>
                <a:off x="4507749" y="3636642"/>
                <a:ext cx="640091" cy="176968"/>
              </a:xfrm>
              <a:custGeom>
                <a:avLst/>
                <a:gdLst>
                  <a:gd name="T0" fmla="*/ 361 w 684"/>
                  <a:gd name="T1" fmla="*/ 0 h 191"/>
                  <a:gd name="T2" fmla="*/ 403 w 684"/>
                  <a:gd name="T3" fmla="*/ 1 h 191"/>
                  <a:gd name="T4" fmla="*/ 444 w 684"/>
                  <a:gd name="T5" fmla="*/ 8 h 191"/>
                  <a:gd name="T6" fmla="*/ 484 w 684"/>
                  <a:gd name="T7" fmla="*/ 19 h 191"/>
                  <a:gd name="T8" fmla="*/ 523 w 684"/>
                  <a:gd name="T9" fmla="*/ 37 h 191"/>
                  <a:gd name="T10" fmla="*/ 560 w 684"/>
                  <a:gd name="T11" fmla="*/ 61 h 191"/>
                  <a:gd name="T12" fmla="*/ 606 w 684"/>
                  <a:gd name="T13" fmla="*/ 100 h 191"/>
                  <a:gd name="T14" fmla="*/ 649 w 684"/>
                  <a:gd name="T15" fmla="*/ 143 h 191"/>
                  <a:gd name="T16" fmla="*/ 684 w 684"/>
                  <a:gd name="T17" fmla="*/ 191 h 191"/>
                  <a:gd name="T18" fmla="*/ 642 w 684"/>
                  <a:gd name="T19" fmla="*/ 172 h 191"/>
                  <a:gd name="T20" fmla="*/ 599 w 684"/>
                  <a:gd name="T21" fmla="*/ 160 h 191"/>
                  <a:gd name="T22" fmla="*/ 554 w 684"/>
                  <a:gd name="T23" fmla="*/ 152 h 191"/>
                  <a:gd name="T24" fmla="*/ 508 w 684"/>
                  <a:gd name="T25" fmla="*/ 149 h 191"/>
                  <a:gd name="T26" fmla="*/ 462 w 684"/>
                  <a:gd name="T27" fmla="*/ 151 h 191"/>
                  <a:gd name="T28" fmla="*/ 416 w 684"/>
                  <a:gd name="T29" fmla="*/ 153 h 191"/>
                  <a:gd name="T30" fmla="*/ 370 w 684"/>
                  <a:gd name="T31" fmla="*/ 156 h 191"/>
                  <a:gd name="T32" fmla="*/ 324 w 684"/>
                  <a:gd name="T33" fmla="*/ 158 h 191"/>
                  <a:gd name="T34" fmla="*/ 279 w 684"/>
                  <a:gd name="T35" fmla="*/ 160 h 191"/>
                  <a:gd name="T36" fmla="*/ 237 w 684"/>
                  <a:gd name="T37" fmla="*/ 157 h 191"/>
                  <a:gd name="T38" fmla="*/ 198 w 684"/>
                  <a:gd name="T39" fmla="*/ 151 h 191"/>
                  <a:gd name="T40" fmla="*/ 164 w 684"/>
                  <a:gd name="T41" fmla="*/ 143 h 191"/>
                  <a:gd name="T42" fmla="*/ 131 w 684"/>
                  <a:gd name="T43" fmla="*/ 133 h 191"/>
                  <a:gd name="T44" fmla="*/ 101 w 684"/>
                  <a:gd name="T45" fmla="*/ 121 h 191"/>
                  <a:gd name="T46" fmla="*/ 76 w 684"/>
                  <a:gd name="T47" fmla="*/ 109 h 191"/>
                  <a:gd name="T48" fmla="*/ 53 w 684"/>
                  <a:gd name="T49" fmla="*/ 97 h 191"/>
                  <a:gd name="T50" fmla="*/ 35 w 684"/>
                  <a:gd name="T51" fmla="*/ 86 h 191"/>
                  <a:gd name="T52" fmla="*/ 19 w 684"/>
                  <a:gd name="T53" fmla="*/ 75 h 191"/>
                  <a:gd name="T54" fmla="*/ 9 w 684"/>
                  <a:gd name="T55" fmla="*/ 66 h 191"/>
                  <a:gd name="T56" fmla="*/ 1 w 684"/>
                  <a:gd name="T57" fmla="*/ 61 h 191"/>
                  <a:gd name="T58" fmla="*/ 0 w 684"/>
                  <a:gd name="T59" fmla="*/ 60 h 191"/>
                  <a:gd name="T60" fmla="*/ 46 w 684"/>
                  <a:gd name="T61" fmla="*/ 68 h 191"/>
                  <a:gd name="T62" fmla="*/ 71 w 684"/>
                  <a:gd name="T63" fmla="*/ 69 h 191"/>
                  <a:gd name="T64" fmla="*/ 95 w 684"/>
                  <a:gd name="T65" fmla="*/ 65 h 191"/>
                  <a:gd name="T66" fmla="*/ 119 w 684"/>
                  <a:gd name="T67" fmla="*/ 59 h 191"/>
                  <a:gd name="T68" fmla="*/ 159 w 684"/>
                  <a:gd name="T69" fmla="*/ 46 h 191"/>
                  <a:gd name="T70" fmla="*/ 197 w 684"/>
                  <a:gd name="T71" fmla="*/ 32 h 191"/>
                  <a:gd name="T72" fmla="*/ 234 w 684"/>
                  <a:gd name="T73" fmla="*/ 19 h 191"/>
                  <a:gd name="T74" fmla="*/ 274 w 684"/>
                  <a:gd name="T75" fmla="*/ 9 h 191"/>
                  <a:gd name="T76" fmla="*/ 317 w 684"/>
                  <a:gd name="T77" fmla="*/ 3 h 191"/>
                  <a:gd name="T78" fmla="*/ 361 w 684"/>
                  <a:gd name="T7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4" h="191">
                    <a:moveTo>
                      <a:pt x="361" y="0"/>
                    </a:moveTo>
                    <a:lnTo>
                      <a:pt x="403" y="1"/>
                    </a:lnTo>
                    <a:lnTo>
                      <a:pt x="444" y="8"/>
                    </a:lnTo>
                    <a:lnTo>
                      <a:pt x="484" y="19"/>
                    </a:lnTo>
                    <a:lnTo>
                      <a:pt x="523" y="37"/>
                    </a:lnTo>
                    <a:lnTo>
                      <a:pt x="560" y="61"/>
                    </a:lnTo>
                    <a:lnTo>
                      <a:pt x="606" y="100"/>
                    </a:lnTo>
                    <a:lnTo>
                      <a:pt x="649" y="143"/>
                    </a:lnTo>
                    <a:lnTo>
                      <a:pt x="684" y="191"/>
                    </a:lnTo>
                    <a:lnTo>
                      <a:pt x="642" y="172"/>
                    </a:lnTo>
                    <a:lnTo>
                      <a:pt x="599" y="160"/>
                    </a:lnTo>
                    <a:lnTo>
                      <a:pt x="554" y="152"/>
                    </a:lnTo>
                    <a:lnTo>
                      <a:pt x="508" y="149"/>
                    </a:lnTo>
                    <a:lnTo>
                      <a:pt x="462" y="151"/>
                    </a:lnTo>
                    <a:lnTo>
                      <a:pt x="416" y="153"/>
                    </a:lnTo>
                    <a:lnTo>
                      <a:pt x="370" y="156"/>
                    </a:lnTo>
                    <a:lnTo>
                      <a:pt x="324" y="158"/>
                    </a:lnTo>
                    <a:lnTo>
                      <a:pt x="279" y="160"/>
                    </a:lnTo>
                    <a:lnTo>
                      <a:pt x="237" y="157"/>
                    </a:lnTo>
                    <a:lnTo>
                      <a:pt x="198" y="151"/>
                    </a:lnTo>
                    <a:lnTo>
                      <a:pt x="164" y="143"/>
                    </a:lnTo>
                    <a:lnTo>
                      <a:pt x="131" y="133"/>
                    </a:lnTo>
                    <a:lnTo>
                      <a:pt x="101" y="121"/>
                    </a:lnTo>
                    <a:lnTo>
                      <a:pt x="76" y="109"/>
                    </a:lnTo>
                    <a:lnTo>
                      <a:pt x="53" y="97"/>
                    </a:lnTo>
                    <a:lnTo>
                      <a:pt x="35" y="86"/>
                    </a:lnTo>
                    <a:lnTo>
                      <a:pt x="19" y="75"/>
                    </a:lnTo>
                    <a:lnTo>
                      <a:pt x="9" y="66"/>
                    </a:lnTo>
                    <a:lnTo>
                      <a:pt x="1" y="61"/>
                    </a:lnTo>
                    <a:lnTo>
                      <a:pt x="0" y="60"/>
                    </a:lnTo>
                    <a:lnTo>
                      <a:pt x="46" y="68"/>
                    </a:lnTo>
                    <a:lnTo>
                      <a:pt x="71" y="69"/>
                    </a:lnTo>
                    <a:lnTo>
                      <a:pt x="95" y="65"/>
                    </a:lnTo>
                    <a:lnTo>
                      <a:pt x="119" y="59"/>
                    </a:lnTo>
                    <a:lnTo>
                      <a:pt x="159" y="46"/>
                    </a:lnTo>
                    <a:lnTo>
                      <a:pt x="197" y="32"/>
                    </a:lnTo>
                    <a:lnTo>
                      <a:pt x="234" y="19"/>
                    </a:lnTo>
                    <a:lnTo>
                      <a:pt x="274" y="9"/>
                    </a:lnTo>
                    <a:lnTo>
                      <a:pt x="317" y="3"/>
                    </a:lnTo>
                    <a:lnTo>
                      <a:pt x="361" y="0"/>
                    </a:lnTo>
                    <a:close/>
                  </a:path>
                </a:pathLst>
              </a:custGeom>
              <a:solidFill>
                <a:schemeClr val="accent3">
                  <a:alpha val="50000"/>
                </a:schemeClr>
              </a:solidFill>
              <a:ln w="0">
                <a:noFill/>
                <a:prstDash val="solid"/>
                <a:round/>
              </a:ln>
            </p:spPr>
            <p:txBody>
              <a:bodyPr>
                <a:normAutofit fontScale="25000" lnSpcReduction="20000"/>
              </a:bodyPr>
              <a:lstStyle>
                <a:defPPr>
                  <a:defRPr lang="en-US"/>
                </a:defPPr>
                <a:lvl1pPr marL="0" algn="l" defTabSz="1645920" rtl="0" eaLnBrk="1" latinLnBrk="0" hangingPunct="1">
                  <a:defRPr sz="3240" kern="1200">
                    <a:solidFill>
                      <a:schemeClr val="tx1"/>
                    </a:solidFill>
                  </a:defRPr>
                </a:lvl1pPr>
                <a:lvl2pPr marL="822960" algn="l" defTabSz="1645920" rtl="0" eaLnBrk="1" latinLnBrk="0" hangingPunct="1">
                  <a:defRPr sz="3240" kern="1200">
                    <a:solidFill>
                      <a:schemeClr val="tx1"/>
                    </a:solidFill>
                  </a:defRPr>
                </a:lvl2pPr>
                <a:lvl3pPr marL="1645920" algn="l" defTabSz="1645920" rtl="0" eaLnBrk="1" latinLnBrk="0" hangingPunct="1">
                  <a:defRPr sz="3240" kern="1200">
                    <a:solidFill>
                      <a:schemeClr val="tx1"/>
                    </a:solidFill>
                  </a:defRPr>
                </a:lvl3pPr>
                <a:lvl4pPr marL="2468880" algn="l" defTabSz="1645920" rtl="0" eaLnBrk="1" latinLnBrk="0" hangingPunct="1">
                  <a:defRPr sz="3240" kern="1200">
                    <a:solidFill>
                      <a:schemeClr val="tx1"/>
                    </a:solidFill>
                  </a:defRPr>
                </a:lvl4pPr>
                <a:lvl5pPr marL="3291840" algn="l" defTabSz="1645920" rtl="0" eaLnBrk="1" latinLnBrk="0" hangingPunct="1">
                  <a:defRPr sz="3240" kern="1200">
                    <a:solidFill>
                      <a:schemeClr val="tx1"/>
                    </a:solidFill>
                  </a:defRPr>
                </a:lvl5pPr>
                <a:lvl6pPr marL="4114800" algn="l" defTabSz="1645920" rtl="0" eaLnBrk="1" latinLnBrk="0" hangingPunct="1">
                  <a:defRPr sz="3240" kern="1200">
                    <a:solidFill>
                      <a:schemeClr val="tx1"/>
                    </a:solidFill>
                  </a:defRPr>
                </a:lvl6pPr>
                <a:lvl7pPr marL="4937760" algn="l" defTabSz="1645920" rtl="0" eaLnBrk="1" latinLnBrk="0" hangingPunct="1">
                  <a:defRPr sz="3240" kern="1200">
                    <a:solidFill>
                      <a:schemeClr val="tx1"/>
                    </a:solidFill>
                  </a:defRPr>
                </a:lvl7pPr>
                <a:lvl8pPr marL="5760720" algn="l" defTabSz="1645920" rtl="0" eaLnBrk="1" latinLnBrk="0" hangingPunct="1">
                  <a:defRPr sz="3240" kern="1200">
                    <a:solidFill>
                      <a:schemeClr val="tx1"/>
                    </a:solidFill>
                  </a:defRPr>
                </a:lvl8pPr>
                <a:lvl9pPr marL="6583680" algn="l" defTabSz="1645920" rtl="0" eaLnBrk="1" latinLnBrk="0" hangingPunct="1">
                  <a:defRPr sz="3240" kern="1200">
                    <a:solidFill>
                      <a:schemeClr val="tx1"/>
                    </a:solidFill>
                  </a:defRPr>
                </a:lvl9pPr>
              </a:lstStyle>
              <a:p>
                <a:pPr>
                  <a:defRPr/>
                </a:pPr>
                <a:endParaRPr lang="en-GB" dirty="0"/>
              </a:p>
            </p:txBody>
          </p:sp>
        </p:grpSp>
        <p:grpSp>
          <p:nvGrpSpPr>
            <p:cNvPr id="20498" name="íŝḷîḋé"/>
            <p:cNvGrpSpPr/>
            <p:nvPr/>
          </p:nvGrpSpPr>
          <p:grpSpPr bwMode="auto">
            <a:xfrm>
              <a:off x="5289130" y="3409646"/>
              <a:ext cx="365606" cy="745274"/>
              <a:chOff x="5289130" y="2679991"/>
              <a:chExt cx="365606" cy="745274"/>
            </a:xfrm>
          </p:grpSpPr>
          <p:sp>
            <p:nvSpPr>
              <p:cNvPr id="105" name="ïṩḷîḍé"/>
              <p:cNvSpPr/>
              <p:nvPr/>
            </p:nvSpPr>
            <p:spPr bwMode="auto">
              <a:xfrm>
                <a:off x="5289355" y="2754164"/>
                <a:ext cx="317868" cy="670117"/>
              </a:xfrm>
              <a:custGeom>
                <a:avLst/>
                <a:gdLst>
                  <a:gd name="T0" fmla="*/ 50 w 339"/>
                  <a:gd name="T1" fmla="*/ 0 h 717"/>
                  <a:gd name="T2" fmla="*/ 60 w 339"/>
                  <a:gd name="T3" fmla="*/ 54 h 717"/>
                  <a:gd name="T4" fmla="*/ 76 w 339"/>
                  <a:gd name="T5" fmla="*/ 108 h 717"/>
                  <a:gd name="T6" fmla="*/ 98 w 339"/>
                  <a:gd name="T7" fmla="*/ 159 h 717"/>
                  <a:gd name="T8" fmla="*/ 126 w 339"/>
                  <a:gd name="T9" fmla="*/ 207 h 717"/>
                  <a:gd name="T10" fmla="*/ 158 w 339"/>
                  <a:gd name="T11" fmla="*/ 253 h 717"/>
                  <a:gd name="T12" fmla="*/ 192 w 339"/>
                  <a:gd name="T13" fmla="*/ 297 h 717"/>
                  <a:gd name="T14" fmla="*/ 225 w 339"/>
                  <a:gd name="T15" fmla="*/ 341 h 717"/>
                  <a:gd name="T16" fmla="*/ 257 w 339"/>
                  <a:gd name="T17" fmla="*/ 386 h 717"/>
                  <a:gd name="T18" fmla="*/ 285 w 339"/>
                  <a:gd name="T19" fmla="*/ 433 h 717"/>
                  <a:gd name="T20" fmla="*/ 310 w 339"/>
                  <a:gd name="T21" fmla="*/ 483 h 717"/>
                  <a:gd name="T22" fmla="*/ 323 w 339"/>
                  <a:gd name="T23" fmla="*/ 520 h 717"/>
                  <a:gd name="T24" fmla="*/ 331 w 339"/>
                  <a:gd name="T25" fmla="*/ 558 h 717"/>
                  <a:gd name="T26" fmla="*/ 336 w 339"/>
                  <a:gd name="T27" fmla="*/ 597 h 717"/>
                  <a:gd name="T28" fmla="*/ 339 w 339"/>
                  <a:gd name="T29" fmla="*/ 638 h 717"/>
                  <a:gd name="T30" fmla="*/ 337 w 339"/>
                  <a:gd name="T31" fmla="*/ 678 h 717"/>
                  <a:gd name="T32" fmla="*/ 335 w 339"/>
                  <a:gd name="T33" fmla="*/ 717 h 717"/>
                  <a:gd name="T34" fmla="*/ 325 w 339"/>
                  <a:gd name="T35" fmla="*/ 684 h 717"/>
                  <a:gd name="T36" fmla="*/ 309 w 339"/>
                  <a:gd name="T37" fmla="*/ 652 h 717"/>
                  <a:gd name="T38" fmla="*/ 290 w 339"/>
                  <a:gd name="T39" fmla="*/ 623 h 717"/>
                  <a:gd name="T40" fmla="*/ 270 w 339"/>
                  <a:gd name="T41" fmla="*/ 595 h 717"/>
                  <a:gd name="T42" fmla="*/ 245 w 339"/>
                  <a:gd name="T43" fmla="*/ 568 h 717"/>
                  <a:gd name="T44" fmla="*/ 221 w 339"/>
                  <a:gd name="T45" fmla="*/ 544 h 717"/>
                  <a:gd name="T46" fmla="*/ 184 w 339"/>
                  <a:gd name="T47" fmla="*/ 507 h 717"/>
                  <a:gd name="T48" fmla="*/ 148 w 339"/>
                  <a:gd name="T49" fmla="*/ 471 h 717"/>
                  <a:gd name="T50" fmla="*/ 112 w 339"/>
                  <a:gd name="T51" fmla="*/ 434 h 717"/>
                  <a:gd name="T52" fmla="*/ 79 w 339"/>
                  <a:gd name="T53" fmla="*/ 396 h 717"/>
                  <a:gd name="T54" fmla="*/ 48 w 339"/>
                  <a:gd name="T55" fmla="*/ 354 h 717"/>
                  <a:gd name="T56" fmla="*/ 28 w 339"/>
                  <a:gd name="T57" fmla="*/ 318 h 717"/>
                  <a:gd name="T58" fmla="*/ 14 w 339"/>
                  <a:gd name="T59" fmla="*/ 279 h 717"/>
                  <a:gd name="T60" fmla="*/ 5 w 339"/>
                  <a:gd name="T61" fmla="*/ 239 h 717"/>
                  <a:gd name="T62" fmla="*/ 0 w 339"/>
                  <a:gd name="T63" fmla="*/ 198 h 717"/>
                  <a:gd name="T64" fmla="*/ 1 w 339"/>
                  <a:gd name="T65" fmla="*/ 156 h 717"/>
                  <a:gd name="T66" fmla="*/ 6 w 339"/>
                  <a:gd name="T67" fmla="*/ 116 h 717"/>
                  <a:gd name="T68" fmla="*/ 16 w 339"/>
                  <a:gd name="T69" fmla="*/ 75 h 717"/>
                  <a:gd name="T70" fmla="*/ 30 w 339"/>
                  <a:gd name="T71" fmla="*/ 37 h 717"/>
                  <a:gd name="T72" fmla="*/ 50 w 339"/>
                  <a:gd name="T73"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9" h="717">
                    <a:moveTo>
                      <a:pt x="50" y="0"/>
                    </a:moveTo>
                    <a:lnTo>
                      <a:pt x="60" y="54"/>
                    </a:lnTo>
                    <a:lnTo>
                      <a:pt x="76" y="108"/>
                    </a:lnTo>
                    <a:lnTo>
                      <a:pt x="98" y="159"/>
                    </a:lnTo>
                    <a:lnTo>
                      <a:pt x="126" y="207"/>
                    </a:lnTo>
                    <a:lnTo>
                      <a:pt x="158" y="253"/>
                    </a:lnTo>
                    <a:lnTo>
                      <a:pt x="192" y="297"/>
                    </a:lnTo>
                    <a:lnTo>
                      <a:pt x="225" y="341"/>
                    </a:lnTo>
                    <a:lnTo>
                      <a:pt x="257" y="386"/>
                    </a:lnTo>
                    <a:lnTo>
                      <a:pt x="285" y="433"/>
                    </a:lnTo>
                    <a:lnTo>
                      <a:pt x="310" y="483"/>
                    </a:lnTo>
                    <a:lnTo>
                      <a:pt x="323" y="520"/>
                    </a:lnTo>
                    <a:lnTo>
                      <a:pt x="331" y="558"/>
                    </a:lnTo>
                    <a:lnTo>
                      <a:pt x="336" y="597"/>
                    </a:lnTo>
                    <a:lnTo>
                      <a:pt x="339" y="638"/>
                    </a:lnTo>
                    <a:lnTo>
                      <a:pt x="337" y="678"/>
                    </a:lnTo>
                    <a:lnTo>
                      <a:pt x="335" y="717"/>
                    </a:lnTo>
                    <a:lnTo>
                      <a:pt x="325" y="684"/>
                    </a:lnTo>
                    <a:lnTo>
                      <a:pt x="309" y="652"/>
                    </a:lnTo>
                    <a:lnTo>
                      <a:pt x="290" y="623"/>
                    </a:lnTo>
                    <a:lnTo>
                      <a:pt x="270" y="595"/>
                    </a:lnTo>
                    <a:lnTo>
                      <a:pt x="245" y="568"/>
                    </a:lnTo>
                    <a:lnTo>
                      <a:pt x="221" y="544"/>
                    </a:lnTo>
                    <a:lnTo>
                      <a:pt x="184" y="507"/>
                    </a:lnTo>
                    <a:lnTo>
                      <a:pt x="148" y="471"/>
                    </a:lnTo>
                    <a:lnTo>
                      <a:pt x="112" y="434"/>
                    </a:lnTo>
                    <a:lnTo>
                      <a:pt x="79" y="396"/>
                    </a:lnTo>
                    <a:lnTo>
                      <a:pt x="48" y="354"/>
                    </a:lnTo>
                    <a:lnTo>
                      <a:pt x="28" y="318"/>
                    </a:lnTo>
                    <a:lnTo>
                      <a:pt x="14" y="279"/>
                    </a:lnTo>
                    <a:lnTo>
                      <a:pt x="5" y="239"/>
                    </a:lnTo>
                    <a:lnTo>
                      <a:pt x="0" y="198"/>
                    </a:lnTo>
                    <a:lnTo>
                      <a:pt x="1" y="156"/>
                    </a:lnTo>
                    <a:lnTo>
                      <a:pt x="6" y="116"/>
                    </a:lnTo>
                    <a:lnTo>
                      <a:pt x="16" y="75"/>
                    </a:lnTo>
                    <a:lnTo>
                      <a:pt x="30" y="37"/>
                    </a:lnTo>
                    <a:lnTo>
                      <a:pt x="50" y="0"/>
                    </a:lnTo>
                    <a:close/>
                  </a:path>
                </a:pathLst>
              </a:custGeom>
              <a:solidFill>
                <a:schemeClr val="accent5">
                  <a:alpha val="75000"/>
                </a:schemeClr>
              </a:solidFill>
              <a:ln w="0">
                <a:noFill/>
                <a:prstDash val="solid"/>
                <a:round/>
              </a:ln>
            </p:spPr>
            <p:txBody>
              <a:bodyPr>
                <a:normAutofit fontScale="85000" lnSpcReduction="20000"/>
              </a:bodyPr>
              <a:lstStyle>
                <a:defPPr>
                  <a:defRPr lang="en-US"/>
                </a:defPPr>
                <a:lvl1pPr marL="0" algn="l" defTabSz="1645920" rtl="0" eaLnBrk="1" latinLnBrk="0" hangingPunct="1">
                  <a:defRPr sz="3240" kern="1200">
                    <a:solidFill>
                      <a:schemeClr val="tx1"/>
                    </a:solidFill>
                  </a:defRPr>
                </a:lvl1pPr>
                <a:lvl2pPr marL="822960" algn="l" defTabSz="1645920" rtl="0" eaLnBrk="1" latinLnBrk="0" hangingPunct="1">
                  <a:defRPr sz="3240" kern="1200">
                    <a:solidFill>
                      <a:schemeClr val="tx1"/>
                    </a:solidFill>
                  </a:defRPr>
                </a:lvl2pPr>
                <a:lvl3pPr marL="1645920" algn="l" defTabSz="1645920" rtl="0" eaLnBrk="1" latinLnBrk="0" hangingPunct="1">
                  <a:defRPr sz="3240" kern="1200">
                    <a:solidFill>
                      <a:schemeClr val="tx1"/>
                    </a:solidFill>
                  </a:defRPr>
                </a:lvl3pPr>
                <a:lvl4pPr marL="2468880" algn="l" defTabSz="1645920" rtl="0" eaLnBrk="1" latinLnBrk="0" hangingPunct="1">
                  <a:defRPr sz="3240" kern="1200">
                    <a:solidFill>
                      <a:schemeClr val="tx1"/>
                    </a:solidFill>
                  </a:defRPr>
                </a:lvl4pPr>
                <a:lvl5pPr marL="3291840" algn="l" defTabSz="1645920" rtl="0" eaLnBrk="1" latinLnBrk="0" hangingPunct="1">
                  <a:defRPr sz="3240" kern="1200">
                    <a:solidFill>
                      <a:schemeClr val="tx1"/>
                    </a:solidFill>
                  </a:defRPr>
                </a:lvl5pPr>
                <a:lvl6pPr marL="4114800" algn="l" defTabSz="1645920" rtl="0" eaLnBrk="1" latinLnBrk="0" hangingPunct="1">
                  <a:defRPr sz="3240" kern="1200">
                    <a:solidFill>
                      <a:schemeClr val="tx1"/>
                    </a:solidFill>
                  </a:defRPr>
                </a:lvl6pPr>
                <a:lvl7pPr marL="4937760" algn="l" defTabSz="1645920" rtl="0" eaLnBrk="1" latinLnBrk="0" hangingPunct="1">
                  <a:defRPr sz="3240" kern="1200">
                    <a:solidFill>
                      <a:schemeClr val="tx1"/>
                    </a:solidFill>
                  </a:defRPr>
                </a:lvl7pPr>
                <a:lvl8pPr marL="5760720" algn="l" defTabSz="1645920" rtl="0" eaLnBrk="1" latinLnBrk="0" hangingPunct="1">
                  <a:defRPr sz="3240" kern="1200">
                    <a:solidFill>
                      <a:schemeClr val="tx1"/>
                    </a:solidFill>
                  </a:defRPr>
                </a:lvl8pPr>
                <a:lvl9pPr marL="6583680" algn="l" defTabSz="1645920" rtl="0" eaLnBrk="1" latinLnBrk="0" hangingPunct="1">
                  <a:defRPr sz="3240" kern="1200">
                    <a:solidFill>
                      <a:schemeClr val="tx1"/>
                    </a:solidFill>
                  </a:defRPr>
                </a:lvl9pPr>
              </a:lstStyle>
              <a:p>
                <a:pPr>
                  <a:defRPr/>
                </a:pPr>
                <a:endParaRPr lang="en-GB" dirty="0"/>
              </a:p>
            </p:txBody>
          </p:sp>
          <p:sp>
            <p:nvSpPr>
              <p:cNvPr id="106" name="îš1iḋe"/>
              <p:cNvSpPr/>
              <p:nvPr/>
            </p:nvSpPr>
            <p:spPr bwMode="auto">
              <a:xfrm>
                <a:off x="5365557" y="2681018"/>
                <a:ext cx="289564" cy="604049"/>
              </a:xfrm>
              <a:custGeom>
                <a:avLst/>
                <a:gdLst>
                  <a:gd name="T0" fmla="*/ 2 w 307"/>
                  <a:gd name="T1" fmla="*/ 0 h 644"/>
                  <a:gd name="T2" fmla="*/ 20 w 307"/>
                  <a:gd name="T3" fmla="*/ 43 h 644"/>
                  <a:gd name="T4" fmla="*/ 34 w 307"/>
                  <a:gd name="T5" fmla="*/ 65 h 644"/>
                  <a:gd name="T6" fmla="*/ 51 w 307"/>
                  <a:gd name="T7" fmla="*/ 82 h 644"/>
                  <a:gd name="T8" fmla="*/ 69 w 307"/>
                  <a:gd name="T9" fmla="*/ 99 h 644"/>
                  <a:gd name="T10" fmla="*/ 101 w 307"/>
                  <a:gd name="T11" fmla="*/ 124 h 644"/>
                  <a:gd name="T12" fmla="*/ 133 w 307"/>
                  <a:gd name="T13" fmla="*/ 150 h 644"/>
                  <a:gd name="T14" fmla="*/ 165 w 307"/>
                  <a:gd name="T15" fmla="*/ 174 h 644"/>
                  <a:gd name="T16" fmla="*/ 194 w 307"/>
                  <a:gd name="T17" fmla="*/ 202 h 644"/>
                  <a:gd name="T18" fmla="*/ 224 w 307"/>
                  <a:gd name="T19" fmla="*/ 234 h 644"/>
                  <a:gd name="T20" fmla="*/ 249 w 307"/>
                  <a:gd name="T21" fmla="*/ 268 h 644"/>
                  <a:gd name="T22" fmla="*/ 271 w 307"/>
                  <a:gd name="T23" fmla="*/ 304 h 644"/>
                  <a:gd name="T24" fmla="*/ 289 w 307"/>
                  <a:gd name="T25" fmla="*/ 342 h 644"/>
                  <a:gd name="T26" fmla="*/ 300 w 307"/>
                  <a:gd name="T27" fmla="*/ 383 h 644"/>
                  <a:gd name="T28" fmla="*/ 307 w 307"/>
                  <a:gd name="T29" fmla="*/ 425 h 644"/>
                  <a:gd name="T30" fmla="*/ 307 w 307"/>
                  <a:gd name="T31" fmla="*/ 469 h 644"/>
                  <a:gd name="T32" fmla="*/ 300 w 307"/>
                  <a:gd name="T33" fmla="*/ 528 h 644"/>
                  <a:gd name="T34" fmla="*/ 286 w 307"/>
                  <a:gd name="T35" fmla="*/ 587 h 644"/>
                  <a:gd name="T36" fmla="*/ 266 w 307"/>
                  <a:gd name="T37" fmla="*/ 644 h 644"/>
                  <a:gd name="T38" fmla="*/ 259 w 307"/>
                  <a:gd name="T39" fmla="*/ 602 h 644"/>
                  <a:gd name="T40" fmla="*/ 248 w 307"/>
                  <a:gd name="T41" fmla="*/ 563 h 644"/>
                  <a:gd name="T42" fmla="*/ 233 w 307"/>
                  <a:gd name="T43" fmla="*/ 526 h 644"/>
                  <a:gd name="T44" fmla="*/ 213 w 307"/>
                  <a:gd name="T45" fmla="*/ 490 h 644"/>
                  <a:gd name="T46" fmla="*/ 192 w 307"/>
                  <a:gd name="T47" fmla="*/ 455 h 644"/>
                  <a:gd name="T48" fmla="*/ 167 w 307"/>
                  <a:gd name="T49" fmla="*/ 421 h 644"/>
                  <a:gd name="T50" fmla="*/ 143 w 307"/>
                  <a:gd name="T51" fmla="*/ 387 h 644"/>
                  <a:gd name="T52" fmla="*/ 118 w 307"/>
                  <a:gd name="T53" fmla="*/ 354 h 644"/>
                  <a:gd name="T54" fmla="*/ 93 w 307"/>
                  <a:gd name="T55" fmla="*/ 321 h 644"/>
                  <a:gd name="T56" fmla="*/ 71 w 307"/>
                  <a:gd name="T57" fmla="*/ 288 h 644"/>
                  <a:gd name="T58" fmla="*/ 47 w 307"/>
                  <a:gd name="T59" fmla="*/ 244 h 644"/>
                  <a:gd name="T60" fmla="*/ 29 w 307"/>
                  <a:gd name="T61" fmla="*/ 202 h 644"/>
                  <a:gd name="T62" fmla="*/ 16 w 307"/>
                  <a:gd name="T63" fmla="*/ 163 h 644"/>
                  <a:gd name="T64" fmla="*/ 8 w 307"/>
                  <a:gd name="T65" fmla="*/ 124 h 644"/>
                  <a:gd name="T66" fmla="*/ 2 w 307"/>
                  <a:gd name="T67" fmla="*/ 90 h 644"/>
                  <a:gd name="T68" fmla="*/ 0 w 307"/>
                  <a:gd name="T69" fmla="*/ 59 h 644"/>
                  <a:gd name="T70" fmla="*/ 0 w 307"/>
                  <a:gd name="T71" fmla="*/ 35 h 644"/>
                  <a:gd name="T72" fmla="*/ 1 w 307"/>
                  <a:gd name="T73" fmla="*/ 16 h 644"/>
                  <a:gd name="T74" fmla="*/ 2 w 307"/>
                  <a:gd name="T75" fmla="*/ 5 h 644"/>
                  <a:gd name="T76" fmla="*/ 2 w 307"/>
                  <a:gd name="T77" fmla="*/ 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7" h="644">
                    <a:moveTo>
                      <a:pt x="2" y="0"/>
                    </a:moveTo>
                    <a:lnTo>
                      <a:pt x="20" y="43"/>
                    </a:lnTo>
                    <a:lnTo>
                      <a:pt x="34" y="65"/>
                    </a:lnTo>
                    <a:lnTo>
                      <a:pt x="51" y="82"/>
                    </a:lnTo>
                    <a:lnTo>
                      <a:pt x="69" y="99"/>
                    </a:lnTo>
                    <a:lnTo>
                      <a:pt x="101" y="124"/>
                    </a:lnTo>
                    <a:lnTo>
                      <a:pt x="133" y="150"/>
                    </a:lnTo>
                    <a:lnTo>
                      <a:pt x="165" y="174"/>
                    </a:lnTo>
                    <a:lnTo>
                      <a:pt x="194" y="202"/>
                    </a:lnTo>
                    <a:lnTo>
                      <a:pt x="224" y="234"/>
                    </a:lnTo>
                    <a:lnTo>
                      <a:pt x="249" y="268"/>
                    </a:lnTo>
                    <a:lnTo>
                      <a:pt x="271" y="304"/>
                    </a:lnTo>
                    <a:lnTo>
                      <a:pt x="289" y="342"/>
                    </a:lnTo>
                    <a:lnTo>
                      <a:pt x="300" y="383"/>
                    </a:lnTo>
                    <a:lnTo>
                      <a:pt x="307" y="425"/>
                    </a:lnTo>
                    <a:lnTo>
                      <a:pt x="307" y="469"/>
                    </a:lnTo>
                    <a:lnTo>
                      <a:pt x="300" y="528"/>
                    </a:lnTo>
                    <a:lnTo>
                      <a:pt x="286" y="587"/>
                    </a:lnTo>
                    <a:lnTo>
                      <a:pt x="266" y="644"/>
                    </a:lnTo>
                    <a:lnTo>
                      <a:pt x="259" y="602"/>
                    </a:lnTo>
                    <a:lnTo>
                      <a:pt x="248" y="563"/>
                    </a:lnTo>
                    <a:lnTo>
                      <a:pt x="233" y="526"/>
                    </a:lnTo>
                    <a:lnTo>
                      <a:pt x="213" y="490"/>
                    </a:lnTo>
                    <a:lnTo>
                      <a:pt x="192" y="455"/>
                    </a:lnTo>
                    <a:lnTo>
                      <a:pt x="167" y="421"/>
                    </a:lnTo>
                    <a:lnTo>
                      <a:pt x="143" y="387"/>
                    </a:lnTo>
                    <a:lnTo>
                      <a:pt x="118" y="354"/>
                    </a:lnTo>
                    <a:lnTo>
                      <a:pt x="93" y="321"/>
                    </a:lnTo>
                    <a:lnTo>
                      <a:pt x="71" y="288"/>
                    </a:lnTo>
                    <a:lnTo>
                      <a:pt x="47" y="244"/>
                    </a:lnTo>
                    <a:lnTo>
                      <a:pt x="29" y="202"/>
                    </a:lnTo>
                    <a:lnTo>
                      <a:pt x="16" y="163"/>
                    </a:lnTo>
                    <a:lnTo>
                      <a:pt x="8" y="124"/>
                    </a:lnTo>
                    <a:lnTo>
                      <a:pt x="2" y="90"/>
                    </a:lnTo>
                    <a:lnTo>
                      <a:pt x="0" y="59"/>
                    </a:lnTo>
                    <a:lnTo>
                      <a:pt x="0" y="35"/>
                    </a:lnTo>
                    <a:lnTo>
                      <a:pt x="1" y="16"/>
                    </a:lnTo>
                    <a:lnTo>
                      <a:pt x="2" y="5"/>
                    </a:lnTo>
                    <a:lnTo>
                      <a:pt x="2" y="0"/>
                    </a:lnTo>
                    <a:close/>
                  </a:path>
                </a:pathLst>
              </a:custGeom>
              <a:solidFill>
                <a:schemeClr val="accent5">
                  <a:alpha val="50000"/>
                </a:schemeClr>
              </a:solidFill>
              <a:ln w="0">
                <a:noFill/>
                <a:prstDash val="solid"/>
                <a:round/>
              </a:ln>
            </p:spPr>
            <p:txBody>
              <a:bodyPr>
                <a:normAutofit fontScale="77500" lnSpcReduction="20000"/>
              </a:bodyPr>
              <a:lstStyle>
                <a:defPPr>
                  <a:defRPr lang="en-US"/>
                </a:defPPr>
                <a:lvl1pPr marL="0" algn="l" defTabSz="1645920" rtl="0" eaLnBrk="1" latinLnBrk="0" hangingPunct="1">
                  <a:defRPr sz="3240" kern="1200">
                    <a:solidFill>
                      <a:schemeClr val="tx1"/>
                    </a:solidFill>
                  </a:defRPr>
                </a:lvl1pPr>
                <a:lvl2pPr marL="822960" algn="l" defTabSz="1645920" rtl="0" eaLnBrk="1" latinLnBrk="0" hangingPunct="1">
                  <a:defRPr sz="3240" kern="1200">
                    <a:solidFill>
                      <a:schemeClr val="tx1"/>
                    </a:solidFill>
                  </a:defRPr>
                </a:lvl2pPr>
                <a:lvl3pPr marL="1645920" algn="l" defTabSz="1645920" rtl="0" eaLnBrk="1" latinLnBrk="0" hangingPunct="1">
                  <a:defRPr sz="3240" kern="1200">
                    <a:solidFill>
                      <a:schemeClr val="tx1"/>
                    </a:solidFill>
                  </a:defRPr>
                </a:lvl3pPr>
                <a:lvl4pPr marL="2468880" algn="l" defTabSz="1645920" rtl="0" eaLnBrk="1" latinLnBrk="0" hangingPunct="1">
                  <a:defRPr sz="3240" kern="1200">
                    <a:solidFill>
                      <a:schemeClr val="tx1"/>
                    </a:solidFill>
                  </a:defRPr>
                </a:lvl4pPr>
                <a:lvl5pPr marL="3291840" algn="l" defTabSz="1645920" rtl="0" eaLnBrk="1" latinLnBrk="0" hangingPunct="1">
                  <a:defRPr sz="3240" kern="1200">
                    <a:solidFill>
                      <a:schemeClr val="tx1"/>
                    </a:solidFill>
                  </a:defRPr>
                </a:lvl5pPr>
                <a:lvl6pPr marL="4114800" algn="l" defTabSz="1645920" rtl="0" eaLnBrk="1" latinLnBrk="0" hangingPunct="1">
                  <a:defRPr sz="3240" kern="1200">
                    <a:solidFill>
                      <a:schemeClr val="tx1"/>
                    </a:solidFill>
                  </a:defRPr>
                </a:lvl6pPr>
                <a:lvl7pPr marL="4937760" algn="l" defTabSz="1645920" rtl="0" eaLnBrk="1" latinLnBrk="0" hangingPunct="1">
                  <a:defRPr sz="3240" kern="1200">
                    <a:solidFill>
                      <a:schemeClr val="tx1"/>
                    </a:solidFill>
                  </a:defRPr>
                </a:lvl7pPr>
                <a:lvl8pPr marL="5760720" algn="l" defTabSz="1645920" rtl="0" eaLnBrk="1" latinLnBrk="0" hangingPunct="1">
                  <a:defRPr sz="3240" kern="1200">
                    <a:solidFill>
                      <a:schemeClr val="tx1"/>
                    </a:solidFill>
                  </a:defRPr>
                </a:lvl8pPr>
                <a:lvl9pPr marL="6583680" algn="l" defTabSz="1645920" rtl="0" eaLnBrk="1" latinLnBrk="0" hangingPunct="1">
                  <a:defRPr sz="3240" kern="1200">
                    <a:solidFill>
                      <a:schemeClr val="tx1"/>
                    </a:solidFill>
                  </a:defRPr>
                </a:lvl9pPr>
              </a:lstStyle>
              <a:p>
                <a:pPr>
                  <a:defRPr/>
                </a:pPr>
                <a:endParaRPr lang="en-GB" dirty="0"/>
              </a:p>
            </p:txBody>
          </p:sp>
        </p:grpSp>
        <p:grpSp>
          <p:nvGrpSpPr>
            <p:cNvPr id="20499" name="iṣļîḋe"/>
            <p:cNvGrpSpPr/>
            <p:nvPr/>
          </p:nvGrpSpPr>
          <p:grpSpPr bwMode="auto">
            <a:xfrm>
              <a:off x="4971333" y="5302357"/>
              <a:ext cx="888703" cy="365607"/>
              <a:chOff x="4971333" y="4572702"/>
              <a:chExt cx="888703" cy="365607"/>
            </a:xfrm>
          </p:grpSpPr>
          <p:sp>
            <p:nvSpPr>
              <p:cNvPr id="103" name="iś1îḑé"/>
              <p:cNvSpPr/>
              <p:nvPr/>
            </p:nvSpPr>
            <p:spPr bwMode="auto">
              <a:xfrm>
                <a:off x="5038981" y="4705526"/>
                <a:ext cx="820796" cy="233596"/>
              </a:xfrm>
              <a:custGeom>
                <a:avLst/>
                <a:gdLst>
                  <a:gd name="T0" fmla="*/ 666 w 876"/>
                  <a:gd name="T1" fmla="*/ 0 h 250"/>
                  <a:gd name="T2" fmla="*/ 721 w 876"/>
                  <a:gd name="T3" fmla="*/ 6 h 250"/>
                  <a:gd name="T4" fmla="*/ 775 w 876"/>
                  <a:gd name="T5" fmla="*/ 19 h 250"/>
                  <a:gd name="T6" fmla="*/ 826 w 876"/>
                  <a:gd name="T7" fmla="*/ 36 h 250"/>
                  <a:gd name="T8" fmla="*/ 876 w 876"/>
                  <a:gd name="T9" fmla="*/ 56 h 250"/>
                  <a:gd name="T10" fmla="*/ 829 w 876"/>
                  <a:gd name="T11" fmla="*/ 56 h 250"/>
                  <a:gd name="T12" fmla="*/ 781 w 876"/>
                  <a:gd name="T13" fmla="*/ 64 h 250"/>
                  <a:gd name="T14" fmla="*/ 735 w 876"/>
                  <a:gd name="T15" fmla="*/ 78 h 250"/>
                  <a:gd name="T16" fmla="*/ 692 w 876"/>
                  <a:gd name="T17" fmla="*/ 97 h 250"/>
                  <a:gd name="T18" fmla="*/ 648 w 876"/>
                  <a:gd name="T19" fmla="*/ 117 h 250"/>
                  <a:gd name="T20" fmla="*/ 597 w 876"/>
                  <a:gd name="T21" fmla="*/ 145 h 250"/>
                  <a:gd name="T22" fmla="*/ 546 w 876"/>
                  <a:gd name="T23" fmla="*/ 172 h 250"/>
                  <a:gd name="T24" fmla="*/ 494 w 876"/>
                  <a:gd name="T25" fmla="*/ 199 h 250"/>
                  <a:gd name="T26" fmla="*/ 440 w 876"/>
                  <a:gd name="T27" fmla="*/ 220 h 250"/>
                  <a:gd name="T28" fmla="*/ 384 w 876"/>
                  <a:gd name="T29" fmla="*/ 240 h 250"/>
                  <a:gd name="T30" fmla="*/ 331 w 876"/>
                  <a:gd name="T31" fmla="*/ 248 h 250"/>
                  <a:gd name="T32" fmla="*/ 279 w 876"/>
                  <a:gd name="T33" fmla="*/ 250 h 250"/>
                  <a:gd name="T34" fmla="*/ 226 w 876"/>
                  <a:gd name="T35" fmla="*/ 243 h 250"/>
                  <a:gd name="T36" fmla="*/ 175 w 876"/>
                  <a:gd name="T37" fmla="*/ 231 h 250"/>
                  <a:gd name="T38" fmla="*/ 127 w 876"/>
                  <a:gd name="T39" fmla="*/ 210 h 250"/>
                  <a:gd name="T40" fmla="*/ 79 w 876"/>
                  <a:gd name="T41" fmla="*/ 183 h 250"/>
                  <a:gd name="T42" fmla="*/ 37 w 876"/>
                  <a:gd name="T43" fmla="*/ 152 h 250"/>
                  <a:gd name="T44" fmla="*/ 0 w 876"/>
                  <a:gd name="T45" fmla="*/ 115 h 250"/>
                  <a:gd name="T46" fmla="*/ 50 w 876"/>
                  <a:gd name="T47" fmla="*/ 122 h 250"/>
                  <a:gd name="T48" fmla="*/ 101 w 876"/>
                  <a:gd name="T49" fmla="*/ 125 h 250"/>
                  <a:gd name="T50" fmla="*/ 152 w 876"/>
                  <a:gd name="T51" fmla="*/ 122 h 250"/>
                  <a:gd name="T52" fmla="*/ 202 w 876"/>
                  <a:gd name="T53" fmla="*/ 116 h 250"/>
                  <a:gd name="T54" fmla="*/ 252 w 876"/>
                  <a:gd name="T55" fmla="*/ 104 h 250"/>
                  <a:gd name="T56" fmla="*/ 312 w 876"/>
                  <a:gd name="T57" fmla="*/ 87 h 250"/>
                  <a:gd name="T58" fmla="*/ 371 w 876"/>
                  <a:gd name="T59" fmla="*/ 65 h 250"/>
                  <a:gd name="T60" fmla="*/ 430 w 876"/>
                  <a:gd name="T61" fmla="*/ 45 h 250"/>
                  <a:gd name="T62" fmla="*/ 490 w 876"/>
                  <a:gd name="T63" fmla="*/ 25 h 250"/>
                  <a:gd name="T64" fmla="*/ 551 w 876"/>
                  <a:gd name="T65" fmla="*/ 10 h 250"/>
                  <a:gd name="T66" fmla="*/ 614 w 876"/>
                  <a:gd name="T67" fmla="*/ 1 h 250"/>
                  <a:gd name="T68" fmla="*/ 666 w 876"/>
                  <a:gd name="T69"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6" h="250">
                    <a:moveTo>
                      <a:pt x="666" y="0"/>
                    </a:moveTo>
                    <a:lnTo>
                      <a:pt x="721" y="6"/>
                    </a:lnTo>
                    <a:lnTo>
                      <a:pt x="775" y="19"/>
                    </a:lnTo>
                    <a:lnTo>
                      <a:pt x="826" y="36"/>
                    </a:lnTo>
                    <a:lnTo>
                      <a:pt x="876" y="56"/>
                    </a:lnTo>
                    <a:lnTo>
                      <a:pt x="829" y="56"/>
                    </a:lnTo>
                    <a:lnTo>
                      <a:pt x="781" y="64"/>
                    </a:lnTo>
                    <a:lnTo>
                      <a:pt x="735" y="78"/>
                    </a:lnTo>
                    <a:lnTo>
                      <a:pt x="692" y="97"/>
                    </a:lnTo>
                    <a:lnTo>
                      <a:pt x="648" y="117"/>
                    </a:lnTo>
                    <a:lnTo>
                      <a:pt x="597" y="145"/>
                    </a:lnTo>
                    <a:lnTo>
                      <a:pt x="546" y="172"/>
                    </a:lnTo>
                    <a:lnTo>
                      <a:pt x="494" y="199"/>
                    </a:lnTo>
                    <a:lnTo>
                      <a:pt x="440" y="220"/>
                    </a:lnTo>
                    <a:lnTo>
                      <a:pt x="384" y="240"/>
                    </a:lnTo>
                    <a:lnTo>
                      <a:pt x="331" y="248"/>
                    </a:lnTo>
                    <a:lnTo>
                      <a:pt x="279" y="250"/>
                    </a:lnTo>
                    <a:lnTo>
                      <a:pt x="226" y="243"/>
                    </a:lnTo>
                    <a:lnTo>
                      <a:pt x="175" y="231"/>
                    </a:lnTo>
                    <a:lnTo>
                      <a:pt x="127" y="210"/>
                    </a:lnTo>
                    <a:lnTo>
                      <a:pt x="79" y="183"/>
                    </a:lnTo>
                    <a:lnTo>
                      <a:pt x="37" y="152"/>
                    </a:lnTo>
                    <a:lnTo>
                      <a:pt x="0" y="115"/>
                    </a:lnTo>
                    <a:lnTo>
                      <a:pt x="50" y="122"/>
                    </a:lnTo>
                    <a:lnTo>
                      <a:pt x="101" y="125"/>
                    </a:lnTo>
                    <a:lnTo>
                      <a:pt x="152" y="122"/>
                    </a:lnTo>
                    <a:lnTo>
                      <a:pt x="202" y="116"/>
                    </a:lnTo>
                    <a:lnTo>
                      <a:pt x="252" y="104"/>
                    </a:lnTo>
                    <a:lnTo>
                      <a:pt x="312" y="87"/>
                    </a:lnTo>
                    <a:lnTo>
                      <a:pt x="371" y="65"/>
                    </a:lnTo>
                    <a:lnTo>
                      <a:pt x="430" y="45"/>
                    </a:lnTo>
                    <a:lnTo>
                      <a:pt x="490" y="25"/>
                    </a:lnTo>
                    <a:lnTo>
                      <a:pt x="551" y="10"/>
                    </a:lnTo>
                    <a:lnTo>
                      <a:pt x="614" y="1"/>
                    </a:lnTo>
                    <a:lnTo>
                      <a:pt x="666" y="0"/>
                    </a:lnTo>
                    <a:close/>
                  </a:path>
                </a:pathLst>
              </a:custGeom>
              <a:solidFill>
                <a:schemeClr val="accent4">
                  <a:alpha val="75000"/>
                </a:schemeClr>
              </a:solidFill>
              <a:ln w="0">
                <a:noFill/>
                <a:prstDash val="solid"/>
                <a:round/>
              </a:ln>
            </p:spPr>
            <p:txBody>
              <a:bodyPr>
                <a:normAutofit fontScale="25000" lnSpcReduction="20000"/>
              </a:bodyPr>
              <a:lstStyle>
                <a:defPPr>
                  <a:defRPr lang="en-US"/>
                </a:defPPr>
                <a:lvl1pPr marL="0" algn="l" defTabSz="1645920" rtl="0" eaLnBrk="1" latinLnBrk="0" hangingPunct="1">
                  <a:defRPr sz="3240" kern="1200">
                    <a:solidFill>
                      <a:schemeClr val="tx1"/>
                    </a:solidFill>
                  </a:defRPr>
                </a:lvl1pPr>
                <a:lvl2pPr marL="822960" algn="l" defTabSz="1645920" rtl="0" eaLnBrk="1" latinLnBrk="0" hangingPunct="1">
                  <a:defRPr sz="3240" kern="1200">
                    <a:solidFill>
                      <a:schemeClr val="tx1"/>
                    </a:solidFill>
                  </a:defRPr>
                </a:lvl2pPr>
                <a:lvl3pPr marL="1645920" algn="l" defTabSz="1645920" rtl="0" eaLnBrk="1" latinLnBrk="0" hangingPunct="1">
                  <a:defRPr sz="3240" kern="1200">
                    <a:solidFill>
                      <a:schemeClr val="tx1"/>
                    </a:solidFill>
                  </a:defRPr>
                </a:lvl3pPr>
                <a:lvl4pPr marL="2468880" algn="l" defTabSz="1645920" rtl="0" eaLnBrk="1" latinLnBrk="0" hangingPunct="1">
                  <a:defRPr sz="3240" kern="1200">
                    <a:solidFill>
                      <a:schemeClr val="tx1"/>
                    </a:solidFill>
                  </a:defRPr>
                </a:lvl4pPr>
                <a:lvl5pPr marL="3291840" algn="l" defTabSz="1645920" rtl="0" eaLnBrk="1" latinLnBrk="0" hangingPunct="1">
                  <a:defRPr sz="3240" kern="1200">
                    <a:solidFill>
                      <a:schemeClr val="tx1"/>
                    </a:solidFill>
                  </a:defRPr>
                </a:lvl5pPr>
                <a:lvl6pPr marL="4114800" algn="l" defTabSz="1645920" rtl="0" eaLnBrk="1" latinLnBrk="0" hangingPunct="1">
                  <a:defRPr sz="3240" kern="1200">
                    <a:solidFill>
                      <a:schemeClr val="tx1"/>
                    </a:solidFill>
                  </a:defRPr>
                </a:lvl6pPr>
                <a:lvl7pPr marL="4937760" algn="l" defTabSz="1645920" rtl="0" eaLnBrk="1" latinLnBrk="0" hangingPunct="1">
                  <a:defRPr sz="3240" kern="1200">
                    <a:solidFill>
                      <a:schemeClr val="tx1"/>
                    </a:solidFill>
                  </a:defRPr>
                </a:lvl7pPr>
                <a:lvl8pPr marL="5760720" algn="l" defTabSz="1645920" rtl="0" eaLnBrk="1" latinLnBrk="0" hangingPunct="1">
                  <a:defRPr sz="3240" kern="1200">
                    <a:solidFill>
                      <a:schemeClr val="tx1"/>
                    </a:solidFill>
                  </a:defRPr>
                </a:lvl8pPr>
                <a:lvl9pPr marL="6583680" algn="l" defTabSz="1645920" rtl="0" eaLnBrk="1" latinLnBrk="0" hangingPunct="1">
                  <a:defRPr sz="3240" kern="1200">
                    <a:solidFill>
                      <a:schemeClr val="tx1"/>
                    </a:solidFill>
                  </a:defRPr>
                </a:lvl9pPr>
              </a:lstStyle>
              <a:p>
                <a:pPr>
                  <a:defRPr/>
                </a:pPr>
                <a:endParaRPr lang="en-GB" dirty="0"/>
              </a:p>
            </p:txBody>
          </p:sp>
          <p:sp>
            <p:nvSpPr>
              <p:cNvPr id="104" name="ïṧļïdé"/>
              <p:cNvSpPr/>
              <p:nvPr/>
            </p:nvSpPr>
            <p:spPr bwMode="auto">
              <a:xfrm>
                <a:off x="4971488" y="4573390"/>
                <a:ext cx="740241" cy="219439"/>
              </a:xfrm>
              <a:custGeom>
                <a:avLst/>
                <a:gdLst>
                  <a:gd name="T0" fmla="*/ 471 w 789"/>
                  <a:gd name="T1" fmla="*/ 0 h 232"/>
                  <a:gd name="T2" fmla="*/ 518 w 789"/>
                  <a:gd name="T3" fmla="*/ 1 h 232"/>
                  <a:gd name="T4" fmla="*/ 565 w 789"/>
                  <a:gd name="T5" fmla="*/ 7 h 232"/>
                  <a:gd name="T6" fmla="*/ 614 w 789"/>
                  <a:gd name="T7" fmla="*/ 23 h 232"/>
                  <a:gd name="T8" fmla="*/ 661 w 789"/>
                  <a:gd name="T9" fmla="*/ 43 h 232"/>
                  <a:gd name="T10" fmla="*/ 706 w 789"/>
                  <a:gd name="T11" fmla="*/ 67 h 232"/>
                  <a:gd name="T12" fmla="*/ 750 w 789"/>
                  <a:gd name="T13" fmla="*/ 97 h 232"/>
                  <a:gd name="T14" fmla="*/ 789 w 789"/>
                  <a:gd name="T15" fmla="*/ 128 h 232"/>
                  <a:gd name="T16" fmla="*/ 737 w 789"/>
                  <a:gd name="T17" fmla="*/ 120 h 232"/>
                  <a:gd name="T18" fmla="*/ 686 w 789"/>
                  <a:gd name="T19" fmla="*/ 120 h 232"/>
                  <a:gd name="T20" fmla="*/ 634 w 789"/>
                  <a:gd name="T21" fmla="*/ 125 h 232"/>
                  <a:gd name="T22" fmla="*/ 583 w 789"/>
                  <a:gd name="T23" fmla="*/ 135 h 232"/>
                  <a:gd name="T24" fmla="*/ 533 w 789"/>
                  <a:gd name="T25" fmla="*/ 150 h 232"/>
                  <a:gd name="T26" fmla="*/ 484 w 789"/>
                  <a:gd name="T27" fmla="*/ 167 h 232"/>
                  <a:gd name="T28" fmla="*/ 434 w 789"/>
                  <a:gd name="T29" fmla="*/ 183 h 232"/>
                  <a:gd name="T30" fmla="*/ 385 w 789"/>
                  <a:gd name="T31" fmla="*/ 200 h 232"/>
                  <a:gd name="T32" fmla="*/ 335 w 789"/>
                  <a:gd name="T33" fmla="*/ 215 h 232"/>
                  <a:gd name="T34" fmla="*/ 289 w 789"/>
                  <a:gd name="T35" fmla="*/ 224 h 232"/>
                  <a:gd name="T36" fmla="*/ 246 w 789"/>
                  <a:gd name="T37" fmla="*/ 230 h 232"/>
                  <a:gd name="T38" fmla="*/ 203 w 789"/>
                  <a:gd name="T39" fmla="*/ 232 h 232"/>
                  <a:gd name="T40" fmla="*/ 165 w 789"/>
                  <a:gd name="T41" fmla="*/ 230 h 232"/>
                  <a:gd name="T42" fmla="*/ 129 w 789"/>
                  <a:gd name="T43" fmla="*/ 227 h 232"/>
                  <a:gd name="T44" fmla="*/ 97 w 789"/>
                  <a:gd name="T45" fmla="*/ 220 h 232"/>
                  <a:gd name="T46" fmla="*/ 69 w 789"/>
                  <a:gd name="T47" fmla="*/ 214 h 232"/>
                  <a:gd name="T48" fmla="*/ 45 w 789"/>
                  <a:gd name="T49" fmla="*/ 207 h 232"/>
                  <a:gd name="T50" fmla="*/ 26 w 789"/>
                  <a:gd name="T51" fmla="*/ 201 h 232"/>
                  <a:gd name="T52" fmla="*/ 12 w 789"/>
                  <a:gd name="T53" fmla="*/ 195 h 232"/>
                  <a:gd name="T54" fmla="*/ 3 w 789"/>
                  <a:gd name="T55" fmla="*/ 191 h 232"/>
                  <a:gd name="T56" fmla="*/ 0 w 789"/>
                  <a:gd name="T57" fmla="*/ 190 h 232"/>
                  <a:gd name="T58" fmla="*/ 53 w 789"/>
                  <a:gd name="T59" fmla="*/ 185 h 232"/>
                  <a:gd name="T60" fmla="*/ 81 w 789"/>
                  <a:gd name="T61" fmla="*/ 178 h 232"/>
                  <a:gd name="T62" fmla="*/ 106 w 789"/>
                  <a:gd name="T63" fmla="*/ 167 h 232"/>
                  <a:gd name="T64" fmla="*/ 131 w 789"/>
                  <a:gd name="T65" fmla="*/ 153 h 232"/>
                  <a:gd name="T66" fmla="*/ 169 w 789"/>
                  <a:gd name="T67" fmla="*/ 127 h 232"/>
                  <a:gd name="T68" fmla="*/ 207 w 789"/>
                  <a:gd name="T69" fmla="*/ 100 h 232"/>
                  <a:gd name="T70" fmla="*/ 244 w 789"/>
                  <a:gd name="T71" fmla="*/ 75 h 232"/>
                  <a:gd name="T72" fmla="*/ 285 w 789"/>
                  <a:gd name="T73" fmla="*/ 52 h 232"/>
                  <a:gd name="T74" fmla="*/ 330 w 789"/>
                  <a:gd name="T75" fmla="*/ 32 h 232"/>
                  <a:gd name="T76" fmla="*/ 376 w 789"/>
                  <a:gd name="T77" fmla="*/ 15 h 232"/>
                  <a:gd name="T78" fmla="*/ 423 w 789"/>
                  <a:gd name="T79" fmla="*/ 5 h 232"/>
                  <a:gd name="T80" fmla="*/ 471 w 789"/>
                  <a:gd name="T81"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89" h="232">
                    <a:moveTo>
                      <a:pt x="471" y="0"/>
                    </a:moveTo>
                    <a:lnTo>
                      <a:pt x="518" y="1"/>
                    </a:lnTo>
                    <a:lnTo>
                      <a:pt x="565" y="7"/>
                    </a:lnTo>
                    <a:lnTo>
                      <a:pt x="614" y="23"/>
                    </a:lnTo>
                    <a:lnTo>
                      <a:pt x="661" y="43"/>
                    </a:lnTo>
                    <a:lnTo>
                      <a:pt x="706" y="67"/>
                    </a:lnTo>
                    <a:lnTo>
                      <a:pt x="750" y="97"/>
                    </a:lnTo>
                    <a:lnTo>
                      <a:pt x="789" y="128"/>
                    </a:lnTo>
                    <a:lnTo>
                      <a:pt x="737" y="120"/>
                    </a:lnTo>
                    <a:lnTo>
                      <a:pt x="686" y="120"/>
                    </a:lnTo>
                    <a:lnTo>
                      <a:pt x="634" y="125"/>
                    </a:lnTo>
                    <a:lnTo>
                      <a:pt x="583" y="135"/>
                    </a:lnTo>
                    <a:lnTo>
                      <a:pt x="533" y="150"/>
                    </a:lnTo>
                    <a:lnTo>
                      <a:pt x="484" y="167"/>
                    </a:lnTo>
                    <a:lnTo>
                      <a:pt x="434" y="183"/>
                    </a:lnTo>
                    <a:lnTo>
                      <a:pt x="385" y="200"/>
                    </a:lnTo>
                    <a:lnTo>
                      <a:pt x="335" y="215"/>
                    </a:lnTo>
                    <a:lnTo>
                      <a:pt x="289" y="224"/>
                    </a:lnTo>
                    <a:lnTo>
                      <a:pt x="246" y="230"/>
                    </a:lnTo>
                    <a:lnTo>
                      <a:pt x="203" y="232"/>
                    </a:lnTo>
                    <a:lnTo>
                      <a:pt x="165" y="230"/>
                    </a:lnTo>
                    <a:lnTo>
                      <a:pt x="129" y="227"/>
                    </a:lnTo>
                    <a:lnTo>
                      <a:pt x="97" y="220"/>
                    </a:lnTo>
                    <a:lnTo>
                      <a:pt x="69" y="214"/>
                    </a:lnTo>
                    <a:lnTo>
                      <a:pt x="45" y="207"/>
                    </a:lnTo>
                    <a:lnTo>
                      <a:pt x="26" y="201"/>
                    </a:lnTo>
                    <a:lnTo>
                      <a:pt x="12" y="195"/>
                    </a:lnTo>
                    <a:lnTo>
                      <a:pt x="3" y="191"/>
                    </a:lnTo>
                    <a:lnTo>
                      <a:pt x="0" y="190"/>
                    </a:lnTo>
                    <a:lnTo>
                      <a:pt x="53" y="185"/>
                    </a:lnTo>
                    <a:lnTo>
                      <a:pt x="81" y="178"/>
                    </a:lnTo>
                    <a:lnTo>
                      <a:pt x="106" y="167"/>
                    </a:lnTo>
                    <a:lnTo>
                      <a:pt x="131" y="153"/>
                    </a:lnTo>
                    <a:lnTo>
                      <a:pt x="169" y="127"/>
                    </a:lnTo>
                    <a:lnTo>
                      <a:pt x="207" y="100"/>
                    </a:lnTo>
                    <a:lnTo>
                      <a:pt x="244" y="75"/>
                    </a:lnTo>
                    <a:lnTo>
                      <a:pt x="285" y="52"/>
                    </a:lnTo>
                    <a:lnTo>
                      <a:pt x="330" y="32"/>
                    </a:lnTo>
                    <a:lnTo>
                      <a:pt x="376" y="15"/>
                    </a:lnTo>
                    <a:lnTo>
                      <a:pt x="423" y="5"/>
                    </a:lnTo>
                    <a:lnTo>
                      <a:pt x="471" y="0"/>
                    </a:lnTo>
                    <a:close/>
                  </a:path>
                </a:pathLst>
              </a:custGeom>
              <a:solidFill>
                <a:schemeClr val="accent4">
                  <a:alpha val="50000"/>
                </a:schemeClr>
              </a:solidFill>
              <a:ln w="0">
                <a:noFill/>
                <a:prstDash val="solid"/>
                <a:round/>
              </a:ln>
            </p:spPr>
            <p:txBody>
              <a:bodyPr>
                <a:normAutofit fontScale="25000" lnSpcReduction="20000"/>
              </a:bodyPr>
              <a:lstStyle>
                <a:defPPr>
                  <a:defRPr lang="en-US"/>
                </a:defPPr>
                <a:lvl1pPr marL="0" algn="l" defTabSz="1645920" rtl="0" eaLnBrk="1" latinLnBrk="0" hangingPunct="1">
                  <a:defRPr sz="3240" kern="1200">
                    <a:solidFill>
                      <a:schemeClr val="tx1"/>
                    </a:solidFill>
                  </a:defRPr>
                </a:lvl1pPr>
                <a:lvl2pPr marL="822960" algn="l" defTabSz="1645920" rtl="0" eaLnBrk="1" latinLnBrk="0" hangingPunct="1">
                  <a:defRPr sz="3240" kern="1200">
                    <a:solidFill>
                      <a:schemeClr val="tx1"/>
                    </a:solidFill>
                  </a:defRPr>
                </a:lvl2pPr>
                <a:lvl3pPr marL="1645920" algn="l" defTabSz="1645920" rtl="0" eaLnBrk="1" latinLnBrk="0" hangingPunct="1">
                  <a:defRPr sz="3240" kern="1200">
                    <a:solidFill>
                      <a:schemeClr val="tx1"/>
                    </a:solidFill>
                  </a:defRPr>
                </a:lvl3pPr>
                <a:lvl4pPr marL="2468880" algn="l" defTabSz="1645920" rtl="0" eaLnBrk="1" latinLnBrk="0" hangingPunct="1">
                  <a:defRPr sz="3240" kern="1200">
                    <a:solidFill>
                      <a:schemeClr val="tx1"/>
                    </a:solidFill>
                  </a:defRPr>
                </a:lvl4pPr>
                <a:lvl5pPr marL="3291840" algn="l" defTabSz="1645920" rtl="0" eaLnBrk="1" latinLnBrk="0" hangingPunct="1">
                  <a:defRPr sz="3240" kern="1200">
                    <a:solidFill>
                      <a:schemeClr val="tx1"/>
                    </a:solidFill>
                  </a:defRPr>
                </a:lvl5pPr>
                <a:lvl6pPr marL="4114800" algn="l" defTabSz="1645920" rtl="0" eaLnBrk="1" latinLnBrk="0" hangingPunct="1">
                  <a:defRPr sz="3240" kern="1200">
                    <a:solidFill>
                      <a:schemeClr val="tx1"/>
                    </a:solidFill>
                  </a:defRPr>
                </a:lvl6pPr>
                <a:lvl7pPr marL="4937760" algn="l" defTabSz="1645920" rtl="0" eaLnBrk="1" latinLnBrk="0" hangingPunct="1">
                  <a:defRPr sz="3240" kern="1200">
                    <a:solidFill>
                      <a:schemeClr val="tx1"/>
                    </a:solidFill>
                  </a:defRPr>
                </a:lvl7pPr>
                <a:lvl8pPr marL="5760720" algn="l" defTabSz="1645920" rtl="0" eaLnBrk="1" latinLnBrk="0" hangingPunct="1">
                  <a:defRPr sz="3240" kern="1200">
                    <a:solidFill>
                      <a:schemeClr val="tx1"/>
                    </a:solidFill>
                  </a:defRPr>
                </a:lvl8pPr>
                <a:lvl9pPr marL="6583680" algn="l" defTabSz="1645920" rtl="0" eaLnBrk="1" latinLnBrk="0" hangingPunct="1">
                  <a:defRPr sz="3240" kern="1200">
                    <a:solidFill>
                      <a:schemeClr val="tx1"/>
                    </a:solidFill>
                  </a:defRPr>
                </a:lvl9pPr>
              </a:lstStyle>
              <a:p>
                <a:pPr>
                  <a:defRPr/>
                </a:pPr>
                <a:endParaRPr lang="en-GB" dirty="0"/>
              </a:p>
            </p:txBody>
          </p:sp>
        </p:grpSp>
        <p:grpSp>
          <p:nvGrpSpPr>
            <p:cNvPr id="20500" name="iṥľïdê"/>
            <p:cNvGrpSpPr/>
            <p:nvPr/>
          </p:nvGrpSpPr>
          <p:grpSpPr bwMode="auto">
            <a:xfrm>
              <a:off x="5876910" y="4984563"/>
              <a:ext cx="452789" cy="219363"/>
              <a:chOff x="5876910" y="4254908"/>
              <a:chExt cx="452789" cy="219363"/>
            </a:xfrm>
          </p:grpSpPr>
          <p:sp>
            <p:nvSpPr>
              <p:cNvPr id="101" name="iṡḷîḍe"/>
              <p:cNvSpPr/>
              <p:nvPr/>
            </p:nvSpPr>
            <p:spPr bwMode="auto">
              <a:xfrm>
                <a:off x="5898966" y="4304400"/>
                <a:ext cx="431082" cy="169889"/>
              </a:xfrm>
              <a:custGeom>
                <a:avLst/>
                <a:gdLst>
                  <a:gd name="T0" fmla="*/ 0 w 461"/>
                  <a:gd name="T1" fmla="*/ 0 h 180"/>
                  <a:gd name="T2" fmla="*/ 41 w 461"/>
                  <a:gd name="T3" fmla="*/ 24 h 180"/>
                  <a:gd name="T4" fmla="*/ 85 w 461"/>
                  <a:gd name="T5" fmla="*/ 43 h 180"/>
                  <a:gd name="T6" fmla="*/ 131 w 461"/>
                  <a:gd name="T7" fmla="*/ 55 h 180"/>
                  <a:gd name="T8" fmla="*/ 174 w 461"/>
                  <a:gd name="T9" fmla="*/ 60 h 180"/>
                  <a:gd name="T10" fmla="*/ 216 w 461"/>
                  <a:gd name="T11" fmla="*/ 65 h 180"/>
                  <a:gd name="T12" fmla="*/ 258 w 461"/>
                  <a:gd name="T13" fmla="*/ 70 h 180"/>
                  <a:gd name="T14" fmla="*/ 300 w 461"/>
                  <a:gd name="T15" fmla="*/ 76 h 180"/>
                  <a:gd name="T16" fmla="*/ 341 w 461"/>
                  <a:gd name="T17" fmla="*/ 89 h 180"/>
                  <a:gd name="T18" fmla="*/ 374 w 461"/>
                  <a:gd name="T19" fmla="*/ 104 h 180"/>
                  <a:gd name="T20" fmla="*/ 406 w 461"/>
                  <a:gd name="T21" fmla="*/ 127 h 180"/>
                  <a:gd name="T22" fmla="*/ 436 w 461"/>
                  <a:gd name="T23" fmla="*/ 153 h 180"/>
                  <a:gd name="T24" fmla="*/ 461 w 461"/>
                  <a:gd name="T25" fmla="*/ 180 h 180"/>
                  <a:gd name="T26" fmla="*/ 437 w 461"/>
                  <a:gd name="T27" fmla="*/ 168 h 180"/>
                  <a:gd name="T28" fmla="*/ 411 w 461"/>
                  <a:gd name="T29" fmla="*/ 162 h 180"/>
                  <a:gd name="T30" fmla="*/ 385 w 461"/>
                  <a:gd name="T31" fmla="*/ 158 h 180"/>
                  <a:gd name="T32" fmla="*/ 358 w 461"/>
                  <a:gd name="T33" fmla="*/ 157 h 180"/>
                  <a:gd name="T34" fmla="*/ 331 w 461"/>
                  <a:gd name="T35" fmla="*/ 157 h 180"/>
                  <a:gd name="T36" fmla="*/ 276 w 461"/>
                  <a:gd name="T37" fmla="*/ 159 h 180"/>
                  <a:gd name="T38" fmla="*/ 221 w 461"/>
                  <a:gd name="T39" fmla="*/ 161 h 180"/>
                  <a:gd name="T40" fmla="*/ 166 w 461"/>
                  <a:gd name="T41" fmla="*/ 155 h 180"/>
                  <a:gd name="T42" fmla="*/ 133 w 461"/>
                  <a:gd name="T43" fmla="*/ 147 h 180"/>
                  <a:gd name="T44" fmla="*/ 102 w 461"/>
                  <a:gd name="T45" fmla="*/ 131 h 180"/>
                  <a:gd name="T46" fmla="*/ 74 w 461"/>
                  <a:gd name="T47" fmla="*/ 112 h 180"/>
                  <a:gd name="T48" fmla="*/ 50 w 461"/>
                  <a:gd name="T49" fmla="*/ 88 h 180"/>
                  <a:gd name="T50" fmla="*/ 29 w 461"/>
                  <a:gd name="T51" fmla="*/ 61 h 180"/>
                  <a:gd name="T52" fmla="*/ 12 w 461"/>
                  <a:gd name="T53" fmla="*/ 32 h 180"/>
                  <a:gd name="T54" fmla="*/ 0 w 461"/>
                  <a:gd name="T55"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1" h="180">
                    <a:moveTo>
                      <a:pt x="0" y="0"/>
                    </a:moveTo>
                    <a:lnTo>
                      <a:pt x="41" y="24"/>
                    </a:lnTo>
                    <a:lnTo>
                      <a:pt x="85" y="43"/>
                    </a:lnTo>
                    <a:lnTo>
                      <a:pt x="131" y="55"/>
                    </a:lnTo>
                    <a:lnTo>
                      <a:pt x="174" y="60"/>
                    </a:lnTo>
                    <a:lnTo>
                      <a:pt x="216" y="65"/>
                    </a:lnTo>
                    <a:lnTo>
                      <a:pt x="258" y="70"/>
                    </a:lnTo>
                    <a:lnTo>
                      <a:pt x="300" y="76"/>
                    </a:lnTo>
                    <a:lnTo>
                      <a:pt x="341" y="89"/>
                    </a:lnTo>
                    <a:lnTo>
                      <a:pt x="374" y="104"/>
                    </a:lnTo>
                    <a:lnTo>
                      <a:pt x="406" y="127"/>
                    </a:lnTo>
                    <a:lnTo>
                      <a:pt x="436" y="153"/>
                    </a:lnTo>
                    <a:lnTo>
                      <a:pt x="461" y="180"/>
                    </a:lnTo>
                    <a:lnTo>
                      <a:pt x="437" y="168"/>
                    </a:lnTo>
                    <a:lnTo>
                      <a:pt x="411" y="162"/>
                    </a:lnTo>
                    <a:lnTo>
                      <a:pt x="385" y="158"/>
                    </a:lnTo>
                    <a:lnTo>
                      <a:pt x="358" y="157"/>
                    </a:lnTo>
                    <a:lnTo>
                      <a:pt x="331" y="157"/>
                    </a:lnTo>
                    <a:lnTo>
                      <a:pt x="276" y="159"/>
                    </a:lnTo>
                    <a:lnTo>
                      <a:pt x="221" y="161"/>
                    </a:lnTo>
                    <a:lnTo>
                      <a:pt x="166" y="155"/>
                    </a:lnTo>
                    <a:lnTo>
                      <a:pt x="133" y="147"/>
                    </a:lnTo>
                    <a:lnTo>
                      <a:pt x="102" y="131"/>
                    </a:lnTo>
                    <a:lnTo>
                      <a:pt x="74" y="112"/>
                    </a:lnTo>
                    <a:lnTo>
                      <a:pt x="50" y="88"/>
                    </a:lnTo>
                    <a:lnTo>
                      <a:pt x="29" y="61"/>
                    </a:lnTo>
                    <a:lnTo>
                      <a:pt x="12" y="32"/>
                    </a:lnTo>
                    <a:lnTo>
                      <a:pt x="0" y="0"/>
                    </a:lnTo>
                    <a:close/>
                  </a:path>
                </a:pathLst>
              </a:custGeom>
              <a:solidFill>
                <a:schemeClr val="accent6">
                  <a:alpha val="75000"/>
                </a:schemeClr>
              </a:solidFill>
              <a:ln w="0">
                <a:noFill/>
                <a:prstDash val="solid"/>
                <a:round/>
              </a:ln>
            </p:spPr>
            <p:txBody>
              <a:bodyPr>
                <a:normAutofit fontScale="25000" lnSpcReduction="20000"/>
              </a:bodyPr>
              <a:lstStyle>
                <a:defPPr>
                  <a:defRPr lang="en-US"/>
                </a:defPPr>
                <a:lvl1pPr marL="0" algn="l" defTabSz="1645920" rtl="0" eaLnBrk="1" latinLnBrk="0" hangingPunct="1">
                  <a:defRPr sz="3240" kern="1200">
                    <a:solidFill>
                      <a:schemeClr val="tx1"/>
                    </a:solidFill>
                  </a:defRPr>
                </a:lvl1pPr>
                <a:lvl2pPr marL="822960" algn="l" defTabSz="1645920" rtl="0" eaLnBrk="1" latinLnBrk="0" hangingPunct="1">
                  <a:defRPr sz="3240" kern="1200">
                    <a:solidFill>
                      <a:schemeClr val="tx1"/>
                    </a:solidFill>
                  </a:defRPr>
                </a:lvl2pPr>
                <a:lvl3pPr marL="1645920" algn="l" defTabSz="1645920" rtl="0" eaLnBrk="1" latinLnBrk="0" hangingPunct="1">
                  <a:defRPr sz="3240" kern="1200">
                    <a:solidFill>
                      <a:schemeClr val="tx1"/>
                    </a:solidFill>
                  </a:defRPr>
                </a:lvl3pPr>
                <a:lvl4pPr marL="2468880" algn="l" defTabSz="1645920" rtl="0" eaLnBrk="1" latinLnBrk="0" hangingPunct="1">
                  <a:defRPr sz="3240" kern="1200">
                    <a:solidFill>
                      <a:schemeClr val="tx1"/>
                    </a:solidFill>
                  </a:defRPr>
                </a:lvl4pPr>
                <a:lvl5pPr marL="3291840" algn="l" defTabSz="1645920" rtl="0" eaLnBrk="1" latinLnBrk="0" hangingPunct="1">
                  <a:defRPr sz="3240" kern="1200">
                    <a:solidFill>
                      <a:schemeClr val="tx1"/>
                    </a:solidFill>
                  </a:defRPr>
                </a:lvl5pPr>
                <a:lvl6pPr marL="4114800" algn="l" defTabSz="1645920" rtl="0" eaLnBrk="1" latinLnBrk="0" hangingPunct="1">
                  <a:defRPr sz="3240" kern="1200">
                    <a:solidFill>
                      <a:schemeClr val="tx1"/>
                    </a:solidFill>
                  </a:defRPr>
                </a:lvl6pPr>
                <a:lvl7pPr marL="4937760" algn="l" defTabSz="1645920" rtl="0" eaLnBrk="1" latinLnBrk="0" hangingPunct="1">
                  <a:defRPr sz="3240" kern="1200">
                    <a:solidFill>
                      <a:schemeClr val="tx1"/>
                    </a:solidFill>
                  </a:defRPr>
                </a:lvl7pPr>
                <a:lvl8pPr marL="5760720" algn="l" defTabSz="1645920" rtl="0" eaLnBrk="1" latinLnBrk="0" hangingPunct="1">
                  <a:defRPr sz="3240" kern="1200">
                    <a:solidFill>
                      <a:schemeClr val="tx1"/>
                    </a:solidFill>
                  </a:defRPr>
                </a:lvl8pPr>
                <a:lvl9pPr marL="6583680" algn="l" defTabSz="1645920" rtl="0" eaLnBrk="1" latinLnBrk="0" hangingPunct="1">
                  <a:defRPr sz="3240" kern="1200">
                    <a:solidFill>
                      <a:schemeClr val="tx1"/>
                    </a:solidFill>
                  </a:defRPr>
                </a:lvl9pPr>
              </a:lstStyle>
              <a:p>
                <a:pPr>
                  <a:defRPr/>
                </a:pPr>
                <a:endParaRPr lang="en-GB" dirty="0"/>
              </a:p>
            </p:txBody>
          </p:sp>
          <p:sp>
            <p:nvSpPr>
              <p:cNvPr id="102" name="ïšlidè"/>
              <p:cNvSpPr/>
              <p:nvPr/>
            </p:nvSpPr>
            <p:spPr bwMode="auto">
              <a:xfrm>
                <a:off x="5877194" y="4254849"/>
                <a:ext cx="394070" cy="148653"/>
              </a:xfrm>
              <a:custGeom>
                <a:avLst/>
                <a:gdLst>
                  <a:gd name="T0" fmla="*/ 179 w 418"/>
                  <a:gd name="T1" fmla="*/ 0 h 161"/>
                  <a:gd name="T2" fmla="*/ 212 w 418"/>
                  <a:gd name="T3" fmla="*/ 2 h 161"/>
                  <a:gd name="T4" fmla="*/ 244 w 418"/>
                  <a:gd name="T5" fmla="*/ 5 h 161"/>
                  <a:gd name="T6" fmla="*/ 274 w 418"/>
                  <a:gd name="T7" fmla="*/ 14 h 161"/>
                  <a:gd name="T8" fmla="*/ 303 w 418"/>
                  <a:gd name="T9" fmla="*/ 26 h 161"/>
                  <a:gd name="T10" fmla="*/ 330 w 418"/>
                  <a:gd name="T11" fmla="*/ 42 h 161"/>
                  <a:gd name="T12" fmla="*/ 354 w 418"/>
                  <a:gd name="T13" fmla="*/ 64 h 161"/>
                  <a:gd name="T14" fmla="*/ 380 w 418"/>
                  <a:gd name="T15" fmla="*/ 95 h 161"/>
                  <a:gd name="T16" fmla="*/ 402 w 418"/>
                  <a:gd name="T17" fmla="*/ 127 h 161"/>
                  <a:gd name="T18" fmla="*/ 418 w 418"/>
                  <a:gd name="T19" fmla="*/ 161 h 161"/>
                  <a:gd name="T20" fmla="*/ 390 w 418"/>
                  <a:gd name="T21" fmla="*/ 142 h 161"/>
                  <a:gd name="T22" fmla="*/ 361 w 418"/>
                  <a:gd name="T23" fmla="*/ 129 h 161"/>
                  <a:gd name="T24" fmla="*/ 330 w 418"/>
                  <a:gd name="T25" fmla="*/ 119 h 161"/>
                  <a:gd name="T26" fmla="*/ 297 w 418"/>
                  <a:gd name="T27" fmla="*/ 113 h 161"/>
                  <a:gd name="T28" fmla="*/ 265 w 418"/>
                  <a:gd name="T29" fmla="*/ 109 h 161"/>
                  <a:gd name="T30" fmla="*/ 231 w 418"/>
                  <a:gd name="T31" fmla="*/ 105 h 161"/>
                  <a:gd name="T32" fmla="*/ 198 w 418"/>
                  <a:gd name="T33" fmla="*/ 101 h 161"/>
                  <a:gd name="T34" fmla="*/ 165 w 418"/>
                  <a:gd name="T35" fmla="*/ 96 h 161"/>
                  <a:gd name="T36" fmla="*/ 132 w 418"/>
                  <a:gd name="T37" fmla="*/ 87 h 161"/>
                  <a:gd name="T38" fmla="*/ 101 w 418"/>
                  <a:gd name="T39" fmla="*/ 76 h 161"/>
                  <a:gd name="T40" fmla="*/ 75 w 418"/>
                  <a:gd name="T41" fmla="*/ 63 h 161"/>
                  <a:gd name="T42" fmla="*/ 52 w 418"/>
                  <a:gd name="T43" fmla="*/ 49 h 161"/>
                  <a:gd name="T44" fmla="*/ 34 w 418"/>
                  <a:gd name="T45" fmla="*/ 35 h 161"/>
                  <a:gd name="T46" fmla="*/ 19 w 418"/>
                  <a:gd name="T47" fmla="*/ 22 h 161"/>
                  <a:gd name="T48" fmla="*/ 9 w 418"/>
                  <a:gd name="T49" fmla="*/ 12 h 161"/>
                  <a:gd name="T50" fmla="*/ 2 w 418"/>
                  <a:gd name="T51" fmla="*/ 5 h 161"/>
                  <a:gd name="T52" fmla="*/ 0 w 418"/>
                  <a:gd name="T53" fmla="*/ 3 h 161"/>
                  <a:gd name="T54" fmla="*/ 28 w 418"/>
                  <a:gd name="T55" fmla="*/ 13 h 161"/>
                  <a:gd name="T56" fmla="*/ 52 w 418"/>
                  <a:gd name="T57" fmla="*/ 16 h 161"/>
                  <a:gd name="T58" fmla="*/ 77 w 418"/>
                  <a:gd name="T59" fmla="*/ 14 h 161"/>
                  <a:gd name="T60" fmla="*/ 128 w 418"/>
                  <a:gd name="T61" fmla="*/ 7 h 161"/>
                  <a:gd name="T62" fmla="*/ 153 w 418"/>
                  <a:gd name="T63" fmla="*/ 3 h 161"/>
                  <a:gd name="T64" fmla="*/ 179 w 418"/>
                  <a:gd name="T65"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8" h="161">
                    <a:moveTo>
                      <a:pt x="179" y="0"/>
                    </a:moveTo>
                    <a:lnTo>
                      <a:pt x="212" y="2"/>
                    </a:lnTo>
                    <a:lnTo>
                      <a:pt x="244" y="5"/>
                    </a:lnTo>
                    <a:lnTo>
                      <a:pt x="274" y="14"/>
                    </a:lnTo>
                    <a:lnTo>
                      <a:pt x="303" y="26"/>
                    </a:lnTo>
                    <a:lnTo>
                      <a:pt x="330" y="42"/>
                    </a:lnTo>
                    <a:lnTo>
                      <a:pt x="354" y="64"/>
                    </a:lnTo>
                    <a:lnTo>
                      <a:pt x="380" y="95"/>
                    </a:lnTo>
                    <a:lnTo>
                      <a:pt x="402" y="127"/>
                    </a:lnTo>
                    <a:lnTo>
                      <a:pt x="418" y="161"/>
                    </a:lnTo>
                    <a:lnTo>
                      <a:pt x="390" y="142"/>
                    </a:lnTo>
                    <a:lnTo>
                      <a:pt x="361" y="129"/>
                    </a:lnTo>
                    <a:lnTo>
                      <a:pt x="330" y="119"/>
                    </a:lnTo>
                    <a:lnTo>
                      <a:pt x="297" y="113"/>
                    </a:lnTo>
                    <a:lnTo>
                      <a:pt x="265" y="109"/>
                    </a:lnTo>
                    <a:lnTo>
                      <a:pt x="231" y="105"/>
                    </a:lnTo>
                    <a:lnTo>
                      <a:pt x="198" y="101"/>
                    </a:lnTo>
                    <a:lnTo>
                      <a:pt x="165" y="96"/>
                    </a:lnTo>
                    <a:lnTo>
                      <a:pt x="132" y="87"/>
                    </a:lnTo>
                    <a:lnTo>
                      <a:pt x="101" y="76"/>
                    </a:lnTo>
                    <a:lnTo>
                      <a:pt x="75" y="63"/>
                    </a:lnTo>
                    <a:lnTo>
                      <a:pt x="52" y="49"/>
                    </a:lnTo>
                    <a:lnTo>
                      <a:pt x="34" y="35"/>
                    </a:lnTo>
                    <a:lnTo>
                      <a:pt x="19" y="22"/>
                    </a:lnTo>
                    <a:lnTo>
                      <a:pt x="9" y="12"/>
                    </a:lnTo>
                    <a:lnTo>
                      <a:pt x="2" y="5"/>
                    </a:lnTo>
                    <a:lnTo>
                      <a:pt x="0" y="3"/>
                    </a:lnTo>
                    <a:lnTo>
                      <a:pt x="28" y="13"/>
                    </a:lnTo>
                    <a:lnTo>
                      <a:pt x="52" y="16"/>
                    </a:lnTo>
                    <a:lnTo>
                      <a:pt x="77" y="14"/>
                    </a:lnTo>
                    <a:lnTo>
                      <a:pt x="128" y="7"/>
                    </a:lnTo>
                    <a:lnTo>
                      <a:pt x="153" y="3"/>
                    </a:lnTo>
                    <a:lnTo>
                      <a:pt x="179" y="0"/>
                    </a:lnTo>
                    <a:close/>
                  </a:path>
                </a:pathLst>
              </a:custGeom>
              <a:solidFill>
                <a:schemeClr val="accent6">
                  <a:alpha val="50000"/>
                </a:schemeClr>
              </a:solidFill>
              <a:ln w="0">
                <a:noFill/>
                <a:prstDash val="solid"/>
                <a:round/>
              </a:ln>
            </p:spPr>
            <p:txBody>
              <a:bodyPr>
                <a:normAutofit fontScale="25000" lnSpcReduction="20000"/>
              </a:bodyPr>
              <a:lstStyle>
                <a:defPPr>
                  <a:defRPr lang="en-US"/>
                </a:defPPr>
                <a:lvl1pPr marL="0" algn="l" defTabSz="1645920" rtl="0" eaLnBrk="1" latinLnBrk="0" hangingPunct="1">
                  <a:defRPr sz="3240" kern="1200">
                    <a:solidFill>
                      <a:schemeClr val="tx1"/>
                    </a:solidFill>
                  </a:defRPr>
                </a:lvl1pPr>
                <a:lvl2pPr marL="822960" algn="l" defTabSz="1645920" rtl="0" eaLnBrk="1" latinLnBrk="0" hangingPunct="1">
                  <a:defRPr sz="3240" kern="1200">
                    <a:solidFill>
                      <a:schemeClr val="tx1"/>
                    </a:solidFill>
                  </a:defRPr>
                </a:lvl2pPr>
                <a:lvl3pPr marL="1645920" algn="l" defTabSz="1645920" rtl="0" eaLnBrk="1" latinLnBrk="0" hangingPunct="1">
                  <a:defRPr sz="3240" kern="1200">
                    <a:solidFill>
                      <a:schemeClr val="tx1"/>
                    </a:solidFill>
                  </a:defRPr>
                </a:lvl3pPr>
                <a:lvl4pPr marL="2468880" algn="l" defTabSz="1645920" rtl="0" eaLnBrk="1" latinLnBrk="0" hangingPunct="1">
                  <a:defRPr sz="3240" kern="1200">
                    <a:solidFill>
                      <a:schemeClr val="tx1"/>
                    </a:solidFill>
                  </a:defRPr>
                </a:lvl4pPr>
                <a:lvl5pPr marL="3291840" algn="l" defTabSz="1645920" rtl="0" eaLnBrk="1" latinLnBrk="0" hangingPunct="1">
                  <a:defRPr sz="3240" kern="1200">
                    <a:solidFill>
                      <a:schemeClr val="tx1"/>
                    </a:solidFill>
                  </a:defRPr>
                </a:lvl5pPr>
                <a:lvl6pPr marL="4114800" algn="l" defTabSz="1645920" rtl="0" eaLnBrk="1" latinLnBrk="0" hangingPunct="1">
                  <a:defRPr sz="3240" kern="1200">
                    <a:solidFill>
                      <a:schemeClr val="tx1"/>
                    </a:solidFill>
                  </a:defRPr>
                </a:lvl6pPr>
                <a:lvl7pPr marL="4937760" algn="l" defTabSz="1645920" rtl="0" eaLnBrk="1" latinLnBrk="0" hangingPunct="1">
                  <a:defRPr sz="3240" kern="1200">
                    <a:solidFill>
                      <a:schemeClr val="tx1"/>
                    </a:solidFill>
                  </a:defRPr>
                </a:lvl7pPr>
                <a:lvl8pPr marL="5760720" algn="l" defTabSz="1645920" rtl="0" eaLnBrk="1" latinLnBrk="0" hangingPunct="1">
                  <a:defRPr sz="3240" kern="1200">
                    <a:solidFill>
                      <a:schemeClr val="tx1"/>
                    </a:solidFill>
                  </a:defRPr>
                </a:lvl8pPr>
                <a:lvl9pPr marL="6583680" algn="l" defTabSz="1645920" rtl="0" eaLnBrk="1" latinLnBrk="0" hangingPunct="1">
                  <a:defRPr sz="3240" kern="1200">
                    <a:solidFill>
                      <a:schemeClr val="tx1"/>
                    </a:solidFill>
                  </a:defRPr>
                </a:lvl9pPr>
              </a:lstStyle>
              <a:p>
                <a:pPr>
                  <a:defRPr/>
                </a:pPr>
                <a:endParaRPr lang="en-GB" dirty="0"/>
              </a:p>
            </p:txBody>
          </p:sp>
        </p:grpSp>
        <p:grpSp>
          <p:nvGrpSpPr>
            <p:cNvPr id="20501" name="íṥļiḑè"/>
            <p:cNvGrpSpPr/>
            <p:nvPr/>
          </p:nvGrpSpPr>
          <p:grpSpPr bwMode="auto">
            <a:xfrm>
              <a:off x="6141272" y="3651508"/>
              <a:ext cx="449976" cy="219364"/>
              <a:chOff x="6141272" y="2921853"/>
              <a:chExt cx="449976" cy="219364"/>
            </a:xfrm>
          </p:grpSpPr>
          <p:sp>
            <p:nvSpPr>
              <p:cNvPr id="99" name="îṩļîdé"/>
              <p:cNvSpPr/>
              <p:nvPr/>
            </p:nvSpPr>
            <p:spPr bwMode="auto">
              <a:xfrm>
                <a:off x="6158050" y="2921694"/>
                <a:ext cx="433258" cy="169888"/>
              </a:xfrm>
              <a:custGeom>
                <a:avLst/>
                <a:gdLst>
                  <a:gd name="T0" fmla="*/ 462 w 462"/>
                  <a:gd name="T1" fmla="*/ 0 h 181"/>
                  <a:gd name="T2" fmla="*/ 437 w 462"/>
                  <a:gd name="T3" fmla="*/ 27 h 181"/>
                  <a:gd name="T4" fmla="*/ 407 w 462"/>
                  <a:gd name="T5" fmla="*/ 53 h 181"/>
                  <a:gd name="T6" fmla="*/ 375 w 462"/>
                  <a:gd name="T7" fmla="*/ 75 h 181"/>
                  <a:gd name="T8" fmla="*/ 342 w 462"/>
                  <a:gd name="T9" fmla="*/ 91 h 181"/>
                  <a:gd name="T10" fmla="*/ 301 w 462"/>
                  <a:gd name="T11" fmla="*/ 104 h 181"/>
                  <a:gd name="T12" fmla="*/ 259 w 462"/>
                  <a:gd name="T13" fmla="*/ 110 h 181"/>
                  <a:gd name="T14" fmla="*/ 217 w 462"/>
                  <a:gd name="T15" fmla="*/ 115 h 181"/>
                  <a:gd name="T16" fmla="*/ 174 w 462"/>
                  <a:gd name="T17" fmla="*/ 120 h 181"/>
                  <a:gd name="T18" fmla="*/ 132 w 462"/>
                  <a:gd name="T19" fmla="*/ 125 h 181"/>
                  <a:gd name="T20" fmla="*/ 86 w 462"/>
                  <a:gd name="T21" fmla="*/ 137 h 181"/>
                  <a:gd name="T22" fmla="*/ 41 w 462"/>
                  <a:gd name="T23" fmla="*/ 156 h 181"/>
                  <a:gd name="T24" fmla="*/ 0 w 462"/>
                  <a:gd name="T25" fmla="*/ 181 h 181"/>
                  <a:gd name="T26" fmla="*/ 13 w 462"/>
                  <a:gd name="T27" fmla="*/ 149 h 181"/>
                  <a:gd name="T28" fmla="*/ 30 w 462"/>
                  <a:gd name="T29" fmla="*/ 119 h 181"/>
                  <a:gd name="T30" fmla="*/ 50 w 462"/>
                  <a:gd name="T31" fmla="*/ 92 h 181"/>
                  <a:gd name="T32" fmla="*/ 75 w 462"/>
                  <a:gd name="T33" fmla="*/ 68 h 181"/>
                  <a:gd name="T34" fmla="*/ 103 w 462"/>
                  <a:gd name="T35" fmla="*/ 49 h 181"/>
                  <a:gd name="T36" fmla="*/ 133 w 462"/>
                  <a:gd name="T37" fmla="*/ 33 h 181"/>
                  <a:gd name="T38" fmla="*/ 167 w 462"/>
                  <a:gd name="T39" fmla="*/ 24 h 181"/>
                  <a:gd name="T40" fmla="*/ 208 w 462"/>
                  <a:gd name="T41" fmla="*/ 21 h 181"/>
                  <a:gd name="T42" fmla="*/ 249 w 462"/>
                  <a:gd name="T43" fmla="*/ 19 h 181"/>
                  <a:gd name="T44" fmla="*/ 291 w 462"/>
                  <a:gd name="T45" fmla="*/ 21 h 181"/>
                  <a:gd name="T46" fmla="*/ 332 w 462"/>
                  <a:gd name="T47" fmla="*/ 23 h 181"/>
                  <a:gd name="T48" fmla="*/ 359 w 462"/>
                  <a:gd name="T49" fmla="*/ 24 h 181"/>
                  <a:gd name="T50" fmla="*/ 385 w 462"/>
                  <a:gd name="T51" fmla="*/ 23 h 181"/>
                  <a:gd name="T52" fmla="*/ 412 w 462"/>
                  <a:gd name="T53" fmla="*/ 19 h 181"/>
                  <a:gd name="T54" fmla="*/ 438 w 462"/>
                  <a:gd name="T55" fmla="*/ 12 h 181"/>
                  <a:gd name="T56" fmla="*/ 462 w 462"/>
                  <a:gd name="T5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2" h="181">
                    <a:moveTo>
                      <a:pt x="462" y="0"/>
                    </a:moveTo>
                    <a:lnTo>
                      <a:pt x="437" y="27"/>
                    </a:lnTo>
                    <a:lnTo>
                      <a:pt x="407" y="53"/>
                    </a:lnTo>
                    <a:lnTo>
                      <a:pt x="375" y="75"/>
                    </a:lnTo>
                    <a:lnTo>
                      <a:pt x="342" y="91"/>
                    </a:lnTo>
                    <a:lnTo>
                      <a:pt x="301" y="104"/>
                    </a:lnTo>
                    <a:lnTo>
                      <a:pt x="259" y="110"/>
                    </a:lnTo>
                    <a:lnTo>
                      <a:pt x="217" y="115"/>
                    </a:lnTo>
                    <a:lnTo>
                      <a:pt x="174" y="120"/>
                    </a:lnTo>
                    <a:lnTo>
                      <a:pt x="132" y="125"/>
                    </a:lnTo>
                    <a:lnTo>
                      <a:pt x="86" y="137"/>
                    </a:lnTo>
                    <a:lnTo>
                      <a:pt x="41" y="156"/>
                    </a:lnTo>
                    <a:lnTo>
                      <a:pt x="0" y="181"/>
                    </a:lnTo>
                    <a:lnTo>
                      <a:pt x="13" y="149"/>
                    </a:lnTo>
                    <a:lnTo>
                      <a:pt x="30" y="119"/>
                    </a:lnTo>
                    <a:lnTo>
                      <a:pt x="50" y="92"/>
                    </a:lnTo>
                    <a:lnTo>
                      <a:pt x="75" y="68"/>
                    </a:lnTo>
                    <a:lnTo>
                      <a:pt x="103" y="49"/>
                    </a:lnTo>
                    <a:lnTo>
                      <a:pt x="133" y="33"/>
                    </a:lnTo>
                    <a:lnTo>
                      <a:pt x="167" y="24"/>
                    </a:lnTo>
                    <a:lnTo>
                      <a:pt x="208" y="21"/>
                    </a:lnTo>
                    <a:lnTo>
                      <a:pt x="249" y="19"/>
                    </a:lnTo>
                    <a:lnTo>
                      <a:pt x="291" y="21"/>
                    </a:lnTo>
                    <a:lnTo>
                      <a:pt x="332" y="23"/>
                    </a:lnTo>
                    <a:lnTo>
                      <a:pt x="359" y="24"/>
                    </a:lnTo>
                    <a:lnTo>
                      <a:pt x="385" y="23"/>
                    </a:lnTo>
                    <a:lnTo>
                      <a:pt x="412" y="19"/>
                    </a:lnTo>
                    <a:lnTo>
                      <a:pt x="438" y="12"/>
                    </a:lnTo>
                    <a:lnTo>
                      <a:pt x="462" y="0"/>
                    </a:lnTo>
                    <a:close/>
                  </a:path>
                </a:pathLst>
              </a:custGeom>
              <a:solidFill>
                <a:schemeClr val="accent2">
                  <a:alpha val="50000"/>
                </a:schemeClr>
              </a:solidFill>
              <a:ln w="0">
                <a:noFill/>
                <a:prstDash val="solid"/>
                <a:round/>
              </a:ln>
            </p:spPr>
            <p:txBody>
              <a:bodyPr>
                <a:normAutofit fontScale="25000" lnSpcReduction="20000"/>
              </a:bodyPr>
              <a:lstStyle>
                <a:defPPr>
                  <a:defRPr lang="en-US"/>
                </a:defPPr>
                <a:lvl1pPr marL="0" algn="l" defTabSz="1645920" rtl="0" eaLnBrk="1" latinLnBrk="0" hangingPunct="1">
                  <a:defRPr sz="3240" kern="1200">
                    <a:solidFill>
                      <a:schemeClr val="tx1"/>
                    </a:solidFill>
                  </a:defRPr>
                </a:lvl1pPr>
                <a:lvl2pPr marL="822960" algn="l" defTabSz="1645920" rtl="0" eaLnBrk="1" latinLnBrk="0" hangingPunct="1">
                  <a:defRPr sz="3240" kern="1200">
                    <a:solidFill>
                      <a:schemeClr val="tx1"/>
                    </a:solidFill>
                  </a:defRPr>
                </a:lvl2pPr>
                <a:lvl3pPr marL="1645920" algn="l" defTabSz="1645920" rtl="0" eaLnBrk="1" latinLnBrk="0" hangingPunct="1">
                  <a:defRPr sz="3240" kern="1200">
                    <a:solidFill>
                      <a:schemeClr val="tx1"/>
                    </a:solidFill>
                  </a:defRPr>
                </a:lvl3pPr>
                <a:lvl4pPr marL="2468880" algn="l" defTabSz="1645920" rtl="0" eaLnBrk="1" latinLnBrk="0" hangingPunct="1">
                  <a:defRPr sz="3240" kern="1200">
                    <a:solidFill>
                      <a:schemeClr val="tx1"/>
                    </a:solidFill>
                  </a:defRPr>
                </a:lvl4pPr>
                <a:lvl5pPr marL="3291840" algn="l" defTabSz="1645920" rtl="0" eaLnBrk="1" latinLnBrk="0" hangingPunct="1">
                  <a:defRPr sz="3240" kern="1200">
                    <a:solidFill>
                      <a:schemeClr val="tx1"/>
                    </a:solidFill>
                  </a:defRPr>
                </a:lvl5pPr>
                <a:lvl6pPr marL="4114800" algn="l" defTabSz="1645920" rtl="0" eaLnBrk="1" latinLnBrk="0" hangingPunct="1">
                  <a:defRPr sz="3240" kern="1200">
                    <a:solidFill>
                      <a:schemeClr val="tx1"/>
                    </a:solidFill>
                  </a:defRPr>
                </a:lvl6pPr>
                <a:lvl7pPr marL="4937760" algn="l" defTabSz="1645920" rtl="0" eaLnBrk="1" latinLnBrk="0" hangingPunct="1">
                  <a:defRPr sz="3240" kern="1200">
                    <a:solidFill>
                      <a:schemeClr val="tx1"/>
                    </a:solidFill>
                  </a:defRPr>
                </a:lvl7pPr>
                <a:lvl8pPr marL="5760720" algn="l" defTabSz="1645920" rtl="0" eaLnBrk="1" latinLnBrk="0" hangingPunct="1">
                  <a:defRPr sz="3240" kern="1200">
                    <a:solidFill>
                      <a:schemeClr val="tx1"/>
                    </a:solidFill>
                  </a:defRPr>
                </a:lvl8pPr>
                <a:lvl9pPr marL="6583680" algn="l" defTabSz="1645920" rtl="0" eaLnBrk="1" latinLnBrk="0" hangingPunct="1">
                  <a:defRPr sz="3240" kern="1200">
                    <a:solidFill>
                      <a:schemeClr val="tx1"/>
                    </a:solidFill>
                  </a:defRPr>
                </a:lvl9pPr>
              </a:lstStyle>
              <a:p>
                <a:pPr>
                  <a:defRPr/>
                </a:pPr>
                <a:endParaRPr lang="en-GB" dirty="0"/>
              </a:p>
            </p:txBody>
          </p:sp>
          <p:sp>
            <p:nvSpPr>
              <p:cNvPr id="100" name="îṡľiďé"/>
              <p:cNvSpPr/>
              <p:nvPr/>
            </p:nvSpPr>
            <p:spPr bwMode="auto">
              <a:xfrm>
                <a:off x="6140633" y="2990120"/>
                <a:ext cx="391892" cy="151012"/>
              </a:xfrm>
              <a:custGeom>
                <a:avLst/>
                <a:gdLst>
                  <a:gd name="T0" fmla="*/ 417 w 417"/>
                  <a:gd name="T1" fmla="*/ 0 h 161"/>
                  <a:gd name="T2" fmla="*/ 400 w 417"/>
                  <a:gd name="T3" fmla="*/ 34 h 161"/>
                  <a:gd name="T4" fmla="*/ 379 w 417"/>
                  <a:gd name="T5" fmla="*/ 66 h 161"/>
                  <a:gd name="T6" fmla="*/ 353 w 417"/>
                  <a:gd name="T7" fmla="*/ 97 h 161"/>
                  <a:gd name="T8" fmla="*/ 329 w 417"/>
                  <a:gd name="T9" fmla="*/ 118 h 161"/>
                  <a:gd name="T10" fmla="*/ 302 w 417"/>
                  <a:gd name="T11" fmla="*/ 135 h 161"/>
                  <a:gd name="T12" fmla="*/ 272 w 417"/>
                  <a:gd name="T13" fmla="*/ 147 h 161"/>
                  <a:gd name="T14" fmla="*/ 243 w 417"/>
                  <a:gd name="T15" fmla="*/ 155 h 161"/>
                  <a:gd name="T16" fmla="*/ 211 w 417"/>
                  <a:gd name="T17" fmla="*/ 159 h 161"/>
                  <a:gd name="T18" fmla="*/ 178 w 417"/>
                  <a:gd name="T19" fmla="*/ 161 h 161"/>
                  <a:gd name="T20" fmla="*/ 152 w 417"/>
                  <a:gd name="T21" fmla="*/ 158 h 161"/>
                  <a:gd name="T22" fmla="*/ 127 w 417"/>
                  <a:gd name="T23" fmla="*/ 154 h 161"/>
                  <a:gd name="T24" fmla="*/ 101 w 417"/>
                  <a:gd name="T25" fmla="*/ 150 h 161"/>
                  <a:gd name="T26" fmla="*/ 75 w 417"/>
                  <a:gd name="T27" fmla="*/ 147 h 161"/>
                  <a:gd name="T28" fmla="*/ 51 w 417"/>
                  <a:gd name="T29" fmla="*/ 145 h 161"/>
                  <a:gd name="T30" fmla="*/ 27 w 417"/>
                  <a:gd name="T31" fmla="*/ 148 h 161"/>
                  <a:gd name="T32" fmla="*/ 0 w 417"/>
                  <a:gd name="T33" fmla="*/ 158 h 161"/>
                  <a:gd name="T34" fmla="*/ 1 w 417"/>
                  <a:gd name="T35" fmla="*/ 155 h 161"/>
                  <a:gd name="T36" fmla="*/ 8 w 417"/>
                  <a:gd name="T37" fmla="*/ 149 h 161"/>
                  <a:gd name="T38" fmla="*/ 18 w 417"/>
                  <a:gd name="T39" fmla="*/ 139 h 161"/>
                  <a:gd name="T40" fmla="*/ 33 w 417"/>
                  <a:gd name="T41" fmla="*/ 126 h 161"/>
                  <a:gd name="T42" fmla="*/ 51 w 417"/>
                  <a:gd name="T43" fmla="*/ 112 h 161"/>
                  <a:gd name="T44" fmla="*/ 74 w 417"/>
                  <a:gd name="T45" fmla="*/ 98 h 161"/>
                  <a:gd name="T46" fmla="*/ 100 w 417"/>
                  <a:gd name="T47" fmla="*/ 85 h 161"/>
                  <a:gd name="T48" fmla="*/ 130 w 417"/>
                  <a:gd name="T49" fmla="*/ 74 h 161"/>
                  <a:gd name="T50" fmla="*/ 165 w 417"/>
                  <a:gd name="T51" fmla="*/ 65 h 161"/>
                  <a:gd name="T52" fmla="*/ 197 w 417"/>
                  <a:gd name="T53" fmla="*/ 60 h 161"/>
                  <a:gd name="T54" fmla="*/ 230 w 417"/>
                  <a:gd name="T55" fmla="*/ 56 h 161"/>
                  <a:gd name="T56" fmla="*/ 263 w 417"/>
                  <a:gd name="T57" fmla="*/ 53 h 161"/>
                  <a:gd name="T58" fmla="*/ 297 w 417"/>
                  <a:gd name="T59" fmla="*/ 48 h 161"/>
                  <a:gd name="T60" fmla="*/ 329 w 417"/>
                  <a:gd name="T61" fmla="*/ 42 h 161"/>
                  <a:gd name="T62" fmla="*/ 359 w 417"/>
                  <a:gd name="T63" fmla="*/ 32 h 161"/>
                  <a:gd name="T64" fmla="*/ 390 w 417"/>
                  <a:gd name="T65" fmla="*/ 19 h 161"/>
                  <a:gd name="T66" fmla="*/ 417 w 417"/>
                  <a:gd name="T6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7" h="161">
                    <a:moveTo>
                      <a:pt x="417" y="0"/>
                    </a:moveTo>
                    <a:lnTo>
                      <a:pt x="400" y="34"/>
                    </a:lnTo>
                    <a:lnTo>
                      <a:pt x="379" y="66"/>
                    </a:lnTo>
                    <a:lnTo>
                      <a:pt x="353" y="97"/>
                    </a:lnTo>
                    <a:lnTo>
                      <a:pt x="329" y="118"/>
                    </a:lnTo>
                    <a:lnTo>
                      <a:pt x="302" y="135"/>
                    </a:lnTo>
                    <a:lnTo>
                      <a:pt x="272" y="147"/>
                    </a:lnTo>
                    <a:lnTo>
                      <a:pt x="243" y="155"/>
                    </a:lnTo>
                    <a:lnTo>
                      <a:pt x="211" y="159"/>
                    </a:lnTo>
                    <a:lnTo>
                      <a:pt x="178" y="161"/>
                    </a:lnTo>
                    <a:lnTo>
                      <a:pt x="152" y="158"/>
                    </a:lnTo>
                    <a:lnTo>
                      <a:pt x="127" y="154"/>
                    </a:lnTo>
                    <a:lnTo>
                      <a:pt x="101" y="150"/>
                    </a:lnTo>
                    <a:lnTo>
                      <a:pt x="75" y="147"/>
                    </a:lnTo>
                    <a:lnTo>
                      <a:pt x="51" y="145"/>
                    </a:lnTo>
                    <a:lnTo>
                      <a:pt x="27" y="148"/>
                    </a:lnTo>
                    <a:lnTo>
                      <a:pt x="0" y="158"/>
                    </a:lnTo>
                    <a:lnTo>
                      <a:pt x="1" y="155"/>
                    </a:lnTo>
                    <a:lnTo>
                      <a:pt x="8" y="149"/>
                    </a:lnTo>
                    <a:lnTo>
                      <a:pt x="18" y="139"/>
                    </a:lnTo>
                    <a:lnTo>
                      <a:pt x="33" y="126"/>
                    </a:lnTo>
                    <a:lnTo>
                      <a:pt x="51" y="112"/>
                    </a:lnTo>
                    <a:lnTo>
                      <a:pt x="74" y="98"/>
                    </a:lnTo>
                    <a:lnTo>
                      <a:pt x="100" y="85"/>
                    </a:lnTo>
                    <a:lnTo>
                      <a:pt x="130" y="74"/>
                    </a:lnTo>
                    <a:lnTo>
                      <a:pt x="165" y="65"/>
                    </a:lnTo>
                    <a:lnTo>
                      <a:pt x="197" y="60"/>
                    </a:lnTo>
                    <a:lnTo>
                      <a:pt x="230" y="56"/>
                    </a:lnTo>
                    <a:lnTo>
                      <a:pt x="263" y="53"/>
                    </a:lnTo>
                    <a:lnTo>
                      <a:pt x="297" y="48"/>
                    </a:lnTo>
                    <a:lnTo>
                      <a:pt x="329" y="42"/>
                    </a:lnTo>
                    <a:lnTo>
                      <a:pt x="359" y="32"/>
                    </a:lnTo>
                    <a:lnTo>
                      <a:pt x="390" y="19"/>
                    </a:lnTo>
                    <a:lnTo>
                      <a:pt x="417" y="0"/>
                    </a:lnTo>
                    <a:close/>
                  </a:path>
                </a:pathLst>
              </a:custGeom>
              <a:solidFill>
                <a:schemeClr val="accent2">
                  <a:alpha val="75000"/>
                </a:schemeClr>
              </a:solidFill>
              <a:ln w="0">
                <a:noFill/>
                <a:prstDash val="solid"/>
                <a:round/>
              </a:ln>
            </p:spPr>
            <p:txBody>
              <a:bodyPr>
                <a:normAutofit fontScale="25000" lnSpcReduction="20000"/>
              </a:bodyPr>
              <a:lstStyle>
                <a:defPPr>
                  <a:defRPr lang="en-US"/>
                </a:defPPr>
                <a:lvl1pPr marL="0" algn="l" defTabSz="1645920" rtl="0" eaLnBrk="1" latinLnBrk="0" hangingPunct="1">
                  <a:defRPr sz="3240" kern="1200">
                    <a:solidFill>
                      <a:schemeClr val="tx1"/>
                    </a:solidFill>
                  </a:defRPr>
                </a:lvl1pPr>
                <a:lvl2pPr marL="822960" algn="l" defTabSz="1645920" rtl="0" eaLnBrk="1" latinLnBrk="0" hangingPunct="1">
                  <a:defRPr sz="3240" kern="1200">
                    <a:solidFill>
                      <a:schemeClr val="tx1"/>
                    </a:solidFill>
                  </a:defRPr>
                </a:lvl2pPr>
                <a:lvl3pPr marL="1645920" algn="l" defTabSz="1645920" rtl="0" eaLnBrk="1" latinLnBrk="0" hangingPunct="1">
                  <a:defRPr sz="3240" kern="1200">
                    <a:solidFill>
                      <a:schemeClr val="tx1"/>
                    </a:solidFill>
                  </a:defRPr>
                </a:lvl3pPr>
                <a:lvl4pPr marL="2468880" algn="l" defTabSz="1645920" rtl="0" eaLnBrk="1" latinLnBrk="0" hangingPunct="1">
                  <a:defRPr sz="3240" kern="1200">
                    <a:solidFill>
                      <a:schemeClr val="tx1"/>
                    </a:solidFill>
                  </a:defRPr>
                </a:lvl4pPr>
                <a:lvl5pPr marL="3291840" algn="l" defTabSz="1645920" rtl="0" eaLnBrk="1" latinLnBrk="0" hangingPunct="1">
                  <a:defRPr sz="3240" kern="1200">
                    <a:solidFill>
                      <a:schemeClr val="tx1"/>
                    </a:solidFill>
                  </a:defRPr>
                </a:lvl5pPr>
                <a:lvl6pPr marL="4114800" algn="l" defTabSz="1645920" rtl="0" eaLnBrk="1" latinLnBrk="0" hangingPunct="1">
                  <a:defRPr sz="3240" kern="1200">
                    <a:solidFill>
                      <a:schemeClr val="tx1"/>
                    </a:solidFill>
                  </a:defRPr>
                </a:lvl6pPr>
                <a:lvl7pPr marL="4937760" algn="l" defTabSz="1645920" rtl="0" eaLnBrk="1" latinLnBrk="0" hangingPunct="1">
                  <a:defRPr sz="3240" kern="1200">
                    <a:solidFill>
                      <a:schemeClr val="tx1"/>
                    </a:solidFill>
                  </a:defRPr>
                </a:lvl7pPr>
                <a:lvl8pPr marL="5760720" algn="l" defTabSz="1645920" rtl="0" eaLnBrk="1" latinLnBrk="0" hangingPunct="1">
                  <a:defRPr sz="3240" kern="1200">
                    <a:solidFill>
                      <a:schemeClr val="tx1"/>
                    </a:solidFill>
                  </a:defRPr>
                </a:lvl8pPr>
                <a:lvl9pPr marL="6583680" algn="l" defTabSz="1645920" rtl="0" eaLnBrk="1" latinLnBrk="0" hangingPunct="1">
                  <a:defRPr sz="3240" kern="1200">
                    <a:solidFill>
                      <a:schemeClr val="tx1"/>
                    </a:solidFill>
                  </a:defRPr>
                </a:lvl9pPr>
              </a:lstStyle>
              <a:p>
                <a:pPr>
                  <a:defRPr/>
                </a:pPr>
                <a:endParaRPr lang="en-GB" dirty="0"/>
              </a:p>
            </p:txBody>
          </p:sp>
        </p:grpSp>
        <p:grpSp>
          <p:nvGrpSpPr>
            <p:cNvPr id="20502" name="íSľïḋe"/>
            <p:cNvGrpSpPr/>
            <p:nvPr/>
          </p:nvGrpSpPr>
          <p:grpSpPr bwMode="auto">
            <a:xfrm>
              <a:off x="5629424" y="4520524"/>
              <a:ext cx="452789" cy="219364"/>
              <a:chOff x="5629424" y="3790869"/>
              <a:chExt cx="452789" cy="219364"/>
            </a:xfrm>
          </p:grpSpPr>
          <p:sp>
            <p:nvSpPr>
              <p:cNvPr id="97" name="ïšlíḓê"/>
              <p:cNvSpPr/>
              <p:nvPr/>
            </p:nvSpPr>
            <p:spPr bwMode="auto">
              <a:xfrm>
                <a:off x="5648590" y="3790014"/>
                <a:ext cx="433258" cy="169888"/>
              </a:xfrm>
              <a:custGeom>
                <a:avLst/>
                <a:gdLst>
                  <a:gd name="T0" fmla="*/ 461 w 461"/>
                  <a:gd name="T1" fmla="*/ 0 h 181"/>
                  <a:gd name="T2" fmla="*/ 436 w 461"/>
                  <a:gd name="T3" fmla="*/ 28 h 181"/>
                  <a:gd name="T4" fmla="*/ 406 w 461"/>
                  <a:gd name="T5" fmla="*/ 53 h 181"/>
                  <a:gd name="T6" fmla="*/ 374 w 461"/>
                  <a:gd name="T7" fmla="*/ 75 h 181"/>
                  <a:gd name="T8" fmla="*/ 341 w 461"/>
                  <a:gd name="T9" fmla="*/ 92 h 181"/>
                  <a:gd name="T10" fmla="*/ 300 w 461"/>
                  <a:gd name="T11" fmla="*/ 103 h 181"/>
                  <a:gd name="T12" fmla="*/ 258 w 461"/>
                  <a:gd name="T13" fmla="*/ 111 h 181"/>
                  <a:gd name="T14" fmla="*/ 216 w 461"/>
                  <a:gd name="T15" fmla="*/ 116 h 181"/>
                  <a:gd name="T16" fmla="*/ 174 w 461"/>
                  <a:gd name="T17" fmla="*/ 120 h 181"/>
                  <a:gd name="T18" fmla="*/ 131 w 461"/>
                  <a:gd name="T19" fmla="*/ 126 h 181"/>
                  <a:gd name="T20" fmla="*/ 97 w 461"/>
                  <a:gd name="T21" fmla="*/ 134 h 181"/>
                  <a:gd name="T22" fmla="*/ 62 w 461"/>
                  <a:gd name="T23" fmla="*/ 146 h 181"/>
                  <a:gd name="T24" fmla="*/ 30 w 461"/>
                  <a:gd name="T25" fmla="*/ 162 h 181"/>
                  <a:gd name="T26" fmla="*/ 0 w 461"/>
                  <a:gd name="T27" fmla="*/ 181 h 181"/>
                  <a:gd name="T28" fmla="*/ 12 w 461"/>
                  <a:gd name="T29" fmla="*/ 149 h 181"/>
                  <a:gd name="T30" fmla="*/ 29 w 461"/>
                  <a:gd name="T31" fmla="*/ 120 h 181"/>
                  <a:gd name="T32" fmla="*/ 50 w 461"/>
                  <a:gd name="T33" fmla="*/ 92 h 181"/>
                  <a:gd name="T34" fmla="*/ 74 w 461"/>
                  <a:gd name="T35" fmla="*/ 69 h 181"/>
                  <a:gd name="T36" fmla="*/ 102 w 461"/>
                  <a:gd name="T37" fmla="*/ 48 h 181"/>
                  <a:gd name="T38" fmla="*/ 133 w 461"/>
                  <a:gd name="T39" fmla="*/ 34 h 181"/>
                  <a:gd name="T40" fmla="*/ 166 w 461"/>
                  <a:gd name="T41" fmla="*/ 25 h 181"/>
                  <a:gd name="T42" fmla="*/ 207 w 461"/>
                  <a:gd name="T43" fmla="*/ 20 h 181"/>
                  <a:gd name="T44" fmla="*/ 248 w 461"/>
                  <a:gd name="T45" fmla="*/ 20 h 181"/>
                  <a:gd name="T46" fmla="*/ 290 w 461"/>
                  <a:gd name="T47" fmla="*/ 22 h 181"/>
                  <a:gd name="T48" fmla="*/ 331 w 461"/>
                  <a:gd name="T49" fmla="*/ 23 h 181"/>
                  <a:gd name="T50" fmla="*/ 358 w 461"/>
                  <a:gd name="T51" fmla="*/ 24 h 181"/>
                  <a:gd name="T52" fmla="*/ 385 w 461"/>
                  <a:gd name="T53" fmla="*/ 23 h 181"/>
                  <a:gd name="T54" fmla="*/ 411 w 461"/>
                  <a:gd name="T55" fmla="*/ 19 h 181"/>
                  <a:gd name="T56" fmla="*/ 437 w 461"/>
                  <a:gd name="T57" fmla="*/ 11 h 181"/>
                  <a:gd name="T58" fmla="*/ 461 w 461"/>
                  <a:gd name="T5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1" h="181">
                    <a:moveTo>
                      <a:pt x="461" y="0"/>
                    </a:moveTo>
                    <a:lnTo>
                      <a:pt x="436" y="28"/>
                    </a:lnTo>
                    <a:lnTo>
                      <a:pt x="406" y="53"/>
                    </a:lnTo>
                    <a:lnTo>
                      <a:pt x="374" y="75"/>
                    </a:lnTo>
                    <a:lnTo>
                      <a:pt x="341" y="92"/>
                    </a:lnTo>
                    <a:lnTo>
                      <a:pt x="300" y="103"/>
                    </a:lnTo>
                    <a:lnTo>
                      <a:pt x="258" y="111"/>
                    </a:lnTo>
                    <a:lnTo>
                      <a:pt x="216" y="116"/>
                    </a:lnTo>
                    <a:lnTo>
                      <a:pt x="174" y="120"/>
                    </a:lnTo>
                    <a:lnTo>
                      <a:pt x="131" y="126"/>
                    </a:lnTo>
                    <a:lnTo>
                      <a:pt x="97" y="134"/>
                    </a:lnTo>
                    <a:lnTo>
                      <a:pt x="62" y="146"/>
                    </a:lnTo>
                    <a:lnTo>
                      <a:pt x="30" y="162"/>
                    </a:lnTo>
                    <a:lnTo>
                      <a:pt x="0" y="181"/>
                    </a:lnTo>
                    <a:lnTo>
                      <a:pt x="12" y="149"/>
                    </a:lnTo>
                    <a:lnTo>
                      <a:pt x="29" y="120"/>
                    </a:lnTo>
                    <a:lnTo>
                      <a:pt x="50" y="92"/>
                    </a:lnTo>
                    <a:lnTo>
                      <a:pt x="74" y="69"/>
                    </a:lnTo>
                    <a:lnTo>
                      <a:pt x="102" y="48"/>
                    </a:lnTo>
                    <a:lnTo>
                      <a:pt x="133" y="34"/>
                    </a:lnTo>
                    <a:lnTo>
                      <a:pt x="166" y="25"/>
                    </a:lnTo>
                    <a:lnTo>
                      <a:pt x="207" y="20"/>
                    </a:lnTo>
                    <a:lnTo>
                      <a:pt x="248" y="20"/>
                    </a:lnTo>
                    <a:lnTo>
                      <a:pt x="290" y="22"/>
                    </a:lnTo>
                    <a:lnTo>
                      <a:pt x="331" y="23"/>
                    </a:lnTo>
                    <a:lnTo>
                      <a:pt x="358" y="24"/>
                    </a:lnTo>
                    <a:lnTo>
                      <a:pt x="385" y="23"/>
                    </a:lnTo>
                    <a:lnTo>
                      <a:pt x="411" y="19"/>
                    </a:lnTo>
                    <a:lnTo>
                      <a:pt x="437" y="11"/>
                    </a:lnTo>
                    <a:lnTo>
                      <a:pt x="461" y="0"/>
                    </a:lnTo>
                    <a:close/>
                  </a:path>
                </a:pathLst>
              </a:custGeom>
              <a:solidFill>
                <a:schemeClr val="accent4">
                  <a:alpha val="50000"/>
                </a:schemeClr>
              </a:solidFill>
              <a:ln w="0">
                <a:noFill/>
                <a:prstDash val="solid"/>
                <a:round/>
              </a:ln>
            </p:spPr>
            <p:txBody>
              <a:bodyPr>
                <a:normAutofit fontScale="25000" lnSpcReduction="20000"/>
              </a:bodyPr>
              <a:lstStyle>
                <a:defPPr>
                  <a:defRPr lang="en-US"/>
                </a:defPPr>
                <a:lvl1pPr marL="0" algn="l" defTabSz="1645920" rtl="0" eaLnBrk="1" latinLnBrk="0" hangingPunct="1">
                  <a:defRPr sz="3240" kern="1200">
                    <a:solidFill>
                      <a:schemeClr val="tx1"/>
                    </a:solidFill>
                  </a:defRPr>
                </a:lvl1pPr>
                <a:lvl2pPr marL="822960" algn="l" defTabSz="1645920" rtl="0" eaLnBrk="1" latinLnBrk="0" hangingPunct="1">
                  <a:defRPr sz="3240" kern="1200">
                    <a:solidFill>
                      <a:schemeClr val="tx1"/>
                    </a:solidFill>
                  </a:defRPr>
                </a:lvl2pPr>
                <a:lvl3pPr marL="1645920" algn="l" defTabSz="1645920" rtl="0" eaLnBrk="1" latinLnBrk="0" hangingPunct="1">
                  <a:defRPr sz="3240" kern="1200">
                    <a:solidFill>
                      <a:schemeClr val="tx1"/>
                    </a:solidFill>
                  </a:defRPr>
                </a:lvl3pPr>
                <a:lvl4pPr marL="2468880" algn="l" defTabSz="1645920" rtl="0" eaLnBrk="1" latinLnBrk="0" hangingPunct="1">
                  <a:defRPr sz="3240" kern="1200">
                    <a:solidFill>
                      <a:schemeClr val="tx1"/>
                    </a:solidFill>
                  </a:defRPr>
                </a:lvl4pPr>
                <a:lvl5pPr marL="3291840" algn="l" defTabSz="1645920" rtl="0" eaLnBrk="1" latinLnBrk="0" hangingPunct="1">
                  <a:defRPr sz="3240" kern="1200">
                    <a:solidFill>
                      <a:schemeClr val="tx1"/>
                    </a:solidFill>
                  </a:defRPr>
                </a:lvl5pPr>
                <a:lvl6pPr marL="4114800" algn="l" defTabSz="1645920" rtl="0" eaLnBrk="1" latinLnBrk="0" hangingPunct="1">
                  <a:defRPr sz="3240" kern="1200">
                    <a:solidFill>
                      <a:schemeClr val="tx1"/>
                    </a:solidFill>
                  </a:defRPr>
                </a:lvl6pPr>
                <a:lvl7pPr marL="4937760" algn="l" defTabSz="1645920" rtl="0" eaLnBrk="1" latinLnBrk="0" hangingPunct="1">
                  <a:defRPr sz="3240" kern="1200">
                    <a:solidFill>
                      <a:schemeClr val="tx1"/>
                    </a:solidFill>
                  </a:defRPr>
                </a:lvl7pPr>
                <a:lvl8pPr marL="5760720" algn="l" defTabSz="1645920" rtl="0" eaLnBrk="1" latinLnBrk="0" hangingPunct="1">
                  <a:defRPr sz="3240" kern="1200">
                    <a:solidFill>
                      <a:schemeClr val="tx1"/>
                    </a:solidFill>
                  </a:defRPr>
                </a:lvl8pPr>
                <a:lvl9pPr marL="6583680" algn="l" defTabSz="1645920" rtl="0" eaLnBrk="1" latinLnBrk="0" hangingPunct="1">
                  <a:defRPr sz="3240" kern="1200">
                    <a:solidFill>
                      <a:schemeClr val="tx1"/>
                    </a:solidFill>
                  </a:defRPr>
                </a:lvl9pPr>
              </a:lstStyle>
              <a:p>
                <a:pPr>
                  <a:defRPr/>
                </a:pPr>
                <a:endParaRPr lang="en-GB" dirty="0"/>
              </a:p>
            </p:txBody>
          </p:sp>
          <p:sp>
            <p:nvSpPr>
              <p:cNvPr id="98" name="íSľíḑe"/>
              <p:cNvSpPr/>
              <p:nvPr/>
            </p:nvSpPr>
            <p:spPr bwMode="auto">
              <a:xfrm>
                <a:off x="5628995" y="3858441"/>
                <a:ext cx="391892" cy="151012"/>
              </a:xfrm>
              <a:custGeom>
                <a:avLst/>
                <a:gdLst>
                  <a:gd name="T0" fmla="*/ 417 w 417"/>
                  <a:gd name="T1" fmla="*/ 0 h 160"/>
                  <a:gd name="T2" fmla="*/ 400 w 417"/>
                  <a:gd name="T3" fmla="*/ 34 h 160"/>
                  <a:gd name="T4" fmla="*/ 379 w 417"/>
                  <a:gd name="T5" fmla="*/ 67 h 160"/>
                  <a:gd name="T6" fmla="*/ 353 w 417"/>
                  <a:gd name="T7" fmla="*/ 96 h 160"/>
                  <a:gd name="T8" fmla="*/ 329 w 417"/>
                  <a:gd name="T9" fmla="*/ 118 h 160"/>
                  <a:gd name="T10" fmla="*/ 302 w 417"/>
                  <a:gd name="T11" fmla="*/ 135 h 160"/>
                  <a:gd name="T12" fmla="*/ 274 w 417"/>
                  <a:gd name="T13" fmla="*/ 147 h 160"/>
                  <a:gd name="T14" fmla="*/ 243 w 417"/>
                  <a:gd name="T15" fmla="*/ 155 h 160"/>
                  <a:gd name="T16" fmla="*/ 211 w 417"/>
                  <a:gd name="T17" fmla="*/ 160 h 160"/>
                  <a:gd name="T18" fmla="*/ 178 w 417"/>
                  <a:gd name="T19" fmla="*/ 160 h 160"/>
                  <a:gd name="T20" fmla="*/ 152 w 417"/>
                  <a:gd name="T21" fmla="*/ 159 h 160"/>
                  <a:gd name="T22" fmla="*/ 127 w 417"/>
                  <a:gd name="T23" fmla="*/ 155 h 160"/>
                  <a:gd name="T24" fmla="*/ 101 w 417"/>
                  <a:gd name="T25" fmla="*/ 150 h 160"/>
                  <a:gd name="T26" fmla="*/ 76 w 417"/>
                  <a:gd name="T27" fmla="*/ 146 h 160"/>
                  <a:gd name="T28" fmla="*/ 51 w 417"/>
                  <a:gd name="T29" fmla="*/ 145 h 160"/>
                  <a:gd name="T30" fmla="*/ 28 w 417"/>
                  <a:gd name="T31" fmla="*/ 149 h 160"/>
                  <a:gd name="T32" fmla="*/ 0 w 417"/>
                  <a:gd name="T33" fmla="*/ 159 h 160"/>
                  <a:gd name="T34" fmla="*/ 1 w 417"/>
                  <a:gd name="T35" fmla="*/ 156 h 160"/>
                  <a:gd name="T36" fmla="*/ 8 w 417"/>
                  <a:gd name="T37" fmla="*/ 149 h 160"/>
                  <a:gd name="T38" fmla="*/ 18 w 417"/>
                  <a:gd name="T39" fmla="*/ 138 h 160"/>
                  <a:gd name="T40" fmla="*/ 33 w 417"/>
                  <a:gd name="T41" fmla="*/ 126 h 160"/>
                  <a:gd name="T42" fmla="*/ 51 w 417"/>
                  <a:gd name="T43" fmla="*/ 113 h 160"/>
                  <a:gd name="T44" fmla="*/ 74 w 417"/>
                  <a:gd name="T45" fmla="*/ 99 h 160"/>
                  <a:gd name="T46" fmla="*/ 101 w 417"/>
                  <a:gd name="T47" fmla="*/ 85 h 160"/>
                  <a:gd name="T48" fmla="*/ 131 w 417"/>
                  <a:gd name="T49" fmla="*/ 73 h 160"/>
                  <a:gd name="T50" fmla="*/ 165 w 417"/>
                  <a:gd name="T51" fmla="*/ 66 h 160"/>
                  <a:gd name="T52" fmla="*/ 197 w 417"/>
                  <a:gd name="T53" fmla="*/ 61 h 160"/>
                  <a:gd name="T54" fmla="*/ 230 w 417"/>
                  <a:gd name="T55" fmla="*/ 57 h 160"/>
                  <a:gd name="T56" fmla="*/ 264 w 417"/>
                  <a:gd name="T57" fmla="*/ 53 h 160"/>
                  <a:gd name="T58" fmla="*/ 297 w 417"/>
                  <a:gd name="T59" fmla="*/ 48 h 160"/>
                  <a:gd name="T60" fmla="*/ 329 w 417"/>
                  <a:gd name="T61" fmla="*/ 42 h 160"/>
                  <a:gd name="T62" fmla="*/ 360 w 417"/>
                  <a:gd name="T63" fmla="*/ 33 h 160"/>
                  <a:gd name="T64" fmla="*/ 390 w 417"/>
                  <a:gd name="T65" fmla="*/ 19 h 160"/>
                  <a:gd name="T66" fmla="*/ 417 w 417"/>
                  <a:gd name="T67"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7" h="160">
                    <a:moveTo>
                      <a:pt x="417" y="0"/>
                    </a:moveTo>
                    <a:lnTo>
                      <a:pt x="400" y="34"/>
                    </a:lnTo>
                    <a:lnTo>
                      <a:pt x="379" y="67"/>
                    </a:lnTo>
                    <a:lnTo>
                      <a:pt x="353" y="96"/>
                    </a:lnTo>
                    <a:lnTo>
                      <a:pt x="329" y="118"/>
                    </a:lnTo>
                    <a:lnTo>
                      <a:pt x="302" y="135"/>
                    </a:lnTo>
                    <a:lnTo>
                      <a:pt x="274" y="147"/>
                    </a:lnTo>
                    <a:lnTo>
                      <a:pt x="243" y="155"/>
                    </a:lnTo>
                    <a:lnTo>
                      <a:pt x="211" y="160"/>
                    </a:lnTo>
                    <a:lnTo>
                      <a:pt x="178" y="160"/>
                    </a:lnTo>
                    <a:lnTo>
                      <a:pt x="152" y="159"/>
                    </a:lnTo>
                    <a:lnTo>
                      <a:pt x="127" y="155"/>
                    </a:lnTo>
                    <a:lnTo>
                      <a:pt x="101" y="150"/>
                    </a:lnTo>
                    <a:lnTo>
                      <a:pt x="76" y="146"/>
                    </a:lnTo>
                    <a:lnTo>
                      <a:pt x="51" y="145"/>
                    </a:lnTo>
                    <a:lnTo>
                      <a:pt x="28" y="149"/>
                    </a:lnTo>
                    <a:lnTo>
                      <a:pt x="0" y="159"/>
                    </a:lnTo>
                    <a:lnTo>
                      <a:pt x="1" y="156"/>
                    </a:lnTo>
                    <a:lnTo>
                      <a:pt x="8" y="149"/>
                    </a:lnTo>
                    <a:lnTo>
                      <a:pt x="18" y="138"/>
                    </a:lnTo>
                    <a:lnTo>
                      <a:pt x="33" y="126"/>
                    </a:lnTo>
                    <a:lnTo>
                      <a:pt x="51" y="113"/>
                    </a:lnTo>
                    <a:lnTo>
                      <a:pt x="74" y="99"/>
                    </a:lnTo>
                    <a:lnTo>
                      <a:pt x="101" y="85"/>
                    </a:lnTo>
                    <a:lnTo>
                      <a:pt x="131" y="73"/>
                    </a:lnTo>
                    <a:lnTo>
                      <a:pt x="165" y="66"/>
                    </a:lnTo>
                    <a:lnTo>
                      <a:pt x="197" y="61"/>
                    </a:lnTo>
                    <a:lnTo>
                      <a:pt x="230" y="57"/>
                    </a:lnTo>
                    <a:lnTo>
                      <a:pt x="264" y="53"/>
                    </a:lnTo>
                    <a:lnTo>
                      <a:pt x="297" y="48"/>
                    </a:lnTo>
                    <a:lnTo>
                      <a:pt x="329" y="42"/>
                    </a:lnTo>
                    <a:lnTo>
                      <a:pt x="360" y="33"/>
                    </a:lnTo>
                    <a:lnTo>
                      <a:pt x="390" y="19"/>
                    </a:lnTo>
                    <a:lnTo>
                      <a:pt x="417" y="0"/>
                    </a:lnTo>
                    <a:close/>
                  </a:path>
                </a:pathLst>
              </a:custGeom>
              <a:solidFill>
                <a:schemeClr val="accent4">
                  <a:alpha val="75000"/>
                </a:schemeClr>
              </a:solidFill>
              <a:ln w="0">
                <a:noFill/>
                <a:prstDash val="solid"/>
                <a:round/>
              </a:ln>
            </p:spPr>
            <p:txBody>
              <a:bodyPr>
                <a:normAutofit fontScale="25000" lnSpcReduction="20000"/>
              </a:bodyPr>
              <a:lstStyle>
                <a:defPPr>
                  <a:defRPr lang="en-US"/>
                </a:defPPr>
                <a:lvl1pPr marL="0" algn="l" defTabSz="1645920" rtl="0" eaLnBrk="1" latinLnBrk="0" hangingPunct="1">
                  <a:defRPr sz="3240" kern="1200">
                    <a:solidFill>
                      <a:schemeClr val="tx1"/>
                    </a:solidFill>
                  </a:defRPr>
                </a:lvl1pPr>
                <a:lvl2pPr marL="822960" algn="l" defTabSz="1645920" rtl="0" eaLnBrk="1" latinLnBrk="0" hangingPunct="1">
                  <a:defRPr sz="3240" kern="1200">
                    <a:solidFill>
                      <a:schemeClr val="tx1"/>
                    </a:solidFill>
                  </a:defRPr>
                </a:lvl2pPr>
                <a:lvl3pPr marL="1645920" algn="l" defTabSz="1645920" rtl="0" eaLnBrk="1" latinLnBrk="0" hangingPunct="1">
                  <a:defRPr sz="3240" kern="1200">
                    <a:solidFill>
                      <a:schemeClr val="tx1"/>
                    </a:solidFill>
                  </a:defRPr>
                </a:lvl3pPr>
                <a:lvl4pPr marL="2468880" algn="l" defTabSz="1645920" rtl="0" eaLnBrk="1" latinLnBrk="0" hangingPunct="1">
                  <a:defRPr sz="3240" kern="1200">
                    <a:solidFill>
                      <a:schemeClr val="tx1"/>
                    </a:solidFill>
                  </a:defRPr>
                </a:lvl4pPr>
                <a:lvl5pPr marL="3291840" algn="l" defTabSz="1645920" rtl="0" eaLnBrk="1" latinLnBrk="0" hangingPunct="1">
                  <a:defRPr sz="3240" kern="1200">
                    <a:solidFill>
                      <a:schemeClr val="tx1"/>
                    </a:solidFill>
                  </a:defRPr>
                </a:lvl5pPr>
                <a:lvl6pPr marL="4114800" algn="l" defTabSz="1645920" rtl="0" eaLnBrk="1" latinLnBrk="0" hangingPunct="1">
                  <a:defRPr sz="3240" kern="1200">
                    <a:solidFill>
                      <a:schemeClr val="tx1"/>
                    </a:solidFill>
                  </a:defRPr>
                </a:lvl6pPr>
                <a:lvl7pPr marL="4937760" algn="l" defTabSz="1645920" rtl="0" eaLnBrk="1" latinLnBrk="0" hangingPunct="1">
                  <a:defRPr sz="3240" kern="1200">
                    <a:solidFill>
                      <a:schemeClr val="tx1"/>
                    </a:solidFill>
                  </a:defRPr>
                </a:lvl7pPr>
                <a:lvl8pPr marL="5760720" algn="l" defTabSz="1645920" rtl="0" eaLnBrk="1" latinLnBrk="0" hangingPunct="1">
                  <a:defRPr sz="3240" kern="1200">
                    <a:solidFill>
                      <a:schemeClr val="tx1"/>
                    </a:solidFill>
                  </a:defRPr>
                </a:lvl8pPr>
                <a:lvl9pPr marL="6583680" algn="l" defTabSz="1645920" rtl="0" eaLnBrk="1" latinLnBrk="0" hangingPunct="1">
                  <a:defRPr sz="3240" kern="1200">
                    <a:solidFill>
                      <a:schemeClr val="tx1"/>
                    </a:solidFill>
                  </a:defRPr>
                </a:lvl9pPr>
              </a:lstStyle>
              <a:p>
                <a:pPr>
                  <a:defRPr/>
                </a:pPr>
                <a:endParaRPr lang="en-GB" dirty="0"/>
              </a:p>
            </p:txBody>
          </p:sp>
        </p:grpSp>
        <p:grpSp>
          <p:nvGrpSpPr>
            <p:cNvPr id="20503" name="ísľïḋé"/>
            <p:cNvGrpSpPr/>
            <p:nvPr/>
          </p:nvGrpSpPr>
          <p:grpSpPr bwMode="auto">
            <a:xfrm>
              <a:off x="6591248" y="5299546"/>
              <a:ext cx="390919" cy="317797"/>
              <a:chOff x="6591248" y="4569891"/>
              <a:chExt cx="390919" cy="317797"/>
            </a:xfrm>
          </p:grpSpPr>
          <p:sp>
            <p:nvSpPr>
              <p:cNvPr id="95" name="ïšľïḋè"/>
              <p:cNvSpPr/>
              <p:nvPr/>
            </p:nvSpPr>
            <p:spPr bwMode="auto">
              <a:xfrm>
                <a:off x="6600016" y="4571031"/>
                <a:ext cx="383183" cy="266631"/>
              </a:xfrm>
              <a:custGeom>
                <a:avLst/>
                <a:gdLst>
                  <a:gd name="T0" fmla="*/ 406 w 406"/>
                  <a:gd name="T1" fmla="*/ 0 h 284"/>
                  <a:gd name="T2" fmla="*/ 391 w 406"/>
                  <a:gd name="T3" fmla="*/ 25 h 284"/>
                  <a:gd name="T4" fmla="*/ 375 w 406"/>
                  <a:gd name="T5" fmla="*/ 52 h 284"/>
                  <a:gd name="T6" fmla="*/ 356 w 406"/>
                  <a:gd name="T7" fmla="*/ 76 h 284"/>
                  <a:gd name="T8" fmla="*/ 334 w 406"/>
                  <a:gd name="T9" fmla="*/ 98 h 284"/>
                  <a:gd name="T10" fmla="*/ 310 w 406"/>
                  <a:gd name="T11" fmla="*/ 117 h 284"/>
                  <a:gd name="T12" fmla="*/ 273 w 406"/>
                  <a:gd name="T13" fmla="*/ 138 h 284"/>
                  <a:gd name="T14" fmla="*/ 234 w 406"/>
                  <a:gd name="T15" fmla="*/ 155 h 284"/>
                  <a:gd name="T16" fmla="*/ 194 w 406"/>
                  <a:gd name="T17" fmla="*/ 169 h 284"/>
                  <a:gd name="T18" fmla="*/ 154 w 406"/>
                  <a:gd name="T19" fmla="*/ 183 h 284"/>
                  <a:gd name="T20" fmla="*/ 114 w 406"/>
                  <a:gd name="T21" fmla="*/ 200 h 284"/>
                  <a:gd name="T22" fmla="*/ 73 w 406"/>
                  <a:gd name="T23" fmla="*/ 222 h 284"/>
                  <a:gd name="T24" fmla="*/ 33 w 406"/>
                  <a:gd name="T25" fmla="*/ 251 h 284"/>
                  <a:gd name="T26" fmla="*/ 0 w 406"/>
                  <a:gd name="T27" fmla="*/ 284 h 284"/>
                  <a:gd name="T28" fmla="*/ 4 w 406"/>
                  <a:gd name="T29" fmla="*/ 251 h 284"/>
                  <a:gd name="T30" fmla="*/ 14 w 406"/>
                  <a:gd name="T31" fmla="*/ 218 h 284"/>
                  <a:gd name="T32" fmla="*/ 27 w 406"/>
                  <a:gd name="T33" fmla="*/ 186 h 284"/>
                  <a:gd name="T34" fmla="*/ 46 w 406"/>
                  <a:gd name="T35" fmla="*/ 158 h 284"/>
                  <a:gd name="T36" fmla="*/ 68 w 406"/>
                  <a:gd name="T37" fmla="*/ 131 h 284"/>
                  <a:gd name="T38" fmla="*/ 95 w 406"/>
                  <a:gd name="T39" fmla="*/ 111 h 284"/>
                  <a:gd name="T40" fmla="*/ 124 w 406"/>
                  <a:gd name="T41" fmla="*/ 94 h 284"/>
                  <a:gd name="T42" fmla="*/ 164 w 406"/>
                  <a:gd name="T43" fmla="*/ 79 h 284"/>
                  <a:gd name="T44" fmla="*/ 203 w 406"/>
                  <a:gd name="T45" fmla="*/ 69 h 284"/>
                  <a:gd name="T46" fmla="*/ 243 w 406"/>
                  <a:gd name="T47" fmla="*/ 61 h 284"/>
                  <a:gd name="T48" fmla="*/ 284 w 406"/>
                  <a:gd name="T49" fmla="*/ 53 h 284"/>
                  <a:gd name="T50" fmla="*/ 310 w 406"/>
                  <a:gd name="T51" fmla="*/ 47 h 284"/>
                  <a:gd name="T52" fmla="*/ 336 w 406"/>
                  <a:gd name="T53" fmla="*/ 39 h 284"/>
                  <a:gd name="T54" fmla="*/ 362 w 406"/>
                  <a:gd name="T55" fmla="*/ 29 h 284"/>
                  <a:gd name="T56" fmla="*/ 385 w 406"/>
                  <a:gd name="T57" fmla="*/ 16 h 284"/>
                  <a:gd name="T58" fmla="*/ 406 w 406"/>
                  <a:gd name="T59"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6" h="284">
                    <a:moveTo>
                      <a:pt x="406" y="0"/>
                    </a:moveTo>
                    <a:lnTo>
                      <a:pt x="391" y="25"/>
                    </a:lnTo>
                    <a:lnTo>
                      <a:pt x="375" y="52"/>
                    </a:lnTo>
                    <a:lnTo>
                      <a:pt x="356" y="76"/>
                    </a:lnTo>
                    <a:lnTo>
                      <a:pt x="334" y="98"/>
                    </a:lnTo>
                    <a:lnTo>
                      <a:pt x="310" y="117"/>
                    </a:lnTo>
                    <a:lnTo>
                      <a:pt x="273" y="138"/>
                    </a:lnTo>
                    <a:lnTo>
                      <a:pt x="234" y="155"/>
                    </a:lnTo>
                    <a:lnTo>
                      <a:pt x="194" y="169"/>
                    </a:lnTo>
                    <a:lnTo>
                      <a:pt x="154" y="183"/>
                    </a:lnTo>
                    <a:lnTo>
                      <a:pt x="114" y="200"/>
                    </a:lnTo>
                    <a:lnTo>
                      <a:pt x="73" y="222"/>
                    </a:lnTo>
                    <a:lnTo>
                      <a:pt x="33" y="251"/>
                    </a:lnTo>
                    <a:lnTo>
                      <a:pt x="0" y="284"/>
                    </a:lnTo>
                    <a:lnTo>
                      <a:pt x="4" y="251"/>
                    </a:lnTo>
                    <a:lnTo>
                      <a:pt x="14" y="218"/>
                    </a:lnTo>
                    <a:lnTo>
                      <a:pt x="27" y="186"/>
                    </a:lnTo>
                    <a:lnTo>
                      <a:pt x="46" y="158"/>
                    </a:lnTo>
                    <a:lnTo>
                      <a:pt x="68" y="131"/>
                    </a:lnTo>
                    <a:lnTo>
                      <a:pt x="95" y="111"/>
                    </a:lnTo>
                    <a:lnTo>
                      <a:pt x="124" y="94"/>
                    </a:lnTo>
                    <a:lnTo>
                      <a:pt x="164" y="79"/>
                    </a:lnTo>
                    <a:lnTo>
                      <a:pt x="203" y="69"/>
                    </a:lnTo>
                    <a:lnTo>
                      <a:pt x="243" y="61"/>
                    </a:lnTo>
                    <a:lnTo>
                      <a:pt x="284" y="53"/>
                    </a:lnTo>
                    <a:lnTo>
                      <a:pt x="310" y="47"/>
                    </a:lnTo>
                    <a:lnTo>
                      <a:pt x="336" y="39"/>
                    </a:lnTo>
                    <a:lnTo>
                      <a:pt x="362" y="29"/>
                    </a:lnTo>
                    <a:lnTo>
                      <a:pt x="385" y="16"/>
                    </a:lnTo>
                    <a:lnTo>
                      <a:pt x="406" y="0"/>
                    </a:lnTo>
                    <a:close/>
                  </a:path>
                </a:pathLst>
              </a:custGeom>
              <a:solidFill>
                <a:schemeClr val="accent5">
                  <a:alpha val="50000"/>
                </a:schemeClr>
              </a:solidFill>
              <a:ln w="0">
                <a:noFill/>
                <a:prstDash val="solid"/>
                <a:round/>
              </a:ln>
            </p:spPr>
            <p:txBody>
              <a:bodyPr>
                <a:normAutofit fontScale="25000" lnSpcReduction="20000"/>
              </a:bodyPr>
              <a:lstStyle>
                <a:defPPr>
                  <a:defRPr lang="en-US"/>
                </a:defPPr>
                <a:lvl1pPr marL="0" algn="l" defTabSz="1645920" rtl="0" eaLnBrk="1" latinLnBrk="0" hangingPunct="1">
                  <a:defRPr sz="3240" kern="1200">
                    <a:solidFill>
                      <a:schemeClr val="tx1"/>
                    </a:solidFill>
                  </a:defRPr>
                </a:lvl1pPr>
                <a:lvl2pPr marL="822960" algn="l" defTabSz="1645920" rtl="0" eaLnBrk="1" latinLnBrk="0" hangingPunct="1">
                  <a:defRPr sz="3240" kern="1200">
                    <a:solidFill>
                      <a:schemeClr val="tx1"/>
                    </a:solidFill>
                  </a:defRPr>
                </a:lvl2pPr>
                <a:lvl3pPr marL="1645920" algn="l" defTabSz="1645920" rtl="0" eaLnBrk="1" latinLnBrk="0" hangingPunct="1">
                  <a:defRPr sz="3240" kern="1200">
                    <a:solidFill>
                      <a:schemeClr val="tx1"/>
                    </a:solidFill>
                  </a:defRPr>
                </a:lvl3pPr>
                <a:lvl4pPr marL="2468880" algn="l" defTabSz="1645920" rtl="0" eaLnBrk="1" latinLnBrk="0" hangingPunct="1">
                  <a:defRPr sz="3240" kern="1200">
                    <a:solidFill>
                      <a:schemeClr val="tx1"/>
                    </a:solidFill>
                  </a:defRPr>
                </a:lvl4pPr>
                <a:lvl5pPr marL="3291840" algn="l" defTabSz="1645920" rtl="0" eaLnBrk="1" latinLnBrk="0" hangingPunct="1">
                  <a:defRPr sz="3240" kern="1200">
                    <a:solidFill>
                      <a:schemeClr val="tx1"/>
                    </a:solidFill>
                  </a:defRPr>
                </a:lvl5pPr>
                <a:lvl6pPr marL="4114800" algn="l" defTabSz="1645920" rtl="0" eaLnBrk="1" latinLnBrk="0" hangingPunct="1">
                  <a:defRPr sz="3240" kern="1200">
                    <a:solidFill>
                      <a:schemeClr val="tx1"/>
                    </a:solidFill>
                  </a:defRPr>
                </a:lvl6pPr>
                <a:lvl7pPr marL="4937760" algn="l" defTabSz="1645920" rtl="0" eaLnBrk="1" latinLnBrk="0" hangingPunct="1">
                  <a:defRPr sz="3240" kern="1200">
                    <a:solidFill>
                      <a:schemeClr val="tx1"/>
                    </a:solidFill>
                  </a:defRPr>
                </a:lvl7pPr>
                <a:lvl8pPr marL="5760720" algn="l" defTabSz="1645920" rtl="0" eaLnBrk="1" latinLnBrk="0" hangingPunct="1">
                  <a:defRPr sz="3240" kern="1200">
                    <a:solidFill>
                      <a:schemeClr val="tx1"/>
                    </a:solidFill>
                  </a:defRPr>
                </a:lvl8pPr>
                <a:lvl9pPr marL="6583680" algn="l" defTabSz="1645920" rtl="0" eaLnBrk="1" latinLnBrk="0" hangingPunct="1">
                  <a:defRPr sz="3240" kern="1200">
                    <a:solidFill>
                      <a:schemeClr val="tx1"/>
                    </a:solidFill>
                  </a:defRPr>
                </a:lvl9pPr>
              </a:lstStyle>
              <a:p>
                <a:pPr>
                  <a:defRPr/>
                </a:pPr>
                <a:endParaRPr lang="en-GB" dirty="0"/>
              </a:p>
            </p:txBody>
          </p:sp>
          <p:sp>
            <p:nvSpPr>
              <p:cNvPr id="96" name="ïSlîďe"/>
              <p:cNvSpPr/>
              <p:nvPr/>
            </p:nvSpPr>
            <p:spPr bwMode="auto">
              <a:xfrm>
                <a:off x="6591307" y="4648897"/>
                <a:ext cx="346171" cy="238315"/>
              </a:xfrm>
              <a:custGeom>
                <a:avLst/>
                <a:gdLst>
                  <a:gd name="T0" fmla="*/ 368 w 368"/>
                  <a:gd name="T1" fmla="*/ 0 h 254"/>
                  <a:gd name="T2" fmla="*/ 360 w 368"/>
                  <a:gd name="T3" fmla="*/ 39 h 254"/>
                  <a:gd name="T4" fmla="*/ 347 w 368"/>
                  <a:gd name="T5" fmla="*/ 74 h 254"/>
                  <a:gd name="T6" fmla="*/ 329 w 368"/>
                  <a:gd name="T7" fmla="*/ 110 h 254"/>
                  <a:gd name="T8" fmla="*/ 311 w 368"/>
                  <a:gd name="T9" fmla="*/ 137 h 254"/>
                  <a:gd name="T10" fmla="*/ 289 w 368"/>
                  <a:gd name="T11" fmla="*/ 160 h 254"/>
                  <a:gd name="T12" fmla="*/ 264 w 368"/>
                  <a:gd name="T13" fmla="*/ 177 h 254"/>
                  <a:gd name="T14" fmla="*/ 237 w 368"/>
                  <a:gd name="T15" fmla="*/ 193 h 254"/>
                  <a:gd name="T16" fmla="*/ 206 w 368"/>
                  <a:gd name="T17" fmla="*/ 204 h 254"/>
                  <a:gd name="T18" fmla="*/ 174 w 368"/>
                  <a:gd name="T19" fmla="*/ 213 h 254"/>
                  <a:gd name="T20" fmla="*/ 150 w 368"/>
                  <a:gd name="T21" fmla="*/ 217 h 254"/>
                  <a:gd name="T22" fmla="*/ 123 w 368"/>
                  <a:gd name="T23" fmla="*/ 219 h 254"/>
                  <a:gd name="T24" fmla="*/ 97 w 368"/>
                  <a:gd name="T25" fmla="*/ 221 h 254"/>
                  <a:gd name="T26" fmla="*/ 72 w 368"/>
                  <a:gd name="T27" fmla="*/ 223 h 254"/>
                  <a:gd name="T28" fmla="*/ 55 w 368"/>
                  <a:gd name="T29" fmla="*/ 226 h 254"/>
                  <a:gd name="T30" fmla="*/ 40 w 368"/>
                  <a:gd name="T31" fmla="*/ 230 h 254"/>
                  <a:gd name="T32" fmla="*/ 26 w 368"/>
                  <a:gd name="T33" fmla="*/ 237 h 254"/>
                  <a:gd name="T34" fmla="*/ 0 w 368"/>
                  <a:gd name="T35" fmla="*/ 254 h 254"/>
                  <a:gd name="T36" fmla="*/ 1 w 368"/>
                  <a:gd name="T37" fmla="*/ 250 h 254"/>
                  <a:gd name="T38" fmla="*/ 7 w 368"/>
                  <a:gd name="T39" fmla="*/ 242 h 254"/>
                  <a:gd name="T40" fmla="*/ 14 w 368"/>
                  <a:gd name="T41" fmla="*/ 230 h 254"/>
                  <a:gd name="T42" fmla="*/ 26 w 368"/>
                  <a:gd name="T43" fmla="*/ 214 h 254"/>
                  <a:gd name="T44" fmla="*/ 40 w 368"/>
                  <a:gd name="T45" fmla="*/ 197 h 254"/>
                  <a:gd name="T46" fmla="*/ 59 w 368"/>
                  <a:gd name="T47" fmla="*/ 177 h 254"/>
                  <a:gd name="T48" fmla="*/ 81 w 368"/>
                  <a:gd name="T49" fmla="*/ 158 h 254"/>
                  <a:gd name="T50" fmla="*/ 108 w 368"/>
                  <a:gd name="T51" fmla="*/ 140 h 254"/>
                  <a:gd name="T52" fmla="*/ 138 w 368"/>
                  <a:gd name="T53" fmla="*/ 124 h 254"/>
                  <a:gd name="T54" fmla="*/ 169 w 368"/>
                  <a:gd name="T55" fmla="*/ 111 h 254"/>
                  <a:gd name="T56" fmla="*/ 200 w 368"/>
                  <a:gd name="T57" fmla="*/ 100 h 254"/>
                  <a:gd name="T58" fmla="*/ 232 w 368"/>
                  <a:gd name="T59" fmla="*/ 88 h 254"/>
                  <a:gd name="T60" fmla="*/ 262 w 368"/>
                  <a:gd name="T61" fmla="*/ 77 h 254"/>
                  <a:gd name="T62" fmla="*/ 293 w 368"/>
                  <a:gd name="T63" fmla="*/ 63 h 254"/>
                  <a:gd name="T64" fmla="*/ 321 w 368"/>
                  <a:gd name="T65" fmla="*/ 46 h 254"/>
                  <a:gd name="T66" fmla="*/ 347 w 368"/>
                  <a:gd name="T67" fmla="*/ 26 h 254"/>
                  <a:gd name="T68" fmla="*/ 368 w 368"/>
                  <a:gd name="T69"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8" h="254">
                    <a:moveTo>
                      <a:pt x="368" y="0"/>
                    </a:moveTo>
                    <a:lnTo>
                      <a:pt x="360" y="39"/>
                    </a:lnTo>
                    <a:lnTo>
                      <a:pt x="347" y="74"/>
                    </a:lnTo>
                    <a:lnTo>
                      <a:pt x="329" y="110"/>
                    </a:lnTo>
                    <a:lnTo>
                      <a:pt x="311" y="137"/>
                    </a:lnTo>
                    <a:lnTo>
                      <a:pt x="289" y="160"/>
                    </a:lnTo>
                    <a:lnTo>
                      <a:pt x="264" y="177"/>
                    </a:lnTo>
                    <a:lnTo>
                      <a:pt x="237" y="193"/>
                    </a:lnTo>
                    <a:lnTo>
                      <a:pt x="206" y="204"/>
                    </a:lnTo>
                    <a:lnTo>
                      <a:pt x="174" y="213"/>
                    </a:lnTo>
                    <a:lnTo>
                      <a:pt x="150" y="217"/>
                    </a:lnTo>
                    <a:lnTo>
                      <a:pt x="123" y="219"/>
                    </a:lnTo>
                    <a:lnTo>
                      <a:pt x="97" y="221"/>
                    </a:lnTo>
                    <a:lnTo>
                      <a:pt x="72" y="223"/>
                    </a:lnTo>
                    <a:lnTo>
                      <a:pt x="55" y="226"/>
                    </a:lnTo>
                    <a:lnTo>
                      <a:pt x="40" y="230"/>
                    </a:lnTo>
                    <a:lnTo>
                      <a:pt x="26" y="237"/>
                    </a:lnTo>
                    <a:lnTo>
                      <a:pt x="0" y="254"/>
                    </a:lnTo>
                    <a:lnTo>
                      <a:pt x="1" y="250"/>
                    </a:lnTo>
                    <a:lnTo>
                      <a:pt x="7" y="242"/>
                    </a:lnTo>
                    <a:lnTo>
                      <a:pt x="14" y="230"/>
                    </a:lnTo>
                    <a:lnTo>
                      <a:pt x="26" y="214"/>
                    </a:lnTo>
                    <a:lnTo>
                      <a:pt x="40" y="197"/>
                    </a:lnTo>
                    <a:lnTo>
                      <a:pt x="59" y="177"/>
                    </a:lnTo>
                    <a:lnTo>
                      <a:pt x="81" y="158"/>
                    </a:lnTo>
                    <a:lnTo>
                      <a:pt x="108" y="140"/>
                    </a:lnTo>
                    <a:lnTo>
                      <a:pt x="138" y="124"/>
                    </a:lnTo>
                    <a:lnTo>
                      <a:pt x="169" y="111"/>
                    </a:lnTo>
                    <a:lnTo>
                      <a:pt x="200" y="100"/>
                    </a:lnTo>
                    <a:lnTo>
                      <a:pt x="232" y="88"/>
                    </a:lnTo>
                    <a:lnTo>
                      <a:pt x="262" y="77"/>
                    </a:lnTo>
                    <a:lnTo>
                      <a:pt x="293" y="63"/>
                    </a:lnTo>
                    <a:lnTo>
                      <a:pt x="321" y="46"/>
                    </a:lnTo>
                    <a:lnTo>
                      <a:pt x="347" y="26"/>
                    </a:lnTo>
                    <a:lnTo>
                      <a:pt x="368" y="0"/>
                    </a:lnTo>
                    <a:close/>
                  </a:path>
                </a:pathLst>
              </a:custGeom>
              <a:solidFill>
                <a:schemeClr val="accent5">
                  <a:alpha val="75000"/>
                </a:schemeClr>
              </a:solidFill>
              <a:ln w="0">
                <a:noFill/>
                <a:prstDash val="solid"/>
                <a:round/>
              </a:ln>
            </p:spPr>
            <p:txBody>
              <a:bodyPr>
                <a:normAutofit fontScale="25000" lnSpcReduction="20000"/>
              </a:bodyPr>
              <a:lstStyle>
                <a:defPPr>
                  <a:defRPr lang="en-US"/>
                </a:defPPr>
                <a:lvl1pPr marL="0" algn="l" defTabSz="1645920" rtl="0" eaLnBrk="1" latinLnBrk="0" hangingPunct="1">
                  <a:defRPr sz="3240" kern="1200">
                    <a:solidFill>
                      <a:schemeClr val="tx1"/>
                    </a:solidFill>
                  </a:defRPr>
                </a:lvl1pPr>
                <a:lvl2pPr marL="822960" algn="l" defTabSz="1645920" rtl="0" eaLnBrk="1" latinLnBrk="0" hangingPunct="1">
                  <a:defRPr sz="3240" kern="1200">
                    <a:solidFill>
                      <a:schemeClr val="tx1"/>
                    </a:solidFill>
                  </a:defRPr>
                </a:lvl2pPr>
                <a:lvl3pPr marL="1645920" algn="l" defTabSz="1645920" rtl="0" eaLnBrk="1" latinLnBrk="0" hangingPunct="1">
                  <a:defRPr sz="3240" kern="1200">
                    <a:solidFill>
                      <a:schemeClr val="tx1"/>
                    </a:solidFill>
                  </a:defRPr>
                </a:lvl3pPr>
                <a:lvl4pPr marL="2468880" algn="l" defTabSz="1645920" rtl="0" eaLnBrk="1" latinLnBrk="0" hangingPunct="1">
                  <a:defRPr sz="3240" kern="1200">
                    <a:solidFill>
                      <a:schemeClr val="tx1"/>
                    </a:solidFill>
                  </a:defRPr>
                </a:lvl4pPr>
                <a:lvl5pPr marL="3291840" algn="l" defTabSz="1645920" rtl="0" eaLnBrk="1" latinLnBrk="0" hangingPunct="1">
                  <a:defRPr sz="3240" kern="1200">
                    <a:solidFill>
                      <a:schemeClr val="tx1"/>
                    </a:solidFill>
                  </a:defRPr>
                </a:lvl5pPr>
                <a:lvl6pPr marL="4114800" algn="l" defTabSz="1645920" rtl="0" eaLnBrk="1" latinLnBrk="0" hangingPunct="1">
                  <a:defRPr sz="3240" kern="1200">
                    <a:solidFill>
                      <a:schemeClr val="tx1"/>
                    </a:solidFill>
                  </a:defRPr>
                </a:lvl6pPr>
                <a:lvl7pPr marL="4937760" algn="l" defTabSz="1645920" rtl="0" eaLnBrk="1" latinLnBrk="0" hangingPunct="1">
                  <a:defRPr sz="3240" kern="1200">
                    <a:solidFill>
                      <a:schemeClr val="tx1"/>
                    </a:solidFill>
                  </a:defRPr>
                </a:lvl7pPr>
                <a:lvl8pPr marL="5760720" algn="l" defTabSz="1645920" rtl="0" eaLnBrk="1" latinLnBrk="0" hangingPunct="1">
                  <a:defRPr sz="3240" kern="1200">
                    <a:solidFill>
                      <a:schemeClr val="tx1"/>
                    </a:solidFill>
                  </a:defRPr>
                </a:lvl8pPr>
                <a:lvl9pPr marL="6583680" algn="l" defTabSz="1645920" rtl="0" eaLnBrk="1" latinLnBrk="0" hangingPunct="1">
                  <a:defRPr sz="3240" kern="1200">
                    <a:solidFill>
                      <a:schemeClr val="tx1"/>
                    </a:solidFill>
                  </a:defRPr>
                </a:lvl9pPr>
              </a:lstStyle>
              <a:p>
                <a:pPr>
                  <a:defRPr/>
                </a:pPr>
                <a:endParaRPr lang="en-GB" dirty="0"/>
              </a:p>
            </p:txBody>
          </p:sp>
        </p:grpSp>
        <p:sp>
          <p:nvSpPr>
            <p:cNvPr id="63" name="iṡḷiḍé"/>
            <p:cNvSpPr/>
            <p:nvPr/>
          </p:nvSpPr>
          <p:spPr>
            <a:xfrm>
              <a:off x="5698665" y="2811343"/>
              <a:ext cx="910060" cy="908433"/>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77500" lnSpcReduction="20000"/>
            </a:bodyPr>
            <a:lstStyle>
              <a:defPPr>
                <a:defRPr lang="en-US"/>
              </a:defPPr>
              <a:lvl1pPr marL="0" algn="l" defTabSz="1645920" rtl="0" eaLnBrk="1" latinLnBrk="0" hangingPunct="1">
                <a:defRPr sz="3240" kern="1200">
                  <a:solidFill>
                    <a:schemeClr val="lt1"/>
                  </a:solidFill>
                </a:defRPr>
              </a:lvl1pPr>
              <a:lvl2pPr marL="822960" algn="l" defTabSz="1645920" rtl="0" eaLnBrk="1" latinLnBrk="0" hangingPunct="1">
                <a:defRPr sz="3240" kern="1200">
                  <a:solidFill>
                    <a:schemeClr val="lt1"/>
                  </a:solidFill>
                </a:defRPr>
              </a:lvl2pPr>
              <a:lvl3pPr marL="1645920" algn="l" defTabSz="1645920" rtl="0" eaLnBrk="1" latinLnBrk="0" hangingPunct="1">
                <a:defRPr sz="3240" kern="1200">
                  <a:solidFill>
                    <a:schemeClr val="lt1"/>
                  </a:solidFill>
                </a:defRPr>
              </a:lvl3pPr>
              <a:lvl4pPr marL="2468880" algn="l" defTabSz="1645920" rtl="0" eaLnBrk="1" latinLnBrk="0" hangingPunct="1">
                <a:defRPr sz="3240" kern="1200">
                  <a:solidFill>
                    <a:schemeClr val="lt1"/>
                  </a:solidFill>
                </a:defRPr>
              </a:lvl4pPr>
              <a:lvl5pPr marL="3291840" algn="l" defTabSz="1645920" rtl="0" eaLnBrk="1" latinLnBrk="0" hangingPunct="1">
                <a:defRPr sz="3240" kern="1200">
                  <a:solidFill>
                    <a:schemeClr val="lt1"/>
                  </a:solidFill>
                </a:defRPr>
              </a:lvl5pPr>
              <a:lvl6pPr marL="4114800" algn="l" defTabSz="1645920" rtl="0" eaLnBrk="1" latinLnBrk="0" hangingPunct="1">
                <a:defRPr sz="3240" kern="1200">
                  <a:solidFill>
                    <a:schemeClr val="lt1"/>
                  </a:solidFill>
                </a:defRPr>
              </a:lvl6pPr>
              <a:lvl7pPr marL="4937760" algn="l" defTabSz="1645920" rtl="0" eaLnBrk="1" latinLnBrk="0" hangingPunct="1">
                <a:defRPr sz="3240" kern="1200">
                  <a:solidFill>
                    <a:schemeClr val="lt1"/>
                  </a:solidFill>
                </a:defRPr>
              </a:lvl7pPr>
              <a:lvl8pPr marL="5760720" algn="l" defTabSz="1645920" rtl="0" eaLnBrk="1" latinLnBrk="0" hangingPunct="1">
                <a:defRPr sz="3240" kern="1200">
                  <a:solidFill>
                    <a:schemeClr val="lt1"/>
                  </a:solidFill>
                </a:defRPr>
              </a:lvl8pPr>
              <a:lvl9pPr marL="6583680" algn="l" defTabSz="1645920" rtl="0" eaLnBrk="1" latinLnBrk="0" hangingPunct="1">
                <a:defRPr sz="3240" kern="1200">
                  <a:solidFill>
                    <a:schemeClr val="lt1"/>
                  </a:solidFill>
                </a:defRPr>
              </a:lvl9pPr>
            </a:lstStyle>
            <a:p>
              <a:pPr algn="ctr">
                <a:defRPr/>
              </a:pPr>
              <a:endParaRPr lang="en-GB" dirty="0"/>
            </a:p>
          </p:txBody>
        </p:sp>
        <p:sp>
          <p:nvSpPr>
            <p:cNvPr id="64" name="išľiďé"/>
            <p:cNvSpPr/>
            <p:nvPr/>
          </p:nvSpPr>
          <p:spPr>
            <a:xfrm>
              <a:off x="4651443" y="3656068"/>
              <a:ext cx="468093" cy="464834"/>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defPPr>
                <a:defRPr lang="en-US"/>
              </a:defPPr>
              <a:lvl1pPr marL="0" algn="l" defTabSz="1645920" rtl="0" eaLnBrk="1" latinLnBrk="0" hangingPunct="1">
                <a:defRPr sz="3240" kern="1200">
                  <a:solidFill>
                    <a:schemeClr val="lt1"/>
                  </a:solidFill>
                </a:defRPr>
              </a:lvl1pPr>
              <a:lvl2pPr marL="822960" algn="l" defTabSz="1645920" rtl="0" eaLnBrk="1" latinLnBrk="0" hangingPunct="1">
                <a:defRPr sz="3240" kern="1200">
                  <a:solidFill>
                    <a:schemeClr val="lt1"/>
                  </a:solidFill>
                </a:defRPr>
              </a:lvl2pPr>
              <a:lvl3pPr marL="1645920" algn="l" defTabSz="1645920" rtl="0" eaLnBrk="1" latinLnBrk="0" hangingPunct="1">
                <a:defRPr sz="3240" kern="1200">
                  <a:solidFill>
                    <a:schemeClr val="lt1"/>
                  </a:solidFill>
                </a:defRPr>
              </a:lvl3pPr>
              <a:lvl4pPr marL="2468880" algn="l" defTabSz="1645920" rtl="0" eaLnBrk="1" latinLnBrk="0" hangingPunct="1">
                <a:defRPr sz="3240" kern="1200">
                  <a:solidFill>
                    <a:schemeClr val="lt1"/>
                  </a:solidFill>
                </a:defRPr>
              </a:lvl4pPr>
              <a:lvl5pPr marL="3291840" algn="l" defTabSz="1645920" rtl="0" eaLnBrk="1" latinLnBrk="0" hangingPunct="1">
                <a:defRPr sz="3240" kern="1200">
                  <a:solidFill>
                    <a:schemeClr val="lt1"/>
                  </a:solidFill>
                </a:defRPr>
              </a:lvl5pPr>
              <a:lvl6pPr marL="4114800" algn="l" defTabSz="1645920" rtl="0" eaLnBrk="1" latinLnBrk="0" hangingPunct="1">
                <a:defRPr sz="3240" kern="1200">
                  <a:solidFill>
                    <a:schemeClr val="lt1"/>
                  </a:solidFill>
                </a:defRPr>
              </a:lvl6pPr>
              <a:lvl7pPr marL="4937760" algn="l" defTabSz="1645920" rtl="0" eaLnBrk="1" latinLnBrk="0" hangingPunct="1">
                <a:defRPr sz="3240" kern="1200">
                  <a:solidFill>
                    <a:schemeClr val="lt1"/>
                  </a:solidFill>
                </a:defRPr>
              </a:lvl7pPr>
              <a:lvl8pPr marL="5760720" algn="l" defTabSz="1645920" rtl="0" eaLnBrk="1" latinLnBrk="0" hangingPunct="1">
                <a:defRPr sz="3240" kern="1200">
                  <a:solidFill>
                    <a:schemeClr val="lt1"/>
                  </a:solidFill>
                </a:defRPr>
              </a:lvl8pPr>
              <a:lvl9pPr marL="6583680" algn="l" defTabSz="1645920" rtl="0" eaLnBrk="1" latinLnBrk="0" hangingPunct="1">
                <a:defRPr sz="3240" kern="1200">
                  <a:solidFill>
                    <a:schemeClr val="lt1"/>
                  </a:solidFill>
                </a:defRPr>
              </a:lvl9pPr>
            </a:lstStyle>
            <a:p>
              <a:pPr algn="ctr">
                <a:defRPr/>
              </a:pPr>
              <a:endParaRPr lang="en-GB" dirty="0"/>
            </a:p>
          </p:txBody>
        </p:sp>
        <p:sp>
          <p:nvSpPr>
            <p:cNvPr id="65" name="ïṣ1íḓe"/>
            <p:cNvSpPr/>
            <p:nvPr/>
          </p:nvSpPr>
          <p:spPr>
            <a:xfrm>
              <a:off x="4570887" y="2403137"/>
              <a:ext cx="1001502" cy="1000457"/>
            </a:xfrm>
            <a:prstGeom prst="ellips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2500" lnSpcReduction="20000"/>
            </a:bodyPr>
            <a:lstStyle/>
            <a:p>
              <a:pPr algn="ctr" defTabSz="1645920" eaLnBrk="1" hangingPunct="1">
                <a:defRPr/>
              </a:pPr>
              <a:endParaRPr lang="en-GB" sz="3240" dirty="0"/>
            </a:p>
          </p:txBody>
        </p:sp>
        <p:sp>
          <p:nvSpPr>
            <p:cNvPr id="66" name="iṡḻîḓè"/>
            <p:cNvSpPr/>
            <p:nvPr/>
          </p:nvSpPr>
          <p:spPr>
            <a:xfrm>
              <a:off x="7035452" y="3042580"/>
              <a:ext cx="751127" cy="752701"/>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defPPr>
                <a:defRPr lang="en-US"/>
              </a:defPPr>
              <a:lvl1pPr marL="0" algn="l" defTabSz="1645920" rtl="0" eaLnBrk="1" latinLnBrk="0" hangingPunct="1">
                <a:defRPr sz="3240" kern="1200">
                  <a:solidFill>
                    <a:schemeClr val="lt1"/>
                  </a:solidFill>
                </a:defRPr>
              </a:lvl1pPr>
              <a:lvl2pPr marL="822960" algn="l" defTabSz="1645920" rtl="0" eaLnBrk="1" latinLnBrk="0" hangingPunct="1">
                <a:defRPr sz="3240" kern="1200">
                  <a:solidFill>
                    <a:schemeClr val="lt1"/>
                  </a:solidFill>
                </a:defRPr>
              </a:lvl2pPr>
              <a:lvl3pPr marL="1645920" algn="l" defTabSz="1645920" rtl="0" eaLnBrk="1" latinLnBrk="0" hangingPunct="1">
                <a:defRPr sz="3240" kern="1200">
                  <a:solidFill>
                    <a:schemeClr val="lt1"/>
                  </a:solidFill>
                </a:defRPr>
              </a:lvl3pPr>
              <a:lvl4pPr marL="2468880" algn="l" defTabSz="1645920" rtl="0" eaLnBrk="1" latinLnBrk="0" hangingPunct="1">
                <a:defRPr sz="3240" kern="1200">
                  <a:solidFill>
                    <a:schemeClr val="lt1"/>
                  </a:solidFill>
                </a:defRPr>
              </a:lvl4pPr>
              <a:lvl5pPr marL="3291840" algn="l" defTabSz="1645920" rtl="0" eaLnBrk="1" latinLnBrk="0" hangingPunct="1">
                <a:defRPr sz="3240" kern="1200">
                  <a:solidFill>
                    <a:schemeClr val="lt1"/>
                  </a:solidFill>
                </a:defRPr>
              </a:lvl5pPr>
              <a:lvl6pPr marL="4114800" algn="l" defTabSz="1645920" rtl="0" eaLnBrk="1" latinLnBrk="0" hangingPunct="1">
                <a:defRPr sz="3240" kern="1200">
                  <a:solidFill>
                    <a:schemeClr val="lt1"/>
                  </a:solidFill>
                </a:defRPr>
              </a:lvl6pPr>
              <a:lvl7pPr marL="4937760" algn="l" defTabSz="1645920" rtl="0" eaLnBrk="1" latinLnBrk="0" hangingPunct="1">
                <a:defRPr sz="3240" kern="1200">
                  <a:solidFill>
                    <a:schemeClr val="lt1"/>
                  </a:solidFill>
                </a:defRPr>
              </a:lvl7pPr>
              <a:lvl8pPr marL="5760720" algn="l" defTabSz="1645920" rtl="0" eaLnBrk="1" latinLnBrk="0" hangingPunct="1">
                <a:defRPr sz="3240" kern="1200">
                  <a:solidFill>
                    <a:schemeClr val="lt1"/>
                  </a:solidFill>
                </a:defRPr>
              </a:lvl8pPr>
              <a:lvl9pPr marL="6583680" algn="l" defTabSz="1645920" rtl="0" eaLnBrk="1" latinLnBrk="0" hangingPunct="1">
                <a:defRPr sz="3240" kern="1200">
                  <a:solidFill>
                    <a:schemeClr val="lt1"/>
                  </a:solidFill>
                </a:defRPr>
              </a:lvl9pPr>
            </a:lstStyle>
            <a:p>
              <a:pPr algn="ctr">
                <a:defRPr/>
              </a:pPr>
              <a:endParaRPr lang="en-GB" dirty="0"/>
            </a:p>
          </p:txBody>
        </p:sp>
        <p:sp>
          <p:nvSpPr>
            <p:cNvPr id="67" name="iŝ1iḋê"/>
            <p:cNvSpPr/>
            <p:nvPr/>
          </p:nvSpPr>
          <p:spPr>
            <a:xfrm>
              <a:off x="6473740" y="3745731"/>
              <a:ext cx="620496" cy="620565"/>
            </a:xfrm>
            <a:prstGeom prst="ellipse">
              <a:avLst/>
            </a:prstGeom>
            <a:solidFill>
              <a:schemeClr val="accent6">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47500" lnSpcReduction="20000"/>
            </a:bodyPr>
            <a:lstStyle/>
            <a:p>
              <a:pPr algn="ctr" defTabSz="1645920" eaLnBrk="1" hangingPunct="1">
                <a:defRPr/>
              </a:pPr>
              <a:endParaRPr lang="en-GB" sz="3240" dirty="0"/>
            </a:p>
          </p:txBody>
        </p:sp>
        <p:sp>
          <p:nvSpPr>
            <p:cNvPr id="68" name="íśḻíḋè"/>
            <p:cNvSpPr/>
            <p:nvPr/>
          </p:nvSpPr>
          <p:spPr>
            <a:xfrm>
              <a:off x="5587629" y="2063359"/>
              <a:ext cx="622673" cy="622926"/>
            </a:xfrm>
            <a:prstGeom prst="ellipse">
              <a:avLst/>
            </a:prstGeom>
            <a:solidFill>
              <a:schemeClr val="accent6">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47500" lnSpcReduction="20000"/>
            </a:bodyPr>
            <a:lstStyle/>
            <a:p>
              <a:pPr algn="ctr" defTabSz="1645920" eaLnBrk="1" hangingPunct="1">
                <a:defRPr/>
              </a:pPr>
              <a:endParaRPr lang="en-GB" sz="3240" dirty="0"/>
            </a:p>
          </p:txBody>
        </p:sp>
        <p:sp>
          <p:nvSpPr>
            <p:cNvPr id="69" name="iśļïḋé"/>
            <p:cNvSpPr/>
            <p:nvPr/>
          </p:nvSpPr>
          <p:spPr>
            <a:xfrm>
              <a:off x="6621788" y="2405497"/>
              <a:ext cx="513814" cy="514386"/>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32500" lnSpcReduction="20000"/>
            </a:bodyPr>
            <a:lstStyle>
              <a:defPPr>
                <a:defRPr lang="en-US"/>
              </a:defPPr>
              <a:lvl1pPr marL="0" algn="l" defTabSz="1645920" rtl="0" eaLnBrk="1" latinLnBrk="0" hangingPunct="1">
                <a:defRPr sz="3240" kern="1200">
                  <a:solidFill>
                    <a:schemeClr val="lt1"/>
                  </a:solidFill>
                </a:defRPr>
              </a:lvl1pPr>
              <a:lvl2pPr marL="822960" algn="l" defTabSz="1645920" rtl="0" eaLnBrk="1" latinLnBrk="0" hangingPunct="1">
                <a:defRPr sz="3240" kern="1200">
                  <a:solidFill>
                    <a:schemeClr val="lt1"/>
                  </a:solidFill>
                </a:defRPr>
              </a:lvl2pPr>
              <a:lvl3pPr marL="1645920" algn="l" defTabSz="1645920" rtl="0" eaLnBrk="1" latinLnBrk="0" hangingPunct="1">
                <a:defRPr sz="3240" kern="1200">
                  <a:solidFill>
                    <a:schemeClr val="lt1"/>
                  </a:solidFill>
                </a:defRPr>
              </a:lvl3pPr>
              <a:lvl4pPr marL="2468880" algn="l" defTabSz="1645920" rtl="0" eaLnBrk="1" latinLnBrk="0" hangingPunct="1">
                <a:defRPr sz="3240" kern="1200">
                  <a:solidFill>
                    <a:schemeClr val="lt1"/>
                  </a:solidFill>
                </a:defRPr>
              </a:lvl4pPr>
              <a:lvl5pPr marL="3291840" algn="l" defTabSz="1645920" rtl="0" eaLnBrk="1" latinLnBrk="0" hangingPunct="1">
                <a:defRPr sz="3240" kern="1200">
                  <a:solidFill>
                    <a:schemeClr val="lt1"/>
                  </a:solidFill>
                </a:defRPr>
              </a:lvl5pPr>
              <a:lvl6pPr marL="4114800" algn="l" defTabSz="1645920" rtl="0" eaLnBrk="1" latinLnBrk="0" hangingPunct="1">
                <a:defRPr sz="3240" kern="1200">
                  <a:solidFill>
                    <a:schemeClr val="lt1"/>
                  </a:solidFill>
                </a:defRPr>
              </a:lvl6pPr>
              <a:lvl7pPr marL="4937760" algn="l" defTabSz="1645920" rtl="0" eaLnBrk="1" latinLnBrk="0" hangingPunct="1">
                <a:defRPr sz="3240" kern="1200">
                  <a:solidFill>
                    <a:schemeClr val="lt1"/>
                  </a:solidFill>
                </a:defRPr>
              </a:lvl7pPr>
              <a:lvl8pPr marL="5760720" algn="l" defTabSz="1645920" rtl="0" eaLnBrk="1" latinLnBrk="0" hangingPunct="1">
                <a:defRPr sz="3240" kern="1200">
                  <a:solidFill>
                    <a:schemeClr val="lt1"/>
                  </a:solidFill>
                </a:defRPr>
              </a:lvl8pPr>
              <a:lvl9pPr marL="6583680" algn="l" defTabSz="1645920" rtl="0" eaLnBrk="1" latinLnBrk="0" hangingPunct="1">
                <a:defRPr sz="3240" kern="1200">
                  <a:solidFill>
                    <a:schemeClr val="lt1"/>
                  </a:solidFill>
                </a:defRPr>
              </a:lvl9pPr>
            </a:lstStyle>
            <a:p>
              <a:pPr algn="ctr">
                <a:defRPr/>
              </a:pPr>
              <a:endParaRPr lang="en-GB" dirty="0"/>
            </a:p>
          </p:txBody>
        </p:sp>
        <p:sp>
          <p:nvSpPr>
            <p:cNvPr id="70" name="îṣḻïďé"/>
            <p:cNvSpPr/>
            <p:nvPr/>
          </p:nvSpPr>
          <p:spPr>
            <a:xfrm>
              <a:off x="6987554" y="3653708"/>
              <a:ext cx="566066" cy="563937"/>
            </a:xfrm>
            <a:prstGeom prst="ellipse">
              <a:avLst/>
            </a:prstGeom>
            <a:solidFill>
              <a:schemeClr val="accent5">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40000" lnSpcReduction="20000"/>
            </a:bodyPr>
            <a:lstStyle>
              <a:defPPr>
                <a:defRPr lang="en-US"/>
              </a:defPPr>
              <a:lvl1pPr marL="0" algn="l" defTabSz="1645920" rtl="0" eaLnBrk="1" latinLnBrk="0" hangingPunct="1">
                <a:defRPr sz="3240" kern="1200">
                  <a:solidFill>
                    <a:schemeClr val="lt1"/>
                  </a:solidFill>
                </a:defRPr>
              </a:lvl1pPr>
              <a:lvl2pPr marL="822960" algn="l" defTabSz="1645920" rtl="0" eaLnBrk="1" latinLnBrk="0" hangingPunct="1">
                <a:defRPr sz="3240" kern="1200">
                  <a:solidFill>
                    <a:schemeClr val="lt1"/>
                  </a:solidFill>
                </a:defRPr>
              </a:lvl2pPr>
              <a:lvl3pPr marL="1645920" algn="l" defTabSz="1645920" rtl="0" eaLnBrk="1" latinLnBrk="0" hangingPunct="1">
                <a:defRPr sz="3240" kern="1200">
                  <a:solidFill>
                    <a:schemeClr val="lt1"/>
                  </a:solidFill>
                </a:defRPr>
              </a:lvl3pPr>
              <a:lvl4pPr marL="2468880" algn="l" defTabSz="1645920" rtl="0" eaLnBrk="1" latinLnBrk="0" hangingPunct="1">
                <a:defRPr sz="3240" kern="1200">
                  <a:solidFill>
                    <a:schemeClr val="lt1"/>
                  </a:solidFill>
                </a:defRPr>
              </a:lvl4pPr>
              <a:lvl5pPr marL="3291840" algn="l" defTabSz="1645920" rtl="0" eaLnBrk="1" latinLnBrk="0" hangingPunct="1">
                <a:defRPr sz="3240" kern="1200">
                  <a:solidFill>
                    <a:schemeClr val="lt1"/>
                  </a:solidFill>
                </a:defRPr>
              </a:lvl5pPr>
              <a:lvl6pPr marL="4114800" algn="l" defTabSz="1645920" rtl="0" eaLnBrk="1" latinLnBrk="0" hangingPunct="1">
                <a:defRPr sz="3240" kern="1200">
                  <a:solidFill>
                    <a:schemeClr val="lt1"/>
                  </a:solidFill>
                </a:defRPr>
              </a:lvl6pPr>
              <a:lvl7pPr marL="4937760" algn="l" defTabSz="1645920" rtl="0" eaLnBrk="1" latinLnBrk="0" hangingPunct="1">
                <a:defRPr sz="3240" kern="1200">
                  <a:solidFill>
                    <a:schemeClr val="lt1"/>
                  </a:solidFill>
                </a:defRPr>
              </a:lvl7pPr>
              <a:lvl8pPr marL="5760720" algn="l" defTabSz="1645920" rtl="0" eaLnBrk="1" latinLnBrk="0" hangingPunct="1">
                <a:defRPr sz="3240" kern="1200">
                  <a:solidFill>
                    <a:schemeClr val="lt1"/>
                  </a:solidFill>
                </a:defRPr>
              </a:lvl8pPr>
              <a:lvl9pPr marL="6583680" algn="l" defTabSz="1645920" rtl="0" eaLnBrk="1" latinLnBrk="0" hangingPunct="1">
                <a:defRPr sz="3240" kern="1200">
                  <a:solidFill>
                    <a:schemeClr val="lt1"/>
                  </a:solidFill>
                </a:defRPr>
              </a:lvl9pPr>
            </a:lstStyle>
            <a:p>
              <a:pPr algn="ctr">
                <a:defRPr/>
              </a:pPr>
              <a:endParaRPr lang="en-GB" dirty="0"/>
            </a:p>
          </p:txBody>
        </p:sp>
        <p:sp>
          <p:nvSpPr>
            <p:cNvPr id="71" name="íṥliḑé"/>
            <p:cNvSpPr/>
            <p:nvPr/>
          </p:nvSpPr>
          <p:spPr>
            <a:xfrm>
              <a:off x="4172464" y="3370560"/>
              <a:ext cx="317868" cy="318542"/>
            </a:xfrm>
            <a:prstGeom prst="ellipse">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defPPr>
                <a:defRPr lang="en-US"/>
              </a:defPPr>
              <a:lvl1pPr marL="0" algn="l" defTabSz="1645920" rtl="0" eaLnBrk="1" latinLnBrk="0" hangingPunct="1">
                <a:defRPr sz="3240" kern="1200">
                  <a:solidFill>
                    <a:schemeClr val="lt1"/>
                  </a:solidFill>
                </a:defRPr>
              </a:lvl1pPr>
              <a:lvl2pPr marL="822960" algn="l" defTabSz="1645920" rtl="0" eaLnBrk="1" latinLnBrk="0" hangingPunct="1">
                <a:defRPr sz="3240" kern="1200">
                  <a:solidFill>
                    <a:schemeClr val="lt1"/>
                  </a:solidFill>
                </a:defRPr>
              </a:lvl2pPr>
              <a:lvl3pPr marL="1645920" algn="l" defTabSz="1645920" rtl="0" eaLnBrk="1" latinLnBrk="0" hangingPunct="1">
                <a:defRPr sz="3240" kern="1200">
                  <a:solidFill>
                    <a:schemeClr val="lt1"/>
                  </a:solidFill>
                </a:defRPr>
              </a:lvl3pPr>
              <a:lvl4pPr marL="2468880" algn="l" defTabSz="1645920" rtl="0" eaLnBrk="1" latinLnBrk="0" hangingPunct="1">
                <a:defRPr sz="3240" kern="1200">
                  <a:solidFill>
                    <a:schemeClr val="lt1"/>
                  </a:solidFill>
                </a:defRPr>
              </a:lvl4pPr>
              <a:lvl5pPr marL="3291840" algn="l" defTabSz="1645920" rtl="0" eaLnBrk="1" latinLnBrk="0" hangingPunct="1">
                <a:defRPr sz="3240" kern="1200">
                  <a:solidFill>
                    <a:schemeClr val="lt1"/>
                  </a:solidFill>
                </a:defRPr>
              </a:lvl5pPr>
              <a:lvl6pPr marL="4114800" algn="l" defTabSz="1645920" rtl="0" eaLnBrk="1" latinLnBrk="0" hangingPunct="1">
                <a:defRPr sz="3240" kern="1200">
                  <a:solidFill>
                    <a:schemeClr val="lt1"/>
                  </a:solidFill>
                </a:defRPr>
              </a:lvl6pPr>
              <a:lvl7pPr marL="4937760" algn="l" defTabSz="1645920" rtl="0" eaLnBrk="1" latinLnBrk="0" hangingPunct="1">
                <a:defRPr sz="3240" kern="1200">
                  <a:solidFill>
                    <a:schemeClr val="lt1"/>
                  </a:solidFill>
                </a:defRPr>
              </a:lvl7pPr>
              <a:lvl8pPr marL="5760720" algn="l" defTabSz="1645920" rtl="0" eaLnBrk="1" latinLnBrk="0" hangingPunct="1">
                <a:defRPr sz="3240" kern="1200">
                  <a:solidFill>
                    <a:schemeClr val="lt1"/>
                  </a:solidFill>
                </a:defRPr>
              </a:lvl8pPr>
              <a:lvl9pPr marL="6583680" algn="l" defTabSz="1645920" rtl="0" eaLnBrk="1" latinLnBrk="0" hangingPunct="1">
                <a:defRPr sz="3240" kern="1200">
                  <a:solidFill>
                    <a:schemeClr val="lt1"/>
                  </a:solidFill>
                </a:defRPr>
              </a:lvl9pPr>
            </a:lstStyle>
            <a:p>
              <a:pPr algn="ctr">
                <a:defRPr/>
              </a:pPr>
              <a:endParaRPr lang="en-GB" dirty="0"/>
            </a:p>
          </p:txBody>
        </p:sp>
        <p:sp>
          <p:nvSpPr>
            <p:cNvPr id="72" name="iṡļíďé"/>
            <p:cNvSpPr/>
            <p:nvPr/>
          </p:nvSpPr>
          <p:spPr>
            <a:xfrm>
              <a:off x="5176142" y="1997291"/>
              <a:ext cx="320046" cy="318542"/>
            </a:xfrm>
            <a:prstGeom prst="ellipse">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defPPr>
                <a:defRPr lang="en-US"/>
              </a:defPPr>
              <a:lvl1pPr marL="0" algn="l" defTabSz="1645920" rtl="0" eaLnBrk="1" latinLnBrk="0" hangingPunct="1">
                <a:defRPr sz="3240" kern="1200">
                  <a:solidFill>
                    <a:schemeClr val="lt1"/>
                  </a:solidFill>
                </a:defRPr>
              </a:lvl1pPr>
              <a:lvl2pPr marL="822960" algn="l" defTabSz="1645920" rtl="0" eaLnBrk="1" latinLnBrk="0" hangingPunct="1">
                <a:defRPr sz="3240" kern="1200">
                  <a:solidFill>
                    <a:schemeClr val="lt1"/>
                  </a:solidFill>
                </a:defRPr>
              </a:lvl2pPr>
              <a:lvl3pPr marL="1645920" algn="l" defTabSz="1645920" rtl="0" eaLnBrk="1" latinLnBrk="0" hangingPunct="1">
                <a:defRPr sz="3240" kern="1200">
                  <a:solidFill>
                    <a:schemeClr val="lt1"/>
                  </a:solidFill>
                </a:defRPr>
              </a:lvl3pPr>
              <a:lvl4pPr marL="2468880" algn="l" defTabSz="1645920" rtl="0" eaLnBrk="1" latinLnBrk="0" hangingPunct="1">
                <a:defRPr sz="3240" kern="1200">
                  <a:solidFill>
                    <a:schemeClr val="lt1"/>
                  </a:solidFill>
                </a:defRPr>
              </a:lvl4pPr>
              <a:lvl5pPr marL="3291840" algn="l" defTabSz="1645920" rtl="0" eaLnBrk="1" latinLnBrk="0" hangingPunct="1">
                <a:defRPr sz="3240" kern="1200">
                  <a:solidFill>
                    <a:schemeClr val="lt1"/>
                  </a:solidFill>
                </a:defRPr>
              </a:lvl5pPr>
              <a:lvl6pPr marL="4114800" algn="l" defTabSz="1645920" rtl="0" eaLnBrk="1" latinLnBrk="0" hangingPunct="1">
                <a:defRPr sz="3240" kern="1200">
                  <a:solidFill>
                    <a:schemeClr val="lt1"/>
                  </a:solidFill>
                </a:defRPr>
              </a:lvl6pPr>
              <a:lvl7pPr marL="4937760" algn="l" defTabSz="1645920" rtl="0" eaLnBrk="1" latinLnBrk="0" hangingPunct="1">
                <a:defRPr sz="3240" kern="1200">
                  <a:solidFill>
                    <a:schemeClr val="lt1"/>
                  </a:solidFill>
                </a:defRPr>
              </a:lvl7pPr>
              <a:lvl8pPr marL="5760720" algn="l" defTabSz="1645920" rtl="0" eaLnBrk="1" latinLnBrk="0" hangingPunct="1">
                <a:defRPr sz="3240" kern="1200">
                  <a:solidFill>
                    <a:schemeClr val="lt1"/>
                  </a:solidFill>
                </a:defRPr>
              </a:lvl8pPr>
              <a:lvl9pPr marL="6583680" algn="l" defTabSz="1645920" rtl="0" eaLnBrk="1" latinLnBrk="0" hangingPunct="1">
                <a:defRPr sz="3240" kern="1200">
                  <a:solidFill>
                    <a:schemeClr val="lt1"/>
                  </a:solidFill>
                </a:defRPr>
              </a:lvl9pPr>
            </a:lstStyle>
            <a:p>
              <a:pPr algn="ctr">
                <a:defRPr/>
              </a:pPr>
              <a:endParaRPr lang="en-GB" dirty="0"/>
            </a:p>
          </p:txBody>
        </p:sp>
        <p:sp>
          <p:nvSpPr>
            <p:cNvPr id="73" name="îşļîḓé"/>
            <p:cNvSpPr/>
            <p:nvPr/>
          </p:nvSpPr>
          <p:spPr>
            <a:xfrm>
              <a:off x="5698665" y="1624480"/>
              <a:ext cx="239490" cy="238317"/>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defPPr>
                <a:defRPr lang="en-US"/>
              </a:defPPr>
              <a:lvl1pPr marL="0" algn="l" defTabSz="1645920" rtl="0" eaLnBrk="1" latinLnBrk="0" hangingPunct="1">
                <a:defRPr sz="3240" kern="1200">
                  <a:solidFill>
                    <a:schemeClr val="lt1"/>
                  </a:solidFill>
                </a:defRPr>
              </a:lvl1pPr>
              <a:lvl2pPr marL="822960" algn="l" defTabSz="1645920" rtl="0" eaLnBrk="1" latinLnBrk="0" hangingPunct="1">
                <a:defRPr sz="3240" kern="1200">
                  <a:solidFill>
                    <a:schemeClr val="lt1"/>
                  </a:solidFill>
                </a:defRPr>
              </a:lvl2pPr>
              <a:lvl3pPr marL="1645920" algn="l" defTabSz="1645920" rtl="0" eaLnBrk="1" latinLnBrk="0" hangingPunct="1">
                <a:defRPr sz="3240" kern="1200">
                  <a:solidFill>
                    <a:schemeClr val="lt1"/>
                  </a:solidFill>
                </a:defRPr>
              </a:lvl3pPr>
              <a:lvl4pPr marL="2468880" algn="l" defTabSz="1645920" rtl="0" eaLnBrk="1" latinLnBrk="0" hangingPunct="1">
                <a:defRPr sz="3240" kern="1200">
                  <a:solidFill>
                    <a:schemeClr val="lt1"/>
                  </a:solidFill>
                </a:defRPr>
              </a:lvl4pPr>
              <a:lvl5pPr marL="3291840" algn="l" defTabSz="1645920" rtl="0" eaLnBrk="1" latinLnBrk="0" hangingPunct="1">
                <a:defRPr sz="3240" kern="1200">
                  <a:solidFill>
                    <a:schemeClr val="lt1"/>
                  </a:solidFill>
                </a:defRPr>
              </a:lvl5pPr>
              <a:lvl6pPr marL="4114800" algn="l" defTabSz="1645920" rtl="0" eaLnBrk="1" latinLnBrk="0" hangingPunct="1">
                <a:defRPr sz="3240" kern="1200">
                  <a:solidFill>
                    <a:schemeClr val="lt1"/>
                  </a:solidFill>
                </a:defRPr>
              </a:lvl6pPr>
              <a:lvl7pPr marL="4937760" algn="l" defTabSz="1645920" rtl="0" eaLnBrk="1" latinLnBrk="0" hangingPunct="1">
                <a:defRPr sz="3240" kern="1200">
                  <a:solidFill>
                    <a:schemeClr val="lt1"/>
                  </a:solidFill>
                </a:defRPr>
              </a:lvl7pPr>
              <a:lvl8pPr marL="5760720" algn="l" defTabSz="1645920" rtl="0" eaLnBrk="1" latinLnBrk="0" hangingPunct="1">
                <a:defRPr sz="3240" kern="1200">
                  <a:solidFill>
                    <a:schemeClr val="lt1"/>
                  </a:solidFill>
                </a:defRPr>
              </a:lvl8pPr>
              <a:lvl9pPr marL="6583680" algn="l" defTabSz="1645920" rtl="0" eaLnBrk="1" latinLnBrk="0" hangingPunct="1">
                <a:defRPr sz="3240" kern="1200">
                  <a:solidFill>
                    <a:schemeClr val="lt1"/>
                  </a:solidFill>
                </a:defRPr>
              </a:lvl9pPr>
            </a:lstStyle>
            <a:p>
              <a:pPr algn="ctr">
                <a:defRPr/>
              </a:pPr>
              <a:endParaRPr lang="en-GB" dirty="0"/>
            </a:p>
          </p:txBody>
        </p:sp>
        <p:sp>
          <p:nvSpPr>
            <p:cNvPr id="74" name="îṣľîḋè"/>
            <p:cNvSpPr/>
            <p:nvPr/>
          </p:nvSpPr>
          <p:spPr>
            <a:xfrm>
              <a:off x="6406248" y="2443250"/>
              <a:ext cx="317868" cy="320901"/>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defPPr>
                <a:defRPr lang="en-US"/>
              </a:defPPr>
              <a:lvl1pPr marL="0" algn="l" defTabSz="1645920" rtl="0" eaLnBrk="1" latinLnBrk="0" hangingPunct="1">
                <a:defRPr sz="3240" kern="1200">
                  <a:solidFill>
                    <a:schemeClr val="lt1"/>
                  </a:solidFill>
                </a:defRPr>
              </a:lvl1pPr>
              <a:lvl2pPr marL="822960" algn="l" defTabSz="1645920" rtl="0" eaLnBrk="1" latinLnBrk="0" hangingPunct="1">
                <a:defRPr sz="3240" kern="1200">
                  <a:solidFill>
                    <a:schemeClr val="lt1"/>
                  </a:solidFill>
                </a:defRPr>
              </a:lvl2pPr>
              <a:lvl3pPr marL="1645920" algn="l" defTabSz="1645920" rtl="0" eaLnBrk="1" latinLnBrk="0" hangingPunct="1">
                <a:defRPr sz="3240" kern="1200">
                  <a:solidFill>
                    <a:schemeClr val="lt1"/>
                  </a:solidFill>
                </a:defRPr>
              </a:lvl3pPr>
              <a:lvl4pPr marL="2468880" algn="l" defTabSz="1645920" rtl="0" eaLnBrk="1" latinLnBrk="0" hangingPunct="1">
                <a:defRPr sz="3240" kern="1200">
                  <a:solidFill>
                    <a:schemeClr val="lt1"/>
                  </a:solidFill>
                </a:defRPr>
              </a:lvl4pPr>
              <a:lvl5pPr marL="3291840" algn="l" defTabSz="1645920" rtl="0" eaLnBrk="1" latinLnBrk="0" hangingPunct="1">
                <a:defRPr sz="3240" kern="1200">
                  <a:solidFill>
                    <a:schemeClr val="lt1"/>
                  </a:solidFill>
                </a:defRPr>
              </a:lvl5pPr>
              <a:lvl6pPr marL="4114800" algn="l" defTabSz="1645920" rtl="0" eaLnBrk="1" latinLnBrk="0" hangingPunct="1">
                <a:defRPr sz="3240" kern="1200">
                  <a:solidFill>
                    <a:schemeClr val="lt1"/>
                  </a:solidFill>
                </a:defRPr>
              </a:lvl6pPr>
              <a:lvl7pPr marL="4937760" algn="l" defTabSz="1645920" rtl="0" eaLnBrk="1" latinLnBrk="0" hangingPunct="1">
                <a:defRPr sz="3240" kern="1200">
                  <a:solidFill>
                    <a:schemeClr val="lt1"/>
                  </a:solidFill>
                </a:defRPr>
              </a:lvl7pPr>
              <a:lvl8pPr marL="5760720" algn="l" defTabSz="1645920" rtl="0" eaLnBrk="1" latinLnBrk="0" hangingPunct="1">
                <a:defRPr sz="3240" kern="1200">
                  <a:solidFill>
                    <a:schemeClr val="lt1"/>
                  </a:solidFill>
                </a:defRPr>
              </a:lvl8pPr>
              <a:lvl9pPr marL="6583680" algn="l" defTabSz="1645920" rtl="0" eaLnBrk="1" latinLnBrk="0" hangingPunct="1">
                <a:defRPr sz="3240" kern="1200">
                  <a:solidFill>
                    <a:schemeClr val="lt1"/>
                  </a:solidFill>
                </a:defRPr>
              </a:lvl9pPr>
            </a:lstStyle>
            <a:p>
              <a:pPr algn="ctr">
                <a:defRPr/>
              </a:pPr>
              <a:endParaRPr lang="en-GB" dirty="0"/>
            </a:p>
          </p:txBody>
        </p:sp>
        <p:sp>
          <p:nvSpPr>
            <p:cNvPr id="75" name="íś1íde"/>
            <p:cNvSpPr/>
            <p:nvPr/>
          </p:nvSpPr>
          <p:spPr>
            <a:xfrm>
              <a:off x="6225542" y="1919426"/>
              <a:ext cx="320046" cy="318541"/>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defPPr>
                <a:defRPr lang="en-US"/>
              </a:defPPr>
              <a:lvl1pPr marL="0" algn="l" defTabSz="1645920" rtl="0" eaLnBrk="1" latinLnBrk="0" hangingPunct="1">
                <a:defRPr sz="3240" kern="1200">
                  <a:solidFill>
                    <a:schemeClr val="lt1"/>
                  </a:solidFill>
                </a:defRPr>
              </a:lvl1pPr>
              <a:lvl2pPr marL="822960" algn="l" defTabSz="1645920" rtl="0" eaLnBrk="1" latinLnBrk="0" hangingPunct="1">
                <a:defRPr sz="3240" kern="1200">
                  <a:solidFill>
                    <a:schemeClr val="lt1"/>
                  </a:solidFill>
                </a:defRPr>
              </a:lvl2pPr>
              <a:lvl3pPr marL="1645920" algn="l" defTabSz="1645920" rtl="0" eaLnBrk="1" latinLnBrk="0" hangingPunct="1">
                <a:defRPr sz="3240" kern="1200">
                  <a:solidFill>
                    <a:schemeClr val="lt1"/>
                  </a:solidFill>
                </a:defRPr>
              </a:lvl3pPr>
              <a:lvl4pPr marL="2468880" algn="l" defTabSz="1645920" rtl="0" eaLnBrk="1" latinLnBrk="0" hangingPunct="1">
                <a:defRPr sz="3240" kern="1200">
                  <a:solidFill>
                    <a:schemeClr val="lt1"/>
                  </a:solidFill>
                </a:defRPr>
              </a:lvl4pPr>
              <a:lvl5pPr marL="3291840" algn="l" defTabSz="1645920" rtl="0" eaLnBrk="1" latinLnBrk="0" hangingPunct="1">
                <a:defRPr sz="3240" kern="1200">
                  <a:solidFill>
                    <a:schemeClr val="lt1"/>
                  </a:solidFill>
                </a:defRPr>
              </a:lvl5pPr>
              <a:lvl6pPr marL="4114800" algn="l" defTabSz="1645920" rtl="0" eaLnBrk="1" latinLnBrk="0" hangingPunct="1">
                <a:defRPr sz="3240" kern="1200">
                  <a:solidFill>
                    <a:schemeClr val="lt1"/>
                  </a:solidFill>
                </a:defRPr>
              </a:lvl6pPr>
              <a:lvl7pPr marL="4937760" algn="l" defTabSz="1645920" rtl="0" eaLnBrk="1" latinLnBrk="0" hangingPunct="1">
                <a:defRPr sz="3240" kern="1200">
                  <a:solidFill>
                    <a:schemeClr val="lt1"/>
                  </a:solidFill>
                </a:defRPr>
              </a:lvl7pPr>
              <a:lvl8pPr marL="5760720" algn="l" defTabSz="1645920" rtl="0" eaLnBrk="1" latinLnBrk="0" hangingPunct="1">
                <a:defRPr sz="3240" kern="1200">
                  <a:solidFill>
                    <a:schemeClr val="lt1"/>
                  </a:solidFill>
                </a:defRPr>
              </a:lvl8pPr>
              <a:lvl9pPr marL="6583680" algn="l" defTabSz="1645920" rtl="0" eaLnBrk="1" latinLnBrk="0" hangingPunct="1">
                <a:defRPr sz="3240" kern="1200">
                  <a:solidFill>
                    <a:schemeClr val="lt1"/>
                  </a:solidFill>
                </a:defRPr>
              </a:lvl9pPr>
            </a:lstStyle>
            <a:p>
              <a:pPr algn="ctr">
                <a:defRPr/>
              </a:pPr>
              <a:endParaRPr lang="en-GB" dirty="0"/>
            </a:p>
          </p:txBody>
        </p:sp>
        <p:sp>
          <p:nvSpPr>
            <p:cNvPr id="76" name="íṡḻíḓé"/>
            <p:cNvSpPr/>
            <p:nvPr/>
          </p:nvSpPr>
          <p:spPr>
            <a:xfrm>
              <a:off x="6092735" y="1459310"/>
              <a:ext cx="239490" cy="240676"/>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defPPr>
                <a:defRPr lang="en-US"/>
              </a:defPPr>
              <a:lvl1pPr marL="0" algn="l" defTabSz="1645920" rtl="0" eaLnBrk="1" latinLnBrk="0" hangingPunct="1">
                <a:defRPr sz="3240" kern="1200">
                  <a:solidFill>
                    <a:schemeClr val="lt1"/>
                  </a:solidFill>
                </a:defRPr>
              </a:lvl1pPr>
              <a:lvl2pPr marL="822960" algn="l" defTabSz="1645920" rtl="0" eaLnBrk="1" latinLnBrk="0" hangingPunct="1">
                <a:defRPr sz="3240" kern="1200">
                  <a:solidFill>
                    <a:schemeClr val="lt1"/>
                  </a:solidFill>
                </a:defRPr>
              </a:lvl2pPr>
              <a:lvl3pPr marL="1645920" algn="l" defTabSz="1645920" rtl="0" eaLnBrk="1" latinLnBrk="0" hangingPunct="1">
                <a:defRPr sz="3240" kern="1200">
                  <a:solidFill>
                    <a:schemeClr val="lt1"/>
                  </a:solidFill>
                </a:defRPr>
              </a:lvl3pPr>
              <a:lvl4pPr marL="2468880" algn="l" defTabSz="1645920" rtl="0" eaLnBrk="1" latinLnBrk="0" hangingPunct="1">
                <a:defRPr sz="3240" kern="1200">
                  <a:solidFill>
                    <a:schemeClr val="lt1"/>
                  </a:solidFill>
                </a:defRPr>
              </a:lvl4pPr>
              <a:lvl5pPr marL="3291840" algn="l" defTabSz="1645920" rtl="0" eaLnBrk="1" latinLnBrk="0" hangingPunct="1">
                <a:defRPr sz="3240" kern="1200">
                  <a:solidFill>
                    <a:schemeClr val="lt1"/>
                  </a:solidFill>
                </a:defRPr>
              </a:lvl5pPr>
              <a:lvl6pPr marL="4114800" algn="l" defTabSz="1645920" rtl="0" eaLnBrk="1" latinLnBrk="0" hangingPunct="1">
                <a:defRPr sz="3240" kern="1200">
                  <a:solidFill>
                    <a:schemeClr val="lt1"/>
                  </a:solidFill>
                </a:defRPr>
              </a:lvl6pPr>
              <a:lvl7pPr marL="4937760" algn="l" defTabSz="1645920" rtl="0" eaLnBrk="1" latinLnBrk="0" hangingPunct="1">
                <a:defRPr sz="3240" kern="1200">
                  <a:solidFill>
                    <a:schemeClr val="lt1"/>
                  </a:solidFill>
                </a:defRPr>
              </a:lvl7pPr>
              <a:lvl8pPr marL="5760720" algn="l" defTabSz="1645920" rtl="0" eaLnBrk="1" latinLnBrk="0" hangingPunct="1">
                <a:defRPr sz="3240" kern="1200">
                  <a:solidFill>
                    <a:schemeClr val="lt1"/>
                  </a:solidFill>
                </a:defRPr>
              </a:lvl8pPr>
              <a:lvl9pPr marL="6583680" algn="l" defTabSz="1645920" rtl="0" eaLnBrk="1" latinLnBrk="0" hangingPunct="1">
                <a:defRPr sz="3240" kern="1200">
                  <a:solidFill>
                    <a:schemeClr val="lt1"/>
                  </a:solidFill>
                </a:defRPr>
              </a:lvl9pPr>
            </a:lstStyle>
            <a:p>
              <a:pPr algn="ctr">
                <a:defRPr/>
              </a:pPr>
              <a:endParaRPr lang="en-GB" dirty="0"/>
            </a:p>
          </p:txBody>
        </p:sp>
        <p:grpSp>
          <p:nvGrpSpPr>
            <p:cNvPr id="20518" name="îsļíḋè"/>
            <p:cNvGrpSpPr/>
            <p:nvPr/>
          </p:nvGrpSpPr>
          <p:grpSpPr bwMode="auto">
            <a:xfrm>
              <a:off x="7165668" y="4333953"/>
              <a:ext cx="888703" cy="365607"/>
              <a:chOff x="7165668" y="3604298"/>
              <a:chExt cx="888703" cy="365607"/>
            </a:xfrm>
          </p:grpSpPr>
          <p:sp>
            <p:nvSpPr>
              <p:cNvPr id="93" name="î$ḷiḋê"/>
              <p:cNvSpPr/>
              <p:nvPr/>
            </p:nvSpPr>
            <p:spPr bwMode="auto">
              <a:xfrm>
                <a:off x="7233575" y="3735744"/>
                <a:ext cx="820796" cy="233598"/>
              </a:xfrm>
              <a:custGeom>
                <a:avLst/>
                <a:gdLst>
                  <a:gd name="T0" fmla="*/ 666 w 876"/>
                  <a:gd name="T1" fmla="*/ 0 h 250"/>
                  <a:gd name="T2" fmla="*/ 721 w 876"/>
                  <a:gd name="T3" fmla="*/ 6 h 250"/>
                  <a:gd name="T4" fmla="*/ 775 w 876"/>
                  <a:gd name="T5" fmla="*/ 19 h 250"/>
                  <a:gd name="T6" fmla="*/ 826 w 876"/>
                  <a:gd name="T7" fmla="*/ 36 h 250"/>
                  <a:gd name="T8" fmla="*/ 876 w 876"/>
                  <a:gd name="T9" fmla="*/ 56 h 250"/>
                  <a:gd name="T10" fmla="*/ 829 w 876"/>
                  <a:gd name="T11" fmla="*/ 56 h 250"/>
                  <a:gd name="T12" fmla="*/ 781 w 876"/>
                  <a:gd name="T13" fmla="*/ 64 h 250"/>
                  <a:gd name="T14" fmla="*/ 735 w 876"/>
                  <a:gd name="T15" fmla="*/ 78 h 250"/>
                  <a:gd name="T16" fmla="*/ 692 w 876"/>
                  <a:gd name="T17" fmla="*/ 97 h 250"/>
                  <a:gd name="T18" fmla="*/ 648 w 876"/>
                  <a:gd name="T19" fmla="*/ 117 h 250"/>
                  <a:gd name="T20" fmla="*/ 597 w 876"/>
                  <a:gd name="T21" fmla="*/ 145 h 250"/>
                  <a:gd name="T22" fmla="*/ 546 w 876"/>
                  <a:gd name="T23" fmla="*/ 172 h 250"/>
                  <a:gd name="T24" fmla="*/ 494 w 876"/>
                  <a:gd name="T25" fmla="*/ 199 h 250"/>
                  <a:gd name="T26" fmla="*/ 440 w 876"/>
                  <a:gd name="T27" fmla="*/ 220 h 250"/>
                  <a:gd name="T28" fmla="*/ 384 w 876"/>
                  <a:gd name="T29" fmla="*/ 240 h 250"/>
                  <a:gd name="T30" fmla="*/ 331 w 876"/>
                  <a:gd name="T31" fmla="*/ 248 h 250"/>
                  <a:gd name="T32" fmla="*/ 279 w 876"/>
                  <a:gd name="T33" fmla="*/ 250 h 250"/>
                  <a:gd name="T34" fmla="*/ 226 w 876"/>
                  <a:gd name="T35" fmla="*/ 243 h 250"/>
                  <a:gd name="T36" fmla="*/ 175 w 876"/>
                  <a:gd name="T37" fmla="*/ 231 h 250"/>
                  <a:gd name="T38" fmla="*/ 127 w 876"/>
                  <a:gd name="T39" fmla="*/ 210 h 250"/>
                  <a:gd name="T40" fmla="*/ 79 w 876"/>
                  <a:gd name="T41" fmla="*/ 183 h 250"/>
                  <a:gd name="T42" fmla="*/ 37 w 876"/>
                  <a:gd name="T43" fmla="*/ 152 h 250"/>
                  <a:gd name="T44" fmla="*/ 0 w 876"/>
                  <a:gd name="T45" fmla="*/ 115 h 250"/>
                  <a:gd name="T46" fmla="*/ 50 w 876"/>
                  <a:gd name="T47" fmla="*/ 122 h 250"/>
                  <a:gd name="T48" fmla="*/ 101 w 876"/>
                  <a:gd name="T49" fmla="*/ 125 h 250"/>
                  <a:gd name="T50" fmla="*/ 152 w 876"/>
                  <a:gd name="T51" fmla="*/ 122 h 250"/>
                  <a:gd name="T52" fmla="*/ 202 w 876"/>
                  <a:gd name="T53" fmla="*/ 116 h 250"/>
                  <a:gd name="T54" fmla="*/ 252 w 876"/>
                  <a:gd name="T55" fmla="*/ 104 h 250"/>
                  <a:gd name="T56" fmla="*/ 312 w 876"/>
                  <a:gd name="T57" fmla="*/ 87 h 250"/>
                  <a:gd name="T58" fmla="*/ 371 w 876"/>
                  <a:gd name="T59" fmla="*/ 65 h 250"/>
                  <a:gd name="T60" fmla="*/ 430 w 876"/>
                  <a:gd name="T61" fmla="*/ 45 h 250"/>
                  <a:gd name="T62" fmla="*/ 490 w 876"/>
                  <a:gd name="T63" fmla="*/ 25 h 250"/>
                  <a:gd name="T64" fmla="*/ 551 w 876"/>
                  <a:gd name="T65" fmla="*/ 10 h 250"/>
                  <a:gd name="T66" fmla="*/ 614 w 876"/>
                  <a:gd name="T67" fmla="*/ 1 h 250"/>
                  <a:gd name="T68" fmla="*/ 666 w 876"/>
                  <a:gd name="T69"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6" h="250">
                    <a:moveTo>
                      <a:pt x="666" y="0"/>
                    </a:moveTo>
                    <a:lnTo>
                      <a:pt x="721" y="6"/>
                    </a:lnTo>
                    <a:lnTo>
                      <a:pt x="775" y="19"/>
                    </a:lnTo>
                    <a:lnTo>
                      <a:pt x="826" y="36"/>
                    </a:lnTo>
                    <a:lnTo>
                      <a:pt x="876" y="56"/>
                    </a:lnTo>
                    <a:lnTo>
                      <a:pt x="829" y="56"/>
                    </a:lnTo>
                    <a:lnTo>
                      <a:pt x="781" y="64"/>
                    </a:lnTo>
                    <a:lnTo>
                      <a:pt x="735" y="78"/>
                    </a:lnTo>
                    <a:lnTo>
                      <a:pt x="692" y="97"/>
                    </a:lnTo>
                    <a:lnTo>
                      <a:pt x="648" y="117"/>
                    </a:lnTo>
                    <a:lnTo>
                      <a:pt x="597" y="145"/>
                    </a:lnTo>
                    <a:lnTo>
                      <a:pt x="546" y="172"/>
                    </a:lnTo>
                    <a:lnTo>
                      <a:pt x="494" y="199"/>
                    </a:lnTo>
                    <a:lnTo>
                      <a:pt x="440" y="220"/>
                    </a:lnTo>
                    <a:lnTo>
                      <a:pt x="384" y="240"/>
                    </a:lnTo>
                    <a:lnTo>
                      <a:pt x="331" y="248"/>
                    </a:lnTo>
                    <a:lnTo>
                      <a:pt x="279" y="250"/>
                    </a:lnTo>
                    <a:lnTo>
                      <a:pt x="226" y="243"/>
                    </a:lnTo>
                    <a:lnTo>
                      <a:pt x="175" y="231"/>
                    </a:lnTo>
                    <a:lnTo>
                      <a:pt x="127" y="210"/>
                    </a:lnTo>
                    <a:lnTo>
                      <a:pt x="79" y="183"/>
                    </a:lnTo>
                    <a:lnTo>
                      <a:pt x="37" y="152"/>
                    </a:lnTo>
                    <a:lnTo>
                      <a:pt x="0" y="115"/>
                    </a:lnTo>
                    <a:lnTo>
                      <a:pt x="50" y="122"/>
                    </a:lnTo>
                    <a:lnTo>
                      <a:pt x="101" y="125"/>
                    </a:lnTo>
                    <a:lnTo>
                      <a:pt x="152" y="122"/>
                    </a:lnTo>
                    <a:lnTo>
                      <a:pt x="202" y="116"/>
                    </a:lnTo>
                    <a:lnTo>
                      <a:pt x="252" y="104"/>
                    </a:lnTo>
                    <a:lnTo>
                      <a:pt x="312" y="87"/>
                    </a:lnTo>
                    <a:lnTo>
                      <a:pt x="371" y="65"/>
                    </a:lnTo>
                    <a:lnTo>
                      <a:pt x="430" y="45"/>
                    </a:lnTo>
                    <a:lnTo>
                      <a:pt x="490" y="25"/>
                    </a:lnTo>
                    <a:lnTo>
                      <a:pt x="551" y="10"/>
                    </a:lnTo>
                    <a:lnTo>
                      <a:pt x="614" y="1"/>
                    </a:lnTo>
                    <a:lnTo>
                      <a:pt x="666" y="0"/>
                    </a:lnTo>
                    <a:close/>
                  </a:path>
                </a:pathLst>
              </a:custGeom>
              <a:solidFill>
                <a:schemeClr val="accent4">
                  <a:alpha val="75000"/>
                </a:schemeClr>
              </a:solidFill>
              <a:ln w="0">
                <a:noFill/>
                <a:prstDash val="solid"/>
                <a:round/>
              </a:ln>
            </p:spPr>
            <p:txBody>
              <a:bodyPr>
                <a:normAutofit fontScale="25000" lnSpcReduction="20000"/>
              </a:bodyPr>
              <a:lstStyle>
                <a:defPPr>
                  <a:defRPr lang="en-US"/>
                </a:defPPr>
                <a:lvl1pPr marL="0" algn="l" defTabSz="1645920" rtl="0" eaLnBrk="1" latinLnBrk="0" hangingPunct="1">
                  <a:defRPr sz="3240" kern="1200">
                    <a:solidFill>
                      <a:schemeClr val="tx1"/>
                    </a:solidFill>
                  </a:defRPr>
                </a:lvl1pPr>
                <a:lvl2pPr marL="822960" algn="l" defTabSz="1645920" rtl="0" eaLnBrk="1" latinLnBrk="0" hangingPunct="1">
                  <a:defRPr sz="3240" kern="1200">
                    <a:solidFill>
                      <a:schemeClr val="tx1"/>
                    </a:solidFill>
                  </a:defRPr>
                </a:lvl2pPr>
                <a:lvl3pPr marL="1645920" algn="l" defTabSz="1645920" rtl="0" eaLnBrk="1" latinLnBrk="0" hangingPunct="1">
                  <a:defRPr sz="3240" kern="1200">
                    <a:solidFill>
                      <a:schemeClr val="tx1"/>
                    </a:solidFill>
                  </a:defRPr>
                </a:lvl3pPr>
                <a:lvl4pPr marL="2468880" algn="l" defTabSz="1645920" rtl="0" eaLnBrk="1" latinLnBrk="0" hangingPunct="1">
                  <a:defRPr sz="3240" kern="1200">
                    <a:solidFill>
                      <a:schemeClr val="tx1"/>
                    </a:solidFill>
                  </a:defRPr>
                </a:lvl4pPr>
                <a:lvl5pPr marL="3291840" algn="l" defTabSz="1645920" rtl="0" eaLnBrk="1" latinLnBrk="0" hangingPunct="1">
                  <a:defRPr sz="3240" kern="1200">
                    <a:solidFill>
                      <a:schemeClr val="tx1"/>
                    </a:solidFill>
                  </a:defRPr>
                </a:lvl5pPr>
                <a:lvl6pPr marL="4114800" algn="l" defTabSz="1645920" rtl="0" eaLnBrk="1" latinLnBrk="0" hangingPunct="1">
                  <a:defRPr sz="3240" kern="1200">
                    <a:solidFill>
                      <a:schemeClr val="tx1"/>
                    </a:solidFill>
                  </a:defRPr>
                </a:lvl6pPr>
                <a:lvl7pPr marL="4937760" algn="l" defTabSz="1645920" rtl="0" eaLnBrk="1" latinLnBrk="0" hangingPunct="1">
                  <a:defRPr sz="3240" kern="1200">
                    <a:solidFill>
                      <a:schemeClr val="tx1"/>
                    </a:solidFill>
                  </a:defRPr>
                </a:lvl7pPr>
                <a:lvl8pPr marL="5760720" algn="l" defTabSz="1645920" rtl="0" eaLnBrk="1" latinLnBrk="0" hangingPunct="1">
                  <a:defRPr sz="3240" kern="1200">
                    <a:solidFill>
                      <a:schemeClr val="tx1"/>
                    </a:solidFill>
                  </a:defRPr>
                </a:lvl8pPr>
                <a:lvl9pPr marL="6583680" algn="l" defTabSz="1645920" rtl="0" eaLnBrk="1" latinLnBrk="0" hangingPunct="1">
                  <a:defRPr sz="3240" kern="1200">
                    <a:solidFill>
                      <a:schemeClr val="tx1"/>
                    </a:solidFill>
                  </a:defRPr>
                </a:lvl9pPr>
              </a:lstStyle>
              <a:p>
                <a:pPr>
                  <a:defRPr/>
                </a:pPr>
                <a:endParaRPr lang="en-GB" dirty="0"/>
              </a:p>
            </p:txBody>
          </p:sp>
          <p:sp>
            <p:nvSpPr>
              <p:cNvPr id="94" name="ïŝľïdè"/>
              <p:cNvSpPr/>
              <p:nvPr/>
            </p:nvSpPr>
            <p:spPr bwMode="auto">
              <a:xfrm>
                <a:off x="7166082" y="3603608"/>
                <a:ext cx="740241" cy="219440"/>
              </a:xfrm>
              <a:custGeom>
                <a:avLst/>
                <a:gdLst>
                  <a:gd name="T0" fmla="*/ 471 w 789"/>
                  <a:gd name="T1" fmla="*/ 0 h 232"/>
                  <a:gd name="T2" fmla="*/ 518 w 789"/>
                  <a:gd name="T3" fmla="*/ 1 h 232"/>
                  <a:gd name="T4" fmla="*/ 565 w 789"/>
                  <a:gd name="T5" fmla="*/ 7 h 232"/>
                  <a:gd name="T6" fmla="*/ 614 w 789"/>
                  <a:gd name="T7" fmla="*/ 23 h 232"/>
                  <a:gd name="T8" fmla="*/ 661 w 789"/>
                  <a:gd name="T9" fmla="*/ 43 h 232"/>
                  <a:gd name="T10" fmla="*/ 706 w 789"/>
                  <a:gd name="T11" fmla="*/ 67 h 232"/>
                  <a:gd name="T12" fmla="*/ 750 w 789"/>
                  <a:gd name="T13" fmla="*/ 97 h 232"/>
                  <a:gd name="T14" fmla="*/ 789 w 789"/>
                  <a:gd name="T15" fmla="*/ 128 h 232"/>
                  <a:gd name="T16" fmla="*/ 737 w 789"/>
                  <a:gd name="T17" fmla="*/ 120 h 232"/>
                  <a:gd name="T18" fmla="*/ 686 w 789"/>
                  <a:gd name="T19" fmla="*/ 120 h 232"/>
                  <a:gd name="T20" fmla="*/ 634 w 789"/>
                  <a:gd name="T21" fmla="*/ 125 h 232"/>
                  <a:gd name="T22" fmla="*/ 583 w 789"/>
                  <a:gd name="T23" fmla="*/ 135 h 232"/>
                  <a:gd name="T24" fmla="*/ 533 w 789"/>
                  <a:gd name="T25" fmla="*/ 150 h 232"/>
                  <a:gd name="T26" fmla="*/ 484 w 789"/>
                  <a:gd name="T27" fmla="*/ 167 h 232"/>
                  <a:gd name="T28" fmla="*/ 434 w 789"/>
                  <a:gd name="T29" fmla="*/ 183 h 232"/>
                  <a:gd name="T30" fmla="*/ 385 w 789"/>
                  <a:gd name="T31" fmla="*/ 200 h 232"/>
                  <a:gd name="T32" fmla="*/ 335 w 789"/>
                  <a:gd name="T33" fmla="*/ 215 h 232"/>
                  <a:gd name="T34" fmla="*/ 289 w 789"/>
                  <a:gd name="T35" fmla="*/ 224 h 232"/>
                  <a:gd name="T36" fmla="*/ 246 w 789"/>
                  <a:gd name="T37" fmla="*/ 230 h 232"/>
                  <a:gd name="T38" fmla="*/ 203 w 789"/>
                  <a:gd name="T39" fmla="*/ 232 h 232"/>
                  <a:gd name="T40" fmla="*/ 165 w 789"/>
                  <a:gd name="T41" fmla="*/ 230 h 232"/>
                  <a:gd name="T42" fmla="*/ 129 w 789"/>
                  <a:gd name="T43" fmla="*/ 227 h 232"/>
                  <a:gd name="T44" fmla="*/ 97 w 789"/>
                  <a:gd name="T45" fmla="*/ 220 h 232"/>
                  <a:gd name="T46" fmla="*/ 69 w 789"/>
                  <a:gd name="T47" fmla="*/ 214 h 232"/>
                  <a:gd name="T48" fmla="*/ 45 w 789"/>
                  <a:gd name="T49" fmla="*/ 207 h 232"/>
                  <a:gd name="T50" fmla="*/ 26 w 789"/>
                  <a:gd name="T51" fmla="*/ 201 h 232"/>
                  <a:gd name="T52" fmla="*/ 12 w 789"/>
                  <a:gd name="T53" fmla="*/ 195 h 232"/>
                  <a:gd name="T54" fmla="*/ 3 w 789"/>
                  <a:gd name="T55" fmla="*/ 191 h 232"/>
                  <a:gd name="T56" fmla="*/ 0 w 789"/>
                  <a:gd name="T57" fmla="*/ 190 h 232"/>
                  <a:gd name="T58" fmla="*/ 53 w 789"/>
                  <a:gd name="T59" fmla="*/ 185 h 232"/>
                  <a:gd name="T60" fmla="*/ 81 w 789"/>
                  <a:gd name="T61" fmla="*/ 178 h 232"/>
                  <a:gd name="T62" fmla="*/ 106 w 789"/>
                  <a:gd name="T63" fmla="*/ 167 h 232"/>
                  <a:gd name="T64" fmla="*/ 131 w 789"/>
                  <a:gd name="T65" fmla="*/ 153 h 232"/>
                  <a:gd name="T66" fmla="*/ 169 w 789"/>
                  <a:gd name="T67" fmla="*/ 127 h 232"/>
                  <a:gd name="T68" fmla="*/ 207 w 789"/>
                  <a:gd name="T69" fmla="*/ 100 h 232"/>
                  <a:gd name="T70" fmla="*/ 244 w 789"/>
                  <a:gd name="T71" fmla="*/ 75 h 232"/>
                  <a:gd name="T72" fmla="*/ 285 w 789"/>
                  <a:gd name="T73" fmla="*/ 52 h 232"/>
                  <a:gd name="T74" fmla="*/ 330 w 789"/>
                  <a:gd name="T75" fmla="*/ 32 h 232"/>
                  <a:gd name="T76" fmla="*/ 376 w 789"/>
                  <a:gd name="T77" fmla="*/ 15 h 232"/>
                  <a:gd name="T78" fmla="*/ 423 w 789"/>
                  <a:gd name="T79" fmla="*/ 5 h 232"/>
                  <a:gd name="T80" fmla="*/ 471 w 789"/>
                  <a:gd name="T81"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89" h="232">
                    <a:moveTo>
                      <a:pt x="471" y="0"/>
                    </a:moveTo>
                    <a:lnTo>
                      <a:pt x="518" y="1"/>
                    </a:lnTo>
                    <a:lnTo>
                      <a:pt x="565" y="7"/>
                    </a:lnTo>
                    <a:lnTo>
                      <a:pt x="614" y="23"/>
                    </a:lnTo>
                    <a:lnTo>
                      <a:pt x="661" y="43"/>
                    </a:lnTo>
                    <a:lnTo>
                      <a:pt x="706" y="67"/>
                    </a:lnTo>
                    <a:lnTo>
                      <a:pt x="750" y="97"/>
                    </a:lnTo>
                    <a:lnTo>
                      <a:pt x="789" y="128"/>
                    </a:lnTo>
                    <a:lnTo>
                      <a:pt x="737" y="120"/>
                    </a:lnTo>
                    <a:lnTo>
                      <a:pt x="686" y="120"/>
                    </a:lnTo>
                    <a:lnTo>
                      <a:pt x="634" y="125"/>
                    </a:lnTo>
                    <a:lnTo>
                      <a:pt x="583" y="135"/>
                    </a:lnTo>
                    <a:lnTo>
                      <a:pt x="533" y="150"/>
                    </a:lnTo>
                    <a:lnTo>
                      <a:pt x="484" y="167"/>
                    </a:lnTo>
                    <a:lnTo>
                      <a:pt x="434" y="183"/>
                    </a:lnTo>
                    <a:lnTo>
                      <a:pt x="385" y="200"/>
                    </a:lnTo>
                    <a:lnTo>
                      <a:pt x="335" y="215"/>
                    </a:lnTo>
                    <a:lnTo>
                      <a:pt x="289" y="224"/>
                    </a:lnTo>
                    <a:lnTo>
                      <a:pt x="246" y="230"/>
                    </a:lnTo>
                    <a:lnTo>
                      <a:pt x="203" y="232"/>
                    </a:lnTo>
                    <a:lnTo>
                      <a:pt x="165" y="230"/>
                    </a:lnTo>
                    <a:lnTo>
                      <a:pt x="129" y="227"/>
                    </a:lnTo>
                    <a:lnTo>
                      <a:pt x="97" y="220"/>
                    </a:lnTo>
                    <a:lnTo>
                      <a:pt x="69" y="214"/>
                    </a:lnTo>
                    <a:lnTo>
                      <a:pt x="45" y="207"/>
                    </a:lnTo>
                    <a:lnTo>
                      <a:pt x="26" y="201"/>
                    </a:lnTo>
                    <a:lnTo>
                      <a:pt x="12" y="195"/>
                    </a:lnTo>
                    <a:lnTo>
                      <a:pt x="3" y="191"/>
                    </a:lnTo>
                    <a:lnTo>
                      <a:pt x="0" y="190"/>
                    </a:lnTo>
                    <a:lnTo>
                      <a:pt x="53" y="185"/>
                    </a:lnTo>
                    <a:lnTo>
                      <a:pt x="81" y="178"/>
                    </a:lnTo>
                    <a:lnTo>
                      <a:pt x="106" y="167"/>
                    </a:lnTo>
                    <a:lnTo>
                      <a:pt x="131" y="153"/>
                    </a:lnTo>
                    <a:lnTo>
                      <a:pt x="169" y="127"/>
                    </a:lnTo>
                    <a:lnTo>
                      <a:pt x="207" y="100"/>
                    </a:lnTo>
                    <a:lnTo>
                      <a:pt x="244" y="75"/>
                    </a:lnTo>
                    <a:lnTo>
                      <a:pt x="285" y="52"/>
                    </a:lnTo>
                    <a:lnTo>
                      <a:pt x="330" y="32"/>
                    </a:lnTo>
                    <a:lnTo>
                      <a:pt x="376" y="15"/>
                    </a:lnTo>
                    <a:lnTo>
                      <a:pt x="423" y="5"/>
                    </a:lnTo>
                    <a:lnTo>
                      <a:pt x="471" y="0"/>
                    </a:lnTo>
                    <a:close/>
                  </a:path>
                </a:pathLst>
              </a:custGeom>
              <a:solidFill>
                <a:schemeClr val="accent4">
                  <a:alpha val="50000"/>
                </a:schemeClr>
              </a:solidFill>
              <a:ln w="0">
                <a:noFill/>
                <a:prstDash val="solid"/>
                <a:round/>
              </a:ln>
            </p:spPr>
            <p:txBody>
              <a:bodyPr>
                <a:normAutofit fontScale="25000" lnSpcReduction="20000"/>
              </a:bodyPr>
              <a:lstStyle>
                <a:defPPr>
                  <a:defRPr lang="en-US"/>
                </a:defPPr>
                <a:lvl1pPr marL="0" algn="l" defTabSz="1645920" rtl="0" eaLnBrk="1" latinLnBrk="0" hangingPunct="1">
                  <a:defRPr sz="3240" kern="1200">
                    <a:solidFill>
                      <a:schemeClr val="tx1"/>
                    </a:solidFill>
                  </a:defRPr>
                </a:lvl1pPr>
                <a:lvl2pPr marL="822960" algn="l" defTabSz="1645920" rtl="0" eaLnBrk="1" latinLnBrk="0" hangingPunct="1">
                  <a:defRPr sz="3240" kern="1200">
                    <a:solidFill>
                      <a:schemeClr val="tx1"/>
                    </a:solidFill>
                  </a:defRPr>
                </a:lvl2pPr>
                <a:lvl3pPr marL="1645920" algn="l" defTabSz="1645920" rtl="0" eaLnBrk="1" latinLnBrk="0" hangingPunct="1">
                  <a:defRPr sz="3240" kern="1200">
                    <a:solidFill>
                      <a:schemeClr val="tx1"/>
                    </a:solidFill>
                  </a:defRPr>
                </a:lvl3pPr>
                <a:lvl4pPr marL="2468880" algn="l" defTabSz="1645920" rtl="0" eaLnBrk="1" latinLnBrk="0" hangingPunct="1">
                  <a:defRPr sz="3240" kern="1200">
                    <a:solidFill>
                      <a:schemeClr val="tx1"/>
                    </a:solidFill>
                  </a:defRPr>
                </a:lvl4pPr>
                <a:lvl5pPr marL="3291840" algn="l" defTabSz="1645920" rtl="0" eaLnBrk="1" latinLnBrk="0" hangingPunct="1">
                  <a:defRPr sz="3240" kern="1200">
                    <a:solidFill>
                      <a:schemeClr val="tx1"/>
                    </a:solidFill>
                  </a:defRPr>
                </a:lvl5pPr>
                <a:lvl6pPr marL="4114800" algn="l" defTabSz="1645920" rtl="0" eaLnBrk="1" latinLnBrk="0" hangingPunct="1">
                  <a:defRPr sz="3240" kern="1200">
                    <a:solidFill>
                      <a:schemeClr val="tx1"/>
                    </a:solidFill>
                  </a:defRPr>
                </a:lvl6pPr>
                <a:lvl7pPr marL="4937760" algn="l" defTabSz="1645920" rtl="0" eaLnBrk="1" latinLnBrk="0" hangingPunct="1">
                  <a:defRPr sz="3240" kern="1200">
                    <a:solidFill>
                      <a:schemeClr val="tx1"/>
                    </a:solidFill>
                  </a:defRPr>
                </a:lvl7pPr>
                <a:lvl8pPr marL="5760720" algn="l" defTabSz="1645920" rtl="0" eaLnBrk="1" latinLnBrk="0" hangingPunct="1">
                  <a:defRPr sz="3240" kern="1200">
                    <a:solidFill>
                      <a:schemeClr val="tx1"/>
                    </a:solidFill>
                  </a:defRPr>
                </a:lvl8pPr>
                <a:lvl9pPr marL="6583680" algn="l" defTabSz="1645920" rtl="0" eaLnBrk="1" latinLnBrk="0" hangingPunct="1">
                  <a:defRPr sz="3240" kern="1200">
                    <a:solidFill>
                      <a:schemeClr val="tx1"/>
                    </a:solidFill>
                  </a:defRPr>
                </a:lvl9pPr>
              </a:lstStyle>
              <a:p>
                <a:pPr>
                  <a:defRPr/>
                </a:pPr>
                <a:endParaRPr lang="en-GB" dirty="0"/>
              </a:p>
            </p:txBody>
          </p:sp>
        </p:grpSp>
        <p:grpSp>
          <p:nvGrpSpPr>
            <p:cNvPr id="20519" name="i$ḷîḑè"/>
            <p:cNvGrpSpPr/>
            <p:nvPr/>
          </p:nvGrpSpPr>
          <p:grpSpPr bwMode="auto">
            <a:xfrm>
              <a:off x="7196329" y="2312570"/>
              <a:ext cx="365779" cy="745274"/>
              <a:chOff x="7196329" y="1582915"/>
              <a:chExt cx="365779" cy="745274"/>
            </a:xfrm>
          </p:grpSpPr>
          <p:sp>
            <p:nvSpPr>
              <p:cNvPr id="91" name="işḻídè"/>
              <p:cNvSpPr/>
              <p:nvPr/>
            </p:nvSpPr>
            <p:spPr bwMode="auto">
              <a:xfrm flipH="1">
                <a:off x="7244461" y="1656966"/>
                <a:ext cx="317867" cy="670117"/>
              </a:xfrm>
              <a:custGeom>
                <a:avLst/>
                <a:gdLst>
                  <a:gd name="T0" fmla="*/ 50 w 339"/>
                  <a:gd name="T1" fmla="*/ 0 h 717"/>
                  <a:gd name="T2" fmla="*/ 60 w 339"/>
                  <a:gd name="T3" fmla="*/ 54 h 717"/>
                  <a:gd name="T4" fmla="*/ 76 w 339"/>
                  <a:gd name="T5" fmla="*/ 108 h 717"/>
                  <a:gd name="T6" fmla="*/ 98 w 339"/>
                  <a:gd name="T7" fmla="*/ 159 h 717"/>
                  <a:gd name="T8" fmla="*/ 126 w 339"/>
                  <a:gd name="T9" fmla="*/ 207 h 717"/>
                  <a:gd name="T10" fmla="*/ 158 w 339"/>
                  <a:gd name="T11" fmla="*/ 253 h 717"/>
                  <a:gd name="T12" fmla="*/ 192 w 339"/>
                  <a:gd name="T13" fmla="*/ 297 h 717"/>
                  <a:gd name="T14" fmla="*/ 225 w 339"/>
                  <a:gd name="T15" fmla="*/ 341 h 717"/>
                  <a:gd name="T16" fmla="*/ 257 w 339"/>
                  <a:gd name="T17" fmla="*/ 386 h 717"/>
                  <a:gd name="T18" fmla="*/ 285 w 339"/>
                  <a:gd name="T19" fmla="*/ 433 h 717"/>
                  <a:gd name="T20" fmla="*/ 310 w 339"/>
                  <a:gd name="T21" fmla="*/ 483 h 717"/>
                  <a:gd name="T22" fmla="*/ 323 w 339"/>
                  <a:gd name="T23" fmla="*/ 520 h 717"/>
                  <a:gd name="T24" fmla="*/ 331 w 339"/>
                  <a:gd name="T25" fmla="*/ 558 h 717"/>
                  <a:gd name="T26" fmla="*/ 336 w 339"/>
                  <a:gd name="T27" fmla="*/ 597 h 717"/>
                  <a:gd name="T28" fmla="*/ 339 w 339"/>
                  <a:gd name="T29" fmla="*/ 638 h 717"/>
                  <a:gd name="T30" fmla="*/ 337 w 339"/>
                  <a:gd name="T31" fmla="*/ 678 h 717"/>
                  <a:gd name="T32" fmla="*/ 335 w 339"/>
                  <a:gd name="T33" fmla="*/ 717 h 717"/>
                  <a:gd name="T34" fmla="*/ 325 w 339"/>
                  <a:gd name="T35" fmla="*/ 684 h 717"/>
                  <a:gd name="T36" fmla="*/ 309 w 339"/>
                  <a:gd name="T37" fmla="*/ 652 h 717"/>
                  <a:gd name="T38" fmla="*/ 290 w 339"/>
                  <a:gd name="T39" fmla="*/ 623 h 717"/>
                  <a:gd name="T40" fmla="*/ 270 w 339"/>
                  <a:gd name="T41" fmla="*/ 595 h 717"/>
                  <a:gd name="T42" fmla="*/ 245 w 339"/>
                  <a:gd name="T43" fmla="*/ 568 h 717"/>
                  <a:gd name="T44" fmla="*/ 221 w 339"/>
                  <a:gd name="T45" fmla="*/ 544 h 717"/>
                  <a:gd name="T46" fmla="*/ 184 w 339"/>
                  <a:gd name="T47" fmla="*/ 507 h 717"/>
                  <a:gd name="T48" fmla="*/ 148 w 339"/>
                  <a:gd name="T49" fmla="*/ 471 h 717"/>
                  <a:gd name="T50" fmla="*/ 112 w 339"/>
                  <a:gd name="T51" fmla="*/ 434 h 717"/>
                  <a:gd name="T52" fmla="*/ 79 w 339"/>
                  <a:gd name="T53" fmla="*/ 396 h 717"/>
                  <a:gd name="T54" fmla="*/ 48 w 339"/>
                  <a:gd name="T55" fmla="*/ 354 h 717"/>
                  <a:gd name="T56" fmla="*/ 28 w 339"/>
                  <a:gd name="T57" fmla="*/ 318 h 717"/>
                  <a:gd name="T58" fmla="*/ 14 w 339"/>
                  <a:gd name="T59" fmla="*/ 279 h 717"/>
                  <a:gd name="T60" fmla="*/ 5 w 339"/>
                  <a:gd name="T61" fmla="*/ 239 h 717"/>
                  <a:gd name="T62" fmla="*/ 0 w 339"/>
                  <a:gd name="T63" fmla="*/ 198 h 717"/>
                  <a:gd name="T64" fmla="*/ 1 w 339"/>
                  <a:gd name="T65" fmla="*/ 156 h 717"/>
                  <a:gd name="T66" fmla="*/ 6 w 339"/>
                  <a:gd name="T67" fmla="*/ 116 h 717"/>
                  <a:gd name="T68" fmla="*/ 16 w 339"/>
                  <a:gd name="T69" fmla="*/ 75 h 717"/>
                  <a:gd name="T70" fmla="*/ 30 w 339"/>
                  <a:gd name="T71" fmla="*/ 37 h 717"/>
                  <a:gd name="T72" fmla="*/ 50 w 339"/>
                  <a:gd name="T73"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9" h="717">
                    <a:moveTo>
                      <a:pt x="50" y="0"/>
                    </a:moveTo>
                    <a:lnTo>
                      <a:pt x="60" y="54"/>
                    </a:lnTo>
                    <a:lnTo>
                      <a:pt x="76" y="108"/>
                    </a:lnTo>
                    <a:lnTo>
                      <a:pt x="98" y="159"/>
                    </a:lnTo>
                    <a:lnTo>
                      <a:pt x="126" y="207"/>
                    </a:lnTo>
                    <a:lnTo>
                      <a:pt x="158" y="253"/>
                    </a:lnTo>
                    <a:lnTo>
                      <a:pt x="192" y="297"/>
                    </a:lnTo>
                    <a:lnTo>
                      <a:pt x="225" y="341"/>
                    </a:lnTo>
                    <a:lnTo>
                      <a:pt x="257" y="386"/>
                    </a:lnTo>
                    <a:lnTo>
                      <a:pt x="285" y="433"/>
                    </a:lnTo>
                    <a:lnTo>
                      <a:pt x="310" y="483"/>
                    </a:lnTo>
                    <a:lnTo>
                      <a:pt x="323" y="520"/>
                    </a:lnTo>
                    <a:lnTo>
                      <a:pt x="331" y="558"/>
                    </a:lnTo>
                    <a:lnTo>
                      <a:pt x="336" y="597"/>
                    </a:lnTo>
                    <a:lnTo>
                      <a:pt x="339" y="638"/>
                    </a:lnTo>
                    <a:lnTo>
                      <a:pt x="337" y="678"/>
                    </a:lnTo>
                    <a:lnTo>
                      <a:pt x="335" y="717"/>
                    </a:lnTo>
                    <a:lnTo>
                      <a:pt x="325" y="684"/>
                    </a:lnTo>
                    <a:lnTo>
                      <a:pt x="309" y="652"/>
                    </a:lnTo>
                    <a:lnTo>
                      <a:pt x="290" y="623"/>
                    </a:lnTo>
                    <a:lnTo>
                      <a:pt x="270" y="595"/>
                    </a:lnTo>
                    <a:lnTo>
                      <a:pt x="245" y="568"/>
                    </a:lnTo>
                    <a:lnTo>
                      <a:pt x="221" y="544"/>
                    </a:lnTo>
                    <a:lnTo>
                      <a:pt x="184" y="507"/>
                    </a:lnTo>
                    <a:lnTo>
                      <a:pt x="148" y="471"/>
                    </a:lnTo>
                    <a:lnTo>
                      <a:pt x="112" y="434"/>
                    </a:lnTo>
                    <a:lnTo>
                      <a:pt x="79" y="396"/>
                    </a:lnTo>
                    <a:lnTo>
                      <a:pt x="48" y="354"/>
                    </a:lnTo>
                    <a:lnTo>
                      <a:pt x="28" y="318"/>
                    </a:lnTo>
                    <a:lnTo>
                      <a:pt x="14" y="279"/>
                    </a:lnTo>
                    <a:lnTo>
                      <a:pt x="5" y="239"/>
                    </a:lnTo>
                    <a:lnTo>
                      <a:pt x="0" y="198"/>
                    </a:lnTo>
                    <a:lnTo>
                      <a:pt x="1" y="156"/>
                    </a:lnTo>
                    <a:lnTo>
                      <a:pt x="6" y="116"/>
                    </a:lnTo>
                    <a:lnTo>
                      <a:pt x="16" y="75"/>
                    </a:lnTo>
                    <a:lnTo>
                      <a:pt x="30" y="37"/>
                    </a:lnTo>
                    <a:lnTo>
                      <a:pt x="50" y="0"/>
                    </a:lnTo>
                    <a:close/>
                  </a:path>
                </a:pathLst>
              </a:custGeom>
              <a:solidFill>
                <a:schemeClr val="accent5">
                  <a:alpha val="75000"/>
                </a:schemeClr>
              </a:solidFill>
              <a:ln w="0">
                <a:noFill/>
                <a:prstDash val="solid"/>
                <a:round/>
              </a:ln>
            </p:spPr>
            <p:txBody>
              <a:bodyPr>
                <a:normAutofit fontScale="85000" lnSpcReduction="20000"/>
              </a:bodyPr>
              <a:lstStyle>
                <a:defPPr>
                  <a:defRPr lang="en-US"/>
                </a:defPPr>
                <a:lvl1pPr marL="0" algn="l" defTabSz="1645920" rtl="0" eaLnBrk="1" latinLnBrk="0" hangingPunct="1">
                  <a:defRPr sz="3240" kern="1200">
                    <a:solidFill>
                      <a:schemeClr val="tx1"/>
                    </a:solidFill>
                  </a:defRPr>
                </a:lvl1pPr>
                <a:lvl2pPr marL="822960" algn="l" defTabSz="1645920" rtl="0" eaLnBrk="1" latinLnBrk="0" hangingPunct="1">
                  <a:defRPr sz="3240" kern="1200">
                    <a:solidFill>
                      <a:schemeClr val="tx1"/>
                    </a:solidFill>
                  </a:defRPr>
                </a:lvl2pPr>
                <a:lvl3pPr marL="1645920" algn="l" defTabSz="1645920" rtl="0" eaLnBrk="1" latinLnBrk="0" hangingPunct="1">
                  <a:defRPr sz="3240" kern="1200">
                    <a:solidFill>
                      <a:schemeClr val="tx1"/>
                    </a:solidFill>
                  </a:defRPr>
                </a:lvl3pPr>
                <a:lvl4pPr marL="2468880" algn="l" defTabSz="1645920" rtl="0" eaLnBrk="1" latinLnBrk="0" hangingPunct="1">
                  <a:defRPr sz="3240" kern="1200">
                    <a:solidFill>
                      <a:schemeClr val="tx1"/>
                    </a:solidFill>
                  </a:defRPr>
                </a:lvl4pPr>
                <a:lvl5pPr marL="3291840" algn="l" defTabSz="1645920" rtl="0" eaLnBrk="1" latinLnBrk="0" hangingPunct="1">
                  <a:defRPr sz="3240" kern="1200">
                    <a:solidFill>
                      <a:schemeClr val="tx1"/>
                    </a:solidFill>
                  </a:defRPr>
                </a:lvl5pPr>
                <a:lvl6pPr marL="4114800" algn="l" defTabSz="1645920" rtl="0" eaLnBrk="1" latinLnBrk="0" hangingPunct="1">
                  <a:defRPr sz="3240" kern="1200">
                    <a:solidFill>
                      <a:schemeClr val="tx1"/>
                    </a:solidFill>
                  </a:defRPr>
                </a:lvl6pPr>
                <a:lvl7pPr marL="4937760" algn="l" defTabSz="1645920" rtl="0" eaLnBrk="1" latinLnBrk="0" hangingPunct="1">
                  <a:defRPr sz="3240" kern="1200">
                    <a:solidFill>
                      <a:schemeClr val="tx1"/>
                    </a:solidFill>
                  </a:defRPr>
                </a:lvl7pPr>
                <a:lvl8pPr marL="5760720" algn="l" defTabSz="1645920" rtl="0" eaLnBrk="1" latinLnBrk="0" hangingPunct="1">
                  <a:defRPr sz="3240" kern="1200">
                    <a:solidFill>
                      <a:schemeClr val="tx1"/>
                    </a:solidFill>
                  </a:defRPr>
                </a:lvl8pPr>
                <a:lvl9pPr marL="6583680" algn="l" defTabSz="1645920" rtl="0" eaLnBrk="1" latinLnBrk="0" hangingPunct="1">
                  <a:defRPr sz="3240" kern="1200">
                    <a:solidFill>
                      <a:schemeClr val="tx1"/>
                    </a:solidFill>
                  </a:defRPr>
                </a:lvl9pPr>
              </a:lstStyle>
              <a:p>
                <a:pPr>
                  <a:defRPr/>
                </a:pPr>
                <a:endParaRPr lang="en-GB" dirty="0"/>
              </a:p>
            </p:txBody>
          </p:sp>
          <p:sp>
            <p:nvSpPr>
              <p:cNvPr id="92" name="íŝlïḓè"/>
              <p:cNvSpPr/>
              <p:nvPr/>
            </p:nvSpPr>
            <p:spPr bwMode="auto">
              <a:xfrm flipH="1">
                <a:off x="7196564" y="1583819"/>
                <a:ext cx="289565" cy="604049"/>
              </a:xfrm>
              <a:custGeom>
                <a:avLst/>
                <a:gdLst>
                  <a:gd name="T0" fmla="*/ 2 w 307"/>
                  <a:gd name="T1" fmla="*/ 0 h 644"/>
                  <a:gd name="T2" fmla="*/ 20 w 307"/>
                  <a:gd name="T3" fmla="*/ 43 h 644"/>
                  <a:gd name="T4" fmla="*/ 34 w 307"/>
                  <a:gd name="T5" fmla="*/ 65 h 644"/>
                  <a:gd name="T6" fmla="*/ 51 w 307"/>
                  <a:gd name="T7" fmla="*/ 82 h 644"/>
                  <a:gd name="T8" fmla="*/ 69 w 307"/>
                  <a:gd name="T9" fmla="*/ 99 h 644"/>
                  <a:gd name="T10" fmla="*/ 101 w 307"/>
                  <a:gd name="T11" fmla="*/ 124 h 644"/>
                  <a:gd name="T12" fmla="*/ 133 w 307"/>
                  <a:gd name="T13" fmla="*/ 150 h 644"/>
                  <a:gd name="T14" fmla="*/ 165 w 307"/>
                  <a:gd name="T15" fmla="*/ 174 h 644"/>
                  <a:gd name="T16" fmla="*/ 194 w 307"/>
                  <a:gd name="T17" fmla="*/ 202 h 644"/>
                  <a:gd name="T18" fmla="*/ 224 w 307"/>
                  <a:gd name="T19" fmla="*/ 234 h 644"/>
                  <a:gd name="T20" fmla="*/ 249 w 307"/>
                  <a:gd name="T21" fmla="*/ 268 h 644"/>
                  <a:gd name="T22" fmla="*/ 271 w 307"/>
                  <a:gd name="T23" fmla="*/ 304 h 644"/>
                  <a:gd name="T24" fmla="*/ 289 w 307"/>
                  <a:gd name="T25" fmla="*/ 342 h 644"/>
                  <a:gd name="T26" fmla="*/ 300 w 307"/>
                  <a:gd name="T27" fmla="*/ 383 h 644"/>
                  <a:gd name="T28" fmla="*/ 307 w 307"/>
                  <a:gd name="T29" fmla="*/ 425 h 644"/>
                  <a:gd name="T30" fmla="*/ 307 w 307"/>
                  <a:gd name="T31" fmla="*/ 469 h 644"/>
                  <a:gd name="T32" fmla="*/ 300 w 307"/>
                  <a:gd name="T33" fmla="*/ 528 h 644"/>
                  <a:gd name="T34" fmla="*/ 286 w 307"/>
                  <a:gd name="T35" fmla="*/ 587 h 644"/>
                  <a:gd name="T36" fmla="*/ 266 w 307"/>
                  <a:gd name="T37" fmla="*/ 644 h 644"/>
                  <a:gd name="T38" fmla="*/ 259 w 307"/>
                  <a:gd name="T39" fmla="*/ 602 h 644"/>
                  <a:gd name="T40" fmla="*/ 248 w 307"/>
                  <a:gd name="T41" fmla="*/ 563 h 644"/>
                  <a:gd name="T42" fmla="*/ 233 w 307"/>
                  <a:gd name="T43" fmla="*/ 526 h 644"/>
                  <a:gd name="T44" fmla="*/ 213 w 307"/>
                  <a:gd name="T45" fmla="*/ 490 h 644"/>
                  <a:gd name="T46" fmla="*/ 192 w 307"/>
                  <a:gd name="T47" fmla="*/ 455 h 644"/>
                  <a:gd name="T48" fmla="*/ 167 w 307"/>
                  <a:gd name="T49" fmla="*/ 421 h 644"/>
                  <a:gd name="T50" fmla="*/ 143 w 307"/>
                  <a:gd name="T51" fmla="*/ 387 h 644"/>
                  <a:gd name="T52" fmla="*/ 118 w 307"/>
                  <a:gd name="T53" fmla="*/ 354 h 644"/>
                  <a:gd name="T54" fmla="*/ 93 w 307"/>
                  <a:gd name="T55" fmla="*/ 321 h 644"/>
                  <a:gd name="T56" fmla="*/ 71 w 307"/>
                  <a:gd name="T57" fmla="*/ 288 h 644"/>
                  <a:gd name="T58" fmla="*/ 47 w 307"/>
                  <a:gd name="T59" fmla="*/ 244 h 644"/>
                  <a:gd name="T60" fmla="*/ 29 w 307"/>
                  <a:gd name="T61" fmla="*/ 202 h 644"/>
                  <a:gd name="T62" fmla="*/ 16 w 307"/>
                  <a:gd name="T63" fmla="*/ 163 h 644"/>
                  <a:gd name="T64" fmla="*/ 8 w 307"/>
                  <a:gd name="T65" fmla="*/ 124 h 644"/>
                  <a:gd name="T66" fmla="*/ 2 w 307"/>
                  <a:gd name="T67" fmla="*/ 90 h 644"/>
                  <a:gd name="T68" fmla="*/ 0 w 307"/>
                  <a:gd name="T69" fmla="*/ 59 h 644"/>
                  <a:gd name="T70" fmla="*/ 0 w 307"/>
                  <a:gd name="T71" fmla="*/ 35 h 644"/>
                  <a:gd name="T72" fmla="*/ 1 w 307"/>
                  <a:gd name="T73" fmla="*/ 16 h 644"/>
                  <a:gd name="T74" fmla="*/ 2 w 307"/>
                  <a:gd name="T75" fmla="*/ 5 h 644"/>
                  <a:gd name="T76" fmla="*/ 2 w 307"/>
                  <a:gd name="T77" fmla="*/ 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7" h="644">
                    <a:moveTo>
                      <a:pt x="2" y="0"/>
                    </a:moveTo>
                    <a:lnTo>
                      <a:pt x="20" y="43"/>
                    </a:lnTo>
                    <a:lnTo>
                      <a:pt x="34" y="65"/>
                    </a:lnTo>
                    <a:lnTo>
                      <a:pt x="51" y="82"/>
                    </a:lnTo>
                    <a:lnTo>
                      <a:pt x="69" y="99"/>
                    </a:lnTo>
                    <a:lnTo>
                      <a:pt x="101" y="124"/>
                    </a:lnTo>
                    <a:lnTo>
                      <a:pt x="133" y="150"/>
                    </a:lnTo>
                    <a:lnTo>
                      <a:pt x="165" y="174"/>
                    </a:lnTo>
                    <a:lnTo>
                      <a:pt x="194" y="202"/>
                    </a:lnTo>
                    <a:lnTo>
                      <a:pt x="224" y="234"/>
                    </a:lnTo>
                    <a:lnTo>
                      <a:pt x="249" y="268"/>
                    </a:lnTo>
                    <a:lnTo>
                      <a:pt x="271" y="304"/>
                    </a:lnTo>
                    <a:lnTo>
                      <a:pt x="289" y="342"/>
                    </a:lnTo>
                    <a:lnTo>
                      <a:pt x="300" y="383"/>
                    </a:lnTo>
                    <a:lnTo>
                      <a:pt x="307" y="425"/>
                    </a:lnTo>
                    <a:lnTo>
                      <a:pt x="307" y="469"/>
                    </a:lnTo>
                    <a:lnTo>
                      <a:pt x="300" y="528"/>
                    </a:lnTo>
                    <a:lnTo>
                      <a:pt x="286" y="587"/>
                    </a:lnTo>
                    <a:lnTo>
                      <a:pt x="266" y="644"/>
                    </a:lnTo>
                    <a:lnTo>
                      <a:pt x="259" y="602"/>
                    </a:lnTo>
                    <a:lnTo>
                      <a:pt x="248" y="563"/>
                    </a:lnTo>
                    <a:lnTo>
                      <a:pt x="233" y="526"/>
                    </a:lnTo>
                    <a:lnTo>
                      <a:pt x="213" y="490"/>
                    </a:lnTo>
                    <a:lnTo>
                      <a:pt x="192" y="455"/>
                    </a:lnTo>
                    <a:lnTo>
                      <a:pt x="167" y="421"/>
                    </a:lnTo>
                    <a:lnTo>
                      <a:pt x="143" y="387"/>
                    </a:lnTo>
                    <a:lnTo>
                      <a:pt x="118" y="354"/>
                    </a:lnTo>
                    <a:lnTo>
                      <a:pt x="93" y="321"/>
                    </a:lnTo>
                    <a:lnTo>
                      <a:pt x="71" y="288"/>
                    </a:lnTo>
                    <a:lnTo>
                      <a:pt x="47" y="244"/>
                    </a:lnTo>
                    <a:lnTo>
                      <a:pt x="29" y="202"/>
                    </a:lnTo>
                    <a:lnTo>
                      <a:pt x="16" y="163"/>
                    </a:lnTo>
                    <a:lnTo>
                      <a:pt x="8" y="124"/>
                    </a:lnTo>
                    <a:lnTo>
                      <a:pt x="2" y="90"/>
                    </a:lnTo>
                    <a:lnTo>
                      <a:pt x="0" y="59"/>
                    </a:lnTo>
                    <a:lnTo>
                      <a:pt x="0" y="35"/>
                    </a:lnTo>
                    <a:lnTo>
                      <a:pt x="1" y="16"/>
                    </a:lnTo>
                    <a:lnTo>
                      <a:pt x="2" y="5"/>
                    </a:lnTo>
                    <a:lnTo>
                      <a:pt x="2" y="0"/>
                    </a:lnTo>
                    <a:close/>
                  </a:path>
                </a:pathLst>
              </a:custGeom>
              <a:solidFill>
                <a:schemeClr val="accent5">
                  <a:alpha val="50000"/>
                </a:schemeClr>
              </a:solidFill>
              <a:ln w="0">
                <a:noFill/>
                <a:prstDash val="solid"/>
                <a:round/>
              </a:ln>
            </p:spPr>
            <p:txBody>
              <a:bodyPr>
                <a:normAutofit fontScale="77500" lnSpcReduction="20000"/>
              </a:bodyPr>
              <a:lstStyle>
                <a:defPPr>
                  <a:defRPr lang="en-US"/>
                </a:defPPr>
                <a:lvl1pPr marL="0" algn="l" defTabSz="1645920" rtl="0" eaLnBrk="1" latinLnBrk="0" hangingPunct="1">
                  <a:defRPr sz="3240" kern="1200">
                    <a:solidFill>
                      <a:schemeClr val="tx1"/>
                    </a:solidFill>
                  </a:defRPr>
                </a:lvl1pPr>
                <a:lvl2pPr marL="822960" algn="l" defTabSz="1645920" rtl="0" eaLnBrk="1" latinLnBrk="0" hangingPunct="1">
                  <a:defRPr sz="3240" kern="1200">
                    <a:solidFill>
                      <a:schemeClr val="tx1"/>
                    </a:solidFill>
                  </a:defRPr>
                </a:lvl2pPr>
                <a:lvl3pPr marL="1645920" algn="l" defTabSz="1645920" rtl="0" eaLnBrk="1" latinLnBrk="0" hangingPunct="1">
                  <a:defRPr sz="3240" kern="1200">
                    <a:solidFill>
                      <a:schemeClr val="tx1"/>
                    </a:solidFill>
                  </a:defRPr>
                </a:lvl3pPr>
                <a:lvl4pPr marL="2468880" algn="l" defTabSz="1645920" rtl="0" eaLnBrk="1" latinLnBrk="0" hangingPunct="1">
                  <a:defRPr sz="3240" kern="1200">
                    <a:solidFill>
                      <a:schemeClr val="tx1"/>
                    </a:solidFill>
                  </a:defRPr>
                </a:lvl4pPr>
                <a:lvl5pPr marL="3291840" algn="l" defTabSz="1645920" rtl="0" eaLnBrk="1" latinLnBrk="0" hangingPunct="1">
                  <a:defRPr sz="3240" kern="1200">
                    <a:solidFill>
                      <a:schemeClr val="tx1"/>
                    </a:solidFill>
                  </a:defRPr>
                </a:lvl5pPr>
                <a:lvl6pPr marL="4114800" algn="l" defTabSz="1645920" rtl="0" eaLnBrk="1" latinLnBrk="0" hangingPunct="1">
                  <a:defRPr sz="3240" kern="1200">
                    <a:solidFill>
                      <a:schemeClr val="tx1"/>
                    </a:solidFill>
                  </a:defRPr>
                </a:lvl6pPr>
                <a:lvl7pPr marL="4937760" algn="l" defTabSz="1645920" rtl="0" eaLnBrk="1" latinLnBrk="0" hangingPunct="1">
                  <a:defRPr sz="3240" kern="1200">
                    <a:solidFill>
                      <a:schemeClr val="tx1"/>
                    </a:solidFill>
                  </a:defRPr>
                </a:lvl7pPr>
                <a:lvl8pPr marL="5760720" algn="l" defTabSz="1645920" rtl="0" eaLnBrk="1" latinLnBrk="0" hangingPunct="1">
                  <a:defRPr sz="3240" kern="1200">
                    <a:solidFill>
                      <a:schemeClr val="tx1"/>
                    </a:solidFill>
                  </a:defRPr>
                </a:lvl8pPr>
                <a:lvl9pPr marL="6583680" algn="l" defTabSz="1645920" rtl="0" eaLnBrk="1" latinLnBrk="0" hangingPunct="1">
                  <a:defRPr sz="3240" kern="1200">
                    <a:solidFill>
                      <a:schemeClr val="tx1"/>
                    </a:solidFill>
                  </a:defRPr>
                </a:lvl9pPr>
              </a:lstStyle>
              <a:p>
                <a:pPr>
                  <a:defRPr/>
                </a:pPr>
                <a:endParaRPr lang="en-GB" dirty="0"/>
              </a:p>
            </p:txBody>
          </p:sp>
        </p:grpSp>
        <p:grpSp>
          <p:nvGrpSpPr>
            <p:cNvPr id="20520" name="ïśľîḋé"/>
            <p:cNvGrpSpPr/>
            <p:nvPr/>
          </p:nvGrpSpPr>
          <p:grpSpPr bwMode="auto">
            <a:xfrm>
              <a:off x="4137629" y="3719004"/>
              <a:ext cx="463320" cy="644030"/>
              <a:chOff x="4137629" y="2989349"/>
              <a:chExt cx="463320" cy="644030"/>
            </a:xfrm>
          </p:grpSpPr>
          <p:sp>
            <p:nvSpPr>
              <p:cNvPr id="89" name="íṧlídé"/>
              <p:cNvSpPr/>
              <p:nvPr/>
            </p:nvSpPr>
            <p:spPr bwMode="auto">
              <a:xfrm flipH="1">
                <a:off x="4137629" y="2990120"/>
                <a:ext cx="463738" cy="561577"/>
              </a:xfrm>
              <a:custGeom>
                <a:avLst/>
                <a:gdLst>
                  <a:gd name="T0" fmla="*/ 496 w 496"/>
                  <a:gd name="T1" fmla="*/ 0 h 600"/>
                  <a:gd name="T2" fmla="*/ 487 w 496"/>
                  <a:gd name="T3" fmla="*/ 38 h 600"/>
                  <a:gd name="T4" fmla="*/ 477 w 496"/>
                  <a:gd name="T5" fmla="*/ 76 h 600"/>
                  <a:gd name="T6" fmla="*/ 463 w 496"/>
                  <a:gd name="T7" fmla="*/ 115 h 600"/>
                  <a:gd name="T8" fmla="*/ 446 w 496"/>
                  <a:gd name="T9" fmla="*/ 152 h 600"/>
                  <a:gd name="T10" fmla="*/ 426 w 496"/>
                  <a:gd name="T11" fmla="*/ 186 h 600"/>
                  <a:gd name="T12" fmla="*/ 403 w 496"/>
                  <a:gd name="T13" fmla="*/ 217 h 600"/>
                  <a:gd name="T14" fmla="*/ 365 w 496"/>
                  <a:gd name="T15" fmla="*/ 257 h 600"/>
                  <a:gd name="T16" fmla="*/ 322 w 496"/>
                  <a:gd name="T17" fmla="*/ 293 h 600"/>
                  <a:gd name="T18" fmla="*/ 279 w 496"/>
                  <a:gd name="T19" fmla="*/ 326 h 600"/>
                  <a:gd name="T20" fmla="*/ 234 w 496"/>
                  <a:gd name="T21" fmla="*/ 358 h 600"/>
                  <a:gd name="T22" fmla="*/ 188 w 496"/>
                  <a:gd name="T23" fmla="*/ 390 h 600"/>
                  <a:gd name="T24" fmla="*/ 145 w 496"/>
                  <a:gd name="T25" fmla="*/ 424 h 600"/>
                  <a:gd name="T26" fmla="*/ 104 w 496"/>
                  <a:gd name="T27" fmla="*/ 461 h 600"/>
                  <a:gd name="T28" fmla="*/ 68 w 496"/>
                  <a:gd name="T29" fmla="*/ 505 h 600"/>
                  <a:gd name="T30" fmla="*/ 36 w 496"/>
                  <a:gd name="T31" fmla="*/ 551 h 600"/>
                  <a:gd name="T32" fmla="*/ 9 w 496"/>
                  <a:gd name="T33" fmla="*/ 600 h 600"/>
                  <a:gd name="T34" fmla="*/ 3 w 496"/>
                  <a:gd name="T35" fmla="*/ 560 h 600"/>
                  <a:gd name="T36" fmla="*/ 0 w 496"/>
                  <a:gd name="T37" fmla="*/ 517 h 600"/>
                  <a:gd name="T38" fmla="*/ 3 w 496"/>
                  <a:gd name="T39" fmla="*/ 477 h 600"/>
                  <a:gd name="T40" fmla="*/ 10 w 496"/>
                  <a:gd name="T41" fmla="*/ 436 h 600"/>
                  <a:gd name="T42" fmla="*/ 22 w 496"/>
                  <a:gd name="T43" fmla="*/ 395 h 600"/>
                  <a:gd name="T44" fmla="*/ 38 w 496"/>
                  <a:gd name="T45" fmla="*/ 358 h 600"/>
                  <a:gd name="T46" fmla="*/ 59 w 496"/>
                  <a:gd name="T47" fmla="*/ 322 h 600"/>
                  <a:gd name="T48" fmla="*/ 85 w 496"/>
                  <a:gd name="T49" fmla="*/ 289 h 600"/>
                  <a:gd name="T50" fmla="*/ 115 w 496"/>
                  <a:gd name="T51" fmla="*/ 261 h 600"/>
                  <a:gd name="T52" fmla="*/ 156 w 496"/>
                  <a:gd name="T53" fmla="*/ 231 h 600"/>
                  <a:gd name="T54" fmla="*/ 200 w 496"/>
                  <a:gd name="T55" fmla="*/ 203 h 600"/>
                  <a:gd name="T56" fmla="*/ 244 w 496"/>
                  <a:gd name="T57" fmla="*/ 178 h 600"/>
                  <a:gd name="T58" fmla="*/ 290 w 496"/>
                  <a:gd name="T59" fmla="*/ 156 h 600"/>
                  <a:gd name="T60" fmla="*/ 336 w 496"/>
                  <a:gd name="T61" fmla="*/ 133 h 600"/>
                  <a:gd name="T62" fmla="*/ 367 w 496"/>
                  <a:gd name="T63" fmla="*/ 116 h 600"/>
                  <a:gd name="T64" fmla="*/ 398 w 496"/>
                  <a:gd name="T65" fmla="*/ 98 h 600"/>
                  <a:gd name="T66" fmla="*/ 426 w 496"/>
                  <a:gd name="T67" fmla="*/ 78 h 600"/>
                  <a:gd name="T68" fmla="*/ 453 w 496"/>
                  <a:gd name="T69" fmla="*/ 55 h 600"/>
                  <a:gd name="T70" fmla="*/ 477 w 496"/>
                  <a:gd name="T71" fmla="*/ 29 h 600"/>
                  <a:gd name="T72" fmla="*/ 496 w 496"/>
                  <a:gd name="T73"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6" h="600">
                    <a:moveTo>
                      <a:pt x="496" y="0"/>
                    </a:moveTo>
                    <a:lnTo>
                      <a:pt x="487" y="38"/>
                    </a:lnTo>
                    <a:lnTo>
                      <a:pt x="477" y="76"/>
                    </a:lnTo>
                    <a:lnTo>
                      <a:pt x="463" y="115"/>
                    </a:lnTo>
                    <a:lnTo>
                      <a:pt x="446" y="152"/>
                    </a:lnTo>
                    <a:lnTo>
                      <a:pt x="426" y="186"/>
                    </a:lnTo>
                    <a:lnTo>
                      <a:pt x="403" y="217"/>
                    </a:lnTo>
                    <a:lnTo>
                      <a:pt x="365" y="257"/>
                    </a:lnTo>
                    <a:lnTo>
                      <a:pt x="322" y="293"/>
                    </a:lnTo>
                    <a:lnTo>
                      <a:pt x="279" y="326"/>
                    </a:lnTo>
                    <a:lnTo>
                      <a:pt x="234" y="358"/>
                    </a:lnTo>
                    <a:lnTo>
                      <a:pt x="188" y="390"/>
                    </a:lnTo>
                    <a:lnTo>
                      <a:pt x="145" y="424"/>
                    </a:lnTo>
                    <a:lnTo>
                      <a:pt x="104" y="461"/>
                    </a:lnTo>
                    <a:lnTo>
                      <a:pt x="68" y="505"/>
                    </a:lnTo>
                    <a:lnTo>
                      <a:pt x="36" y="551"/>
                    </a:lnTo>
                    <a:lnTo>
                      <a:pt x="9" y="600"/>
                    </a:lnTo>
                    <a:lnTo>
                      <a:pt x="3" y="560"/>
                    </a:lnTo>
                    <a:lnTo>
                      <a:pt x="0" y="517"/>
                    </a:lnTo>
                    <a:lnTo>
                      <a:pt x="3" y="477"/>
                    </a:lnTo>
                    <a:lnTo>
                      <a:pt x="10" y="436"/>
                    </a:lnTo>
                    <a:lnTo>
                      <a:pt x="22" y="395"/>
                    </a:lnTo>
                    <a:lnTo>
                      <a:pt x="38" y="358"/>
                    </a:lnTo>
                    <a:lnTo>
                      <a:pt x="59" y="322"/>
                    </a:lnTo>
                    <a:lnTo>
                      <a:pt x="85" y="289"/>
                    </a:lnTo>
                    <a:lnTo>
                      <a:pt x="115" y="261"/>
                    </a:lnTo>
                    <a:lnTo>
                      <a:pt x="156" y="231"/>
                    </a:lnTo>
                    <a:lnTo>
                      <a:pt x="200" y="203"/>
                    </a:lnTo>
                    <a:lnTo>
                      <a:pt x="244" y="178"/>
                    </a:lnTo>
                    <a:lnTo>
                      <a:pt x="290" y="156"/>
                    </a:lnTo>
                    <a:lnTo>
                      <a:pt x="336" y="133"/>
                    </a:lnTo>
                    <a:lnTo>
                      <a:pt x="367" y="116"/>
                    </a:lnTo>
                    <a:lnTo>
                      <a:pt x="398" y="98"/>
                    </a:lnTo>
                    <a:lnTo>
                      <a:pt x="426" y="78"/>
                    </a:lnTo>
                    <a:lnTo>
                      <a:pt x="453" y="55"/>
                    </a:lnTo>
                    <a:lnTo>
                      <a:pt x="477" y="29"/>
                    </a:lnTo>
                    <a:lnTo>
                      <a:pt x="496" y="0"/>
                    </a:lnTo>
                    <a:close/>
                  </a:path>
                </a:pathLst>
              </a:custGeom>
              <a:solidFill>
                <a:schemeClr val="accent1">
                  <a:alpha val="50000"/>
                </a:schemeClr>
              </a:solidFill>
              <a:ln w="0">
                <a:noFill/>
                <a:prstDash val="solid"/>
                <a:round/>
              </a:ln>
            </p:spPr>
            <p:txBody>
              <a:bodyPr>
                <a:normAutofit fontScale="62500" lnSpcReduction="20000"/>
              </a:bodyPr>
              <a:lstStyle>
                <a:defPPr>
                  <a:defRPr lang="en-US"/>
                </a:defPPr>
                <a:lvl1pPr marL="0" algn="l" defTabSz="1645920" rtl="0" eaLnBrk="1" latinLnBrk="0" hangingPunct="1">
                  <a:defRPr sz="3240" kern="1200">
                    <a:solidFill>
                      <a:schemeClr val="tx1"/>
                    </a:solidFill>
                  </a:defRPr>
                </a:lvl1pPr>
                <a:lvl2pPr marL="822960" algn="l" defTabSz="1645920" rtl="0" eaLnBrk="1" latinLnBrk="0" hangingPunct="1">
                  <a:defRPr sz="3240" kern="1200">
                    <a:solidFill>
                      <a:schemeClr val="tx1"/>
                    </a:solidFill>
                  </a:defRPr>
                </a:lvl2pPr>
                <a:lvl3pPr marL="1645920" algn="l" defTabSz="1645920" rtl="0" eaLnBrk="1" latinLnBrk="0" hangingPunct="1">
                  <a:defRPr sz="3240" kern="1200">
                    <a:solidFill>
                      <a:schemeClr val="tx1"/>
                    </a:solidFill>
                  </a:defRPr>
                </a:lvl3pPr>
                <a:lvl4pPr marL="2468880" algn="l" defTabSz="1645920" rtl="0" eaLnBrk="1" latinLnBrk="0" hangingPunct="1">
                  <a:defRPr sz="3240" kern="1200">
                    <a:solidFill>
                      <a:schemeClr val="tx1"/>
                    </a:solidFill>
                  </a:defRPr>
                </a:lvl4pPr>
                <a:lvl5pPr marL="3291840" algn="l" defTabSz="1645920" rtl="0" eaLnBrk="1" latinLnBrk="0" hangingPunct="1">
                  <a:defRPr sz="3240" kern="1200">
                    <a:solidFill>
                      <a:schemeClr val="tx1"/>
                    </a:solidFill>
                  </a:defRPr>
                </a:lvl5pPr>
                <a:lvl6pPr marL="4114800" algn="l" defTabSz="1645920" rtl="0" eaLnBrk="1" latinLnBrk="0" hangingPunct="1">
                  <a:defRPr sz="3240" kern="1200">
                    <a:solidFill>
                      <a:schemeClr val="tx1"/>
                    </a:solidFill>
                  </a:defRPr>
                </a:lvl6pPr>
                <a:lvl7pPr marL="4937760" algn="l" defTabSz="1645920" rtl="0" eaLnBrk="1" latinLnBrk="0" hangingPunct="1">
                  <a:defRPr sz="3240" kern="1200">
                    <a:solidFill>
                      <a:schemeClr val="tx1"/>
                    </a:solidFill>
                  </a:defRPr>
                </a:lvl7pPr>
                <a:lvl8pPr marL="5760720" algn="l" defTabSz="1645920" rtl="0" eaLnBrk="1" latinLnBrk="0" hangingPunct="1">
                  <a:defRPr sz="3240" kern="1200">
                    <a:solidFill>
                      <a:schemeClr val="tx1"/>
                    </a:solidFill>
                  </a:defRPr>
                </a:lvl8pPr>
                <a:lvl9pPr marL="6583680" algn="l" defTabSz="1645920" rtl="0" eaLnBrk="1" latinLnBrk="0" hangingPunct="1">
                  <a:defRPr sz="3240" kern="1200">
                    <a:solidFill>
                      <a:schemeClr val="tx1"/>
                    </a:solidFill>
                  </a:defRPr>
                </a:lvl9pPr>
              </a:lstStyle>
              <a:p>
                <a:pPr>
                  <a:defRPr/>
                </a:pPr>
                <a:endParaRPr lang="en-GB" dirty="0"/>
              </a:p>
            </p:txBody>
          </p:sp>
          <p:sp>
            <p:nvSpPr>
              <p:cNvPr id="90" name="ï$lïdé"/>
              <p:cNvSpPr/>
              <p:nvPr/>
            </p:nvSpPr>
            <p:spPr bwMode="auto">
              <a:xfrm flipH="1">
                <a:off x="4163755" y="3131694"/>
                <a:ext cx="420195" cy="502588"/>
              </a:xfrm>
              <a:custGeom>
                <a:avLst/>
                <a:gdLst>
                  <a:gd name="T0" fmla="*/ 445 w 448"/>
                  <a:gd name="T1" fmla="*/ 0 h 537"/>
                  <a:gd name="T2" fmla="*/ 448 w 448"/>
                  <a:gd name="T3" fmla="*/ 60 h 537"/>
                  <a:gd name="T4" fmla="*/ 444 w 448"/>
                  <a:gd name="T5" fmla="*/ 121 h 537"/>
                  <a:gd name="T6" fmla="*/ 433 w 448"/>
                  <a:gd name="T7" fmla="*/ 180 h 537"/>
                  <a:gd name="T8" fmla="*/ 418 w 448"/>
                  <a:gd name="T9" fmla="*/ 222 h 537"/>
                  <a:gd name="T10" fmla="*/ 401 w 448"/>
                  <a:gd name="T11" fmla="*/ 260 h 537"/>
                  <a:gd name="T12" fmla="*/ 376 w 448"/>
                  <a:gd name="T13" fmla="*/ 295 h 537"/>
                  <a:gd name="T14" fmla="*/ 349 w 448"/>
                  <a:gd name="T15" fmla="*/ 326 h 537"/>
                  <a:gd name="T16" fmla="*/ 317 w 448"/>
                  <a:gd name="T17" fmla="*/ 354 h 537"/>
                  <a:gd name="T18" fmla="*/ 283 w 448"/>
                  <a:gd name="T19" fmla="*/ 379 h 537"/>
                  <a:gd name="T20" fmla="*/ 245 w 448"/>
                  <a:gd name="T21" fmla="*/ 402 h 537"/>
                  <a:gd name="T22" fmla="*/ 207 w 448"/>
                  <a:gd name="T23" fmla="*/ 418 h 537"/>
                  <a:gd name="T24" fmla="*/ 170 w 448"/>
                  <a:gd name="T25" fmla="*/ 433 h 537"/>
                  <a:gd name="T26" fmla="*/ 132 w 448"/>
                  <a:gd name="T27" fmla="*/ 446 h 537"/>
                  <a:gd name="T28" fmla="*/ 94 w 448"/>
                  <a:gd name="T29" fmla="*/ 462 h 537"/>
                  <a:gd name="T30" fmla="*/ 72 w 448"/>
                  <a:gd name="T31" fmla="*/ 472 h 537"/>
                  <a:gd name="T32" fmla="*/ 50 w 448"/>
                  <a:gd name="T33" fmla="*/ 484 h 537"/>
                  <a:gd name="T34" fmla="*/ 31 w 448"/>
                  <a:gd name="T35" fmla="*/ 501 h 537"/>
                  <a:gd name="T36" fmla="*/ 0 w 448"/>
                  <a:gd name="T37" fmla="*/ 537 h 537"/>
                  <a:gd name="T38" fmla="*/ 2 w 448"/>
                  <a:gd name="T39" fmla="*/ 532 h 537"/>
                  <a:gd name="T40" fmla="*/ 4 w 448"/>
                  <a:gd name="T41" fmla="*/ 520 h 537"/>
                  <a:gd name="T42" fmla="*/ 9 w 448"/>
                  <a:gd name="T43" fmla="*/ 502 h 537"/>
                  <a:gd name="T44" fmla="*/ 17 w 448"/>
                  <a:gd name="T45" fmla="*/ 478 h 537"/>
                  <a:gd name="T46" fmla="*/ 28 w 448"/>
                  <a:gd name="T47" fmla="*/ 450 h 537"/>
                  <a:gd name="T48" fmla="*/ 42 w 448"/>
                  <a:gd name="T49" fmla="*/ 419 h 537"/>
                  <a:gd name="T50" fmla="*/ 63 w 448"/>
                  <a:gd name="T51" fmla="*/ 386 h 537"/>
                  <a:gd name="T52" fmla="*/ 87 w 448"/>
                  <a:gd name="T53" fmla="*/ 351 h 537"/>
                  <a:gd name="T54" fmla="*/ 117 w 448"/>
                  <a:gd name="T55" fmla="*/ 316 h 537"/>
                  <a:gd name="T56" fmla="*/ 152 w 448"/>
                  <a:gd name="T57" fmla="*/ 283 h 537"/>
                  <a:gd name="T58" fmla="*/ 184 w 448"/>
                  <a:gd name="T59" fmla="*/ 258 h 537"/>
                  <a:gd name="T60" fmla="*/ 218 w 448"/>
                  <a:gd name="T61" fmla="*/ 233 h 537"/>
                  <a:gd name="T62" fmla="*/ 252 w 448"/>
                  <a:gd name="T63" fmla="*/ 209 h 537"/>
                  <a:gd name="T64" fmla="*/ 285 w 448"/>
                  <a:gd name="T65" fmla="*/ 185 h 537"/>
                  <a:gd name="T66" fmla="*/ 319 w 448"/>
                  <a:gd name="T67" fmla="*/ 159 h 537"/>
                  <a:gd name="T68" fmla="*/ 349 w 448"/>
                  <a:gd name="T69" fmla="*/ 133 h 537"/>
                  <a:gd name="T70" fmla="*/ 379 w 448"/>
                  <a:gd name="T71" fmla="*/ 103 h 537"/>
                  <a:gd name="T72" fmla="*/ 404 w 448"/>
                  <a:gd name="T73" fmla="*/ 73 h 537"/>
                  <a:gd name="T74" fmla="*/ 427 w 448"/>
                  <a:gd name="T75" fmla="*/ 38 h 537"/>
                  <a:gd name="T76" fmla="*/ 445 w 448"/>
                  <a:gd name="T77" fmla="*/ 0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48" h="537">
                    <a:moveTo>
                      <a:pt x="445" y="0"/>
                    </a:moveTo>
                    <a:lnTo>
                      <a:pt x="448" y="60"/>
                    </a:lnTo>
                    <a:lnTo>
                      <a:pt x="444" y="121"/>
                    </a:lnTo>
                    <a:lnTo>
                      <a:pt x="433" y="180"/>
                    </a:lnTo>
                    <a:lnTo>
                      <a:pt x="418" y="222"/>
                    </a:lnTo>
                    <a:lnTo>
                      <a:pt x="401" y="260"/>
                    </a:lnTo>
                    <a:lnTo>
                      <a:pt x="376" y="295"/>
                    </a:lnTo>
                    <a:lnTo>
                      <a:pt x="349" y="326"/>
                    </a:lnTo>
                    <a:lnTo>
                      <a:pt x="317" y="354"/>
                    </a:lnTo>
                    <a:lnTo>
                      <a:pt x="283" y="379"/>
                    </a:lnTo>
                    <a:lnTo>
                      <a:pt x="245" y="402"/>
                    </a:lnTo>
                    <a:lnTo>
                      <a:pt x="207" y="418"/>
                    </a:lnTo>
                    <a:lnTo>
                      <a:pt x="170" y="433"/>
                    </a:lnTo>
                    <a:lnTo>
                      <a:pt x="132" y="446"/>
                    </a:lnTo>
                    <a:lnTo>
                      <a:pt x="94" y="462"/>
                    </a:lnTo>
                    <a:lnTo>
                      <a:pt x="72" y="472"/>
                    </a:lnTo>
                    <a:lnTo>
                      <a:pt x="50" y="484"/>
                    </a:lnTo>
                    <a:lnTo>
                      <a:pt x="31" y="501"/>
                    </a:lnTo>
                    <a:lnTo>
                      <a:pt x="0" y="537"/>
                    </a:lnTo>
                    <a:lnTo>
                      <a:pt x="2" y="532"/>
                    </a:lnTo>
                    <a:lnTo>
                      <a:pt x="4" y="520"/>
                    </a:lnTo>
                    <a:lnTo>
                      <a:pt x="9" y="502"/>
                    </a:lnTo>
                    <a:lnTo>
                      <a:pt x="17" y="478"/>
                    </a:lnTo>
                    <a:lnTo>
                      <a:pt x="28" y="450"/>
                    </a:lnTo>
                    <a:lnTo>
                      <a:pt x="42" y="419"/>
                    </a:lnTo>
                    <a:lnTo>
                      <a:pt x="63" y="386"/>
                    </a:lnTo>
                    <a:lnTo>
                      <a:pt x="87" y="351"/>
                    </a:lnTo>
                    <a:lnTo>
                      <a:pt x="117" y="316"/>
                    </a:lnTo>
                    <a:lnTo>
                      <a:pt x="152" y="283"/>
                    </a:lnTo>
                    <a:lnTo>
                      <a:pt x="184" y="258"/>
                    </a:lnTo>
                    <a:lnTo>
                      <a:pt x="218" y="233"/>
                    </a:lnTo>
                    <a:lnTo>
                      <a:pt x="252" y="209"/>
                    </a:lnTo>
                    <a:lnTo>
                      <a:pt x="285" y="185"/>
                    </a:lnTo>
                    <a:lnTo>
                      <a:pt x="319" y="159"/>
                    </a:lnTo>
                    <a:lnTo>
                      <a:pt x="349" y="133"/>
                    </a:lnTo>
                    <a:lnTo>
                      <a:pt x="379" y="103"/>
                    </a:lnTo>
                    <a:lnTo>
                      <a:pt x="404" y="73"/>
                    </a:lnTo>
                    <a:lnTo>
                      <a:pt x="427" y="38"/>
                    </a:lnTo>
                    <a:lnTo>
                      <a:pt x="445" y="0"/>
                    </a:lnTo>
                    <a:close/>
                  </a:path>
                </a:pathLst>
              </a:custGeom>
              <a:solidFill>
                <a:schemeClr val="accent1">
                  <a:alpha val="75000"/>
                </a:schemeClr>
              </a:solidFill>
              <a:ln w="0">
                <a:noFill/>
                <a:prstDash val="solid"/>
                <a:round/>
              </a:ln>
            </p:spPr>
            <p:txBody>
              <a:bodyPr>
                <a:normAutofit fontScale="55000" lnSpcReduction="20000"/>
              </a:bodyPr>
              <a:lstStyle>
                <a:defPPr>
                  <a:defRPr lang="en-US"/>
                </a:defPPr>
                <a:lvl1pPr marL="0" algn="l" defTabSz="1645920" rtl="0" eaLnBrk="1" latinLnBrk="0" hangingPunct="1">
                  <a:defRPr sz="3240" kern="1200">
                    <a:solidFill>
                      <a:schemeClr val="tx1"/>
                    </a:solidFill>
                  </a:defRPr>
                </a:lvl1pPr>
                <a:lvl2pPr marL="822960" algn="l" defTabSz="1645920" rtl="0" eaLnBrk="1" latinLnBrk="0" hangingPunct="1">
                  <a:defRPr sz="3240" kern="1200">
                    <a:solidFill>
                      <a:schemeClr val="tx1"/>
                    </a:solidFill>
                  </a:defRPr>
                </a:lvl2pPr>
                <a:lvl3pPr marL="1645920" algn="l" defTabSz="1645920" rtl="0" eaLnBrk="1" latinLnBrk="0" hangingPunct="1">
                  <a:defRPr sz="3240" kern="1200">
                    <a:solidFill>
                      <a:schemeClr val="tx1"/>
                    </a:solidFill>
                  </a:defRPr>
                </a:lvl3pPr>
                <a:lvl4pPr marL="2468880" algn="l" defTabSz="1645920" rtl="0" eaLnBrk="1" latinLnBrk="0" hangingPunct="1">
                  <a:defRPr sz="3240" kern="1200">
                    <a:solidFill>
                      <a:schemeClr val="tx1"/>
                    </a:solidFill>
                  </a:defRPr>
                </a:lvl4pPr>
                <a:lvl5pPr marL="3291840" algn="l" defTabSz="1645920" rtl="0" eaLnBrk="1" latinLnBrk="0" hangingPunct="1">
                  <a:defRPr sz="3240" kern="1200">
                    <a:solidFill>
                      <a:schemeClr val="tx1"/>
                    </a:solidFill>
                  </a:defRPr>
                </a:lvl5pPr>
                <a:lvl6pPr marL="4114800" algn="l" defTabSz="1645920" rtl="0" eaLnBrk="1" latinLnBrk="0" hangingPunct="1">
                  <a:defRPr sz="3240" kern="1200">
                    <a:solidFill>
                      <a:schemeClr val="tx1"/>
                    </a:solidFill>
                  </a:defRPr>
                </a:lvl6pPr>
                <a:lvl7pPr marL="4937760" algn="l" defTabSz="1645920" rtl="0" eaLnBrk="1" latinLnBrk="0" hangingPunct="1">
                  <a:defRPr sz="3240" kern="1200">
                    <a:solidFill>
                      <a:schemeClr val="tx1"/>
                    </a:solidFill>
                  </a:defRPr>
                </a:lvl7pPr>
                <a:lvl8pPr marL="5760720" algn="l" defTabSz="1645920" rtl="0" eaLnBrk="1" latinLnBrk="0" hangingPunct="1">
                  <a:defRPr sz="3240" kern="1200">
                    <a:solidFill>
                      <a:schemeClr val="tx1"/>
                    </a:solidFill>
                  </a:defRPr>
                </a:lvl8pPr>
                <a:lvl9pPr marL="6583680" algn="l" defTabSz="1645920" rtl="0" eaLnBrk="1" latinLnBrk="0" hangingPunct="1">
                  <a:defRPr sz="3240" kern="1200">
                    <a:solidFill>
                      <a:schemeClr val="tx1"/>
                    </a:solidFill>
                  </a:defRPr>
                </a:lvl9pPr>
              </a:lstStyle>
              <a:p>
                <a:pPr>
                  <a:defRPr/>
                </a:pPr>
                <a:endParaRPr lang="en-GB" dirty="0"/>
              </a:p>
            </p:txBody>
          </p:sp>
        </p:grpSp>
        <p:sp>
          <p:nvSpPr>
            <p:cNvPr id="80" name="ïṥľîḓè"/>
            <p:cNvSpPr/>
            <p:nvPr/>
          </p:nvSpPr>
          <p:spPr>
            <a:xfrm>
              <a:off x="6660977" y="3059097"/>
              <a:ext cx="320046" cy="318542"/>
            </a:xfrm>
            <a:prstGeom prst="ellipse">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defPPr>
                <a:defRPr lang="en-US"/>
              </a:defPPr>
              <a:lvl1pPr marL="0" algn="l" defTabSz="1645920" rtl="0" eaLnBrk="1" latinLnBrk="0" hangingPunct="1">
                <a:defRPr sz="3240" kern="1200">
                  <a:solidFill>
                    <a:schemeClr val="lt1"/>
                  </a:solidFill>
                </a:defRPr>
              </a:lvl1pPr>
              <a:lvl2pPr marL="822960" algn="l" defTabSz="1645920" rtl="0" eaLnBrk="1" latinLnBrk="0" hangingPunct="1">
                <a:defRPr sz="3240" kern="1200">
                  <a:solidFill>
                    <a:schemeClr val="lt1"/>
                  </a:solidFill>
                </a:defRPr>
              </a:lvl2pPr>
              <a:lvl3pPr marL="1645920" algn="l" defTabSz="1645920" rtl="0" eaLnBrk="1" latinLnBrk="0" hangingPunct="1">
                <a:defRPr sz="3240" kern="1200">
                  <a:solidFill>
                    <a:schemeClr val="lt1"/>
                  </a:solidFill>
                </a:defRPr>
              </a:lvl3pPr>
              <a:lvl4pPr marL="2468880" algn="l" defTabSz="1645920" rtl="0" eaLnBrk="1" latinLnBrk="0" hangingPunct="1">
                <a:defRPr sz="3240" kern="1200">
                  <a:solidFill>
                    <a:schemeClr val="lt1"/>
                  </a:solidFill>
                </a:defRPr>
              </a:lvl4pPr>
              <a:lvl5pPr marL="3291840" algn="l" defTabSz="1645920" rtl="0" eaLnBrk="1" latinLnBrk="0" hangingPunct="1">
                <a:defRPr sz="3240" kern="1200">
                  <a:solidFill>
                    <a:schemeClr val="lt1"/>
                  </a:solidFill>
                </a:defRPr>
              </a:lvl5pPr>
              <a:lvl6pPr marL="4114800" algn="l" defTabSz="1645920" rtl="0" eaLnBrk="1" latinLnBrk="0" hangingPunct="1">
                <a:defRPr sz="3240" kern="1200">
                  <a:solidFill>
                    <a:schemeClr val="lt1"/>
                  </a:solidFill>
                </a:defRPr>
              </a:lvl6pPr>
              <a:lvl7pPr marL="4937760" algn="l" defTabSz="1645920" rtl="0" eaLnBrk="1" latinLnBrk="0" hangingPunct="1">
                <a:defRPr sz="3240" kern="1200">
                  <a:solidFill>
                    <a:schemeClr val="lt1"/>
                  </a:solidFill>
                </a:defRPr>
              </a:lvl7pPr>
              <a:lvl8pPr marL="5760720" algn="l" defTabSz="1645920" rtl="0" eaLnBrk="1" latinLnBrk="0" hangingPunct="1">
                <a:defRPr sz="3240" kern="1200">
                  <a:solidFill>
                    <a:schemeClr val="lt1"/>
                  </a:solidFill>
                </a:defRPr>
              </a:lvl8pPr>
              <a:lvl9pPr marL="6583680" algn="l" defTabSz="1645920" rtl="0" eaLnBrk="1" latinLnBrk="0" hangingPunct="1">
                <a:defRPr sz="3240" kern="1200">
                  <a:solidFill>
                    <a:schemeClr val="lt1"/>
                  </a:solidFill>
                </a:defRPr>
              </a:lvl9pPr>
            </a:lstStyle>
            <a:p>
              <a:pPr algn="ctr">
                <a:defRPr/>
              </a:pPr>
              <a:endParaRPr lang="en-GB" dirty="0"/>
            </a:p>
          </p:txBody>
        </p:sp>
        <p:sp>
          <p:nvSpPr>
            <p:cNvPr id="81" name="iṥ1ïde"/>
            <p:cNvSpPr/>
            <p:nvPr/>
          </p:nvSpPr>
          <p:spPr>
            <a:xfrm>
              <a:off x="4790782" y="2622577"/>
              <a:ext cx="561712" cy="561577"/>
            </a:xfrm>
            <a:custGeom>
              <a:avLst/>
              <a:gdLst>
                <a:gd name="T0" fmla="*/ 3060 w 6120"/>
                <a:gd name="T1" fmla="*/ 0 h 6120"/>
                <a:gd name="T2" fmla="*/ 0 w 6120"/>
                <a:gd name="T3" fmla="*/ 3060 h 6120"/>
                <a:gd name="T4" fmla="*/ 3060 w 6120"/>
                <a:gd name="T5" fmla="*/ 6120 h 6120"/>
                <a:gd name="T6" fmla="*/ 6120 w 6120"/>
                <a:gd name="T7" fmla="*/ 3060 h 6120"/>
                <a:gd name="T8" fmla="*/ 3060 w 6120"/>
                <a:gd name="T9" fmla="*/ 0 h 6120"/>
                <a:gd name="T10" fmla="*/ 4635 w 6120"/>
                <a:gd name="T11" fmla="*/ 4862 h 6120"/>
                <a:gd name="T12" fmla="*/ 3060 w 6120"/>
                <a:gd name="T13" fmla="*/ 5453 h 6120"/>
                <a:gd name="T14" fmla="*/ 1486 w 6120"/>
                <a:gd name="T15" fmla="*/ 4862 h 6120"/>
                <a:gd name="T16" fmla="*/ 1416 w 6120"/>
                <a:gd name="T17" fmla="*/ 4655 h 6120"/>
                <a:gd name="T18" fmla="*/ 2632 w 6120"/>
                <a:gd name="T19" fmla="*/ 3147 h 6120"/>
                <a:gd name="T20" fmla="*/ 2107 w 6120"/>
                <a:gd name="T21" fmla="*/ 2147 h 6120"/>
                <a:gd name="T22" fmla="*/ 3060 w 6120"/>
                <a:gd name="T23" fmla="*/ 1027 h 6120"/>
                <a:gd name="T24" fmla="*/ 4013 w 6120"/>
                <a:gd name="T25" fmla="*/ 2147 h 6120"/>
                <a:gd name="T26" fmla="*/ 3488 w 6120"/>
                <a:gd name="T27" fmla="*/ 3147 h 6120"/>
                <a:gd name="T28" fmla="*/ 4705 w 6120"/>
                <a:gd name="T29" fmla="*/ 4654 h 6120"/>
                <a:gd name="T30" fmla="*/ 4635 w 6120"/>
                <a:gd name="T31" fmla="*/ 4862 h 6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20" h="6120">
                  <a:moveTo>
                    <a:pt x="3060" y="0"/>
                  </a:moveTo>
                  <a:cubicBezTo>
                    <a:pt x="1367" y="0"/>
                    <a:pt x="0" y="1371"/>
                    <a:pt x="0" y="3060"/>
                  </a:cubicBezTo>
                  <a:cubicBezTo>
                    <a:pt x="0" y="4751"/>
                    <a:pt x="1370" y="6120"/>
                    <a:pt x="3060" y="6120"/>
                  </a:cubicBezTo>
                  <a:cubicBezTo>
                    <a:pt x="4758" y="6120"/>
                    <a:pt x="6120" y="4744"/>
                    <a:pt x="6120" y="3060"/>
                  </a:cubicBezTo>
                  <a:cubicBezTo>
                    <a:pt x="6120" y="1367"/>
                    <a:pt x="4748" y="0"/>
                    <a:pt x="3060" y="0"/>
                  </a:cubicBezTo>
                  <a:close/>
                  <a:moveTo>
                    <a:pt x="4635" y="4862"/>
                  </a:moveTo>
                  <a:cubicBezTo>
                    <a:pt x="4198" y="5245"/>
                    <a:pt x="3645" y="5453"/>
                    <a:pt x="3060" y="5453"/>
                  </a:cubicBezTo>
                  <a:cubicBezTo>
                    <a:pt x="2475" y="5453"/>
                    <a:pt x="1922" y="5245"/>
                    <a:pt x="1486" y="4862"/>
                  </a:cubicBezTo>
                  <a:cubicBezTo>
                    <a:pt x="1427" y="4811"/>
                    <a:pt x="1400" y="4731"/>
                    <a:pt x="1416" y="4655"/>
                  </a:cubicBezTo>
                  <a:cubicBezTo>
                    <a:pt x="1566" y="3919"/>
                    <a:pt x="2035" y="3338"/>
                    <a:pt x="2632" y="3147"/>
                  </a:cubicBezTo>
                  <a:cubicBezTo>
                    <a:pt x="2320" y="2963"/>
                    <a:pt x="2107" y="2584"/>
                    <a:pt x="2107" y="2147"/>
                  </a:cubicBezTo>
                  <a:cubicBezTo>
                    <a:pt x="2107" y="1528"/>
                    <a:pt x="2533" y="1027"/>
                    <a:pt x="3060" y="1027"/>
                  </a:cubicBezTo>
                  <a:cubicBezTo>
                    <a:pt x="3587" y="1027"/>
                    <a:pt x="4013" y="1528"/>
                    <a:pt x="4013" y="2147"/>
                  </a:cubicBezTo>
                  <a:cubicBezTo>
                    <a:pt x="4013" y="2584"/>
                    <a:pt x="3800" y="2963"/>
                    <a:pt x="3488" y="3147"/>
                  </a:cubicBezTo>
                  <a:cubicBezTo>
                    <a:pt x="4085" y="3338"/>
                    <a:pt x="4554" y="3918"/>
                    <a:pt x="4705" y="4654"/>
                  </a:cubicBezTo>
                  <a:cubicBezTo>
                    <a:pt x="4720" y="4731"/>
                    <a:pt x="4694" y="4811"/>
                    <a:pt x="4635" y="486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defRPr/>
              </a:pPr>
              <a:endParaRPr lang="en-GB" dirty="0"/>
            </a:p>
          </p:txBody>
        </p:sp>
        <p:sp>
          <p:nvSpPr>
            <p:cNvPr id="82" name="išlîdê"/>
            <p:cNvSpPr/>
            <p:nvPr/>
          </p:nvSpPr>
          <p:spPr>
            <a:xfrm>
              <a:off x="5916382" y="3028423"/>
              <a:ext cx="474625" cy="474272"/>
            </a:xfrm>
            <a:custGeom>
              <a:avLst/>
              <a:gdLst>
                <a:gd name="T0" fmla="*/ 325 w 333"/>
                <a:gd name="T1" fmla="*/ 136 h 333"/>
                <a:gd name="T2" fmla="*/ 295 w 333"/>
                <a:gd name="T3" fmla="*/ 132 h 333"/>
                <a:gd name="T4" fmla="*/ 282 w 333"/>
                <a:gd name="T5" fmla="*/ 100 h 333"/>
                <a:gd name="T6" fmla="*/ 301 w 333"/>
                <a:gd name="T7" fmla="*/ 77 h 333"/>
                <a:gd name="T8" fmla="*/ 300 w 333"/>
                <a:gd name="T9" fmla="*/ 64 h 333"/>
                <a:gd name="T10" fmla="*/ 269 w 333"/>
                <a:gd name="T11" fmla="*/ 33 h 333"/>
                <a:gd name="T12" fmla="*/ 257 w 333"/>
                <a:gd name="T13" fmla="*/ 33 h 333"/>
                <a:gd name="T14" fmla="*/ 233 w 333"/>
                <a:gd name="T15" fmla="*/ 51 h 333"/>
                <a:gd name="T16" fmla="*/ 201 w 333"/>
                <a:gd name="T17" fmla="*/ 38 h 333"/>
                <a:gd name="T18" fmla="*/ 198 w 333"/>
                <a:gd name="T19" fmla="*/ 8 h 333"/>
                <a:gd name="T20" fmla="*/ 188 w 333"/>
                <a:gd name="T21" fmla="*/ 0 h 333"/>
                <a:gd name="T22" fmla="*/ 145 w 333"/>
                <a:gd name="T23" fmla="*/ 0 h 333"/>
                <a:gd name="T24" fmla="*/ 136 w 333"/>
                <a:gd name="T25" fmla="*/ 8 h 333"/>
                <a:gd name="T26" fmla="*/ 132 w 333"/>
                <a:gd name="T27" fmla="*/ 38 h 333"/>
                <a:gd name="T28" fmla="*/ 100 w 333"/>
                <a:gd name="T29" fmla="*/ 51 h 333"/>
                <a:gd name="T30" fmla="*/ 77 w 333"/>
                <a:gd name="T31" fmla="*/ 33 h 333"/>
                <a:gd name="T32" fmla="*/ 64 w 333"/>
                <a:gd name="T33" fmla="*/ 33 h 333"/>
                <a:gd name="T34" fmla="*/ 33 w 333"/>
                <a:gd name="T35" fmla="*/ 64 h 333"/>
                <a:gd name="T36" fmla="*/ 33 w 333"/>
                <a:gd name="T37" fmla="*/ 77 h 333"/>
                <a:gd name="T38" fmla="*/ 51 w 333"/>
                <a:gd name="T39" fmla="*/ 100 h 333"/>
                <a:gd name="T40" fmla="*/ 38 w 333"/>
                <a:gd name="T41" fmla="*/ 132 h 333"/>
                <a:gd name="T42" fmla="*/ 8 w 333"/>
                <a:gd name="T43" fmla="*/ 136 h 333"/>
                <a:gd name="T44" fmla="*/ 0 w 333"/>
                <a:gd name="T45" fmla="*/ 145 h 333"/>
                <a:gd name="T46" fmla="*/ 0 w 333"/>
                <a:gd name="T47" fmla="*/ 188 h 333"/>
                <a:gd name="T48" fmla="*/ 8 w 333"/>
                <a:gd name="T49" fmla="*/ 198 h 333"/>
                <a:gd name="T50" fmla="*/ 38 w 333"/>
                <a:gd name="T51" fmla="*/ 201 h 333"/>
                <a:gd name="T52" fmla="*/ 51 w 333"/>
                <a:gd name="T53" fmla="*/ 233 h 333"/>
                <a:gd name="T54" fmla="*/ 33 w 333"/>
                <a:gd name="T55" fmla="*/ 257 h 333"/>
                <a:gd name="T56" fmla="*/ 34 w 333"/>
                <a:gd name="T57" fmla="*/ 269 h 333"/>
                <a:gd name="T58" fmla="*/ 64 w 333"/>
                <a:gd name="T59" fmla="*/ 300 h 333"/>
                <a:gd name="T60" fmla="*/ 77 w 333"/>
                <a:gd name="T61" fmla="*/ 301 h 333"/>
                <a:gd name="T62" fmla="*/ 100 w 333"/>
                <a:gd name="T63" fmla="*/ 282 h 333"/>
                <a:gd name="T64" fmla="*/ 132 w 333"/>
                <a:gd name="T65" fmla="*/ 295 h 333"/>
                <a:gd name="T66" fmla="*/ 136 w 333"/>
                <a:gd name="T67" fmla="*/ 325 h 333"/>
                <a:gd name="T68" fmla="*/ 145 w 333"/>
                <a:gd name="T69" fmla="*/ 333 h 333"/>
                <a:gd name="T70" fmla="*/ 188 w 333"/>
                <a:gd name="T71" fmla="*/ 333 h 333"/>
                <a:gd name="T72" fmla="*/ 198 w 333"/>
                <a:gd name="T73" fmla="*/ 325 h 333"/>
                <a:gd name="T74" fmla="*/ 201 w 333"/>
                <a:gd name="T75" fmla="*/ 295 h 333"/>
                <a:gd name="T76" fmla="*/ 233 w 333"/>
                <a:gd name="T77" fmla="*/ 282 h 333"/>
                <a:gd name="T78" fmla="*/ 257 w 333"/>
                <a:gd name="T79" fmla="*/ 301 h 333"/>
                <a:gd name="T80" fmla="*/ 269 w 333"/>
                <a:gd name="T81" fmla="*/ 300 h 333"/>
                <a:gd name="T82" fmla="*/ 300 w 333"/>
                <a:gd name="T83" fmla="*/ 269 h 333"/>
                <a:gd name="T84" fmla="*/ 301 w 333"/>
                <a:gd name="T85" fmla="*/ 257 h 333"/>
                <a:gd name="T86" fmla="*/ 282 w 333"/>
                <a:gd name="T87" fmla="*/ 233 h 333"/>
                <a:gd name="T88" fmla="*/ 295 w 333"/>
                <a:gd name="T89" fmla="*/ 201 h 333"/>
                <a:gd name="T90" fmla="*/ 325 w 333"/>
                <a:gd name="T91" fmla="*/ 198 h 333"/>
                <a:gd name="T92" fmla="*/ 333 w 333"/>
                <a:gd name="T93" fmla="*/ 188 h 333"/>
                <a:gd name="T94" fmla="*/ 333 w 333"/>
                <a:gd name="T95" fmla="*/ 145 h 333"/>
                <a:gd name="T96" fmla="*/ 325 w 333"/>
                <a:gd name="T97" fmla="*/ 136 h 333"/>
                <a:gd name="T98" fmla="*/ 167 w 333"/>
                <a:gd name="T99" fmla="*/ 250 h 333"/>
                <a:gd name="T100" fmla="*/ 83 w 333"/>
                <a:gd name="T101" fmla="*/ 167 h 333"/>
                <a:gd name="T102" fmla="*/ 167 w 333"/>
                <a:gd name="T103" fmla="*/ 83 h 333"/>
                <a:gd name="T104" fmla="*/ 250 w 333"/>
                <a:gd name="T105" fmla="*/ 167 h 333"/>
                <a:gd name="T106" fmla="*/ 167 w 333"/>
                <a:gd name="T107" fmla="*/ 25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3" h="333">
                  <a:moveTo>
                    <a:pt x="325" y="136"/>
                  </a:moveTo>
                  <a:lnTo>
                    <a:pt x="295" y="132"/>
                  </a:lnTo>
                  <a:cubicBezTo>
                    <a:pt x="292" y="121"/>
                    <a:pt x="288" y="110"/>
                    <a:pt x="282" y="100"/>
                  </a:cubicBezTo>
                  <a:lnTo>
                    <a:pt x="301" y="77"/>
                  </a:lnTo>
                  <a:cubicBezTo>
                    <a:pt x="303" y="73"/>
                    <a:pt x="303" y="67"/>
                    <a:pt x="300" y="64"/>
                  </a:cubicBezTo>
                  <a:lnTo>
                    <a:pt x="269" y="33"/>
                  </a:lnTo>
                  <a:cubicBezTo>
                    <a:pt x="266" y="30"/>
                    <a:pt x="260" y="30"/>
                    <a:pt x="257" y="33"/>
                  </a:cubicBezTo>
                  <a:lnTo>
                    <a:pt x="233" y="51"/>
                  </a:lnTo>
                  <a:cubicBezTo>
                    <a:pt x="223" y="45"/>
                    <a:pt x="213" y="41"/>
                    <a:pt x="201" y="38"/>
                  </a:cubicBezTo>
                  <a:lnTo>
                    <a:pt x="198" y="8"/>
                  </a:lnTo>
                  <a:cubicBezTo>
                    <a:pt x="197" y="4"/>
                    <a:pt x="193" y="0"/>
                    <a:pt x="188" y="0"/>
                  </a:cubicBezTo>
                  <a:lnTo>
                    <a:pt x="145" y="0"/>
                  </a:lnTo>
                  <a:cubicBezTo>
                    <a:pt x="140" y="0"/>
                    <a:pt x="136" y="4"/>
                    <a:pt x="136" y="8"/>
                  </a:cubicBezTo>
                  <a:lnTo>
                    <a:pt x="132" y="38"/>
                  </a:lnTo>
                  <a:cubicBezTo>
                    <a:pt x="121" y="41"/>
                    <a:pt x="110" y="46"/>
                    <a:pt x="100" y="51"/>
                  </a:cubicBezTo>
                  <a:lnTo>
                    <a:pt x="77" y="33"/>
                  </a:lnTo>
                  <a:cubicBezTo>
                    <a:pt x="73" y="30"/>
                    <a:pt x="67" y="30"/>
                    <a:pt x="64" y="33"/>
                  </a:cubicBezTo>
                  <a:lnTo>
                    <a:pt x="33" y="64"/>
                  </a:lnTo>
                  <a:cubicBezTo>
                    <a:pt x="30" y="67"/>
                    <a:pt x="30" y="73"/>
                    <a:pt x="33" y="77"/>
                  </a:cubicBezTo>
                  <a:lnTo>
                    <a:pt x="51" y="100"/>
                  </a:lnTo>
                  <a:cubicBezTo>
                    <a:pt x="45" y="110"/>
                    <a:pt x="41" y="121"/>
                    <a:pt x="38" y="132"/>
                  </a:cubicBezTo>
                  <a:lnTo>
                    <a:pt x="8" y="136"/>
                  </a:lnTo>
                  <a:cubicBezTo>
                    <a:pt x="4" y="136"/>
                    <a:pt x="0" y="140"/>
                    <a:pt x="0" y="145"/>
                  </a:cubicBezTo>
                  <a:lnTo>
                    <a:pt x="0" y="188"/>
                  </a:lnTo>
                  <a:cubicBezTo>
                    <a:pt x="0" y="193"/>
                    <a:pt x="4" y="197"/>
                    <a:pt x="8" y="198"/>
                  </a:cubicBezTo>
                  <a:lnTo>
                    <a:pt x="38" y="201"/>
                  </a:lnTo>
                  <a:cubicBezTo>
                    <a:pt x="41" y="213"/>
                    <a:pt x="46" y="223"/>
                    <a:pt x="51" y="233"/>
                  </a:cubicBezTo>
                  <a:lnTo>
                    <a:pt x="33" y="257"/>
                  </a:lnTo>
                  <a:cubicBezTo>
                    <a:pt x="30" y="260"/>
                    <a:pt x="30" y="266"/>
                    <a:pt x="34" y="269"/>
                  </a:cubicBezTo>
                  <a:lnTo>
                    <a:pt x="64" y="300"/>
                  </a:lnTo>
                  <a:cubicBezTo>
                    <a:pt x="67" y="303"/>
                    <a:pt x="73" y="303"/>
                    <a:pt x="77" y="301"/>
                  </a:cubicBezTo>
                  <a:lnTo>
                    <a:pt x="100" y="282"/>
                  </a:lnTo>
                  <a:cubicBezTo>
                    <a:pt x="110" y="288"/>
                    <a:pt x="121" y="292"/>
                    <a:pt x="132" y="295"/>
                  </a:cubicBezTo>
                  <a:lnTo>
                    <a:pt x="136" y="325"/>
                  </a:lnTo>
                  <a:cubicBezTo>
                    <a:pt x="136" y="330"/>
                    <a:pt x="140" y="333"/>
                    <a:pt x="145" y="333"/>
                  </a:cubicBezTo>
                  <a:lnTo>
                    <a:pt x="188" y="333"/>
                  </a:lnTo>
                  <a:cubicBezTo>
                    <a:pt x="193" y="333"/>
                    <a:pt x="197" y="330"/>
                    <a:pt x="198" y="325"/>
                  </a:cubicBezTo>
                  <a:lnTo>
                    <a:pt x="201" y="295"/>
                  </a:lnTo>
                  <a:cubicBezTo>
                    <a:pt x="213" y="292"/>
                    <a:pt x="223" y="288"/>
                    <a:pt x="233" y="282"/>
                  </a:cubicBezTo>
                  <a:lnTo>
                    <a:pt x="257" y="301"/>
                  </a:lnTo>
                  <a:cubicBezTo>
                    <a:pt x="260" y="303"/>
                    <a:pt x="266" y="303"/>
                    <a:pt x="269" y="300"/>
                  </a:cubicBezTo>
                  <a:lnTo>
                    <a:pt x="300" y="269"/>
                  </a:lnTo>
                  <a:cubicBezTo>
                    <a:pt x="303" y="266"/>
                    <a:pt x="303" y="260"/>
                    <a:pt x="301" y="257"/>
                  </a:cubicBezTo>
                  <a:lnTo>
                    <a:pt x="282" y="233"/>
                  </a:lnTo>
                  <a:cubicBezTo>
                    <a:pt x="288" y="223"/>
                    <a:pt x="292" y="213"/>
                    <a:pt x="295" y="201"/>
                  </a:cubicBezTo>
                  <a:lnTo>
                    <a:pt x="325" y="198"/>
                  </a:lnTo>
                  <a:cubicBezTo>
                    <a:pt x="330" y="197"/>
                    <a:pt x="333" y="193"/>
                    <a:pt x="333" y="188"/>
                  </a:cubicBezTo>
                  <a:lnTo>
                    <a:pt x="333" y="145"/>
                  </a:lnTo>
                  <a:cubicBezTo>
                    <a:pt x="333" y="140"/>
                    <a:pt x="330" y="136"/>
                    <a:pt x="325" y="136"/>
                  </a:cubicBezTo>
                  <a:close/>
                  <a:moveTo>
                    <a:pt x="167" y="250"/>
                  </a:moveTo>
                  <a:cubicBezTo>
                    <a:pt x="121" y="250"/>
                    <a:pt x="83" y="213"/>
                    <a:pt x="83" y="167"/>
                  </a:cubicBezTo>
                  <a:cubicBezTo>
                    <a:pt x="83" y="121"/>
                    <a:pt x="121" y="83"/>
                    <a:pt x="167" y="83"/>
                  </a:cubicBezTo>
                  <a:cubicBezTo>
                    <a:pt x="213" y="83"/>
                    <a:pt x="250" y="121"/>
                    <a:pt x="250" y="167"/>
                  </a:cubicBezTo>
                  <a:cubicBezTo>
                    <a:pt x="250" y="213"/>
                    <a:pt x="213" y="250"/>
                    <a:pt x="167" y="25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defRPr/>
              </a:pPr>
              <a:endParaRPr lang="en-GB" dirty="0"/>
            </a:p>
          </p:txBody>
        </p:sp>
        <p:grpSp>
          <p:nvGrpSpPr>
            <p:cNvPr id="20524" name="í$1íḋe"/>
            <p:cNvGrpSpPr/>
            <p:nvPr/>
          </p:nvGrpSpPr>
          <p:grpSpPr bwMode="auto">
            <a:xfrm>
              <a:off x="6405521" y="4474586"/>
              <a:ext cx="751879" cy="751696"/>
              <a:chOff x="6405521" y="4474586"/>
              <a:chExt cx="751879" cy="751696"/>
            </a:xfrm>
          </p:grpSpPr>
          <p:sp>
            <p:nvSpPr>
              <p:cNvPr id="87" name="íŝļîḓè"/>
              <p:cNvSpPr/>
              <p:nvPr/>
            </p:nvSpPr>
            <p:spPr>
              <a:xfrm>
                <a:off x="6406248" y="4474837"/>
                <a:ext cx="751126" cy="750342"/>
              </a:xfrm>
              <a:prstGeom prst="ellipse">
                <a:avLst/>
              </a:prstGeom>
              <a:solidFill>
                <a:schemeClr val="accent5">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defPPr>
                  <a:defRPr lang="en-US"/>
                </a:defPPr>
                <a:lvl1pPr marL="0" algn="l" defTabSz="1645920" rtl="0" eaLnBrk="1" latinLnBrk="0" hangingPunct="1">
                  <a:defRPr sz="3240" kern="1200">
                    <a:solidFill>
                      <a:schemeClr val="lt1"/>
                    </a:solidFill>
                  </a:defRPr>
                </a:lvl1pPr>
                <a:lvl2pPr marL="822960" algn="l" defTabSz="1645920" rtl="0" eaLnBrk="1" latinLnBrk="0" hangingPunct="1">
                  <a:defRPr sz="3240" kern="1200">
                    <a:solidFill>
                      <a:schemeClr val="lt1"/>
                    </a:solidFill>
                  </a:defRPr>
                </a:lvl2pPr>
                <a:lvl3pPr marL="1645920" algn="l" defTabSz="1645920" rtl="0" eaLnBrk="1" latinLnBrk="0" hangingPunct="1">
                  <a:defRPr sz="3240" kern="1200">
                    <a:solidFill>
                      <a:schemeClr val="lt1"/>
                    </a:solidFill>
                  </a:defRPr>
                </a:lvl3pPr>
                <a:lvl4pPr marL="2468880" algn="l" defTabSz="1645920" rtl="0" eaLnBrk="1" latinLnBrk="0" hangingPunct="1">
                  <a:defRPr sz="3240" kern="1200">
                    <a:solidFill>
                      <a:schemeClr val="lt1"/>
                    </a:solidFill>
                  </a:defRPr>
                </a:lvl4pPr>
                <a:lvl5pPr marL="3291840" algn="l" defTabSz="1645920" rtl="0" eaLnBrk="1" latinLnBrk="0" hangingPunct="1">
                  <a:defRPr sz="3240" kern="1200">
                    <a:solidFill>
                      <a:schemeClr val="lt1"/>
                    </a:solidFill>
                  </a:defRPr>
                </a:lvl5pPr>
                <a:lvl6pPr marL="4114800" algn="l" defTabSz="1645920" rtl="0" eaLnBrk="1" latinLnBrk="0" hangingPunct="1">
                  <a:defRPr sz="3240" kern="1200">
                    <a:solidFill>
                      <a:schemeClr val="lt1"/>
                    </a:solidFill>
                  </a:defRPr>
                </a:lvl6pPr>
                <a:lvl7pPr marL="4937760" algn="l" defTabSz="1645920" rtl="0" eaLnBrk="1" latinLnBrk="0" hangingPunct="1">
                  <a:defRPr sz="3240" kern="1200">
                    <a:solidFill>
                      <a:schemeClr val="lt1"/>
                    </a:solidFill>
                  </a:defRPr>
                </a:lvl7pPr>
                <a:lvl8pPr marL="5760720" algn="l" defTabSz="1645920" rtl="0" eaLnBrk="1" latinLnBrk="0" hangingPunct="1">
                  <a:defRPr sz="3240" kern="1200">
                    <a:solidFill>
                      <a:schemeClr val="lt1"/>
                    </a:solidFill>
                  </a:defRPr>
                </a:lvl8pPr>
                <a:lvl9pPr marL="6583680" algn="l" defTabSz="1645920" rtl="0" eaLnBrk="1" latinLnBrk="0" hangingPunct="1">
                  <a:defRPr sz="3240" kern="1200">
                    <a:solidFill>
                      <a:schemeClr val="lt1"/>
                    </a:solidFill>
                  </a:defRPr>
                </a:lvl9pPr>
              </a:lstStyle>
              <a:p>
                <a:pPr algn="ctr">
                  <a:defRPr/>
                </a:pPr>
                <a:endParaRPr lang="en-GB" dirty="0"/>
              </a:p>
            </p:txBody>
          </p:sp>
          <p:sp>
            <p:nvSpPr>
              <p:cNvPr id="88" name="îṡļïdê"/>
              <p:cNvSpPr/>
              <p:nvPr/>
            </p:nvSpPr>
            <p:spPr>
              <a:xfrm>
                <a:off x="6582599" y="4647086"/>
                <a:ext cx="398424" cy="405845"/>
              </a:xfrm>
              <a:custGeom>
                <a:avLst/>
                <a:gdLst>
                  <a:gd name="connsiteX0" fmla="*/ 93 w 595851"/>
                  <a:gd name="connsiteY0" fmla="*/ 348663 h 605039"/>
                  <a:gd name="connsiteX1" fmla="*/ 82820 w 595851"/>
                  <a:gd name="connsiteY1" fmla="*/ 348663 h 605039"/>
                  <a:gd name="connsiteX2" fmla="*/ 109188 w 595851"/>
                  <a:gd name="connsiteY2" fmla="*/ 370075 h 605039"/>
                  <a:gd name="connsiteX3" fmla="*/ 152548 w 595851"/>
                  <a:gd name="connsiteY3" fmla="*/ 575570 h 605039"/>
                  <a:gd name="connsiteX4" fmla="*/ 135093 w 595851"/>
                  <a:gd name="connsiteY4" fmla="*/ 596889 h 605039"/>
                  <a:gd name="connsiteX5" fmla="*/ 0 w 595851"/>
                  <a:gd name="connsiteY5" fmla="*/ 596889 h 605039"/>
                  <a:gd name="connsiteX6" fmla="*/ 329155 w 595851"/>
                  <a:gd name="connsiteY6" fmla="*/ 0 h 605039"/>
                  <a:gd name="connsiteX7" fmla="*/ 383657 w 595851"/>
                  <a:gd name="connsiteY7" fmla="*/ 139414 h 605039"/>
                  <a:gd name="connsiteX8" fmla="*/ 383657 w 595851"/>
                  <a:gd name="connsiteY8" fmla="*/ 241656 h 605039"/>
                  <a:gd name="connsiteX9" fmla="*/ 409376 w 595851"/>
                  <a:gd name="connsiteY9" fmla="*/ 236280 h 605039"/>
                  <a:gd name="connsiteX10" fmla="*/ 567124 w 595851"/>
                  <a:gd name="connsiteY10" fmla="*/ 249257 h 605039"/>
                  <a:gd name="connsiteX11" fmla="*/ 574831 w 595851"/>
                  <a:gd name="connsiteY11" fmla="*/ 321374 h 605039"/>
                  <a:gd name="connsiteX12" fmla="*/ 573902 w 595851"/>
                  <a:gd name="connsiteY12" fmla="*/ 414811 h 605039"/>
                  <a:gd name="connsiteX13" fmla="*/ 550319 w 595851"/>
                  <a:gd name="connsiteY13" fmla="*/ 507321 h 605039"/>
                  <a:gd name="connsiteX14" fmla="*/ 473998 w 595851"/>
                  <a:gd name="connsiteY14" fmla="*/ 599831 h 605039"/>
                  <a:gd name="connsiteX15" fmla="*/ 370937 w 595851"/>
                  <a:gd name="connsiteY15" fmla="*/ 603168 h 605039"/>
                  <a:gd name="connsiteX16" fmla="*/ 193597 w 595851"/>
                  <a:gd name="connsiteY16" fmla="*/ 593528 h 605039"/>
                  <a:gd name="connsiteX17" fmla="*/ 136403 w 595851"/>
                  <a:gd name="connsiteY17" fmla="*/ 345197 h 605039"/>
                  <a:gd name="connsiteX18" fmla="*/ 165929 w 595851"/>
                  <a:gd name="connsiteY18" fmla="*/ 314886 h 605039"/>
                  <a:gd name="connsiteX19" fmla="*/ 168900 w 595851"/>
                  <a:gd name="connsiteY19" fmla="*/ 306914 h 605039"/>
                  <a:gd name="connsiteX20" fmla="*/ 193597 w 595851"/>
                  <a:gd name="connsiteY20" fmla="*/ 268167 h 605039"/>
                  <a:gd name="connsiteX21" fmla="*/ 310586 w 595851"/>
                  <a:gd name="connsiteY21" fmla="*/ 59696 h 605039"/>
                  <a:gd name="connsiteX22" fmla="*/ 329155 w 595851"/>
                  <a:gd name="connsiteY22" fmla="*/ 0 h 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95851" h="605039">
                    <a:moveTo>
                      <a:pt x="93" y="348663"/>
                    </a:moveTo>
                    <a:lnTo>
                      <a:pt x="82820" y="348663"/>
                    </a:lnTo>
                    <a:cubicBezTo>
                      <a:pt x="94797" y="348663"/>
                      <a:pt x="106682" y="358303"/>
                      <a:pt x="109188" y="370075"/>
                    </a:cubicBezTo>
                    <a:lnTo>
                      <a:pt x="152548" y="575570"/>
                    </a:lnTo>
                    <a:cubicBezTo>
                      <a:pt x="154962" y="587342"/>
                      <a:pt x="147163" y="596982"/>
                      <a:pt x="135093" y="596889"/>
                    </a:cubicBezTo>
                    <a:lnTo>
                      <a:pt x="0" y="596889"/>
                    </a:lnTo>
                    <a:close/>
                    <a:moveTo>
                      <a:pt x="329155" y="0"/>
                    </a:moveTo>
                    <a:cubicBezTo>
                      <a:pt x="357195" y="0"/>
                      <a:pt x="423674" y="18632"/>
                      <a:pt x="383657" y="139414"/>
                    </a:cubicBezTo>
                    <a:cubicBezTo>
                      <a:pt x="343825" y="260196"/>
                      <a:pt x="383657" y="241656"/>
                      <a:pt x="383657" y="241656"/>
                    </a:cubicBezTo>
                    <a:cubicBezTo>
                      <a:pt x="392849" y="239432"/>
                      <a:pt x="401391" y="237671"/>
                      <a:pt x="409376" y="236280"/>
                    </a:cubicBezTo>
                    <a:cubicBezTo>
                      <a:pt x="409376" y="236280"/>
                      <a:pt x="524693" y="210511"/>
                      <a:pt x="567124" y="249257"/>
                    </a:cubicBezTo>
                    <a:cubicBezTo>
                      <a:pt x="601199" y="280310"/>
                      <a:pt x="574831" y="321374"/>
                      <a:pt x="574831" y="321374"/>
                    </a:cubicBezTo>
                    <a:cubicBezTo>
                      <a:pt x="574831" y="321374"/>
                      <a:pt x="622740" y="364014"/>
                      <a:pt x="573902" y="414811"/>
                    </a:cubicBezTo>
                    <a:cubicBezTo>
                      <a:pt x="573902" y="414811"/>
                      <a:pt x="605099" y="466165"/>
                      <a:pt x="550319" y="507321"/>
                    </a:cubicBezTo>
                    <a:cubicBezTo>
                      <a:pt x="550319" y="507321"/>
                      <a:pt x="575759" y="578140"/>
                      <a:pt x="473998" y="599831"/>
                    </a:cubicBezTo>
                    <a:cubicBezTo>
                      <a:pt x="444101" y="606227"/>
                      <a:pt x="406405" y="605949"/>
                      <a:pt x="370937" y="603168"/>
                    </a:cubicBezTo>
                    <a:cubicBezTo>
                      <a:pt x="282174" y="605022"/>
                      <a:pt x="193597" y="593528"/>
                      <a:pt x="193597" y="593528"/>
                    </a:cubicBezTo>
                    <a:lnTo>
                      <a:pt x="136403" y="345197"/>
                    </a:lnTo>
                    <a:cubicBezTo>
                      <a:pt x="153858" y="334723"/>
                      <a:pt x="162029" y="322672"/>
                      <a:pt x="165929" y="314886"/>
                    </a:cubicBezTo>
                    <a:cubicBezTo>
                      <a:pt x="166764" y="312476"/>
                      <a:pt x="167786" y="309695"/>
                      <a:pt x="168900" y="306914"/>
                    </a:cubicBezTo>
                    <a:cubicBezTo>
                      <a:pt x="173728" y="295234"/>
                      <a:pt x="181341" y="281052"/>
                      <a:pt x="193597" y="268167"/>
                    </a:cubicBezTo>
                    <a:cubicBezTo>
                      <a:pt x="250792" y="224322"/>
                      <a:pt x="310586" y="59696"/>
                      <a:pt x="310586" y="59696"/>
                    </a:cubicBezTo>
                    <a:cubicBezTo>
                      <a:pt x="310586" y="59696"/>
                      <a:pt x="301208" y="0"/>
                      <a:pt x="32915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defRPr/>
                </a:pPr>
                <a:endParaRPr lang="en-GB" dirty="0"/>
              </a:p>
            </p:txBody>
          </p:sp>
        </p:grpSp>
        <p:grpSp>
          <p:nvGrpSpPr>
            <p:cNvPr id="20525" name="iṡľíḋe"/>
            <p:cNvGrpSpPr/>
            <p:nvPr/>
          </p:nvGrpSpPr>
          <p:grpSpPr bwMode="auto">
            <a:xfrm>
              <a:off x="4339625" y="4466134"/>
              <a:ext cx="751879" cy="751696"/>
              <a:chOff x="4339625" y="4466134"/>
              <a:chExt cx="751879" cy="751696"/>
            </a:xfrm>
          </p:grpSpPr>
          <p:sp>
            <p:nvSpPr>
              <p:cNvPr id="85" name="ï$ḻíḑé"/>
              <p:cNvSpPr/>
              <p:nvPr/>
            </p:nvSpPr>
            <p:spPr>
              <a:xfrm>
                <a:off x="4340106" y="4465398"/>
                <a:ext cx="751127" cy="752702"/>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defPPr>
                  <a:defRPr lang="en-US"/>
                </a:defPPr>
                <a:lvl1pPr marL="0" algn="l" defTabSz="1645920" rtl="0" eaLnBrk="1" latinLnBrk="0" hangingPunct="1">
                  <a:defRPr sz="3240" kern="1200">
                    <a:solidFill>
                      <a:schemeClr val="lt1"/>
                    </a:solidFill>
                  </a:defRPr>
                </a:lvl1pPr>
                <a:lvl2pPr marL="822960" algn="l" defTabSz="1645920" rtl="0" eaLnBrk="1" latinLnBrk="0" hangingPunct="1">
                  <a:defRPr sz="3240" kern="1200">
                    <a:solidFill>
                      <a:schemeClr val="lt1"/>
                    </a:solidFill>
                  </a:defRPr>
                </a:lvl2pPr>
                <a:lvl3pPr marL="1645920" algn="l" defTabSz="1645920" rtl="0" eaLnBrk="1" latinLnBrk="0" hangingPunct="1">
                  <a:defRPr sz="3240" kern="1200">
                    <a:solidFill>
                      <a:schemeClr val="lt1"/>
                    </a:solidFill>
                  </a:defRPr>
                </a:lvl3pPr>
                <a:lvl4pPr marL="2468880" algn="l" defTabSz="1645920" rtl="0" eaLnBrk="1" latinLnBrk="0" hangingPunct="1">
                  <a:defRPr sz="3240" kern="1200">
                    <a:solidFill>
                      <a:schemeClr val="lt1"/>
                    </a:solidFill>
                  </a:defRPr>
                </a:lvl4pPr>
                <a:lvl5pPr marL="3291840" algn="l" defTabSz="1645920" rtl="0" eaLnBrk="1" latinLnBrk="0" hangingPunct="1">
                  <a:defRPr sz="3240" kern="1200">
                    <a:solidFill>
                      <a:schemeClr val="lt1"/>
                    </a:solidFill>
                  </a:defRPr>
                </a:lvl5pPr>
                <a:lvl6pPr marL="4114800" algn="l" defTabSz="1645920" rtl="0" eaLnBrk="1" latinLnBrk="0" hangingPunct="1">
                  <a:defRPr sz="3240" kern="1200">
                    <a:solidFill>
                      <a:schemeClr val="lt1"/>
                    </a:solidFill>
                  </a:defRPr>
                </a:lvl6pPr>
                <a:lvl7pPr marL="4937760" algn="l" defTabSz="1645920" rtl="0" eaLnBrk="1" latinLnBrk="0" hangingPunct="1">
                  <a:defRPr sz="3240" kern="1200">
                    <a:solidFill>
                      <a:schemeClr val="lt1"/>
                    </a:solidFill>
                  </a:defRPr>
                </a:lvl7pPr>
                <a:lvl8pPr marL="5760720" algn="l" defTabSz="1645920" rtl="0" eaLnBrk="1" latinLnBrk="0" hangingPunct="1">
                  <a:defRPr sz="3240" kern="1200">
                    <a:solidFill>
                      <a:schemeClr val="lt1"/>
                    </a:solidFill>
                  </a:defRPr>
                </a:lvl8pPr>
                <a:lvl9pPr marL="6583680" algn="l" defTabSz="1645920" rtl="0" eaLnBrk="1" latinLnBrk="0" hangingPunct="1">
                  <a:defRPr sz="3240" kern="1200">
                    <a:solidFill>
                      <a:schemeClr val="lt1"/>
                    </a:solidFill>
                  </a:defRPr>
                </a:lvl9pPr>
              </a:lstStyle>
              <a:p>
                <a:pPr algn="ctr">
                  <a:defRPr/>
                </a:pPr>
                <a:endParaRPr lang="en-GB" dirty="0"/>
              </a:p>
            </p:txBody>
          </p:sp>
          <p:sp>
            <p:nvSpPr>
              <p:cNvPr id="86" name="ïṧḻïḓe"/>
              <p:cNvSpPr/>
              <p:nvPr/>
            </p:nvSpPr>
            <p:spPr>
              <a:xfrm>
                <a:off x="4555648" y="4616410"/>
                <a:ext cx="320045" cy="450678"/>
              </a:xfrm>
              <a:custGeom>
                <a:avLst/>
                <a:gdLst>
                  <a:gd name="T0" fmla="*/ 5809 w 5812"/>
                  <a:gd name="T1" fmla="*/ 6108 h 8163"/>
                  <a:gd name="T2" fmla="*/ 4840 w 5812"/>
                  <a:gd name="T3" fmla="*/ 4042 h 8163"/>
                  <a:gd name="T4" fmla="*/ 4702 w 5812"/>
                  <a:gd name="T5" fmla="*/ 3922 h 8163"/>
                  <a:gd name="T6" fmla="*/ 3828 w 5812"/>
                  <a:gd name="T7" fmla="*/ 888 h 8163"/>
                  <a:gd name="T8" fmla="*/ 2944 w 5812"/>
                  <a:gd name="T9" fmla="*/ 13 h 8163"/>
                  <a:gd name="T10" fmla="*/ 2868 w 5812"/>
                  <a:gd name="T11" fmla="*/ 13 h 8163"/>
                  <a:gd name="T12" fmla="*/ 1984 w 5812"/>
                  <a:gd name="T13" fmla="*/ 888 h 8163"/>
                  <a:gd name="T14" fmla="*/ 1110 w 5812"/>
                  <a:gd name="T15" fmla="*/ 3922 h 8163"/>
                  <a:gd name="T16" fmla="*/ 972 w 5812"/>
                  <a:gd name="T17" fmla="*/ 4042 h 8163"/>
                  <a:gd name="T18" fmla="*/ 3 w 5812"/>
                  <a:gd name="T19" fmla="*/ 6108 h 8163"/>
                  <a:gd name="T20" fmla="*/ 35 w 5812"/>
                  <a:gd name="T21" fmla="*/ 6200 h 8163"/>
                  <a:gd name="T22" fmla="*/ 124 w 5812"/>
                  <a:gd name="T23" fmla="*/ 6239 h 8163"/>
                  <a:gd name="T24" fmla="*/ 1659 w 5812"/>
                  <a:gd name="T25" fmla="*/ 6239 h 8163"/>
                  <a:gd name="T26" fmla="*/ 1926 w 5812"/>
                  <a:gd name="T27" fmla="*/ 6630 h 8163"/>
                  <a:gd name="T28" fmla="*/ 1980 w 5812"/>
                  <a:gd name="T29" fmla="*/ 6652 h 8163"/>
                  <a:gd name="T30" fmla="*/ 2017 w 5812"/>
                  <a:gd name="T31" fmla="*/ 6652 h 8163"/>
                  <a:gd name="T32" fmla="*/ 2743 w 5812"/>
                  <a:gd name="T33" fmla="*/ 8098 h 8163"/>
                  <a:gd name="T34" fmla="*/ 2906 w 5812"/>
                  <a:gd name="T35" fmla="*/ 8163 h 8163"/>
                  <a:gd name="T36" fmla="*/ 3069 w 5812"/>
                  <a:gd name="T37" fmla="*/ 8098 h 8163"/>
                  <a:gd name="T38" fmla="*/ 3795 w 5812"/>
                  <a:gd name="T39" fmla="*/ 6652 h 8163"/>
                  <a:gd name="T40" fmla="*/ 3832 w 5812"/>
                  <a:gd name="T41" fmla="*/ 6652 h 8163"/>
                  <a:gd name="T42" fmla="*/ 3886 w 5812"/>
                  <a:gd name="T43" fmla="*/ 6630 h 8163"/>
                  <a:gd name="T44" fmla="*/ 4153 w 5812"/>
                  <a:gd name="T45" fmla="*/ 6239 h 8163"/>
                  <a:gd name="T46" fmla="*/ 5688 w 5812"/>
                  <a:gd name="T47" fmla="*/ 6239 h 8163"/>
                  <a:gd name="T48" fmla="*/ 5777 w 5812"/>
                  <a:gd name="T49" fmla="*/ 6200 h 8163"/>
                  <a:gd name="T50" fmla="*/ 5809 w 5812"/>
                  <a:gd name="T51" fmla="*/ 6108 h 8163"/>
                  <a:gd name="T52" fmla="*/ 2906 w 5812"/>
                  <a:gd name="T53" fmla="*/ 2094 h 8163"/>
                  <a:gd name="T54" fmla="*/ 3576 w 5812"/>
                  <a:gd name="T55" fmla="*/ 2764 h 8163"/>
                  <a:gd name="T56" fmla="*/ 2906 w 5812"/>
                  <a:gd name="T57" fmla="*/ 3434 h 8163"/>
                  <a:gd name="T58" fmla="*/ 2236 w 5812"/>
                  <a:gd name="T59" fmla="*/ 2764 h 8163"/>
                  <a:gd name="T60" fmla="*/ 2906 w 5812"/>
                  <a:gd name="T61" fmla="*/ 2094 h 8163"/>
                  <a:gd name="T62" fmla="*/ 2906 w 5812"/>
                  <a:gd name="T63" fmla="*/ 7567 h 8163"/>
                  <a:gd name="T64" fmla="*/ 2494 w 5812"/>
                  <a:gd name="T65" fmla="*/ 6652 h 8163"/>
                  <a:gd name="T66" fmla="*/ 3318 w 5812"/>
                  <a:gd name="T67" fmla="*/ 6652 h 8163"/>
                  <a:gd name="T68" fmla="*/ 2906 w 5812"/>
                  <a:gd name="T69" fmla="*/ 7567 h 8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12" h="8163">
                    <a:moveTo>
                      <a:pt x="5809" y="6108"/>
                    </a:moveTo>
                    <a:cubicBezTo>
                      <a:pt x="5733" y="5070"/>
                      <a:pt x="5240" y="4412"/>
                      <a:pt x="4840" y="4042"/>
                    </a:cubicBezTo>
                    <a:cubicBezTo>
                      <a:pt x="4793" y="3999"/>
                      <a:pt x="4748" y="3959"/>
                      <a:pt x="4702" y="3922"/>
                    </a:cubicBezTo>
                    <a:cubicBezTo>
                      <a:pt x="4702" y="2430"/>
                      <a:pt x="4227" y="1449"/>
                      <a:pt x="3828" y="888"/>
                    </a:cubicBezTo>
                    <a:cubicBezTo>
                      <a:pt x="3393" y="277"/>
                      <a:pt x="2962" y="24"/>
                      <a:pt x="2944" y="13"/>
                    </a:cubicBezTo>
                    <a:cubicBezTo>
                      <a:pt x="2920" y="0"/>
                      <a:pt x="2892" y="0"/>
                      <a:pt x="2868" y="13"/>
                    </a:cubicBezTo>
                    <a:cubicBezTo>
                      <a:pt x="2850" y="24"/>
                      <a:pt x="2419" y="277"/>
                      <a:pt x="1984" y="888"/>
                    </a:cubicBezTo>
                    <a:cubicBezTo>
                      <a:pt x="1585" y="1449"/>
                      <a:pt x="1110" y="2430"/>
                      <a:pt x="1110" y="3922"/>
                    </a:cubicBezTo>
                    <a:cubicBezTo>
                      <a:pt x="1064" y="3959"/>
                      <a:pt x="1019" y="3999"/>
                      <a:pt x="972" y="4042"/>
                    </a:cubicBezTo>
                    <a:cubicBezTo>
                      <a:pt x="572" y="4412"/>
                      <a:pt x="79" y="5070"/>
                      <a:pt x="3" y="6108"/>
                    </a:cubicBezTo>
                    <a:cubicBezTo>
                      <a:pt x="0" y="6142"/>
                      <a:pt x="12" y="6176"/>
                      <a:pt x="35" y="6200"/>
                    </a:cubicBezTo>
                    <a:cubicBezTo>
                      <a:pt x="58" y="6225"/>
                      <a:pt x="90" y="6239"/>
                      <a:pt x="124" y="6239"/>
                    </a:cubicBezTo>
                    <a:lnTo>
                      <a:pt x="1659" y="6239"/>
                    </a:lnTo>
                    <a:cubicBezTo>
                      <a:pt x="1747" y="6406"/>
                      <a:pt x="1837" y="6540"/>
                      <a:pt x="1926" y="6630"/>
                    </a:cubicBezTo>
                    <a:cubicBezTo>
                      <a:pt x="1940" y="6644"/>
                      <a:pt x="1959" y="6652"/>
                      <a:pt x="1980" y="6652"/>
                    </a:cubicBezTo>
                    <a:lnTo>
                      <a:pt x="2017" y="6652"/>
                    </a:lnTo>
                    <a:cubicBezTo>
                      <a:pt x="2073" y="7455"/>
                      <a:pt x="2714" y="8071"/>
                      <a:pt x="2743" y="8098"/>
                    </a:cubicBezTo>
                    <a:cubicBezTo>
                      <a:pt x="2788" y="8141"/>
                      <a:pt x="2847" y="8163"/>
                      <a:pt x="2906" y="8163"/>
                    </a:cubicBezTo>
                    <a:cubicBezTo>
                      <a:pt x="2965" y="8163"/>
                      <a:pt x="3024" y="8141"/>
                      <a:pt x="3069" y="8098"/>
                    </a:cubicBezTo>
                    <a:cubicBezTo>
                      <a:pt x="3098" y="8071"/>
                      <a:pt x="3738" y="7455"/>
                      <a:pt x="3795" y="6652"/>
                    </a:cubicBezTo>
                    <a:lnTo>
                      <a:pt x="3832" y="6652"/>
                    </a:lnTo>
                    <a:cubicBezTo>
                      <a:pt x="3853" y="6652"/>
                      <a:pt x="3872" y="6644"/>
                      <a:pt x="3886" y="6630"/>
                    </a:cubicBezTo>
                    <a:cubicBezTo>
                      <a:pt x="3975" y="6540"/>
                      <a:pt x="4065" y="6406"/>
                      <a:pt x="4153" y="6239"/>
                    </a:cubicBezTo>
                    <a:lnTo>
                      <a:pt x="5688" y="6239"/>
                    </a:lnTo>
                    <a:cubicBezTo>
                      <a:pt x="5721" y="6239"/>
                      <a:pt x="5754" y="6225"/>
                      <a:pt x="5777" y="6200"/>
                    </a:cubicBezTo>
                    <a:cubicBezTo>
                      <a:pt x="5800" y="6176"/>
                      <a:pt x="5812" y="6142"/>
                      <a:pt x="5809" y="6108"/>
                    </a:cubicBezTo>
                    <a:close/>
                    <a:moveTo>
                      <a:pt x="2906" y="2094"/>
                    </a:moveTo>
                    <a:cubicBezTo>
                      <a:pt x="3276" y="2094"/>
                      <a:pt x="3576" y="2394"/>
                      <a:pt x="3576" y="2764"/>
                    </a:cubicBezTo>
                    <a:cubicBezTo>
                      <a:pt x="3576" y="3134"/>
                      <a:pt x="3276" y="3434"/>
                      <a:pt x="2906" y="3434"/>
                    </a:cubicBezTo>
                    <a:cubicBezTo>
                      <a:pt x="2536" y="3434"/>
                      <a:pt x="2236" y="3134"/>
                      <a:pt x="2236" y="2764"/>
                    </a:cubicBezTo>
                    <a:cubicBezTo>
                      <a:pt x="2236" y="2394"/>
                      <a:pt x="2536" y="2094"/>
                      <a:pt x="2906" y="2094"/>
                    </a:cubicBezTo>
                    <a:close/>
                    <a:moveTo>
                      <a:pt x="2906" y="7567"/>
                    </a:moveTo>
                    <a:cubicBezTo>
                      <a:pt x="2749" y="7369"/>
                      <a:pt x="2531" y="7032"/>
                      <a:pt x="2494" y="6652"/>
                    </a:cubicBezTo>
                    <a:lnTo>
                      <a:pt x="3318" y="6652"/>
                    </a:lnTo>
                    <a:cubicBezTo>
                      <a:pt x="3281" y="7032"/>
                      <a:pt x="3063" y="7369"/>
                      <a:pt x="2906" y="75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defRPr/>
                </a:pPr>
                <a:endParaRPr lang="en-GB" dirty="0"/>
              </a:p>
            </p:txBody>
          </p:sp>
        </p:grpSp>
      </p:grpSp>
      <p:sp>
        <p:nvSpPr>
          <p:cNvPr id="51" name="i$1íḍè"/>
          <p:cNvSpPr/>
          <p:nvPr/>
        </p:nvSpPr>
        <p:spPr>
          <a:xfrm>
            <a:off x="165100" y="2363788"/>
            <a:ext cx="4722813" cy="1339850"/>
          </a:xfrm>
          <a:prstGeom prst="rect">
            <a:avLst/>
          </a:prstGeom>
          <a:solidFill>
            <a:schemeClr val="accent1"/>
          </a:solidFill>
          <a:ln w="3175">
            <a:solidFill>
              <a:schemeClr val="bg1">
                <a:lumMod val="75000"/>
              </a:schemeClr>
            </a:solidFill>
          </a:ln>
        </p:spPr>
        <p:txBody>
          <a:bodyPr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defRPr/>
            </a:pPr>
            <a:r>
              <a:rPr lang="zh-CN" altLang="en-US" sz="2000" b="1" dirty="0">
                <a:solidFill>
                  <a:schemeClr val="bg1"/>
                </a:solidFill>
              </a:rPr>
              <a:t>通过进一步的物理成像、化学修饰原理创新，发展新型的超分辨技术和标记技术结合自适应光学和组织透明化</a:t>
            </a:r>
            <a:r>
              <a:rPr lang="en-US" altLang="zh-CN" sz="2000" b="1" dirty="0">
                <a:solidFill>
                  <a:schemeClr val="bg1"/>
                </a:solidFill>
              </a:rPr>
              <a:t>( CLA</a:t>
            </a:r>
            <a:r>
              <a:rPr lang="zh-CN" altLang="en-US" sz="2000" b="1" dirty="0">
                <a:solidFill>
                  <a:schemeClr val="bg1"/>
                </a:solidFill>
              </a:rPr>
              <a:t>Ｒ</a:t>
            </a:r>
            <a:r>
              <a:rPr lang="en-US" altLang="zh-CN" sz="2000" b="1" dirty="0">
                <a:solidFill>
                  <a:schemeClr val="bg1"/>
                </a:solidFill>
              </a:rPr>
              <a:t>ITY) </a:t>
            </a:r>
            <a:r>
              <a:rPr lang="zh-CN" altLang="en-US" sz="2000" b="1" dirty="0">
                <a:solidFill>
                  <a:schemeClr val="bg1"/>
                </a:solidFill>
              </a:rPr>
              <a:t>技术是解决这一问题的关键之一。</a:t>
            </a:r>
          </a:p>
        </p:txBody>
      </p:sp>
      <p:sp>
        <p:nvSpPr>
          <p:cNvPr id="5" name="文本框 4"/>
          <p:cNvSpPr txBox="1"/>
          <p:nvPr/>
        </p:nvSpPr>
        <p:spPr>
          <a:xfrm>
            <a:off x="7540626" y="2816225"/>
            <a:ext cx="4324350" cy="163195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eaLnBrk="1" hangingPunct="1">
              <a:defRPr/>
            </a:pPr>
            <a:r>
              <a:rPr lang="zh-CN" altLang="en-US" sz="2000" b="1" dirty="0">
                <a:solidFill>
                  <a:schemeClr val="tx1"/>
                </a:solidFill>
                <a:latin typeface="等线" panose="02010600030101010101" pitchFamily="2" charset="-122"/>
                <a:ea typeface="等线" panose="02010600030101010101" pitchFamily="2" charset="-122"/>
              </a:rPr>
              <a:t>①</a:t>
            </a:r>
            <a:r>
              <a:rPr lang="zh-CN" altLang="zh-CN" sz="2000" b="1" dirty="0">
                <a:solidFill>
                  <a:schemeClr val="tx1"/>
                </a:solidFill>
                <a:latin typeface="等线" panose="02010600030101010101" pitchFamily="2" charset="-122"/>
                <a:ea typeface="等线" panose="02010600030101010101" pitchFamily="2" charset="-122"/>
              </a:rPr>
              <a:t>与双光子荧光显微镜结合</a:t>
            </a:r>
            <a:endParaRPr lang="en-US" altLang="zh-CN" sz="2000" b="1" dirty="0">
              <a:solidFill>
                <a:schemeClr val="tx1"/>
              </a:solidFill>
              <a:latin typeface="等线" panose="02010600030101010101" pitchFamily="2" charset="-122"/>
              <a:ea typeface="等线" panose="02010600030101010101" pitchFamily="2" charset="-122"/>
            </a:endParaRPr>
          </a:p>
          <a:p>
            <a:pPr eaLnBrk="1" hangingPunct="1">
              <a:defRPr/>
            </a:pPr>
            <a:r>
              <a:rPr lang="zh-CN" altLang="en-US" sz="2000" b="1" dirty="0">
                <a:solidFill>
                  <a:schemeClr val="tx1"/>
                </a:solidFill>
                <a:latin typeface="等线" panose="02010600030101010101" pitchFamily="2" charset="-122"/>
                <a:ea typeface="等线" panose="02010600030101010101" pitchFamily="2" charset="-122"/>
              </a:rPr>
              <a:t>②</a:t>
            </a:r>
            <a:r>
              <a:rPr lang="zh-CN" altLang="zh-CN" sz="2000" b="1" dirty="0">
                <a:solidFill>
                  <a:schemeClr val="tx1"/>
                </a:solidFill>
                <a:latin typeface="等线" panose="02010600030101010101" pitchFamily="2" charset="-122"/>
                <a:ea typeface="等线" panose="02010600030101010101" pitchFamily="2" charset="-122"/>
              </a:rPr>
              <a:t>与电子显微镜结合，即光电融合显微技术</a:t>
            </a:r>
            <a:r>
              <a:rPr lang="en-US" altLang="zh-CN" sz="2000" b="1" dirty="0">
                <a:solidFill>
                  <a:schemeClr val="tx1"/>
                </a:solidFill>
                <a:latin typeface="等线" panose="02010600030101010101" pitchFamily="2" charset="-122"/>
                <a:ea typeface="等线" panose="02010600030101010101" pitchFamily="2" charset="-122"/>
              </a:rPr>
              <a:t> CLEM( correlative light </a:t>
            </a:r>
            <a:r>
              <a:rPr lang="zh-CN" altLang="zh-CN" sz="2000" b="1" dirty="0">
                <a:solidFill>
                  <a:schemeClr val="tx1"/>
                </a:solidFill>
                <a:latin typeface="等线" panose="02010600030101010101" pitchFamily="2" charset="-122"/>
                <a:ea typeface="等线" panose="02010600030101010101" pitchFamily="2" charset="-122"/>
              </a:rPr>
              <a:t>＆</a:t>
            </a:r>
            <a:r>
              <a:rPr lang="en-US" altLang="zh-CN" sz="2000" b="1" dirty="0">
                <a:solidFill>
                  <a:schemeClr val="tx1"/>
                </a:solidFill>
                <a:latin typeface="等线" panose="02010600030101010101" pitchFamily="2" charset="-122"/>
                <a:ea typeface="等线" panose="02010600030101010101" pitchFamily="2" charset="-122"/>
              </a:rPr>
              <a:t> electron mi-</a:t>
            </a:r>
            <a:r>
              <a:rPr lang="en-US" altLang="zh-CN" sz="2000" b="1" dirty="0" err="1">
                <a:solidFill>
                  <a:schemeClr val="tx1"/>
                </a:solidFill>
                <a:latin typeface="等线" panose="02010600030101010101" pitchFamily="2" charset="-122"/>
                <a:ea typeface="等线" panose="02010600030101010101" pitchFamily="2" charset="-122"/>
              </a:rPr>
              <a:t>croscope</a:t>
            </a:r>
            <a:r>
              <a:rPr lang="en-US" altLang="zh-CN" sz="2000" b="1" dirty="0">
                <a:solidFill>
                  <a:schemeClr val="tx1"/>
                </a:solidFill>
                <a:latin typeface="等线" panose="02010600030101010101" pitchFamily="2" charset="-122"/>
                <a:ea typeface="等线" panose="02010600030101010101" pitchFamily="2" charset="-122"/>
              </a:rPr>
              <a:t>) </a:t>
            </a:r>
          </a:p>
          <a:p>
            <a:pPr eaLnBrk="1" hangingPunct="1">
              <a:defRPr/>
            </a:pPr>
            <a:r>
              <a:rPr lang="zh-CN" altLang="en-US" sz="2000" b="1" dirty="0">
                <a:solidFill>
                  <a:schemeClr val="tx1"/>
                </a:solidFill>
                <a:latin typeface="等线" panose="02010600030101010101" pitchFamily="2" charset="-122"/>
                <a:ea typeface="等线" panose="02010600030101010101" pitchFamily="2" charset="-122"/>
              </a:rPr>
              <a:t>③</a:t>
            </a:r>
            <a:r>
              <a:rPr lang="zh-CN" altLang="zh-CN" sz="2000" b="1" dirty="0">
                <a:solidFill>
                  <a:schemeClr val="tx1"/>
                </a:solidFill>
                <a:latin typeface="等线" panose="02010600030101010101" pitchFamily="2" charset="-122"/>
                <a:ea typeface="等线" panose="02010600030101010101" pitchFamily="2" charset="-122"/>
              </a:rPr>
              <a:t>与片层光结合。</a:t>
            </a:r>
            <a:endParaRPr lang="zh-CN" altLang="en-US" sz="2000" b="1" dirty="0">
              <a:solidFill>
                <a:schemeClr val="tx1"/>
              </a:solidFill>
              <a:latin typeface="等线" panose="02010600030101010101" pitchFamily="2" charset="-122"/>
              <a:ea typeface="等线" panose="02010600030101010101" pitchFamily="2" charset="-122"/>
            </a:endParaRPr>
          </a:p>
        </p:txBody>
      </p:sp>
      <p:sp>
        <p:nvSpPr>
          <p:cNvPr id="10242" name="文本框 7"/>
          <p:cNvSpPr txBox="1">
            <a:spLocks noChangeArrowheads="1"/>
          </p:cNvSpPr>
          <p:nvPr/>
        </p:nvSpPr>
        <p:spPr bwMode="auto">
          <a:xfrm>
            <a:off x="11643360" y="6521450"/>
            <a:ext cx="45656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1600" b="1">
                <a:solidFill>
                  <a:schemeClr val="bg1"/>
                </a:solidFill>
                <a:latin typeface="微软雅黑" panose="020B0503020204020204" pitchFamily="34" charset="-122"/>
                <a:ea typeface="微软雅黑" panose="020B0503020204020204" pitchFamily="34" charset="-122"/>
              </a:rPr>
              <a:t>20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595735" y="6520815"/>
            <a:ext cx="494665" cy="337185"/>
          </a:xfrm>
          <a:prstGeom prst="rect">
            <a:avLst/>
          </a:prstGeom>
          <a:noFill/>
        </p:spPr>
        <p:txBody>
          <a:bodyPr wrap="square" rtlCol="0">
            <a:spAutoFit/>
          </a:bodyPr>
          <a:lstStyle/>
          <a:p>
            <a:r>
              <a:rPr lang="en-US" altLang="zh-CN" sz="1600" b="1">
                <a:solidFill>
                  <a:schemeClr val="bg1"/>
                </a:solidFill>
                <a:latin typeface="微软雅黑" panose="020B0503020204020204" pitchFamily="34" charset="-122"/>
                <a:ea typeface="微软雅黑" panose="020B0503020204020204" pitchFamily="34" charset="-122"/>
              </a:rPr>
              <a:t>22</a:t>
            </a:r>
          </a:p>
        </p:txBody>
      </p:sp>
      <p:sp>
        <p:nvSpPr>
          <p:cNvPr id="7" name="文本框 6"/>
          <p:cNvSpPr txBox="1"/>
          <p:nvPr/>
        </p:nvSpPr>
        <p:spPr>
          <a:xfrm>
            <a:off x="1563614" y="205958"/>
            <a:ext cx="9901555" cy="583565"/>
          </a:xfrm>
          <a:prstGeom prst="rect">
            <a:avLst/>
          </a:prstGeom>
          <a:noFill/>
          <a:effectLst>
            <a:innerShdw blurRad="114300">
              <a:prstClr val="black"/>
            </a:innerShdw>
          </a:effectLst>
        </p:spPr>
        <p:txBody>
          <a:bodyPr wrap="square" rtlCol="0">
            <a:spAutoFit/>
          </a:bodyPr>
          <a:lstStyle/>
          <a:p>
            <a:pPr>
              <a:buClrTx/>
              <a:buSzTx/>
              <a:buFontTx/>
            </a:pPr>
            <a:r>
              <a:rPr lang="zh-CN" altLang="en-US" sz="3200" b="1" dirty="0">
                <a:solidFill>
                  <a:srgbClr val="005D98"/>
                </a:solidFill>
                <a:latin typeface="微软雅黑" panose="020B0503020204020204" pitchFamily="34" charset="-122"/>
                <a:ea typeface="微软雅黑" panose="020B0503020204020204" pitchFamily="34" charset="-122"/>
              </a:rPr>
              <a:t>应用前景</a:t>
            </a:r>
          </a:p>
        </p:txBody>
      </p:sp>
      <p:grpSp>
        <p:nvGrpSpPr>
          <p:cNvPr id="10" name="组合 9"/>
          <p:cNvGrpSpPr/>
          <p:nvPr/>
        </p:nvGrpSpPr>
        <p:grpSpPr>
          <a:xfrm>
            <a:off x="768349" y="1350010"/>
            <a:ext cx="8105775" cy="4157980"/>
            <a:chOff x="337" y="2004"/>
            <a:chExt cx="12765" cy="6548"/>
          </a:xfrm>
        </p:grpSpPr>
        <p:sp>
          <p:nvSpPr>
            <p:cNvPr id="3" name="文本框 2"/>
            <p:cNvSpPr txBox="1"/>
            <p:nvPr/>
          </p:nvSpPr>
          <p:spPr>
            <a:xfrm>
              <a:off x="337" y="2004"/>
              <a:ext cx="12765" cy="822"/>
            </a:xfrm>
            <a:prstGeom prst="rect">
              <a:avLst/>
            </a:prstGeom>
            <a:noFill/>
            <a:effectLst>
              <a:innerShdw blurRad="114300">
                <a:prstClr val="black"/>
              </a:innerShdw>
            </a:effectLst>
          </p:spPr>
          <p:txBody>
            <a:bodyPr wrap="square" rtlCol="0">
              <a:spAutoFit/>
            </a:bodyPr>
            <a:lstStyle/>
            <a:p>
              <a:pPr>
                <a:buClrTx/>
                <a:buSzTx/>
                <a:buFontTx/>
              </a:pPr>
              <a:r>
                <a:rPr lang="en-US" altLang="zh-CN" sz="2800" b="1" dirty="0">
                  <a:solidFill>
                    <a:srgbClr val="005D98"/>
                  </a:solidFill>
                  <a:latin typeface="微软雅黑" panose="020B0503020204020204" pitchFamily="34" charset="-122"/>
                  <a:ea typeface="微软雅黑" panose="020B0503020204020204" pitchFamily="34" charset="-122"/>
                </a:rPr>
                <a:t>(1) </a:t>
              </a:r>
              <a:r>
                <a:rPr lang="zh-CN" altLang="en-US" sz="2800" b="1" dirty="0">
                  <a:solidFill>
                    <a:srgbClr val="005D98"/>
                  </a:solidFill>
                  <a:latin typeface="微软雅黑" panose="020B0503020204020204" pitchFamily="34" charset="-122"/>
                  <a:ea typeface="微软雅黑" panose="020B0503020204020204" pitchFamily="34" charset="-122"/>
                </a:rPr>
                <a:t>生物学研究方面的应用</a:t>
              </a:r>
            </a:p>
          </p:txBody>
        </p:sp>
        <p:sp>
          <p:nvSpPr>
            <p:cNvPr id="100" name="文本框 99"/>
            <p:cNvSpPr txBox="1"/>
            <p:nvPr/>
          </p:nvSpPr>
          <p:spPr>
            <a:xfrm>
              <a:off x="755" y="2826"/>
              <a:ext cx="10184" cy="5726"/>
            </a:xfrm>
            <a:prstGeom prst="rect">
              <a:avLst/>
            </a:prstGeom>
            <a:noFill/>
            <a:ln w="9525">
              <a:noFill/>
            </a:ln>
          </p:spPr>
          <p:txBody>
            <a:bodyPr wrap="square">
              <a:spAutoFit/>
            </a:bodyPr>
            <a:lstStyle/>
            <a:p>
              <a:pPr algn="l">
                <a:lnSpc>
                  <a:spcPct val="120000"/>
                </a:lnSpc>
                <a:spcBef>
                  <a:spcPts val="0"/>
                </a:spcBef>
                <a:spcAft>
                  <a:spcPts val="0"/>
                </a:spcAft>
                <a:buClrTx/>
                <a:buSzTx/>
                <a:buFontTx/>
              </a:pPr>
              <a:r>
                <a:rPr lang="zh-CN" altLang="en-US" sz="2400" b="1" dirty="0">
                  <a:solidFill>
                    <a:srgbClr val="005D98"/>
                  </a:solidFill>
                  <a:latin typeface="微软雅黑" panose="020B0503020204020204" pitchFamily="34" charset="-122"/>
                  <a:ea typeface="微软雅黑" panose="020B0503020204020204" pitchFamily="34" charset="-122"/>
                </a:rPr>
                <a:t>研究重点在于分子间如何相互作用、组装形成复合物。</a:t>
              </a:r>
            </a:p>
            <a:p>
              <a:pPr algn="l">
                <a:lnSpc>
                  <a:spcPct val="120000"/>
                </a:lnSpc>
                <a:spcBef>
                  <a:spcPts val="0"/>
                </a:spcBef>
                <a:spcAft>
                  <a:spcPts val="0"/>
                </a:spcAft>
                <a:buClrTx/>
                <a:buSzTx/>
                <a:buFontTx/>
              </a:pPr>
              <a:endParaRPr lang="zh-CN" altLang="en-US" sz="2400" b="1" dirty="0">
                <a:solidFill>
                  <a:srgbClr val="005D98"/>
                </a:solidFill>
                <a:latin typeface="微软雅黑" panose="020B0503020204020204" pitchFamily="34" charset="-122"/>
                <a:ea typeface="微软雅黑" panose="020B0503020204020204" pitchFamily="34" charset="-122"/>
              </a:endParaRPr>
            </a:p>
            <a:p>
              <a:pPr algn="l">
                <a:lnSpc>
                  <a:spcPct val="120000"/>
                </a:lnSpc>
                <a:spcBef>
                  <a:spcPts val="0"/>
                </a:spcBef>
                <a:spcAft>
                  <a:spcPts val="0"/>
                </a:spcAft>
                <a:buClrTx/>
                <a:buSzTx/>
                <a:buFontTx/>
              </a:pPr>
              <a:r>
                <a:rPr lang="zh-CN" altLang="en-US" sz="2400" b="1" dirty="0">
                  <a:solidFill>
                    <a:srgbClr val="005D98"/>
                  </a:solidFill>
                  <a:latin typeface="微软雅黑" panose="020B0503020204020204" pitchFamily="34" charset="-122"/>
                  <a:ea typeface="微软雅黑" panose="020B0503020204020204" pitchFamily="34" charset="-122"/>
                </a:rPr>
                <a:t>1.通过观察蛋白质之间的组合关系来了解它们的作用，并能为后续的细胞功能试验打下基础</a:t>
              </a:r>
            </a:p>
            <a:p>
              <a:pPr algn="l">
                <a:lnSpc>
                  <a:spcPct val="120000"/>
                </a:lnSpc>
                <a:spcBef>
                  <a:spcPts val="0"/>
                </a:spcBef>
                <a:spcAft>
                  <a:spcPts val="0"/>
                </a:spcAft>
                <a:buClrTx/>
                <a:buSzTx/>
                <a:buFontTx/>
              </a:pPr>
              <a:r>
                <a:rPr lang="zh-CN" altLang="en-US" sz="2400" b="1" dirty="0">
                  <a:solidFill>
                    <a:srgbClr val="005D98"/>
                  </a:solidFill>
                  <a:latin typeface="微软雅黑" panose="020B0503020204020204" pitchFamily="34" charset="-122"/>
                  <a:ea typeface="微软雅黑" panose="020B0503020204020204" pitchFamily="34" charset="-122"/>
                </a:rPr>
                <a:t>2.SR成像有助于人们更好地了解分子间的差异</a:t>
              </a:r>
            </a:p>
            <a:p>
              <a:pPr algn="l">
                <a:lnSpc>
                  <a:spcPct val="120000"/>
                </a:lnSpc>
                <a:spcBef>
                  <a:spcPts val="0"/>
                </a:spcBef>
                <a:spcAft>
                  <a:spcPts val="0"/>
                </a:spcAft>
                <a:buClrTx/>
                <a:buSzTx/>
                <a:buFontTx/>
              </a:pPr>
              <a:r>
                <a:rPr lang="zh-CN" altLang="en-US" sz="2400" b="1" dirty="0">
                  <a:solidFill>
                    <a:srgbClr val="005D98"/>
                  </a:solidFill>
                  <a:latin typeface="微软雅黑" panose="020B0503020204020204" pitchFamily="34" charset="-122"/>
                  <a:ea typeface="微软雅黑" panose="020B0503020204020204" pitchFamily="34" charset="-122"/>
                </a:rPr>
                <a:t>3.SR成像技术还能用于在单分子水平研究蛋白动态组装过程</a:t>
              </a:r>
            </a:p>
          </p:txBody>
        </p:sp>
      </p:grpSp>
      <p:grpSp>
        <p:nvGrpSpPr>
          <p:cNvPr id="16" name="组合 15"/>
          <p:cNvGrpSpPr/>
          <p:nvPr/>
        </p:nvGrpSpPr>
        <p:grpSpPr>
          <a:xfrm>
            <a:off x="7965440" y="1518285"/>
            <a:ext cx="2995295" cy="3662680"/>
            <a:chOff x="12184" y="2004"/>
            <a:chExt cx="4717" cy="5768"/>
          </a:xfrm>
        </p:grpSpPr>
        <p:pic>
          <p:nvPicPr>
            <p:cNvPr id="11" name="图片 10" descr="蛋白质组装"/>
            <p:cNvPicPr>
              <a:picLocks noChangeAspect="1"/>
            </p:cNvPicPr>
            <p:nvPr/>
          </p:nvPicPr>
          <p:blipFill>
            <a:blip r:embed="rId2"/>
            <a:stretch>
              <a:fillRect/>
            </a:stretch>
          </p:blipFill>
          <p:spPr>
            <a:xfrm>
              <a:off x="12184" y="2004"/>
              <a:ext cx="4717" cy="5188"/>
            </a:xfrm>
            <a:prstGeom prst="rect">
              <a:avLst/>
            </a:prstGeom>
          </p:spPr>
        </p:pic>
        <p:sp>
          <p:nvSpPr>
            <p:cNvPr id="12" name="矩形 11"/>
            <p:cNvSpPr/>
            <p:nvPr/>
          </p:nvSpPr>
          <p:spPr>
            <a:xfrm>
              <a:off x="12449" y="7192"/>
              <a:ext cx="4188" cy="580"/>
            </a:xfrm>
            <a:prstGeom prst="rect">
              <a:avLst/>
            </a:prstGeom>
          </p:spPr>
          <p:txBody>
            <a:bodyPr wrap="none">
              <a:spAutoFit/>
            </a:bodyPr>
            <a:lstStyle/>
            <a:p>
              <a:r>
                <a:rPr lang="zh-CN" altLang="en-US" dirty="0">
                  <a:latin typeface="Times New Roman" panose="02020603050405020304" pitchFamily="18" charset="0"/>
                  <a:ea typeface="宋体" panose="02010600030101010101" pitchFamily="2" charset="-122"/>
                </a:rPr>
                <a:t>图</a:t>
              </a:r>
              <a:r>
                <a:rPr lang="en-US" altLang="zh-CN" dirty="0">
                  <a:latin typeface="Times New Roman" panose="02020603050405020304" pitchFamily="18" charset="0"/>
                  <a:ea typeface="宋体" panose="02010600030101010101" pitchFamily="2" charset="-122"/>
                </a:rPr>
                <a:t>3-1  </a:t>
              </a:r>
              <a:r>
                <a:rPr lang="zh-CN" altLang="en-US" dirty="0">
                  <a:latin typeface="Times New Roman" panose="02020603050405020304" pitchFamily="18" charset="0"/>
                  <a:ea typeface="宋体" panose="02010600030101010101" pitchFamily="2" charset="-122"/>
                </a:rPr>
                <a:t>蛋白质组装示意图</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595735" y="6520815"/>
            <a:ext cx="494665" cy="337185"/>
          </a:xfrm>
          <a:prstGeom prst="rect">
            <a:avLst/>
          </a:prstGeom>
          <a:noFill/>
        </p:spPr>
        <p:txBody>
          <a:bodyPr wrap="square" rtlCol="0">
            <a:spAutoFit/>
          </a:bodyPr>
          <a:lstStyle/>
          <a:p>
            <a:r>
              <a:rPr lang="en-US" altLang="zh-CN" sz="1600" b="1">
                <a:solidFill>
                  <a:schemeClr val="bg1"/>
                </a:solidFill>
                <a:latin typeface="微软雅黑" panose="020B0503020204020204" pitchFamily="34" charset="-122"/>
                <a:ea typeface="微软雅黑" panose="020B0503020204020204" pitchFamily="34" charset="-122"/>
              </a:rPr>
              <a:t>23</a:t>
            </a:r>
          </a:p>
        </p:txBody>
      </p:sp>
      <p:sp>
        <p:nvSpPr>
          <p:cNvPr id="7" name="文本框 6"/>
          <p:cNvSpPr txBox="1"/>
          <p:nvPr/>
        </p:nvSpPr>
        <p:spPr>
          <a:xfrm>
            <a:off x="1563614" y="205958"/>
            <a:ext cx="9901555" cy="583565"/>
          </a:xfrm>
          <a:prstGeom prst="rect">
            <a:avLst/>
          </a:prstGeom>
          <a:noFill/>
          <a:effectLst>
            <a:innerShdw blurRad="114300">
              <a:prstClr val="black"/>
            </a:innerShdw>
          </a:effectLst>
        </p:spPr>
        <p:txBody>
          <a:bodyPr wrap="square" rtlCol="0">
            <a:spAutoFit/>
          </a:bodyPr>
          <a:lstStyle/>
          <a:p>
            <a:pPr>
              <a:buClrTx/>
              <a:buSzTx/>
              <a:buFontTx/>
            </a:pPr>
            <a:r>
              <a:rPr lang="zh-CN" altLang="en-US" sz="3200" b="1" dirty="0">
                <a:solidFill>
                  <a:srgbClr val="005D98"/>
                </a:solidFill>
                <a:latin typeface="微软雅黑" panose="020B0503020204020204" pitchFamily="34" charset="-122"/>
                <a:ea typeface="微软雅黑" panose="020B0503020204020204" pitchFamily="34" charset="-122"/>
              </a:rPr>
              <a:t>应用前景</a:t>
            </a:r>
          </a:p>
        </p:txBody>
      </p:sp>
      <p:grpSp>
        <p:nvGrpSpPr>
          <p:cNvPr id="10" name="组合 9"/>
          <p:cNvGrpSpPr/>
          <p:nvPr/>
        </p:nvGrpSpPr>
        <p:grpSpPr>
          <a:xfrm>
            <a:off x="213994" y="1272540"/>
            <a:ext cx="8105775" cy="4304030"/>
            <a:chOff x="337" y="2004"/>
            <a:chExt cx="12765" cy="6778"/>
          </a:xfrm>
        </p:grpSpPr>
        <p:sp>
          <p:nvSpPr>
            <p:cNvPr id="3" name="文本框 2"/>
            <p:cNvSpPr txBox="1"/>
            <p:nvPr/>
          </p:nvSpPr>
          <p:spPr>
            <a:xfrm>
              <a:off x="337" y="2004"/>
              <a:ext cx="12765" cy="822"/>
            </a:xfrm>
            <a:prstGeom prst="rect">
              <a:avLst/>
            </a:prstGeom>
            <a:noFill/>
            <a:effectLst>
              <a:innerShdw blurRad="114300">
                <a:prstClr val="black"/>
              </a:innerShdw>
            </a:effectLst>
          </p:spPr>
          <p:txBody>
            <a:bodyPr wrap="square" rtlCol="0">
              <a:spAutoFit/>
            </a:bodyPr>
            <a:lstStyle/>
            <a:p>
              <a:pPr>
                <a:buClrTx/>
                <a:buSzTx/>
                <a:buFontTx/>
              </a:pPr>
              <a:r>
                <a:rPr lang="en-US" altLang="zh-CN" sz="2800" b="1" dirty="0">
                  <a:solidFill>
                    <a:srgbClr val="005D98"/>
                  </a:solidFill>
                  <a:latin typeface="微软雅黑" panose="020B0503020204020204" pitchFamily="34" charset="-122"/>
                  <a:ea typeface="微软雅黑" panose="020B0503020204020204" pitchFamily="34" charset="-122"/>
                </a:rPr>
                <a:t>(2) </a:t>
              </a:r>
              <a:r>
                <a:rPr lang="zh-CN" altLang="en-US" sz="2800" b="1" dirty="0">
                  <a:solidFill>
                    <a:srgbClr val="005D98"/>
                  </a:solidFill>
                  <a:latin typeface="微软雅黑" panose="020B0503020204020204" pitchFamily="34" charset="-122"/>
                  <a:ea typeface="微软雅黑" panose="020B0503020204020204" pitchFamily="34" charset="-122"/>
                </a:rPr>
                <a:t>图像自动识别系统的应用</a:t>
              </a:r>
            </a:p>
          </p:txBody>
        </p:sp>
        <p:sp>
          <p:nvSpPr>
            <p:cNvPr id="100" name="文本框 99"/>
            <p:cNvSpPr txBox="1"/>
            <p:nvPr/>
          </p:nvSpPr>
          <p:spPr>
            <a:xfrm>
              <a:off x="1153" y="3056"/>
              <a:ext cx="10906" cy="5726"/>
            </a:xfrm>
            <a:prstGeom prst="rect">
              <a:avLst/>
            </a:prstGeom>
            <a:noFill/>
            <a:ln w="9525">
              <a:noFill/>
            </a:ln>
          </p:spPr>
          <p:txBody>
            <a:bodyPr wrap="square">
              <a:spAutoFit/>
            </a:bodyPr>
            <a:lstStyle/>
            <a:p>
              <a:pPr algn="l">
                <a:lnSpc>
                  <a:spcPct val="120000"/>
                </a:lnSpc>
                <a:spcBef>
                  <a:spcPts val="0"/>
                </a:spcBef>
                <a:spcAft>
                  <a:spcPts val="0"/>
                </a:spcAft>
                <a:buClrTx/>
                <a:buSzTx/>
                <a:buFontTx/>
              </a:pPr>
              <a:r>
                <a:rPr lang="zh-CN" altLang="en-US" sz="2400" b="1" dirty="0">
                  <a:solidFill>
                    <a:srgbClr val="005D98"/>
                  </a:solidFill>
                  <a:latin typeface="微软雅黑" panose="020B0503020204020204" pitchFamily="34" charset="-122"/>
                  <a:ea typeface="微软雅黑" panose="020B0503020204020204" pitchFamily="34" charset="-122"/>
                </a:rPr>
                <a:t>借助图像自动识别系统(Automated imaging)，人们能对显微镜下的图像进行</a:t>
              </a:r>
              <a:r>
                <a:rPr lang="zh-CN" altLang="en-US" sz="2400" b="1" u="sng" dirty="0">
                  <a:solidFill>
                    <a:srgbClr val="005D98"/>
                  </a:solidFill>
                  <a:latin typeface="微软雅黑" panose="020B0503020204020204" pitchFamily="34" charset="-122"/>
                  <a:ea typeface="微软雅黑" panose="020B0503020204020204" pitchFamily="34" charset="-122"/>
                </a:rPr>
                <a:t>定量分析</a:t>
              </a:r>
              <a:r>
                <a:rPr lang="zh-CN" altLang="en-US" sz="2400" b="1" dirty="0">
                  <a:solidFill>
                    <a:srgbClr val="005D98"/>
                  </a:solidFill>
                  <a:latin typeface="微软雅黑" panose="020B0503020204020204" pitchFamily="34" charset="-122"/>
                  <a:ea typeface="微软雅黑" panose="020B0503020204020204" pitchFamily="34" charset="-122"/>
                </a:rPr>
                <a:t>，并拓展显微镜的用途。</a:t>
              </a:r>
            </a:p>
            <a:p>
              <a:pPr algn="l">
                <a:lnSpc>
                  <a:spcPct val="120000"/>
                </a:lnSpc>
                <a:spcBef>
                  <a:spcPts val="0"/>
                </a:spcBef>
                <a:spcAft>
                  <a:spcPts val="0"/>
                </a:spcAft>
                <a:buClrTx/>
                <a:buSzTx/>
                <a:buFontTx/>
              </a:pPr>
              <a:endParaRPr lang="zh-CN" altLang="en-US" sz="2400" b="1" dirty="0">
                <a:solidFill>
                  <a:srgbClr val="005D98"/>
                </a:solidFill>
                <a:latin typeface="微软雅黑" panose="020B0503020204020204" pitchFamily="34" charset="-122"/>
                <a:ea typeface="微软雅黑" panose="020B0503020204020204" pitchFamily="34" charset="-122"/>
              </a:endParaRPr>
            </a:p>
            <a:p>
              <a:pPr algn="l">
                <a:lnSpc>
                  <a:spcPct val="120000"/>
                </a:lnSpc>
                <a:spcBef>
                  <a:spcPts val="0"/>
                </a:spcBef>
                <a:spcAft>
                  <a:spcPts val="0"/>
                </a:spcAft>
                <a:buClrTx/>
                <a:buSzTx/>
                <a:buFontTx/>
              </a:pPr>
              <a:r>
                <a:rPr lang="zh-CN" altLang="en-US" sz="2400" b="1" dirty="0">
                  <a:solidFill>
                    <a:srgbClr val="005D98"/>
                  </a:solidFill>
                  <a:latin typeface="微软雅黑" panose="020B0503020204020204" pitchFamily="34" charset="-122"/>
                  <a:ea typeface="微软雅黑" panose="020B0503020204020204" pitchFamily="34" charset="-122"/>
                </a:rPr>
                <a:t>使用计算机来控制显微镜进行大部分的图像采集工作，显微镜下的图像结果不仅仅是描述性的，还可以通过计算机的运算对图像结果进行定量分析。</a:t>
              </a:r>
            </a:p>
            <a:p>
              <a:pPr algn="l">
                <a:lnSpc>
                  <a:spcPct val="120000"/>
                </a:lnSpc>
                <a:spcBef>
                  <a:spcPts val="0"/>
                </a:spcBef>
                <a:spcAft>
                  <a:spcPts val="0"/>
                </a:spcAft>
                <a:buClrTx/>
                <a:buSzTx/>
                <a:buFontTx/>
              </a:pPr>
              <a:endParaRPr lang="zh-CN" altLang="en-US" sz="2400" b="1" dirty="0">
                <a:solidFill>
                  <a:srgbClr val="005D98"/>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7534910" y="802005"/>
            <a:ext cx="3573780" cy="5217160"/>
            <a:chOff x="11963" y="799"/>
            <a:chExt cx="5628" cy="8216"/>
          </a:xfrm>
        </p:grpSpPr>
        <p:pic>
          <p:nvPicPr>
            <p:cNvPr id="4" name="图片 3"/>
            <p:cNvPicPr>
              <a:picLocks noChangeAspect="1"/>
            </p:cNvPicPr>
            <p:nvPr>
              <p:custDataLst>
                <p:tags r:id="rId1"/>
              </p:custDataLst>
            </p:nvPr>
          </p:nvPicPr>
          <p:blipFill>
            <a:blip r:embed="rId3"/>
            <a:srcRect l="1107"/>
            <a:stretch>
              <a:fillRect/>
            </a:stretch>
          </p:blipFill>
          <p:spPr>
            <a:xfrm>
              <a:off x="13102" y="799"/>
              <a:ext cx="3134" cy="7456"/>
            </a:xfrm>
            <a:prstGeom prst="rect">
              <a:avLst/>
            </a:prstGeom>
          </p:spPr>
        </p:pic>
        <p:sp>
          <p:nvSpPr>
            <p:cNvPr id="12" name="矩形 11"/>
            <p:cNvSpPr/>
            <p:nvPr/>
          </p:nvSpPr>
          <p:spPr>
            <a:xfrm>
              <a:off x="11963" y="8435"/>
              <a:ext cx="5628" cy="580"/>
            </a:xfrm>
            <a:prstGeom prst="rect">
              <a:avLst/>
            </a:prstGeom>
          </p:spPr>
          <p:txBody>
            <a:bodyPr wrap="none">
              <a:spAutoFit/>
            </a:bodyPr>
            <a:lstStyle/>
            <a:p>
              <a:r>
                <a:rPr lang="zh-CN" altLang="en-US" dirty="0">
                  <a:latin typeface="Times New Roman" panose="02020603050405020304" pitchFamily="18" charset="0"/>
                  <a:ea typeface="宋体" panose="02010600030101010101" pitchFamily="2" charset="-122"/>
                </a:rPr>
                <a:t>图</a:t>
              </a:r>
              <a:r>
                <a:rPr lang="en-US" altLang="zh-CN" dirty="0">
                  <a:latin typeface="Times New Roman" panose="02020603050405020304" pitchFamily="18" charset="0"/>
                  <a:ea typeface="宋体" panose="02010600030101010101" pitchFamily="2" charset="-122"/>
                </a:rPr>
                <a:t>3-2  </a:t>
              </a:r>
              <a:r>
                <a:rPr lang="zh-CN" altLang="en-US" dirty="0">
                  <a:latin typeface="Times New Roman" panose="02020603050405020304" pitchFamily="18" charset="0"/>
                  <a:ea typeface="宋体" panose="02010600030101010101" pitchFamily="2" charset="-122"/>
                </a:rPr>
                <a:t>图像自动识别系统基本流程</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75120" y="1867437"/>
            <a:ext cx="10750550" cy="2306955"/>
          </a:xfrm>
          <a:prstGeom prst="rect">
            <a:avLst/>
          </a:prstGeom>
        </p:spPr>
        <p:txBody>
          <a:bodyPr wrap="none">
            <a:spAutoFit/>
          </a:bodyPr>
          <a:lstStyle/>
          <a:p>
            <a:pPr algn="ctr"/>
            <a:r>
              <a:rPr lang="en-US" altLang="zh-CN" sz="4800" b="1" dirty="0">
                <a:solidFill>
                  <a:srgbClr val="005D98"/>
                </a:solidFill>
                <a:latin typeface="微软雅黑" panose="020B0503020204020204" pitchFamily="34" charset="-122"/>
                <a:ea typeface="微软雅黑" panose="020B0503020204020204" pitchFamily="34" charset="-122"/>
              </a:rPr>
              <a:t>Thanks for listening. </a:t>
            </a:r>
          </a:p>
          <a:p>
            <a:pPr algn="ctr"/>
            <a:r>
              <a:rPr lang="en-US" altLang="zh-CN" sz="4800" b="1" dirty="0">
                <a:solidFill>
                  <a:srgbClr val="005D98"/>
                </a:solidFill>
                <a:latin typeface="微软雅黑" panose="020B0503020204020204" pitchFamily="34" charset="-122"/>
                <a:ea typeface="微软雅黑" panose="020B0503020204020204" pitchFamily="34" charset="-122"/>
              </a:rPr>
              <a:t>Your question and your comments</a:t>
            </a:r>
          </a:p>
          <a:p>
            <a:pPr algn="ctr"/>
            <a:r>
              <a:rPr lang="en-US" altLang="zh-CN" sz="4800" b="1" dirty="0">
                <a:solidFill>
                  <a:srgbClr val="005D98"/>
                </a:solidFill>
                <a:latin typeface="微软雅黑" panose="020B0503020204020204" pitchFamily="34" charset="-122"/>
                <a:ea typeface="微软雅黑" panose="020B0503020204020204" pitchFamily="34" charset="-122"/>
              </a:rPr>
              <a:t>are welcomed</a:t>
            </a:r>
          </a:p>
        </p:txBody>
      </p:sp>
      <p:sp>
        <p:nvSpPr>
          <p:cNvPr id="3" name="直角三角形 2"/>
          <p:cNvSpPr/>
          <p:nvPr/>
        </p:nvSpPr>
        <p:spPr>
          <a:xfrm rot="5400000">
            <a:off x="0" y="0"/>
            <a:ext cx="1080000" cy="1080000"/>
          </a:xfrm>
          <a:prstGeom prst="rtTriangl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rot="16200000">
            <a:off x="11112000" y="5780038"/>
            <a:ext cx="1080000" cy="1080000"/>
          </a:xfrm>
          <a:prstGeom prst="rtTriangl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42" name="文本框 7"/>
          <p:cNvSpPr txBox="1">
            <a:spLocks noChangeArrowheads="1"/>
          </p:cNvSpPr>
          <p:nvPr/>
        </p:nvSpPr>
        <p:spPr bwMode="auto">
          <a:xfrm>
            <a:off x="11643360" y="6521450"/>
            <a:ext cx="45656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1600" b="1">
                <a:solidFill>
                  <a:schemeClr val="bg1"/>
                </a:solidFill>
                <a:latin typeface="微软雅黑" panose="020B0503020204020204" pitchFamily="34" charset="-122"/>
                <a:ea typeface="微软雅黑" panose="020B0503020204020204" pitchFamily="34" charset="-122"/>
              </a:rPr>
              <a:t>24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2"/>
          <a:stretch>
            <a:fillRect/>
          </a:stretch>
        </p:blipFill>
        <p:spPr>
          <a:xfrm>
            <a:off x="467828" y="4032248"/>
            <a:ext cx="5310076" cy="2447536"/>
          </a:xfrm>
          <a:prstGeom prst="rect">
            <a:avLst/>
          </a:prstGeom>
        </p:spPr>
      </p:pic>
      <p:sp>
        <p:nvSpPr>
          <p:cNvPr id="9" name="文本框 8"/>
          <p:cNvSpPr txBox="1"/>
          <p:nvPr/>
        </p:nvSpPr>
        <p:spPr>
          <a:xfrm>
            <a:off x="6960235" y="842645"/>
            <a:ext cx="4728845" cy="1383665"/>
          </a:xfrm>
          <a:prstGeom prst="rect">
            <a:avLst/>
          </a:prstGeom>
          <a:noFill/>
          <a:effectLst>
            <a:innerShdw blurRad="114300">
              <a:prstClr val="black"/>
            </a:innerShdw>
          </a:effectLst>
        </p:spPr>
        <p:txBody>
          <a:bodyPr wrap="square" rtlCol="0">
            <a:spAutoFit/>
          </a:bodyPr>
          <a:lstStyle/>
          <a:p>
            <a:r>
              <a:rPr lang="en-US" altLang="zh-CN" sz="3000" b="1" dirty="0">
                <a:solidFill>
                  <a:srgbClr val="005D98"/>
                </a:solidFill>
                <a:latin typeface="微软雅黑" panose="020B0503020204020204" pitchFamily="34" charset="-122"/>
                <a:ea typeface="微软雅黑" panose="020B0503020204020204" pitchFamily="34" charset="-122"/>
                <a:sym typeface="+mn-ea"/>
              </a:rPr>
              <a:t>光学显微成像的发展历史</a:t>
            </a:r>
            <a:r>
              <a:rPr lang="zh-CN" altLang="en-US" sz="3000" b="1" dirty="0">
                <a:solidFill>
                  <a:srgbClr val="005D98"/>
                </a:solidFill>
                <a:latin typeface="微软雅黑" panose="020B0503020204020204" pitchFamily="34" charset="-122"/>
                <a:ea typeface="微软雅黑" panose="020B0503020204020204" pitchFamily="34" charset="-122"/>
                <a:sym typeface="+mn-ea"/>
              </a:rPr>
              <a:t>及原理</a:t>
            </a:r>
          </a:p>
          <a:p>
            <a:r>
              <a:rPr lang="en-US" altLang="zh-CN" sz="2400" b="1" dirty="0">
                <a:solidFill>
                  <a:srgbClr val="005D98"/>
                </a:solidFill>
                <a:latin typeface="微软雅黑" panose="020B0503020204020204" pitchFamily="34" charset="-122"/>
                <a:ea typeface="微软雅黑" panose="020B0503020204020204" pitchFamily="34" charset="-122"/>
              </a:rPr>
              <a:t>(Page 3-8)</a:t>
            </a:r>
          </a:p>
        </p:txBody>
      </p:sp>
      <p:sp>
        <p:nvSpPr>
          <p:cNvPr id="3" name="直角三角形 2"/>
          <p:cNvSpPr/>
          <p:nvPr/>
        </p:nvSpPr>
        <p:spPr>
          <a:xfrm rot="5400000">
            <a:off x="0" y="0"/>
            <a:ext cx="1080000" cy="1080000"/>
          </a:xfrm>
          <a:prstGeom prst="rtTriangl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rot="16200000">
            <a:off x="11112000" y="5780038"/>
            <a:ext cx="1080000" cy="1080000"/>
          </a:xfrm>
          <a:prstGeom prst="rtTriangl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1330026" y="1365494"/>
            <a:ext cx="3395626" cy="3395626"/>
            <a:chOff x="1033499" y="2087806"/>
            <a:chExt cx="2448000" cy="2448000"/>
          </a:xfrm>
        </p:grpSpPr>
        <p:sp>
          <p:nvSpPr>
            <p:cNvPr id="5" name="椭圆 4"/>
            <p:cNvSpPr/>
            <p:nvPr/>
          </p:nvSpPr>
          <p:spPr>
            <a:xfrm>
              <a:off x="1033499" y="2087806"/>
              <a:ext cx="2448000" cy="2448000"/>
            </a:xfrm>
            <a:prstGeom prst="ellipse">
              <a:avLst/>
            </a:prstGeom>
            <a:solidFill>
              <a:srgbClr val="F6F6F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a:spLocks noChangeAspect="1"/>
            </p:cNvSpPr>
            <p:nvPr/>
          </p:nvSpPr>
          <p:spPr>
            <a:xfrm>
              <a:off x="1249499" y="2303806"/>
              <a:ext cx="2016000" cy="2016000"/>
            </a:xfrm>
            <a:prstGeom prst="ellipse">
              <a:avLst/>
            </a:prstGeom>
            <a:solidFill>
              <a:srgbClr val="F6F6F6"/>
            </a:solidFill>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椭圆 29"/>
          <p:cNvSpPr/>
          <p:nvPr/>
        </p:nvSpPr>
        <p:spPr>
          <a:xfrm>
            <a:off x="6291854" y="1125503"/>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31" name="椭圆 30"/>
          <p:cNvSpPr/>
          <p:nvPr/>
        </p:nvSpPr>
        <p:spPr>
          <a:xfrm>
            <a:off x="6260220" y="4214297"/>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6307617" y="1173792"/>
            <a:ext cx="508473" cy="430887"/>
          </a:xfrm>
          <a:prstGeom prst="rect">
            <a:avLst/>
          </a:prstGeom>
        </p:spPr>
        <p:txBody>
          <a:bodyPr wrap="none">
            <a:spAutoFit/>
          </a:bodyPr>
          <a:lstStyle/>
          <a:p>
            <a:pPr algn="ctr"/>
            <a:r>
              <a:rPr lang="en-US" altLang="zh-CN" sz="2200" dirty="0">
                <a:solidFill>
                  <a:schemeClr val="bg1"/>
                </a:solidFill>
                <a:latin typeface="Stencil" panose="040409050D0802020404" pitchFamily="82" charset="0"/>
              </a:rPr>
              <a:t>01</a:t>
            </a:r>
            <a:endParaRPr lang="zh-CN" altLang="en-US" sz="2200" dirty="0">
              <a:solidFill>
                <a:schemeClr val="bg1"/>
              </a:solidFill>
              <a:latin typeface="Stencil" panose="040409050D0802020404" pitchFamily="82" charset="0"/>
            </a:endParaRPr>
          </a:p>
        </p:txBody>
      </p:sp>
      <p:sp>
        <p:nvSpPr>
          <p:cNvPr id="36" name="矩形 35"/>
          <p:cNvSpPr/>
          <p:nvPr/>
        </p:nvSpPr>
        <p:spPr>
          <a:xfrm>
            <a:off x="6266457" y="4268853"/>
            <a:ext cx="508474" cy="430887"/>
          </a:xfrm>
          <a:prstGeom prst="rect">
            <a:avLst/>
          </a:prstGeom>
        </p:spPr>
        <p:txBody>
          <a:bodyPr wrap="none">
            <a:spAutoFit/>
          </a:bodyPr>
          <a:lstStyle/>
          <a:p>
            <a:pPr algn="ctr"/>
            <a:r>
              <a:rPr lang="en-US" altLang="zh-CN" sz="2200" dirty="0">
                <a:solidFill>
                  <a:schemeClr val="bg1"/>
                </a:solidFill>
                <a:latin typeface="Stencil" panose="040409050D0802020404" pitchFamily="82" charset="0"/>
              </a:rPr>
              <a:t>03</a:t>
            </a:r>
            <a:endParaRPr lang="zh-CN" altLang="en-US" sz="2200" dirty="0">
              <a:solidFill>
                <a:schemeClr val="bg1"/>
              </a:solidFill>
              <a:latin typeface="Stencil" panose="040409050D0802020404" pitchFamily="82" charset="0"/>
            </a:endParaRPr>
          </a:p>
        </p:txBody>
      </p:sp>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66739" y="1892008"/>
            <a:ext cx="2322199" cy="2322199"/>
          </a:xfrm>
          <a:prstGeom prst="rect">
            <a:avLst/>
          </a:prstGeom>
        </p:spPr>
      </p:pic>
      <p:sp>
        <p:nvSpPr>
          <p:cNvPr id="20" name="文本框 19"/>
          <p:cNvSpPr txBox="1"/>
          <p:nvPr/>
        </p:nvSpPr>
        <p:spPr>
          <a:xfrm>
            <a:off x="6960235" y="2602230"/>
            <a:ext cx="5168265" cy="1383665"/>
          </a:xfrm>
          <a:prstGeom prst="rect">
            <a:avLst/>
          </a:prstGeom>
          <a:noFill/>
          <a:effectLst>
            <a:innerShdw blurRad="114300">
              <a:prstClr val="black"/>
            </a:innerShdw>
          </a:effectLst>
        </p:spPr>
        <p:txBody>
          <a:bodyPr wrap="square" rtlCol="0">
            <a:spAutoFit/>
          </a:bodyPr>
          <a:lstStyle/>
          <a:p>
            <a:r>
              <a:rPr lang="en-US" altLang="zh-CN" sz="3000" b="1" dirty="0">
                <a:solidFill>
                  <a:srgbClr val="005D98"/>
                </a:solidFill>
                <a:latin typeface="微软雅黑" panose="020B0503020204020204" pitchFamily="34" charset="-122"/>
                <a:ea typeface="微软雅黑" panose="020B0503020204020204" pitchFamily="34" charset="-122"/>
                <a:sym typeface="等线" panose="02010600030101010101" pitchFamily="2" charset="-122"/>
              </a:rPr>
              <a:t>“</a:t>
            </a:r>
            <a:r>
              <a:rPr lang="zh-CN" altLang="en-US" sz="3000" b="1" dirty="0">
                <a:solidFill>
                  <a:srgbClr val="005D98"/>
                </a:solidFill>
                <a:latin typeface="微软雅黑" panose="020B0503020204020204" pitchFamily="34" charset="-122"/>
                <a:ea typeface="微软雅黑" panose="020B0503020204020204" pitchFamily="34" charset="-122"/>
                <a:sym typeface="等线" panose="02010600030101010101" pitchFamily="2" charset="-122"/>
              </a:rPr>
              <a:t>突破</a:t>
            </a:r>
            <a:r>
              <a:rPr lang="en-US" altLang="zh-CN" sz="3000" b="1" dirty="0">
                <a:solidFill>
                  <a:srgbClr val="005D98"/>
                </a:solidFill>
                <a:latin typeface="微软雅黑" panose="020B0503020204020204" pitchFamily="34" charset="-122"/>
                <a:ea typeface="微软雅黑" panose="020B0503020204020204" pitchFamily="34" charset="-122"/>
                <a:sym typeface="等线" panose="02010600030101010101" pitchFamily="2" charset="-122"/>
              </a:rPr>
              <a:t>”</a:t>
            </a:r>
            <a:r>
              <a:rPr lang="zh-CN" altLang="en-US" sz="3000" b="1" dirty="0">
                <a:solidFill>
                  <a:srgbClr val="005D98"/>
                </a:solidFill>
                <a:latin typeface="微软雅黑" panose="020B0503020204020204" pitchFamily="34" charset="-122"/>
                <a:ea typeface="微软雅黑" panose="020B0503020204020204" pitchFamily="34" charset="-122"/>
                <a:sym typeface="等线" panose="02010600030101010101" pitchFamily="2" charset="-122"/>
              </a:rPr>
              <a:t>光学显微成像的</a:t>
            </a:r>
          </a:p>
          <a:p>
            <a:r>
              <a:rPr lang="zh-CN" altLang="en-US" sz="3000" b="1" dirty="0">
                <a:solidFill>
                  <a:srgbClr val="005D98"/>
                </a:solidFill>
                <a:latin typeface="微软雅黑" panose="020B0503020204020204" pitchFamily="34" charset="-122"/>
                <a:ea typeface="微软雅黑" panose="020B0503020204020204" pitchFamily="34" charset="-122"/>
                <a:sym typeface="等线" panose="02010600030101010101" pitchFamily="2" charset="-122"/>
              </a:rPr>
              <a:t>衍射极限</a:t>
            </a:r>
            <a:endParaRPr lang="en-US" altLang="zh-CN" sz="3000" b="1" dirty="0">
              <a:solidFill>
                <a:srgbClr val="005D98"/>
              </a:solidFill>
              <a:latin typeface="微软雅黑" panose="020B0503020204020204" pitchFamily="34" charset="-122"/>
              <a:ea typeface="微软雅黑" panose="020B0503020204020204" pitchFamily="34" charset="-122"/>
            </a:endParaRPr>
          </a:p>
          <a:p>
            <a:r>
              <a:rPr lang="en-US" altLang="zh-CN" sz="2400" b="1" dirty="0">
                <a:solidFill>
                  <a:srgbClr val="005D98"/>
                </a:solidFill>
                <a:latin typeface="微软雅黑" panose="020B0503020204020204" pitchFamily="34" charset="-122"/>
                <a:ea typeface="微软雅黑" panose="020B0503020204020204" pitchFamily="34" charset="-122"/>
              </a:rPr>
              <a:t>(Page 9-20)</a:t>
            </a:r>
          </a:p>
        </p:txBody>
      </p:sp>
      <p:sp>
        <p:nvSpPr>
          <p:cNvPr id="21" name="椭圆 20"/>
          <p:cNvSpPr/>
          <p:nvPr/>
        </p:nvSpPr>
        <p:spPr>
          <a:xfrm>
            <a:off x="6290813" y="2708876"/>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22" name="矩形 21"/>
          <p:cNvSpPr/>
          <p:nvPr/>
        </p:nvSpPr>
        <p:spPr>
          <a:xfrm>
            <a:off x="6306575" y="2757165"/>
            <a:ext cx="508474" cy="430887"/>
          </a:xfrm>
          <a:prstGeom prst="rect">
            <a:avLst/>
          </a:prstGeom>
        </p:spPr>
        <p:txBody>
          <a:bodyPr wrap="none">
            <a:spAutoFit/>
          </a:bodyPr>
          <a:lstStyle/>
          <a:p>
            <a:pPr algn="ctr"/>
            <a:r>
              <a:rPr lang="en-US" altLang="zh-CN" sz="2200" dirty="0">
                <a:solidFill>
                  <a:schemeClr val="bg1"/>
                </a:solidFill>
                <a:latin typeface="Stencil" panose="040409050D0802020404" pitchFamily="82" charset="0"/>
              </a:rPr>
              <a:t>02</a:t>
            </a:r>
            <a:endParaRPr lang="zh-CN" altLang="en-US" sz="2200" dirty="0">
              <a:solidFill>
                <a:schemeClr val="bg1"/>
              </a:solidFill>
              <a:latin typeface="Stencil" panose="040409050D0802020404" pitchFamily="82" charset="0"/>
            </a:endParaRPr>
          </a:p>
        </p:txBody>
      </p:sp>
      <p:sp>
        <p:nvSpPr>
          <p:cNvPr id="2" name="文本框 1"/>
          <p:cNvSpPr txBox="1"/>
          <p:nvPr/>
        </p:nvSpPr>
        <p:spPr>
          <a:xfrm>
            <a:off x="11821160" y="6397625"/>
            <a:ext cx="307340" cy="460375"/>
          </a:xfrm>
          <a:prstGeom prst="rect">
            <a:avLst/>
          </a:prstGeom>
          <a:noFill/>
        </p:spPr>
        <p:txBody>
          <a:bodyPr wrap="square" rtlCol="0">
            <a:spAutoFit/>
          </a:bodyPr>
          <a:lstStyle/>
          <a:p>
            <a:r>
              <a:rPr lang="en-US" altLang="zh-CN" sz="2400" b="1">
                <a:solidFill>
                  <a:schemeClr val="bg1"/>
                </a:solidFill>
                <a:latin typeface="微软雅黑" panose="020B0503020204020204" pitchFamily="34" charset="-122"/>
                <a:ea typeface="微软雅黑" panose="020B0503020204020204" pitchFamily="34" charset="-122"/>
              </a:rPr>
              <a:t>2</a:t>
            </a:r>
          </a:p>
        </p:txBody>
      </p:sp>
      <p:sp>
        <p:nvSpPr>
          <p:cNvPr id="7" name="文本框 6"/>
          <p:cNvSpPr txBox="1"/>
          <p:nvPr/>
        </p:nvSpPr>
        <p:spPr>
          <a:xfrm>
            <a:off x="6960235" y="4269105"/>
            <a:ext cx="4591685" cy="922020"/>
          </a:xfrm>
          <a:prstGeom prst="rect">
            <a:avLst/>
          </a:prstGeom>
          <a:noFill/>
          <a:effectLst>
            <a:innerShdw blurRad="114300">
              <a:prstClr val="black"/>
            </a:innerShdw>
          </a:effectLst>
        </p:spPr>
        <p:txBody>
          <a:bodyPr wrap="square" rtlCol="0">
            <a:spAutoFit/>
          </a:bodyPr>
          <a:lstStyle/>
          <a:p>
            <a:r>
              <a:rPr lang="zh-CN" altLang="en-US" sz="3000" b="1" dirty="0">
                <a:solidFill>
                  <a:srgbClr val="005D98"/>
                </a:solidFill>
                <a:latin typeface="微软雅黑" panose="020B0503020204020204" pitchFamily="34" charset="-122"/>
                <a:ea typeface="微软雅黑" panose="020B0503020204020204" pitchFamily="34" charset="-122"/>
                <a:sym typeface="+mn-ea"/>
              </a:rPr>
              <a:t>应用前景</a:t>
            </a:r>
            <a:endParaRPr lang="en-US" altLang="zh-CN" sz="3000" b="1" dirty="0">
              <a:solidFill>
                <a:srgbClr val="005D98"/>
              </a:solidFill>
              <a:latin typeface="微软雅黑" panose="020B0503020204020204" pitchFamily="34" charset="-122"/>
              <a:ea typeface="微软雅黑" panose="020B0503020204020204" pitchFamily="34" charset="-122"/>
            </a:endParaRPr>
          </a:p>
          <a:p>
            <a:r>
              <a:rPr lang="en-US" altLang="zh-CN" sz="2400" b="1" dirty="0">
                <a:solidFill>
                  <a:srgbClr val="005D98"/>
                </a:solidFill>
                <a:latin typeface="微软雅黑" panose="020B0503020204020204" pitchFamily="34" charset="-122"/>
                <a:ea typeface="微软雅黑" panose="020B0503020204020204" pitchFamily="34" charset="-122"/>
                <a:sym typeface="+mn-ea"/>
              </a:rPr>
              <a:t>(Page 21-23)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979352" y="2269099"/>
            <a:ext cx="2233295" cy="922020"/>
          </a:xfrm>
          <a:prstGeom prst="rect">
            <a:avLst/>
          </a:prstGeom>
        </p:spPr>
        <p:txBody>
          <a:bodyPr wrap="none">
            <a:spAutoFit/>
          </a:bodyPr>
          <a:lstStyle/>
          <a:p>
            <a:r>
              <a:rPr lang="en-US" altLang="zh-CN" sz="5400" b="1" dirty="0">
                <a:solidFill>
                  <a:srgbClr val="005D98"/>
                </a:solidFill>
                <a:latin typeface="微软雅黑" panose="020B0503020204020204" pitchFamily="34" charset="-122"/>
                <a:ea typeface="微软雅黑" panose="020B0503020204020204" pitchFamily="34" charset="-122"/>
              </a:rPr>
              <a:t>Part 1</a:t>
            </a:r>
          </a:p>
        </p:txBody>
      </p:sp>
      <p:pic>
        <p:nvPicPr>
          <p:cNvPr id="10" name="图片 9"/>
          <p:cNvPicPr>
            <a:picLocks noChangeAspect="1"/>
          </p:cNvPicPr>
          <p:nvPr/>
        </p:nvPicPr>
        <p:blipFill>
          <a:blip r:embed="rId2"/>
          <a:stretch>
            <a:fillRect/>
          </a:stretch>
        </p:blipFill>
        <p:spPr>
          <a:xfrm>
            <a:off x="0" y="0"/>
            <a:ext cx="1079086" cy="1079086"/>
          </a:xfrm>
          <a:prstGeom prst="rect">
            <a:avLst/>
          </a:prstGeom>
        </p:spPr>
      </p:pic>
      <p:sp>
        <p:nvSpPr>
          <p:cNvPr id="23" name="直角三角形 22"/>
          <p:cNvSpPr/>
          <p:nvPr/>
        </p:nvSpPr>
        <p:spPr>
          <a:xfrm rot="16200000">
            <a:off x="11112000" y="5780038"/>
            <a:ext cx="1080000" cy="1080000"/>
          </a:xfrm>
          <a:prstGeom prst="rtTriangl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821160" y="6397625"/>
            <a:ext cx="307340" cy="460375"/>
          </a:xfrm>
          <a:prstGeom prst="rect">
            <a:avLst/>
          </a:prstGeom>
          <a:noFill/>
        </p:spPr>
        <p:txBody>
          <a:bodyPr wrap="square" rtlCol="0">
            <a:spAutoFit/>
          </a:bodyPr>
          <a:lstStyle/>
          <a:p>
            <a:r>
              <a:rPr lang="en-US" altLang="zh-CN" sz="2400" b="1">
                <a:solidFill>
                  <a:schemeClr val="bg1"/>
                </a:solidFill>
                <a:latin typeface="微软雅黑" panose="020B0503020204020204" pitchFamily="34" charset="-122"/>
                <a:ea typeface="微软雅黑" panose="020B0503020204020204" pitchFamily="34" charset="-122"/>
              </a:rPr>
              <a:t>3</a:t>
            </a:r>
          </a:p>
        </p:txBody>
      </p:sp>
      <p:sp>
        <p:nvSpPr>
          <p:cNvPr id="6" name="文本框 5">
            <a:extLst>
              <a:ext uri="{FF2B5EF4-FFF2-40B4-BE49-F238E27FC236}">
                <a16:creationId xmlns:a16="http://schemas.microsoft.com/office/drawing/2014/main" id="{4682A95B-0C53-4F88-9002-25EAB9C10006}"/>
              </a:ext>
            </a:extLst>
          </p:cNvPr>
          <p:cNvSpPr txBox="1"/>
          <p:nvPr/>
        </p:nvSpPr>
        <p:spPr>
          <a:xfrm>
            <a:off x="1258928" y="3591455"/>
            <a:ext cx="10274854" cy="923330"/>
          </a:xfrm>
          <a:prstGeom prst="rect">
            <a:avLst/>
          </a:prstGeom>
          <a:noFill/>
          <a:effectLst>
            <a:innerShdw blurRad="114300">
              <a:prstClr val="black"/>
            </a:innerShdw>
          </a:effectLst>
        </p:spPr>
        <p:txBody>
          <a:bodyPr wrap="square" rtlCol="0">
            <a:spAutoFit/>
          </a:bodyPr>
          <a:lstStyle/>
          <a:p>
            <a:pPr algn="ctr"/>
            <a:r>
              <a:rPr lang="en-US" altLang="zh-CN" sz="5400" b="1" dirty="0">
                <a:solidFill>
                  <a:srgbClr val="005D98"/>
                </a:solidFill>
                <a:latin typeface="微软雅黑" panose="020B0503020204020204" pitchFamily="34" charset="-122"/>
                <a:ea typeface="微软雅黑" panose="020B0503020204020204" pitchFamily="34" charset="-122"/>
                <a:sym typeface="+mn-ea"/>
              </a:rPr>
              <a:t>光学显微成像的发展历史</a:t>
            </a:r>
            <a:r>
              <a:rPr lang="zh-CN" altLang="en-US" sz="5400" b="1" dirty="0">
                <a:solidFill>
                  <a:srgbClr val="005D98"/>
                </a:solidFill>
                <a:latin typeface="微软雅黑" panose="020B0503020204020204" pitchFamily="34" charset="-122"/>
                <a:ea typeface="微软雅黑" panose="020B0503020204020204" pitchFamily="34" charset="-122"/>
                <a:sym typeface="+mn-ea"/>
              </a:rPr>
              <a:t>及原理</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783060" y="6520815"/>
            <a:ext cx="307340" cy="337185"/>
          </a:xfrm>
          <a:prstGeom prst="rect">
            <a:avLst/>
          </a:prstGeom>
          <a:noFill/>
        </p:spPr>
        <p:txBody>
          <a:bodyPr wrap="square" rtlCol="0">
            <a:spAutoFit/>
          </a:bodyPr>
          <a:lstStyle/>
          <a:p>
            <a:r>
              <a:rPr lang="en-US" altLang="zh-CN" sz="1600" b="1">
                <a:solidFill>
                  <a:schemeClr val="bg1"/>
                </a:solidFill>
                <a:latin typeface="微软雅黑" panose="020B0503020204020204" pitchFamily="34" charset="-122"/>
                <a:ea typeface="微软雅黑" panose="020B0503020204020204" pitchFamily="34" charset="-122"/>
              </a:rPr>
              <a:t>4</a:t>
            </a:r>
          </a:p>
        </p:txBody>
      </p:sp>
      <p:sp>
        <p:nvSpPr>
          <p:cNvPr id="3" name="文本框 2"/>
          <p:cNvSpPr txBox="1"/>
          <p:nvPr/>
        </p:nvSpPr>
        <p:spPr>
          <a:xfrm>
            <a:off x="1168400" y="1657350"/>
            <a:ext cx="9304655" cy="3046095"/>
          </a:xfrm>
          <a:prstGeom prst="rect">
            <a:avLst/>
          </a:prstGeom>
          <a:noFill/>
          <a:effectLst>
            <a:innerShdw blurRad="114300">
              <a:prstClr val="black"/>
            </a:innerShdw>
          </a:effectLst>
        </p:spPr>
        <p:txBody>
          <a:bodyPr wrap="square" rtlCol="0">
            <a:spAutoFit/>
          </a:bodyPr>
          <a:lstStyle/>
          <a:p>
            <a:r>
              <a:rPr lang="en-US" sz="2400" b="1" dirty="0">
                <a:solidFill>
                  <a:srgbClr val="005D98"/>
                </a:solidFill>
                <a:ea typeface="微软雅黑" panose="020B0503020204020204" pitchFamily="34" charset="-122"/>
              </a:rPr>
              <a:t>    </a:t>
            </a:r>
            <a:r>
              <a:rPr sz="2400" b="1" dirty="0">
                <a:solidFill>
                  <a:srgbClr val="005D98"/>
                </a:solidFill>
                <a:ea typeface="微软雅黑" panose="020B0503020204020204" pitchFamily="34" charset="-122"/>
              </a:rPr>
              <a:t>光学显微成像的起源大约可以追溯到 16 世纪末荷兰眼镜商杨森和他的儿子发明的原始光学显微镜。他们把两个凸透镜安装在一个筒中，发现这种组合可以放大物体。</a:t>
            </a:r>
          </a:p>
          <a:p>
            <a:endParaRPr sz="2400" b="1" dirty="0">
              <a:solidFill>
                <a:srgbClr val="005D98"/>
              </a:solidFill>
              <a:ea typeface="微软雅黑" panose="020B0503020204020204" pitchFamily="34" charset="-122"/>
            </a:endParaRPr>
          </a:p>
          <a:p>
            <a:r>
              <a:rPr sz="2400" b="1" dirty="0">
                <a:solidFill>
                  <a:srgbClr val="005D98"/>
                </a:solidFill>
                <a:ea typeface="微软雅黑" panose="020B0503020204020204" pitchFamily="34" charset="-122"/>
              </a:rPr>
              <a:t> </a:t>
            </a:r>
            <a:r>
              <a:rPr lang="en-US" sz="2400" b="1" dirty="0">
                <a:solidFill>
                  <a:srgbClr val="005D98"/>
                </a:solidFill>
                <a:ea typeface="微软雅黑" panose="020B0503020204020204" pitchFamily="34" charset="-122"/>
              </a:rPr>
              <a:t>   </a:t>
            </a:r>
            <a:r>
              <a:rPr sz="2400" b="1" dirty="0">
                <a:solidFill>
                  <a:srgbClr val="005D98"/>
                </a:solidFill>
                <a:ea typeface="微软雅黑" panose="020B0503020204020204" pitchFamily="34" charset="-122"/>
              </a:rPr>
              <a:t>在之后的几十年中，英国人虎克在成像原理和实践中不断改进，实现了现代光学显微镜的雏形。在接下来的 300 多年里，各种基于光学显微的生物成像技术不断涌现，生物学家也因此取得了一个接一个重大发现。</a:t>
            </a:r>
          </a:p>
        </p:txBody>
      </p:sp>
      <p:sp>
        <p:nvSpPr>
          <p:cNvPr id="9" name="文本框 8"/>
          <p:cNvSpPr txBox="1"/>
          <p:nvPr/>
        </p:nvSpPr>
        <p:spPr>
          <a:xfrm>
            <a:off x="1383665" y="121920"/>
            <a:ext cx="9657715" cy="983615"/>
          </a:xfrm>
          <a:prstGeom prst="rect">
            <a:avLst/>
          </a:prstGeom>
          <a:noFill/>
          <a:effectLst>
            <a:innerShdw blurRad="114300">
              <a:prstClr val="black"/>
            </a:innerShdw>
          </a:effectLst>
        </p:spPr>
        <p:txBody>
          <a:bodyPr wrap="square" rtlCol="0">
            <a:spAutoFit/>
          </a:bodyPr>
          <a:lstStyle/>
          <a:p>
            <a:r>
              <a:rPr lang="en-US" altLang="zh-CN" sz="3000" b="1" dirty="0">
                <a:solidFill>
                  <a:srgbClr val="005D98"/>
                </a:solidFill>
                <a:latin typeface="微软雅黑" panose="020B0503020204020204" pitchFamily="34" charset="-122"/>
                <a:ea typeface="微软雅黑" panose="020B0503020204020204" pitchFamily="34" charset="-122"/>
              </a:rPr>
              <a:t>Part 1</a:t>
            </a:r>
          </a:p>
          <a:p>
            <a:r>
              <a:rPr lang="en-US" altLang="zh-CN" sz="2800" b="1" dirty="0">
                <a:solidFill>
                  <a:srgbClr val="005D98"/>
                </a:solidFill>
                <a:latin typeface="微软雅黑" panose="020B0503020204020204" pitchFamily="34" charset="-122"/>
                <a:ea typeface="微软雅黑" panose="020B0503020204020204" pitchFamily="34" charset="-122"/>
                <a:sym typeface="+mn-ea"/>
              </a:rPr>
              <a:t>光学显微成像的发展历史</a:t>
            </a:r>
            <a:r>
              <a:rPr lang="zh-CN" altLang="en-US" sz="2800" b="1" dirty="0">
                <a:solidFill>
                  <a:srgbClr val="005D98"/>
                </a:solidFill>
                <a:latin typeface="微软雅黑" panose="020B0503020204020204" pitchFamily="34" charset="-122"/>
                <a:ea typeface="微软雅黑" panose="020B0503020204020204" pitchFamily="34" charset="-122"/>
                <a:sym typeface="+mn-ea"/>
              </a:rPr>
              <a:t>及原理</a:t>
            </a:r>
          </a:p>
        </p:txBody>
      </p:sp>
      <p:grpSp>
        <p:nvGrpSpPr>
          <p:cNvPr id="729" name="组合 728"/>
          <p:cNvGrpSpPr/>
          <p:nvPr/>
        </p:nvGrpSpPr>
        <p:grpSpPr>
          <a:xfrm>
            <a:off x="7743300" y="4339657"/>
            <a:ext cx="4464000" cy="2160000"/>
            <a:chOff x="-3133724" y="-598196"/>
            <a:chExt cx="3694113" cy="1786915"/>
          </a:xfrm>
          <a:solidFill>
            <a:srgbClr val="005D98"/>
          </a:solidFill>
        </p:grpSpPr>
        <p:sp>
          <p:nvSpPr>
            <p:cNvPr id="733" name="Freeform 2597"/>
            <p:cNvSpPr>
              <a:spLocks noEditPoints="1"/>
            </p:cNvSpPr>
            <p:nvPr/>
          </p:nvSpPr>
          <p:spPr bwMode="auto">
            <a:xfrm>
              <a:off x="-1695118" y="158728"/>
              <a:ext cx="447013" cy="996972"/>
            </a:xfrm>
            <a:custGeom>
              <a:avLst/>
              <a:gdLst>
                <a:gd name="T0" fmla="*/ 58 w 80"/>
                <a:gd name="T1" fmla="*/ 47 h 179"/>
                <a:gd name="T2" fmla="*/ 16 w 80"/>
                <a:gd name="T3" fmla="*/ 38 h 179"/>
                <a:gd name="T4" fmla="*/ 64 w 80"/>
                <a:gd name="T5" fmla="*/ 38 h 179"/>
                <a:gd name="T6" fmla="*/ 47 w 80"/>
                <a:gd name="T7" fmla="*/ 41 h 179"/>
                <a:gd name="T8" fmla="*/ 54 w 80"/>
                <a:gd name="T9" fmla="*/ 38 h 179"/>
                <a:gd name="T10" fmla="*/ 20 w 80"/>
                <a:gd name="T11" fmla="*/ 103 h 179"/>
                <a:gd name="T12" fmla="*/ 16 w 80"/>
                <a:gd name="T13" fmla="*/ 122 h 179"/>
                <a:gd name="T14" fmla="*/ 20 w 80"/>
                <a:gd name="T15" fmla="*/ 128 h 179"/>
                <a:gd name="T16" fmla="*/ 16 w 80"/>
                <a:gd name="T17" fmla="*/ 147 h 179"/>
                <a:gd name="T18" fmla="*/ 16 w 80"/>
                <a:gd name="T19" fmla="*/ 150 h 179"/>
                <a:gd name="T20" fmla="*/ 64 w 80"/>
                <a:gd name="T21" fmla="*/ 158 h 179"/>
                <a:gd name="T22" fmla="*/ 54 w 80"/>
                <a:gd name="T23" fmla="*/ 155 h 179"/>
                <a:gd name="T24" fmla="*/ 64 w 80"/>
                <a:gd name="T25" fmla="*/ 150 h 179"/>
                <a:gd name="T26" fmla="*/ 54 w 80"/>
                <a:gd name="T27" fmla="*/ 153 h 179"/>
                <a:gd name="T28" fmla="*/ 60 w 80"/>
                <a:gd name="T29" fmla="*/ 144 h 179"/>
                <a:gd name="T30" fmla="*/ 39 w 80"/>
                <a:gd name="T31" fmla="*/ 147 h 179"/>
                <a:gd name="T32" fmla="*/ 47 w 80"/>
                <a:gd name="T33" fmla="*/ 144 h 179"/>
                <a:gd name="T34" fmla="*/ 64 w 80"/>
                <a:gd name="T35" fmla="*/ 139 h 179"/>
                <a:gd name="T36" fmla="*/ 29 w 80"/>
                <a:gd name="T37" fmla="*/ 142 h 179"/>
                <a:gd name="T38" fmla="*/ 41 w 80"/>
                <a:gd name="T39" fmla="*/ 139 h 179"/>
                <a:gd name="T40" fmla="*/ 33 w 80"/>
                <a:gd name="T41" fmla="*/ 136 h 179"/>
                <a:gd name="T42" fmla="*/ 41 w 80"/>
                <a:gd name="T43" fmla="*/ 133 h 179"/>
                <a:gd name="T44" fmla="*/ 51 w 80"/>
                <a:gd name="T45" fmla="*/ 133 h 179"/>
                <a:gd name="T46" fmla="*/ 29 w 80"/>
                <a:gd name="T47" fmla="*/ 130 h 179"/>
                <a:gd name="T48" fmla="*/ 35 w 80"/>
                <a:gd name="T49" fmla="*/ 128 h 179"/>
                <a:gd name="T50" fmla="*/ 58 w 80"/>
                <a:gd name="T51" fmla="*/ 130 h 179"/>
                <a:gd name="T52" fmla="*/ 22 w 80"/>
                <a:gd name="T53" fmla="*/ 122 h 179"/>
                <a:gd name="T54" fmla="*/ 39 w 80"/>
                <a:gd name="T55" fmla="*/ 122 h 179"/>
                <a:gd name="T56" fmla="*/ 54 w 80"/>
                <a:gd name="T57" fmla="*/ 125 h 179"/>
                <a:gd name="T58" fmla="*/ 22 w 80"/>
                <a:gd name="T59" fmla="*/ 116 h 179"/>
                <a:gd name="T60" fmla="*/ 58 w 80"/>
                <a:gd name="T61" fmla="*/ 119 h 179"/>
                <a:gd name="T62" fmla="*/ 60 w 80"/>
                <a:gd name="T63" fmla="*/ 105 h 179"/>
                <a:gd name="T64" fmla="*/ 51 w 80"/>
                <a:gd name="T65" fmla="*/ 105 h 179"/>
                <a:gd name="T66" fmla="*/ 22 w 80"/>
                <a:gd name="T67" fmla="*/ 103 h 179"/>
                <a:gd name="T68" fmla="*/ 29 w 80"/>
                <a:gd name="T69" fmla="*/ 100 h 179"/>
                <a:gd name="T70" fmla="*/ 51 w 80"/>
                <a:gd name="T71" fmla="*/ 103 h 179"/>
                <a:gd name="T72" fmla="*/ 60 w 80"/>
                <a:gd name="T73" fmla="*/ 94 h 179"/>
                <a:gd name="T74" fmla="*/ 26 w 80"/>
                <a:gd name="T75" fmla="*/ 94 h 179"/>
                <a:gd name="T76" fmla="*/ 35 w 80"/>
                <a:gd name="T77" fmla="*/ 97 h 179"/>
                <a:gd name="T78" fmla="*/ 41 w 80"/>
                <a:gd name="T79" fmla="*/ 94 h 179"/>
                <a:gd name="T80" fmla="*/ 64 w 80"/>
                <a:gd name="T81" fmla="*/ 91 h 179"/>
                <a:gd name="T82" fmla="*/ 35 w 80"/>
                <a:gd name="T83" fmla="*/ 88 h 179"/>
                <a:gd name="T84" fmla="*/ 45 w 80"/>
                <a:gd name="T85" fmla="*/ 88 h 179"/>
                <a:gd name="T86" fmla="*/ 60 w 80"/>
                <a:gd name="T87" fmla="*/ 86 h 179"/>
                <a:gd name="T88" fmla="*/ 29 w 80"/>
                <a:gd name="T89" fmla="*/ 83 h 179"/>
                <a:gd name="T90" fmla="*/ 64 w 80"/>
                <a:gd name="T91" fmla="*/ 80 h 179"/>
                <a:gd name="T92" fmla="*/ 41 w 80"/>
                <a:gd name="T93" fmla="*/ 77 h 179"/>
                <a:gd name="T94" fmla="*/ 51 w 80"/>
                <a:gd name="T95" fmla="*/ 77 h 179"/>
                <a:gd name="T96" fmla="*/ 60 w 80"/>
                <a:gd name="T97" fmla="*/ 75 h 179"/>
                <a:gd name="T98" fmla="*/ 29 w 80"/>
                <a:gd name="T99" fmla="*/ 72 h 179"/>
                <a:gd name="T100" fmla="*/ 51 w 80"/>
                <a:gd name="T101" fmla="*/ 75 h 179"/>
                <a:gd name="T102" fmla="*/ 60 w 80"/>
                <a:gd name="T103" fmla="*/ 66 h 179"/>
                <a:gd name="T104" fmla="*/ 45 w 80"/>
                <a:gd name="T105" fmla="*/ 66 h 179"/>
                <a:gd name="T106" fmla="*/ 54 w 80"/>
                <a:gd name="T107" fmla="*/ 69 h 179"/>
                <a:gd name="T108" fmla="*/ 60 w 80"/>
                <a:gd name="T109" fmla="*/ 60 h 179"/>
                <a:gd name="T110" fmla="*/ 45 w 80"/>
                <a:gd name="T111" fmla="*/ 63 h 179"/>
                <a:gd name="T112" fmla="*/ 54 w 80"/>
                <a:gd name="T113" fmla="*/ 60 h 179"/>
                <a:gd name="T114" fmla="*/ 64 w 80"/>
                <a:gd name="T115" fmla="*/ 55 h 179"/>
                <a:gd name="T116" fmla="*/ 47 w 80"/>
                <a:gd name="T117" fmla="*/ 58 h 179"/>
                <a:gd name="T118" fmla="*/ 35 w 80"/>
                <a:gd name="T119" fmla="*/ 49 h 179"/>
                <a:gd name="T120" fmla="*/ 58 w 80"/>
                <a:gd name="T121" fmla="*/ 52 h 179"/>
                <a:gd name="T122" fmla="*/ 35 w 80"/>
                <a:gd name="T123" fmla="*/ 44 h 179"/>
                <a:gd name="T124" fmla="*/ 51 w 80"/>
                <a:gd name="T125" fmla="*/ 4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0" h="179">
                  <a:moveTo>
                    <a:pt x="80" y="179"/>
                  </a:moveTo>
                  <a:cubicBezTo>
                    <a:pt x="0" y="179"/>
                    <a:pt x="0" y="179"/>
                    <a:pt x="0" y="179"/>
                  </a:cubicBezTo>
                  <a:cubicBezTo>
                    <a:pt x="11" y="0"/>
                    <a:pt x="11" y="0"/>
                    <a:pt x="11" y="0"/>
                  </a:cubicBezTo>
                  <a:cubicBezTo>
                    <a:pt x="69" y="0"/>
                    <a:pt x="69" y="0"/>
                    <a:pt x="69" y="0"/>
                  </a:cubicBezTo>
                  <a:cubicBezTo>
                    <a:pt x="80" y="179"/>
                    <a:pt x="80" y="179"/>
                    <a:pt x="80" y="179"/>
                  </a:cubicBezTo>
                  <a:close/>
                  <a:moveTo>
                    <a:pt x="54" y="44"/>
                  </a:moveTo>
                  <a:cubicBezTo>
                    <a:pt x="54" y="45"/>
                    <a:pt x="54" y="46"/>
                    <a:pt x="54" y="47"/>
                  </a:cubicBezTo>
                  <a:cubicBezTo>
                    <a:pt x="55" y="47"/>
                    <a:pt x="56" y="47"/>
                    <a:pt x="58" y="47"/>
                  </a:cubicBezTo>
                  <a:cubicBezTo>
                    <a:pt x="58" y="46"/>
                    <a:pt x="58" y="45"/>
                    <a:pt x="58" y="44"/>
                  </a:cubicBezTo>
                  <a:cubicBezTo>
                    <a:pt x="56" y="44"/>
                    <a:pt x="55" y="44"/>
                    <a:pt x="54" y="44"/>
                  </a:cubicBezTo>
                  <a:close/>
                  <a:moveTo>
                    <a:pt x="16" y="44"/>
                  </a:moveTo>
                  <a:cubicBezTo>
                    <a:pt x="16" y="45"/>
                    <a:pt x="16" y="46"/>
                    <a:pt x="16" y="47"/>
                  </a:cubicBezTo>
                  <a:cubicBezTo>
                    <a:pt x="18" y="47"/>
                    <a:pt x="19" y="47"/>
                    <a:pt x="20" y="47"/>
                  </a:cubicBezTo>
                  <a:cubicBezTo>
                    <a:pt x="20" y="46"/>
                    <a:pt x="20" y="45"/>
                    <a:pt x="20" y="44"/>
                  </a:cubicBezTo>
                  <a:cubicBezTo>
                    <a:pt x="19" y="44"/>
                    <a:pt x="18" y="44"/>
                    <a:pt x="16" y="44"/>
                  </a:cubicBezTo>
                  <a:close/>
                  <a:moveTo>
                    <a:pt x="16" y="38"/>
                  </a:moveTo>
                  <a:cubicBezTo>
                    <a:pt x="16" y="41"/>
                    <a:pt x="16" y="41"/>
                    <a:pt x="16" y="41"/>
                  </a:cubicBezTo>
                  <a:cubicBezTo>
                    <a:pt x="20" y="41"/>
                    <a:pt x="20" y="41"/>
                    <a:pt x="20" y="41"/>
                  </a:cubicBezTo>
                  <a:cubicBezTo>
                    <a:pt x="20" y="38"/>
                    <a:pt x="20" y="38"/>
                    <a:pt x="20" y="38"/>
                  </a:cubicBezTo>
                  <a:cubicBezTo>
                    <a:pt x="16" y="38"/>
                    <a:pt x="16" y="38"/>
                    <a:pt x="16" y="38"/>
                  </a:cubicBezTo>
                  <a:close/>
                  <a:moveTo>
                    <a:pt x="60" y="38"/>
                  </a:moveTo>
                  <a:cubicBezTo>
                    <a:pt x="60" y="41"/>
                    <a:pt x="60" y="41"/>
                    <a:pt x="60" y="41"/>
                  </a:cubicBezTo>
                  <a:cubicBezTo>
                    <a:pt x="64" y="41"/>
                    <a:pt x="64" y="41"/>
                    <a:pt x="64" y="41"/>
                  </a:cubicBezTo>
                  <a:cubicBezTo>
                    <a:pt x="64" y="38"/>
                    <a:pt x="64" y="38"/>
                    <a:pt x="64" y="38"/>
                  </a:cubicBezTo>
                  <a:cubicBezTo>
                    <a:pt x="60" y="38"/>
                    <a:pt x="60" y="38"/>
                    <a:pt x="60" y="38"/>
                  </a:cubicBezTo>
                  <a:close/>
                  <a:moveTo>
                    <a:pt x="22" y="38"/>
                  </a:moveTo>
                  <a:cubicBezTo>
                    <a:pt x="22" y="39"/>
                    <a:pt x="22" y="40"/>
                    <a:pt x="22" y="41"/>
                  </a:cubicBezTo>
                  <a:cubicBezTo>
                    <a:pt x="24" y="41"/>
                    <a:pt x="25" y="41"/>
                    <a:pt x="26" y="41"/>
                  </a:cubicBezTo>
                  <a:cubicBezTo>
                    <a:pt x="26" y="40"/>
                    <a:pt x="26" y="39"/>
                    <a:pt x="26" y="38"/>
                  </a:cubicBezTo>
                  <a:cubicBezTo>
                    <a:pt x="25" y="38"/>
                    <a:pt x="24" y="38"/>
                    <a:pt x="22" y="38"/>
                  </a:cubicBezTo>
                  <a:close/>
                  <a:moveTo>
                    <a:pt x="47" y="38"/>
                  </a:moveTo>
                  <a:cubicBezTo>
                    <a:pt x="47" y="39"/>
                    <a:pt x="47" y="40"/>
                    <a:pt x="47" y="41"/>
                  </a:cubicBezTo>
                  <a:cubicBezTo>
                    <a:pt x="49" y="41"/>
                    <a:pt x="50" y="41"/>
                    <a:pt x="51" y="41"/>
                  </a:cubicBezTo>
                  <a:cubicBezTo>
                    <a:pt x="51" y="40"/>
                    <a:pt x="51" y="39"/>
                    <a:pt x="51" y="38"/>
                  </a:cubicBezTo>
                  <a:cubicBezTo>
                    <a:pt x="50" y="38"/>
                    <a:pt x="49" y="38"/>
                    <a:pt x="47" y="38"/>
                  </a:cubicBezTo>
                  <a:close/>
                  <a:moveTo>
                    <a:pt x="54" y="38"/>
                  </a:moveTo>
                  <a:cubicBezTo>
                    <a:pt x="54" y="39"/>
                    <a:pt x="54" y="40"/>
                    <a:pt x="54" y="41"/>
                  </a:cubicBezTo>
                  <a:cubicBezTo>
                    <a:pt x="55" y="41"/>
                    <a:pt x="56" y="41"/>
                    <a:pt x="58" y="41"/>
                  </a:cubicBezTo>
                  <a:cubicBezTo>
                    <a:pt x="58" y="40"/>
                    <a:pt x="58" y="39"/>
                    <a:pt x="58" y="38"/>
                  </a:cubicBezTo>
                  <a:cubicBezTo>
                    <a:pt x="56" y="38"/>
                    <a:pt x="55" y="38"/>
                    <a:pt x="54" y="38"/>
                  </a:cubicBezTo>
                  <a:close/>
                  <a:moveTo>
                    <a:pt x="16" y="94"/>
                  </a:moveTo>
                  <a:cubicBezTo>
                    <a:pt x="16" y="95"/>
                    <a:pt x="16" y="96"/>
                    <a:pt x="16" y="97"/>
                  </a:cubicBezTo>
                  <a:cubicBezTo>
                    <a:pt x="18" y="97"/>
                    <a:pt x="19" y="97"/>
                    <a:pt x="20" y="97"/>
                  </a:cubicBezTo>
                  <a:cubicBezTo>
                    <a:pt x="20" y="96"/>
                    <a:pt x="20" y="95"/>
                    <a:pt x="20" y="94"/>
                  </a:cubicBezTo>
                  <a:cubicBezTo>
                    <a:pt x="19" y="94"/>
                    <a:pt x="18" y="94"/>
                    <a:pt x="16" y="94"/>
                  </a:cubicBezTo>
                  <a:close/>
                  <a:moveTo>
                    <a:pt x="16" y="100"/>
                  </a:moveTo>
                  <a:cubicBezTo>
                    <a:pt x="16" y="101"/>
                    <a:pt x="16" y="102"/>
                    <a:pt x="16" y="103"/>
                  </a:cubicBezTo>
                  <a:cubicBezTo>
                    <a:pt x="18" y="103"/>
                    <a:pt x="19" y="103"/>
                    <a:pt x="20" y="103"/>
                  </a:cubicBezTo>
                  <a:cubicBezTo>
                    <a:pt x="20" y="102"/>
                    <a:pt x="20" y="101"/>
                    <a:pt x="20" y="100"/>
                  </a:cubicBezTo>
                  <a:cubicBezTo>
                    <a:pt x="19" y="100"/>
                    <a:pt x="18" y="100"/>
                    <a:pt x="16" y="100"/>
                  </a:cubicBezTo>
                  <a:close/>
                  <a:moveTo>
                    <a:pt x="16" y="116"/>
                  </a:moveTo>
                  <a:cubicBezTo>
                    <a:pt x="16" y="117"/>
                    <a:pt x="16" y="118"/>
                    <a:pt x="16" y="119"/>
                  </a:cubicBezTo>
                  <a:cubicBezTo>
                    <a:pt x="18" y="119"/>
                    <a:pt x="19" y="119"/>
                    <a:pt x="20" y="119"/>
                  </a:cubicBezTo>
                  <a:cubicBezTo>
                    <a:pt x="20" y="118"/>
                    <a:pt x="20" y="117"/>
                    <a:pt x="20" y="116"/>
                  </a:cubicBezTo>
                  <a:cubicBezTo>
                    <a:pt x="19" y="116"/>
                    <a:pt x="18" y="116"/>
                    <a:pt x="16" y="116"/>
                  </a:cubicBezTo>
                  <a:close/>
                  <a:moveTo>
                    <a:pt x="16" y="122"/>
                  </a:moveTo>
                  <a:cubicBezTo>
                    <a:pt x="16" y="123"/>
                    <a:pt x="16" y="124"/>
                    <a:pt x="16" y="125"/>
                  </a:cubicBezTo>
                  <a:cubicBezTo>
                    <a:pt x="18" y="125"/>
                    <a:pt x="19" y="125"/>
                    <a:pt x="20" y="125"/>
                  </a:cubicBezTo>
                  <a:cubicBezTo>
                    <a:pt x="20" y="124"/>
                    <a:pt x="20" y="123"/>
                    <a:pt x="20" y="122"/>
                  </a:cubicBezTo>
                  <a:cubicBezTo>
                    <a:pt x="19" y="122"/>
                    <a:pt x="18" y="122"/>
                    <a:pt x="16" y="122"/>
                  </a:cubicBezTo>
                  <a:close/>
                  <a:moveTo>
                    <a:pt x="16" y="128"/>
                  </a:moveTo>
                  <a:cubicBezTo>
                    <a:pt x="16" y="128"/>
                    <a:pt x="16" y="129"/>
                    <a:pt x="16" y="130"/>
                  </a:cubicBezTo>
                  <a:cubicBezTo>
                    <a:pt x="18" y="130"/>
                    <a:pt x="19" y="130"/>
                    <a:pt x="20" y="130"/>
                  </a:cubicBezTo>
                  <a:cubicBezTo>
                    <a:pt x="20" y="129"/>
                    <a:pt x="20" y="128"/>
                    <a:pt x="20" y="128"/>
                  </a:cubicBezTo>
                  <a:cubicBezTo>
                    <a:pt x="19" y="128"/>
                    <a:pt x="18" y="128"/>
                    <a:pt x="16" y="128"/>
                  </a:cubicBezTo>
                  <a:close/>
                  <a:moveTo>
                    <a:pt x="16" y="139"/>
                  </a:moveTo>
                  <a:cubicBezTo>
                    <a:pt x="16" y="140"/>
                    <a:pt x="16" y="141"/>
                    <a:pt x="16" y="142"/>
                  </a:cubicBezTo>
                  <a:cubicBezTo>
                    <a:pt x="18" y="142"/>
                    <a:pt x="19" y="142"/>
                    <a:pt x="20" y="142"/>
                  </a:cubicBezTo>
                  <a:cubicBezTo>
                    <a:pt x="20" y="141"/>
                    <a:pt x="20" y="140"/>
                    <a:pt x="20" y="139"/>
                  </a:cubicBezTo>
                  <a:cubicBezTo>
                    <a:pt x="19" y="139"/>
                    <a:pt x="18" y="139"/>
                    <a:pt x="16" y="139"/>
                  </a:cubicBezTo>
                  <a:close/>
                  <a:moveTo>
                    <a:pt x="16" y="144"/>
                  </a:moveTo>
                  <a:cubicBezTo>
                    <a:pt x="16" y="145"/>
                    <a:pt x="16" y="146"/>
                    <a:pt x="16" y="147"/>
                  </a:cubicBezTo>
                  <a:cubicBezTo>
                    <a:pt x="18" y="147"/>
                    <a:pt x="19" y="147"/>
                    <a:pt x="20" y="147"/>
                  </a:cubicBezTo>
                  <a:cubicBezTo>
                    <a:pt x="20" y="146"/>
                    <a:pt x="20" y="145"/>
                    <a:pt x="20" y="144"/>
                  </a:cubicBezTo>
                  <a:cubicBezTo>
                    <a:pt x="19" y="144"/>
                    <a:pt x="18" y="144"/>
                    <a:pt x="16" y="144"/>
                  </a:cubicBezTo>
                  <a:close/>
                  <a:moveTo>
                    <a:pt x="16" y="150"/>
                  </a:moveTo>
                  <a:cubicBezTo>
                    <a:pt x="16" y="151"/>
                    <a:pt x="16" y="152"/>
                    <a:pt x="16" y="153"/>
                  </a:cubicBezTo>
                  <a:cubicBezTo>
                    <a:pt x="18" y="153"/>
                    <a:pt x="19" y="153"/>
                    <a:pt x="20" y="153"/>
                  </a:cubicBezTo>
                  <a:cubicBezTo>
                    <a:pt x="20" y="152"/>
                    <a:pt x="20" y="151"/>
                    <a:pt x="20" y="150"/>
                  </a:cubicBezTo>
                  <a:cubicBezTo>
                    <a:pt x="19" y="150"/>
                    <a:pt x="18" y="150"/>
                    <a:pt x="16" y="150"/>
                  </a:cubicBezTo>
                  <a:close/>
                  <a:moveTo>
                    <a:pt x="16" y="155"/>
                  </a:moveTo>
                  <a:cubicBezTo>
                    <a:pt x="16" y="158"/>
                    <a:pt x="16" y="158"/>
                    <a:pt x="16" y="158"/>
                  </a:cubicBezTo>
                  <a:cubicBezTo>
                    <a:pt x="20" y="158"/>
                    <a:pt x="20" y="158"/>
                    <a:pt x="20" y="158"/>
                  </a:cubicBezTo>
                  <a:cubicBezTo>
                    <a:pt x="20" y="155"/>
                    <a:pt x="20" y="155"/>
                    <a:pt x="20" y="155"/>
                  </a:cubicBezTo>
                  <a:cubicBezTo>
                    <a:pt x="16" y="155"/>
                    <a:pt x="16" y="155"/>
                    <a:pt x="16" y="155"/>
                  </a:cubicBezTo>
                  <a:close/>
                  <a:moveTo>
                    <a:pt x="60" y="155"/>
                  </a:moveTo>
                  <a:cubicBezTo>
                    <a:pt x="60" y="158"/>
                    <a:pt x="60" y="158"/>
                    <a:pt x="60" y="158"/>
                  </a:cubicBezTo>
                  <a:cubicBezTo>
                    <a:pt x="64" y="158"/>
                    <a:pt x="64" y="158"/>
                    <a:pt x="64" y="158"/>
                  </a:cubicBezTo>
                  <a:cubicBezTo>
                    <a:pt x="64" y="155"/>
                    <a:pt x="64" y="155"/>
                    <a:pt x="64" y="155"/>
                  </a:cubicBezTo>
                  <a:cubicBezTo>
                    <a:pt x="60" y="155"/>
                    <a:pt x="60" y="155"/>
                    <a:pt x="60" y="155"/>
                  </a:cubicBezTo>
                  <a:close/>
                  <a:moveTo>
                    <a:pt x="47" y="155"/>
                  </a:moveTo>
                  <a:cubicBezTo>
                    <a:pt x="47" y="156"/>
                    <a:pt x="47" y="157"/>
                    <a:pt x="47" y="158"/>
                  </a:cubicBezTo>
                  <a:cubicBezTo>
                    <a:pt x="49" y="158"/>
                    <a:pt x="50" y="158"/>
                    <a:pt x="51" y="158"/>
                  </a:cubicBezTo>
                  <a:cubicBezTo>
                    <a:pt x="51" y="157"/>
                    <a:pt x="51" y="156"/>
                    <a:pt x="51" y="155"/>
                  </a:cubicBezTo>
                  <a:cubicBezTo>
                    <a:pt x="50" y="155"/>
                    <a:pt x="49" y="155"/>
                    <a:pt x="47" y="155"/>
                  </a:cubicBezTo>
                  <a:close/>
                  <a:moveTo>
                    <a:pt x="54" y="155"/>
                  </a:moveTo>
                  <a:cubicBezTo>
                    <a:pt x="54" y="156"/>
                    <a:pt x="54" y="157"/>
                    <a:pt x="54" y="158"/>
                  </a:cubicBezTo>
                  <a:cubicBezTo>
                    <a:pt x="55" y="158"/>
                    <a:pt x="56" y="158"/>
                    <a:pt x="58" y="158"/>
                  </a:cubicBezTo>
                  <a:cubicBezTo>
                    <a:pt x="58" y="157"/>
                    <a:pt x="58" y="156"/>
                    <a:pt x="58" y="155"/>
                  </a:cubicBezTo>
                  <a:cubicBezTo>
                    <a:pt x="56" y="155"/>
                    <a:pt x="55" y="155"/>
                    <a:pt x="54" y="155"/>
                  </a:cubicBezTo>
                  <a:close/>
                  <a:moveTo>
                    <a:pt x="60" y="150"/>
                  </a:moveTo>
                  <a:cubicBezTo>
                    <a:pt x="60" y="151"/>
                    <a:pt x="60" y="152"/>
                    <a:pt x="60" y="153"/>
                  </a:cubicBezTo>
                  <a:cubicBezTo>
                    <a:pt x="61" y="153"/>
                    <a:pt x="63" y="153"/>
                    <a:pt x="64" y="153"/>
                  </a:cubicBezTo>
                  <a:cubicBezTo>
                    <a:pt x="64" y="152"/>
                    <a:pt x="64" y="151"/>
                    <a:pt x="64" y="150"/>
                  </a:cubicBezTo>
                  <a:cubicBezTo>
                    <a:pt x="63" y="150"/>
                    <a:pt x="61" y="150"/>
                    <a:pt x="60" y="150"/>
                  </a:cubicBezTo>
                  <a:close/>
                  <a:moveTo>
                    <a:pt x="47" y="150"/>
                  </a:moveTo>
                  <a:cubicBezTo>
                    <a:pt x="47" y="151"/>
                    <a:pt x="47" y="152"/>
                    <a:pt x="47" y="153"/>
                  </a:cubicBezTo>
                  <a:cubicBezTo>
                    <a:pt x="49" y="153"/>
                    <a:pt x="50" y="153"/>
                    <a:pt x="51" y="153"/>
                  </a:cubicBezTo>
                  <a:cubicBezTo>
                    <a:pt x="51" y="152"/>
                    <a:pt x="51" y="151"/>
                    <a:pt x="51" y="150"/>
                  </a:cubicBezTo>
                  <a:cubicBezTo>
                    <a:pt x="50" y="150"/>
                    <a:pt x="49" y="150"/>
                    <a:pt x="47" y="150"/>
                  </a:cubicBezTo>
                  <a:close/>
                  <a:moveTo>
                    <a:pt x="54" y="150"/>
                  </a:moveTo>
                  <a:cubicBezTo>
                    <a:pt x="54" y="151"/>
                    <a:pt x="54" y="152"/>
                    <a:pt x="54" y="153"/>
                  </a:cubicBezTo>
                  <a:cubicBezTo>
                    <a:pt x="55" y="153"/>
                    <a:pt x="56" y="153"/>
                    <a:pt x="58" y="153"/>
                  </a:cubicBezTo>
                  <a:cubicBezTo>
                    <a:pt x="58" y="152"/>
                    <a:pt x="58" y="151"/>
                    <a:pt x="58" y="150"/>
                  </a:cubicBezTo>
                  <a:cubicBezTo>
                    <a:pt x="56" y="150"/>
                    <a:pt x="55" y="150"/>
                    <a:pt x="54" y="150"/>
                  </a:cubicBezTo>
                  <a:close/>
                  <a:moveTo>
                    <a:pt x="60" y="144"/>
                  </a:moveTo>
                  <a:cubicBezTo>
                    <a:pt x="60" y="145"/>
                    <a:pt x="60" y="146"/>
                    <a:pt x="60" y="147"/>
                  </a:cubicBezTo>
                  <a:cubicBezTo>
                    <a:pt x="61" y="147"/>
                    <a:pt x="63" y="147"/>
                    <a:pt x="64" y="147"/>
                  </a:cubicBezTo>
                  <a:cubicBezTo>
                    <a:pt x="64" y="146"/>
                    <a:pt x="64" y="145"/>
                    <a:pt x="64" y="144"/>
                  </a:cubicBezTo>
                  <a:cubicBezTo>
                    <a:pt x="63" y="144"/>
                    <a:pt x="61" y="144"/>
                    <a:pt x="60" y="144"/>
                  </a:cubicBezTo>
                  <a:close/>
                  <a:moveTo>
                    <a:pt x="22" y="144"/>
                  </a:moveTo>
                  <a:cubicBezTo>
                    <a:pt x="22" y="145"/>
                    <a:pt x="22" y="146"/>
                    <a:pt x="22" y="147"/>
                  </a:cubicBezTo>
                  <a:cubicBezTo>
                    <a:pt x="24" y="147"/>
                    <a:pt x="25" y="147"/>
                    <a:pt x="26" y="147"/>
                  </a:cubicBezTo>
                  <a:cubicBezTo>
                    <a:pt x="26" y="146"/>
                    <a:pt x="26" y="145"/>
                    <a:pt x="26" y="144"/>
                  </a:cubicBezTo>
                  <a:cubicBezTo>
                    <a:pt x="25" y="144"/>
                    <a:pt x="24" y="144"/>
                    <a:pt x="22" y="144"/>
                  </a:cubicBezTo>
                  <a:close/>
                  <a:moveTo>
                    <a:pt x="35" y="144"/>
                  </a:moveTo>
                  <a:cubicBezTo>
                    <a:pt x="35" y="145"/>
                    <a:pt x="35" y="146"/>
                    <a:pt x="35" y="147"/>
                  </a:cubicBezTo>
                  <a:cubicBezTo>
                    <a:pt x="36" y="147"/>
                    <a:pt x="38" y="147"/>
                    <a:pt x="39" y="147"/>
                  </a:cubicBezTo>
                  <a:cubicBezTo>
                    <a:pt x="39" y="146"/>
                    <a:pt x="39" y="145"/>
                    <a:pt x="39" y="144"/>
                  </a:cubicBezTo>
                  <a:cubicBezTo>
                    <a:pt x="38" y="144"/>
                    <a:pt x="36" y="144"/>
                    <a:pt x="35" y="144"/>
                  </a:cubicBezTo>
                  <a:close/>
                  <a:moveTo>
                    <a:pt x="41" y="144"/>
                  </a:moveTo>
                  <a:cubicBezTo>
                    <a:pt x="41" y="145"/>
                    <a:pt x="41" y="146"/>
                    <a:pt x="41" y="147"/>
                  </a:cubicBezTo>
                  <a:cubicBezTo>
                    <a:pt x="42" y="147"/>
                    <a:pt x="44" y="147"/>
                    <a:pt x="45" y="147"/>
                  </a:cubicBezTo>
                  <a:cubicBezTo>
                    <a:pt x="45" y="146"/>
                    <a:pt x="45" y="145"/>
                    <a:pt x="45" y="144"/>
                  </a:cubicBezTo>
                  <a:cubicBezTo>
                    <a:pt x="44" y="144"/>
                    <a:pt x="42" y="144"/>
                    <a:pt x="41" y="144"/>
                  </a:cubicBezTo>
                  <a:close/>
                  <a:moveTo>
                    <a:pt x="47" y="144"/>
                  </a:moveTo>
                  <a:cubicBezTo>
                    <a:pt x="47" y="145"/>
                    <a:pt x="47" y="146"/>
                    <a:pt x="47" y="147"/>
                  </a:cubicBezTo>
                  <a:cubicBezTo>
                    <a:pt x="49" y="147"/>
                    <a:pt x="50" y="147"/>
                    <a:pt x="51" y="147"/>
                  </a:cubicBezTo>
                  <a:cubicBezTo>
                    <a:pt x="51" y="146"/>
                    <a:pt x="51" y="145"/>
                    <a:pt x="51" y="144"/>
                  </a:cubicBezTo>
                  <a:cubicBezTo>
                    <a:pt x="50" y="144"/>
                    <a:pt x="49" y="144"/>
                    <a:pt x="47" y="144"/>
                  </a:cubicBezTo>
                  <a:close/>
                  <a:moveTo>
                    <a:pt x="60" y="139"/>
                  </a:moveTo>
                  <a:cubicBezTo>
                    <a:pt x="60" y="140"/>
                    <a:pt x="60" y="141"/>
                    <a:pt x="60" y="142"/>
                  </a:cubicBezTo>
                  <a:cubicBezTo>
                    <a:pt x="61" y="142"/>
                    <a:pt x="63" y="142"/>
                    <a:pt x="64" y="142"/>
                  </a:cubicBezTo>
                  <a:cubicBezTo>
                    <a:pt x="64" y="141"/>
                    <a:pt x="64" y="140"/>
                    <a:pt x="64" y="139"/>
                  </a:cubicBezTo>
                  <a:cubicBezTo>
                    <a:pt x="63" y="139"/>
                    <a:pt x="61" y="139"/>
                    <a:pt x="60" y="139"/>
                  </a:cubicBezTo>
                  <a:close/>
                  <a:moveTo>
                    <a:pt x="22" y="139"/>
                  </a:moveTo>
                  <a:cubicBezTo>
                    <a:pt x="22" y="140"/>
                    <a:pt x="22" y="141"/>
                    <a:pt x="22" y="142"/>
                  </a:cubicBezTo>
                  <a:cubicBezTo>
                    <a:pt x="24" y="142"/>
                    <a:pt x="25" y="142"/>
                    <a:pt x="26" y="142"/>
                  </a:cubicBezTo>
                  <a:cubicBezTo>
                    <a:pt x="26" y="141"/>
                    <a:pt x="26" y="140"/>
                    <a:pt x="26" y="139"/>
                  </a:cubicBezTo>
                  <a:cubicBezTo>
                    <a:pt x="25" y="139"/>
                    <a:pt x="24" y="139"/>
                    <a:pt x="22" y="139"/>
                  </a:cubicBezTo>
                  <a:close/>
                  <a:moveTo>
                    <a:pt x="29" y="139"/>
                  </a:moveTo>
                  <a:cubicBezTo>
                    <a:pt x="29" y="140"/>
                    <a:pt x="29" y="141"/>
                    <a:pt x="29" y="142"/>
                  </a:cubicBezTo>
                  <a:cubicBezTo>
                    <a:pt x="30" y="142"/>
                    <a:pt x="31" y="142"/>
                    <a:pt x="33" y="142"/>
                  </a:cubicBezTo>
                  <a:cubicBezTo>
                    <a:pt x="33" y="141"/>
                    <a:pt x="33" y="140"/>
                    <a:pt x="33" y="139"/>
                  </a:cubicBezTo>
                  <a:cubicBezTo>
                    <a:pt x="31" y="139"/>
                    <a:pt x="30" y="139"/>
                    <a:pt x="29" y="139"/>
                  </a:cubicBezTo>
                  <a:close/>
                  <a:moveTo>
                    <a:pt x="41" y="139"/>
                  </a:moveTo>
                  <a:cubicBezTo>
                    <a:pt x="41" y="140"/>
                    <a:pt x="41" y="141"/>
                    <a:pt x="41" y="142"/>
                  </a:cubicBezTo>
                  <a:cubicBezTo>
                    <a:pt x="42" y="142"/>
                    <a:pt x="44" y="142"/>
                    <a:pt x="45" y="142"/>
                  </a:cubicBezTo>
                  <a:cubicBezTo>
                    <a:pt x="45" y="141"/>
                    <a:pt x="45" y="140"/>
                    <a:pt x="45" y="139"/>
                  </a:cubicBezTo>
                  <a:cubicBezTo>
                    <a:pt x="44" y="139"/>
                    <a:pt x="42" y="139"/>
                    <a:pt x="41" y="139"/>
                  </a:cubicBezTo>
                  <a:close/>
                  <a:moveTo>
                    <a:pt x="47" y="139"/>
                  </a:moveTo>
                  <a:cubicBezTo>
                    <a:pt x="47" y="140"/>
                    <a:pt x="47" y="141"/>
                    <a:pt x="47" y="142"/>
                  </a:cubicBezTo>
                  <a:cubicBezTo>
                    <a:pt x="49" y="142"/>
                    <a:pt x="50" y="142"/>
                    <a:pt x="51" y="142"/>
                  </a:cubicBezTo>
                  <a:cubicBezTo>
                    <a:pt x="51" y="141"/>
                    <a:pt x="51" y="140"/>
                    <a:pt x="51" y="139"/>
                  </a:cubicBezTo>
                  <a:cubicBezTo>
                    <a:pt x="50" y="139"/>
                    <a:pt x="49" y="139"/>
                    <a:pt x="47" y="139"/>
                  </a:cubicBezTo>
                  <a:close/>
                  <a:moveTo>
                    <a:pt x="29" y="133"/>
                  </a:moveTo>
                  <a:cubicBezTo>
                    <a:pt x="29" y="134"/>
                    <a:pt x="29" y="135"/>
                    <a:pt x="29" y="136"/>
                  </a:cubicBezTo>
                  <a:cubicBezTo>
                    <a:pt x="30" y="136"/>
                    <a:pt x="31" y="136"/>
                    <a:pt x="33" y="136"/>
                  </a:cubicBezTo>
                  <a:cubicBezTo>
                    <a:pt x="33" y="135"/>
                    <a:pt x="33" y="134"/>
                    <a:pt x="33" y="133"/>
                  </a:cubicBezTo>
                  <a:cubicBezTo>
                    <a:pt x="31" y="133"/>
                    <a:pt x="30" y="133"/>
                    <a:pt x="29" y="133"/>
                  </a:cubicBezTo>
                  <a:close/>
                  <a:moveTo>
                    <a:pt x="35" y="133"/>
                  </a:moveTo>
                  <a:cubicBezTo>
                    <a:pt x="35" y="134"/>
                    <a:pt x="35" y="135"/>
                    <a:pt x="35" y="136"/>
                  </a:cubicBezTo>
                  <a:cubicBezTo>
                    <a:pt x="36" y="136"/>
                    <a:pt x="38" y="136"/>
                    <a:pt x="39" y="136"/>
                  </a:cubicBezTo>
                  <a:cubicBezTo>
                    <a:pt x="39" y="135"/>
                    <a:pt x="39" y="134"/>
                    <a:pt x="39" y="133"/>
                  </a:cubicBezTo>
                  <a:cubicBezTo>
                    <a:pt x="38" y="133"/>
                    <a:pt x="36" y="133"/>
                    <a:pt x="35" y="133"/>
                  </a:cubicBezTo>
                  <a:close/>
                  <a:moveTo>
                    <a:pt x="41" y="133"/>
                  </a:moveTo>
                  <a:cubicBezTo>
                    <a:pt x="41" y="134"/>
                    <a:pt x="41" y="135"/>
                    <a:pt x="41" y="136"/>
                  </a:cubicBezTo>
                  <a:cubicBezTo>
                    <a:pt x="42" y="136"/>
                    <a:pt x="44" y="136"/>
                    <a:pt x="45" y="136"/>
                  </a:cubicBezTo>
                  <a:cubicBezTo>
                    <a:pt x="45" y="135"/>
                    <a:pt x="45" y="134"/>
                    <a:pt x="45" y="133"/>
                  </a:cubicBezTo>
                  <a:cubicBezTo>
                    <a:pt x="44" y="133"/>
                    <a:pt x="42" y="133"/>
                    <a:pt x="41" y="133"/>
                  </a:cubicBezTo>
                  <a:close/>
                  <a:moveTo>
                    <a:pt x="47" y="133"/>
                  </a:moveTo>
                  <a:cubicBezTo>
                    <a:pt x="47" y="134"/>
                    <a:pt x="47" y="135"/>
                    <a:pt x="47" y="136"/>
                  </a:cubicBezTo>
                  <a:cubicBezTo>
                    <a:pt x="49" y="136"/>
                    <a:pt x="50" y="136"/>
                    <a:pt x="51" y="136"/>
                  </a:cubicBezTo>
                  <a:cubicBezTo>
                    <a:pt x="51" y="135"/>
                    <a:pt x="51" y="134"/>
                    <a:pt x="51" y="133"/>
                  </a:cubicBezTo>
                  <a:cubicBezTo>
                    <a:pt x="50" y="133"/>
                    <a:pt x="49" y="133"/>
                    <a:pt x="47" y="133"/>
                  </a:cubicBezTo>
                  <a:close/>
                  <a:moveTo>
                    <a:pt x="54" y="133"/>
                  </a:moveTo>
                  <a:cubicBezTo>
                    <a:pt x="54" y="134"/>
                    <a:pt x="54" y="135"/>
                    <a:pt x="54" y="136"/>
                  </a:cubicBezTo>
                  <a:cubicBezTo>
                    <a:pt x="55" y="136"/>
                    <a:pt x="56" y="136"/>
                    <a:pt x="58" y="136"/>
                  </a:cubicBezTo>
                  <a:cubicBezTo>
                    <a:pt x="58" y="135"/>
                    <a:pt x="58" y="134"/>
                    <a:pt x="58" y="133"/>
                  </a:cubicBezTo>
                  <a:cubicBezTo>
                    <a:pt x="56" y="133"/>
                    <a:pt x="55" y="133"/>
                    <a:pt x="54" y="133"/>
                  </a:cubicBezTo>
                  <a:close/>
                  <a:moveTo>
                    <a:pt x="29" y="128"/>
                  </a:moveTo>
                  <a:cubicBezTo>
                    <a:pt x="29" y="128"/>
                    <a:pt x="29" y="129"/>
                    <a:pt x="29" y="130"/>
                  </a:cubicBezTo>
                  <a:cubicBezTo>
                    <a:pt x="30" y="130"/>
                    <a:pt x="31" y="130"/>
                    <a:pt x="33" y="130"/>
                  </a:cubicBezTo>
                  <a:cubicBezTo>
                    <a:pt x="33" y="129"/>
                    <a:pt x="33" y="128"/>
                    <a:pt x="33" y="128"/>
                  </a:cubicBezTo>
                  <a:cubicBezTo>
                    <a:pt x="31" y="128"/>
                    <a:pt x="30" y="128"/>
                    <a:pt x="29" y="128"/>
                  </a:cubicBezTo>
                  <a:close/>
                  <a:moveTo>
                    <a:pt x="35" y="128"/>
                  </a:moveTo>
                  <a:cubicBezTo>
                    <a:pt x="35" y="128"/>
                    <a:pt x="35" y="129"/>
                    <a:pt x="35" y="130"/>
                  </a:cubicBezTo>
                  <a:cubicBezTo>
                    <a:pt x="36" y="130"/>
                    <a:pt x="38" y="130"/>
                    <a:pt x="39" y="130"/>
                  </a:cubicBezTo>
                  <a:cubicBezTo>
                    <a:pt x="39" y="129"/>
                    <a:pt x="39" y="128"/>
                    <a:pt x="39" y="128"/>
                  </a:cubicBezTo>
                  <a:cubicBezTo>
                    <a:pt x="38" y="128"/>
                    <a:pt x="36" y="128"/>
                    <a:pt x="35" y="128"/>
                  </a:cubicBezTo>
                  <a:close/>
                  <a:moveTo>
                    <a:pt x="47" y="128"/>
                  </a:moveTo>
                  <a:cubicBezTo>
                    <a:pt x="47" y="128"/>
                    <a:pt x="47" y="129"/>
                    <a:pt x="47" y="130"/>
                  </a:cubicBezTo>
                  <a:cubicBezTo>
                    <a:pt x="49" y="130"/>
                    <a:pt x="50" y="130"/>
                    <a:pt x="51" y="130"/>
                  </a:cubicBezTo>
                  <a:cubicBezTo>
                    <a:pt x="51" y="129"/>
                    <a:pt x="51" y="128"/>
                    <a:pt x="51" y="128"/>
                  </a:cubicBezTo>
                  <a:cubicBezTo>
                    <a:pt x="50" y="128"/>
                    <a:pt x="49" y="128"/>
                    <a:pt x="47" y="128"/>
                  </a:cubicBezTo>
                  <a:close/>
                  <a:moveTo>
                    <a:pt x="54" y="128"/>
                  </a:moveTo>
                  <a:cubicBezTo>
                    <a:pt x="54" y="128"/>
                    <a:pt x="54" y="129"/>
                    <a:pt x="54" y="130"/>
                  </a:cubicBezTo>
                  <a:cubicBezTo>
                    <a:pt x="55" y="130"/>
                    <a:pt x="56" y="130"/>
                    <a:pt x="58" y="130"/>
                  </a:cubicBezTo>
                  <a:cubicBezTo>
                    <a:pt x="58" y="129"/>
                    <a:pt x="58" y="128"/>
                    <a:pt x="58" y="128"/>
                  </a:cubicBezTo>
                  <a:cubicBezTo>
                    <a:pt x="56" y="128"/>
                    <a:pt x="55" y="128"/>
                    <a:pt x="54" y="128"/>
                  </a:cubicBezTo>
                  <a:close/>
                  <a:moveTo>
                    <a:pt x="60" y="122"/>
                  </a:moveTo>
                  <a:cubicBezTo>
                    <a:pt x="60" y="123"/>
                    <a:pt x="60" y="124"/>
                    <a:pt x="60" y="125"/>
                  </a:cubicBezTo>
                  <a:cubicBezTo>
                    <a:pt x="61" y="125"/>
                    <a:pt x="63" y="125"/>
                    <a:pt x="64" y="125"/>
                  </a:cubicBezTo>
                  <a:cubicBezTo>
                    <a:pt x="64" y="124"/>
                    <a:pt x="64" y="123"/>
                    <a:pt x="64" y="122"/>
                  </a:cubicBezTo>
                  <a:cubicBezTo>
                    <a:pt x="63" y="122"/>
                    <a:pt x="61" y="122"/>
                    <a:pt x="60" y="122"/>
                  </a:cubicBezTo>
                  <a:close/>
                  <a:moveTo>
                    <a:pt x="22" y="122"/>
                  </a:moveTo>
                  <a:cubicBezTo>
                    <a:pt x="22" y="123"/>
                    <a:pt x="22" y="124"/>
                    <a:pt x="22" y="125"/>
                  </a:cubicBezTo>
                  <a:cubicBezTo>
                    <a:pt x="24" y="125"/>
                    <a:pt x="25" y="125"/>
                    <a:pt x="26" y="125"/>
                  </a:cubicBezTo>
                  <a:cubicBezTo>
                    <a:pt x="26" y="124"/>
                    <a:pt x="26" y="123"/>
                    <a:pt x="26" y="122"/>
                  </a:cubicBezTo>
                  <a:cubicBezTo>
                    <a:pt x="25" y="122"/>
                    <a:pt x="24" y="122"/>
                    <a:pt x="22" y="122"/>
                  </a:cubicBezTo>
                  <a:close/>
                  <a:moveTo>
                    <a:pt x="35" y="122"/>
                  </a:moveTo>
                  <a:cubicBezTo>
                    <a:pt x="35" y="123"/>
                    <a:pt x="35" y="124"/>
                    <a:pt x="35" y="125"/>
                  </a:cubicBezTo>
                  <a:cubicBezTo>
                    <a:pt x="36" y="125"/>
                    <a:pt x="38" y="125"/>
                    <a:pt x="39" y="125"/>
                  </a:cubicBezTo>
                  <a:cubicBezTo>
                    <a:pt x="39" y="124"/>
                    <a:pt x="39" y="123"/>
                    <a:pt x="39" y="122"/>
                  </a:cubicBezTo>
                  <a:cubicBezTo>
                    <a:pt x="38" y="122"/>
                    <a:pt x="36" y="122"/>
                    <a:pt x="35" y="122"/>
                  </a:cubicBezTo>
                  <a:close/>
                  <a:moveTo>
                    <a:pt x="41" y="122"/>
                  </a:moveTo>
                  <a:cubicBezTo>
                    <a:pt x="41" y="123"/>
                    <a:pt x="41" y="124"/>
                    <a:pt x="41" y="125"/>
                  </a:cubicBezTo>
                  <a:cubicBezTo>
                    <a:pt x="42" y="125"/>
                    <a:pt x="44" y="125"/>
                    <a:pt x="45" y="125"/>
                  </a:cubicBezTo>
                  <a:cubicBezTo>
                    <a:pt x="45" y="124"/>
                    <a:pt x="45" y="123"/>
                    <a:pt x="45" y="122"/>
                  </a:cubicBezTo>
                  <a:cubicBezTo>
                    <a:pt x="44" y="122"/>
                    <a:pt x="42" y="122"/>
                    <a:pt x="41" y="122"/>
                  </a:cubicBezTo>
                  <a:close/>
                  <a:moveTo>
                    <a:pt x="54" y="122"/>
                  </a:moveTo>
                  <a:cubicBezTo>
                    <a:pt x="54" y="123"/>
                    <a:pt x="54" y="124"/>
                    <a:pt x="54" y="125"/>
                  </a:cubicBezTo>
                  <a:cubicBezTo>
                    <a:pt x="55" y="125"/>
                    <a:pt x="56" y="125"/>
                    <a:pt x="58" y="125"/>
                  </a:cubicBezTo>
                  <a:cubicBezTo>
                    <a:pt x="58" y="124"/>
                    <a:pt x="58" y="123"/>
                    <a:pt x="58" y="122"/>
                  </a:cubicBezTo>
                  <a:cubicBezTo>
                    <a:pt x="56" y="122"/>
                    <a:pt x="55" y="122"/>
                    <a:pt x="54" y="122"/>
                  </a:cubicBezTo>
                  <a:close/>
                  <a:moveTo>
                    <a:pt x="22" y="116"/>
                  </a:moveTo>
                  <a:cubicBezTo>
                    <a:pt x="22" y="117"/>
                    <a:pt x="22" y="118"/>
                    <a:pt x="22" y="119"/>
                  </a:cubicBezTo>
                  <a:cubicBezTo>
                    <a:pt x="24" y="119"/>
                    <a:pt x="25" y="119"/>
                    <a:pt x="26" y="119"/>
                  </a:cubicBezTo>
                  <a:cubicBezTo>
                    <a:pt x="26" y="118"/>
                    <a:pt x="26" y="117"/>
                    <a:pt x="26" y="116"/>
                  </a:cubicBezTo>
                  <a:cubicBezTo>
                    <a:pt x="25" y="116"/>
                    <a:pt x="24" y="116"/>
                    <a:pt x="22" y="116"/>
                  </a:cubicBezTo>
                  <a:close/>
                  <a:moveTo>
                    <a:pt x="47" y="116"/>
                  </a:moveTo>
                  <a:cubicBezTo>
                    <a:pt x="47" y="117"/>
                    <a:pt x="47" y="118"/>
                    <a:pt x="47" y="119"/>
                  </a:cubicBezTo>
                  <a:cubicBezTo>
                    <a:pt x="49" y="119"/>
                    <a:pt x="50" y="119"/>
                    <a:pt x="51" y="119"/>
                  </a:cubicBezTo>
                  <a:cubicBezTo>
                    <a:pt x="51" y="118"/>
                    <a:pt x="51" y="117"/>
                    <a:pt x="51" y="116"/>
                  </a:cubicBezTo>
                  <a:cubicBezTo>
                    <a:pt x="50" y="116"/>
                    <a:pt x="49" y="116"/>
                    <a:pt x="47" y="116"/>
                  </a:cubicBezTo>
                  <a:close/>
                  <a:moveTo>
                    <a:pt x="54" y="116"/>
                  </a:moveTo>
                  <a:cubicBezTo>
                    <a:pt x="54" y="117"/>
                    <a:pt x="54" y="118"/>
                    <a:pt x="54" y="119"/>
                  </a:cubicBezTo>
                  <a:cubicBezTo>
                    <a:pt x="55" y="119"/>
                    <a:pt x="56" y="119"/>
                    <a:pt x="58" y="119"/>
                  </a:cubicBezTo>
                  <a:cubicBezTo>
                    <a:pt x="58" y="118"/>
                    <a:pt x="58" y="117"/>
                    <a:pt x="58" y="116"/>
                  </a:cubicBezTo>
                  <a:cubicBezTo>
                    <a:pt x="56" y="116"/>
                    <a:pt x="55" y="116"/>
                    <a:pt x="54" y="116"/>
                  </a:cubicBezTo>
                  <a:close/>
                  <a:moveTo>
                    <a:pt x="47" y="111"/>
                  </a:moveTo>
                  <a:cubicBezTo>
                    <a:pt x="47" y="112"/>
                    <a:pt x="47" y="113"/>
                    <a:pt x="47" y="114"/>
                  </a:cubicBezTo>
                  <a:cubicBezTo>
                    <a:pt x="49" y="114"/>
                    <a:pt x="50" y="114"/>
                    <a:pt x="51" y="114"/>
                  </a:cubicBezTo>
                  <a:cubicBezTo>
                    <a:pt x="51" y="113"/>
                    <a:pt x="51" y="112"/>
                    <a:pt x="51" y="111"/>
                  </a:cubicBezTo>
                  <a:cubicBezTo>
                    <a:pt x="50" y="111"/>
                    <a:pt x="49" y="111"/>
                    <a:pt x="47" y="111"/>
                  </a:cubicBezTo>
                  <a:close/>
                  <a:moveTo>
                    <a:pt x="60" y="105"/>
                  </a:moveTo>
                  <a:cubicBezTo>
                    <a:pt x="60" y="106"/>
                    <a:pt x="60" y="107"/>
                    <a:pt x="60" y="108"/>
                  </a:cubicBezTo>
                  <a:cubicBezTo>
                    <a:pt x="61" y="108"/>
                    <a:pt x="63" y="108"/>
                    <a:pt x="64" y="108"/>
                  </a:cubicBezTo>
                  <a:cubicBezTo>
                    <a:pt x="64" y="107"/>
                    <a:pt x="64" y="106"/>
                    <a:pt x="64" y="105"/>
                  </a:cubicBezTo>
                  <a:cubicBezTo>
                    <a:pt x="63" y="105"/>
                    <a:pt x="61" y="105"/>
                    <a:pt x="60" y="105"/>
                  </a:cubicBezTo>
                  <a:close/>
                  <a:moveTo>
                    <a:pt x="47" y="105"/>
                  </a:moveTo>
                  <a:cubicBezTo>
                    <a:pt x="47" y="106"/>
                    <a:pt x="47" y="107"/>
                    <a:pt x="47" y="108"/>
                  </a:cubicBezTo>
                  <a:cubicBezTo>
                    <a:pt x="49" y="108"/>
                    <a:pt x="50" y="108"/>
                    <a:pt x="51" y="108"/>
                  </a:cubicBezTo>
                  <a:cubicBezTo>
                    <a:pt x="51" y="107"/>
                    <a:pt x="51" y="106"/>
                    <a:pt x="51" y="105"/>
                  </a:cubicBezTo>
                  <a:cubicBezTo>
                    <a:pt x="50" y="105"/>
                    <a:pt x="49" y="105"/>
                    <a:pt x="47" y="105"/>
                  </a:cubicBezTo>
                  <a:close/>
                  <a:moveTo>
                    <a:pt x="60" y="100"/>
                  </a:moveTo>
                  <a:cubicBezTo>
                    <a:pt x="60" y="101"/>
                    <a:pt x="60" y="102"/>
                    <a:pt x="60" y="103"/>
                  </a:cubicBezTo>
                  <a:cubicBezTo>
                    <a:pt x="61" y="103"/>
                    <a:pt x="63" y="103"/>
                    <a:pt x="64" y="103"/>
                  </a:cubicBezTo>
                  <a:cubicBezTo>
                    <a:pt x="64" y="102"/>
                    <a:pt x="64" y="101"/>
                    <a:pt x="64" y="100"/>
                  </a:cubicBezTo>
                  <a:cubicBezTo>
                    <a:pt x="63" y="100"/>
                    <a:pt x="61" y="100"/>
                    <a:pt x="60" y="100"/>
                  </a:cubicBezTo>
                  <a:close/>
                  <a:moveTo>
                    <a:pt x="22" y="100"/>
                  </a:moveTo>
                  <a:cubicBezTo>
                    <a:pt x="22" y="101"/>
                    <a:pt x="22" y="102"/>
                    <a:pt x="22" y="103"/>
                  </a:cubicBezTo>
                  <a:cubicBezTo>
                    <a:pt x="24" y="103"/>
                    <a:pt x="25" y="103"/>
                    <a:pt x="26" y="103"/>
                  </a:cubicBezTo>
                  <a:cubicBezTo>
                    <a:pt x="26" y="102"/>
                    <a:pt x="26" y="101"/>
                    <a:pt x="26" y="100"/>
                  </a:cubicBezTo>
                  <a:cubicBezTo>
                    <a:pt x="25" y="100"/>
                    <a:pt x="24" y="100"/>
                    <a:pt x="22" y="100"/>
                  </a:cubicBezTo>
                  <a:close/>
                  <a:moveTo>
                    <a:pt x="29" y="100"/>
                  </a:moveTo>
                  <a:cubicBezTo>
                    <a:pt x="29" y="101"/>
                    <a:pt x="29" y="102"/>
                    <a:pt x="29" y="103"/>
                  </a:cubicBezTo>
                  <a:cubicBezTo>
                    <a:pt x="30" y="103"/>
                    <a:pt x="31" y="103"/>
                    <a:pt x="33" y="103"/>
                  </a:cubicBezTo>
                  <a:cubicBezTo>
                    <a:pt x="33" y="102"/>
                    <a:pt x="33" y="101"/>
                    <a:pt x="33" y="100"/>
                  </a:cubicBezTo>
                  <a:cubicBezTo>
                    <a:pt x="31" y="100"/>
                    <a:pt x="30" y="100"/>
                    <a:pt x="29" y="100"/>
                  </a:cubicBezTo>
                  <a:close/>
                  <a:moveTo>
                    <a:pt x="35" y="100"/>
                  </a:moveTo>
                  <a:cubicBezTo>
                    <a:pt x="35" y="101"/>
                    <a:pt x="35" y="102"/>
                    <a:pt x="35" y="103"/>
                  </a:cubicBezTo>
                  <a:cubicBezTo>
                    <a:pt x="36" y="103"/>
                    <a:pt x="38" y="103"/>
                    <a:pt x="39" y="103"/>
                  </a:cubicBezTo>
                  <a:cubicBezTo>
                    <a:pt x="39" y="102"/>
                    <a:pt x="39" y="101"/>
                    <a:pt x="39" y="100"/>
                  </a:cubicBezTo>
                  <a:cubicBezTo>
                    <a:pt x="38" y="100"/>
                    <a:pt x="36" y="100"/>
                    <a:pt x="35" y="100"/>
                  </a:cubicBezTo>
                  <a:close/>
                  <a:moveTo>
                    <a:pt x="47" y="100"/>
                  </a:moveTo>
                  <a:cubicBezTo>
                    <a:pt x="47" y="101"/>
                    <a:pt x="47" y="102"/>
                    <a:pt x="47" y="103"/>
                  </a:cubicBezTo>
                  <a:cubicBezTo>
                    <a:pt x="49" y="103"/>
                    <a:pt x="50" y="103"/>
                    <a:pt x="51" y="103"/>
                  </a:cubicBezTo>
                  <a:cubicBezTo>
                    <a:pt x="51" y="102"/>
                    <a:pt x="51" y="101"/>
                    <a:pt x="51" y="100"/>
                  </a:cubicBezTo>
                  <a:cubicBezTo>
                    <a:pt x="50" y="100"/>
                    <a:pt x="49" y="100"/>
                    <a:pt x="47" y="100"/>
                  </a:cubicBezTo>
                  <a:close/>
                  <a:moveTo>
                    <a:pt x="54" y="100"/>
                  </a:moveTo>
                  <a:cubicBezTo>
                    <a:pt x="54" y="101"/>
                    <a:pt x="54" y="102"/>
                    <a:pt x="54" y="103"/>
                  </a:cubicBezTo>
                  <a:cubicBezTo>
                    <a:pt x="55" y="103"/>
                    <a:pt x="56" y="103"/>
                    <a:pt x="58" y="103"/>
                  </a:cubicBezTo>
                  <a:cubicBezTo>
                    <a:pt x="58" y="102"/>
                    <a:pt x="58" y="101"/>
                    <a:pt x="58" y="100"/>
                  </a:cubicBezTo>
                  <a:cubicBezTo>
                    <a:pt x="56" y="100"/>
                    <a:pt x="55" y="100"/>
                    <a:pt x="54" y="100"/>
                  </a:cubicBezTo>
                  <a:close/>
                  <a:moveTo>
                    <a:pt x="60" y="94"/>
                  </a:moveTo>
                  <a:cubicBezTo>
                    <a:pt x="60" y="95"/>
                    <a:pt x="60" y="96"/>
                    <a:pt x="60" y="97"/>
                  </a:cubicBezTo>
                  <a:cubicBezTo>
                    <a:pt x="61" y="97"/>
                    <a:pt x="63" y="97"/>
                    <a:pt x="64" y="97"/>
                  </a:cubicBezTo>
                  <a:cubicBezTo>
                    <a:pt x="64" y="96"/>
                    <a:pt x="64" y="95"/>
                    <a:pt x="64" y="94"/>
                  </a:cubicBezTo>
                  <a:cubicBezTo>
                    <a:pt x="63" y="94"/>
                    <a:pt x="61" y="94"/>
                    <a:pt x="60" y="94"/>
                  </a:cubicBezTo>
                  <a:close/>
                  <a:moveTo>
                    <a:pt x="22" y="94"/>
                  </a:moveTo>
                  <a:cubicBezTo>
                    <a:pt x="22" y="95"/>
                    <a:pt x="22" y="96"/>
                    <a:pt x="22" y="97"/>
                  </a:cubicBezTo>
                  <a:cubicBezTo>
                    <a:pt x="24" y="97"/>
                    <a:pt x="25" y="97"/>
                    <a:pt x="26" y="97"/>
                  </a:cubicBezTo>
                  <a:cubicBezTo>
                    <a:pt x="26" y="96"/>
                    <a:pt x="26" y="95"/>
                    <a:pt x="26" y="94"/>
                  </a:cubicBezTo>
                  <a:cubicBezTo>
                    <a:pt x="25" y="94"/>
                    <a:pt x="24" y="94"/>
                    <a:pt x="22" y="94"/>
                  </a:cubicBezTo>
                  <a:close/>
                  <a:moveTo>
                    <a:pt x="29" y="94"/>
                  </a:moveTo>
                  <a:cubicBezTo>
                    <a:pt x="29" y="95"/>
                    <a:pt x="29" y="96"/>
                    <a:pt x="29" y="97"/>
                  </a:cubicBezTo>
                  <a:cubicBezTo>
                    <a:pt x="30" y="97"/>
                    <a:pt x="31" y="97"/>
                    <a:pt x="33" y="97"/>
                  </a:cubicBezTo>
                  <a:cubicBezTo>
                    <a:pt x="33" y="96"/>
                    <a:pt x="33" y="95"/>
                    <a:pt x="33" y="94"/>
                  </a:cubicBezTo>
                  <a:cubicBezTo>
                    <a:pt x="31" y="94"/>
                    <a:pt x="30" y="94"/>
                    <a:pt x="29" y="94"/>
                  </a:cubicBezTo>
                  <a:close/>
                  <a:moveTo>
                    <a:pt x="35" y="94"/>
                  </a:moveTo>
                  <a:cubicBezTo>
                    <a:pt x="35" y="95"/>
                    <a:pt x="35" y="96"/>
                    <a:pt x="35" y="97"/>
                  </a:cubicBezTo>
                  <a:cubicBezTo>
                    <a:pt x="36" y="97"/>
                    <a:pt x="38" y="97"/>
                    <a:pt x="39" y="97"/>
                  </a:cubicBezTo>
                  <a:cubicBezTo>
                    <a:pt x="39" y="96"/>
                    <a:pt x="39" y="95"/>
                    <a:pt x="39" y="94"/>
                  </a:cubicBezTo>
                  <a:cubicBezTo>
                    <a:pt x="38" y="94"/>
                    <a:pt x="36" y="94"/>
                    <a:pt x="35" y="94"/>
                  </a:cubicBezTo>
                  <a:close/>
                  <a:moveTo>
                    <a:pt x="41" y="94"/>
                  </a:moveTo>
                  <a:cubicBezTo>
                    <a:pt x="41" y="95"/>
                    <a:pt x="41" y="96"/>
                    <a:pt x="41" y="97"/>
                  </a:cubicBezTo>
                  <a:cubicBezTo>
                    <a:pt x="42" y="97"/>
                    <a:pt x="44" y="97"/>
                    <a:pt x="45" y="97"/>
                  </a:cubicBezTo>
                  <a:cubicBezTo>
                    <a:pt x="45" y="96"/>
                    <a:pt x="45" y="95"/>
                    <a:pt x="45" y="94"/>
                  </a:cubicBezTo>
                  <a:cubicBezTo>
                    <a:pt x="44" y="94"/>
                    <a:pt x="42" y="94"/>
                    <a:pt x="41" y="94"/>
                  </a:cubicBezTo>
                  <a:close/>
                  <a:moveTo>
                    <a:pt x="47" y="94"/>
                  </a:moveTo>
                  <a:cubicBezTo>
                    <a:pt x="47" y="95"/>
                    <a:pt x="47" y="96"/>
                    <a:pt x="47" y="97"/>
                  </a:cubicBezTo>
                  <a:cubicBezTo>
                    <a:pt x="49" y="97"/>
                    <a:pt x="50" y="97"/>
                    <a:pt x="51" y="97"/>
                  </a:cubicBezTo>
                  <a:cubicBezTo>
                    <a:pt x="51" y="96"/>
                    <a:pt x="51" y="95"/>
                    <a:pt x="51" y="94"/>
                  </a:cubicBezTo>
                  <a:cubicBezTo>
                    <a:pt x="50" y="94"/>
                    <a:pt x="49" y="94"/>
                    <a:pt x="47" y="94"/>
                  </a:cubicBezTo>
                  <a:close/>
                  <a:moveTo>
                    <a:pt x="60" y="88"/>
                  </a:moveTo>
                  <a:cubicBezTo>
                    <a:pt x="60" y="89"/>
                    <a:pt x="60" y="90"/>
                    <a:pt x="60" y="91"/>
                  </a:cubicBezTo>
                  <a:cubicBezTo>
                    <a:pt x="61" y="91"/>
                    <a:pt x="63" y="91"/>
                    <a:pt x="64" y="91"/>
                  </a:cubicBezTo>
                  <a:cubicBezTo>
                    <a:pt x="64" y="90"/>
                    <a:pt x="64" y="89"/>
                    <a:pt x="64" y="88"/>
                  </a:cubicBezTo>
                  <a:cubicBezTo>
                    <a:pt x="63" y="88"/>
                    <a:pt x="61" y="88"/>
                    <a:pt x="60" y="88"/>
                  </a:cubicBezTo>
                  <a:close/>
                  <a:moveTo>
                    <a:pt x="29" y="88"/>
                  </a:moveTo>
                  <a:cubicBezTo>
                    <a:pt x="29" y="89"/>
                    <a:pt x="29" y="90"/>
                    <a:pt x="29" y="91"/>
                  </a:cubicBezTo>
                  <a:cubicBezTo>
                    <a:pt x="30" y="91"/>
                    <a:pt x="31" y="91"/>
                    <a:pt x="33" y="91"/>
                  </a:cubicBezTo>
                  <a:cubicBezTo>
                    <a:pt x="33" y="90"/>
                    <a:pt x="33" y="89"/>
                    <a:pt x="33" y="88"/>
                  </a:cubicBezTo>
                  <a:cubicBezTo>
                    <a:pt x="31" y="88"/>
                    <a:pt x="30" y="88"/>
                    <a:pt x="29" y="88"/>
                  </a:cubicBezTo>
                  <a:close/>
                  <a:moveTo>
                    <a:pt x="35" y="88"/>
                  </a:moveTo>
                  <a:cubicBezTo>
                    <a:pt x="35" y="89"/>
                    <a:pt x="35" y="90"/>
                    <a:pt x="35" y="91"/>
                  </a:cubicBezTo>
                  <a:cubicBezTo>
                    <a:pt x="36" y="91"/>
                    <a:pt x="38" y="91"/>
                    <a:pt x="39" y="91"/>
                  </a:cubicBezTo>
                  <a:cubicBezTo>
                    <a:pt x="39" y="90"/>
                    <a:pt x="39" y="89"/>
                    <a:pt x="39" y="88"/>
                  </a:cubicBezTo>
                  <a:cubicBezTo>
                    <a:pt x="38" y="88"/>
                    <a:pt x="36" y="88"/>
                    <a:pt x="35" y="88"/>
                  </a:cubicBezTo>
                  <a:close/>
                  <a:moveTo>
                    <a:pt x="41" y="88"/>
                  </a:moveTo>
                  <a:cubicBezTo>
                    <a:pt x="41" y="89"/>
                    <a:pt x="41" y="90"/>
                    <a:pt x="41" y="91"/>
                  </a:cubicBezTo>
                  <a:cubicBezTo>
                    <a:pt x="42" y="91"/>
                    <a:pt x="44" y="91"/>
                    <a:pt x="45" y="91"/>
                  </a:cubicBezTo>
                  <a:cubicBezTo>
                    <a:pt x="45" y="90"/>
                    <a:pt x="45" y="89"/>
                    <a:pt x="45" y="88"/>
                  </a:cubicBezTo>
                  <a:cubicBezTo>
                    <a:pt x="44" y="88"/>
                    <a:pt x="42" y="88"/>
                    <a:pt x="41" y="88"/>
                  </a:cubicBezTo>
                  <a:close/>
                  <a:moveTo>
                    <a:pt x="47" y="88"/>
                  </a:moveTo>
                  <a:cubicBezTo>
                    <a:pt x="47" y="89"/>
                    <a:pt x="47" y="90"/>
                    <a:pt x="47" y="91"/>
                  </a:cubicBezTo>
                  <a:cubicBezTo>
                    <a:pt x="49" y="91"/>
                    <a:pt x="50" y="91"/>
                    <a:pt x="51" y="91"/>
                  </a:cubicBezTo>
                  <a:cubicBezTo>
                    <a:pt x="51" y="90"/>
                    <a:pt x="51" y="89"/>
                    <a:pt x="51" y="88"/>
                  </a:cubicBezTo>
                  <a:cubicBezTo>
                    <a:pt x="50" y="88"/>
                    <a:pt x="49" y="88"/>
                    <a:pt x="47" y="88"/>
                  </a:cubicBezTo>
                  <a:close/>
                  <a:moveTo>
                    <a:pt x="60" y="83"/>
                  </a:moveTo>
                  <a:cubicBezTo>
                    <a:pt x="60" y="84"/>
                    <a:pt x="60" y="85"/>
                    <a:pt x="60" y="86"/>
                  </a:cubicBezTo>
                  <a:cubicBezTo>
                    <a:pt x="61" y="86"/>
                    <a:pt x="63" y="86"/>
                    <a:pt x="64" y="86"/>
                  </a:cubicBezTo>
                  <a:cubicBezTo>
                    <a:pt x="64" y="85"/>
                    <a:pt x="64" y="84"/>
                    <a:pt x="64" y="83"/>
                  </a:cubicBezTo>
                  <a:cubicBezTo>
                    <a:pt x="63" y="83"/>
                    <a:pt x="61" y="83"/>
                    <a:pt x="60" y="83"/>
                  </a:cubicBezTo>
                  <a:close/>
                  <a:moveTo>
                    <a:pt x="29" y="83"/>
                  </a:moveTo>
                  <a:cubicBezTo>
                    <a:pt x="29" y="84"/>
                    <a:pt x="29" y="85"/>
                    <a:pt x="29" y="86"/>
                  </a:cubicBezTo>
                  <a:cubicBezTo>
                    <a:pt x="30" y="86"/>
                    <a:pt x="31" y="86"/>
                    <a:pt x="33" y="86"/>
                  </a:cubicBezTo>
                  <a:cubicBezTo>
                    <a:pt x="33" y="85"/>
                    <a:pt x="33" y="84"/>
                    <a:pt x="33" y="83"/>
                  </a:cubicBezTo>
                  <a:cubicBezTo>
                    <a:pt x="31" y="83"/>
                    <a:pt x="30" y="83"/>
                    <a:pt x="29" y="83"/>
                  </a:cubicBezTo>
                  <a:close/>
                  <a:moveTo>
                    <a:pt x="54" y="83"/>
                  </a:moveTo>
                  <a:cubicBezTo>
                    <a:pt x="54" y="84"/>
                    <a:pt x="54" y="85"/>
                    <a:pt x="54" y="86"/>
                  </a:cubicBezTo>
                  <a:cubicBezTo>
                    <a:pt x="55" y="86"/>
                    <a:pt x="56" y="86"/>
                    <a:pt x="58" y="86"/>
                  </a:cubicBezTo>
                  <a:cubicBezTo>
                    <a:pt x="58" y="85"/>
                    <a:pt x="58" y="84"/>
                    <a:pt x="58" y="83"/>
                  </a:cubicBezTo>
                  <a:cubicBezTo>
                    <a:pt x="56" y="83"/>
                    <a:pt x="55" y="83"/>
                    <a:pt x="54" y="83"/>
                  </a:cubicBezTo>
                  <a:close/>
                  <a:moveTo>
                    <a:pt x="60" y="77"/>
                  </a:moveTo>
                  <a:cubicBezTo>
                    <a:pt x="60" y="78"/>
                    <a:pt x="60" y="79"/>
                    <a:pt x="60" y="80"/>
                  </a:cubicBezTo>
                  <a:cubicBezTo>
                    <a:pt x="61" y="80"/>
                    <a:pt x="63" y="80"/>
                    <a:pt x="64" y="80"/>
                  </a:cubicBezTo>
                  <a:cubicBezTo>
                    <a:pt x="64" y="79"/>
                    <a:pt x="64" y="78"/>
                    <a:pt x="64" y="77"/>
                  </a:cubicBezTo>
                  <a:cubicBezTo>
                    <a:pt x="63" y="77"/>
                    <a:pt x="61" y="77"/>
                    <a:pt x="60" y="77"/>
                  </a:cubicBezTo>
                  <a:close/>
                  <a:moveTo>
                    <a:pt x="35" y="77"/>
                  </a:moveTo>
                  <a:cubicBezTo>
                    <a:pt x="35" y="78"/>
                    <a:pt x="35" y="79"/>
                    <a:pt x="35" y="80"/>
                  </a:cubicBezTo>
                  <a:cubicBezTo>
                    <a:pt x="36" y="80"/>
                    <a:pt x="38" y="80"/>
                    <a:pt x="39" y="80"/>
                  </a:cubicBezTo>
                  <a:cubicBezTo>
                    <a:pt x="39" y="79"/>
                    <a:pt x="39" y="78"/>
                    <a:pt x="39" y="77"/>
                  </a:cubicBezTo>
                  <a:cubicBezTo>
                    <a:pt x="38" y="77"/>
                    <a:pt x="36" y="77"/>
                    <a:pt x="35" y="77"/>
                  </a:cubicBezTo>
                  <a:close/>
                  <a:moveTo>
                    <a:pt x="41" y="77"/>
                  </a:moveTo>
                  <a:cubicBezTo>
                    <a:pt x="41" y="78"/>
                    <a:pt x="41" y="79"/>
                    <a:pt x="41" y="80"/>
                  </a:cubicBezTo>
                  <a:cubicBezTo>
                    <a:pt x="42" y="80"/>
                    <a:pt x="44" y="80"/>
                    <a:pt x="45" y="80"/>
                  </a:cubicBezTo>
                  <a:cubicBezTo>
                    <a:pt x="45" y="79"/>
                    <a:pt x="45" y="78"/>
                    <a:pt x="45" y="77"/>
                  </a:cubicBezTo>
                  <a:cubicBezTo>
                    <a:pt x="44" y="77"/>
                    <a:pt x="42" y="77"/>
                    <a:pt x="41" y="77"/>
                  </a:cubicBezTo>
                  <a:close/>
                  <a:moveTo>
                    <a:pt x="47" y="77"/>
                  </a:moveTo>
                  <a:cubicBezTo>
                    <a:pt x="47" y="78"/>
                    <a:pt x="47" y="79"/>
                    <a:pt x="47" y="80"/>
                  </a:cubicBezTo>
                  <a:cubicBezTo>
                    <a:pt x="49" y="80"/>
                    <a:pt x="50" y="80"/>
                    <a:pt x="51" y="80"/>
                  </a:cubicBezTo>
                  <a:cubicBezTo>
                    <a:pt x="51" y="79"/>
                    <a:pt x="51" y="78"/>
                    <a:pt x="51" y="77"/>
                  </a:cubicBezTo>
                  <a:cubicBezTo>
                    <a:pt x="50" y="77"/>
                    <a:pt x="49" y="77"/>
                    <a:pt x="47" y="77"/>
                  </a:cubicBezTo>
                  <a:close/>
                  <a:moveTo>
                    <a:pt x="54" y="77"/>
                  </a:moveTo>
                  <a:cubicBezTo>
                    <a:pt x="54" y="78"/>
                    <a:pt x="54" y="79"/>
                    <a:pt x="54" y="80"/>
                  </a:cubicBezTo>
                  <a:cubicBezTo>
                    <a:pt x="55" y="80"/>
                    <a:pt x="56" y="80"/>
                    <a:pt x="58" y="80"/>
                  </a:cubicBezTo>
                  <a:cubicBezTo>
                    <a:pt x="58" y="79"/>
                    <a:pt x="58" y="78"/>
                    <a:pt x="58" y="77"/>
                  </a:cubicBezTo>
                  <a:cubicBezTo>
                    <a:pt x="56" y="77"/>
                    <a:pt x="55" y="77"/>
                    <a:pt x="54" y="77"/>
                  </a:cubicBezTo>
                  <a:close/>
                  <a:moveTo>
                    <a:pt x="60" y="72"/>
                  </a:moveTo>
                  <a:cubicBezTo>
                    <a:pt x="60" y="73"/>
                    <a:pt x="60" y="74"/>
                    <a:pt x="60" y="75"/>
                  </a:cubicBezTo>
                  <a:cubicBezTo>
                    <a:pt x="61" y="75"/>
                    <a:pt x="63" y="75"/>
                    <a:pt x="64" y="75"/>
                  </a:cubicBezTo>
                  <a:cubicBezTo>
                    <a:pt x="64" y="74"/>
                    <a:pt x="64" y="73"/>
                    <a:pt x="64" y="72"/>
                  </a:cubicBezTo>
                  <a:cubicBezTo>
                    <a:pt x="63" y="72"/>
                    <a:pt x="61" y="72"/>
                    <a:pt x="60" y="72"/>
                  </a:cubicBezTo>
                  <a:close/>
                  <a:moveTo>
                    <a:pt x="29" y="72"/>
                  </a:moveTo>
                  <a:cubicBezTo>
                    <a:pt x="29" y="73"/>
                    <a:pt x="29" y="74"/>
                    <a:pt x="29" y="75"/>
                  </a:cubicBezTo>
                  <a:cubicBezTo>
                    <a:pt x="30" y="75"/>
                    <a:pt x="31" y="75"/>
                    <a:pt x="33" y="75"/>
                  </a:cubicBezTo>
                  <a:cubicBezTo>
                    <a:pt x="33" y="74"/>
                    <a:pt x="33" y="73"/>
                    <a:pt x="33" y="72"/>
                  </a:cubicBezTo>
                  <a:cubicBezTo>
                    <a:pt x="31" y="72"/>
                    <a:pt x="30" y="72"/>
                    <a:pt x="29" y="72"/>
                  </a:cubicBezTo>
                  <a:close/>
                  <a:moveTo>
                    <a:pt x="35" y="72"/>
                  </a:moveTo>
                  <a:cubicBezTo>
                    <a:pt x="35" y="73"/>
                    <a:pt x="35" y="74"/>
                    <a:pt x="35" y="75"/>
                  </a:cubicBezTo>
                  <a:cubicBezTo>
                    <a:pt x="36" y="75"/>
                    <a:pt x="38" y="75"/>
                    <a:pt x="39" y="75"/>
                  </a:cubicBezTo>
                  <a:cubicBezTo>
                    <a:pt x="39" y="74"/>
                    <a:pt x="39" y="73"/>
                    <a:pt x="39" y="72"/>
                  </a:cubicBezTo>
                  <a:cubicBezTo>
                    <a:pt x="38" y="72"/>
                    <a:pt x="36" y="72"/>
                    <a:pt x="35" y="72"/>
                  </a:cubicBezTo>
                  <a:close/>
                  <a:moveTo>
                    <a:pt x="47" y="72"/>
                  </a:moveTo>
                  <a:cubicBezTo>
                    <a:pt x="47" y="73"/>
                    <a:pt x="47" y="74"/>
                    <a:pt x="47" y="75"/>
                  </a:cubicBezTo>
                  <a:cubicBezTo>
                    <a:pt x="49" y="75"/>
                    <a:pt x="50" y="75"/>
                    <a:pt x="51" y="75"/>
                  </a:cubicBezTo>
                  <a:cubicBezTo>
                    <a:pt x="51" y="74"/>
                    <a:pt x="51" y="73"/>
                    <a:pt x="51" y="72"/>
                  </a:cubicBezTo>
                  <a:cubicBezTo>
                    <a:pt x="50" y="72"/>
                    <a:pt x="49" y="72"/>
                    <a:pt x="47" y="72"/>
                  </a:cubicBezTo>
                  <a:close/>
                  <a:moveTo>
                    <a:pt x="54" y="72"/>
                  </a:moveTo>
                  <a:cubicBezTo>
                    <a:pt x="54" y="73"/>
                    <a:pt x="54" y="74"/>
                    <a:pt x="54" y="75"/>
                  </a:cubicBezTo>
                  <a:cubicBezTo>
                    <a:pt x="55" y="75"/>
                    <a:pt x="56" y="75"/>
                    <a:pt x="58" y="75"/>
                  </a:cubicBezTo>
                  <a:cubicBezTo>
                    <a:pt x="58" y="74"/>
                    <a:pt x="58" y="73"/>
                    <a:pt x="58" y="72"/>
                  </a:cubicBezTo>
                  <a:cubicBezTo>
                    <a:pt x="56" y="72"/>
                    <a:pt x="55" y="72"/>
                    <a:pt x="54" y="72"/>
                  </a:cubicBezTo>
                  <a:close/>
                  <a:moveTo>
                    <a:pt x="60" y="66"/>
                  </a:moveTo>
                  <a:cubicBezTo>
                    <a:pt x="60" y="67"/>
                    <a:pt x="60" y="68"/>
                    <a:pt x="60" y="69"/>
                  </a:cubicBezTo>
                  <a:cubicBezTo>
                    <a:pt x="61" y="69"/>
                    <a:pt x="63" y="69"/>
                    <a:pt x="64" y="69"/>
                  </a:cubicBezTo>
                  <a:cubicBezTo>
                    <a:pt x="64" y="68"/>
                    <a:pt x="64" y="67"/>
                    <a:pt x="64" y="66"/>
                  </a:cubicBezTo>
                  <a:cubicBezTo>
                    <a:pt x="63" y="66"/>
                    <a:pt x="61" y="66"/>
                    <a:pt x="60" y="66"/>
                  </a:cubicBezTo>
                  <a:close/>
                  <a:moveTo>
                    <a:pt x="41" y="66"/>
                  </a:moveTo>
                  <a:cubicBezTo>
                    <a:pt x="41" y="67"/>
                    <a:pt x="41" y="68"/>
                    <a:pt x="41" y="69"/>
                  </a:cubicBezTo>
                  <a:cubicBezTo>
                    <a:pt x="42" y="69"/>
                    <a:pt x="44" y="69"/>
                    <a:pt x="45" y="69"/>
                  </a:cubicBezTo>
                  <a:cubicBezTo>
                    <a:pt x="45" y="68"/>
                    <a:pt x="45" y="67"/>
                    <a:pt x="45" y="66"/>
                  </a:cubicBezTo>
                  <a:cubicBezTo>
                    <a:pt x="44" y="66"/>
                    <a:pt x="42" y="66"/>
                    <a:pt x="41" y="66"/>
                  </a:cubicBezTo>
                  <a:close/>
                  <a:moveTo>
                    <a:pt x="47" y="66"/>
                  </a:moveTo>
                  <a:cubicBezTo>
                    <a:pt x="47" y="67"/>
                    <a:pt x="47" y="68"/>
                    <a:pt x="47" y="69"/>
                  </a:cubicBezTo>
                  <a:cubicBezTo>
                    <a:pt x="49" y="69"/>
                    <a:pt x="50" y="69"/>
                    <a:pt x="51" y="69"/>
                  </a:cubicBezTo>
                  <a:cubicBezTo>
                    <a:pt x="51" y="68"/>
                    <a:pt x="51" y="67"/>
                    <a:pt x="51" y="66"/>
                  </a:cubicBezTo>
                  <a:cubicBezTo>
                    <a:pt x="50" y="66"/>
                    <a:pt x="49" y="66"/>
                    <a:pt x="47" y="66"/>
                  </a:cubicBezTo>
                  <a:close/>
                  <a:moveTo>
                    <a:pt x="54" y="66"/>
                  </a:moveTo>
                  <a:cubicBezTo>
                    <a:pt x="54" y="67"/>
                    <a:pt x="54" y="68"/>
                    <a:pt x="54" y="69"/>
                  </a:cubicBezTo>
                  <a:cubicBezTo>
                    <a:pt x="55" y="69"/>
                    <a:pt x="56" y="69"/>
                    <a:pt x="58" y="69"/>
                  </a:cubicBezTo>
                  <a:cubicBezTo>
                    <a:pt x="58" y="68"/>
                    <a:pt x="58" y="67"/>
                    <a:pt x="58" y="66"/>
                  </a:cubicBezTo>
                  <a:cubicBezTo>
                    <a:pt x="56" y="66"/>
                    <a:pt x="55" y="66"/>
                    <a:pt x="54" y="66"/>
                  </a:cubicBezTo>
                  <a:close/>
                  <a:moveTo>
                    <a:pt x="60" y="60"/>
                  </a:moveTo>
                  <a:cubicBezTo>
                    <a:pt x="60" y="61"/>
                    <a:pt x="60" y="62"/>
                    <a:pt x="60" y="63"/>
                  </a:cubicBezTo>
                  <a:cubicBezTo>
                    <a:pt x="61" y="63"/>
                    <a:pt x="63" y="63"/>
                    <a:pt x="64" y="63"/>
                  </a:cubicBezTo>
                  <a:cubicBezTo>
                    <a:pt x="64" y="62"/>
                    <a:pt x="64" y="61"/>
                    <a:pt x="64" y="60"/>
                  </a:cubicBezTo>
                  <a:cubicBezTo>
                    <a:pt x="63" y="60"/>
                    <a:pt x="61" y="60"/>
                    <a:pt x="60" y="60"/>
                  </a:cubicBezTo>
                  <a:close/>
                  <a:moveTo>
                    <a:pt x="29" y="60"/>
                  </a:moveTo>
                  <a:cubicBezTo>
                    <a:pt x="29" y="61"/>
                    <a:pt x="29" y="62"/>
                    <a:pt x="29" y="63"/>
                  </a:cubicBezTo>
                  <a:cubicBezTo>
                    <a:pt x="30" y="63"/>
                    <a:pt x="31" y="63"/>
                    <a:pt x="33" y="63"/>
                  </a:cubicBezTo>
                  <a:cubicBezTo>
                    <a:pt x="33" y="62"/>
                    <a:pt x="33" y="61"/>
                    <a:pt x="33" y="60"/>
                  </a:cubicBezTo>
                  <a:cubicBezTo>
                    <a:pt x="31" y="60"/>
                    <a:pt x="30" y="60"/>
                    <a:pt x="29" y="60"/>
                  </a:cubicBezTo>
                  <a:close/>
                  <a:moveTo>
                    <a:pt x="41" y="60"/>
                  </a:moveTo>
                  <a:cubicBezTo>
                    <a:pt x="41" y="61"/>
                    <a:pt x="41" y="62"/>
                    <a:pt x="41" y="63"/>
                  </a:cubicBezTo>
                  <a:cubicBezTo>
                    <a:pt x="42" y="63"/>
                    <a:pt x="44" y="63"/>
                    <a:pt x="45" y="63"/>
                  </a:cubicBezTo>
                  <a:cubicBezTo>
                    <a:pt x="45" y="62"/>
                    <a:pt x="45" y="61"/>
                    <a:pt x="45" y="60"/>
                  </a:cubicBezTo>
                  <a:cubicBezTo>
                    <a:pt x="44" y="60"/>
                    <a:pt x="42" y="60"/>
                    <a:pt x="41" y="60"/>
                  </a:cubicBezTo>
                  <a:close/>
                  <a:moveTo>
                    <a:pt x="47" y="60"/>
                  </a:moveTo>
                  <a:cubicBezTo>
                    <a:pt x="47" y="61"/>
                    <a:pt x="47" y="62"/>
                    <a:pt x="47" y="63"/>
                  </a:cubicBezTo>
                  <a:cubicBezTo>
                    <a:pt x="49" y="63"/>
                    <a:pt x="50" y="63"/>
                    <a:pt x="51" y="63"/>
                  </a:cubicBezTo>
                  <a:cubicBezTo>
                    <a:pt x="51" y="62"/>
                    <a:pt x="51" y="61"/>
                    <a:pt x="51" y="60"/>
                  </a:cubicBezTo>
                  <a:cubicBezTo>
                    <a:pt x="50" y="60"/>
                    <a:pt x="49" y="60"/>
                    <a:pt x="47" y="60"/>
                  </a:cubicBezTo>
                  <a:close/>
                  <a:moveTo>
                    <a:pt x="54" y="60"/>
                  </a:moveTo>
                  <a:cubicBezTo>
                    <a:pt x="54" y="61"/>
                    <a:pt x="54" y="62"/>
                    <a:pt x="54" y="63"/>
                  </a:cubicBezTo>
                  <a:cubicBezTo>
                    <a:pt x="55" y="63"/>
                    <a:pt x="56" y="63"/>
                    <a:pt x="58" y="63"/>
                  </a:cubicBezTo>
                  <a:cubicBezTo>
                    <a:pt x="58" y="62"/>
                    <a:pt x="58" y="61"/>
                    <a:pt x="58" y="60"/>
                  </a:cubicBezTo>
                  <a:cubicBezTo>
                    <a:pt x="56" y="60"/>
                    <a:pt x="55" y="60"/>
                    <a:pt x="54" y="60"/>
                  </a:cubicBezTo>
                  <a:close/>
                  <a:moveTo>
                    <a:pt x="60" y="55"/>
                  </a:moveTo>
                  <a:cubicBezTo>
                    <a:pt x="60" y="56"/>
                    <a:pt x="60" y="57"/>
                    <a:pt x="60" y="58"/>
                  </a:cubicBezTo>
                  <a:cubicBezTo>
                    <a:pt x="61" y="58"/>
                    <a:pt x="63" y="58"/>
                    <a:pt x="64" y="58"/>
                  </a:cubicBezTo>
                  <a:cubicBezTo>
                    <a:pt x="64" y="57"/>
                    <a:pt x="64" y="56"/>
                    <a:pt x="64" y="55"/>
                  </a:cubicBezTo>
                  <a:cubicBezTo>
                    <a:pt x="63" y="55"/>
                    <a:pt x="61" y="55"/>
                    <a:pt x="60" y="55"/>
                  </a:cubicBezTo>
                  <a:close/>
                  <a:moveTo>
                    <a:pt x="35" y="55"/>
                  </a:moveTo>
                  <a:cubicBezTo>
                    <a:pt x="35" y="56"/>
                    <a:pt x="35" y="57"/>
                    <a:pt x="35" y="58"/>
                  </a:cubicBezTo>
                  <a:cubicBezTo>
                    <a:pt x="36" y="58"/>
                    <a:pt x="38" y="58"/>
                    <a:pt x="39" y="58"/>
                  </a:cubicBezTo>
                  <a:cubicBezTo>
                    <a:pt x="39" y="57"/>
                    <a:pt x="39" y="56"/>
                    <a:pt x="39" y="55"/>
                  </a:cubicBezTo>
                  <a:cubicBezTo>
                    <a:pt x="38" y="55"/>
                    <a:pt x="36" y="55"/>
                    <a:pt x="35" y="55"/>
                  </a:cubicBezTo>
                  <a:close/>
                  <a:moveTo>
                    <a:pt x="47" y="55"/>
                  </a:moveTo>
                  <a:cubicBezTo>
                    <a:pt x="47" y="56"/>
                    <a:pt x="47" y="57"/>
                    <a:pt x="47" y="58"/>
                  </a:cubicBezTo>
                  <a:cubicBezTo>
                    <a:pt x="49" y="58"/>
                    <a:pt x="50" y="58"/>
                    <a:pt x="51" y="58"/>
                  </a:cubicBezTo>
                  <a:cubicBezTo>
                    <a:pt x="51" y="57"/>
                    <a:pt x="51" y="56"/>
                    <a:pt x="51" y="55"/>
                  </a:cubicBezTo>
                  <a:cubicBezTo>
                    <a:pt x="50" y="55"/>
                    <a:pt x="49" y="55"/>
                    <a:pt x="47" y="55"/>
                  </a:cubicBezTo>
                  <a:close/>
                  <a:moveTo>
                    <a:pt x="35" y="49"/>
                  </a:moveTo>
                  <a:cubicBezTo>
                    <a:pt x="35" y="50"/>
                    <a:pt x="35" y="51"/>
                    <a:pt x="35" y="52"/>
                  </a:cubicBezTo>
                  <a:cubicBezTo>
                    <a:pt x="36" y="52"/>
                    <a:pt x="38" y="52"/>
                    <a:pt x="39" y="52"/>
                  </a:cubicBezTo>
                  <a:cubicBezTo>
                    <a:pt x="39" y="51"/>
                    <a:pt x="39" y="50"/>
                    <a:pt x="39" y="49"/>
                  </a:cubicBezTo>
                  <a:cubicBezTo>
                    <a:pt x="38" y="49"/>
                    <a:pt x="36" y="49"/>
                    <a:pt x="35" y="49"/>
                  </a:cubicBezTo>
                  <a:close/>
                  <a:moveTo>
                    <a:pt x="47" y="49"/>
                  </a:moveTo>
                  <a:cubicBezTo>
                    <a:pt x="47" y="50"/>
                    <a:pt x="47" y="51"/>
                    <a:pt x="47" y="52"/>
                  </a:cubicBezTo>
                  <a:cubicBezTo>
                    <a:pt x="49" y="52"/>
                    <a:pt x="50" y="52"/>
                    <a:pt x="51" y="52"/>
                  </a:cubicBezTo>
                  <a:cubicBezTo>
                    <a:pt x="51" y="51"/>
                    <a:pt x="51" y="50"/>
                    <a:pt x="51" y="49"/>
                  </a:cubicBezTo>
                  <a:cubicBezTo>
                    <a:pt x="50" y="49"/>
                    <a:pt x="49" y="49"/>
                    <a:pt x="47" y="49"/>
                  </a:cubicBezTo>
                  <a:close/>
                  <a:moveTo>
                    <a:pt x="54" y="49"/>
                  </a:moveTo>
                  <a:cubicBezTo>
                    <a:pt x="54" y="50"/>
                    <a:pt x="54" y="51"/>
                    <a:pt x="54" y="52"/>
                  </a:cubicBezTo>
                  <a:cubicBezTo>
                    <a:pt x="55" y="52"/>
                    <a:pt x="56" y="52"/>
                    <a:pt x="58" y="52"/>
                  </a:cubicBezTo>
                  <a:cubicBezTo>
                    <a:pt x="58" y="51"/>
                    <a:pt x="58" y="50"/>
                    <a:pt x="58" y="49"/>
                  </a:cubicBezTo>
                  <a:cubicBezTo>
                    <a:pt x="56" y="49"/>
                    <a:pt x="55" y="49"/>
                    <a:pt x="54" y="49"/>
                  </a:cubicBezTo>
                  <a:close/>
                  <a:moveTo>
                    <a:pt x="22" y="44"/>
                  </a:moveTo>
                  <a:cubicBezTo>
                    <a:pt x="22" y="45"/>
                    <a:pt x="22" y="46"/>
                    <a:pt x="22" y="47"/>
                  </a:cubicBezTo>
                  <a:cubicBezTo>
                    <a:pt x="24" y="47"/>
                    <a:pt x="25" y="47"/>
                    <a:pt x="26" y="47"/>
                  </a:cubicBezTo>
                  <a:cubicBezTo>
                    <a:pt x="26" y="46"/>
                    <a:pt x="26" y="45"/>
                    <a:pt x="26" y="44"/>
                  </a:cubicBezTo>
                  <a:cubicBezTo>
                    <a:pt x="25" y="44"/>
                    <a:pt x="24" y="44"/>
                    <a:pt x="22" y="44"/>
                  </a:cubicBezTo>
                  <a:close/>
                  <a:moveTo>
                    <a:pt x="35" y="44"/>
                  </a:moveTo>
                  <a:cubicBezTo>
                    <a:pt x="35" y="45"/>
                    <a:pt x="35" y="46"/>
                    <a:pt x="35" y="47"/>
                  </a:cubicBezTo>
                  <a:cubicBezTo>
                    <a:pt x="36" y="47"/>
                    <a:pt x="38" y="47"/>
                    <a:pt x="39" y="47"/>
                  </a:cubicBezTo>
                  <a:cubicBezTo>
                    <a:pt x="39" y="46"/>
                    <a:pt x="39" y="45"/>
                    <a:pt x="39" y="44"/>
                  </a:cubicBezTo>
                  <a:cubicBezTo>
                    <a:pt x="38" y="44"/>
                    <a:pt x="36" y="44"/>
                    <a:pt x="35" y="44"/>
                  </a:cubicBezTo>
                  <a:close/>
                  <a:moveTo>
                    <a:pt x="47" y="44"/>
                  </a:moveTo>
                  <a:cubicBezTo>
                    <a:pt x="47" y="45"/>
                    <a:pt x="47" y="46"/>
                    <a:pt x="47" y="47"/>
                  </a:cubicBezTo>
                  <a:cubicBezTo>
                    <a:pt x="49" y="47"/>
                    <a:pt x="50" y="47"/>
                    <a:pt x="51" y="47"/>
                  </a:cubicBezTo>
                  <a:cubicBezTo>
                    <a:pt x="51" y="46"/>
                    <a:pt x="51" y="45"/>
                    <a:pt x="51" y="44"/>
                  </a:cubicBezTo>
                  <a:cubicBezTo>
                    <a:pt x="50" y="44"/>
                    <a:pt x="49" y="44"/>
                    <a:pt x="47" y="44"/>
                  </a:cubicBezTo>
                  <a:close/>
                  <a:moveTo>
                    <a:pt x="21" y="7"/>
                  </a:moveTo>
                  <a:cubicBezTo>
                    <a:pt x="23" y="27"/>
                    <a:pt x="23" y="27"/>
                    <a:pt x="23" y="27"/>
                  </a:cubicBezTo>
                  <a:cubicBezTo>
                    <a:pt x="58" y="27"/>
                    <a:pt x="58" y="27"/>
                    <a:pt x="58" y="27"/>
                  </a:cubicBezTo>
                  <a:cubicBezTo>
                    <a:pt x="60" y="7"/>
                    <a:pt x="60" y="7"/>
                    <a:pt x="60" y="7"/>
                  </a:cubicBezTo>
                  <a:lnTo>
                    <a:pt x="21"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30" name="Rectangle 2594"/>
            <p:cNvSpPr>
              <a:spLocks noChangeArrowheads="1"/>
            </p:cNvSpPr>
            <p:nvPr/>
          </p:nvSpPr>
          <p:spPr bwMode="auto">
            <a:xfrm>
              <a:off x="-3133724" y="1143000"/>
              <a:ext cx="3694113" cy="457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31" name="Freeform 2595"/>
            <p:cNvSpPr>
              <a:spLocks noEditPoints="1"/>
            </p:cNvSpPr>
            <p:nvPr/>
          </p:nvSpPr>
          <p:spPr bwMode="auto">
            <a:xfrm>
              <a:off x="-1325563" y="-598196"/>
              <a:ext cx="239714" cy="1753896"/>
            </a:xfrm>
            <a:custGeom>
              <a:avLst/>
              <a:gdLst>
                <a:gd name="T0" fmla="*/ 26 w 29"/>
                <a:gd name="T1" fmla="*/ 88 h 283"/>
                <a:gd name="T2" fmla="*/ 29 w 29"/>
                <a:gd name="T3" fmla="*/ 101 h 283"/>
                <a:gd name="T4" fmla="*/ 28 w 29"/>
                <a:gd name="T5" fmla="*/ 283 h 283"/>
                <a:gd name="T6" fmla="*/ 4 w 29"/>
                <a:gd name="T7" fmla="*/ 101 h 283"/>
                <a:gd name="T8" fmla="*/ 0 w 29"/>
                <a:gd name="T9" fmla="*/ 88 h 283"/>
                <a:gd name="T10" fmla="*/ 11 w 29"/>
                <a:gd name="T11" fmla="*/ 81 h 283"/>
                <a:gd name="T12" fmla="*/ 10 w 29"/>
                <a:gd name="T13" fmla="*/ 43 h 283"/>
                <a:gd name="T14" fmla="*/ 11 w 29"/>
                <a:gd name="T15" fmla="*/ 36 h 283"/>
                <a:gd name="T16" fmla="*/ 14 w 29"/>
                <a:gd name="T17" fmla="*/ 34 h 283"/>
                <a:gd name="T18" fmla="*/ 13 w 29"/>
                <a:gd name="T19" fmla="*/ 31 h 283"/>
                <a:gd name="T20" fmla="*/ 14 w 29"/>
                <a:gd name="T21" fmla="*/ 28 h 283"/>
                <a:gd name="T22" fmla="*/ 13 w 29"/>
                <a:gd name="T23" fmla="*/ 15 h 283"/>
                <a:gd name="T24" fmla="*/ 14 w 29"/>
                <a:gd name="T25" fmla="*/ 12 h 283"/>
                <a:gd name="T26" fmla="*/ 15 w 29"/>
                <a:gd name="T27" fmla="*/ 0 h 283"/>
                <a:gd name="T28" fmla="*/ 17 w 29"/>
                <a:gd name="T29" fmla="*/ 12 h 283"/>
                <a:gd name="T30" fmla="*/ 16 w 29"/>
                <a:gd name="T31" fmla="*/ 15 h 283"/>
                <a:gd name="T32" fmla="*/ 17 w 29"/>
                <a:gd name="T33" fmla="*/ 28 h 283"/>
                <a:gd name="T34" fmla="*/ 16 w 29"/>
                <a:gd name="T35" fmla="*/ 31 h 283"/>
                <a:gd name="T36" fmla="*/ 19 w 29"/>
                <a:gd name="T37" fmla="*/ 34 h 283"/>
                <a:gd name="T38" fmla="*/ 20 w 29"/>
                <a:gd name="T39" fmla="*/ 36 h 283"/>
                <a:gd name="T40" fmla="*/ 17 w 29"/>
                <a:gd name="T41" fmla="*/ 43 h 283"/>
                <a:gd name="T42" fmla="*/ 8 w 29"/>
                <a:gd name="T43" fmla="*/ 135 h 283"/>
                <a:gd name="T44" fmla="*/ 21 w 29"/>
                <a:gd name="T45" fmla="*/ 143 h 283"/>
                <a:gd name="T46" fmla="*/ 8 w 29"/>
                <a:gd name="T47" fmla="*/ 135 h 283"/>
                <a:gd name="T48" fmla="*/ 8 w 29"/>
                <a:gd name="T49" fmla="*/ 120 h 283"/>
                <a:gd name="T50" fmla="*/ 21 w 29"/>
                <a:gd name="T51" fmla="*/ 111 h 283"/>
                <a:gd name="T52" fmla="*/ 8 w 29"/>
                <a:gd name="T53" fmla="*/ 158 h 283"/>
                <a:gd name="T54" fmla="*/ 21 w 29"/>
                <a:gd name="T55" fmla="*/ 167 h 283"/>
                <a:gd name="T56" fmla="*/ 8 w 29"/>
                <a:gd name="T57" fmla="*/ 158 h 283"/>
                <a:gd name="T58" fmla="*/ 8 w 29"/>
                <a:gd name="T59" fmla="*/ 190 h 283"/>
                <a:gd name="T60" fmla="*/ 21 w 29"/>
                <a:gd name="T61" fmla="*/ 181 h 283"/>
                <a:gd name="T62" fmla="*/ 8 w 29"/>
                <a:gd name="T63" fmla="*/ 204 h 283"/>
                <a:gd name="T64" fmla="*/ 21 w 29"/>
                <a:gd name="T65" fmla="*/ 213 h 283"/>
                <a:gd name="T66" fmla="*/ 8 w 29"/>
                <a:gd name="T67" fmla="*/ 204 h 283"/>
                <a:gd name="T68" fmla="*/ 8 w 29"/>
                <a:gd name="T69" fmla="*/ 236 h 283"/>
                <a:gd name="T70" fmla="*/ 21 w 29"/>
                <a:gd name="T71" fmla="*/ 227 h 283"/>
                <a:gd name="T72" fmla="*/ 8 w 29"/>
                <a:gd name="T73" fmla="*/ 251 h 283"/>
                <a:gd name="T74" fmla="*/ 21 w 29"/>
                <a:gd name="T75" fmla="*/ 260 h 283"/>
                <a:gd name="T76" fmla="*/ 8 w 29"/>
                <a:gd name="T77" fmla="*/ 251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283">
                  <a:moveTo>
                    <a:pt x="18" y="81"/>
                  </a:moveTo>
                  <a:cubicBezTo>
                    <a:pt x="22" y="82"/>
                    <a:pt x="25" y="84"/>
                    <a:pt x="26" y="88"/>
                  </a:cubicBezTo>
                  <a:cubicBezTo>
                    <a:pt x="29" y="88"/>
                    <a:pt x="29" y="88"/>
                    <a:pt x="29" y="88"/>
                  </a:cubicBezTo>
                  <a:cubicBezTo>
                    <a:pt x="29" y="101"/>
                    <a:pt x="29" y="101"/>
                    <a:pt x="29" y="101"/>
                  </a:cubicBezTo>
                  <a:cubicBezTo>
                    <a:pt x="26" y="101"/>
                    <a:pt x="26" y="101"/>
                    <a:pt x="26" y="101"/>
                  </a:cubicBezTo>
                  <a:cubicBezTo>
                    <a:pt x="28" y="283"/>
                    <a:pt x="28" y="283"/>
                    <a:pt x="28" y="283"/>
                  </a:cubicBezTo>
                  <a:cubicBezTo>
                    <a:pt x="1" y="283"/>
                    <a:pt x="1" y="283"/>
                    <a:pt x="1" y="283"/>
                  </a:cubicBezTo>
                  <a:cubicBezTo>
                    <a:pt x="4" y="101"/>
                    <a:pt x="4" y="101"/>
                    <a:pt x="4" y="101"/>
                  </a:cubicBezTo>
                  <a:cubicBezTo>
                    <a:pt x="0" y="101"/>
                    <a:pt x="0" y="101"/>
                    <a:pt x="0" y="101"/>
                  </a:cubicBezTo>
                  <a:cubicBezTo>
                    <a:pt x="0" y="88"/>
                    <a:pt x="0" y="88"/>
                    <a:pt x="0" y="88"/>
                  </a:cubicBezTo>
                  <a:cubicBezTo>
                    <a:pt x="3" y="88"/>
                    <a:pt x="3" y="88"/>
                    <a:pt x="3" y="88"/>
                  </a:cubicBezTo>
                  <a:cubicBezTo>
                    <a:pt x="5" y="84"/>
                    <a:pt x="8" y="82"/>
                    <a:pt x="11" y="81"/>
                  </a:cubicBezTo>
                  <a:cubicBezTo>
                    <a:pt x="12" y="43"/>
                    <a:pt x="12" y="43"/>
                    <a:pt x="12" y="43"/>
                  </a:cubicBezTo>
                  <a:cubicBezTo>
                    <a:pt x="10" y="43"/>
                    <a:pt x="10" y="43"/>
                    <a:pt x="10" y="43"/>
                  </a:cubicBezTo>
                  <a:cubicBezTo>
                    <a:pt x="10" y="36"/>
                    <a:pt x="10" y="36"/>
                    <a:pt x="10" y="36"/>
                  </a:cubicBezTo>
                  <a:cubicBezTo>
                    <a:pt x="11" y="36"/>
                    <a:pt x="11" y="36"/>
                    <a:pt x="11" y="36"/>
                  </a:cubicBezTo>
                  <a:cubicBezTo>
                    <a:pt x="11" y="34"/>
                    <a:pt x="11" y="34"/>
                    <a:pt x="11" y="34"/>
                  </a:cubicBezTo>
                  <a:cubicBezTo>
                    <a:pt x="14" y="34"/>
                    <a:pt x="14" y="34"/>
                    <a:pt x="14" y="34"/>
                  </a:cubicBezTo>
                  <a:cubicBezTo>
                    <a:pt x="14" y="31"/>
                    <a:pt x="14" y="31"/>
                    <a:pt x="14" y="31"/>
                  </a:cubicBezTo>
                  <a:cubicBezTo>
                    <a:pt x="13" y="31"/>
                    <a:pt x="13" y="31"/>
                    <a:pt x="13" y="31"/>
                  </a:cubicBezTo>
                  <a:cubicBezTo>
                    <a:pt x="13" y="28"/>
                    <a:pt x="13" y="28"/>
                    <a:pt x="13" y="28"/>
                  </a:cubicBezTo>
                  <a:cubicBezTo>
                    <a:pt x="14" y="28"/>
                    <a:pt x="14" y="28"/>
                    <a:pt x="14" y="28"/>
                  </a:cubicBezTo>
                  <a:cubicBezTo>
                    <a:pt x="14" y="15"/>
                    <a:pt x="14" y="15"/>
                    <a:pt x="14" y="15"/>
                  </a:cubicBezTo>
                  <a:cubicBezTo>
                    <a:pt x="13" y="15"/>
                    <a:pt x="13" y="15"/>
                    <a:pt x="13" y="15"/>
                  </a:cubicBezTo>
                  <a:cubicBezTo>
                    <a:pt x="13" y="12"/>
                    <a:pt x="13" y="12"/>
                    <a:pt x="13" y="12"/>
                  </a:cubicBezTo>
                  <a:cubicBezTo>
                    <a:pt x="14" y="12"/>
                    <a:pt x="14" y="12"/>
                    <a:pt x="14" y="12"/>
                  </a:cubicBezTo>
                  <a:cubicBezTo>
                    <a:pt x="15" y="0"/>
                    <a:pt x="15" y="0"/>
                    <a:pt x="15" y="0"/>
                  </a:cubicBezTo>
                  <a:cubicBezTo>
                    <a:pt x="15" y="0"/>
                    <a:pt x="15" y="0"/>
                    <a:pt x="15" y="0"/>
                  </a:cubicBezTo>
                  <a:cubicBezTo>
                    <a:pt x="16" y="12"/>
                    <a:pt x="16" y="12"/>
                    <a:pt x="16" y="12"/>
                  </a:cubicBezTo>
                  <a:cubicBezTo>
                    <a:pt x="17" y="12"/>
                    <a:pt x="17" y="12"/>
                    <a:pt x="17" y="12"/>
                  </a:cubicBezTo>
                  <a:cubicBezTo>
                    <a:pt x="17" y="15"/>
                    <a:pt x="17" y="15"/>
                    <a:pt x="17" y="15"/>
                  </a:cubicBezTo>
                  <a:cubicBezTo>
                    <a:pt x="16" y="15"/>
                    <a:pt x="16" y="15"/>
                    <a:pt x="16" y="15"/>
                  </a:cubicBezTo>
                  <a:cubicBezTo>
                    <a:pt x="16" y="28"/>
                    <a:pt x="16" y="28"/>
                    <a:pt x="16" y="28"/>
                  </a:cubicBezTo>
                  <a:cubicBezTo>
                    <a:pt x="17" y="28"/>
                    <a:pt x="17" y="28"/>
                    <a:pt x="17" y="28"/>
                  </a:cubicBezTo>
                  <a:cubicBezTo>
                    <a:pt x="17" y="31"/>
                    <a:pt x="17" y="31"/>
                    <a:pt x="17" y="31"/>
                  </a:cubicBezTo>
                  <a:cubicBezTo>
                    <a:pt x="16" y="31"/>
                    <a:pt x="16" y="31"/>
                    <a:pt x="16" y="31"/>
                  </a:cubicBezTo>
                  <a:cubicBezTo>
                    <a:pt x="16" y="34"/>
                    <a:pt x="16" y="34"/>
                    <a:pt x="16" y="34"/>
                  </a:cubicBezTo>
                  <a:cubicBezTo>
                    <a:pt x="19" y="34"/>
                    <a:pt x="19" y="34"/>
                    <a:pt x="19" y="34"/>
                  </a:cubicBezTo>
                  <a:cubicBezTo>
                    <a:pt x="19" y="36"/>
                    <a:pt x="19" y="36"/>
                    <a:pt x="19" y="36"/>
                  </a:cubicBezTo>
                  <a:cubicBezTo>
                    <a:pt x="20" y="36"/>
                    <a:pt x="20" y="36"/>
                    <a:pt x="20" y="36"/>
                  </a:cubicBezTo>
                  <a:cubicBezTo>
                    <a:pt x="20" y="43"/>
                    <a:pt x="20" y="43"/>
                    <a:pt x="20" y="43"/>
                  </a:cubicBezTo>
                  <a:cubicBezTo>
                    <a:pt x="17" y="43"/>
                    <a:pt x="17" y="43"/>
                    <a:pt x="17" y="43"/>
                  </a:cubicBezTo>
                  <a:cubicBezTo>
                    <a:pt x="18" y="81"/>
                    <a:pt x="18" y="81"/>
                    <a:pt x="18" y="81"/>
                  </a:cubicBezTo>
                  <a:close/>
                  <a:moveTo>
                    <a:pt x="8" y="135"/>
                  </a:moveTo>
                  <a:cubicBezTo>
                    <a:pt x="8" y="138"/>
                    <a:pt x="8" y="140"/>
                    <a:pt x="8" y="143"/>
                  </a:cubicBezTo>
                  <a:cubicBezTo>
                    <a:pt x="13" y="143"/>
                    <a:pt x="17" y="143"/>
                    <a:pt x="21" y="143"/>
                  </a:cubicBezTo>
                  <a:cubicBezTo>
                    <a:pt x="21" y="140"/>
                    <a:pt x="21" y="138"/>
                    <a:pt x="21" y="135"/>
                  </a:cubicBezTo>
                  <a:cubicBezTo>
                    <a:pt x="17" y="135"/>
                    <a:pt x="13" y="135"/>
                    <a:pt x="8" y="135"/>
                  </a:cubicBezTo>
                  <a:close/>
                  <a:moveTo>
                    <a:pt x="8" y="111"/>
                  </a:moveTo>
                  <a:cubicBezTo>
                    <a:pt x="8" y="120"/>
                    <a:pt x="8" y="120"/>
                    <a:pt x="8" y="120"/>
                  </a:cubicBezTo>
                  <a:cubicBezTo>
                    <a:pt x="21" y="120"/>
                    <a:pt x="21" y="120"/>
                    <a:pt x="21" y="120"/>
                  </a:cubicBezTo>
                  <a:cubicBezTo>
                    <a:pt x="21" y="111"/>
                    <a:pt x="21" y="111"/>
                    <a:pt x="21" y="111"/>
                  </a:cubicBezTo>
                  <a:cubicBezTo>
                    <a:pt x="8" y="111"/>
                    <a:pt x="8" y="111"/>
                    <a:pt x="8" y="111"/>
                  </a:cubicBezTo>
                  <a:close/>
                  <a:moveTo>
                    <a:pt x="8" y="158"/>
                  </a:moveTo>
                  <a:cubicBezTo>
                    <a:pt x="8" y="161"/>
                    <a:pt x="8" y="164"/>
                    <a:pt x="8" y="167"/>
                  </a:cubicBezTo>
                  <a:cubicBezTo>
                    <a:pt x="13" y="167"/>
                    <a:pt x="17" y="167"/>
                    <a:pt x="21" y="167"/>
                  </a:cubicBezTo>
                  <a:cubicBezTo>
                    <a:pt x="21" y="164"/>
                    <a:pt x="21" y="161"/>
                    <a:pt x="21" y="158"/>
                  </a:cubicBezTo>
                  <a:cubicBezTo>
                    <a:pt x="17" y="158"/>
                    <a:pt x="13" y="158"/>
                    <a:pt x="8" y="158"/>
                  </a:cubicBezTo>
                  <a:close/>
                  <a:moveTo>
                    <a:pt x="8" y="181"/>
                  </a:moveTo>
                  <a:cubicBezTo>
                    <a:pt x="8" y="184"/>
                    <a:pt x="8" y="187"/>
                    <a:pt x="8" y="190"/>
                  </a:cubicBezTo>
                  <a:cubicBezTo>
                    <a:pt x="13" y="190"/>
                    <a:pt x="17" y="190"/>
                    <a:pt x="21" y="190"/>
                  </a:cubicBezTo>
                  <a:cubicBezTo>
                    <a:pt x="21" y="187"/>
                    <a:pt x="21" y="184"/>
                    <a:pt x="21" y="181"/>
                  </a:cubicBezTo>
                  <a:cubicBezTo>
                    <a:pt x="17" y="181"/>
                    <a:pt x="13" y="181"/>
                    <a:pt x="8" y="181"/>
                  </a:cubicBezTo>
                  <a:close/>
                  <a:moveTo>
                    <a:pt x="8" y="204"/>
                  </a:moveTo>
                  <a:cubicBezTo>
                    <a:pt x="8" y="207"/>
                    <a:pt x="8" y="210"/>
                    <a:pt x="8" y="213"/>
                  </a:cubicBezTo>
                  <a:cubicBezTo>
                    <a:pt x="13" y="213"/>
                    <a:pt x="17" y="213"/>
                    <a:pt x="21" y="213"/>
                  </a:cubicBezTo>
                  <a:cubicBezTo>
                    <a:pt x="21" y="210"/>
                    <a:pt x="21" y="207"/>
                    <a:pt x="21" y="204"/>
                  </a:cubicBezTo>
                  <a:cubicBezTo>
                    <a:pt x="17" y="204"/>
                    <a:pt x="13" y="204"/>
                    <a:pt x="8" y="204"/>
                  </a:cubicBezTo>
                  <a:close/>
                  <a:moveTo>
                    <a:pt x="8" y="227"/>
                  </a:moveTo>
                  <a:cubicBezTo>
                    <a:pt x="8" y="230"/>
                    <a:pt x="8" y="233"/>
                    <a:pt x="8" y="236"/>
                  </a:cubicBezTo>
                  <a:cubicBezTo>
                    <a:pt x="13" y="236"/>
                    <a:pt x="17" y="236"/>
                    <a:pt x="21" y="236"/>
                  </a:cubicBezTo>
                  <a:cubicBezTo>
                    <a:pt x="21" y="233"/>
                    <a:pt x="21" y="230"/>
                    <a:pt x="21" y="227"/>
                  </a:cubicBezTo>
                  <a:cubicBezTo>
                    <a:pt x="17" y="227"/>
                    <a:pt x="13" y="227"/>
                    <a:pt x="8" y="227"/>
                  </a:cubicBezTo>
                  <a:close/>
                  <a:moveTo>
                    <a:pt x="8" y="251"/>
                  </a:moveTo>
                  <a:cubicBezTo>
                    <a:pt x="8" y="260"/>
                    <a:pt x="8" y="260"/>
                    <a:pt x="8" y="260"/>
                  </a:cubicBezTo>
                  <a:cubicBezTo>
                    <a:pt x="21" y="260"/>
                    <a:pt x="21" y="260"/>
                    <a:pt x="21" y="260"/>
                  </a:cubicBezTo>
                  <a:cubicBezTo>
                    <a:pt x="21" y="251"/>
                    <a:pt x="21" y="251"/>
                    <a:pt x="21" y="251"/>
                  </a:cubicBezTo>
                  <a:lnTo>
                    <a:pt x="8" y="2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32" name="Freeform 2596"/>
            <p:cNvSpPr>
              <a:spLocks noEditPoints="1"/>
            </p:cNvSpPr>
            <p:nvPr/>
          </p:nvSpPr>
          <p:spPr bwMode="auto">
            <a:xfrm>
              <a:off x="-1223962" y="320675"/>
              <a:ext cx="241944" cy="835025"/>
            </a:xfrm>
            <a:custGeom>
              <a:avLst/>
              <a:gdLst>
                <a:gd name="T0" fmla="*/ 40 w 55"/>
                <a:gd name="T1" fmla="*/ 30 h 190"/>
                <a:gd name="T2" fmla="*/ 29 w 55"/>
                <a:gd name="T3" fmla="*/ 8 h 190"/>
                <a:gd name="T4" fmla="*/ 25 w 55"/>
                <a:gd name="T5" fmla="*/ 58 h 190"/>
                <a:gd name="T6" fmla="*/ 48 w 55"/>
                <a:gd name="T7" fmla="*/ 53 h 190"/>
                <a:gd name="T8" fmla="*/ 39 w 55"/>
                <a:gd name="T9" fmla="*/ 56 h 190"/>
                <a:gd name="T10" fmla="*/ 25 w 55"/>
                <a:gd name="T11" fmla="*/ 56 h 190"/>
                <a:gd name="T12" fmla="*/ 8 w 55"/>
                <a:gd name="T13" fmla="*/ 168 h 190"/>
                <a:gd name="T14" fmla="*/ 34 w 55"/>
                <a:gd name="T15" fmla="*/ 168 h 190"/>
                <a:gd name="T16" fmla="*/ 31 w 55"/>
                <a:gd name="T17" fmla="*/ 168 h 190"/>
                <a:gd name="T18" fmla="*/ 22 w 55"/>
                <a:gd name="T19" fmla="*/ 172 h 190"/>
                <a:gd name="T20" fmla="*/ 8 w 55"/>
                <a:gd name="T21" fmla="*/ 166 h 190"/>
                <a:gd name="T22" fmla="*/ 43 w 55"/>
                <a:gd name="T23" fmla="*/ 162 h 190"/>
                <a:gd name="T24" fmla="*/ 16 w 55"/>
                <a:gd name="T25" fmla="*/ 162 h 190"/>
                <a:gd name="T26" fmla="*/ 13 w 55"/>
                <a:gd name="T27" fmla="*/ 157 h 190"/>
                <a:gd name="T28" fmla="*/ 48 w 55"/>
                <a:gd name="T29" fmla="*/ 160 h 190"/>
                <a:gd name="T30" fmla="*/ 34 w 55"/>
                <a:gd name="T31" fmla="*/ 160 h 190"/>
                <a:gd name="T32" fmla="*/ 16 w 55"/>
                <a:gd name="T33" fmla="*/ 157 h 190"/>
                <a:gd name="T34" fmla="*/ 34 w 55"/>
                <a:gd name="T35" fmla="*/ 151 h 190"/>
                <a:gd name="T36" fmla="*/ 22 w 55"/>
                <a:gd name="T37" fmla="*/ 151 h 190"/>
                <a:gd name="T38" fmla="*/ 39 w 55"/>
                <a:gd name="T39" fmla="*/ 149 h 190"/>
                <a:gd name="T40" fmla="*/ 25 w 55"/>
                <a:gd name="T41" fmla="*/ 149 h 190"/>
                <a:gd name="T42" fmla="*/ 16 w 55"/>
                <a:gd name="T43" fmla="*/ 145 h 190"/>
                <a:gd name="T44" fmla="*/ 16 w 55"/>
                <a:gd name="T45" fmla="*/ 139 h 190"/>
                <a:gd name="T46" fmla="*/ 48 w 55"/>
                <a:gd name="T47" fmla="*/ 134 h 190"/>
                <a:gd name="T48" fmla="*/ 39 w 55"/>
                <a:gd name="T49" fmla="*/ 137 h 190"/>
                <a:gd name="T50" fmla="*/ 25 w 55"/>
                <a:gd name="T51" fmla="*/ 137 h 190"/>
                <a:gd name="T52" fmla="*/ 34 w 55"/>
                <a:gd name="T53" fmla="*/ 128 h 190"/>
                <a:gd name="T54" fmla="*/ 8 w 55"/>
                <a:gd name="T55" fmla="*/ 122 h 190"/>
                <a:gd name="T56" fmla="*/ 48 w 55"/>
                <a:gd name="T57" fmla="*/ 122 h 190"/>
                <a:gd name="T58" fmla="*/ 39 w 55"/>
                <a:gd name="T59" fmla="*/ 125 h 190"/>
                <a:gd name="T60" fmla="*/ 25 w 55"/>
                <a:gd name="T61" fmla="*/ 125 h 190"/>
                <a:gd name="T62" fmla="*/ 16 w 55"/>
                <a:gd name="T63" fmla="*/ 122 h 190"/>
                <a:gd name="T64" fmla="*/ 43 w 55"/>
                <a:gd name="T65" fmla="*/ 116 h 190"/>
                <a:gd name="T66" fmla="*/ 39 w 55"/>
                <a:gd name="T67" fmla="*/ 116 h 190"/>
                <a:gd name="T68" fmla="*/ 31 w 55"/>
                <a:gd name="T69" fmla="*/ 120 h 190"/>
                <a:gd name="T70" fmla="*/ 8 w 55"/>
                <a:gd name="T71" fmla="*/ 114 h 190"/>
                <a:gd name="T72" fmla="*/ 25 w 55"/>
                <a:gd name="T73" fmla="*/ 110 h 190"/>
                <a:gd name="T74" fmla="*/ 8 w 55"/>
                <a:gd name="T75" fmla="*/ 105 h 190"/>
                <a:gd name="T76" fmla="*/ 31 w 55"/>
                <a:gd name="T77" fmla="*/ 105 h 190"/>
                <a:gd name="T78" fmla="*/ 13 w 55"/>
                <a:gd name="T79" fmla="*/ 102 h 190"/>
                <a:gd name="T80" fmla="*/ 25 w 55"/>
                <a:gd name="T81" fmla="*/ 102 h 190"/>
                <a:gd name="T82" fmla="*/ 16 w 55"/>
                <a:gd name="T83" fmla="*/ 99 h 190"/>
                <a:gd name="T84" fmla="*/ 25 w 55"/>
                <a:gd name="T85" fmla="*/ 93 h 190"/>
                <a:gd name="T86" fmla="*/ 22 w 55"/>
                <a:gd name="T87" fmla="*/ 93 h 190"/>
                <a:gd name="T88" fmla="*/ 13 w 55"/>
                <a:gd name="T89" fmla="*/ 91 h 190"/>
                <a:gd name="T90" fmla="*/ 43 w 55"/>
                <a:gd name="T91" fmla="*/ 91 h 190"/>
                <a:gd name="T92" fmla="*/ 34 w 55"/>
                <a:gd name="T93" fmla="*/ 87 h 190"/>
                <a:gd name="T94" fmla="*/ 16 w 55"/>
                <a:gd name="T95" fmla="*/ 87 h 190"/>
                <a:gd name="T96" fmla="*/ 13 w 55"/>
                <a:gd name="T97" fmla="*/ 82 h 190"/>
                <a:gd name="T98" fmla="*/ 48 w 55"/>
                <a:gd name="T99" fmla="*/ 85 h 190"/>
                <a:gd name="T100" fmla="*/ 34 w 55"/>
                <a:gd name="T101" fmla="*/ 85 h 190"/>
                <a:gd name="T102" fmla="*/ 25 w 55"/>
                <a:gd name="T103" fmla="*/ 82 h 190"/>
                <a:gd name="T104" fmla="*/ 43 w 55"/>
                <a:gd name="T105" fmla="*/ 76 h 190"/>
                <a:gd name="T106" fmla="*/ 39 w 55"/>
                <a:gd name="T107" fmla="*/ 76 h 190"/>
                <a:gd name="T108" fmla="*/ 31 w 55"/>
                <a:gd name="T109" fmla="*/ 79 h 190"/>
                <a:gd name="T110" fmla="*/ 16 w 55"/>
                <a:gd name="T111" fmla="*/ 79 h 190"/>
                <a:gd name="T112" fmla="*/ 25 w 55"/>
                <a:gd name="T113" fmla="*/ 70 h 190"/>
                <a:gd name="T114" fmla="*/ 25 w 55"/>
                <a:gd name="T115" fmla="*/ 64 h 190"/>
                <a:gd name="T116" fmla="*/ 48 w 55"/>
                <a:gd name="T117" fmla="*/ 58 h 190"/>
                <a:gd name="T118" fmla="*/ 39 w 55"/>
                <a:gd name="T119" fmla="*/ 6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 h="190">
                  <a:moveTo>
                    <a:pt x="0" y="190"/>
                  </a:moveTo>
                  <a:cubicBezTo>
                    <a:pt x="55" y="190"/>
                    <a:pt x="55" y="190"/>
                    <a:pt x="55" y="190"/>
                  </a:cubicBezTo>
                  <a:cubicBezTo>
                    <a:pt x="55" y="29"/>
                    <a:pt x="55" y="29"/>
                    <a:pt x="55" y="29"/>
                  </a:cubicBezTo>
                  <a:cubicBezTo>
                    <a:pt x="50" y="29"/>
                    <a:pt x="46" y="29"/>
                    <a:pt x="42" y="30"/>
                  </a:cubicBezTo>
                  <a:cubicBezTo>
                    <a:pt x="42" y="30"/>
                    <a:pt x="42" y="30"/>
                    <a:pt x="42" y="30"/>
                  </a:cubicBezTo>
                  <a:cubicBezTo>
                    <a:pt x="40" y="30"/>
                    <a:pt x="40" y="30"/>
                    <a:pt x="40" y="30"/>
                  </a:cubicBezTo>
                  <a:cubicBezTo>
                    <a:pt x="40" y="0"/>
                    <a:pt x="40" y="0"/>
                    <a:pt x="40" y="0"/>
                  </a:cubicBezTo>
                  <a:cubicBezTo>
                    <a:pt x="37" y="0"/>
                    <a:pt x="37" y="0"/>
                    <a:pt x="37" y="0"/>
                  </a:cubicBezTo>
                  <a:cubicBezTo>
                    <a:pt x="37" y="30"/>
                    <a:pt x="37" y="30"/>
                    <a:pt x="37" y="30"/>
                  </a:cubicBezTo>
                  <a:cubicBezTo>
                    <a:pt x="30" y="30"/>
                    <a:pt x="30" y="30"/>
                    <a:pt x="30" y="30"/>
                  </a:cubicBezTo>
                  <a:cubicBezTo>
                    <a:pt x="30" y="8"/>
                    <a:pt x="30" y="8"/>
                    <a:pt x="30" y="8"/>
                  </a:cubicBezTo>
                  <a:cubicBezTo>
                    <a:pt x="29" y="8"/>
                    <a:pt x="29" y="8"/>
                    <a:pt x="29" y="8"/>
                  </a:cubicBezTo>
                  <a:cubicBezTo>
                    <a:pt x="29" y="30"/>
                    <a:pt x="29" y="30"/>
                    <a:pt x="29" y="30"/>
                  </a:cubicBezTo>
                  <a:cubicBezTo>
                    <a:pt x="23" y="30"/>
                    <a:pt x="23" y="30"/>
                    <a:pt x="23" y="30"/>
                  </a:cubicBezTo>
                  <a:cubicBezTo>
                    <a:pt x="23" y="38"/>
                    <a:pt x="23" y="38"/>
                    <a:pt x="23" y="38"/>
                  </a:cubicBezTo>
                  <a:cubicBezTo>
                    <a:pt x="14" y="44"/>
                    <a:pt x="6" y="54"/>
                    <a:pt x="0" y="68"/>
                  </a:cubicBezTo>
                  <a:cubicBezTo>
                    <a:pt x="0" y="190"/>
                    <a:pt x="0" y="190"/>
                    <a:pt x="0" y="190"/>
                  </a:cubicBezTo>
                  <a:close/>
                  <a:moveTo>
                    <a:pt x="25" y="58"/>
                  </a:moveTo>
                  <a:cubicBezTo>
                    <a:pt x="27" y="58"/>
                    <a:pt x="29" y="58"/>
                    <a:pt x="31" y="58"/>
                  </a:cubicBezTo>
                  <a:cubicBezTo>
                    <a:pt x="31" y="60"/>
                    <a:pt x="31" y="61"/>
                    <a:pt x="31" y="62"/>
                  </a:cubicBezTo>
                  <a:cubicBezTo>
                    <a:pt x="29" y="62"/>
                    <a:pt x="27" y="62"/>
                    <a:pt x="25" y="62"/>
                  </a:cubicBezTo>
                  <a:cubicBezTo>
                    <a:pt x="25" y="61"/>
                    <a:pt x="25" y="60"/>
                    <a:pt x="25" y="58"/>
                  </a:cubicBezTo>
                  <a:close/>
                  <a:moveTo>
                    <a:pt x="43" y="53"/>
                  </a:moveTo>
                  <a:cubicBezTo>
                    <a:pt x="48" y="53"/>
                    <a:pt x="48" y="53"/>
                    <a:pt x="48" y="53"/>
                  </a:cubicBezTo>
                  <a:cubicBezTo>
                    <a:pt x="48" y="56"/>
                    <a:pt x="48" y="56"/>
                    <a:pt x="48" y="56"/>
                  </a:cubicBezTo>
                  <a:cubicBezTo>
                    <a:pt x="43" y="56"/>
                    <a:pt x="43" y="56"/>
                    <a:pt x="43" y="56"/>
                  </a:cubicBezTo>
                  <a:cubicBezTo>
                    <a:pt x="43" y="53"/>
                    <a:pt x="43" y="53"/>
                    <a:pt x="43" y="53"/>
                  </a:cubicBezTo>
                  <a:close/>
                  <a:moveTo>
                    <a:pt x="34" y="53"/>
                  </a:moveTo>
                  <a:cubicBezTo>
                    <a:pt x="36" y="53"/>
                    <a:pt x="38" y="53"/>
                    <a:pt x="39" y="53"/>
                  </a:cubicBezTo>
                  <a:cubicBezTo>
                    <a:pt x="39" y="54"/>
                    <a:pt x="39" y="55"/>
                    <a:pt x="39" y="56"/>
                  </a:cubicBezTo>
                  <a:cubicBezTo>
                    <a:pt x="38" y="56"/>
                    <a:pt x="36" y="56"/>
                    <a:pt x="34" y="56"/>
                  </a:cubicBezTo>
                  <a:cubicBezTo>
                    <a:pt x="34" y="55"/>
                    <a:pt x="34" y="54"/>
                    <a:pt x="34" y="53"/>
                  </a:cubicBezTo>
                  <a:close/>
                  <a:moveTo>
                    <a:pt x="25" y="53"/>
                  </a:moveTo>
                  <a:cubicBezTo>
                    <a:pt x="27" y="53"/>
                    <a:pt x="29" y="53"/>
                    <a:pt x="31" y="53"/>
                  </a:cubicBezTo>
                  <a:cubicBezTo>
                    <a:pt x="31" y="54"/>
                    <a:pt x="31" y="55"/>
                    <a:pt x="31" y="56"/>
                  </a:cubicBezTo>
                  <a:cubicBezTo>
                    <a:pt x="29" y="56"/>
                    <a:pt x="27" y="56"/>
                    <a:pt x="25" y="56"/>
                  </a:cubicBezTo>
                  <a:cubicBezTo>
                    <a:pt x="25" y="55"/>
                    <a:pt x="25" y="54"/>
                    <a:pt x="25" y="53"/>
                  </a:cubicBezTo>
                  <a:close/>
                  <a:moveTo>
                    <a:pt x="8" y="168"/>
                  </a:moveTo>
                  <a:cubicBezTo>
                    <a:pt x="13" y="168"/>
                    <a:pt x="13" y="168"/>
                    <a:pt x="13" y="168"/>
                  </a:cubicBezTo>
                  <a:cubicBezTo>
                    <a:pt x="13" y="172"/>
                    <a:pt x="13" y="172"/>
                    <a:pt x="13" y="172"/>
                  </a:cubicBezTo>
                  <a:cubicBezTo>
                    <a:pt x="8" y="172"/>
                    <a:pt x="8" y="172"/>
                    <a:pt x="8" y="172"/>
                  </a:cubicBezTo>
                  <a:cubicBezTo>
                    <a:pt x="8" y="168"/>
                    <a:pt x="8" y="168"/>
                    <a:pt x="8" y="168"/>
                  </a:cubicBezTo>
                  <a:close/>
                  <a:moveTo>
                    <a:pt x="43" y="168"/>
                  </a:moveTo>
                  <a:cubicBezTo>
                    <a:pt x="48" y="168"/>
                    <a:pt x="48" y="168"/>
                    <a:pt x="48" y="168"/>
                  </a:cubicBezTo>
                  <a:cubicBezTo>
                    <a:pt x="48" y="172"/>
                    <a:pt x="48" y="172"/>
                    <a:pt x="48" y="172"/>
                  </a:cubicBezTo>
                  <a:cubicBezTo>
                    <a:pt x="43" y="172"/>
                    <a:pt x="43" y="172"/>
                    <a:pt x="43" y="172"/>
                  </a:cubicBezTo>
                  <a:cubicBezTo>
                    <a:pt x="43" y="168"/>
                    <a:pt x="43" y="168"/>
                    <a:pt x="43" y="168"/>
                  </a:cubicBezTo>
                  <a:close/>
                  <a:moveTo>
                    <a:pt x="34" y="168"/>
                  </a:moveTo>
                  <a:cubicBezTo>
                    <a:pt x="36" y="168"/>
                    <a:pt x="38" y="168"/>
                    <a:pt x="39" y="168"/>
                  </a:cubicBezTo>
                  <a:cubicBezTo>
                    <a:pt x="39" y="169"/>
                    <a:pt x="39" y="171"/>
                    <a:pt x="39" y="172"/>
                  </a:cubicBezTo>
                  <a:cubicBezTo>
                    <a:pt x="38" y="172"/>
                    <a:pt x="36" y="172"/>
                    <a:pt x="34" y="172"/>
                  </a:cubicBezTo>
                  <a:cubicBezTo>
                    <a:pt x="34" y="171"/>
                    <a:pt x="34" y="169"/>
                    <a:pt x="34" y="168"/>
                  </a:cubicBezTo>
                  <a:close/>
                  <a:moveTo>
                    <a:pt x="25" y="168"/>
                  </a:moveTo>
                  <a:cubicBezTo>
                    <a:pt x="27" y="168"/>
                    <a:pt x="29" y="168"/>
                    <a:pt x="31" y="168"/>
                  </a:cubicBezTo>
                  <a:cubicBezTo>
                    <a:pt x="31" y="169"/>
                    <a:pt x="31" y="171"/>
                    <a:pt x="31" y="172"/>
                  </a:cubicBezTo>
                  <a:cubicBezTo>
                    <a:pt x="29" y="172"/>
                    <a:pt x="27" y="172"/>
                    <a:pt x="25" y="172"/>
                  </a:cubicBezTo>
                  <a:cubicBezTo>
                    <a:pt x="25" y="171"/>
                    <a:pt x="25" y="169"/>
                    <a:pt x="25" y="168"/>
                  </a:cubicBezTo>
                  <a:close/>
                  <a:moveTo>
                    <a:pt x="16" y="168"/>
                  </a:moveTo>
                  <a:cubicBezTo>
                    <a:pt x="18" y="168"/>
                    <a:pt x="20" y="168"/>
                    <a:pt x="22" y="168"/>
                  </a:cubicBezTo>
                  <a:cubicBezTo>
                    <a:pt x="22" y="169"/>
                    <a:pt x="22" y="171"/>
                    <a:pt x="22" y="172"/>
                  </a:cubicBezTo>
                  <a:cubicBezTo>
                    <a:pt x="20" y="172"/>
                    <a:pt x="18" y="172"/>
                    <a:pt x="16" y="172"/>
                  </a:cubicBezTo>
                  <a:cubicBezTo>
                    <a:pt x="16" y="171"/>
                    <a:pt x="16" y="169"/>
                    <a:pt x="16" y="168"/>
                  </a:cubicBezTo>
                  <a:close/>
                  <a:moveTo>
                    <a:pt x="8" y="162"/>
                  </a:moveTo>
                  <a:cubicBezTo>
                    <a:pt x="9" y="162"/>
                    <a:pt x="11" y="162"/>
                    <a:pt x="13" y="162"/>
                  </a:cubicBezTo>
                  <a:cubicBezTo>
                    <a:pt x="13" y="164"/>
                    <a:pt x="13" y="165"/>
                    <a:pt x="13" y="166"/>
                  </a:cubicBezTo>
                  <a:cubicBezTo>
                    <a:pt x="11" y="166"/>
                    <a:pt x="9" y="166"/>
                    <a:pt x="8" y="166"/>
                  </a:cubicBezTo>
                  <a:cubicBezTo>
                    <a:pt x="8" y="165"/>
                    <a:pt x="8" y="164"/>
                    <a:pt x="8" y="162"/>
                  </a:cubicBezTo>
                  <a:close/>
                  <a:moveTo>
                    <a:pt x="43" y="162"/>
                  </a:moveTo>
                  <a:cubicBezTo>
                    <a:pt x="45" y="162"/>
                    <a:pt x="47" y="162"/>
                    <a:pt x="48" y="162"/>
                  </a:cubicBezTo>
                  <a:cubicBezTo>
                    <a:pt x="48" y="164"/>
                    <a:pt x="48" y="165"/>
                    <a:pt x="48" y="166"/>
                  </a:cubicBezTo>
                  <a:cubicBezTo>
                    <a:pt x="47" y="166"/>
                    <a:pt x="45" y="166"/>
                    <a:pt x="43" y="166"/>
                  </a:cubicBezTo>
                  <a:cubicBezTo>
                    <a:pt x="43" y="165"/>
                    <a:pt x="43" y="164"/>
                    <a:pt x="43" y="162"/>
                  </a:cubicBezTo>
                  <a:close/>
                  <a:moveTo>
                    <a:pt x="34" y="162"/>
                  </a:moveTo>
                  <a:cubicBezTo>
                    <a:pt x="36" y="162"/>
                    <a:pt x="38" y="162"/>
                    <a:pt x="39" y="162"/>
                  </a:cubicBezTo>
                  <a:cubicBezTo>
                    <a:pt x="39" y="164"/>
                    <a:pt x="39" y="165"/>
                    <a:pt x="39" y="166"/>
                  </a:cubicBezTo>
                  <a:cubicBezTo>
                    <a:pt x="38" y="166"/>
                    <a:pt x="36" y="166"/>
                    <a:pt x="34" y="166"/>
                  </a:cubicBezTo>
                  <a:cubicBezTo>
                    <a:pt x="34" y="165"/>
                    <a:pt x="34" y="164"/>
                    <a:pt x="34" y="162"/>
                  </a:cubicBezTo>
                  <a:close/>
                  <a:moveTo>
                    <a:pt x="16" y="162"/>
                  </a:moveTo>
                  <a:cubicBezTo>
                    <a:pt x="18" y="162"/>
                    <a:pt x="20" y="162"/>
                    <a:pt x="22" y="162"/>
                  </a:cubicBezTo>
                  <a:cubicBezTo>
                    <a:pt x="22" y="164"/>
                    <a:pt x="22" y="165"/>
                    <a:pt x="22" y="166"/>
                  </a:cubicBezTo>
                  <a:cubicBezTo>
                    <a:pt x="20" y="166"/>
                    <a:pt x="18" y="166"/>
                    <a:pt x="16" y="166"/>
                  </a:cubicBezTo>
                  <a:cubicBezTo>
                    <a:pt x="16" y="165"/>
                    <a:pt x="16" y="164"/>
                    <a:pt x="16" y="162"/>
                  </a:cubicBezTo>
                  <a:close/>
                  <a:moveTo>
                    <a:pt x="8" y="157"/>
                  </a:moveTo>
                  <a:cubicBezTo>
                    <a:pt x="9" y="157"/>
                    <a:pt x="11" y="157"/>
                    <a:pt x="13" y="157"/>
                  </a:cubicBezTo>
                  <a:cubicBezTo>
                    <a:pt x="13" y="158"/>
                    <a:pt x="13" y="159"/>
                    <a:pt x="13" y="160"/>
                  </a:cubicBezTo>
                  <a:cubicBezTo>
                    <a:pt x="11" y="160"/>
                    <a:pt x="9" y="160"/>
                    <a:pt x="8" y="160"/>
                  </a:cubicBezTo>
                  <a:cubicBezTo>
                    <a:pt x="8" y="159"/>
                    <a:pt x="8" y="158"/>
                    <a:pt x="8" y="157"/>
                  </a:cubicBezTo>
                  <a:close/>
                  <a:moveTo>
                    <a:pt x="43" y="157"/>
                  </a:moveTo>
                  <a:cubicBezTo>
                    <a:pt x="45" y="157"/>
                    <a:pt x="47" y="157"/>
                    <a:pt x="48" y="157"/>
                  </a:cubicBezTo>
                  <a:cubicBezTo>
                    <a:pt x="48" y="158"/>
                    <a:pt x="48" y="159"/>
                    <a:pt x="48" y="160"/>
                  </a:cubicBezTo>
                  <a:cubicBezTo>
                    <a:pt x="47" y="160"/>
                    <a:pt x="45" y="160"/>
                    <a:pt x="43" y="160"/>
                  </a:cubicBezTo>
                  <a:cubicBezTo>
                    <a:pt x="43" y="159"/>
                    <a:pt x="43" y="158"/>
                    <a:pt x="43" y="157"/>
                  </a:cubicBezTo>
                  <a:close/>
                  <a:moveTo>
                    <a:pt x="34" y="157"/>
                  </a:moveTo>
                  <a:cubicBezTo>
                    <a:pt x="36" y="157"/>
                    <a:pt x="38" y="157"/>
                    <a:pt x="39" y="157"/>
                  </a:cubicBezTo>
                  <a:cubicBezTo>
                    <a:pt x="39" y="158"/>
                    <a:pt x="39" y="159"/>
                    <a:pt x="39" y="160"/>
                  </a:cubicBezTo>
                  <a:cubicBezTo>
                    <a:pt x="38" y="160"/>
                    <a:pt x="36" y="160"/>
                    <a:pt x="34" y="160"/>
                  </a:cubicBezTo>
                  <a:cubicBezTo>
                    <a:pt x="34" y="159"/>
                    <a:pt x="34" y="158"/>
                    <a:pt x="34" y="157"/>
                  </a:cubicBezTo>
                  <a:close/>
                  <a:moveTo>
                    <a:pt x="16" y="157"/>
                  </a:moveTo>
                  <a:cubicBezTo>
                    <a:pt x="18" y="157"/>
                    <a:pt x="20" y="157"/>
                    <a:pt x="22" y="157"/>
                  </a:cubicBezTo>
                  <a:cubicBezTo>
                    <a:pt x="22" y="158"/>
                    <a:pt x="22" y="159"/>
                    <a:pt x="22" y="160"/>
                  </a:cubicBezTo>
                  <a:cubicBezTo>
                    <a:pt x="20" y="160"/>
                    <a:pt x="18" y="160"/>
                    <a:pt x="16" y="160"/>
                  </a:cubicBezTo>
                  <a:cubicBezTo>
                    <a:pt x="16" y="159"/>
                    <a:pt x="16" y="158"/>
                    <a:pt x="16" y="157"/>
                  </a:cubicBezTo>
                  <a:close/>
                  <a:moveTo>
                    <a:pt x="43" y="151"/>
                  </a:moveTo>
                  <a:cubicBezTo>
                    <a:pt x="45" y="151"/>
                    <a:pt x="47" y="151"/>
                    <a:pt x="48" y="151"/>
                  </a:cubicBezTo>
                  <a:cubicBezTo>
                    <a:pt x="48" y="152"/>
                    <a:pt x="48" y="153"/>
                    <a:pt x="48" y="154"/>
                  </a:cubicBezTo>
                  <a:cubicBezTo>
                    <a:pt x="47" y="154"/>
                    <a:pt x="45" y="154"/>
                    <a:pt x="43" y="154"/>
                  </a:cubicBezTo>
                  <a:cubicBezTo>
                    <a:pt x="43" y="153"/>
                    <a:pt x="43" y="152"/>
                    <a:pt x="43" y="151"/>
                  </a:cubicBezTo>
                  <a:close/>
                  <a:moveTo>
                    <a:pt x="34" y="151"/>
                  </a:moveTo>
                  <a:cubicBezTo>
                    <a:pt x="36" y="151"/>
                    <a:pt x="38" y="151"/>
                    <a:pt x="39" y="151"/>
                  </a:cubicBezTo>
                  <a:cubicBezTo>
                    <a:pt x="39" y="152"/>
                    <a:pt x="39" y="153"/>
                    <a:pt x="39" y="154"/>
                  </a:cubicBezTo>
                  <a:cubicBezTo>
                    <a:pt x="38" y="154"/>
                    <a:pt x="36" y="154"/>
                    <a:pt x="34" y="154"/>
                  </a:cubicBezTo>
                  <a:cubicBezTo>
                    <a:pt x="34" y="153"/>
                    <a:pt x="34" y="152"/>
                    <a:pt x="34" y="151"/>
                  </a:cubicBezTo>
                  <a:close/>
                  <a:moveTo>
                    <a:pt x="16" y="151"/>
                  </a:moveTo>
                  <a:cubicBezTo>
                    <a:pt x="18" y="151"/>
                    <a:pt x="20" y="151"/>
                    <a:pt x="22" y="151"/>
                  </a:cubicBezTo>
                  <a:cubicBezTo>
                    <a:pt x="22" y="152"/>
                    <a:pt x="22" y="153"/>
                    <a:pt x="22" y="154"/>
                  </a:cubicBezTo>
                  <a:cubicBezTo>
                    <a:pt x="20" y="154"/>
                    <a:pt x="18" y="154"/>
                    <a:pt x="16" y="154"/>
                  </a:cubicBezTo>
                  <a:cubicBezTo>
                    <a:pt x="16" y="153"/>
                    <a:pt x="16" y="152"/>
                    <a:pt x="16" y="151"/>
                  </a:cubicBezTo>
                  <a:close/>
                  <a:moveTo>
                    <a:pt x="34" y="145"/>
                  </a:moveTo>
                  <a:cubicBezTo>
                    <a:pt x="36" y="145"/>
                    <a:pt x="38" y="145"/>
                    <a:pt x="39" y="145"/>
                  </a:cubicBezTo>
                  <a:cubicBezTo>
                    <a:pt x="39" y="146"/>
                    <a:pt x="39" y="147"/>
                    <a:pt x="39" y="149"/>
                  </a:cubicBezTo>
                  <a:cubicBezTo>
                    <a:pt x="38" y="149"/>
                    <a:pt x="36" y="149"/>
                    <a:pt x="34" y="149"/>
                  </a:cubicBezTo>
                  <a:cubicBezTo>
                    <a:pt x="34" y="147"/>
                    <a:pt x="34" y="146"/>
                    <a:pt x="34" y="145"/>
                  </a:cubicBezTo>
                  <a:close/>
                  <a:moveTo>
                    <a:pt x="25" y="145"/>
                  </a:moveTo>
                  <a:cubicBezTo>
                    <a:pt x="27" y="145"/>
                    <a:pt x="29" y="145"/>
                    <a:pt x="31" y="145"/>
                  </a:cubicBezTo>
                  <a:cubicBezTo>
                    <a:pt x="31" y="146"/>
                    <a:pt x="31" y="147"/>
                    <a:pt x="31" y="149"/>
                  </a:cubicBezTo>
                  <a:cubicBezTo>
                    <a:pt x="29" y="149"/>
                    <a:pt x="27" y="149"/>
                    <a:pt x="25" y="149"/>
                  </a:cubicBezTo>
                  <a:cubicBezTo>
                    <a:pt x="25" y="147"/>
                    <a:pt x="25" y="146"/>
                    <a:pt x="25" y="145"/>
                  </a:cubicBezTo>
                  <a:close/>
                  <a:moveTo>
                    <a:pt x="16" y="145"/>
                  </a:moveTo>
                  <a:cubicBezTo>
                    <a:pt x="18" y="145"/>
                    <a:pt x="20" y="145"/>
                    <a:pt x="22" y="145"/>
                  </a:cubicBezTo>
                  <a:cubicBezTo>
                    <a:pt x="22" y="146"/>
                    <a:pt x="22" y="147"/>
                    <a:pt x="22" y="149"/>
                  </a:cubicBezTo>
                  <a:cubicBezTo>
                    <a:pt x="20" y="149"/>
                    <a:pt x="18" y="149"/>
                    <a:pt x="16" y="149"/>
                  </a:cubicBezTo>
                  <a:cubicBezTo>
                    <a:pt x="16" y="147"/>
                    <a:pt x="16" y="146"/>
                    <a:pt x="16" y="145"/>
                  </a:cubicBezTo>
                  <a:close/>
                  <a:moveTo>
                    <a:pt x="34" y="139"/>
                  </a:moveTo>
                  <a:cubicBezTo>
                    <a:pt x="36" y="139"/>
                    <a:pt x="38" y="139"/>
                    <a:pt x="39" y="139"/>
                  </a:cubicBezTo>
                  <a:cubicBezTo>
                    <a:pt x="39" y="140"/>
                    <a:pt x="39" y="142"/>
                    <a:pt x="39" y="143"/>
                  </a:cubicBezTo>
                  <a:cubicBezTo>
                    <a:pt x="38" y="143"/>
                    <a:pt x="36" y="143"/>
                    <a:pt x="34" y="143"/>
                  </a:cubicBezTo>
                  <a:cubicBezTo>
                    <a:pt x="34" y="142"/>
                    <a:pt x="34" y="140"/>
                    <a:pt x="34" y="139"/>
                  </a:cubicBezTo>
                  <a:close/>
                  <a:moveTo>
                    <a:pt x="16" y="139"/>
                  </a:moveTo>
                  <a:cubicBezTo>
                    <a:pt x="18" y="139"/>
                    <a:pt x="20" y="139"/>
                    <a:pt x="22" y="139"/>
                  </a:cubicBezTo>
                  <a:cubicBezTo>
                    <a:pt x="22" y="140"/>
                    <a:pt x="22" y="142"/>
                    <a:pt x="22" y="143"/>
                  </a:cubicBezTo>
                  <a:cubicBezTo>
                    <a:pt x="20" y="143"/>
                    <a:pt x="18" y="143"/>
                    <a:pt x="16" y="143"/>
                  </a:cubicBezTo>
                  <a:cubicBezTo>
                    <a:pt x="16" y="142"/>
                    <a:pt x="16" y="140"/>
                    <a:pt x="16" y="139"/>
                  </a:cubicBezTo>
                  <a:close/>
                  <a:moveTo>
                    <a:pt x="43" y="134"/>
                  </a:moveTo>
                  <a:cubicBezTo>
                    <a:pt x="45" y="134"/>
                    <a:pt x="47" y="134"/>
                    <a:pt x="48" y="134"/>
                  </a:cubicBezTo>
                  <a:cubicBezTo>
                    <a:pt x="48" y="135"/>
                    <a:pt x="48" y="136"/>
                    <a:pt x="48" y="137"/>
                  </a:cubicBezTo>
                  <a:cubicBezTo>
                    <a:pt x="47" y="137"/>
                    <a:pt x="45" y="137"/>
                    <a:pt x="43" y="137"/>
                  </a:cubicBezTo>
                  <a:cubicBezTo>
                    <a:pt x="43" y="136"/>
                    <a:pt x="43" y="135"/>
                    <a:pt x="43" y="134"/>
                  </a:cubicBezTo>
                  <a:close/>
                  <a:moveTo>
                    <a:pt x="34" y="134"/>
                  </a:moveTo>
                  <a:cubicBezTo>
                    <a:pt x="36" y="134"/>
                    <a:pt x="38" y="134"/>
                    <a:pt x="39" y="134"/>
                  </a:cubicBezTo>
                  <a:cubicBezTo>
                    <a:pt x="39" y="135"/>
                    <a:pt x="39" y="136"/>
                    <a:pt x="39" y="137"/>
                  </a:cubicBezTo>
                  <a:cubicBezTo>
                    <a:pt x="38" y="137"/>
                    <a:pt x="36" y="137"/>
                    <a:pt x="34" y="137"/>
                  </a:cubicBezTo>
                  <a:cubicBezTo>
                    <a:pt x="34" y="136"/>
                    <a:pt x="34" y="135"/>
                    <a:pt x="34" y="134"/>
                  </a:cubicBezTo>
                  <a:close/>
                  <a:moveTo>
                    <a:pt x="25" y="134"/>
                  </a:moveTo>
                  <a:cubicBezTo>
                    <a:pt x="27" y="134"/>
                    <a:pt x="29" y="134"/>
                    <a:pt x="31" y="134"/>
                  </a:cubicBezTo>
                  <a:cubicBezTo>
                    <a:pt x="31" y="135"/>
                    <a:pt x="31" y="136"/>
                    <a:pt x="31" y="137"/>
                  </a:cubicBezTo>
                  <a:cubicBezTo>
                    <a:pt x="29" y="137"/>
                    <a:pt x="27" y="137"/>
                    <a:pt x="25" y="137"/>
                  </a:cubicBezTo>
                  <a:cubicBezTo>
                    <a:pt x="25" y="136"/>
                    <a:pt x="25" y="135"/>
                    <a:pt x="25" y="134"/>
                  </a:cubicBezTo>
                  <a:close/>
                  <a:moveTo>
                    <a:pt x="34" y="128"/>
                  </a:moveTo>
                  <a:cubicBezTo>
                    <a:pt x="36" y="128"/>
                    <a:pt x="38" y="128"/>
                    <a:pt x="39" y="128"/>
                  </a:cubicBezTo>
                  <a:cubicBezTo>
                    <a:pt x="39" y="129"/>
                    <a:pt x="39" y="130"/>
                    <a:pt x="39" y="131"/>
                  </a:cubicBezTo>
                  <a:cubicBezTo>
                    <a:pt x="38" y="131"/>
                    <a:pt x="36" y="131"/>
                    <a:pt x="34" y="131"/>
                  </a:cubicBezTo>
                  <a:cubicBezTo>
                    <a:pt x="34" y="130"/>
                    <a:pt x="34" y="129"/>
                    <a:pt x="34" y="128"/>
                  </a:cubicBezTo>
                  <a:close/>
                  <a:moveTo>
                    <a:pt x="16" y="128"/>
                  </a:moveTo>
                  <a:cubicBezTo>
                    <a:pt x="18" y="128"/>
                    <a:pt x="20" y="128"/>
                    <a:pt x="22" y="128"/>
                  </a:cubicBezTo>
                  <a:cubicBezTo>
                    <a:pt x="22" y="129"/>
                    <a:pt x="22" y="130"/>
                    <a:pt x="22" y="131"/>
                  </a:cubicBezTo>
                  <a:cubicBezTo>
                    <a:pt x="20" y="131"/>
                    <a:pt x="18" y="131"/>
                    <a:pt x="16" y="131"/>
                  </a:cubicBezTo>
                  <a:cubicBezTo>
                    <a:pt x="16" y="130"/>
                    <a:pt x="16" y="129"/>
                    <a:pt x="16" y="128"/>
                  </a:cubicBezTo>
                  <a:close/>
                  <a:moveTo>
                    <a:pt x="8" y="122"/>
                  </a:moveTo>
                  <a:cubicBezTo>
                    <a:pt x="9" y="122"/>
                    <a:pt x="11" y="122"/>
                    <a:pt x="13" y="122"/>
                  </a:cubicBezTo>
                  <a:cubicBezTo>
                    <a:pt x="13" y="123"/>
                    <a:pt x="13" y="124"/>
                    <a:pt x="13" y="125"/>
                  </a:cubicBezTo>
                  <a:cubicBezTo>
                    <a:pt x="11" y="125"/>
                    <a:pt x="9" y="125"/>
                    <a:pt x="8" y="125"/>
                  </a:cubicBezTo>
                  <a:cubicBezTo>
                    <a:pt x="8" y="124"/>
                    <a:pt x="8" y="123"/>
                    <a:pt x="8" y="122"/>
                  </a:cubicBezTo>
                  <a:close/>
                  <a:moveTo>
                    <a:pt x="43" y="122"/>
                  </a:moveTo>
                  <a:cubicBezTo>
                    <a:pt x="45" y="122"/>
                    <a:pt x="47" y="122"/>
                    <a:pt x="48" y="122"/>
                  </a:cubicBezTo>
                  <a:cubicBezTo>
                    <a:pt x="48" y="123"/>
                    <a:pt x="48" y="124"/>
                    <a:pt x="48" y="125"/>
                  </a:cubicBezTo>
                  <a:cubicBezTo>
                    <a:pt x="47" y="125"/>
                    <a:pt x="45" y="125"/>
                    <a:pt x="43" y="125"/>
                  </a:cubicBezTo>
                  <a:cubicBezTo>
                    <a:pt x="43" y="124"/>
                    <a:pt x="43" y="123"/>
                    <a:pt x="43" y="122"/>
                  </a:cubicBezTo>
                  <a:close/>
                  <a:moveTo>
                    <a:pt x="34" y="122"/>
                  </a:moveTo>
                  <a:cubicBezTo>
                    <a:pt x="36" y="122"/>
                    <a:pt x="38" y="122"/>
                    <a:pt x="39" y="122"/>
                  </a:cubicBezTo>
                  <a:cubicBezTo>
                    <a:pt x="39" y="123"/>
                    <a:pt x="39" y="124"/>
                    <a:pt x="39" y="125"/>
                  </a:cubicBezTo>
                  <a:cubicBezTo>
                    <a:pt x="38" y="125"/>
                    <a:pt x="36" y="125"/>
                    <a:pt x="34" y="125"/>
                  </a:cubicBezTo>
                  <a:cubicBezTo>
                    <a:pt x="34" y="124"/>
                    <a:pt x="34" y="123"/>
                    <a:pt x="34" y="122"/>
                  </a:cubicBezTo>
                  <a:close/>
                  <a:moveTo>
                    <a:pt x="25" y="122"/>
                  </a:moveTo>
                  <a:cubicBezTo>
                    <a:pt x="27" y="122"/>
                    <a:pt x="29" y="122"/>
                    <a:pt x="31" y="122"/>
                  </a:cubicBezTo>
                  <a:cubicBezTo>
                    <a:pt x="31" y="123"/>
                    <a:pt x="31" y="124"/>
                    <a:pt x="31" y="125"/>
                  </a:cubicBezTo>
                  <a:cubicBezTo>
                    <a:pt x="29" y="125"/>
                    <a:pt x="27" y="125"/>
                    <a:pt x="25" y="125"/>
                  </a:cubicBezTo>
                  <a:cubicBezTo>
                    <a:pt x="25" y="124"/>
                    <a:pt x="25" y="123"/>
                    <a:pt x="25" y="122"/>
                  </a:cubicBezTo>
                  <a:close/>
                  <a:moveTo>
                    <a:pt x="16" y="122"/>
                  </a:moveTo>
                  <a:cubicBezTo>
                    <a:pt x="18" y="122"/>
                    <a:pt x="20" y="122"/>
                    <a:pt x="22" y="122"/>
                  </a:cubicBezTo>
                  <a:cubicBezTo>
                    <a:pt x="22" y="123"/>
                    <a:pt x="22" y="124"/>
                    <a:pt x="22" y="125"/>
                  </a:cubicBezTo>
                  <a:cubicBezTo>
                    <a:pt x="20" y="125"/>
                    <a:pt x="18" y="125"/>
                    <a:pt x="16" y="125"/>
                  </a:cubicBezTo>
                  <a:cubicBezTo>
                    <a:pt x="16" y="124"/>
                    <a:pt x="16" y="123"/>
                    <a:pt x="16" y="122"/>
                  </a:cubicBezTo>
                  <a:close/>
                  <a:moveTo>
                    <a:pt x="8" y="116"/>
                  </a:moveTo>
                  <a:cubicBezTo>
                    <a:pt x="9" y="116"/>
                    <a:pt x="11" y="116"/>
                    <a:pt x="13" y="116"/>
                  </a:cubicBezTo>
                  <a:cubicBezTo>
                    <a:pt x="13" y="117"/>
                    <a:pt x="13" y="119"/>
                    <a:pt x="13" y="120"/>
                  </a:cubicBezTo>
                  <a:cubicBezTo>
                    <a:pt x="11" y="120"/>
                    <a:pt x="9" y="120"/>
                    <a:pt x="8" y="120"/>
                  </a:cubicBezTo>
                  <a:cubicBezTo>
                    <a:pt x="8" y="119"/>
                    <a:pt x="8" y="117"/>
                    <a:pt x="8" y="116"/>
                  </a:cubicBezTo>
                  <a:close/>
                  <a:moveTo>
                    <a:pt x="43" y="116"/>
                  </a:moveTo>
                  <a:cubicBezTo>
                    <a:pt x="45" y="116"/>
                    <a:pt x="47" y="116"/>
                    <a:pt x="48" y="116"/>
                  </a:cubicBezTo>
                  <a:cubicBezTo>
                    <a:pt x="48" y="117"/>
                    <a:pt x="48" y="119"/>
                    <a:pt x="48" y="120"/>
                  </a:cubicBezTo>
                  <a:cubicBezTo>
                    <a:pt x="47" y="120"/>
                    <a:pt x="45" y="120"/>
                    <a:pt x="43" y="120"/>
                  </a:cubicBezTo>
                  <a:cubicBezTo>
                    <a:pt x="43" y="119"/>
                    <a:pt x="43" y="117"/>
                    <a:pt x="43" y="116"/>
                  </a:cubicBezTo>
                  <a:close/>
                  <a:moveTo>
                    <a:pt x="34" y="116"/>
                  </a:moveTo>
                  <a:cubicBezTo>
                    <a:pt x="36" y="116"/>
                    <a:pt x="38" y="116"/>
                    <a:pt x="39" y="116"/>
                  </a:cubicBezTo>
                  <a:cubicBezTo>
                    <a:pt x="39" y="117"/>
                    <a:pt x="39" y="119"/>
                    <a:pt x="39" y="120"/>
                  </a:cubicBezTo>
                  <a:cubicBezTo>
                    <a:pt x="38" y="120"/>
                    <a:pt x="36" y="120"/>
                    <a:pt x="34" y="120"/>
                  </a:cubicBezTo>
                  <a:cubicBezTo>
                    <a:pt x="34" y="119"/>
                    <a:pt x="34" y="117"/>
                    <a:pt x="34" y="116"/>
                  </a:cubicBezTo>
                  <a:close/>
                  <a:moveTo>
                    <a:pt x="25" y="116"/>
                  </a:moveTo>
                  <a:cubicBezTo>
                    <a:pt x="27" y="116"/>
                    <a:pt x="29" y="116"/>
                    <a:pt x="31" y="116"/>
                  </a:cubicBezTo>
                  <a:cubicBezTo>
                    <a:pt x="31" y="117"/>
                    <a:pt x="31" y="119"/>
                    <a:pt x="31" y="120"/>
                  </a:cubicBezTo>
                  <a:cubicBezTo>
                    <a:pt x="29" y="120"/>
                    <a:pt x="27" y="120"/>
                    <a:pt x="25" y="120"/>
                  </a:cubicBezTo>
                  <a:cubicBezTo>
                    <a:pt x="25" y="119"/>
                    <a:pt x="25" y="117"/>
                    <a:pt x="25" y="116"/>
                  </a:cubicBezTo>
                  <a:close/>
                  <a:moveTo>
                    <a:pt x="8" y="110"/>
                  </a:moveTo>
                  <a:cubicBezTo>
                    <a:pt x="9" y="110"/>
                    <a:pt x="11" y="110"/>
                    <a:pt x="13" y="110"/>
                  </a:cubicBezTo>
                  <a:cubicBezTo>
                    <a:pt x="13" y="112"/>
                    <a:pt x="13" y="113"/>
                    <a:pt x="13" y="114"/>
                  </a:cubicBezTo>
                  <a:cubicBezTo>
                    <a:pt x="11" y="114"/>
                    <a:pt x="9" y="114"/>
                    <a:pt x="8" y="114"/>
                  </a:cubicBezTo>
                  <a:cubicBezTo>
                    <a:pt x="8" y="113"/>
                    <a:pt x="8" y="112"/>
                    <a:pt x="8" y="110"/>
                  </a:cubicBezTo>
                  <a:close/>
                  <a:moveTo>
                    <a:pt x="25" y="110"/>
                  </a:moveTo>
                  <a:cubicBezTo>
                    <a:pt x="27" y="110"/>
                    <a:pt x="29" y="110"/>
                    <a:pt x="31" y="110"/>
                  </a:cubicBezTo>
                  <a:cubicBezTo>
                    <a:pt x="31" y="112"/>
                    <a:pt x="31" y="113"/>
                    <a:pt x="31" y="114"/>
                  </a:cubicBezTo>
                  <a:cubicBezTo>
                    <a:pt x="29" y="114"/>
                    <a:pt x="27" y="114"/>
                    <a:pt x="25" y="114"/>
                  </a:cubicBezTo>
                  <a:cubicBezTo>
                    <a:pt x="25" y="113"/>
                    <a:pt x="25" y="112"/>
                    <a:pt x="25" y="110"/>
                  </a:cubicBezTo>
                  <a:close/>
                  <a:moveTo>
                    <a:pt x="16" y="110"/>
                  </a:moveTo>
                  <a:cubicBezTo>
                    <a:pt x="18" y="110"/>
                    <a:pt x="20" y="110"/>
                    <a:pt x="22" y="110"/>
                  </a:cubicBezTo>
                  <a:cubicBezTo>
                    <a:pt x="22" y="112"/>
                    <a:pt x="22" y="113"/>
                    <a:pt x="22" y="114"/>
                  </a:cubicBezTo>
                  <a:cubicBezTo>
                    <a:pt x="20" y="114"/>
                    <a:pt x="18" y="114"/>
                    <a:pt x="16" y="114"/>
                  </a:cubicBezTo>
                  <a:cubicBezTo>
                    <a:pt x="16" y="113"/>
                    <a:pt x="16" y="112"/>
                    <a:pt x="16" y="110"/>
                  </a:cubicBezTo>
                  <a:close/>
                  <a:moveTo>
                    <a:pt x="8" y="105"/>
                  </a:moveTo>
                  <a:cubicBezTo>
                    <a:pt x="9" y="105"/>
                    <a:pt x="11" y="105"/>
                    <a:pt x="13" y="105"/>
                  </a:cubicBezTo>
                  <a:cubicBezTo>
                    <a:pt x="13" y="106"/>
                    <a:pt x="13" y="107"/>
                    <a:pt x="13" y="108"/>
                  </a:cubicBezTo>
                  <a:cubicBezTo>
                    <a:pt x="11" y="108"/>
                    <a:pt x="9" y="108"/>
                    <a:pt x="8" y="108"/>
                  </a:cubicBezTo>
                  <a:cubicBezTo>
                    <a:pt x="8" y="107"/>
                    <a:pt x="8" y="106"/>
                    <a:pt x="8" y="105"/>
                  </a:cubicBezTo>
                  <a:close/>
                  <a:moveTo>
                    <a:pt x="25" y="105"/>
                  </a:moveTo>
                  <a:cubicBezTo>
                    <a:pt x="27" y="105"/>
                    <a:pt x="29" y="105"/>
                    <a:pt x="31" y="105"/>
                  </a:cubicBezTo>
                  <a:cubicBezTo>
                    <a:pt x="31" y="106"/>
                    <a:pt x="31" y="107"/>
                    <a:pt x="31" y="108"/>
                  </a:cubicBezTo>
                  <a:cubicBezTo>
                    <a:pt x="29" y="108"/>
                    <a:pt x="27" y="108"/>
                    <a:pt x="25" y="108"/>
                  </a:cubicBezTo>
                  <a:cubicBezTo>
                    <a:pt x="25" y="107"/>
                    <a:pt x="25" y="106"/>
                    <a:pt x="25" y="105"/>
                  </a:cubicBezTo>
                  <a:close/>
                  <a:moveTo>
                    <a:pt x="8" y="99"/>
                  </a:moveTo>
                  <a:cubicBezTo>
                    <a:pt x="9" y="99"/>
                    <a:pt x="11" y="99"/>
                    <a:pt x="13" y="99"/>
                  </a:cubicBezTo>
                  <a:cubicBezTo>
                    <a:pt x="13" y="100"/>
                    <a:pt x="13" y="101"/>
                    <a:pt x="13" y="102"/>
                  </a:cubicBezTo>
                  <a:cubicBezTo>
                    <a:pt x="11" y="102"/>
                    <a:pt x="9" y="102"/>
                    <a:pt x="8" y="102"/>
                  </a:cubicBezTo>
                  <a:cubicBezTo>
                    <a:pt x="8" y="101"/>
                    <a:pt x="8" y="100"/>
                    <a:pt x="8" y="99"/>
                  </a:cubicBezTo>
                  <a:close/>
                  <a:moveTo>
                    <a:pt x="25" y="99"/>
                  </a:moveTo>
                  <a:cubicBezTo>
                    <a:pt x="27" y="99"/>
                    <a:pt x="29" y="99"/>
                    <a:pt x="31" y="99"/>
                  </a:cubicBezTo>
                  <a:cubicBezTo>
                    <a:pt x="31" y="100"/>
                    <a:pt x="31" y="101"/>
                    <a:pt x="31" y="102"/>
                  </a:cubicBezTo>
                  <a:cubicBezTo>
                    <a:pt x="29" y="102"/>
                    <a:pt x="27" y="102"/>
                    <a:pt x="25" y="102"/>
                  </a:cubicBezTo>
                  <a:cubicBezTo>
                    <a:pt x="25" y="101"/>
                    <a:pt x="25" y="100"/>
                    <a:pt x="25" y="99"/>
                  </a:cubicBezTo>
                  <a:close/>
                  <a:moveTo>
                    <a:pt x="16" y="99"/>
                  </a:moveTo>
                  <a:cubicBezTo>
                    <a:pt x="18" y="99"/>
                    <a:pt x="20" y="99"/>
                    <a:pt x="22" y="99"/>
                  </a:cubicBezTo>
                  <a:cubicBezTo>
                    <a:pt x="22" y="100"/>
                    <a:pt x="22" y="101"/>
                    <a:pt x="22" y="102"/>
                  </a:cubicBezTo>
                  <a:cubicBezTo>
                    <a:pt x="20" y="102"/>
                    <a:pt x="18" y="102"/>
                    <a:pt x="16" y="102"/>
                  </a:cubicBezTo>
                  <a:cubicBezTo>
                    <a:pt x="16" y="101"/>
                    <a:pt x="16" y="100"/>
                    <a:pt x="16" y="99"/>
                  </a:cubicBezTo>
                  <a:close/>
                  <a:moveTo>
                    <a:pt x="8" y="93"/>
                  </a:moveTo>
                  <a:cubicBezTo>
                    <a:pt x="9" y="93"/>
                    <a:pt x="11" y="93"/>
                    <a:pt x="13" y="93"/>
                  </a:cubicBezTo>
                  <a:cubicBezTo>
                    <a:pt x="13" y="94"/>
                    <a:pt x="13" y="95"/>
                    <a:pt x="13" y="97"/>
                  </a:cubicBezTo>
                  <a:cubicBezTo>
                    <a:pt x="11" y="97"/>
                    <a:pt x="9" y="97"/>
                    <a:pt x="8" y="97"/>
                  </a:cubicBezTo>
                  <a:cubicBezTo>
                    <a:pt x="8" y="95"/>
                    <a:pt x="8" y="94"/>
                    <a:pt x="8" y="93"/>
                  </a:cubicBezTo>
                  <a:close/>
                  <a:moveTo>
                    <a:pt x="25" y="93"/>
                  </a:moveTo>
                  <a:cubicBezTo>
                    <a:pt x="27" y="93"/>
                    <a:pt x="29" y="93"/>
                    <a:pt x="31" y="93"/>
                  </a:cubicBezTo>
                  <a:cubicBezTo>
                    <a:pt x="31" y="94"/>
                    <a:pt x="31" y="95"/>
                    <a:pt x="31" y="97"/>
                  </a:cubicBezTo>
                  <a:cubicBezTo>
                    <a:pt x="29" y="97"/>
                    <a:pt x="27" y="97"/>
                    <a:pt x="25" y="97"/>
                  </a:cubicBezTo>
                  <a:cubicBezTo>
                    <a:pt x="25" y="95"/>
                    <a:pt x="25" y="94"/>
                    <a:pt x="25" y="93"/>
                  </a:cubicBezTo>
                  <a:close/>
                  <a:moveTo>
                    <a:pt x="16" y="93"/>
                  </a:moveTo>
                  <a:cubicBezTo>
                    <a:pt x="18" y="93"/>
                    <a:pt x="20" y="93"/>
                    <a:pt x="22" y="93"/>
                  </a:cubicBezTo>
                  <a:cubicBezTo>
                    <a:pt x="22" y="94"/>
                    <a:pt x="22" y="95"/>
                    <a:pt x="22" y="97"/>
                  </a:cubicBezTo>
                  <a:cubicBezTo>
                    <a:pt x="20" y="97"/>
                    <a:pt x="18" y="97"/>
                    <a:pt x="16" y="97"/>
                  </a:cubicBezTo>
                  <a:cubicBezTo>
                    <a:pt x="16" y="95"/>
                    <a:pt x="16" y="94"/>
                    <a:pt x="16" y="93"/>
                  </a:cubicBezTo>
                  <a:close/>
                  <a:moveTo>
                    <a:pt x="8" y="87"/>
                  </a:moveTo>
                  <a:cubicBezTo>
                    <a:pt x="9" y="87"/>
                    <a:pt x="11" y="87"/>
                    <a:pt x="13" y="87"/>
                  </a:cubicBezTo>
                  <a:cubicBezTo>
                    <a:pt x="13" y="88"/>
                    <a:pt x="13" y="90"/>
                    <a:pt x="13" y="91"/>
                  </a:cubicBezTo>
                  <a:cubicBezTo>
                    <a:pt x="11" y="91"/>
                    <a:pt x="9" y="91"/>
                    <a:pt x="8" y="91"/>
                  </a:cubicBezTo>
                  <a:cubicBezTo>
                    <a:pt x="8" y="90"/>
                    <a:pt x="8" y="88"/>
                    <a:pt x="8" y="87"/>
                  </a:cubicBezTo>
                  <a:close/>
                  <a:moveTo>
                    <a:pt x="43" y="87"/>
                  </a:moveTo>
                  <a:cubicBezTo>
                    <a:pt x="45" y="87"/>
                    <a:pt x="47" y="87"/>
                    <a:pt x="48" y="87"/>
                  </a:cubicBezTo>
                  <a:cubicBezTo>
                    <a:pt x="48" y="88"/>
                    <a:pt x="48" y="90"/>
                    <a:pt x="48" y="91"/>
                  </a:cubicBezTo>
                  <a:cubicBezTo>
                    <a:pt x="47" y="91"/>
                    <a:pt x="45" y="91"/>
                    <a:pt x="43" y="91"/>
                  </a:cubicBezTo>
                  <a:cubicBezTo>
                    <a:pt x="43" y="90"/>
                    <a:pt x="43" y="88"/>
                    <a:pt x="43" y="87"/>
                  </a:cubicBezTo>
                  <a:close/>
                  <a:moveTo>
                    <a:pt x="34" y="87"/>
                  </a:moveTo>
                  <a:cubicBezTo>
                    <a:pt x="36" y="87"/>
                    <a:pt x="38" y="87"/>
                    <a:pt x="39" y="87"/>
                  </a:cubicBezTo>
                  <a:cubicBezTo>
                    <a:pt x="39" y="88"/>
                    <a:pt x="39" y="90"/>
                    <a:pt x="39" y="91"/>
                  </a:cubicBezTo>
                  <a:cubicBezTo>
                    <a:pt x="38" y="91"/>
                    <a:pt x="36" y="91"/>
                    <a:pt x="34" y="91"/>
                  </a:cubicBezTo>
                  <a:cubicBezTo>
                    <a:pt x="34" y="90"/>
                    <a:pt x="34" y="88"/>
                    <a:pt x="34" y="87"/>
                  </a:cubicBezTo>
                  <a:close/>
                  <a:moveTo>
                    <a:pt x="25" y="87"/>
                  </a:moveTo>
                  <a:cubicBezTo>
                    <a:pt x="27" y="87"/>
                    <a:pt x="29" y="87"/>
                    <a:pt x="31" y="87"/>
                  </a:cubicBezTo>
                  <a:cubicBezTo>
                    <a:pt x="31" y="88"/>
                    <a:pt x="31" y="90"/>
                    <a:pt x="31" y="91"/>
                  </a:cubicBezTo>
                  <a:cubicBezTo>
                    <a:pt x="29" y="91"/>
                    <a:pt x="27" y="91"/>
                    <a:pt x="25" y="91"/>
                  </a:cubicBezTo>
                  <a:cubicBezTo>
                    <a:pt x="25" y="90"/>
                    <a:pt x="25" y="88"/>
                    <a:pt x="25" y="87"/>
                  </a:cubicBezTo>
                  <a:close/>
                  <a:moveTo>
                    <a:pt x="16" y="87"/>
                  </a:moveTo>
                  <a:cubicBezTo>
                    <a:pt x="18" y="87"/>
                    <a:pt x="20" y="87"/>
                    <a:pt x="22" y="87"/>
                  </a:cubicBezTo>
                  <a:cubicBezTo>
                    <a:pt x="22" y="88"/>
                    <a:pt x="22" y="90"/>
                    <a:pt x="22" y="91"/>
                  </a:cubicBezTo>
                  <a:cubicBezTo>
                    <a:pt x="20" y="91"/>
                    <a:pt x="18" y="91"/>
                    <a:pt x="16" y="91"/>
                  </a:cubicBezTo>
                  <a:cubicBezTo>
                    <a:pt x="16" y="90"/>
                    <a:pt x="16" y="88"/>
                    <a:pt x="16" y="87"/>
                  </a:cubicBezTo>
                  <a:close/>
                  <a:moveTo>
                    <a:pt x="8" y="82"/>
                  </a:moveTo>
                  <a:cubicBezTo>
                    <a:pt x="9" y="82"/>
                    <a:pt x="11" y="82"/>
                    <a:pt x="13" y="82"/>
                  </a:cubicBezTo>
                  <a:cubicBezTo>
                    <a:pt x="13" y="83"/>
                    <a:pt x="13" y="84"/>
                    <a:pt x="13" y="85"/>
                  </a:cubicBezTo>
                  <a:cubicBezTo>
                    <a:pt x="11" y="85"/>
                    <a:pt x="9" y="85"/>
                    <a:pt x="8" y="85"/>
                  </a:cubicBezTo>
                  <a:cubicBezTo>
                    <a:pt x="8" y="84"/>
                    <a:pt x="8" y="83"/>
                    <a:pt x="8" y="82"/>
                  </a:cubicBezTo>
                  <a:close/>
                  <a:moveTo>
                    <a:pt x="43" y="82"/>
                  </a:moveTo>
                  <a:cubicBezTo>
                    <a:pt x="45" y="82"/>
                    <a:pt x="47" y="82"/>
                    <a:pt x="48" y="82"/>
                  </a:cubicBezTo>
                  <a:cubicBezTo>
                    <a:pt x="48" y="83"/>
                    <a:pt x="48" y="84"/>
                    <a:pt x="48" y="85"/>
                  </a:cubicBezTo>
                  <a:cubicBezTo>
                    <a:pt x="47" y="85"/>
                    <a:pt x="45" y="85"/>
                    <a:pt x="43" y="85"/>
                  </a:cubicBezTo>
                  <a:cubicBezTo>
                    <a:pt x="43" y="84"/>
                    <a:pt x="43" y="83"/>
                    <a:pt x="43" y="82"/>
                  </a:cubicBezTo>
                  <a:close/>
                  <a:moveTo>
                    <a:pt x="34" y="82"/>
                  </a:moveTo>
                  <a:cubicBezTo>
                    <a:pt x="36" y="82"/>
                    <a:pt x="38" y="82"/>
                    <a:pt x="39" y="82"/>
                  </a:cubicBezTo>
                  <a:cubicBezTo>
                    <a:pt x="39" y="83"/>
                    <a:pt x="39" y="84"/>
                    <a:pt x="39" y="85"/>
                  </a:cubicBezTo>
                  <a:cubicBezTo>
                    <a:pt x="38" y="85"/>
                    <a:pt x="36" y="85"/>
                    <a:pt x="34" y="85"/>
                  </a:cubicBezTo>
                  <a:cubicBezTo>
                    <a:pt x="34" y="84"/>
                    <a:pt x="34" y="83"/>
                    <a:pt x="34" y="82"/>
                  </a:cubicBezTo>
                  <a:close/>
                  <a:moveTo>
                    <a:pt x="25" y="82"/>
                  </a:moveTo>
                  <a:cubicBezTo>
                    <a:pt x="27" y="82"/>
                    <a:pt x="29" y="82"/>
                    <a:pt x="31" y="82"/>
                  </a:cubicBezTo>
                  <a:cubicBezTo>
                    <a:pt x="31" y="83"/>
                    <a:pt x="31" y="84"/>
                    <a:pt x="31" y="85"/>
                  </a:cubicBezTo>
                  <a:cubicBezTo>
                    <a:pt x="29" y="85"/>
                    <a:pt x="27" y="85"/>
                    <a:pt x="25" y="85"/>
                  </a:cubicBezTo>
                  <a:cubicBezTo>
                    <a:pt x="25" y="84"/>
                    <a:pt x="25" y="83"/>
                    <a:pt x="25" y="82"/>
                  </a:cubicBezTo>
                  <a:close/>
                  <a:moveTo>
                    <a:pt x="16" y="82"/>
                  </a:moveTo>
                  <a:cubicBezTo>
                    <a:pt x="18" y="82"/>
                    <a:pt x="20" y="82"/>
                    <a:pt x="22" y="82"/>
                  </a:cubicBezTo>
                  <a:cubicBezTo>
                    <a:pt x="22" y="83"/>
                    <a:pt x="22" y="84"/>
                    <a:pt x="22" y="85"/>
                  </a:cubicBezTo>
                  <a:cubicBezTo>
                    <a:pt x="20" y="85"/>
                    <a:pt x="18" y="85"/>
                    <a:pt x="16" y="85"/>
                  </a:cubicBezTo>
                  <a:cubicBezTo>
                    <a:pt x="16" y="84"/>
                    <a:pt x="16" y="83"/>
                    <a:pt x="16" y="82"/>
                  </a:cubicBezTo>
                  <a:close/>
                  <a:moveTo>
                    <a:pt x="43" y="76"/>
                  </a:moveTo>
                  <a:cubicBezTo>
                    <a:pt x="45" y="76"/>
                    <a:pt x="47" y="76"/>
                    <a:pt x="48" y="76"/>
                  </a:cubicBezTo>
                  <a:cubicBezTo>
                    <a:pt x="48" y="77"/>
                    <a:pt x="48" y="78"/>
                    <a:pt x="48" y="79"/>
                  </a:cubicBezTo>
                  <a:cubicBezTo>
                    <a:pt x="47" y="79"/>
                    <a:pt x="45" y="79"/>
                    <a:pt x="43" y="79"/>
                  </a:cubicBezTo>
                  <a:cubicBezTo>
                    <a:pt x="43" y="78"/>
                    <a:pt x="43" y="77"/>
                    <a:pt x="43" y="76"/>
                  </a:cubicBezTo>
                  <a:close/>
                  <a:moveTo>
                    <a:pt x="34" y="76"/>
                  </a:moveTo>
                  <a:cubicBezTo>
                    <a:pt x="36" y="76"/>
                    <a:pt x="38" y="76"/>
                    <a:pt x="39" y="76"/>
                  </a:cubicBezTo>
                  <a:cubicBezTo>
                    <a:pt x="39" y="77"/>
                    <a:pt x="39" y="78"/>
                    <a:pt x="39" y="79"/>
                  </a:cubicBezTo>
                  <a:cubicBezTo>
                    <a:pt x="38" y="79"/>
                    <a:pt x="36" y="79"/>
                    <a:pt x="34" y="79"/>
                  </a:cubicBezTo>
                  <a:cubicBezTo>
                    <a:pt x="34" y="78"/>
                    <a:pt x="34" y="77"/>
                    <a:pt x="34" y="76"/>
                  </a:cubicBezTo>
                  <a:close/>
                  <a:moveTo>
                    <a:pt x="25" y="76"/>
                  </a:moveTo>
                  <a:cubicBezTo>
                    <a:pt x="27" y="76"/>
                    <a:pt x="29" y="76"/>
                    <a:pt x="31" y="76"/>
                  </a:cubicBezTo>
                  <a:cubicBezTo>
                    <a:pt x="31" y="77"/>
                    <a:pt x="31" y="78"/>
                    <a:pt x="31" y="79"/>
                  </a:cubicBezTo>
                  <a:cubicBezTo>
                    <a:pt x="29" y="79"/>
                    <a:pt x="27" y="79"/>
                    <a:pt x="25" y="79"/>
                  </a:cubicBezTo>
                  <a:cubicBezTo>
                    <a:pt x="25" y="78"/>
                    <a:pt x="25" y="77"/>
                    <a:pt x="25" y="76"/>
                  </a:cubicBezTo>
                  <a:close/>
                  <a:moveTo>
                    <a:pt x="16" y="76"/>
                  </a:moveTo>
                  <a:cubicBezTo>
                    <a:pt x="18" y="76"/>
                    <a:pt x="20" y="76"/>
                    <a:pt x="22" y="76"/>
                  </a:cubicBezTo>
                  <a:cubicBezTo>
                    <a:pt x="22" y="77"/>
                    <a:pt x="22" y="78"/>
                    <a:pt x="22" y="79"/>
                  </a:cubicBezTo>
                  <a:cubicBezTo>
                    <a:pt x="20" y="79"/>
                    <a:pt x="18" y="79"/>
                    <a:pt x="16" y="79"/>
                  </a:cubicBezTo>
                  <a:cubicBezTo>
                    <a:pt x="16" y="78"/>
                    <a:pt x="16" y="77"/>
                    <a:pt x="16" y="76"/>
                  </a:cubicBezTo>
                  <a:close/>
                  <a:moveTo>
                    <a:pt x="25" y="70"/>
                  </a:moveTo>
                  <a:cubicBezTo>
                    <a:pt x="27" y="70"/>
                    <a:pt x="29" y="70"/>
                    <a:pt x="31" y="70"/>
                  </a:cubicBezTo>
                  <a:cubicBezTo>
                    <a:pt x="31" y="71"/>
                    <a:pt x="31" y="72"/>
                    <a:pt x="31" y="73"/>
                  </a:cubicBezTo>
                  <a:cubicBezTo>
                    <a:pt x="29" y="73"/>
                    <a:pt x="27" y="73"/>
                    <a:pt x="25" y="73"/>
                  </a:cubicBezTo>
                  <a:cubicBezTo>
                    <a:pt x="25" y="72"/>
                    <a:pt x="25" y="71"/>
                    <a:pt x="25" y="70"/>
                  </a:cubicBezTo>
                  <a:close/>
                  <a:moveTo>
                    <a:pt x="16" y="70"/>
                  </a:moveTo>
                  <a:cubicBezTo>
                    <a:pt x="18" y="70"/>
                    <a:pt x="20" y="70"/>
                    <a:pt x="22" y="70"/>
                  </a:cubicBezTo>
                  <a:cubicBezTo>
                    <a:pt x="22" y="71"/>
                    <a:pt x="22" y="72"/>
                    <a:pt x="22" y="73"/>
                  </a:cubicBezTo>
                  <a:cubicBezTo>
                    <a:pt x="20" y="73"/>
                    <a:pt x="18" y="73"/>
                    <a:pt x="16" y="73"/>
                  </a:cubicBezTo>
                  <a:cubicBezTo>
                    <a:pt x="16" y="72"/>
                    <a:pt x="16" y="71"/>
                    <a:pt x="16" y="70"/>
                  </a:cubicBezTo>
                  <a:close/>
                  <a:moveTo>
                    <a:pt x="25" y="64"/>
                  </a:moveTo>
                  <a:cubicBezTo>
                    <a:pt x="27" y="64"/>
                    <a:pt x="29" y="64"/>
                    <a:pt x="31" y="64"/>
                  </a:cubicBezTo>
                  <a:cubicBezTo>
                    <a:pt x="31" y="65"/>
                    <a:pt x="31" y="67"/>
                    <a:pt x="31" y="68"/>
                  </a:cubicBezTo>
                  <a:cubicBezTo>
                    <a:pt x="29" y="68"/>
                    <a:pt x="27" y="68"/>
                    <a:pt x="25" y="68"/>
                  </a:cubicBezTo>
                  <a:cubicBezTo>
                    <a:pt x="25" y="67"/>
                    <a:pt x="25" y="65"/>
                    <a:pt x="25" y="64"/>
                  </a:cubicBezTo>
                  <a:close/>
                  <a:moveTo>
                    <a:pt x="43" y="58"/>
                  </a:moveTo>
                  <a:cubicBezTo>
                    <a:pt x="45" y="58"/>
                    <a:pt x="47" y="58"/>
                    <a:pt x="48" y="58"/>
                  </a:cubicBezTo>
                  <a:cubicBezTo>
                    <a:pt x="48" y="60"/>
                    <a:pt x="48" y="61"/>
                    <a:pt x="48" y="62"/>
                  </a:cubicBezTo>
                  <a:cubicBezTo>
                    <a:pt x="47" y="62"/>
                    <a:pt x="45" y="62"/>
                    <a:pt x="43" y="62"/>
                  </a:cubicBezTo>
                  <a:cubicBezTo>
                    <a:pt x="43" y="61"/>
                    <a:pt x="43" y="60"/>
                    <a:pt x="43" y="58"/>
                  </a:cubicBezTo>
                  <a:close/>
                  <a:moveTo>
                    <a:pt x="34" y="58"/>
                  </a:moveTo>
                  <a:cubicBezTo>
                    <a:pt x="36" y="58"/>
                    <a:pt x="38" y="58"/>
                    <a:pt x="39" y="58"/>
                  </a:cubicBezTo>
                  <a:cubicBezTo>
                    <a:pt x="39" y="60"/>
                    <a:pt x="39" y="61"/>
                    <a:pt x="39" y="62"/>
                  </a:cubicBezTo>
                  <a:cubicBezTo>
                    <a:pt x="38" y="62"/>
                    <a:pt x="36" y="62"/>
                    <a:pt x="34" y="62"/>
                  </a:cubicBezTo>
                  <a:cubicBezTo>
                    <a:pt x="34" y="61"/>
                    <a:pt x="34" y="60"/>
                    <a:pt x="34"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34" name="Freeform 2598"/>
            <p:cNvSpPr>
              <a:spLocks noEditPoints="1"/>
            </p:cNvSpPr>
            <p:nvPr/>
          </p:nvSpPr>
          <p:spPr bwMode="auto">
            <a:xfrm>
              <a:off x="-1054099" y="744537"/>
              <a:ext cx="179388" cy="411163"/>
            </a:xfrm>
            <a:custGeom>
              <a:avLst/>
              <a:gdLst>
                <a:gd name="T0" fmla="*/ 9 w 55"/>
                <a:gd name="T1" fmla="*/ 20 h 126"/>
                <a:gd name="T2" fmla="*/ 32 w 55"/>
                <a:gd name="T3" fmla="*/ 14 h 126"/>
                <a:gd name="T4" fmla="*/ 13 w 55"/>
                <a:gd name="T5" fmla="*/ 15 h 126"/>
                <a:gd name="T6" fmla="*/ 28 w 55"/>
                <a:gd name="T7" fmla="*/ 46 h 126"/>
                <a:gd name="T8" fmla="*/ 25 w 55"/>
                <a:gd name="T9" fmla="*/ 54 h 126"/>
                <a:gd name="T10" fmla="*/ 25 w 55"/>
                <a:gd name="T11" fmla="*/ 68 h 126"/>
                <a:gd name="T12" fmla="*/ 28 w 55"/>
                <a:gd name="T13" fmla="*/ 84 h 126"/>
                <a:gd name="T14" fmla="*/ 25 w 55"/>
                <a:gd name="T15" fmla="*/ 94 h 126"/>
                <a:gd name="T16" fmla="*/ 28 w 55"/>
                <a:gd name="T17" fmla="*/ 103 h 126"/>
                <a:gd name="T18" fmla="*/ 29 w 55"/>
                <a:gd name="T19" fmla="*/ 105 h 126"/>
                <a:gd name="T20" fmla="*/ 17 w 55"/>
                <a:gd name="T21" fmla="*/ 103 h 126"/>
                <a:gd name="T22" fmla="*/ 15 w 55"/>
                <a:gd name="T23" fmla="*/ 105 h 126"/>
                <a:gd name="T24" fmla="*/ 29 w 55"/>
                <a:gd name="T25" fmla="*/ 98 h 126"/>
                <a:gd name="T26" fmla="*/ 19 w 55"/>
                <a:gd name="T27" fmla="*/ 98 h 126"/>
                <a:gd name="T28" fmla="*/ 29 w 55"/>
                <a:gd name="T29" fmla="*/ 97 h 126"/>
                <a:gd name="T30" fmla="*/ 12 w 55"/>
                <a:gd name="T31" fmla="*/ 94 h 126"/>
                <a:gd name="T32" fmla="*/ 11 w 55"/>
                <a:gd name="T33" fmla="*/ 97 h 126"/>
                <a:gd name="T34" fmla="*/ 29 w 55"/>
                <a:gd name="T35" fmla="*/ 90 h 126"/>
                <a:gd name="T36" fmla="*/ 15 w 55"/>
                <a:gd name="T37" fmla="*/ 90 h 126"/>
                <a:gd name="T38" fmla="*/ 21 w 55"/>
                <a:gd name="T39" fmla="*/ 88 h 126"/>
                <a:gd name="T40" fmla="*/ 12 w 55"/>
                <a:gd name="T41" fmla="*/ 86 h 126"/>
                <a:gd name="T42" fmla="*/ 32 w 55"/>
                <a:gd name="T43" fmla="*/ 84 h 126"/>
                <a:gd name="T44" fmla="*/ 21 w 55"/>
                <a:gd name="T45" fmla="*/ 81 h 126"/>
                <a:gd name="T46" fmla="*/ 15 w 55"/>
                <a:gd name="T47" fmla="*/ 82 h 126"/>
                <a:gd name="T48" fmla="*/ 9 w 55"/>
                <a:gd name="T49" fmla="*/ 76 h 126"/>
                <a:gd name="T50" fmla="*/ 21 w 55"/>
                <a:gd name="T51" fmla="*/ 69 h 126"/>
                <a:gd name="T52" fmla="*/ 19 w 55"/>
                <a:gd name="T53" fmla="*/ 72 h 126"/>
                <a:gd name="T54" fmla="*/ 13 w 55"/>
                <a:gd name="T55" fmla="*/ 69 h 126"/>
                <a:gd name="T56" fmla="*/ 32 w 55"/>
                <a:gd name="T57" fmla="*/ 63 h 126"/>
                <a:gd name="T58" fmla="*/ 21 w 55"/>
                <a:gd name="T59" fmla="*/ 67 h 126"/>
                <a:gd name="T60" fmla="*/ 13 w 55"/>
                <a:gd name="T61" fmla="*/ 65 h 126"/>
                <a:gd name="T62" fmla="*/ 11 w 55"/>
                <a:gd name="T63" fmla="*/ 68 h 126"/>
                <a:gd name="T64" fmla="*/ 29 w 55"/>
                <a:gd name="T65" fmla="*/ 59 h 126"/>
                <a:gd name="T66" fmla="*/ 19 w 55"/>
                <a:gd name="T67" fmla="*/ 60 h 126"/>
                <a:gd name="T68" fmla="*/ 13 w 55"/>
                <a:gd name="T69" fmla="*/ 64 h 126"/>
                <a:gd name="T70" fmla="*/ 17 w 55"/>
                <a:gd name="T71" fmla="*/ 56 h 126"/>
                <a:gd name="T72" fmla="*/ 15 w 55"/>
                <a:gd name="T73" fmla="*/ 59 h 126"/>
                <a:gd name="T74" fmla="*/ 17 w 55"/>
                <a:gd name="T75" fmla="*/ 52 h 126"/>
                <a:gd name="T76" fmla="*/ 11 w 55"/>
                <a:gd name="T77" fmla="*/ 53 h 126"/>
                <a:gd name="T78" fmla="*/ 29 w 55"/>
                <a:gd name="T79" fmla="*/ 49 h 126"/>
                <a:gd name="T80" fmla="*/ 17 w 55"/>
                <a:gd name="T81" fmla="*/ 48 h 126"/>
                <a:gd name="T82" fmla="*/ 11 w 55"/>
                <a:gd name="T83" fmla="*/ 51 h 126"/>
                <a:gd name="T84" fmla="*/ 29 w 55"/>
                <a:gd name="T85" fmla="*/ 42 h 126"/>
                <a:gd name="T86" fmla="*/ 15 w 55"/>
                <a:gd name="T87" fmla="*/ 44 h 126"/>
                <a:gd name="T88" fmla="*/ 29 w 55"/>
                <a:gd name="T89" fmla="*/ 41 h 126"/>
                <a:gd name="T90" fmla="*/ 9 w 55"/>
                <a:gd name="T91" fmla="*/ 40 h 126"/>
                <a:gd name="T92" fmla="*/ 32 w 55"/>
                <a:gd name="T93" fmla="*/ 36 h 126"/>
                <a:gd name="T94" fmla="*/ 13 w 55"/>
                <a:gd name="T95" fmla="*/ 36 h 126"/>
                <a:gd name="T96" fmla="*/ 15 w 55"/>
                <a:gd name="T97" fmla="*/ 31 h 126"/>
                <a:gd name="T98" fmla="*/ 29 w 55"/>
                <a:gd name="T99" fmla="*/ 28 h 126"/>
                <a:gd name="T100" fmla="*/ 9 w 55"/>
                <a:gd name="T101" fmla="*/ 28 h 126"/>
                <a:gd name="T102" fmla="*/ 32 w 55"/>
                <a:gd name="T103" fmla="*/ 23 h 126"/>
                <a:gd name="T104" fmla="*/ 13 w 55"/>
                <a:gd name="T105" fmla="*/ 23 h 126"/>
                <a:gd name="T106" fmla="*/ 32 w 55"/>
                <a:gd name="T107" fmla="*/ 15 h 126"/>
                <a:gd name="T108" fmla="*/ 13 w 55"/>
                <a:gd name="T109" fmla="*/ 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5" h="126">
                  <a:moveTo>
                    <a:pt x="0" y="126"/>
                  </a:moveTo>
                  <a:cubicBezTo>
                    <a:pt x="55" y="126"/>
                    <a:pt x="55" y="126"/>
                    <a:pt x="55" y="126"/>
                  </a:cubicBezTo>
                  <a:cubicBezTo>
                    <a:pt x="55" y="8"/>
                    <a:pt x="55" y="8"/>
                    <a:pt x="55" y="8"/>
                  </a:cubicBezTo>
                  <a:cubicBezTo>
                    <a:pt x="38" y="0"/>
                    <a:pt x="38" y="0"/>
                    <a:pt x="38" y="0"/>
                  </a:cubicBezTo>
                  <a:cubicBezTo>
                    <a:pt x="0" y="8"/>
                    <a:pt x="0" y="8"/>
                    <a:pt x="0" y="8"/>
                  </a:cubicBezTo>
                  <a:cubicBezTo>
                    <a:pt x="0" y="126"/>
                    <a:pt x="0" y="126"/>
                    <a:pt x="0" y="126"/>
                  </a:cubicBezTo>
                  <a:close/>
                  <a:moveTo>
                    <a:pt x="9" y="20"/>
                  </a:moveTo>
                  <a:cubicBezTo>
                    <a:pt x="9" y="19"/>
                    <a:pt x="10" y="19"/>
                    <a:pt x="11" y="19"/>
                  </a:cubicBezTo>
                  <a:cubicBezTo>
                    <a:pt x="11" y="20"/>
                    <a:pt x="11" y="21"/>
                    <a:pt x="11" y="22"/>
                  </a:cubicBezTo>
                  <a:cubicBezTo>
                    <a:pt x="10" y="22"/>
                    <a:pt x="9" y="22"/>
                    <a:pt x="9" y="23"/>
                  </a:cubicBezTo>
                  <a:cubicBezTo>
                    <a:pt x="9" y="22"/>
                    <a:pt x="9" y="21"/>
                    <a:pt x="9" y="20"/>
                  </a:cubicBezTo>
                  <a:close/>
                  <a:moveTo>
                    <a:pt x="29" y="12"/>
                  </a:moveTo>
                  <a:cubicBezTo>
                    <a:pt x="30" y="11"/>
                    <a:pt x="31" y="11"/>
                    <a:pt x="32" y="11"/>
                  </a:cubicBezTo>
                  <a:cubicBezTo>
                    <a:pt x="32" y="12"/>
                    <a:pt x="32" y="13"/>
                    <a:pt x="32" y="14"/>
                  </a:cubicBezTo>
                  <a:cubicBezTo>
                    <a:pt x="31" y="14"/>
                    <a:pt x="30" y="14"/>
                    <a:pt x="29" y="15"/>
                  </a:cubicBezTo>
                  <a:cubicBezTo>
                    <a:pt x="29" y="14"/>
                    <a:pt x="29" y="13"/>
                    <a:pt x="29" y="12"/>
                  </a:cubicBezTo>
                  <a:close/>
                  <a:moveTo>
                    <a:pt x="13" y="15"/>
                  </a:moveTo>
                  <a:cubicBezTo>
                    <a:pt x="13" y="15"/>
                    <a:pt x="14" y="14"/>
                    <a:pt x="15" y="14"/>
                  </a:cubicBezTo>
                  <a:cubicBezTo>
                    <a:pt x="15" y="15"/>
                    <a:pt x="15" y="16"/>
                    <a:pt x="15" y="17"/>
                  </a:cubicBezTo>
                  <a:cubicBezTo>
                    <a:pt x="14" y="17"/>
                    <a:pt x="13" y="17"/>
                    <a:pt x="13" y="18"/>
                  </a:cubicBezTo>
                  <a:cubicBezTo>
                    <a:pt x="13" y="17"/>
                    <a:pt x="13" y="16"/>
                    <a:pt x="13" y="15"/>
                  </a:cubicBezTo>
                  <a:close/>
                  <a:moveTo>
                    <a:pt x="9" y="15"/>
                  </a:moveTo>
                  <a:cubicBezTo>
                    <a:pt x="9" y="15"/>
                    <a:pt x="10" y="15"/>
                    <a:pt x="11" y="15"/>
                  </a:cubicBezTo>
                  <a:cubicBezTo>
                    <a:pt x="11" y="16"/>
                    <a:pt x="11" y="17"/>
                    <a:pt x="11" y="18"/>
                  </a:cubicBezTo>
                  <a:cubicBezTo>
                    <a:pt x="10" y="18"/>
                    <a:pt x="9" y="18"/>
                    <a:pt x="9" y="18"/>
                  </a:cubicBezTo>
                  <a:cubicBezTo>
                    <a:pt x="9" y="17"/>
                    <a:pt x="9" y="16"/>
                    <a:pt x="9" y="15"/>
                  </a:cubicBezTo>
                  <a:close/>
                  <a:moveTo>
                    <a:pt x="25" y="47"/>
                  </a:moveTo>
                  <a:cubicBezTo>
                    <a:pt x="26" y="47"/>
                    <a:pt x="27" y="47"/>
                    <a:pt x="28" y="46"/>
                  </a:cubicBezTo>
                  <a:cubicBezTo>
                    <a:pt x="28" y="47"/>
                    <a:pt x="28" y="48"/>
                    <a:pt x="28" y="49"/>
                  </a:cubicBezTo>
                  <a:cubicBezTo>
                    <a:pt x="27" y="50"/>
                    <a:pt x="26" y="50"/>
                    <a:pt x="25" y="50"/>
                  </a:cubicBezTo>
                  <a:cubicBezTo>
                    <a:pt x="25" y="49"/>
                    <a:pt x="25" y="48"/>
                    <a:pt x="25" y="47"/>
                  </a:cubicBezTo>
                  <a:close/>
                  <a:moveTo>
                    <a:pt x="25" y="51"/>
                  </a:moveTo>
                  <a:cubicBezTo>
                    <a:pt x="26" y="51"/>
                    <a:pt x="27" y="51"/>
                    <a:pt x="28" y="51"/>
                  </a:cubicBezTo>
                  <a:cubicBezTo>
                    <a:pt x="28" y="52"/>
                    <a:pt x="28" y="53"/>
                    <a:pt x="28" y="54"/>
                  </a:cubicBezTo>
                  <a:cubicBezTo>
                    <a:pt x="27" y="54"/>
                    <a:pt x="26" y="54"/>
                    <a:pt x="25" y="54"/>
                  </a:cubicBezTo>
                  <a:cubicBezTo>
                    <a:pt x="25" y="53"/>
                    <a:pt x="25" y="52"/>
                    <a:pt x="25" y="51"/>
                  </a:cubicBezTo>
                  <a:close/>
                  <a:moveTo>
                    <a:pt x="25" y="55"/>
                  </a:moveTo>
                  <a:cubicBezTo>
                    <a:pt x="26" y="55"/>
                    <a:pt x="27" y="55"/>
                    <a:pt x="28" y="55"/>
                  </a:cubicBezTo>
                  <a:cubicBezTo>
                    <a:pt x="28" y="56"/>
                    <a:pt x="28" y="57"/>
                    <a:pt x="28" y="58"/>
                  </a:cubicBezTo>
                  <a:cubicBezTo>
                    <a:pt x="27" y="58"/>
                    <a:pt x="26" y="58"/>
                    <a:pt x="25" y="58"/>
                  </a:cubicBezTo>
                  <a:cubicBezTo>
                    <a:pt x="25" y="57"/>
                    <a:pt x="25" y="56"/>
                    <a:pt x="25" y="55"/>
                  </a:cubicBezTo>
                  <a:close/>
                  <a:moveTo>
                    <a:pt x="25" y="68"/>
                  </a:moveTo>
                  <a:cubicBezTo>
                    <a:pt x="26" y="68"/>
                    <a:pt x="27" y="68"/>
                    <a:pt x="28" y="68"/>
                  </a:cubicBezTo>
                  <a:cubicBezTo>
                    <a:pt x="28" y="69"/>
                    <a:pt x="28" y="70"/>
                    <a:pt x="28" y="71"/>
                  </a:cubicBezTo>
                  <a:cubicBezTo>
                    <a:pt x="27" y="71"/>
                    <a:pt x="26" y="71"/>
                    <a:pt x="25" y="71"/>
                  </a:cubicBezTo>
                  <a:cubicBezTo>
                    <a:pt x="25" y="70"/>
                    <a:pt x="25" y="69"/>
                    <a:pt x="25" y="68"/>
                  </a:cubicBezTo>
                  <a:close/>
                  <a:moveTo>
                    <a:pt x="25" y="81"/>
                  </a:moveTo>
                  <a:cubicBezTo>
                    <a:pt x="26" y="81"/>
                    <a:pt x="27" y="81"/>
                    <a:pt x="28" y="81"/>
                  </a:cubicBezTo>
                  <a:cubicBezTo>
                    <a:pt x="28" y="82"/>
                    <a:pt x="28" y="83"/>
                    <a:pt x="28" y="84"/>
                  </a:cubicBezTo>
                  <a:cubicBezTo>
                    <a:pt x="27" y="84"/>
                    <a:pt x="26" y="84"/>
                    <a:pt x="25" y="84"/>
                  </a:cubicBezTo>
                  <a:cubicBezTo>
                    <a:pt x="25" y="83"/>
                    <a:pt x="25" y="82"/>
                    <a:pt x="25" y="81"/>
                  </a:cubicBezTo>
                  <a:close/>
                  <a:moveTo>
                    <a:pt x="25" y="94"/>
                  </a:moveTo>
                  <a:cubicBezTo>
                    <a:pt x="26" y="94"/>
                    <a:pt x="27" y="94"/>
                    <a:pt x="28" y="94"/>
                  </a:cubicBezTo>
                  <a:cubicBezTo>
                    <a:pt x="28" y="95"/>
                    <a:pt x="28" y="96"/>
                    <a:pt x="28" y="97"/>
                  </a:cubicBezTo>
                  <a:cubicBezTo>
                    <a:pt x="27" y="97"/>
                    <a:pt x="26" y="97"/>
                    <a:pt x="25" y="97"/>
                  </a:cubicBezTo>
                  <a:cubicBezTo>
                    <a:pt x="25" y="96"/>
                    <a:pt x="25" y="95"/>
                    <a:pt x="25" y="94"/>
                  </a:cubicBezTo>
                  <a:close/>
                  <a:moveTo>
                    <a:pt x="25" y="98"/>
                  </a:moveTo>
                  <a:cubicBezTo>
                    <a:pt x="26" y="98"/>
                    <a:pt x="27" y="98"/>
                    <a:pt x="28" y="98"/>
                  </a:cubicBezTo>
                  <a:cubicBezTo>
                    <a:pt x="28" y="99"/>
                    <a:pt x="28" y="100"/>
                    <a:pt x="28" y="101"/>
                  </a:cubicBezTo>
                  <a:cubicBezTo>
                    <a:pt x="27" y="101"/>
                    <a:pt x="26" y="101"/>
                    <a:pt x="25" y="101"/>
                  </a:cubicBezTo>
                  <a:cubicBezTo>
                    <a:pt x="25" y="100"/>
                    <a:pt x="25" y="99"/>
                    <a:pt x="25" y="98"/>
                  </a:cubicBezTo>
                  <a:close/>
                  <a:moveTo>
                    <a:pt x="25" y="103"/>
                  </a:moveTo>
                  <a:cubicBezTo>
                    <a:pt x="26" y="103"/>
                    <a:pt x="27" y="103"/>
                    <a:pt x="28" y="103"/>
                  </a:cubicBezTo>
                  <a:cubicBezTo>
                    <a:pt x="28" y="104"/>
                    <a:pt x="28" y="105"/>
                    <a:pt x="28" y="105"/>
                  </a:cubicBezTo>
                  <a:cubicBezTo>
                    <a:pt x="27" y="105"/>
                    <a:pt x="26" y="105"/>
                    <a:pt x="25" y="105"/>
                  </a:cubicBezTo>
                  <a:cubicBezTo>
                    <a:pt x="25" y="105"/>
                    <a:pt x="25" y="104"/>
                    <a:pt x="25" y="103"/>
                  </a:cubicBezTo>
                  <a:close/>
                  <a:moveTo>
                    <a:pt x="29" y="102"/>
                  </a:moveTo>
                  <a:cubicBezTo>
                    <a:pt x="30" y="102"/>
                    <a:pt x="31" y="102"/>
                    <a:pt x="32" y="102"/>
                  </a:cubicBezTo>
                  <a:cubicBezTo>
                    <a:pt x="32" y="103"/>
                    <a:pt x="32" y="105"/>
                    <a:pt x="32" y="105"/>
                  </a:cubicBezTo>
                  <a:cubicBezTo>
                    <a:pt x="31" y="105"/>
                    <a:pt x="30" y="105"/>
                    <a:pt x="29" y="105"/>
                  </a:cubicBezTo>
                  <a:cubicBezTo>
                    <a:pt x="29" y="105"/>
                    <a:pt x="29" y="104"/>
                    <a:pt x="29" y="102"/>
                  </a:cubicBezTo>
                  <a:close/>
                  <a:moveTo>
                    <a:pt x="21" y="103"/>
                  </a:moveTo>
                  <a:cubicBezTo>
                    <a:pt x="22" y="103"/>
                    <a:pt x="22" y="103"/>
                    <a:pt x="23" y="103"/>
                  </a:cubicBezTo>
                  <a:cubicBezTo>
                    <a:pt x="23" y="104"/>
                    <a:pt x="23" y="105"/>
                    <a:pt x="23" y="105"/>
                  </a:cubicBezTo>
                  <a:cubicBezTo>
                    <a:pt x="22" y="105"/>
                    <a:pt x="22" y="105"/>
                    <a:pt x="21" y="105"/>
                  </a:cubicBezTo>
                  <a:cubicBezTo>
                    <a:pt x="21" y="105"/>
                    <a:pt x="21" y="104"/>
                    <a:pt x="21" y="103"/>
                  </a:cubicBezTo>
                  <a:close/>
                  <a:moveTo>
                    <a:pt x="17" y="103"/>
                  </a:moveTo>
                  <a:cubicBezTo>
                    <a:pt x="17" y="103"/>
                    <a:pt x="18" y="103"/>
                    <a:pt x="19" y="103"/>
                  </a:cubicBezTo>
                  <a:cubicBezTo>
                    <a:pt x="19" y="104"/>
                    <a:pt x="19" y="105"/>
                    <a:pt x="19" y="105"/>
                  </a:cubicBezTo>
                  <a:cubicBezTo>
                    <a:pt x="18" y="105"/>
                    <a:pt x="17" y="105"/>
                    <a:pt x="17" y="105"/>
                  </a:cubicBezTo>
                  <a:cubicBezTo>
                    <a:pt x="17" y="105"/>
                    <a:pt x="17" y="104"/>
                    <a:pt x="17" y="103"/>
                  </a:cubicBezTo>
                  <a:close/>
                  <a:moveTo>
                    <a:pt x="12" y="103"/>
                  </a:moveTo>
                  <a:cubicBezTo>
                    <a:pt x="13" y="103"/>
                    <a:pt x="14" y="103"/>
                    <a:pt x="15" y="103"/>
                  </a:cubicBezTo>
                  <a:cubicBezTo>
                    <a:pt x="15" y="104"/>
                    <a:pt x="15" y="105"/>
                    <a:pt x="15" y="105"/>
                  </a:cubicBezTo>
                  <a:cubicBezTo>
                    <a:pt x="14" y="105"/>
                    <a:pt x="13" y="105"/>
                    <a:pt x="12" y="105"/>
                  </a:cubicBezTo>
                  <a:cubicBezTo>
                    <a:pt x="12" y="105"/>
                    <a:pt x="12" y="104"/>
                    <a:pt x="12" y="103"/>
                  </a:cubicBezTo>
                  <a:close/>
                  <a:moveTo>
                    <a:pt x="29" y="98"/>
                  </a:moveTo>
                  <a:cubicBezTo>
                    <a:pt x="30" y="98"/>
                    <a:pt x="31" y="98"/>
                    <a:pt x="32" y="98"/>
                  </a:cubicBezTo>
                  <a:cubicBezTo>
                    <a:pt x="32" y="99"/>
                    <a:pt x="32" y="100"/>
                    <a:pt x="32" y="101"/>
                  </a:cubicBezTo>
                  <a:cubicBezTo>
                    <a:pt x="31" y="101"/>
                    <a:pt x="30" y="101"/>
                    <a:pt x="29" y="101"/>
                  </a:cubicBezTo>
                  <a:cubicBezTo>
                    <a:pt x="29" y="100"/>
                    <a:pt x="29" y="99"/>
                    <a:pt x="29" y="98"/>
                  </a:cubicBezTo>
                  <a:close/>
                  <a:moveTo>
                    <a:pt x="21" y="98"/>
                  </a:moveTo>
                  <a:cubicBezTo>
                    <a:pt x="22" y="98"/>
                    <a:pt x="22" y="98"/>
                    <a:pt x="23" y="98"/>
                  </a:cubicBezTo>
                  <a:cubicBezTo>
                    <a:pt x="23" y="99"/>
                    <a:pt x="23" y="100"/>
                    <a:pt x="23" y="101"/>
                  </a:cubicBezTo>
                  <a:cubicBezTo>
                    <a:pt x="22" y="101"/>
                    <a:pt x="22" y="101"/>
                    <a:pt x="21" y="101"/>
                  </a:cubicBezTo>
                  <a:cubicBezTo>
                    <a:pt x="21" y="100"/>
                    <a:pt x="21" y="99"/>
                    <a:pt x="21" y="98"/>
                  </a:cubicBezTo>
                  <a:close/>
                  <a:moveTo>
                    <a:pt x="17" y="98"/>
                  </a:moveTo>
                  <a:cubicBezTo>
                    <a:pt x="17" y="98"/>
                    <a:pt x="18" y="98"/>
                    <a:pt x="19" y="98"/>
                  </a:cubicBezTo>
                  <a:cubicBezTo>
                    <a:pt x="19" y="99"/>
                    <a:pt x="19" y="100"/>
                    <a:pt x="19" y="101"/>
                  </a:cubicBezTo>
                  <a:cubicBezTo>
                    <a:pt x="18" y="101"/>
                    <a:pt x="17" y="101"/>
                    <a:pt x="17" y="101"/>
                  </a:cubicBezTo>
                  <a:cubicBezTo>
                    <a:pt x="17" y="100"/>
                    <a:pt x="17" y="99"/>
                    <a:pt x="17" y="98"/>
                  </a:cubicBezTo>
                  <a:close/>
                  <a:moveTo>
                    <a:pt x="29" y="94"/>
                  </a:moveTo>
                  <a:cubicBezTo>
                    <a:pt x="30" y="94"/>
                    <a:pt x="31" y="94"/>
                    <a:pt x="32" y="94"/>
                  </a:cubicBezTo>
                  <a:cubicBezTo>
                    <a:pt x="32" y="95"/>
                    <a:pt x="32" y="96"/>
                    <a:pt x="32" y="97"/>
                  </a:cubicBezTo>
                  <a:cubicBezTo>
                    <a:pt x="31" y="97"/>
                    <a:pt x="30" y="97"/>
                    <a:pt x="29" y="97"/>
                  </a:cubicBezTo>
                  <a:cubicBezTo>
                    <a:pt x="29" y="96"/>
                    <a:pt x="29" y="95"/>
                    <a:pt x="29" y="94"/>
                  </a:cubicBezTo>
                  <a:close/>
                  <a:moveTo>
                    <a:pt x="21" y="94"/>
                  </a:moveTo>
                  <a:cubicBezTo>
                    <a:pt x="22" y="94"/>
                    <a:pt x="22" y="94"/>
                    <a:pt x="23" y="94"/>
                  </a:cubicBezTo>
                  <a:cubicBezTo>
                    <a:pt x="23" y="95"/>
                    <a:pt x="23" y="96"/>
                    <a:pt x="23" y="97"/>
                  </a:cubicBezTo>
                  <a:cubicBezTo>
                    <a:pt x="22" y="97"/>
                    <a:pt x="22" y="97"/>
                    <a:pt x="21" y="97"/>
                  </a:cubicBezTo>
                  <a:cubicBezTo>
                    <a:pt x="21" y="96"/>
                    <a:pt x="21" y="95"/>
                    <a:pt x="21" y="94"/>
                  </a:cubicBezTo>
                  <a:close/>
                  <a:moveTo>
                    <a:pt x="12" y="94"/>
                  </a:moveTo>
                  <a:cubicBezTo>
                    <a:pt x="13" y="94"/>
                    <a:pt x="14" y="94"/>
                    <a:pt x="15" y="94"/>
                  </a:cubicBezTo>
                  <a:cubicBezTo>
                    <a:pt x="15" y="95"/>
                    <a:pt x="15" y="96"/>
                    <a:pt x="15" y="97"/>
                  </a:cubicBezTo>
                  <a:cubicBezTo>
                    <a:pt x="14" y="97"/>
                    <a:pt x="13" y="97"/>
                    <a:pt x="12" y="97"/>
                  </a:cubicBezTo>
                  <a:cubicBezTo>
                    <a:pt x="12" y="96"/>
                    <a:pt x="12" y="95"/>
                    <a:pt x="12" y="94"/>
                  </a:cubicBezTo>
                  <a:close/>
                  <a:moveTo>
                    <a:pt x="9" y="94"/>
                  </a:moveTo>
                  <a:cubicBezTo>
                    <a:pt x="9" y="94"/>
                    <a:pt x="10" y="94"/>
                    <a:pt x="11" y="94"/>
                  </a:cubicBezTo>
                  <a:cubicBezTo>
                    <a:pt x="11" y="95"/>
                    <a:pt x="11" y="96"/>
                    <a:pt x="11" y="97"/>
                  </a:cubicBezTo>
                  <a:cubicBezTo>
                    <a:pt x="10" y="97"/>
                    <a:pt x="9" y="97"/>
                    <a:pt x="9" y="97"/>
                  </a:cubicBezTo>
                  <a:cubicBezTo>
                    <a:pt x="9" y="96"/>
                    <a:pt x="9" y="95"/>
                    <a:pt x="9" y="94"/>
                  </a:cubicBezTo>
                  <a:close/>
                  <a:moveTo>
                    <a:pt x="29" y="90"/>
                  </a:moveTo>
                  <a:cubicBezTo>
                    <a:pt x="30" y="89"/>
                    <a:pt x="31" y="89"/>
                    <a:pt x="32" y="89"/>
                  </a:cubicBezTo>
                  <a:cubicBezTo>
                    <a:pt x="32" y="90"/>
                    <a:pt x="32" y="91"/>
                    <a:pt x="32" y="92"/>
                  </a:cubicBezTo>
                  <a:cubicBezTo>
                    <a:pt x="31" y="92"/>
                    <a:pt x="30" y="93"/>
                    <a:pt x="29" y="93"/>
                  </a:cubicBezTo>
                  <a:cubicBezTo>
                    <a:pt x="29" y="92"/>
                    <a:pt x="29" y="91"/>
                    <a:pt x="29" y="90"/>
                  </a:cubicBezTo>
                  <a:close/>
                  <a:moveTo>
                    <a:pt x="21" y="90"/>
                  </a:moveTo>
                  <a:cubicBezTo>
                    <a:pt x="22" y="90"/>
                    <a:pt x="22" y="90"/>
                    <a:pt x="23" y="90"/>
                  </a:cubicBezTo>
                  <a:cubicBezTo>
                    <a:pt x="23" y="91"/>
                    <a:pt x="23" y="92"/>
                    <a:pt x="23" y="93"/>
                  </a:cubicBezTo>
                  <a:cubicBezTo>
                    <a:pt x="22" y="93"/>
                    <a:pt x="22" y="93"/>
                    <a:pt x="21" y="93"/>
                  </a:cubicBezTo>
                  <a:cubicBezTo>
                    <a:pt x="21" y="92"/>
                    <a:pt x="21" y="91"/>
                    <a:pt x="21" y="90"/>
                  </a:cubicBezTo>
                  <a:close/>
                  <a:moveTo>
                    <a:pt x="12" y="90"/>
                  </a:moveTo>
                  <a:cubicBezTo>
                    <a:pt x="13" y="90"/>
                    <a:pt x="14" y="90"/>
                    <a:pt x="15" y="90"/>
                  </a:cubicBezTo>
                  <a:cubicBezTo>
                    <a:pt x="15" y="91"/>
                    <a:pt x="15" y="92"/>
                    <a:pt x="15" y="93"/>
                  </a:cubicBezTo>
                  <a:cubicBezTo>
                    <a:pt x="14" y="93"/>
                    <a:pt x="13" y="93"/>
                    <a:pt x="12" y="93"/>
                  </a:cubicBezTo>
                  <a:cubicBezTo>
                    <a:pt x="12" y="92"/>
                    <a:pt x="12" y="91"/>
                    <a:pt x="12" y="90"/>
                  </a:cubicBezTo>
                  <a:close/>
                  <a:moveTo>
                    <a:pt x="21" y="86"/>
                  </a:moveTo>
                  <a:cubicBezTo>
                    <a:pt x="22" y="86"/>
                    <a:pt x="22" y="85"/>
                    <a:pt x="23" y="85"/>
                  </a:cubicBezTo>
                  <a:cubicBezTo>
                    <a:pt x="23" y="86"/>
                    <a:pt x="23" y="87"/>
                    <a:pt x="23" y="88"/>
                  </a:cubicBezTo>
                  <a:cubicBezTo>
                    <a:pt x="22" y="88"/>
                    <a:pt x="22" y="88"/>
                    <a:pt x="21" y="88"/>
                  </a:cubicBezTo>
                  <a:cubicBezTo>
                    <a:pt x="21" y="88"/>
                    <a:pt x="21" y="87"/>
                    <a:pt x="21" y="86"/>
                  </a:cubicBezTo>
                  <a:close/>
                  <a:moveTo>
                    <a:pt x="17" y="86"/>
                  </a:moveTo>
                  <a:cubicBezTo>
                    <a:pt x="17" y="86"/>
                    <a:pt x="18" y="86"/>
                    <a:pt x="19" y="86"/>
                  </a:cubicBezTo>
                  <a:cubicBezTo>
                    <a:pt x="19" y="87"/>
                    <a:pt x="19" y="88"/>
                    <a:pt x="19" y="89"/>
                  </a:cubicBezTo>
                  <a:cubicBezTo>
                    <a:pt x="18" y="89"/>
                    <a:pt x="17" y="89"/>
                    <a:pt x="17" y="89"/>
                  </a:cubicBezTo>
                  <a:cubicBezTo>
                    <a:pt x="17" y="88"/>
                    <a:pt x="17" y="87"/>
                    <a:pt x="17" y="86"/>
                  </a:cubicBezTo>
                  <a:close/>
                  <a:moveTo>
                    <a:pt x="12" y="86"/>
                  </a:moveTo>
                  <a:cubicBezTo>
                    <a:pt x="13" y="86"/>
                    <a:pt x="14" y="86"/>
                    <a:pt x="15" y="86"/>
                  </a:cubicBezTo>
                  <a:cubicBezTo>
                    <a:pt x="15" y="87"/>
                    <a:pt x="15" y="88"/>
                    <a:pt x="15" y="89"/>
                  </a:cubicBezTo>
                  <a:cubicBezTo>
                    <a:pt x="14" y="89"/>
                    <a:pt x="13" y="89"/>
                    <a:pt x="12" y="89"/>
                  </a:cubicBezTo>
                  <a:cubicBezTo>
                    <a:pt x="12" y="88"/>
                    <a:pt x="12" y="87"/>
                    <a:pt x="12" y="86"/>
                  </a:cubicBezTo>
                  <a:close/>
                  <a:moveTo>
                    <a:pt x="29" y="81"/>
                  </a:moveTo>
                  <a:cubicBezTo>
                    <a:pt x="30" y="81"/>
                    <a:pt x="31" y="81"/>
                    <a:pt x="32" y="81"/>
                  </a:cubicBezTo>
                  <a:cubicBezTo>
                    <a:pt x="32" y="82"/>
                    <a:pt x="32" y="83"/>
                    <a:pt x="32" y="84"/>
                  </a:cubicBezTo>
                  <a:cubicBezTo>
                    <a:pt x="31" y="84"/>
                    <a:pt x="30" y="84"/>
                    <a:pt x="29" y="84"/>
                  </a:cubicBezTo>
                  <a:cubicBezTo>
                    <a:pt x="29" y="83"/>
                    <a:pt x="29" y="82"/>
                    <a:pt x="29" y="81"/>
                  </a:cubicBezTo>
                  <a:close/>
                  <a:moveTo>
                    <a:pt x="21" y="81"/>
                  </a:moveTo>
                  <a:cubicBezTo>
                    <a:pt x="22" y="81"/>
                    <a:pt x="22" y="81"/>
                    <a:pt x="23" y="81"/>
                  </a:cubicBezTo>
                  <a:cubicBezTo>
                    <a:pt x="23" y="82"/>
                    <a:pt x="23" y="83"/>
                    <a:pt x="23" y="84"/>
                  </a:cubicBezTo>
                  <a:cubicBezTo>
                    <a:pt x="22" y="84"/>
                    <a:pt x="22" y="84"/>
                    <a:pt x="21" y="84"/>
                  </a:cubicBezTo>
                  <a:cubicBezTo>
                    <a:pt x="21" y="83"/>
                    <a:pt x="21" y="82"/>
                    <a:pt x="21" y="81"/>
                  </a:cubicBezTo>
                  <a:close/>
                  <a:moveTo>
                    <a:pt x="17" y="81"/>
                  </a:moveTo>
                  <a:cubicBezTo>
                    <a:pt x="17" y="81"/>
                    <a:pt x="18" y="81"/>
                    <a:pt x="19" y="81"/>
                  </a:cubicBezTo>
                  <a:cubicBezTo>
                    <a:pt x="19" y="82"/>
                    <a:pt x="19" y="83"/>
                    <a:pt x="19" y="84"/>
                  </a:cubicBezTo>
                  <a:cubicBezTo>
                    <a:pt x="18" y="84"/>
                    <a:pt x="17" y="84"/>
                    <a:pt x="17" y="84"/>
                  </a:cubicBezTo>
                  <a:cubicBezTo>
                    <a:pt x="17" y="83"/>
                    <a:pt x="17" y="82"/>
                    <a:pt x="17" y="81"/>
                  </a:cubicBezTo>
                  <a:close/>
                  <a:moveTo>
                    <a:pt x="13" y="82"/>
                  </a:moveTo>
                  <a:cubicBezTo>
                    <a:pt x="13" y="82"/>
                    <a:pt x="14" y="82"/>
                    <a:pt x="15" y="82"/>
                  </a:cubicBezTo>
                  <a:cubicBezTo>
                    <a:pt x="15" y="83"/>
                    <a:pt x="15" y="83"/>
                    <a:pt x="15" y="84"/>
                  </a:cubicBezTo>
                  <a:cubicBezTo>
                    <a:pt x="14" y="85"/>
                    <a:pt x="13" y="85"/>
                    <a:pt x="12" y="85"/>
                  </a:cubicBezTo>
                  <a:cubicBezTo>
                    <a:pt x="13" y="84"/>
                    <a:pt x="13" y="83"/>
                    <a:pt x="13" y="82"/>
                  </a:cubicBezTo>
                  <a:close/>
                  <a:moveTo>
                    <a:pt x="9" y="74"/>
                  </a:moveTo>
                  <a:cubicBezTo>
                    <a:pt x="9" y="74"/>
                    <a:pt x="10" y="73"/>
                    <a:pt x="11" y="73"/>
                  </a:cubicBezTo>
                  <a:cubicBezTo>
                    <a:pt x="11" y="74"/>
                    <a:pt x="11" y="75"/>
                    <a:pt x="11" y="76"/>
                  </a:cubicBezTo>
                  <a:cubicBezTo>
                    <a:pt x="10" y="76"/>
                    <a:pt x="9" y="76"/>
                    <a:pt x="9" y="76"/>
                  </a:cubicBezTo>
                  <a:cubicBezTo>
                    <a:pt x="9" y="76"/>
                    <a:pt x="9" y="75"/>
                    <a:pt x="9" y="74"/>
                  </a:cubicBezTo>
                  <a:close/>
                  <a:moveTo>
                    <a:pt x="29" y="68"/>
                  </a:moveTo>
                  <a:cubicBezTo>
                    <a:pt x="30" y="68"/>
                    <a:pt x="31" y="68"/>
                    <a:pt x="32" y="68"/>
                  </a:cubicBezTo>
                  <a:cubicBezTo>
                    <a:pt x="32" y="69"/>
                    <a:pt x="32" y="70"/>
                    <a:pt x="32" y="71"/>
                  </a:cubicBezTo>
                  <a:cubicBezTo>
                    <a:pt x="31" y="71"/>
                    <a:pt x="30" y="71"/>
                    <a:pt x="29" y="71"/>
                  </a:cubicBezTo>
                  <a:cubicBezTo>
                    <a:pt x="29" y="70"/>
                    <a:pt x="29" y="69"/>
                    <a:pt x="29" y="68"/>
                  </a:cubicBezTo>
                  <a:close/>
                  <a:moveTo>
                    <a:pt x="21" y="69"/>
                  </a:moveTo>
                  <a:cubicBezTo>
                    <a:pt x="22" y="68"/>
                    <a:pt x="22" y="68"/>
                    <a:pt x="23" y="68"/>
                  </a:cubicBezTo>
                  <a:cubicBezTo>
                    <a:pt x="23" y="69"/>
                    <a:pt x="23" y="70"/>
                    <a:pt x="23" y="71"/>
                  </a:cubicBezTo>
                  <a:cubicBezTo>
                    <a:pt x="22" y="71"/>
                    <a:pt x="22" y="71"/>
                    <a:pt x="21" y="71"/>
                  </a:cubicBezTo>
                  <a:cubicBezTo>
                    <a:pt x="21" y="70"/>
                    <a:pt x="21" y="70"/>
                    <a:pt x="21" y="69"/>
                  </a:cubicBezTo>
                  <a:close/>
                  <a:moveTo>
                    <a:pt x="17" y="69"/>
                  </a:moveTo>
                  <a:cubicBezTo>
                    <a:pt x="17" y="69"/>
                    <a:pt x="18" y="69"/>
                    <a:pt x="19" y="69"/>
                  </a:cubicBezTo>
                  <a:cubicBezTo>
                    <a:pt x="19" y="70"/>
                    <a:pt x="19" y="71"/>
                    <a:pt x="19" y="72"/>
                  </a:cubicBezTo>
                  <a:cubicBezTo>
                    <a:pt x="18" y="72"/>
                    <a:pt x="17" y="72"/>
                    <a:pt x="17" y="72"/>
                  </a:cubicBezTo>
                  <a:cubicBezTo>
                    <a:pt x="17" y="71"/>
                    <a:pt x="17" y="70"/>
                    <a:pt x="17" y="69"/>
                  </a:cubicBezTo>
                  <a:close/>
                  <a:moveTo>
                    <a:pt x="13" y="69"/>
                  </a:moveTo>
                  <a:cubicBezTo>
                    <a:pt x="13" y="69"/>
                    <a:pt x="14" y="69"/>
                    <a:pt x="15" y="69"/>
                  </a:cubicBezTo>
                  <a:cubicBezTo>
                    <a:pt x="15" y="70"/>
                    <a:pt x="15" y="71"/>
                    <a:pt x="15" y="72"/>
                  </a:cubicBezTo>
                  <a:cubicBezTo>
                    <a:pt x="14" y="72"/>
                    <a:pt x="13" y="72"/>
                    <a:pt x="13" y="72"/>
                  </a:cubicBezTo>
                  <a:cubicBezTo>
                    <a:pt x="13" y="71"/>
                    <a:pt x="13" y="70"/>
                    <a:pt x="13" y="69"/>
                  </a:cubicBezTo>
                  <a:close/>
                  <a:moveTo>
                    <a:pt x="9" y="69"/>
                  </a:moveTo>
                  <a:cubicBezTo>
                    <a:pt x="9" y="69"/>
                    <a:pt x="10" y="69"/>
                    <a:pt x="11" y="69"/>
                  </a:cubicBezTo>
                  <a:cubicBezTo>
                    <a:pt x="11" y="70"/>
                    <a:pt x="11" y="71"/>
                    <a:pt x="11" y="72"/>
                  </a:cubicBezTo>
                  <a:cubicBezTo>
                    <a:pt x="10" y="72"/>
                    <a:pt x="9" y="72"/>
                    <a:pt x="9" y="72"/>
                  </a:cubicBezTo>
                  <a:cubicBezTo>
                    <a:pt x="9" y="71"/>
                    <a:pt x="9" y="70"/>
                    <a:pt x="9" y="69"/>
                  </a:cubicBezTo>
                  <a:close/>
                  <a:moveTo>
                    <a:pt x="29" y="64"/>
                  </a:moveTo>
                  <a:cubicBezTo>
                    <a:pt x="30" y="63"/>
                    <a:pt x="31" y="63"/>
                    <a:pt x="32" y="63"/>
                  </a:cubicBezTo>
                  <a:cubicBezTo>
                    <a:pt x="32" y="64"/>
                    <a:pt x="32" y="65"/>
                    <a:pt x="32" y="66"/>
                  </a:cubicBezTo>
                  <a:cubicBezTo>
                    <a:pt x="31" y="66"/>
                    <a:pt x="30" y="66"/>
                    <a:pt x="29" y="67"/>
                  </a:cubicBezTo>
                  <a:cubicBezTo>
                    <a:pt x="29" y="66"/>
                    <a:pt x="29" y="65"/>
                    <a:pt x="29" y="64"/>
                  </a:cubicBezTo>
                  <a:close/>
                  <a:moveTo>
                    <a:pt x="21" y="64"/>
                  </a:moveTo>
                  <a:cubicBezTo>
                    <a:pt x="22" y="64"/>
                    <a:pt x="22" y="64"/>
                    <a:pt x="23" y="64"/>
                  </a:cubicBezTo>
                  <a:cubicBezTo>
                    <a:pt x="23" y="65"/>
                    <a:pt x="23" y="66"/>
                    <a:pt x="23" y="67"/>
                  </a:cubicBezTo>
                  <a:cubicBezTo>
                    <a:pt x="22" y="67"/>
                    <a:pt x="22" y="67"/>
                    <a:pt x="21" y="67"/>
                  </a:cubicBezTo>
                  <a:cubicBezTo>
                    <a:pt x="21" y="66"/>
                    <a:pt x="21" y="65"/>
                    <a:pt x="21" y="64"/>
                  </a:cubicBezTo>
                  <a:close/>
                  <a:moveTo>
                    <a:pt x="17" y="65"/>
                  </a:moveTo>
                  <a:cubicBezTo>
                    <a:pt x="17" y="65"/>
                    <a:pt x="18" y="64"/>
                    <a:pt x="19" y="64"/>
                  </a:cubicBezTo>
                  <a:cubicBezTo>
                    <a:pt x="19" y="65"/>
                    <a:pt x="19" y="66"/>
                    <a:pt x="19" y="67"/>
                  </a:cubicBezTo>
                  <a:cubicBezTo>
                    <a:pt x="18" y="67"/>
                    <a:pt x="17" y="67"/>
                    <a:pt x="17" y="68"/>
                  </a:cubicBezTo>
                  <a:cubicBezTo>
                    <a:pt x="17" y="67"/>
                    <a:pt x="17" y="66"/>
                    <a:pt x="17" y="65"/>
                  </a:cubicBezTo>
                  <a:close/>
                  <a:moveTo>
                    <a:pt x="13" y="65"/>
                  </a:moveTo>
                  <a:cubicBezTo>
                    <a:pt x="13" y="65"/>
                    <a:pt x="14" y="65"/>
                    <a:pt x="15" y="65"/>
                  </a:cubicBezTo>
                  <a:cubicBezTo>
                    <a:pt x="15" y="66"/>
                    <a:pt x="15" y="67"/>
                    <a:pt x="15" y="68"/>
                  </a:cubicBezTo>
                  <a:cubicBezTo>
                    <a:pt x="14" y="68"/>
                    <a:pt x="13" y="68"/>
                    <a:pt x="13" y="68"/>
                  </a:cubicBezTo>
                  <a:cubicBezTo>
                    <a:pt x="13" y="67"/>
                    <a:pt x="13" y="66"/>
                    <a:pt x="13" y="65"/>
                  </a:cubicBezTo>
                  <a:close/>
                  <a:moveTo>
                    <a:pt x="9" y="65"/>
                  </a:moveTo>
                  <a:cubicBezTo>
                    <a:pt x="9" y="65"/>
                    <a:pt x="10" y="65"/>
                    <a:pt x="11" y="65"/>
                  </a:cubicBezTo>
                  <a:cubicBezTo>
                    <a:pt x="11" y="66"/>
                    <a:pt x="11" y="67"/>
                    <a:pt x="11" y="68"/>
                  </a:cubicBezTo>
                  <a:cubicBezTo>
                    <a:pt x="10" y="68"/>
                    <a:pt x="9" y="68"/>
                    <a:pt x="9" y="68"/>
                  </a:cubicBezTo>
                  <a:cubicBezTo>
                    <a:pt x="9" y="67"/>
                    <a:pt x="9" y="66"/>
                    <a:pt x="9" y="65"/>
                  </a:cubicBezTo>
                  <a:close/>
                  <a:moveTo>
                    <a:pt x="29" y="59"/>
                  </a:moveTo>
                  <a:cubicBezTo>
                    <a:pt x="30" y="59"/>
                    <a:pt x="31" y="59"/>
                    <a:pt x="32" y="59"/>
                  </a:cubicBezTo>
                  <a:cubicBezTo>
                    <a:pt x="32" y="60"/>
                    <a:pt x="32" y="61"/>
                    <a:pt x="32" y="62"/>
                  </a:cubicBezTo>
                  <a:cubicBezTo>
                    <a:pt x="31" y="62"/>
                    <a:pt x="30" y="62"/>
                    <a:pt x="29" y="62"/>
                  </a:cubicBezTo>
                  <a:cubicBezTo>
                    <a:pt x="29" y="61"/>
                    <a:pt x="29" y="60"/>
                    <a:pt x="29" y="59"/>
                  </a:cubicBezTo>
                  <a:close/>
                  <a:moveTo>
                    <a:pt x="21" y="60"/>
                  </a:moveTo>
                  <a:cubicBezTo>
                    <a:pt x="22" y="60"/>
                    <a:pt x="22" y="60"/>
                    <a:pt x="23" y="60"/>
                  </a:cubicBezTo>
                  <a:cubicBezTo>
                    <a:pt x="23" y="61"/>
                    <a:pt x="23" y="62"/>
                    <a:pt x="23" y="63"/>
                  </a:cubicBezTo>
                  <a:cubicBezTo>
                    <a:pt x="22" y="63"/>
                    <a:pt x="22" y="63"/>
                    <a:pt x="21" y="63"/>
                  </a:cubicBezTo>
                  <a:cubicBezTo>
                    <a:pt x="21" y="62"/>
                    <a:pt x="21" y="61"/>
                    <a:pt x="21" y="60"/>
                  </a:cubicBezTo>
                  <a:close/>
                  <a:moveTo>
                    <a:pt x="17" y="60"/>
                  </a:moveTo>
                  <a:cubicBezTo>
                    <a:pt x="17" y="60"/>
                    <a:pt x="18" y="60"/>
                    <a:pt x="19" y="60"/>
                  </a:cubicBezTo>
                  <a:cubicBezTo>
                    <a:pt x="19" y="61"/>
                    <a:pt x="19" y="62"/>
                    <a:pt x="19" y="63"/>
                  </a:cubicBezTo>
                  <a:cubicBezTo>
                    <a:pt x="18" y="63"/>
                    <a:pt x="17" y="63"/>
                    <a:pt x="17" y="63"/>
                  </a:cubicBezTo>
                  <a:cubicBezTo>
                    <a:pt x="17" y="62"/>
                    <a:pt x="17" y="61"/>
                    <a:pt x="17" y="60"/>
                  </a:cubicBezTo>
                  <a:close/>
                  <a:moveTo>
                    <a:pt x="13" y="61"/>
                  </a:moveTo>
                  <a:cubicBezTo>
                    <a:pt x="13" y="61"/>
                    <a:pt x="14" y="61"/>
                    <a:pt x="15" y="61"/>
                  </a:cubicBezTo>
                  <a:cubicBezTo>
                    <a:pt x="15" y="61"/>
                    <a:pt x="15" y="62"/>
                    <a:pt x="15" y="63"/>
                  </a:cubicBezTo>
                  <a:cubicBezTo>
                    <a:pt x="14" y="64"/>
                    <a:pt x="13" y="64"/>
                    <a:pt x="13" y="64"/>
                  </a:cubicBezTo>
                  <a:cubicBezTo>
                    <a:pt x="13" y="63"/>
                    <a:pt x="13" y="62"/>
                    <a:pt x="13" y="61"/>
                  </a:cubicBezTo>
                  <a:close/>
                  <a:moveTo>
                    <a:pt x="29" y="55"/>
                  </a:moveTo>
                  <a:cubicBezTo>
                    <a:pt x="30" y="55"/>
                    <a:pt x="31" y="55"/>
                    <a:pt x="32" y="55"/>
                  </a:cubicBezTo>
                  <a:cubicBezTo>
                    <a:pt x="32" y="56"/>
                    <a:pt x="32" y="57"/>
                    <a:pt x="32" y="58"/>
                  </a:cubicBezTo>
                  <a:cubicBezTo>
                    <a:pt x="31" y="58"/>
                    <a:pt x="30" y="58"/>
                    <a:pt x="29" y="58"/>
                  </a:cubicBezTo>
                  <a:cubicBezTo>
                    <a:pt x="29" y="57"/>
                    <a:pt x="29" y="56"/>
                    <a:pt x="29" y="55"/>
                  </a:cubicBezTo>
                  <a:close/>
                  <a:moveTo>
                    <a:pt x="17" y="56"/>
                  </a:moveTo>
                  <a:cubicBezTo>
                    <a:pt x="17" y="56"/>
                    <a:pt x="18" y="56"/>
                    <a:pt x="19" y="56"/>
                  </a:cubicBezTo>
                  <a:cubicBezTo>
                    <a:pt x="19" y="57"/>
                    <a:pt x="19" y="58"/>
                    <a:pt x="19" y="59"/>
                  </a:cubicBezTo>
                  <a:cubicBezTo>
                    <a:pt x="18" y="59"/>
                    <a:pt x="17" y="59"/>
                    <a:pt x="17" y="59"/>
                  </a:cubicBezTo>
                  <a:cubicBezTo>
                    <a:pt x="17" y="58"/>
                    <a:pt x="17" y="57"/>
                    <a:pt x="17" y="56"/>
                  </a:cubicBezTo>
                  <a:close/>
                  <a:moveTo>
                    <a:pt x="13" y="57"/>
                  </a:moveTo>
                  <a:cubicBezTo>
                    <a:pt x="13" y="56"/>
                    <a:pt x="14" y="56"/>
                    <a:pt x="15" y="56"/>
                  </a:cubicBezTo>
                  <a:cubicBezTo>
                    <a:pt x="15" y="57"/>
                    <a:pt x="15" y="58"/>
                    <a:pt x="15" y="59"/>
                  </a:cubicBezTo>
                  <a:cubicBezTo>
                    <a:pt x="14" y="59"/>
                    <a:pt x="13" y="59"/>
                    <a:pt x="13" y="59"/>
                  </a:cubicBezTo>
                  <a:cubicBezTo>
                    <a:pt x="13" y="59"/>
                    <a:pt x="13" y="58"/>
                    <a:pt x="13" y="57"/>
                  </a:cubicBezTo>
                  <a:close/>
                  <a:moveTo>
                    <a:pt x="17" y="52"/>
                  </a:moveTo>
                  <a:cubicBezTo>
                    <a:pt x="17" y="52"/>
                    <a:pt x="18" y="52"/>
                    <a:pt x="19" y="52"/>
                  </a:cubicBezTo>
                  <a:cubicBezTo>
                    <a:pt x="19" y="53"/>
                    <a:pt x="19" y="54"/>
                    <a:pt x="19" y="55"/>
                  </a:cubicBezTo>
                  <a:cubicBezTo>
                    <a:pt x="18" y="55"/>
                    <a:pt x="17" y="55"/>
                    <a:pt x="17" y="55"/>
                  </a:cubicBezTo>
                  <a:cubicBezTo>
                    <a:pt x="17" y="54"/>
                    <a:pt x="17" y="53"/>
                    <a:pt x="17" y="52"/>
                  </a:cubicBezTo>
                  <a:close/>
                  <a:moveTo>
                    <a:pt x="13" y="52"/>
                  </a:moveTo>
                  <a:cubicBezTo>
                    <a:pt x="13" y="52"/>
                    <a:pt x="14" y="52"/>
                    <a:pt x="15" y="52"/>
                  </a:cubicBezTo>
                  <a:cubicBezTo>
                    <a:pt x="15" y="53"/>
                    <a:pt x="15" y="54"/>
                    <a:pt x="15" y="55"/>
                  </a:cubicBezTo>
                  <a:cubicBezTo>
                    <a:pt x="14" y="55"/>
                    <a:pt x="13" y="55"/>
                    <a:pt x="13" y="55"/>
                  </a:cubicBezTo>
                  <a:cubicBezTo>
                    <a:pt x="13" y="54"/>
                    <a:pt x="13" y="53"/>
                    <a:pt x="13" y="52"/>
                  </a:cubicBezTo>
                  <a:close/>
                  <a:moveTo>
                    <a:pt x="9" y="53"/>
                  </a:moveTo>
                  <a:cubicBezTo>
                    <a:pt x="9" y="53"/>
                    <a:pt x="10" y="53"/>
                    <a:pt x="11" y="53"/>
                  </a:cubicBezTo>
                  <a:cubicBezTo>
                    <a:pt x="11" y="54"/>
                    <a:pt x="11" y="54"/>
                    <a:pt x="11" y="55"/>
                  </a:cubicBezTo>
                  <a:cubicBezTo>
                    <a:pt x="10" y="56"/>
                    <a:pt x="9" y="56"/>
                    <a:pt x="9" y="56"/>
                  </a:cubicBezTo>
                  <a:cubicBezTo>
                    <a:pt x="9" y="55"/>
                    <a:pt x="9" y="54"/>
                    <a:pt x="9" y="53"/>
                  </a:cubicBezTo>
                  <a:close/>
                  <a:moveTo>
                    <a:pt x="29" y="46"/>
                  </a:moveTo>
                  <a:cubicBezTo>
                    <a:pt x="30" y="46"/>
                    <a:pt x="31" y="46"/>
                    <a:pt x="32" y="46"/>
                  </a:cubicBezTo>
                  <a:cubicBezTo>
                    <a:pt x="32" y="47"/>
                    <a:pt x="32" y="48"/>
                    <a:pt x="32" y="49"/>
                  </a:cubicBezTo>
                  <a:cubicBezTo>
                    <a:pt x="31" y="49"/>
                    <a:pt x="30" y="49"/>
                    <a:pt x="29" y="49"/>
                  </a:cubicBezTo>
                  <a:cubicBezTo>
                    <a:pt x="29" y="48"/>
                    <a:pt x="29" y="47"/>
                    <a:pt x="29" y="46"/>
                  </a:cubicBezTo>
                  <a:close/>
                  <a:moveTo>
                    <a:pt x="21" y="47"/>
                  </a:moveTo>
                  <a:cubicBezTo>
                    <a:pt x="22" y="47"/>
                    <a:pt x="22" y="47"/>
                    <a:pt x="23" y="47"/>
                  </a:cubicBezTo>
                  <a:cubicBezTo>
                    <a:pt x="23" y="48"/>
                    <a:pt x="23" y="49"/>
                    <a:pt x="23" y="50"/>
                  </a:cubicBezTo>
                  <a:cubicBezTo>
                    <a:pt x="22" y="50"/>
                    <a:pt x="22" y="50"/>
                    <a:pt x="21" y="50"/>
                  </a:cubicBezTo>
                  <a:cubicBezTo>
                    <a:pt x="21" y="49"/>
                    <a:pt x="21" y="48"/>
                    <a:pt x="21" y="47"/>
                  </a:cubicBezTo>
                  <a:close/>
                  <a:moveTo>
                    <a:pt x="17" y="48"/>
                  </a:moveTo>
                  <a:cubicBezTo>
                    <a:pt x="17" y="48"/>
                    <a:pt x="18" y="48"/>
                    <a:pt x="19" y="47"/>
                  </a:cubicBezTo>
                  <a:cubicBezTo>
                    <a:pt x="19" y="48"/>
                    <a:pt x="19" y="49"/>
                    <a:pt x="19" y="50"/>
                  </a:cubicBezTo>
                  <a:cubicBezTo>
                    <a:pt x="18" y="50"/>
                    <a:pt x="17" y="51"/>
                    <a:pt x="17" y="51"/>
                  </a:cubicBezTo>
                  <a:cubicBezTo>
                    <a:pt x="17" y="50"/>
                    <a:pt x="17" y="49"/>
                    <a:pt x="17" y="48"/>
                  </a:cubicBezTo>
                  <a:close/>
                  <a:moveTo>
                    <a:pt x="9" y="49"/>
                  </a:moveTo>
                  <a:cubicBezTo>
                    <a:pt x="9" y="49"/>
                    <a:pt x="10" y="48"/>
                    <a:pt x="11" y="48"/>
                  </a:cubicBezTo>
                  <a:cubicBezTo>
                    <a:pt x="11" y="49"/>
                    <a:pt x="11" y="50"/>
                    <a:pt x="11" y="51"/>
                  </a:cubicBezTo>
                  <a:cubicBezTo>
                    <a:pt x="10" y="51"/>
                    <a:pt x="9" y="51"/>
                    <a:pt x="9" y="52"/>
                  </a:cubicBezTo>
                  <a:cubicBezTo>
                    <a:pt x="9" y="51"/>
                    <a:pt x="9" y="50"/>
                    <a:pt x="9" y="49"/>
                  </a:cubicBezTo>
                  <a:close/>
                  <a:moveTo>
                    <a:pt x="29" y="42"/>
                  </a:moveTo>
                  <a:cubicBezTo>
                    <a:pt x="30" y="42"/>
                    <a:pt x="31" y="42"/>
                    <a:pt x="32" y="42"/>
                  </a:cubicBezTo>
                  <a:cubicBezTo>
                    <a:pt x="32" y="43"/>
                    <a:pt x="32" y="44"/>
                    <a:pt x="32" y="45"/>
                  </a:cubicBezTo>
                  <a:cubicBezTo>
                    <a:pt x="31" y="45"/>
                    <a:pt x="30" y="45"/>
                    <a:pt x="29" y="45"/>
                  </a:cubicBezTo>
                  <a:cubicBezTo>
                    <a:pt x="29" y="44"/>
                    <a:pt x="29" y="43"/>
                    <a:pt x="29" y="42"/>
                  </a:cubicBezTo>
                  <a:close/>
                  <a:moveTo>
                    <a:pt x="17" y="44"/>
                  </a:moveTo>
                  <a:cubicBezTo>
                    <a:pt x="17" y="43"/>
                    <a:pt x="18" y="43"/>
                    <a:pt x="19" y="43"/>
                  </a:cubicBezTo>
                  <a:cubicBezTo>
                    <a:pt x="19" y="44"/>
                    <a:pt x="19" y="45"/>
                    <a:pt x="19" y="46"/>
                  </a:cubicBezTo>
                  <a:cubicBezTo>
                    <a:pt x="18" y="46"/>
                    <a:pt x="17" y="46"/>
                    <a:pt x="17" y="46"/>
                  </a:cubicBezTo>
                  <a:cubicBezTo>
                    <a:pt x="17" y="45"/>
                    <a:pt x="17" y="44"/>
                    <a:pt x="17" y="44"/>
                  </a:cubicBezTo>
                  <a:close/>
                  <a:moveTo>
                    <a:pt x="13" y="44"/>
                  </a:moveTo>
                  <a:cubicBezTo>
                    <a:pt x="13" y="44"/>
                    <a:pt x="14" y="44"/>
                    <a:pt x="15" y="44"/>
                  </a:cubicBezTo>
                  <a:cubicBezTo>
                    <a:pt x="15" y="45"/>
                    <a:pt x="15" y="46"/>
                    <a:pt x="15" y="47"/>
                  </a:cubicBezTo>
                  <a:cubicBezTo>
                    <a:pt x="14" y="47"/>
                    <a:pt x="13" y="47"/>
                    <a:pt x="13" y="47"/>
                  </a:cubicBezTo>
                  <a:cubicBezTo>
                    <a:pt x="13" y="46"/>
                    <a:pt x="13" y="45"/>
                    <a:pt x="13" y="44"/>
                  </a:cubicBezTo>
                  <a:close/>
                  <a:moveTo>
                    <a:pt x="29" y="38"/>
                  </a:moveTo>
                  <a:cubicBezTo>
                    <a:pt x="30" y="37"/>
                    <a:pt x="31" y="37"/>
                    <a:pt x="32" y="37"/>
                  </a:cubicBezTo>
                  <a:cubicBezTo>
                    <a:pt x="32" y="38"/>
                    <a:pt x="32" y="39"/>
                    <a:pt x="32" y="40"/>
                  </a:cubicBezTo>
                  <a:cubicBezTo>
                    <a:pt x="31" y="40"/>
                    <a:pt x="30" y="40"/>
                    <a:pt x="29" y="41"/>
                  </a:cubicBezTo>
                  <a:cubicBezTo>
                    <a:pt x="29" y="40"/>
                    <a:pt x="29" y="39"/>
                    <a:pt x="29" y="38"/>
                  </a:cubicBezTo>
                  <a:close/>
                  <a:moveTo>
                    <a:pt x="13" y="40"/>
                  </a:moveTo>
                  <a:cubicBezTo>
                    <a:pt x="13" y="40"/>
                    <a:pt x="14" y="40"/>
                    <a:pt x="15" y="39"/>
                  </a:cubicBezTo>
                  <a:cubicBezTo>
                    <a:pt x="15" y="40"/>
                    <a:pt x="15" y="41"/>
                    <a:pt x="15" y="42"/>
                  </a:cubicBezTo>
                  <a:cubicBezTo>
                    <a:pt x="14" y="43"/>
                    <a:pt x="13" y="43"/>
                    <a:pt x="13" y="43"/>
                  </a:cubicBezTo>
                  <a:cubicBezTo>
                    <a:pt x="13" y="42"/>
                    <a:pt x="13" y="41"/>
                    <a:pt x="13" y="40"/>
                  </a:cubicBezTo>
                  <a:close/>
                  <a:moveTo>
                    <a:pt x="9" y="40"/>
                  </a:moveTo>
                  <a:cubicBezTo>
                    <a:pt x="9" y="40"/>
                    <a:pt x="10" y="40"/>
                    <a:pt x="11" y="40"/>
                  </a:cubicBezTo>
                  <a:cubicBezTo>
                    <a:pt x="11" y="41"/>
                    <a:pt x="11" y="42"/>
                    <a:pt x="11" y="43"/>
                  </a:cubicBezTo>
                  <a:cubicBezTo>
                    <a:pt x="10" y="43"/>
                    <a:pt x="9" y="43"/>
                    <a:pt x="9" y="43"/>
                  </a:cubicBezTo>
                  <a:cubicBezTo>
                    <a:pt x="9" y="42"/>
                    <a:pt x="9" y="41"/>
                    <a:pt x="9" y="40"/>
                  </a:cubicBezTo>
                  <a:close/>
                  <a:moveTo>
                    <a:pt x="29" y="33"/>
                  </a:moveTo>
                  <a:cubicBezTo>
                    <a:pt x="30" y="33"/>
                    <a:pt x="31" y="33"/>
                    <a:pt x="32" y="33"/>
                  </a:cubicBezTo>
                  <a:cubicBezTo>
                    <a:pt x="32" y="34"/>
                    <a:pt x="32" y="35"/>
                    <a:pt x="32" y="36"/>
                  </a:cubicBezTo>
                  <a:cubicBezTo>
                    <a:pt x="31" y="36"/>
                    <a:pt x="30" y="36"/>
                    <a:pt x="29" y="36"/>
                  </a:cubicBezTo>
                  <a:cubicBezTo>
                    <a:pt x="29" y="35"/>
                    <a:pt x="29" y="34"/>
                    <a:pt x="29" y="33"/>
                  </a:cubicBezTo>
                  <a:close/>
                  <a:moveTo>
                    <a:pt x="13" y="36"/>
                  </a:moveTo>
                  <a:cubicBezTo>
                    <a:pt x="13" y="36"/>
                    <a:pt x="14" y="35"/>
                    <a:pt x="15" y="35"/>
                  </a:cubicBezTo>
                  <a:cubicBezTo>
                    <a:pt x="15" y="36"/>
                    <a:pt x="15" y="37"/>
                    <a:pt x="15" y="38"/>
                  </a:cubicBezTo>
                  <a:cubicBezTo>
                    <a:pt x="14" y="38"/>
                    <a:pt x="13" y="38"/>
                    <a:pt x="13" y="39"/>
                  </a:cubicBezTo>
                  <a:cubicBezTo>
                    <a:pt x="13" y="38"/>
                    <a:pt x="13" y="37"/>
                    <a:pt x="13" y="36"/>
                  </a:cubicBezTo>
                  <a:close/>
                  <a:moveTo>
                    <a:pt x="29" y="29"/>
                  </a:moveTo>
                  <a:cubicBezTo>
                    <a:pt x="30" y="29"/>
                    <a:pt x="31" y="29"/>
                    <a:pt x="32" y="29"/>
                  </a:cubicBezTo>
                  <a:cubicBezTo>
                    <a:pt x="32" y="30"/>
                    <a:pt x="32" y="31"/>
                    <a:pt x="32" y="32"/>
                  </a:cubicBezTo>
                  <a:cubicBezTo>
                    <a:pt x="31" y="32"/>
                    <a:pt x="30" y="32"/>
                    <a:pt x="29" y="32"/>
                  </a:cubicBezTo>
                  <a:cubicBezTo>
                    <a:pt x="29" y="31"/>
                    <a:pt x="29" y="30"/>
                    <a:pt x="29" y="29"/>
                  </a:cubicBezTo>
                  <a:close/>
                  <a:moveTo>
                    <a:pt x="13" y="31"/>
                  </a:moveTo>
                  <a:cubicBezTo>
                    <a:pt x="13" y="31"/>
                    <a:pt x="14" y="31"/>
                    <a:pt x="15" y="31"/>
                  </a:cubicBezTo>
                  <a:cubicBezTo>
                    <a:pt x="15" y="32"/>
                    <a:pt x="15" y="33"/>
                    <a:pt x="15" y="34"/>
                  </a:cubicBezTo>
                  <a:cubicBezTo>
                    <a:pt x="14" y="34"/>
                    <a:pt x="13" y="34"/>
                    <a:pt x="13" y="34"/>
                  </a:cubicBezTo>
                  <a:cubicBezTo>
                    <a:pt x="13" y="33"/>
                    <a:pt x="13" y="32"/>
                    <a:pt x="13" y="31"/>
                  </a:cubicBezTo>
                  <a:close/>
                  <a:moveTo>
                    <a:pt x="29" y="25"/>
                  </a:moveTo>
                  <a:cubicBezTo>
                    <a:pt x="30" y="24"/>
                    <a:pt x="31" y="24"/>
                    <a:pt x="32" y="24"/>
                  </a:cubicBezTo>
                  <a:cubicBezTo>
                    <a:pt x="32" y="25"/>
                    <a:pt x="32" y="26"/>
                    <a:pt x="32" y="27"/>
                  </a:cubicBezTo>
                  <a:cubicBezTo>
                    <a:pt x="31" y="27"/>
                    <a:pt x="30" y="27"/>
                    <a:pt x="29" y="28"/>
                  </a:cubicBezTo>
                  <a:cubicBezTo>
                    <a:pt x="29" y="27"/>
                    <a:pt x="29" y="26"/>
                    <a:pt x="29" y="25"/>
                  </a:cubicBezTo>
                  <a:close/>
                  <a:moveTo>
                    <a:pt x="13" y="27"/>
                  </a:moveTo>
                  <a:cubicBezTo>
                    <a:pt x="13" y="27"/>
                    <a:pt x="14" y="27"/>
                    <a:pt x="15" y="27"/>
                  </a:cubicBezTo>
                  <a:cubicBezTo>
                    <a:pt x="15" y="28"/>
                    <a:pt x="15" y="29"/>
                    <a:pt x="15" y="30"/>
                  </a:cubicBezTo>
                  <a:cubicBezTo>
                    <a:pt x="14" y="30"/>
                    <a:pt x="13" y="30"/>
                    <a:pt x="13" y="30"/>
                  </a:cubicBezTo>
                  <a:cubicBezTo>
                    <a:pt x="13" y="29"/>
                    <a:pt x="13" y="28"/>
                    <a:pt x="13" y="27"/>
                  </a:cubicBezTo>
                  <a:close/>
                  <a:moveTo>
                    <a:pt x="9" y="28"/>
                  </a:moveTo>
                  <a:cubicBezTo>
                    <a:pt x="9" y="28"/>
                    <a:pt x="10" y="28"/>
                    <a:pt x="11" y="28"/>
                  </a:cubicBezTo>
                  <a:cubicBezTo>
                    <a:pt x="11" y="28"/>
                    <a:pt x="11" y="29"/>
                    <a:pt x="11" y="30"/>
                  </a:cubicBezTo>
                  <a:cubicBezTo>
                    <a:pt x="10" y="31"/>
                    <a:pt x="9" y="31"/>
                    <a:pt x="9" y="31"/>
                  </a:cubicBezTo>
                  <a:cubicBezTo>
                    <a:pt x="9" y="30"/>
                    <a:pt x="9" y="29"/>
                    <a:pt x="9" y="28"/>
                  </a:cubicBezTo>
                  <a:close/>
                  <a:moveTo>
                    <a:pt x="29" y="20"/>
                  </a:moveTo>
                  <a:cubicBezTo>
                    <a:pt x="30" y="20"/>
                    <a:pt x="31" y="20"/>
                    <a:pt x="32" y="20"/>
                  </a:cubicBezTo>
                  <a:cubicBezTo>
                    <a:pt x="32" y="21"/>
                    <a:pt x="32" y="22"/>
                    <a:pt x="32" y="23"/>
                  </a:cubicBezTo>
                  <a:cubicBezTo>
                    <a:pt x="31" y="23"/>
                    <a:pt x="30" y="23"/>
                    <a:pt x="29" y="23"/>
                  </a:cubicBezTo>
                  <a:cubicBezTo>
                    <a:pt x="29" y="22"/>
                    <a:pt x="29" y="21"/>
                    <a:pt x="29" y="20"/>
                  </a:cubicBezTo>
                  <a:close/>
                  <a:moveTo>
                    <a:pt x="13" y="23"/>
                  </a:moveTo>
                  <a:cubicBezTo>
                    <a:pt x="13" y="23"/>
                    <a:pt x="14" y="23"/>
                    <a:pt x="15" y="23"/>
                  </a:cubicBezTo>
                  <a:cubicBezTo>
                    <a:pt x="15" y="24"/>
                    <a:pt x="15" y="25"/>
                    <a:pt x="15" y="26"/>
                  </a:cubicBezTo>
                  <a:cubicBezTo>
                    <a:pt x="14" y="26"/>
                    <a:pt x="13" y="26"/>
                    <a:pt x="13" y="26"/>
                  </a:cubicBezTo>
                  <a:cubicBezTo>
                    <a:pt x="13" y="25"/>
                    <a:pt x="13" y="24"/>
                    <a:pt x="13" y="23"/>
                  </a:cubicBezTo>
                  <a:close/>
                  <a:moveTo>
                    <a:pt x="9" y="24"/>
                  </a:moveTo>
                  <a:cubicBezTo>
                    <a:pt x="9" y="24"/>
                    <a:pt x="10" y="23"/>
                    <a:pt x="11" y="23"/>
                  </a:cubicBezTo>
                  <a:cubicBezTo>
                    <a:pt x="11" y="24"/>
                    <a:pt x="11" y="25"/>
                    <a:pt x="11" y="26"/>
                  </a:cubicBezTo>
                  <a:cubicBezTo>
                    <a:pt x="10" y="26"/>
                    <a:pt x="9" y="27"/>
                    <a:pt x="9" y="27"/>
                  </a:cubicBezTo>
                  <a:cubicBezTo>
                    <a:pt x="9" y="26"/>
                    <a:pt x="9" y="25"/>
                    <a:pt x="9" y="24"/>
                  </a:cubicBezTo>
                  <a:close/>
                  <a:moveTo>
                    <a:pt x="29" y="16"/>
                  </a:moveTo>
                  <a:cubicBezTo>
                    <a:pt x="30" y="16"/>
                    <a:pt x="31" y="16"/>
                    <a:pt x="32" y="15"/>
                  </a:cubicBezTo>
                  <a:cubicBezTo>
                    <a:pt x="32" y="16"/>
                    <a:pt x="32" y="17"/>
                    <a:pt x="32" y="18"/>
                  </a:cubicBezTo>
                  <a:cubicBezTo>
                    <a:pt x="31" y="19"/>
                    <a:pt x="30" y="19"/>
                    <a:pt x="29" y="19"/>
                  </a:cubicBezTo>
                  <a:cubicBezTo>
                    <a:pt x="29" y="18"/>
                    <a:pt x="29" y="17"/>
                    <a:pt x="29" y="16"/>
                  </a:cubicBezTo>
                  <a:close/>
                  <a:moveTo>
                    <a:pt x="13" y="19"/>
                  </a:moveTo>
                  <a:cubicBezTo>
                    <a:pt x="13" y="19"/>
                    <a:pt x="14" y="19"/>
                    <a:pt x="15" y="18"/>
                  </a:cubicBezTo>
                  <a:cubicBezTo>
                    <a:pt x="15" y="19"/>
                    <a:pt x="15" y="20"/>
                    <a:pt x="15" y="21"/>
                  </a:cubicBezTo>
                  <a:cubicBezTo>
                    <a:pt x="14" y="22"/>
                    <a:pt x="13" y="22"/>
                    <a:pt x="13" y="22"/>
                  </a:cubicBezTo>
                  <a:cubicBezTo>
                    <a:pt x="13" y="21"/>
                    <a:pt x="13" y="20"/>
                    <a:pt x="1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35" name="Freeform 2599"/>
            <p:cNvSpPr>
              <a:spLocks noEditPoints="1"/>
            </p:cNvSpPr>
            <p:nvPr/>
          </p:nvSpPr>
          <p:spPr bwMode="auto">
            <a:xfrm>
              <a:off x="-898524" y="623887"/>
              <a:ext cx="228600" cy="531813"/>
            </a:xfrm>
            <a:custGeom>
              <a:avLst/>
              <a:gdLst>
                <a:gd name="T0" fmla="*/ 51 w 70"/>
                <a:gd name="T1" fmla="*/ 55 h 163"/>
                <a:gd name="T2" fmla="*/ 49 w 70"/>
                <a:gd name="T3" fmla="*/ 14 h 163"/>
                <a:gd name="T4" fmla="*/ 20 w 70"/>
                <a:gd name="T5" fmla="*/ 14 h 163"/>
                <a:gd name="T6" fmla="*/ 19 w 70"/>
                <a:gd name="T7" fmla="*/ 55 h 163"/>
                <a:gd name="T8" fmla="*/ 58 w 70"/>
                <a:gd name="T9" fmla="*/ 77 h 163"/>
                <a:gd name="T10" fmla="*/ 15 w 70"/>
                <a:gd name="T11" fmla="*/ 74 h 163"/>
                <a:gd name="T12" fmla="*/ 24 w 70"/>
                <a:gd name="T13" fmla="*/ 74 h 163"/>
                <a:gd name="T14" fmla="*/ 30 w 70"/>
                <a:gd name="T15" fmla="*/ 70 h 163"/>
                <a:gd name="T16" fmla="*/ 42 w 70"/>
                <a:gd name="T17" fmla="*/ 70 h 163"/>
                <a:gd name="T18" fmla="*/ 52 w 70"/>
                <a:gd name="T19" fmla="*/ 70 h 163"/>
                <a:gd name="T20" fmla="*/ 58 w 70"/>
                <a:gd name="T21" fmla="*/ 74 h 163"/>
                <a:gd name="T22" fmla="*/ 18 w 70"/>
                <a:gd name="T23" fmla="*/ 87 h 163"/>
                <a:gd name="T24" fmla="*/ 18 w 70"/>
                <a:gd name="T25" fmla="*/ 90 h 163"/>
                <a:gd name="T26" fmla="*/ 18 w 70"/>
                <a:gd name="T27" fmla="*/ 110 h 163"/>
                <a:gd name="T28" fmla="*/ 21 w 70"/>
                <a:gd name="T29" fmla="*/ 117 h 163"/>
                <a:gd name="T30" fmla="*/ 40 w 70"/>
                <a:gd name="T31" fmla="*/ 148 h 163"/>
                <a:gd name="T32" fmla="*/ 54 w 70"/>
                <a:gd name="T33" fmla="*/ 148 h 163"/>
                <a:gd name="T34" fmla="*/ 24 w 70"/>
                <a:gd name="T35" fmla="*/ 137 h 163"/>
                <a:gd name="T36" fmla="*/ 42 w 70"/>
                <a:gd name="T37" fmla="*/ 137 h 163"/>
                <a:gd name="T38" fmla="*/ 52 w 70"/>
                <a:gd name="T39" fmla="*/ 137 h 163"/>
                <a:gd name="T40" fmla="*/ 58 w 70"/>
                <a:gd name="T41" fmla="*/ 141 h 163"/>
                <a:gd name="T42" fmla="*/ 11 w 70"/>
                <a:gd name="T43" fmla="*/ 134 h 163"/>
                <a:gd name="T44" fmla="*/ 24 w 70"/>
                <a:gd name="T45" fmla="*/ 130 h 163"/>
                <a:gd name="T46" fmla="*/ 42 w 70"/>
                <a:gd name="T47" fmla="*/ 130 h 163"/>
                <a:gd name="T48" fmla="*/ 52 w 70"/>
                <a:gd name="T49" fmla="*/ 130 h 163"/>
                <a:gd name="T50" fmla="*/ 58 w 70"/>
                <a:gd name="T51" fmla="*/ 134 h 163"/>
                <a:gd name="T52" fmla="*/ 24 w 70"/>
                <a:gd name="T53" fmla="*/ 128 h 163"/>
                <a:gd name="T54" fmla="*/ 30 w 70"/>
                <a:gd name="T55" fmla="*/ 124 h 163"/>
                <a:gd name="T56" fmla="*/ 48 w 70"/>
                <a:gd name="T57" fmla="*/ 124 h 163"/>
                <a:gd name="T58" fmla="*/ 15 w 70"/>
                <a:gd name="T59" fmla="*/ 117 h 163"/>
                <a:gd name="T60" fmla="*/ 34 w 70"/>
                <a:gd name="T61" fmla="*/ 121 h 163"/>
                <a:gd name="T62" fmla="*/ 36 w 70"/>
                <a:gd name="T63" fmla="*/ 121 h 163"/>
                <a:gd name="T64" fmla="*/ 48 w 70"/>
                <a:gd name="T65" fmla="*/ 117 h 163"/>
                <a:gd name="T66" fmla="*/ 24 w 70"/>
                <a:gd name="T67" fmla="*/ 110 h 163"/>
                <a:gd name="T68" fmla="*/ 34 w 70"/>
                <a:gd name="T69" fmla="*/ 110 h 163"/>
                <a:gd name="T70" fmla="*/ 40 w 70"/>
                <a:gd name="T71" fmla="*/ 114 h 163"/>
                <a:gd name="T72" fmla="*/ 48 w 70"/>
                <a:gd name="T73" fmla="*/ 114 h 163"/>
                <a:gd name="T74" fmla="*/ 54 w 70"/>
                <a:gd name="T75" fmla="*/ 110 h 163"/>
                <a:gd name="T76" fmla="*/ 42 w 70"/>
                <a:gd name="T77" fmla="*/ 104 h 163"/>
                <a:gd name="T78" fmla="*/ 58 w 70"/>
                <a:gd name="T79" fmla="*/ 104 h 163"/>
                <a:gd name="T80" fmla="*/ 34 w 70"/>
                <a:gd name="T81" fmla="*/ 101 h 163"/>
                <a:gd name="T82" fmla="*/ 36 w 70"/>
                <a:gd name="T83" fmla="*/ 101 h 163"/>
                <a:gd name="T84" fmla="*/ 54 w 70"/>
                <a:gd name="T85" fmla="*/ 97 h 163"/>
                <a:gd name="T86" fmla="*/ 30 w 70"/>
                <a:gd name="T87" fmla="*/ 90 h 163"/>
                <a:gd name="T88" fmla="*/ 40 w 70"/>
                <a:gd name="T89" fmla="*/ 90 h 163"/>
                <a:gd name="T90" fmla="*/ 46 w 70"/>
                <a:gd name="T91" fmla="*/ 94 h 163"/>
                <a:gd name="T92" fmla="*/ 54 w 70"/>
                <a:gd name="T93" fmla="*/ 94 h 163"/>
                <a:gd name="T94" fmla="*/ 11 w 70"/>
                <a:gd name="T95" fmla="*/ 83 h 163"/>
                <a:gd name="T96" fmla="*/ 36 w 70"/>
                <a:gd name="T97" fmla="*/ 83 h 163"/>
                <a:gd name="T98" fmla="*/ 46 w 70"/>
                <a:gd name="T99" fmla="*/ 83 h 163"/>
                <a:gd name="T100" fmla="*/ 52 w 70"/>
                <a:gd name="T101" fmla="*/ 87 h 163"/>
                <a:gd name="T102" fmla="*/ 30 w 70"/>
                <a:gd name="T103" fmla="*/ 81 h 163"/>
                <a:gd name="T104" fmla="*/ 42 w 70"/>
                <a:gd name="T105" fmla="*/ 77 h 163"/>
                <a:gd name="T106" fmla="*/ 25 w 70"/>
                <a:gd name="T107" fmla="*/ 15 h 163"/>
                <a:gd name="T108" fmla="*/ 34 w 70"/>
                <a:gd name="T109" fmla="*/ 15 h 163"/>
                <a:gd name="T110" fmla="*/ 38 w 70"/>
                <a:gd name="T111" fmla="*/ 22 h 163"/>
                <a:gd name="T112" fmla="*/ 39 w 70"/>
                <a:gd name="T113" fmla="*/ 22 h 163"/>
                <a:gd name="T114" fmla="*/ 42 w 70"/>
                <a:gd name="T115" fmla="*/ 1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 h="163">
                  <a:moveTo>
                    <a:pt x="5" y="163"/>
                  </a:moveTo>
                  <a:cubicBezTo>
                    <a:pt x="64" y="163"/>
                    <a:pt x="64" y="163"/>
                    <a:pt x="64" y="163"/>
                  </a:cubicBezTo>
                  <a:cubicBezTo>
                    <a:pt x="64" y="69"/>
                    <a:pt x="64" y="69"/>
                    <a:pt x="64" y="69"/>
                  </a:cubicBezTo>
                  <a:cubicBezTo>
                    <a:pt x="70" y="69"/>
                    <a:pt x="70" y="69"/>
                    <a:pt x="70" y="69"/>
                  </a:cubicBezTo>
                  <a:cubicBezTo>
                    <a:pt x="70" y="55"/>
                    <a:pt x="70" y="55"/>
                    <a:pt x="70" y="55"/>
                  </a:cubicBezTo>
                  <a:cubicBezTo>
                    <a:pt x="51" y="55"/>
                    <a:pt x="51" y="55"/>
                    <a:pt x="51" y="55"/>
                  </a:cubicBezTo>
                  <a:cubicBezTo>
                    <a:pt x="51" y="35"/>
                    <a:pt x="51" y="35"/>
                    <a:pt x="51" y="35"/>
                  </a:cubicBezTo>
                  <a:cubicBezTo>
                    <a:pt x="52" y="35"/>
                    <a:pt x="52" y="35"/>
                    <a:pt x="52" y="35"/>
                  </a:cubicBezTo>
                  <a:cubicBezTo>
                    <a:pt x="52" y="31"/>
                    <a:pt x="52" y="31"/>
                    <a:pt x="52" y="31"/>
                  </a:cubicBezTo>
                  <a:cubicBezTo>
                    <a:pt x="48" y="31"/>
                    <a:pt x="48" y="31"/>
                    <a:pt x="48" y="31"/>
                  </a:cubicBezTo>
                  <a:cubicBezTo>
                    <a:pt x="48" y="14"/>
                    <a:pt x="48" y="14"/>
                    <a:pt x="48" y="14"/>
                  </a:cubicBezTo>
                  <a:cubicBezTo>
                    <a:pt x="49" y="14"/>
                    <a:pt x="49" y="14"/>
                    <a:pt x="49" y="14"/>
                  </a:cubicBezTo>
                  <a:cubicBezTo>
                    <a:pt x="49" y="9"/>
                    <a:pt x="49" y="9"/>
                    <a:pt x="49" y="9"/>
                  </a:cubicBezTo>
                  <a:cubicBezTo>
                    <a:pt x="46" y="9"/>
                    <a:pt x="46" y="9"/>
                    <a:pt x="46" y="9"/>
                  </a:cubicBezTo>
                  <a:cubicBezTo>
                    <a:pt x="35" y="0"/>
                    <a:pt x="35" y="0"/>
                    <a:pt x="35" y="0"/>
                  </a:cubicBezTo>
                  <a:cubicBezTo>
                    <a:pt x="24" y="9"/>
                    <a:pt x="24" y="9"/>
                    <a:pt x="24" y="9"/>
                  </a:cubicBezTo>
                  <a:cubicBezTo>
                    <a:pt x="20" y="9"/>
                    <a:pt x="20" y="9"/>
                    <a:pt x="20" y="9"/>
                  </a:cubicBezTo>
                  <a:cubicBezTo>
                    <a:pt x="20" y="14"/>
                    <a:pt x="20" y="14"/>
                    <a:pt x="20" y="14"/>
                  </a:cubicBezTo>
                  <a:cubicBezTo>
                    <a:pt x="21" y="14"/>
                    <a:pt x="21" y="14"/>
                    <a:pt x="21" y="14"/>
                  </a:cubicBezTo>
                  <a:cubicBezTo>
                    <a:pt x="21" y="31"/>
                    <a:pt x="21" y="31"/>
                    <a:pt x="21" y="31"/>
                  </a:cubicBezTo>
                  <a:cubicBezTo>
                    <a:pt x="17" y="31"/>
                    <a:pt x="17" y="31"/>
                    <a:pt x="17" y="31"/>
                  </a:cubicBezTo>
                  <a:cubicBezTo>
                    <a:pt x="17" y="35"/>
                    <a:pt x="17" y="35"/>
                    <a:pt x="17" y="35"/>
                  </a:cubicBezTo>
                  <a:cubicBezTo>
                    <a:pt x="19" y="35"/>
                    <a:pt x="19" y="35"/>
                    <a:pt x="19" y="35"/>
                  </a:cubicBezTo>
                  <a:cubicBezTo>
                    <a:pt x="19" y="55"/>
                    <a:pt x="19" y="55"/>
                    <a:pt x="19" y="55"/>
                  </a:cubicBezTo>
                  <a:cubicBezTo>
                    <a:pt x="0" y="55"/>
                    <a:pt x="0" y="55"/>
                    <a:pt x="0" y="55"/>
                  </a:cubicBezTo>
                  <a:cubicBezTo>
                    <a:pt x="0" y="69"/>
                    <a:pt x="0" y="69"/>
                    <a:pt x="0" y="69"/>
                  </a:cubicBezTo>
                  <a:cubicBezTo>
                    <a:pt x="5" y="69"/>
                    <a:pt x="5" y="69"/>
                    <a:pt x="5" y="69"/>
                  </a:cubicBezTo>
                  <a:cubicBezTo>
                    <a:pt x="5" y="163"/>
                    <a:pt x="5" y="163"/>
                    <a:pt x="5" y="163"/>
                  </a:cubicBezTo>
                  <a:close/>
                  <a:moveTo>
                    <a:pt x="54" y="77"/>
                  </a:moveTo>
                  <a:cubicBezTo>
                    <a:pt x="55" y="77"/>
                    <a:pt x="57" y="77"/>
                    <a:pt x="58" y="77"/>
                  </a:cubicBezTo>
                  <a:cubicBezTo>
                    <a:pt x="58" y="78"/>
                    <a:pt x="58" y="79"/>
                    <a:pt x="58" y="81"/>
                  </a:cubicBezTo>
                  <a:cubicBezTo>
                    <a:pt x="57" y="81"/>
                    <a:pt x="55" y="81"/>
                    <a:pt x="54" y="81"/>
                  </a:cubicBezTo>
                  <a:cubicBezTo>
                    <a:pt x="54" y="79"/>
                    <a:pt x="54" y="78"/>
                    <a:pt x="54" y="77"/>
                  </a:cubicBezTo>
                  <a:close/>
                  <a:moveTo>
                    <a:pt x="11" y="70"/>
                  </a:moveTo>
                  <a:cubicBezTo>
                    <a:pt x="15" y="70"/>
                    <a:pt x="15" y="70"/>
                    <a:pt x="15" y="70"/>
                  </a:cubicBezTo>
                  <a:cubicBezTo>
                    <a:pt x="15" y="74"/>
                    <a:pt x="15" y="74"/>
                    <a:pt x="15" y="74"/>
                  </a:cubicBezTo>
                  <a:cubicBezTo>
                    <a:pt x="11" y="74"/>
                    <a:pt x="11" y="74"/>
                    <a:pt x="11" y="74"/>
                  </a:cubicBezTo>
                  <a:cubicBezTo>
                    <a:pt x="11" y="70"/>
                    <a:pt x="11" y="70"/>
                    <a:pt x="11" y="70"/>
                  </a:cubicBezTo>
                  <a:close/>
                  <a:moveTo>
                    <a:pt x="24" y="70"/>
                  </a:moveTo>
                  <a:cubicBezTo>
                    <a:pt x="25" y="70"/>
                    <a:pt x="26" y="70"/>
                    <a:pt x="28" y="70"/>
                  </a:cubicBezTo>
                  <a:cubicBezTo>
                    <a:pt x="28" y="71"/>
                    <a:pt x="28" y="73"/>
                    <a:pt x="28" y="74"/>
                  </a:cubicBezTo>
                  <a:cubicBezTo>
                    <a:pt x="26" y="74"/>
                    <a:pt x="25" y="74"/>
                    <a:pt x="24" y="74"/>
                  </a:cubicBezTo>
                  <a:cubicBezTo>
                    <a:pt x="24" y="73"/>
                    <a:pt x="24" y="71"/>
                    <a:pt x="24" y="70"/>
                  </a:cubicBezTo>
                  <a:close/>
                  <a:moveTo>
                    <a:pt x="30" y="70"/>
                  </a:moveTo>
                  <a:cubicBezTo>
                    <a:pt x="31" y="70"/>
                    <a:pt x="32" y="70"/>
                    <a:pt x="34" y="70"/>
                  </a:cubicBezTo>
                  <a:cubicBezTo>
                    <a:pt x="34" y="71"/>
                    <a:pt x="34" y="73"/>
                    <a:pt x="34" y="74"/>
                  </a:cubicBezTo>
                  <a:cubicBezTo>
                    <a:pt x="32" y="74"/>
                    <a:pt x="31" y="74"/>
                    <a:pt x="30" y="74"/>
                  </a:cubicBezTo>
                  <a:cubicBezTo>
                    <a:pt x="30" y="73"/>
                    <a:pt x="30" y="71"/>
                    <a:pt x="30" y="70"/>
                  </a:cubicBezTo>
                  <a:close/>
                  <a:moveTo>
                    <a:pt x="36" y="70"/>
                  </a:moveTo>
                  <a:cubicBezTo>
                    <a:pt x="37" y="70"/>
                    <a:pt x="38" y="70"/>
                    <a:pt x="40" y="70"/>
                  </a:cubicBezTo>
                  <a:cubicBezTo>
                    <a:pt x="40" y="71"/>
                    <a:pt x="40" y="73"/>
                    <a:pt x="40" y="74"/>
                  </a:cubicBezTo>
                  <a:cubicBezTo>
                    <a:pt x="38" y="74"/>
                    <a:pt x="37" y="74"/>
                    <a:pt x="36" y="74"/>
                  </a:cubicBezTo>
                  <a:cubicBezTo>
                    <a:pt x="36" y="73"/>
                    <a:pt x="36" y="71"/>
                    <a:pt x="36" y="70"/>
                  </a:cubicBezTo>
                  <a:close/>
                  <a:moveTo>
                    <a:pt x="42" y="70"/>
                  </a:moveTo>
                  <a:cubicBezTo>
                    <a:pt x="43" y="70"/>
                    <a:pt x="45" y="70"/>
                    <a:pt x="46" y="70"/>
                  </a:cubicBezTo>
                  <a:cubicBezTo>
                    <a:pt x="46" y="71"/>
                    <a:pt x="46" y="73"/>
                    <a:pt x="46" y="74"/>
                  </a:cubicBezTo>
                  <a:cubicBezTo>
                    <a:pt x="45" y="74"/>
                    <a:pt x="43" y="74"/>
                    <a:pt x="42" y="74"/>
                  </a:cubicBezTo>
                  <a:cubicBezTo>
                    <a:pt x="42" y="73"/>
                    <a:pt x="42" y="71"/>
                    <a:pt x="42" y="70"/>
                  </a:cubicBezTo>
                  <a:close/>
                  <a:moveTo>
                    <a:pt x="48" y="70"/>
                  </a:moveTo>
                  <a:cubicBezTo>
                    <a:pt x="49" y="70"/>
                    <a:pt x="51" y="70"/>
                    <a:pt x="52" y="70"/>
                  </a:cubicBezTo>
                  <a:cubicBezTo>
                    <a:pt x="52" y="71"/>
                    <a:pt x="52" y="73"/>
                    <a:pt x="52" y="74"/>
                  </a:cubicBezTo>
                  <a:cubicBezTo>
                    <a:pt x="51" y="74"/>
                    <a:pt x="49" y="74"/>
                    <a:pt x="48" y="74"/>
                  </a:cubicBezTo>
                  <a:cubicBezTo>
                    <a:pt x="48" y="73"/>
                    <a:pt x="48" y="71"/>
                    <a:pt x="48" y="70"/>
                  </a:cubicBezTo>
                  <a:close/>
                  <a:moveTo>
                    <a:pt x="54" y="70"/>
                  </a:moveTo>
                  <a:cubicBezTo>
                    <a:pt x="58" y="70"/>
                    <a:pt x="58" y="70"/>
                    <a:pt x="58" y="70"/>
                  </a:cubicBezTo>
                  <a:cubicBezTo>
                    <a:pt x="58" y="74"/>
                    <a:pt x="58" y="74"/>
                    <a:pt x="58" y="74"/>
                  </a:cubicBezTo>
                  <a:cubicBezTo>
                    <a:pt x="54" y="74"/>
                    <a:pt x="54" y="74"/>
                    <a:pt x="54" y="74"/>
                  </a:cubicBezTo>
                  <a:cubicBezTo>
                    <a:pt x="54" y="70"/>
                    <a:pt x="54" y="70"/>
                    <a:pt x="54" y="70"/>
                  </a:cubicBezTo>
                  <a:close/>
                  <a:moveTo>
                    <a:pt x="18" y="83"/>
                  </a:moveTo>
                  <a:cubicBezTo>
                    <a:pt x="19" y="83"/>
                    <a:pt x="20" y="83"/>
                    <a:pt x="21" y="83"/>
                  </a:cubicBezTo>
                  <a:cubicBezTo>
                    <a:pt x="21" y="85"/>
                    <a:pt x="21" y="86"/>
                    <a:pt x="21" y="87"/>
                  </a:cubicBezTo>
                  <a:cubicBezTo>
                    <a:pt x="20" y="87"/>
                    <a:pt x="19" y="87"/>
                    <a:pt x="18" y="87"/>
                  </a:cubicBezTo>
                  <a:cubicBezTo>
                    <a:pt x="18" y="86"/>
                    <a:pt x="18" y="85"/>
                    <a:pt x="18" y="83"/>
                  </a:cubicBezTo>
                  <a:close/>
                  <a:moveTo>
                    <a:pt x="18" y="90"/>
                  </a:moveTo>
                  <a:cubicBezTo>
                    <a:pt x="19" y="90"/>
                    <a:pt x="20" y="90"/>
                    <a:pt x="21" y="90"/>
                  </a:cubicBezTo>
                  <a:cubicBezTo>
                    <a:pt x="21" y="91"/>
                    <a:pt x="21" y="93"/>
                    <a:pt x="21" y="94"/>
                  </a:cubicBezTo>
                  <a:cubicBezTo>
                    <a:pt x="20" y="94"/>
                    <a:pt x="19" y="94"/>
                    <a:pt x="18" y="94"/>
                  </a:cubicBezTo>
                  <a:cubicBezTo>
                    <a:pt x="18" y="93"/>
                    <a:pt x="18" y="91"/>
                    <a:pt x="18" y="90"/>
                  </a:cubicBezTo>
                  <a:close/>
                  <a:moveTo>
                    <a:pt x="18" y="104"/>
                  </a:moveTo>
                  <a:cubicBezTo>
                    <a:pt x="19" y="104"/>
                    <a:pt x="20" y="104"/>
                    <a:pt x="21" y="104"/>
                  </a:cubicBezTo>
                  <a:cubicBezTo>
                    <a:pt x="21" y="105"/>
                    <a:pt x="21" y="106"/>
                    <a:pt x="21" y="107"/>
                  </a:cubicBezTo>
                  <a:cubicBezTo>
                    <a:pt x="20" y="107"/>
                    <a:pt x="19" y="107"/>
                    <a:pt x="18" y="107"/>
                  </a:cubicBezTo>
                  <a:cubicBezTo>
                    <a:pt x="18" y="106"/>
                    <a:pt x="18" y="105"/>
                    <a:pt x="18" y="104"/>
                  </a:cubicBezTo>
                  <a:close/>
                  <a:moveTo>
                    <a:pt x="18" y="110"/>
                  </a:moveTo>
                  <a:cubicBezTo>
                    <a:pt x="19" y="110"/>
                    <a:pt x="20" y="110"/>
                    <a:pt x="21" y="110"/>
                  </a:cubicBezTo>
                  <a:cubicBezTo>
                    <a:pt x="21" y="112"/>
                    <a:pt x="21" y="113"/>
                    <a:pt x="21" y="114"/>
                  </a:cubicBezTo>
                  <a:cubicBezTo>
                    <a:pt x="20" y="114"/>
                    <a:pt x="19" y="114"/>
                    <a:pt x="18" y="114"/>
                  </a:cubicBezTo>
                  <a:cubicBezTo>
                    <a:pt x="18" y="113"/>
                    <a:pt x="18" y="112"/>
                    <a:pt x="18" y="110"/>
                  </a:cubicBezTo>
                  <a:close/>
                  <a:moveTo>
                    <a:pt x="18" y="117"/>
                  </a:moveTo>
                  <a:cubicBezTo>
                    <a:pt x="19" y="117"/>
                    <a:pt x="20" y="117"/>
                    <a:pt x="21" y="117"/>
                  </a:cubicBezTo>
                  <a:cubicBezTo>
                    <a:pt x="21" y="118"/>
                    <a:pt x="21" y="120"/>
                    <a:pt x="21" y="121"/>
                  </a:cubicBezTo>
                  <a:cubicBezTo>
                    <a:pt x="20" y="121"/>
                    <a:pt x="19" y="121"/>
                    <a:pt x="18" y="121"/>
                  </a:cubicBezTo>
                  <a:cubicBezTo>
                    <a:pt x="18" y="120"/>
                    <a:pt x="18" y="118"/>
                    <a:pt x="18" y="117"/>
                  </a:cubicBezTo>
                  <a:close/>
                  <a:moveTo>
                    <a:pt x="36" y="144"/>
                  </a:moveTo>
                  <a:cubicBezTo>
                    <a:pt x="37" y="144"/>
                    <a:pt x="38" y="144"/>
                    <a:pt x="40" y="144"/>
                  </a:cubicBezTo>
                  <a:cubicBezTo>
                    <a:pt x="40" y="145"/>
                    <a:pt x="40" y="146"/>
                    <a:pt x="40" y="148"/>
                  </a:cubicBezTo>
                  <a:cubicBezTo>
                    <a:pt x="38" y="148"/>
                    <a:pt x="37" y="148"/>
                    <a:pt x="36" y="148"/>
                  </a:cubicBezTo>
                  <a:cubicBezTo>
                    <a:pt x="36" y="146"/>
                    <a:pt x="36" y="145"/>
                    <a:pt x="36" y="144"/>
                  </a:cubicBezTo>
                  <a:close/>
                  <a:moveTo>
                    <a:pt x="54" y="144"/>
                  </a:moveTo>
                  <a:cubicBezTo>
                    <a:pt x="58" y="144"/>
                    <a:pt x="58" y="144"/>
                    <a:pt x="58" y="144"/>
                  </a:cubicBezTo>
                  <a:cubicBezTo>
                    <a:pt x="58" y="148"/>
                    <a:pt x="58" y="148"/>
                    <a:pt x="58" y="148"/>
                  </a:cubicBezTo>
                  <a:cubicBezTo>
                    <a:pt x="54" y="148"/>
                    <a:pt x="54" y="148"/>
                    <a:pt x="54" y="148"/>
                  </a:cubicBezTo>
                  <a:cubicBezTo>
                    <a:pt x="54" y="144"/>
                    <a:pt x="54" y="144"/>
                    <a:pt x="54" y="144"/>
                  </a:cubicBezTo>
                  <a:close/>
                  <a:moveTo>
                    <a:pt x="24" y="137"/>
                  </a:moveTo>
                  <a:cubicBezTo>
                    <a:pt x="25" y="137"/>
                    <a:pt x="26" y="137"/>
                    <a:pt x="28" y="137"/>
                  </a:cubicBezTo>
                  <a:cubicBezTo>
                    <a:pt x="28" y="138"/>
                    <a:pt x="28" y="140"/>
                    <a:pt x="28" y="141"/>
                  </a:cubicBezTo>
                  <a:cubicBezTo>
                    <a:pt x="26" y="141"/>
                    <a:pt x="25" y="141"/>
                    <a:pt x="24" y="141"/>
                  </a:cubicBezTo>
                  <a:cubicBezTo>
                    <a:pt x="24" y="140"/>
                    <a:pt x="24" y="138"/>
                    <a:pt x="24" y="137"/>
                  </a:cubicBezTo>
                  <a:close/>
                  <a:moveTo>
                    <a:pt x="36" y="137"/>
                  </a:moveTo>
                  <a:cubicBezTo>
                    <a:pt x="37" y="137"/>
                    <a:pt x="38" y="137"/>
                    <a:pt x="40" y="137"/>
                  </a:cubicBezTo>
                  <a:cubicBezTo>
                    <a:pt x="40" y="138"/>
                    <a:pt x="40" y="140"/>
                    <a:pt x="40" y="141"/>
                  </a:cubicBezTo>
                  <a:cubicBezTo>
                    <a:pt x="38" y="141"/>
                    <a:pt x="37" y="141"/>
                    <a:pt x="36" y="141"/>
                  </a:cubicBezTo>
                  <a:cubicBezTo>
                    <a:pt x="36" y="140"/>
                    <a:pt x="36" y="138"/>
                    <a:pt x="36" y="137"/>
                  </a:cubicBezTo>
                  <a:close/>
                  <a:moveTo>
                    <a:pt x="42" y="137"/>
                  </a:moveTo>
                  <a:cubicBezTo>
                    <a:pt x="43" y="137"/>
                    <a:pt x="45" y="137"/>
                    <a:pt x="46" y="137"/>
                  </a:cubicBezTo>
                  <a:cubicBezTo>
                    <a:pt x="46" y="138"/>
                    <a:pt x="46" y="140"/>
                    <a:pt x="46" y="141"/>
                  </a:cubicBezTo>
                  <a:cubicBezTo>
                    <a:pt x="45" y="141"/>
                    <a:pt x="43" y="141"/>
                    <a:pt x="42" y="141"/>
                  </a:cubicBezTo>
                  <a:cubicBezTo>
                    <a:pt x="42" y="140"/>
                    <a:pt x="42" y="138"/>
                    <a:pt x="42" y="137"/>
                  </a:cubicBezTo>
                  <a:close/>
                  <a:moveTo>
                    <a:pt x="48" y="137"/>
                  </a:moveTo>
                  <a:cubicBezTo>
                    <a:pt x="49" y="137"/>
                    <a:pt x="51" y="137"/>
                    <a:pt x="52" y="137"/>
                  </a:cubicBezTo>
                  <a:cubicBezTo>
                    <a:pt x="52" y="138"/>
                    <a:pt x="52" y="140"/>
                    <a:pt x="52" y="141"/>
                  </a:cubicBezTo>
                  <a:cubicBezTo>
                    <a:pt x="51" y="141"/>
                    <a:pt x="49" y="141"/>
                    <a:pt x="48" y="141"/>
                  </a:cubicBezTo>
                  <a:cubicBezTo>
                    <a:pt x="48" y="140"/>
                    <a:pt x="48" y="138"/>
                    <a:pt x="48" y="137"/>
                  </a:cubicBezTo>
                  <a:close/>
                  <a:moveTo>
                    <a:pt x="54" y="137"/>
                  </a:moveTo>
                  <a:cubicBezTo>
                    <a:pt x="55" y="137"/>
                    <a:pt x="57" y="137"/>
                    <a:pt x="58" y="137"/>
                  </a:cubicBezTo>
                  <a:cubicBezTo>
                    <a:pt x="58" y="138"/>
                    <a:pt x="58" y="140"/>
                    <a:pt x="58" y="141"/>
                  </a:cubicBezTo>
                  <a:cubicBezTo>
                    <a:pt x="57" y="141"/>
                    <a:pt x="55" y="141"/>
                    <a:pt x="54" y="141"/>
                  </a:cubicBezTo>
                  <a:cubicBezTo>
                    <a:pt x="54" y="140"/>
                    <a:pt x="54" y="138"/>
                    <a:pt x="54" y="137"/>
                  </a:cubicBezTo>
                  <a:close/>
                  <a:moveTo>
                    <a:pt x="11" y="130"/>
                  </a:moveTo>
                  <a:cubicBezTo>
                    <a:pt x="13" y="130"/>
                    <a:pt x="14" y="130"/>
                    <a:pt x="15" y="130"/>
                  </a:cubicBezTo>
                  <a:cubicBezTo>
                    <a:pt x="15" y="132"/>
                    <a:pt x="15" y="133"/>
                    <a:pt x="15" y="134"/>
                  </a:cubicBezTo>
                  <a:cubicBezTo>
                    <a:pt x="14" y="134"/>
                    <a:pt x="13" y="134"/>
                    <a:pt x="11" y="134"/>
                  </a:cubicBezTo>
                  <a:cubicBezTo>
                    <a:pt x="11" y="133"/>
                    <a:pt x="11" y="132"/>
                    <a:pt x="11" y="130"/>
                  </a:cubicBezTo>
                  <a:close/>
                  <a:moveTo>
                    <a:pt x="24" y="130"/>
                  </a:moveTo>
                  <a:cubicBezTo>
                    <a:pt x="25" y="130"/>
                    <a:pt x="26" y="130"/>
                    <a:pt x="28" y="130"/>
                  </a:cubicBezTo>
                  <a:cubicBezTo>
                    <a:pt x="28" y="132"/>
                    <a:pt x="28" y="133"/>
                    <a:pt x="28" y="134"/>
                  </a:cubicBezTo>
                  <a:cubicBezTo>
                    <a:pt x="26" y="134"/>
                    <a:pt x="25" y="134"/>
                    <a:pt x="24" y="134"/>
                  </a:cubicBezTo>
                  <a:cubicBezTo>
                    <a:pt x="24" y="133"/>
                    <a:pt x="24" y="132"/>
                    <a:pt x="24" y="130"/>
                  </a:cubicBezTo>
                  <a:close/>
                  <a:moveTo>
                    <a:pt x="30" y="130"/>
                  </a:moveTo>
                  <a:cubicBezTo>
                    <a:pt x="31" y="130"/>
                    <a:pt x="32" y="130"/>
                    <a:pt x="34" y="130"/>
                  </a:cubicBezTo>
                  <a:cubicBezTo>
                    <a:pt x="34" y="132"/>
                    <a:pt x="34" y="133"/>
                    <a:pt x="34" y="134"/>
                  </a:cubicBezTo>
                  <a:cubicBezTo>
                    <a:pt x="32" y="134"/>
                    <a:pt x="31" y="134"/>
                    <a:pt x="30" y="134"/>
                  </a:cubicBezTo>
                  <a:cubicBezTo>
                    <a:pt x="30" y="133"/>
                    <a:pt x="30" y="132"/>
                    <a:pt x="30" y="130"/>
                  </a:cubicBezTo>
                  <a:close/>
                  <a:moveTo>
                    <a:pt x="42" y="130"/>
                  </a:moveTo>
                  <a:cubicBezTo>
                    <a:pt x="43" y="130"/>
                    <a:pt x="45" y="130"/>
                    <a:pt x="46" y="130"/>
                  </a:cubicBezTo>
                  <a:cubicBezTo>
                    <a:pt x="46" y="132"/>
                    <a:pt x="46" y="133"/>
                    <a:pt x="46" y="134"/>
                  </a:cubicBezTo>
                  <a:cubicBezTo>
                    <a:pt x="45" y="134"/>
                    <a:pt x="43" y="134"/>
                    <a:pt x="42" y="134"/>
                  </a:cubicBezTo>
                  <a:cubicBezTo>
                    <a:pt x="42" y="133"/>
                    <a:pt x="42" y="132"/>
                    <a:pt x="42" y="130"/>
                  </a:cubicBezTo>
                  <a:close/>
                  <a:moveTo>
                    <a:pt x="48" y="130"/>
                  </a:moveTo>
                  <a:cubicBezTo>
                    <a:pt x="49" y="130"/>
                    <a:pt x="51" y="130"/>
                    <a:pt x="52" y="130"/>
                  </a:cubicBezTo>
                  <a:cubicBezTo>
                    <a:pt x="52" y="132"/>
                    <a:pt x="52" y="133"/>
                    <a:pt x="52" y="134"/>
                  </a:cubicBezTo>
                  <a:cubicBezTo>
                    <a:pt x="51" y="134"/>
                    <a:pt x="49" y="134"/>
                    <a:pt x="48" y="134"/>
                  </a:cubicBezTo>
                  <a:cubicBezTo>
                    <a:pt x="48" y="133"/>
                    <a:pt x="48" y="132"/>
                    <a:pt x="48" y="130"/>
                  </a:cubicBezTo>
                  <a:close/>
                  <a:moveTo>
                    <a:pt x="54" y="130"/>
                  </a:moveTo>
                  <a:cubicBezTo>
                    <a:pt x="55" y="130"/>
                    <a:pt x="57" y="130"/>
                    <a:pt x="58" y="130"/>
                  </a:cubicBezTo>
                  <a:cubicBezTo>
                    <a:pt x="58" y="132"/>
                    <a:pt x="58" y="133"/>
                    <a:pt x="58" y="134"/>
                  </a:cubicBezTo>
                  <a:cubicBezTo>
                    <a:pt x="57" y="134"/>
                    <a:pt x="55" y="134"/>
                    <a:pt x="54" y="134"/>
                  </a:cubicBezTo>
                  <a:cubicBezTo>
                    <a:pt x="54" y="133"/>
                    <a:pt x="54" y="132"/>
                    <a:pt x="54" y="130"/>
                  </a:cubicBezTo>
                  <a:close/>
                  <a:moveTo>
                    <a:pt x="24" y="124"/>
                  </a:moveTo>
                  <a:cubicBezTo>
                    <a:pt x="25" y="124"/>
                    <a:pt x="26" y="124"/>
                    <a:pt x="28" y="124"/>
                  </a:cubicBezTo>
                  <a:cubicBezTo>
                    <a:pt x="28" y="125"/>
                    <a:pt x="28" y="126"/>
                    <a:pt x="28" y="128"/>
                  </a:cubicBezTo>
                  <a:cubicBezTo>
                    <a:pt x="26" y="128"/>
                    <a:pt x="25" y="128"/>
                    <a:pt x="24" y="128"/>
                  </a:cubicBezTo>
                  <a:cubicBezTo>
                    <a:pt x="24" y="126"/>
                    <a:pt x="24" y="125"/>
                    <a:pt x="24" y="124"/>
                  </a:cubicBezTo>
                  <a:close/>
                  <a:moveTo>
                    <a:pt x="30" y="124"/>
                  </a:moveTo>
                  <a:cubicBezTo>
                    <a:pt x="31" y="124"/>
                    <a:pt x="32" y="124"/>
                    <a:pt x="34" y="124"/>
                  </a:cubicBezTo>
                  <a:cubicBezTo>
                    <a:pt x="34" y="125"/>
                    <a:pt x="34" y="126"/>
                    <a:pt x="34" y="128"/>
                  </a:cubicBezTo>
                  <a:cubicBezTo>
                    <a:pt x="32" y="128"/>
                    <a:pt x="31" y="128"/>
                    <a:pt x="30" y="128"/>
                  </a:cubicBezTo>
                  <a:cubicBezTo>
                    <a:pt x="30" y="126"/>
                    <a:pt x="30" y="125"/>
                    <a:pt x="30" y="124"/>
                  </a:cubicBezTo>
                  <a:close/>
                  <a:moveTo>
                    <a:pt x="36" y="124"/>
                  </a:moveTo>
                  <a:cubicBezTo>
                    <a:pt x="37" y="124"/>
                    <a:pt x="38" y="124"/>
                    <a:pt x="40" y="124"/>
                  </a:cubicBezTo>
                  <a:cubicBezTo>
                    <a:pt x="40" y="125"/>
                    <a:pt x="40" y="126"/>
                    <a:pt x="40" y="128"/>
                  </a:cubicBezTo>
                  <a:cubicBezTo>
                    <a:pt x="38" y="128"/>
                    <a:pt x="37" y="128"/>
                    <a:pt x="36" y="128"/>
                  </a:cubicBezTo>
                  <a:cubicBezTo>
                    <a:pt x="36" y="126"/>
                    <a:pt x="36" y="125"/>
                    <a:pt x="36" y="124"/>
                  </a:cubicBezTo>
                  <a:close/>
                  <a:moveTo>
                    <a:pt x="48" y="124"/>
                  </a:moveTo>
                  <a:cubicBezTo>
                    <a:pt x="49" y="124"/>
                    <a:pt x="51" y="124"/>
                    <a:pt x="52" y="124"/>
                  </a:cubicBezTo>
                  <a:cubicBezTo>
                    <a:pt x="52" y="125"/>
                    <a:pt x="52" y="126"/>
                    <a:pt x="52" y="128"/>
                  </a:cubicBezTo>
                  <a:cubicBezTo>
                    <a:pt x="51" y="128"/>
                    <a:pt x="49" y="128"/>
                    <a:pt x="48" y="128"/>
                  </a:cubicBezTo>
                  <a:cubicBezTo>
                    <a:pt x="48" y="126"/>
                    <a:pt x="48" y="125"/>
                    <a:pt x="48" y="124"/>
                  </a:cubicBezTo>
                  <a:close/>
                  <a:moveTo>
                    <a:pt x="11" y="117"/>
                  </a:moveTo>
                  <a:cubicBezTo>
                    <a:pt x="13" y="117"/>
                    <a:pt x="14" y="117"/>
                    <a:pt x="15" y="117"/>
                  </a:cubicBezTo>
                  <a:cubicBezTo>
                    <a:pt x="15" y="118"/>
                    <a:pt x="15" y="120"/>
                    <a:pt x="15" y="121"/>
                  </a:cubicBezTo>
                  <a:cubicBezTo>
                    <a:pt x="14" y="121"/>
                    <a:pt x="13" y="121"/>
                    <a:pt x="11" y="121"/>
                  </a:cubicBezTo>
                  <a:cubicBezTo>
                    <a:pt x="11" y="120"/>
                    <a:pt x="11" y="118"/>
                    <a:pt x="11" y="117"/>
                  </a:cubicBezTo>
                  <a:close/>
                  <a:moveTo>
                    <a:pt x="30" y="117"/>
                  </a:moveTo>
                  <a:cubicBezTo>
                    <a:pt x="31" y="117"/>
                    <a:pt x="32" y="117"/>
                    <a:pt x="34" y="117"/>
                  </a:cubicBezTo>
                  <a:cubicBezTo>
                    <a:pt x="34" y="118"/>
                    <a:pt x="34" y="120"/>
                    <a:pt x="34" y="121"/>
                  </a:cubicBezTo>
                  <a:cubicBezTo>
                    <a:pt x="32" y="121"/>
                    <a:pt x="31" y="121"/>
                    <a:pt x="30" y="121"/>
                  </a:cubicBezTo>
                  <a:cubicBezTo>
                    <a:pt x="30" y="120"/>
                    <a:pt x="30" y="118"/>
                    <a:pt x="30" y="117"/>
                  </a:cubicBezTo>
                  <a:close/>
                  <a:moveTo>
                    <a:pt x="36" y="117"/>
                  </a:moveTo>
                  <a:cubicBezTo>
                    <a:pt x="37" y="117"/>
                    <a:pt x="38" y="117"/>
                    <a:pt x="40" y="117"/>
                  </a:cubicBezTo>
                  <a:cubicBezTo>
                    <a:pt x="40" y="118"/>
                    <a:pt x="40" y="120"/>
                    <a:pt x="40" y="121"/>
                  </a:cubicBezTo>
                  <a:cubicBezTo>
                    <a:pt x="38" y="121"/>
                    <a:pt x="37" y="121"/>
                    <a:pt x="36" y="121"/>
                  </a:cubicBezTo>
                  <a:cubicBezTo>
                    <a:pt x="36" y="120"/>
                    <a:pt x="36" y="118"/>
                    <a:pt x="36" y="117"/>
                  </a:cubicBezTo>
                  <a:close/>
                  <a:moveTo>
                    <a:pt x="48" y="117"/>
                  </a:moveTo>
                  <a:cubicBezTo>
                    <a:pt x="49" y="117"/>
                    <a:pt x="51" y="117"/>
                    <a:pt x="52" y="117"/>
                  </a:cubicBezTo>
                  <a:cubicBezTo>
                    <a:pt x="52" y="118"/>
                    <a:pt x="52" y="120"/>
                    <a:pt x="52" y="121"/>
                  </a:cubicBezTo>
                  <a:cubicBezTo>
                    <a:pt x="51" y="121"/>
                    <a:pt x="49" y="121"/>
                    <a:pt x="48" y="121"/>
                  </a:cubicBezTo>
                  <a:cubicBezTo>
                    <a:pt x="48" y="120"/>
                    <a:pt x="48" y="118"/>
                    <a:pt x="48" y="117"/>
                  </a:cubicBezTo>
                  <a:close/>
                  <a:moveTo>
                    <a:pt x="54" y="117"/>
                  </a:moveTo>
                  <a:cubicBezTo>
                    <a:pt x="55" y="117"/>
                    <a:pt x="57" y="117"/>
                    <a:pt x="58" y="117"/>
                  </a:cubicBezTo>
                  <a:cubicBezTo>
                    <a:pt x="58" y="118"/>
                    <a:pt x="58" y="120"/>
                    <a:pt x="58" y="121"/>
                  </a:cubicBezTo>
                  <a:cubicBezTo>
                    <a:pt x="57" y="121"/>
                    <a:pt x="55" y="121"/>
                    <a:pt x="54" y="121"/>
                  </a:cubicBezTo>
                  <a:cubicBezTo>
                    <a:pt x="54" y="120"/>
                    <a:pt x="54" y="118"/>
                    <a:pt x="54" y="117"/>
                  </a:cubicBezTo>
                  <a:close/>
                  <a:moveTo>
                    <a:pt x="24" y="110"/>
                  </a:moveTo>
                  <a:cubicBezTo>
                    <a:pt x="25" y="110"/>
                    <a:pt x="26" y="110"/>
                    <a:pt x="28" y="110"/>
                  </a:cubicBezTo>
                  <a:cubicBezTo>
                    <a:pt x="28" y="112"/>
                    <a:pt x="28" y="113"/>
                    <a:pt x="28" y="114"/>
                  </a:cubicBezTo>
                  <a:cubicBezTo>
                    <a:pt x="26" y="114"/>
                    <a:pt x="25" y="114"/>
                    <a:pt x="24" y="114"/>
                  </a:cubicBezTo>
                  <a:cubicBezTo>
                    <a:pt x="24" y="113"/>
                    <a:pt x="24" y="112"/>
                    <a:pt x="24" y="110"/>
                  </a:cubicBezTo>
                  <a:close/>
                  <a:moveTo>
                    <a:pt x="30" y="110"/>
                  </a:moveTo>
                  <a:cubicBezTo>
                    <a:pt x="31" y="110"/>
                    <a:pt x="32" y="110"/>
                    <a:pt x="34" y="110"/>
                  </a:cubicBezTo>
                  <a:cubicBezTo>
                    <a:pt x="34" y="112"/>
                    <a:pt x="34" y="113"/>
                    <a:pt x="34" y="114"/>
                  </a:cubicBezTo>
                  <a:cubicBezTo>
                    <a:pt x="32" y="114"/>
                    <a:pt x="31" y="114"/>
                    <a:pt x="30" y="114"/>
                  </a:cubicBezTo>
                  <a:cubicBezTo>
                    <a:pt x="30" y="113"/>
                    <a:pt x="30" y="112"/>
                    <a:pt x="30" y="110"/>
                  </a:cubicBezTo>
                  <a:close/>
                  <a:moveTo>
                    <a:pt x="36" y="110"/>
                  </a:moveTo>
                  <a:cubicBezTo>
                    <a:pt x="37" y="110"/>
                    <a:pt x="38" y="110"/>
                    <a:pt x="40" y="110"/>
                  </a:cubicBezTo>
                  <a:cubicBezTo>
                    <a:pt x="40" y="112"/>
                    <a:pt x="40" y="113"/>
                    <a:pt x="40" y="114"/>
                  </a:cubicBezTo>
                  <a:cubicBezTo>
                    <a:pt x="38" y="114"/>
                    <a:pt x="37" y="114"/>
                    <a:pt x="36" y="114"/>
                  </a:cubicBezTo>
                  <a:cubicBezTo>
                    <a:pt x="36" y="113"/>
                    <a:pt x="36" y="112"/>
                    <a:pt x="36" y="110"/>
                  </a:cubicBezTo>
                  <a:close/>
                  <a:moveTo>
                    <a:pt x="48" y="110"/>
                  </a:moveTo>
                  <a:cubicBezTo>
                    <a:pt x="49" y="110"/>
                    <a:pt x="51" y="110"/>
                    <a:pt x="52" y="110"/>
                  </a:cubicBezTo>
                  <a:cubicBezTo>
                    <a:pt x="52" y="112"/>
                    <a:pt x="52" y="113"/>
                    <a:pt x="52" y="114"/>
                  </a:cubicBezTo>
                  <a:cubicBezTo>
                    <a:pt x="51" y="114"/>
                    <a:pt x="49" y="114"/>
                    <a:pt x="48" y="114"/>
                  </a:cubicBezTo>
                  <a:cubicBezTo>
                    <a:pt x="48" y="113"/>
                    <a:pt x="48" y="112"/>
                    <a:pt x="48" y="110"/>
                  </a:cubicBezTo>
                  <a:close/>
                  <a:moveTo>
                    <a:pt x="54" y="110"/>
                  </a:moveTo>
                  <a:cubicBezTo>
                    <a:pt x="55" y="110"/>
                    <a:pt x="57" y="110"/>
                    <a:pt x="58" y="110"/>
                  </a:cubicBezTo>
                  <a:cubicBezTo>
                    <a:pt x="58" y="112"/>
                    <a:pt x="58" y="113"/>
                    <a:pt x="58" y="114"/>
                  </a:cubicBezTo>
                  <a:cubicBezTo>
                    <a:pt x="57" y="114"/>
                    <a:pt x="55" y="114"/>
                    <a:pt x="54" y="114"/>
                  </a:cubicBezTo>
                  <a:cubicBezTo>
                    <a:pt x="54" y="113"/>
                    <a:pt x="54" y="112"/>
                    <a:pt x="54" y="110"/>
                  </a:cubicBezTo>
                  <a:close/>
                  <a:moveTo>
                    <a:pt x="24" y="104"/>
                  </a:moveTo>
                  <a:cubicBezTo>
                    <a:pt x="25" y="104"/>
                    <a:pt x="26" y="104"/>
                    <a:pt x="28" y="104"/>
                  </a:cubicBezTo>
                  <a:cubicBezTo>
                    <a:pt x="28" y="105"/>
                    <a:pt x="28" y="106"/>
                    <a:pt x="28" y="107"/>
                  </a:cubicBezTo>
                  <a:cubicBezTo>
                    <a:pt x="26" y="107"/>
                    <a:pt x="25" y="107"/>
                    <a:pt x="24" y="107"/>
                  </a:cubicBezTo>
                  <a:cubicBezTo>
                    <a:pt x="24" y="106"/>
                    <a:pt x="24" y="105"/>
                    <a:pt x="24" y="104"/>
                  </a:cubicBezTo>
                  <a:close/>
                  <a:moveTo>
                    <a:pt x="42" y="104"/>
                  </a:moveTo>
                  <a:cubicBezTo>
                    <a:pt x="43" y="104"/>
                    <a:pt x="45" y="104"/>
                    <a:pt x="46" y="104"/>
                  </a:cubicBezTo>
                  <a:cubicBezTo>
                    <a:pt x="46" y="105"/>
                    <a:pt x="46" y="106"/>
                    <a:pt x="46" y="107"/>
                  </a:cubicBezTo>
                  <a:cubicBezTo>
                    <a:pt x="45" y="107"/>
                    <a:pt x="43" y="107"/>
                    <a:pt x="42" y="107"/>
                  </a:cubicBezTo>
                  <a:cubicBezTo>
                    <a:pt x="42" y="106"/>
                    <a:pt x="42" y="105"/>
                    <a:pt x="42" y="104"/>
                  </a:cubicBezTo>
                  <a:close/>
                  <a:moveTo>
                    <a:pt x="54" y="104"/>
                  </a:moveTo>
                  <a:cubicBezTo>
                    <a:pt x="55" y="104"/>
                    <a:pt x="57" y="104"/>
                    <a:pt x="58" y="104"/>
                  </a:cubicBezTo>
                  <a:cubicBezTo>
                    <a:pt x="58" y="105"/>
                    <a:pt x="58" y="106"/>
                    <a:pt x="58" y="107"/>
                  </a:cubicBezTo>
                  <a:cubicBezTo>
                    <a:pt x="57" y="107"/>
                    <a:pt x="55" y="107"/>
                    <a:pt x="54" y="107"/>
                  </a:cubicBezTo>
                  <a:cubicBezTo>
                    <a:pt x="54" y="106"/>
                    <a:pt x="54" y="105"/>
                    <a:pt x="54" y="104"/>
                  </a:cubicBezTo>
                  <a:close/>
                  <a:moveTo>
                    <a:pt x="30" y="97"/>
                  </a:moveTo>
                  <a:cubicBezTo>
                    <a:pt x="31" y="97"/>
                    <a:pt x="32" y="97"/>
                    <a:pt x="34" y="97"/>
                  </a:cubicBezTo>
                  <a:cubicBezTo>
                    <a:pt x="34" y="98"/>
                    <a:pt x="34" y="99"/>
                    <a:pt x="34" y="101"/>
                  </a:cubicBezTo>
                  <a:cubicBezTo>
                    <a:pt x="32" y="101"/>
                    <a:pt x="31" y="101"/>
                    <a:pt x="30" y="101"/>
                  </a:cubicBezTo>
                  <a:cubicBezTo>
                    <a:pt x="30" y="99"/>
                    <a:pt x="30" y="98"/>
                    <a:pt x="30" y="97"/>
                  </a:cubicBezTo>
                  <a:close/>
                  <a:moveTo>
                    <a:pt x="36" y="97"/>
                  </a:moveTo>
                  <a:cubicBezTo>
                    <a:pt x="37" y="97"/>
                    <a:pt x="38" y="97"/>
                    <a:pt x="40" y="97"/>
                  </a:cubicBezTo>
                  <a:cubicBezTo>
                    <a:pt x="40" y="98"/>
                    <a:pt x="40" y="99"/>
                    <a:pt x="40" y="101"/>
                  </a:cubicBezTo>
                  <a:cubicBezTo>
                    <a:pt x="38" y="101"/>
                    <a:pt x="37" y="101"/>
                    <a:pt x="36" y="101"/>
                  </a:cubicBezTo>
                  <a:cubicBezTo>
                    <a:pt x="36" y="99"/>
                    <a:pt x="36" y="98"/>
                    <a:pt x="36" y="97"/>
                  </a:cubicBezTo>
                  <a:close/>
                  <a:moveTo>
                    <a:pt x="54" y="97"/>
                  </a:moveTo>
                  <a:cubicBezTo>
                    <a:pt x="55" y="97"/>
                    <a:pt x="57" y="97"/>
                    <a:pt x="58" y="97"/>
                  </a:cubicBezTo>
                  <a:cubicBezTo>
                    <a:pt x="58" y="98"/>
                    <a:pt x="58" y="99"/>
                    <a:pt x="58" y="101"/>
                  </a:cubicBezTo>
                  <a:cubicBezTo>
                    <a:pt x="57" y="101"/>
                    <a:pt x="55" y="101"/>
                    <a:pt x="54" y="101"/>
                  </a:cubicBezTo>
                  <a:cubicBezTo>
                    <a:pt x="54" y="99"/>
                    <a:pt x="54" y="98"/>
                    <a:pt x="54" y="97"/>
                  </a:cubicBezTo>
                  <a:close/>
                  <a:moveTo>
                    <a:pt x="11" y="90"/>
                  </a:moveTo>
                  <a:cubicBezTo>
                    <a:pt x="13" y="90"/>
                    <a:pt x="14" y="90"/>
                    <a:pt x="15" y="90"/>
                  </a:cubicBezTo>
                  <a:cubicBezTo>
                    <a:pt x="15" y="91"/>
                    <a:pt x="15" y="93"/>
                    <a:pt x="15" y="94"/>
                  </a:cubicBezTo>
                  <a:cubicBezTo>
                    <a:pt x="14" y="94"/>
                    <a:pt x="13" y="94"/>
                    <a:pt x="11" y="94"/>
                  </a:cubicBezTo>
                  <a:cubicBezTo>
                    <a:pt x="11" y="93"/>
                    <a:pt x="11" y="91"/>
                    <a:pt x="11" y="90"/>
                  </a:cubicBezTo>
                  <a:close/>
                  <a:moveTo>
                    <a:pt x="30" y="90"/>
                  </a:moveTo>
                  <a:cubicBezTo>
                    <a:pt x="31" y="90"/>
                    <a:pt x="32" y="90"/>
                    <a:pt x="34" y="90"/>
                  </a:cubicBezTo>
                  <a:cubicBezTo>
                    <a:pt x="34" y="91"/>
                    <a:pt x="34" y="93"/>
                    <a:pt x="34" y="94"/>
                  </a:cubicBezTo>
                  <a:cubicBezTo>
                    <a:pt x="32" y="94"/>
                    <a:pt x="31" y="94"/>
                    <a:pt x="30" y="94"/>
                  </a:cubicBezTo>
                  <a:cubicBezTo>
                    <a:pt x="30" y="93"/>
                    <a:pt x="30" y="91"/>
                    <a:pt x="30" y="90"/>
                  </a:cubicBezTo>
                  <a:close/>
                  <a:moveTo>
                    <a:pt x="36" y="90"/>
                  </a:moveTo>
                  <a:cubicBezTo>
                    <a:pt x="37" y="90"/>
                    <a:pt x="38" y="90"/>
                    <a:pt x="40" y="90"/>
                  </a:cubicBezTo>
                  <a:cubicBezTo>
                    <a:pt x="40" y="91"/>
                    <a:pt x="40" y="93"/>
                    <a:pt x="40" y="94"/>
                  </a:cubicBezTo>
                  <a:cubicBezTo>
                    <a:pt x="38" y="94"/>
                    <a:pt x="37" y="94"/>
                    <a:pt x="36" y="94"/>
                  </a:cubicBezTo>
                  <a:cubicBezTo>
                    <a:pt x="36" y="93"/>
                    <a:pt x="36" y="91"/>
                    <a:pt x="36" y="90"/>
                  </a:cubicBezTo>
                  <a:close/>
                  <a:moveTo>
                    <a:pt x="42" y="90"/>
                  </a:moveTo>
                  <a:cubicBezTo>
                    <a:pt x="43" y="90"/>
                    <a:pt x="45" y="90"/>
                    <a:pt x="46" y="90"/>
                  </a:cubicBezTo>
                  <a:cubicBezTo>
                    <a:pt x="46" y="91"/>
                    <a:pt x="46" y="93"/>
                    <a:pt x="46" y="94"/>
                  </a:cubicBezTo>
                  <a:cubicBezTo>
                    <a:pt x="45" y="94"/>
                    <a:pt x="43" y="94"/>
                    <a:pt x="42" y="94"/>
                  </a:cubicBezTo>
                  <a:cubicBezTo>
                    <a:pt x="42" y="93"/>
                    <a:pt x="42" y="91"/>
                    <a:pt x="42" y="90"/>
                  </a:cubicBezTo>
                  <a:close/>
                  <a:moveTo>
                    <a:pt x="54" y="90"/>
                  </a:moveTo>
                  <a:cubicBezTo>
                    <a:pt x="55" y="90"/>
                    <a:pt x="57" y="90"/>
                    <a:pt x="58" y="90"/>
                  </a:cubicBezTo>
                  <a:cubicBezTo>
                    <a:pt x="58" y="91"/>
                    <a:pt x="58" y="93"/>
                    <a:pt x="58" y="94"/>
                  </a:cubicBezTo>
                  <a:cubicBezTo>
                    <a:pt x="57" y="94"/>
                    <a:pt x="55" y="94"/>
                    <a:pt x="54" y="94"/>
                  </a:cubicBezTo>
                  <a:cubicBezTo>
                    <a:pt x="54" y="93"/>
                    <a:pt x="54" y="91"/>
                    <a:pt x="54" y="90"/>
                  </a:cubicBezTo>
                  <a:close/>
                  <a:moveTo>
                    <a:pt x="11" y="83"/>
                  </a:moveTo>
                  <a:cubicBezTo>
                    <a:pt x="13" y="83"/>
                    <a:pt x="14" y="83"/>
                    <a:pt x="15" y="83"/>
                  </a:cubicBezTo>
                  <a:cubicBezTo>
                    <a:pt x="15" y="85"/>
                    <a:pt x="15" y="86"/>
                    <a:pt x="15" y="87"/>
                  </a:cubicBezTo>
                  <a:cubicBezTo>
                    <a:pt x="14" y="87"/>
                    <a:pt x="13" y="87"/>
                    <a:pt x="11" y="87"/>
                  </a:cubicBezTo>
                  <a:cubicBezTo>
                    <a:pt x="11" y="86"/>
                    <a:pt x="11" y="85"/>
                    <a:pt x="11" y="83"/>
                  </a:cubicBezTo>
                  <a:close/>
                  <a:moveTo>
                    <a:pt x="24" y="83"/>
                  </a:moveTo>
                  <a:cubicBezTo>
                    <a:pt x="25" y="83"/>
                    <a:pt x="26" y="83"/>
                    <a:pt x="28" y="83"/>
                  </a:cubicBezTo>
                  <a:cubicBezTo>
                    <a:pt x="28" y="85"/>
                    <a:pt x="28" y="86"/>
                    <a:pt x="28" y="87"/>
                  </a:cubicBezTo>
                  <a:cubicBezTo>
                    <a:pt x="26" y="87"/>
                    <a:pt x="25" y="87"/>
                    <a:pt x="24" y="87"/>
                  </a:cubicBezTo>
                  <a:cubicBezTo>
                    <a:pt x="24" y="86"/>
                    <a:pt x="24" y="85"/>
                    <a:pt x="24" y="83"/>
                  </a:cubicBezTo>
                  <a:close/>
                  <a:moveTo>
                    <a:pt x="36" y="83"/>
                  </a:moveTo>
                  <a:cubicBezTo>
                    <a:pt x="37" y="83"/>
                    <a:pt x="38" y="83"/>
                    <a:pt x="40" y="83"/>
                  </a:cubicBezTo>
                  <a:cubicBezTo>
                    <a:pt x="40" y="85"/>
                    <a:pt x="40" y="86"/>
                    <a:pt x="40" y="87"/>
                  </a:cubicBezTo>
                  <a:cubicBezTo>
                    <a:pt x="38" y="87"/>
                    <a:pt x="37" y="87"/>
                    <a:pt x="36" y="87"/>
                  </a:cubicBezTo>
                  <a:cubicBezTo>
                    <a:pt x="36" y="86"/>
                    <a:pt x="36" y="85"/>
                    <a:pt x="36" y="83"/>
                  </a:cubicBezTo>
                  <a:close/>
                  <a:moveTo>
                    <a:pt x="42" y="83"/>
                  </a:moveTo>
                  <a:cubicBezTo>
                    <a:pt x="43" y="83"/>
                    <a:pt x="45" y="83"/>
                    <a:pt x="46" y="83"/>
                  </a:cubicBezTo>
                  <a:cubicBezTo>
                    <a:pt x="46" y="85"/>
                    <a:pt x="46" y="86"/>
                    <a:pt x="46" y="87"/>
                  </a:cubicBezTo>
                  <a:cubicBezTo>
                    <a:pt x="45" y="87"/>
                    <a:pt x="43" y="87"/>
                    <a:pt x="42" y="87"/>
                  </a:cubicBezTo>
                  <a:cubicBezTo>
                    <a:pt x="42" y="86"/>
                    <a:pt x="42" y="85"/>
                    <a:pt x="42" y="83"/>
                  </a:cubicBezTo>
                  <a:close/>
                  <a:moveTo>
                    <a:pt x="48" y="83"/>
                  </a:moveTo>
                  <a:cubicBezTo>
                    <a:pt x="49" y="83"/>
                    <a:pt x="51" y="83"/>
                    <a:pt x="52" y="83"/>
                  </a:cubicBezTo>
                  <a:cubicBezTo>
                    <a:pt x="52" y="85"/>
                    <a:pt x="52" y="86"/>
                    <a:pt x="52" y="87"/>
                  </a:cubicBezTo>
                  <a:cubicBezTo>
                    <a:pt x="51" y="87"/>
                    <a:pt x="49" y="87"/>
                    <a:pt x="48" y="87"/>
                  </a:cubicBezTo>
                  <a:cubicBezTo>
                    <a:pt x="48" y="86"/>
                    <a:pt x="48" y="85"/>
                    <a:pt x="48" y="83"/>
                  </a:cubicBezTo>
                  <a:close/>
                  <a:moveTo>
                    <a:pt x="30" y="77"/>
                  </a:moveTo>
                  <a:cubicBezTo>
                    <a:pt x="31" y="77"/>
                    <a:pt x="32" y="77"/>
                    <a:pt x="34" y="77"/>
                  </a:cubicBezTo>
                  <a:cubicBezTo>
                    <a:pt x="34" y="78"/>
                    <a:pt x="34" y="79"/>
                    <a:pt x="34" y="81"/>
                  </a:cubicBezTo>
                  <a:cubicBezTo>
                    <a:pt x="32" y="81"/>
                    <a:pt x="31" y="81"/>
                    <a:pt x="30" y="81"/>
                  </a:cubicBezTo>
                  <a:cubicBezTo>
                    <a:pt x="30" y="79"/>
                    <a:pt x="30" y="78"/>
                    <a:pt x="30" y="77"/>
                  </a:cubicBezTo>
                  <a:close/>
                  <a:moveTo>
                    <a:pt x="42" y="77"/>
                  </a:moveTo>
                  <a:cubicBezTo>
                    <a:pt x="43" y="77"/>
                    <a:pt x="45" y="77"/>
                    <a:pt x="46" y="77"/>
                  </a:cubicBezTo>
                  <a:cubicBezTo>
                    <a:pt x="46" y="78"/>
                    <a:pt x="46" y="79"/>
                    <a:pt x="46" y="81"/>
                  </a:cubicBezTo>
                  <a:cubicBezTo>
                    <a:pt x="45" y="81"/>
                    <a:pt x="43" y="81"/>
                    <a:pt x="42" y="81"/>
                  </a:cubicBezTo>
                  <a:cubicBezTo>
                    <a:pt x="42" y="79"/>
                    <a:pt x="42" y="78"/>
                    <a:pt x="42" y="77"/>
                  </a:cubicBezTo>
                  <a:close/>
                  <a:moveTo>
                    <a:pt x="29" y="15"/>
                  </a:moveTo>
                  <a:cubicBezTo>
                    <a:pt x="30" y="15"/>
                    <a:pt x="30" y="15"/>
                    <a:pt x="31" y="15"/>
                  </a:cubicBezTo>
                  <a:cubicBezTo>
                    <a:pt x="31" y="17"/>
                    <a:pt x="31" y="20"/>
                    <a:pt x="31" y="22"/>
                  </a:cubicBezTo>
                  <a:cubicBezTo>
                    <a:pt x="30" y="22"/>
                    <a:pt x="30" y="22"/>
                    <a:pt x="29" y="22"/>
                  </a:cubicBezTo>
                  <a:cubicBezTo>
                    <a:pt x="29" y="20"/>
                    <a:pt x="29" y="17"/>
                    <a:pt x="29" y="15"/>
                  </a:cubicBezTo>
                  <a:close/>
                  <a:moveTo>
                    <a:pt x="25" y="15"/>
                  </a:moveTo>
                  <a:cubicBezTo>
                    <a:pt x="27" y="15"/>
                    <a:pt x="27" y="15"/>
                    <a:pt x="27" y="15"/>
                  </a:cubicBezTo>
                  <a:cubicBezTo>
                    <a:pt x="27" y="22"/>
                    <a:pt x="27" y="22"/>
                    <a:pt x="27" y="22"/>
                  </a:cubicBezTo>
                  <a:cubicBezTo>
                    <a:pt x="25" y="22"/>
                    <a:pt x="25" y="22"/>
                    <a:pt x="25" y="22"/>
                  </a:cubicBezTo>
                  <a:cubicBezTo>
                    <a:pt x="25" y="15"/>
                    <a:pt x="25" y="15"/>
                    <a:pt x="25" y="15"/>
                  </a:cubicBezTo>
                  <a:close/>
                  <a:moveTo>
                    <a:pt x="32" y="15"/>
                  </a:moveTo>
                  <a:cubicBezTo>
                    <a:pt x="33" y="15"/>
                    <a:pt x="34" y="15"/>
                    <a:pt x="34" y="15"/>
                  </a:cubicBezTo>
                  <a:cubicBezTo>
                    <a:pt x="34" y="17"/>
                    <a:pt x="34" y="20"/>
                    <a:pt x="34" y="22"/>
                  </a:cubicBezTo>
                  <a:cubicBezTo>
                    <a:pt x="34" y="22"/>
                    <a:pt x="33" y="22"/>
                    <a:pt x="32" y="22"/>
                  </a:cubicBezTo>
                  <a:cubicBezTo>
                    <a:pt x="32" y="20"/>
                    <a:pt x="32" y="17"/>
                    <a:pt x="32" y="15"/>
                  </a:cubicBezTo>
                  <a:close/>
                  <a:moveTo>
                    <a:pt x="36" y="15"/>
                  </a:moveTo>
                  <a:cubicBezTo>
                    <a:pt x="36" y="15"/>
                    <a:pt x="37" y="15"/>
                    <a:pt x="38" y="15"/>
                  </a:cubicBezTo>
                  <a:cubicBezTo>
                    <a:pt x="38" y="17"/>
                    <a:pt x="38" y="20"/>
                    <a:pt x="38" y="22"/>
                  </a:cubicBezTo>
                  <a:cubicBezTo>
                    <a:pt x="37" y="22"/>
                    <a:pt x="36" y="22"/>
                    <a:pt x="36" y="22"/>
                  </a:cubicBezTo>
                  <a:cubicBezTo>
                    <a:pt x="36" y="20"/>
                    <a:pt x="36" y="17"/>
                    <a:pt x="36" y="15"/>
                  </a:cubicBezTo>
                  <a:close/>
                  <a:moveTo>
                    <a:pt x="39" y="15"/>
                  </a:moveTo>
                  <a:cubicBezTo>
                    <a:pt x="40" y="15"/>
                    <a:pt x="40" y="15"/>
                    <a:pt x="41" y="15"/>
                  </a:cubicBezTo>
                  <a:cubicBezTo>
                    <a:pt x="41" y="17"/>
                    <a:pt x="41" y="20"/>
                    <a:pt x="41" y="22"/>
                  </a:cubicBezTo>
                  <a:cubicBezTo>
                    <a:pt x="40" y="22"/>
                    <a:pt x="40" y="22"/>
                    <a:pt x="39" y="22"/>
                  </a:cubicBezTo>
                  <a:cubicBezTo>
                    <a:pt x="39" y="20"/>
                    <a:pt x="39" y="17"/>
                    <a:pt x="39" y="15"/>
                  </a:cubicBezTo>
                  <a:close/>
                  <a:moveTo>
                    <a:pt x="42" y="15"/>
                  </a:moveTo>
                  <a:cubicBezTo>
                    <a:pt x="44" y="15"/>
                    <a:pt x="44" y="15"/>
                    <a:pt x="44" y="15"/>
                  </a:cubicBezTo>
                  <a:cubicBezTo>
                    <a:pt x="44" y="22"/>
                    <a:pt x="44" y="22"/>
                    <a:pt x="44" y="22"/>
                  </a:cubicBezTo>
                  <a:cubicBezTo>
                    <a:pt x="42" y="22"/>
                    <a:pt x="42" y="22"/>
                    <a:pt x="42" y="22"/>
                  </a:cubicBezTo>
                  <a:lnTo>
                    <a:pt x="42"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36" name="Freeform 2600"/>
            <p:cNvSpPr>
              <a:spLocks noEditPoints="1"/>
            </p:cNvSpPr>
            <p:nvPr/>
          </p:nvSpPr>
          <p:spPr bwMode="auto">
            <a:xfrm>
              <a:off x="-1903409" y="362784"/>
              <a:ext cx="261936" cy="646866"/>
            </a:xfrm>
            <a:custGeom>
              <a:avLst/>
              <a:gdLst>
                <a:gd name="T0" fmla="*/ 24 w 56"/>
                <a:gd name="T1" fmla="*/ 12 h 138"/>
                <a:gd name="T2" fmla="*/ 34 w 56"/>
                <a:gd name="T3" fmla="*/ 16 h 138"/>
                <a:gd name="T4" fmla="*/ 47 w 56"/>
                <a:gd name="T5" fmla="*/ 32 h 138"/>
                <a:gd name="T6" fmla="*/ 40 w 56"/>
                <a:gd name="T7" fmla="*/ 26 h 138"/>
                <a:gd name="T8" fmla="*/ 47 w 56"/>
                <a:gd name="T9" fmla="*/ 30 h 138"/>
                <a:gd name="T10" fmla="*/ 31 w 56"/>
                <a:gd name="T11" fmla="*/ 63 h 138"/>
                <a:gd name="T12" fmla="*/ 28 w 56"/>
                <a:gd name="T13" fmla="*/ 70 h 138"/>
                <a:gd name="T14" fmla="*/ 31 w 56"/>
                <a:gd name="T15" fmla="*/ 80 h 138"/>
                <a:gd name="T16" fmla="*/ 28 w 56"/>
                <a:gd name="T17" fmla="*/ 106 h 138"/>
                <a:gd name="T18" fmla="*/ 31 w 56"/>
                <a:gd name="T19" fmla="*/ 113 h 138"/>
                <a:gd name="T20" fmla="*/ 27 w 56"/>
                <a:gd name="T21" fmla="*/ 115 h 138"/>
                <a:gd name="T22" fmla="*/ 32 w 56"/>
                <a:gd name="T23" fmla="*/ 118 h 138"/>
                <a:gd name="T24" fmla="*/ 39 w 56"/>
                <a:gd name="T25" fmla="*/ 115 h 138"/>
                <a:gd name="T26" fmla="*/ 24 w 56"/>
                <a:gd name="T27" fmla="*/ 110 h 138"/>
                <a:gd name="T28" fmla="*/ 35 w 56"/>
                <a:gd name="T29" fmla="*/ 113 h 138"/>
                <a:gd name="T30" fmla="*/ 27 w 56"/>
                <a:gd name="T31" fmla="*/ 106 h 138"/>
                <a:gd name="T32" fmla="*/ 32 w 56"/>
                <a:gd name="T33" fmla="*/ 109 h 138"/>
                <a:gd name="T34" fmla="*/ 43 w 56"/>
                <a:gd name="T35" fmla="*/ 106 h 138"/>
                <a:gd name="T36" fmla="*/ 24 w 56"/>
                <a:gd name="T37" fmla="*/ 102 h 138"/>
                <a:gd name="T38" fmla="*/ 35 w 56"/>
                <a:gd name="T39" fmla="*/ 105 h 138"/>
                <a:gd name="T40" fmla="*/ 35 w 56"/>
                <a:gd name="T41" fmla="*/ 98 h 138"/>
                <a:gd name="T42" fmla="*/ 36 w 56"/>
                <a:gd name="T43" fmla="*/ 101 h 138"/>
                <a:gd name="T44" fmla="*/ 43 w 56"/>
                <a:gd name="T45" fmla="*/ 98 h 138"/>
                <a:gd name="T46" fmla="*/ 32 w 56"/>
                <a:gd name="T47" fmla="*/ 93 h 138"/>
                <a:gd name="T48" fmla="*/ 39 w 56"/>
                <a:gd name="T49" fmla="*/ 97 h 138"/>
                <a:gd name="T50" fmla="*/ 47 w 56"/>
                <a:gd name="T51" fmla="*/ 86 h 138"/>
                <a:gd name="T52" fmla="*/ 24 w 56"/>
                <a:gd name="T53" fmla="*/ 83 h 138"/>
                <a:gd name="T54" fmla="*/ 35 w 56"/>
                <a:gd name="T55" fmla="*/ 81 h 138"/>
                <a:gd name="T56" fmla="*/ 40 w 56"/>
                <a:gd name="T57" fmla="*/ 81 h 138"/>
                <a:gd name="T58" fmla="*/ 47 w 56"/>
                <a:gd name="T59" fmla="*/ 84 h 138"/>
                <a:gd name="T60" fmla="*/ 35 w 56"/>
                <a:gd name="T61" fmla="*/ 76 h 138"/>
                <a:gd name="T62" fmla="*/ 36 w 56"/>
                <a:gd name="T63" fmla="*/ 79 h 138"/>
                <a:gd name="T64" fmla="*/ 43 w 56"/>
                <a:gd name="T65" fmla="*/ 77 h 138"/>
                <a:gd name="T66" fmla="*/ 24 w 56"/>
                <a:gd name="T67" fmla="*/ 71 h 138"/>
                <a:gd name="T68" fmla="*/ 35 w 56"/>
                <a:gd name="T69" fmla="*/ 75 h 138"/>
                <a:gd name="T70" fmla="*/ 43 w 56"/>
                <a:gd name="T71" fmla="*/ 73 h 138"/>
                <a:gd name="T72" fmla="*/ 24 w 56"/>
                <a:gd name="T73" fmla="*/ 70 h 138"/>
                <a:gd name="T74" fmla="*/ 39 w 56"/>
                <a:gd name="T75" fmla="*/ 68 h 138"/>
                <a:gd name="T76" fmla="*/ 36 w 56"/>
                <a:gd name="T77" fmla="*/ 64 h 138"/>
                <a:gd name="T78" fmla="*/ 43 w 56"/>
                <a:gd name="T79" fmla="*/ 67 h 138"/>
                <a:gd name="T80" fmla="*/ 27 w 56"/>
                <a:gd name="T81" fmla="*/ 58 h 138"/>
                <a:gd name="T82" fmla="*/ 32 w 56"/>
                <a:gd name="T83" fmla="*/ 62 h 138"/>
                <a:gd name="T84" fmla="*/ 39 w 56"/>
                <a:gd name="T85" fmla="*/ 60 h 138"/>
                <a:gd name="T86" fmla="*/ 24 w 56"/>
                <a:gd name="T87" fmla="*/ 54 h 138"/>
                <a:gd name="T88" fmla="*/ 39 w 56"/>
                <a:gd name="T89" fmla="*/ 59 h 138"/>
                <a:gd name="T90" fmla="*/ 27 w 56"/>
                <a:gd name="T91" fmla="*/ 50 h 138"/>
                <a:gd name="T92" fmla="*/ 40 w 56"/>
                <a:gd name="T93" fmla="*/ 55 h 138"/>
                <a:gd name="T94" fmla="*/ 47 w 56"/>
                <a:gd name="T95" fmla="*/ 52 h 138"/>
                <a:gd name="T96" fmla="*/ 40 w 56"/>
                <a:gd name="T97" fmla="*/ 47 h 138"/>
                <a:gd name="T98" fmla="*/ 27 w 56"/>
                <a:gd name="T99" fmla="*/ 44 h 138"/>
                <a:gd name="T100" fmla="*/ 27 w 56"/>
                <a:gd name="T101" fmla="*/ 37 h 138"/>
                <a:gd name="T102" fmla="*/ 40 w 56"/>
                <a:gd name="T103" fmla="*/ 42 h 138"/>
                <a:gd name="T104" fmla="*/ 47 w 56"/>
                <a:gd name="T105" fmla="*/ 40 h 138"/>
                <a:gd name="T106" fmla="*/ 40 w 56"/>
                <a:gd name="T107" fmla="*/ 35 h 138"/>
                <a:gd name="T108" fmla="*/ 47 w 56"/>
                <a:gd name="T109" fmla="*/ 39 h 138"/>
                <a:gd name="T110" fmla="*/ 43 w 56"/>
                <a:gd name="T111" fmla="*/ 3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6" h="138">
                  <a:moveTo>
                    <a:pt x="56" y="138"/>
                  </a:moveTo>
                  <a:cubicBezTo>
                    <a:pt x="0" y="138"/>
                    <a:pt x="0" y="138"/>
                    <a:pt x="0" y="138"/>
                  </a:cubicBezTo>
                  <a:cubicBezTo>
                    <a:pt x="0" y="20"/>
                    <a:pt x="0" y="20"/>
                    <a:pt x="0" y="20"/>
                  </a:cubicBezTo>
                  <a:cubicBezTo>
                    <a:pt x="18" y="12"/>
                    <a:pt x="18" y="12"/>
                    <a:pt x="18" y="12"/>
                  </a:cubicBezTo>
                  <a:cubicBezTo>
                    <a:pt x="21" y="13"/>
                    <a:pt x="21" y="13"/>
                    <a:pt x="21" y="13"/>
                  </a:cubicBezTo>
                  <a:cubicBezTo>
                    <a:pt x="21" y="12"/>
                    <a:pt x="21" y="12"/>
                    <a:pt x="21" y="12"/>
                  </a:cubicBezTo>
                  <a:cubicBezTo>
                    <a:pt x="24" y="12"/>
                    <a:pt x="24" y="12"/>
                    <a:pt x="24" y="12"/>
                  </a:cubicBezTo>
                  <a:cubicBezTo>
                    <a:pt x="24" y="5"/>
                    <a:pt x="24" y="5"/>
                    <a:pt x="24" y="5"/>
                  </a:cubicBezTo>
                  <a:cubicBezTo>
                    <a:pt x="25" y="5"/>
                    <a:pt x="25" y="5"/>
                    <a:pt x="25" y="5"/>
                  </a:cubicBezTo>
                  <a:cubicBezTo>
                    <a:pt x="25" y="12"/>
                    <a:pt x="25" y="12"/>
                    <a:pt x="25" y="12"/>
                  </a:cubicBezTo>
                  <a:cubicBezTo>
                    <a:pt x="32" y="12"/>
                    <a:pt x="32" y="12"/>
                    <a:pt x="32" y="12"/>
                  </a:cubicBezTo>
                  <a:cubicBezTo>
                    <a:pt x="32" y="0"/>
                    <a:pt x="32" y="0"/>
                    <a:pt x="32" y="0"/>
                  </a:cubicBezTo>
                  <a:cubicBezTo>
                    <a:pt x="34" y="0"/>
                    <a:pt x="34" y="0"/>
                    <a:pt x="34" y="0"/>
                  </a:cubicBezTo>
                  <a:cubicBezTo>
                    <a:pt x="34" y="16"/>
                    <a:pt x="34" y="16"/>
                    <a:pt x="34" y="16"/>
                  </a:cubicBezTo>
                  <a:cubicBezTo>
                    <a:pt x="56" y="20"/>
                    <a:pt x="56" y="20"/>
                    <a:pt x="56" y="20"/>
                  </a:cubicBezTo>
                  <a:cubicBezTo>
                    <a:pt x="56" y="138"/>
                    <a:pt x="56" y="138"/>
                    <a:pt x="56" y="138"/>
                  </a:cubicBezTo>
                  <a:close/>
                  <a:moveTo>
                    <a:pt x="47" y="32"/>
                  </a:moveTo>
                  <a:cubicBezTo>
                    <a:pt x="46" y="32"/>
                    <a:pt x="45" y="31"/>
                    <a:pt x="44" y="31"/>
                  </a:cubicBezTo>
                  <a:cubicBezTo>
                    <a:pt x="44" y="32"/>
                    <a:pt x="44" y="33"/>
                    <a:pt x="44" y="34"/>
                  </a:cubicBezTo>
                  <a:cubicBezTo>
                    <a:pt x="45" y="34"/>
                    <a:pt x="46" y="34"/>
                    <a:pt x="47" y="35"/>
                  </a:cubicBezTo>
                  <a:cubicBezTo>
                    <a:pt x="47" y="34"/>
                    <a:pt x="47" y="33"/>
                    <a:pt x="47" y="32"/>
                  </a:cubicBezTo>
                  <a:close/>
                  <a:moveTo>
                    <a:pt x="27" y="24"/>
                  </a:moveTo>
                  <a:cubicBezTo>
                    <a:pt x="26" y="24"/>
                    <a:pt x="25" y="23"/>
                    <a:pt x="24" y="23"/>
                  </a:cubicBezTo>
                  <a:cubicBezTo>
                    <a:pt x="24" y="24"/>
                    <a:pt x="24" y="25"/>
                    <a:pt x="24" y="26"/>
                  </a:cubicBezTo>
                  <a:cubicBezTo>
                    <a:pt x="25" y="26"/>
                    <a:pt x="26" y="27"/>
                    <a:pt x="27" y="27"/>
                  </a:cubicBezTo>
                  <a:cubicBezTo>
                    <a:pt x="27" y="26"/>
                    <a:pt x="27" y="25"/>
                    <a:pt x="27" y="24"/>
                  </a:cubicBezTo>
                  <a:close/>
                  <a:moveTo>
                    <a:pt x="43" y="27"/>
                  </a:moveTo>
                  <a:cubicBezTo>
                    <a:pt x="42" y="27"/>
                    <a:pt x="41" y="26"/>
                    <a:pt x="40" y="26"/>
                  </a:cubicBezTo>
                  <a:cubicBezTo>
                    <a:pt x="40" y="27"/>
                    <a:pt x="40" y="28"/>
                    <a:pt x="40" y="29"/>
                  </a:cubicBezTo>
                  <a:cubicBezTo>
                    <a:pt x="41" y="29"/>
                    <a:pt x="42" y="30"/>
                    <a:pt x="43" y="30"/>
                  </a:cubicBezTo>
                  <a:cubicBezTo>
                    <a:pt x="43" y="29"/>
                    <a:pt x="43" y="28"/>
                    <a:pt x="43" y="27"/>
                  </a:cubicBezTo>
                  <a:close/>
                  <a:moveTo>
                    <a:pt x="47" y="28"/>
                  </a:moveTo>
                  <a:cubicBezTo>
                    <a:pt x="46" y="27"/>
                    <a:pt x="45" y="27"/>
                    <a:pt x="44" y="27"/>
                  </a:cubicBezTo>
                  <a:cubicBezTo>
                    <a:pt x="44" y="28"/>
                    <a:pt x="44" y="29"/>
                    <a:pt x="44" y="30"/>
                  </a:cubicBezTo>
                  <a:cubicBezTo>
                    <a:pt x="45" y="30"/>
                    <a:pt x="46" y="30"/>
                    <a:pt x="47" y="30"/>
                  </a:cubicBezTo>
                  <a:cubicBezTo>
                    <a:pt x="47" y="30"/>
                    <a:pt x="47" y="29"/>
                    <a:pt x="47" y="28"/>
                  </a:cubicBezTo>
                  <a:close/>
                  <a:moveTo>
                    <a:pt x="31" y="59"/>
                  </a:moveTo>
                  <a:cubicBezTo>
                    <a:pt x="30" y="59"/>
                    <a:pt x="29" y="59"/>
                    <a:pt x="28" y="59"/>
                  </a:cubicBezTo>
                  <a:cubicBezTo>
                    <a:pt x="28" y="60"/>
                    <a:pt x="28" y="61"/>
                    <a:pt x="28" y="62"/>
                  </a:cubicBezTo>
                  <a:cubicBezTo>
                    <a:pt x="29" y="62"/>
                    <a:pt x="30" y="62"/>
                    <a:pt x="31" y="62"/>
                  </a:cubicBezTo>
                  <a:cubicBezTo>
                    <a:pt x="31" y="61"/>
                    <a:pt x="31" y="60"/>
                    <a:pt x="31" y="59"/>
                  </a:cubicBezTo>
                  <a:close/>
                  <a:moveTo>
                    <a:pt x="31" y="63"/>
                  </a:moveTo>
                  <a:cubicBezTo>
                    <a:pt x="30" y="63"/>
                    <a:pt x="29" y="63"/>
                    <a:pt x="28" y="63"/>
                  </a:cubicBezTo>
                  <a:cubicBezTo>
                    <a:pt x="28" y="64"/>
                    <a:pt x="28" y="65"/>
                    <a:pt x="28" y="66"/>
                  </a:cubicBezTo>
                  <a:cubicBezTo>
                    <a:pt x="29" y="66"/>
                    <a:pt x="30" y="66"/>
                    <a:pt x="31" y="66"/>
                  </a:cubicBezTo>
                  <a:cubicBezTo>
                    <a:pt x="31" y="65"/>
                    <a:pt x="31" y="64"/>
                    <a:pt x="31" y="63"/>
                  </a:cubicBezTo>
                  <a:close/>
                  <a:moveTo>
                    <a:pt x="31" y="67"/>
                  </a:moveTo>
                  <a:cubicBezTo>
                    <a:pt x="30" y="67"/>
                    <a:pt x="29" y="67"/>
                    <a:pt x="28" y="67"/>
                  </a:cubicBezTo>
                  <a:cubicBezTo>
                    <a:pt x="28" y="68"/>
                    <a:pt x="28" y="69"/>
                    <a:pt x="28" y="70"/>
                  </a:cubicBezTo>
                  <a:cubicBezTo>
                    <a:pt x="29" y="70"/>
                    <a:pt x="30" y="70"/>
                    <a:pt x="31" y="70"/>
                  </a:cubicBezTo>
                  <a:cubicBezTo>
                    <a:pt x="31" y="69"/>
                    <a:pt x="31" y="68"/>
                    <a:pt x="31" y="67"/>
                  </a:cubicBezTo>
                  <a:close/>
                  <a:moveTo>
                    <a:pt x="31" y="80"/>
                  </a:moveTo>
                  <a:cubicBezTo>
                    <a:pt x="30" y="80"/>
                    <a:pt x="29" y="80"/>
                    <a:pt x="28" y="80"/>
                  </a:cubicBezTo>
                  <a:cubicBezTo>
                    <a:pt x="28" y="81"/>
                    <a:pt x="28" y="82"/>
                    <a:pt x="28" y="83"/>
                  </a:cubicBezTo>
                  <a:cubicBezTo>
                    <a:pt x="29" y="83"/>
                    <a:pt x="30" y="83"/>
                    <a:pt x="31" y="83"/>
                  </a:cubicBezTo>
                  <a:cubicBezTo>
                    <a:pt x="31" y="82"/>
                    <a:pt x="31" y="81"/>
                    <a:pt x="31" y="80"/>
                  </a:cubicBezTo>
                  <a:close/>
                  <a:moveTo>
                    <a:pt x="31" y="93"/>
                  </a:moveTo>
                  <a:cubicBezTo>
                    <a:pt x="30" y="93"/>
                    <a:pt x="29" y="93"/>
                    <a:pt x="28" y="93"/>
                  </a:cubicBezTo>
                  <a:cubicBezTo>
                    <a:pt x="28" y="94"/>
                    <a:pt x="28" y="95"/>
                    <a:pt x="28" y="96"/>
                  </a:cubicBezTo>
                  <a:cubicBezTo>
                    <a:pt x="29" y="96"/>
                    <a:pt x="30" y="96"/>
                    <a:pt x="31" y="96"/>
                  </a:cubicBezTo>
                  <a:cubicBezTo>
                    <a:pt x="31" y="95"/>
                    <a:pt x="31" y="94"/>
                    <a:pt x="31" y="93"/>
                  </a:cubicBezTo>
                  <a:close/>
                  <a:moveTo>
                    <a:pt x="31" y="106"/>
                  </a:moveTo>
                  <a:cubicBezTo>
                    <a:pt x="30" y="106"/>
                    <a:pt x="29" y="106"/>
                    <a:pt x="28" y="106"/>
                  </a:cubicBezTo>
                  <a:cubicBezTo>
                    <a:pt x="28" y="107"/>
                    <a:pt x="28" y="108"/>
                    <a:pt x="28" y="109"/>
                  </a:cubicBezTo>
                  <a:cubicBezTo>
                    <a:pt x="29" y="109"/>
                    <a:pt x="30" y="109"/>
                    <a:pt x="31" y="109"/>
                  </a:cubicBezTo>
                  <a:cubicBezTo>
                    <a:pt x="31" y="108"/>
                    <a:pt x="31" y="107"/>
                    <a:pt x="31" y="106"/>
                  </a:cubicBezTo>
                  <a:close/>
                  <a:moveTo>
                    <a:pt x="31" y="110"/>
                  </a:moveTo>
                  <a:cubicBezTo>
                    <a:pt x="30" y="110"/>
                    <a:pt x="29" y="110"/>
                    <a:pt x="28" y="110"/>
                  </a:cubicBezTo>
                  <a:cubicBezTo>
                    <a:pt x="28" y="111"/>
                    <a:pt x="28" y="112"/>
                    <a:pt x="28" y="113"/>
                  </a:cubicBezTo>
                  <a:cubicBezTo>
                    <a:pt x="29" y="113"/>
                    <a:pt x="30" y="113"/>
                    <a:pt x="31" y="113"/>
                  </a:cubicBezTo>
                  <a:cubicBezTo>
                    <a:pt x="31" y="112"/>
                    <a:pt x="31" y="111"/>
                    <a:pt x="31" y="110"/>
                  </a:cubicBezTo>
                  <a:close/>
                  <a:moveTo>
                    <a:pt x="31" y="115"/>
                  </a:moveTo>
                  <a:cubicBezTo>
                    <a:pt x="30" y="115"/>
                    <a:pt x="29" y="115"/>
                    <a:pt x="28" y="115"/>
                  </a:cubicBezTo>
                  <a:cubicBezTo>
                    <a:pt x="28" y="116"/>
                    <a:pt x="28" y="117"/>
                    <a:pt x="28" y="118"/>
                  </a:cubicBezTo>
                  <a:cubicBezTo>
                    <a:pt x="29" y="118"/>
                    <a:pt x="30" y="118"/>
                    <a:pt x="31" y="118"/>
                  </a:cubicBezTo>
                  <a:cubicBezTo>
                    <a:pt x="31" y="117"/>
                    <a:pt x="31" y="116"/>
                    <a:pt x="31" y="115"/>
                  </a:cubicBezTo>
                  <a:close/>
                  <a:moveTo>
                    <a:pt x="27" y="115"/>
                  </a:moveTo>
                  <a:cubicBezTo>
                    <a:pt x="26" y="115"/>
                    <a:pt x="25" y="115"/>
                    <a:pt x="24" y="115"/>
                  </a:cubicBezTo>
                  <a:cubicBezTo>
                    <a:pt x="24" y="116"/>
                    <a:pt x="24" y="117"/>
                    <a:pt x="24" y="118"/>
                  </a:cubicBezTo>
                  <a:cubicBezTo>
                    <a:pt x="25" y="118"/>
                    <a:pt x="26" y="118"/>
                    <a:pt x="27" y="118"/>
                  </a:cubicBezTo>
                  <a:cubicBezTo>
                    <a:pt x="27" y="117"/>
                    <a:pt x="27" y="116"/>
                    <a:pt x="27" y="115"/>
                  </a:cubicBezTo>
                  <a:close/>
                  <a:moveTo>
                    <a:pt x="35" y="115"/>
                  </a:moveTo>
                  <a:cubicBezTo>
                    <a:pt x="34" y="115"/>
                    <a:pt x="33" y="115"/>
                    <a:pt x="32" y="115"/>
                  </a:cubicBezTo>
                  <a:cubicBezTo>
                    <a:pt x="32" y="116"/>
                    <a:pt x="32" y="117"/>
                    <a:pt x="32" y="118"/>
                  </a:cubicBezTo>
                  <a:cubicBezTo>
                    <a:pt x="33" y="118"/>
                    <a:pt x="34" y="118"/>
                    <a:pt x="35" y="118"/>
                  </a:cubicBezTo>
                  <a:cubicBezTo>
                    <a:pt x="35" y="117"/>
                    <a:pt x="35" y="116"/>
                    <a:pt x="35" y="115"/>
                  </a:cubicBezTo>
                  <a:close/>
                  <a:moveTo>
                    <a:pt x="39" y="115"/>
                  </a:moveTo>
                  <a:cubicBezTo>
                    <a:pt x="38" y="115"/>
                    <a:pt x="37" y="115"/>
                    <a:pt x="36" y="115"/>
                  </a:cubicBezTo>
                  <a:cubicBezTo>
                    <a:pt x="36" y="116"/>
                    <a:pt x="36" y="117"/>
                    <a:pt x="36" y="118"/>
                  </a:cubicBezTo>
                  <a:cubicBezTo>
                    <a:pt x="37" y="118"/>
                    <a:pt x="38" y="118"/>
                    <a:pt x="39" y="118"/>
                  </a:cubicBezTo>
                  <a:cubicBezTo>
                    <a:pt x="39" y="117"/>
                    <a:pt x="39" y="116"/>
                    <a:pt x="39" y="115"/>
                  </a:cubicBezTo>
                  <a:close/>
                  <a:moveTo>
                    <a:pt x="43" y="115"/>
                  </a:moveTo>
                  <a:cubicBezTo>
                    <a:pt x="42" y="115"/>
                    <a:pt x="41" y="115"/>
                    <a:pt x="40" y="115"/>
                  </a:cubicBezTo>
                  <a:cubicBezTo>
                    <a:pt x="40" y="116"/>
                    <a:pt x="40" y="117"/>
                    <a:pt x="40" y="118"/>
                  </a:cubicBezTo>
                  <a:cubicBezTo>
                    <a:pt x="41" y="118"/>
                    <a:pt x="42" y="118"/>
                    <a:pt x="43" y="118"/>
                  </a:cubicBezTo>
                  <a:cubicBezTo>
                    <a:pt x="43" y="117"/>
                    <a:pt x="43" y="116"/>
                    <a:pt x="43" y="115"/>
                  </a:cubicBezTo>
                  <a:close/>
                  <a:moveTo>
                    <a:pt x="27" y="110"/>
                  </a:moveTo>
                  <a:cubicBezTo>
                    <a:pt x="26" y="110"/>
                    <a:pt x="25" y="110"/>
                    <a:pt x="24" y="110"/>
                  </a:cubicBezTo>
                  <a:cubicBezTo>
                    <a:pt x="24" y="111"/>
                    <a:pt x="24" y="112"/>
                    <a:pt x="24" y="113"/>
                  </a:cubicBezTo>
                  <a:cubicBezTo>
                    <a:pt x="25" y="113"/>
                    <a:pt x="26" y="113"/>
                    <a:pt x="27" y="113"/>
                  </a:cubicBezTo>
                  <a:cubicBezTo>
                    <a:pt x="27" y="112"/>
                    <a:pt x="27" y="111"/>
                    <a:pt x="27" y="110"/>
                  </a:cubicBezTo>
                  <a:close/>
                  <a:moveTo>
                    <a:pt x="35" y="110"/>
                  </a:moveTo>
                  <a:cubicBezTo>
                    <a:pt x="34" y="110"/>
                    <a:pt x="33" y="110"/>
                    <a:pt x="32" y="110"/>
                  </a:cubicBezTo>
                  <a:cubicBezTo>
                    <a:pt x="32" y="111"/>
                    <a:pt x="32" y="112"/>
                    <a:pt x="32" y="113"/>
                  </a:cubicBezTo>
                  <a:cubicBezTo>
                    <a:pt x="33" y="113"/>
                    <a:pt x="34" y="113"/>
                    <a:pt x="35" y="113"/>
                  </a:cubicBezTo>
                  <a:cubicBezTo>
                    <a:pt x="35" y="112"/>
                    <a:pt x="35" y="111"/>
                    <a:pt x="35" y="110"/>
                  </a:cubicBezTo>
                  <a:close/>
                  <a:moveTo>
                    <a:pt x="39" y="110"/>
                  </a:moveTo>
                  <a:cubicBezTo>
                    <a:pt x="38" y="110"/>
                    <a:pt x="37" y="110"/>
                    <a:pt x="36" y="110"/>
                  </a:cubicBezTo>
                  <a:cubicBezTo>
                    <a:pt x="36" y="111"/>
                    <a:pt x="36" y="112"/>
                    <a:pt x="36" y="113"/>
                  </a:cubicBezTo>
                  <a:cubicBezTo>
                    <a:pt x="37" y="113"/>
                    <a:pt x="38" y="113"/>
                    <a:pt x="39" y="113"/>
                  </a:cubicBezTo>
                  <a:cubicBezTo>
                    <a:pt x="39" y="112"/>
                    <a:pt x="39" y="111"/>
                    <a:pt x="39" y="110"/>
                  </a:cubicBezTo>
                  <a:close/>
                  <a:moveTo>
                    <a:pt x="27" y="106"/>
                  </a:moveTo>
                  <a:cubicBezTo>
                    <a:pt x="26" y="106"/>
                    <a:pt x="25" y="106"/>
                    <a:pt x="24" y="106"/>
                  </a:cubicBezTo>
                  <a:cubicBezTo>
                    <a:pt x="24" y="107"/>
                    <a:pt x="24" y="108"/>
                    <a:pt x="24" y="109"/>
                  </a:cubicBezTo>
                  <a:cubicBezTo>
                    <a:pt x="25" y="109"/>
                    <a:pt x="26" y="109"/>
                    <a:pt x="27" y="109"/>
                  </a:cubicBezTo>
                  <a:cubicBezTo>
                    <a:pt x="27" y="108"/>
                    <a:pt x="27" y="107"/>
                    <a:pt x="27" y="106"/>
                  </a:cubicBezTo>
                  <a:close/>
                  <a:moveTo>
                    <a:pt x="35" y="106"/>
                  </a:moveTo>
                  <a:cubicBezTo>
                    <a:pt x="34" y="106"/>
                    <a:pt x="33" y="106"/>
                    <a:pt x="32" y="106"/>
                  </a:cubicBezTo>
                  <a:cubicBezTo>
                    <a:pt x="32" y="107"/>
                    <a:pt x="32" y="108"/>
                    <a:pt x="32" y="109"/>
                  </a:cubicBezTo>
                  <a:cubicBezTo>
                    <a:pt x="33" y="109"/>
                    <a:pt x="34" y="109"/>
                    <a:pt x="35" y="109"/>
                  </a:cubicBezTo>
                  <a:cubicBezTo>
                    <a:pt x="35" y="108"/>
                    <a:pt x="35" y="107"/>
                    <a:pt x="35" y="106"/>
                  </a:cubicBezTo>
                  <a:close/>
                  <a:moveTo>
                    <a:pt x="43" y="106"/>
                  </a:moveTo>
                  <a:cubicBezTo>
                    <a:pt x="42" y="106"/>
                    <a:pt x="41" y="106"/>
                    <a:pt x="40" y="106"/>
                  </a:cubicBezTo>
                  <a:cubicBezTo>
                    <a:pt x="40" y="107"/>
                    <a:pt x="40" y="108"/>
                    <a:pt x="40" y="109"/>
                  </a:cubicBezTo>
                  <a:cubicBezTo>
                    <a:pt x="41" y="109"/>
                    <a:pt x="42" y="109"/>
                    <a:pt x="43" y="109"/>
                  </a:cubicBezTo>
                  <a:cubicBezTo>
                    <a:pt x="43" y="108"/>
                    <a:pt x="43" y="107"/>
                    <a:pt x="43" y="106"/>
                  </a:cubicBezTo>
                  <a:close/>
                  <a:moveTo>
                    <a:pt x="47" y="106"/>
                  </a:moveTo>
                  <a:cubicBezTo>
                    <a:pt x="46" y="106"/>
                    <a:pt x="45" y="106"/>
                    <a:pt x="44" y="106"/>
                  </a:cubicBezTo>
                  <a:cubicBezTo>
                    <a:pt x="44" y="107"/>
                    <a:pt x="44" y="108"/>
                    <a:pt x="44" y="109"/>
                  </a:cubicBezTo>
                  <a:cubicBezTo>
                    <a:pt x="45" y="109"/>
                    <a:pt x="46" y="109"/>
                    <a:pt x="47" y="109"/>
                  </a:cubicBezTo>
                  <a:cubicBezTo>
                    <a:pt x="47" y="108"/>
                    <a:pt x="47" y="107"/>
                    <a:pt x="47" y="106"/>
                  </a:cubicBezTo>
                  <a:close/>
                  <a:moveTo>
                    <a:pt x="27" y="102"/>
                  </a:moveTo>
                  <a:cubicBezTo>
                    <a:pt x="26" y="102"/>
                    <a:pt x="25" y="102"/>
                    <a:pt x="24" y="102"/>
                  </a:cubicBezTo>
                  <a:cubicBezTo>
                    <a:pt x="24" y="103"/>
                    <a:pt x="24" y="104"/>
                    <a:pt x="24" y="105"/>
                  </a:cubicBezTo>
                  <a:cubicBezTo>
                    <a:pt x="25" y="105"/>
                    <a:pt x="26" y="105"/>
                    <a:pt x="27" y="105"/>
                  </a:cubicBezTo>
                  <a:cubicBezTo>
                    <a:pt x="27" y="104"/>
                    <a:pt x="27" y="103"/>
                    <a:pt x="27" y="102"/>
                  </a:cubicBezTo>
                  <a:close/>
                  <a:moveTo>
                    <a:pt x="35" y="102"/>
                  </a:moveTo>
                  <a:cubicBezTo>
                    <a:pt x="34" y="102"/>
                    <a:pt x="33" y="102"/>
                    <a:pt x="32" y="102"/>
                  </a:cubicBezTo>
                  <a:cubicBezTo>
                    <a:pt x="32" y="103"/>
                    <a:pt x="32" y="104"/>
                    <a:pt x="32" y="105"/>
                  </a:cubicBezTo>
                  <a:cubicBezTo>
                    <a:pt x="33" y="105"/>
                    <a:pt x="34" y="105"/>
                    <a:pt x="35" y="105"/>
                  </a:cubicBezTo>
                  <a:cubicBezTo>
                    <a:pt x="35" y="104"/>
                    <a:pt x="35" y="103"/>
                    <a:pt x="35" y="102"/>
                  </a:cubicBezTo>
                  <a:close/>
                  <a:moveTo>
                    <a:pt x="43" y="102"/>
                  </a:moveTo>
                  <a:cubicBezTo>
                    <a:pt x="42" y="102"/>
                    <a:pt x="41" y="102"/>
                    <a:pt x="40" y="102"/>
                  </a:cubicBezTo>
                  <a:cubicBezTo>
                    <a:pt x="40" y="103"/>
                    <a:pt x="40" y="104"/>
                    <a:pt x="40" y="105"/>
                  </a:cubicBezTo>
                  <a:cubicBezTo>
                    <a:pt x="41" y="105"/>
                    <a:pt x="42" y="105"/>
                    <a:pt x="43" y="105"/>
                  </a:cubicBezTo>
                  <a:cubicBezTo>
                    <a:pt x="43" y="104"/>
                    <a:pt x="43" y="103"/>
                    <a:pt x="43" y="102"/>
                  </a:cubicBezTo>
                  <a:close/>
                  <a:moveTo>
                    <a:pt x="35" y="98"/>
                  </a:moveTo>
                  <a:cubicBezTo>
                    <a:pt x="34" y="98"/>
                    <a:pt x="33" y="98"/>
                    <a:pt x="32" y="98"/>
                  </a:cubicBezTo>
                  <a:cubicBezTo>
                    <a:pt x="32" y="99"/>
                    <a:pt x="32" y="100"/>
                    <a:pt x="32" y="101"/>
                  </a:cubicBezTo>
                  <a:cubicBezTo>
                    <a:pt x="33" y="101"/>
                    <a:pt x="34" y="101"/>
                    <a:pt x="35" y="101"/>
                  </a:cubicBezTo>
                  <a:cubicBezTo>
                    <a:pt x="35" y="100"/>
                    <a:pt x="35" y="99"/>
                    <a:pt x="35" y="98"/>
                  </a:cubicBezTo>
                  <a:close/>
                  <a:moveTo>
                    <a:pt x="39" y="98"/>
                  </a:moveTo>
                  <a:cubicBezTo>
                    <a:pt x="38" y="98"/>
                    <a:pt x="37" y="98"/>
                    <a:pt x="36" y="98"/>
                  </a:cubicBezTo>
                  <a:cubicBezTo>
                    <a:pt x="36" y="99"/>
                    <a:pt x="36" y="100"/>
                    <a:pt x="36" y="101"/>
                  </a:cubicBezTo>
                  <a:cubicBezTo>
                    <a:pt x="37" y="101"/>
                    <a:pt x="38" y="101"/>
                    <a:pt x="39" y="101"/>
                  </a:cubicBezTo>
                  <a:cubicBezTo>
                    <a:pt x="39" y="100"/>
                    <a:pt x="39" y="99"/>
                    <a:pt x="39" y="98"/>
                  </a:cubicBezTo>
                  <a:close/>
                  <a:moveTo>
                    <a:pt x="43" y="98"/>
                  </a:moveTo>
                  <a:cubicBezTo>
                    <a:pt x="42" y="98"/>
                    <a:pt x="41" y="98"/>
                    <a:pt x="40" y="98"/>
                  </a:cubicBezTo>
                  <a:cubicBezTo>
                    <a:pt x="40" y="99"/>
                    <a:pt x="40" y="100"/>
                    <a:pt x="40" y="101"/>
                  </a:cubicBezTo>
                  <a:cubicBezTo>
                    <a:pt x="41" y="101"/>
                    <a:pt x="42" y="101"/>
                    <a:pt x="43" y="101"/>
                  </a:cubicBezTo>
                  <a:cubicBezTo>
                    <a:pt x="43" y="100"/>
                    <a:pt x="43" y="99"/>
                    <a:pt x="43" y="98"/>
                  </a:cubicBezTo>
                  <a:close/>
                  <a:moveTo>
                    <a:pt x="27" y="93"/>
                  </a:moveTo>
                  <a:cubicBezTo>
                    <a:pt x="26" y="93"/>
                    <a:pt x="25" y="93"/>
                    <a:pt x="24" y="93"/>
                  </a:cubicBezTo>
                  <a:cubicBezTo>
                    <a:pt x="24" y="94"/>
                    <a:pt x="24" y="95"/>
                    <a:pt x="24" y="96"/>
                  </a:cubicBezTo>
                  <a:cubicBezTo>
                    <a:pt x="25" y="96"/>
                    <a:pt x="26" y="96"/>
                    <a:pt x="27" y="96"/>
                  </a:cubicBezTo>
                  <a:cubicBezTo>
                    <a:pt x="27" y="95"/>
                    <a:pt x="27" y="94"/>
                    <a:pt x="27" y="93"/>
                  </a:cubicBezTo>
                  <a:close/>
                  <a:moveTo>
                    <a:pt x="35" y="93"/>
                  </a:moveTo>
                  <a:cubicBezTo>
                    <a:pt x="34" y="93"/>
                    <a:pt x="33" y="93"/>
                    <a:pt x="32" y="93"/>
                  </a:cubicBezTo>
                  <a:cubicBezTo>
                    <a:pt x="32" y="94"/>
                    <a:pt x="32" y="95"/>
                    <a:pt x="32" y="96"/>
                  </a:cubicBezTo>
                  <a:cubicBezTo>
                    <a:pt x="33" y="96"/>
                    <a:pt x="34" y="96"/>
                    <a:pt x="35" y="96"/>
                  </a:cubicBezTo>
                  <a:cubicBezTo>
                    <a:pt x="35" y="95"/>
                    <a:pt x="35" y="94"/>
                    <a:pt x="35" y="93"/>
                  </a:cubicBezTo>
                  <a:close/>
                  <a:moveTo>
                    <a:pt x="39" y="94"/>
                  </a:moveTo>
                  <a:cubicBezTo>
                    <a:pt x="38" y="94"/>
                    <a:pt x="37" y="94"/>
                    <a:pt x="36" y="93"/>
                  </a:cubicBezTo>
                  <a:cubicBezTo>
                    <a:pt x="36" y="94"/>
                    <a:pt x="36" y="95"/>
                    <a:pt x="36" y="96"/>
                  </a:cubicBezTo>
                  <a:cubicBezTo>
                    <a:pt x="37" y="96"/>
                    <a:pt x="38" y="96"/>
                    <a:pt x="39" y="97"/>
                  </a:cubicBezTo>
                  <a:cubicBezTo>
                    <a:pt x="39" y="96"/>
                    <a:pt x="39" y="95"/>
                    <a:pt x="39" y="94"/>
                  </a:cubicBezTo>
                  <a:close/>
                  <a:moveTo>
                    <a:pt x="43" y="94"/>
                  </a:moveTo>
                  <a:cubicBezTo>
                    <a:pt x="42" y="94"/>
                    <a:pt x="41" y="94"/>
                    <a:pt x="40" y="94"/>
                  </a:cubicBezTo>
                  <a:cubicBezTo>
                    <a:pt x="40" y="95"/>
                    <a:pt x="40" y="96"/>
                    <a:pt x="40" y="97"/>
                  </a:cubicBezTo>
                  <a:cubicBezTo>
                    <a:pt x="41" y="97"/>
                    <a:pt x="42" y="97"/>
                    <a:pt x="43" y="97"/>
                  </a:cubicBezTo>
                  <a:cubicBezTo>
                    <a:pt x="43" y="96"/>
                    <a:pt x="43" y="95"/>
                    <a:pt x="43" y="94"/>
                  </a:cubicBezTo>
                  <a:close/>
                  <a:moveTo>
                    <a:pt x="47" y="86"/>
                  </a:moveTo>
                  <a:cubicBezTo>
                    <a:pt x="46" y="86"/>
                    <a:pt x="45" y="86"/>
                    <a:pt x="44" y="86"/>
                  </a:cubicBezTo>
                  <a:cubicBezTo>
                    <a:pt x="44" y="86"/>
                    <a:pt x="44" y="87"/>
                    <a:pt x="44" y="88"/>
                  </a:cubicBezTo>
                  <a:cubicBezTo>
                    <a:pt x="45" y="88"/>
                    <a:pt x="46" y="89"/>
                    <a:pt x="47" y="89"/>
                  </a:cubicBezTo>
                  <a:cubicBezTo>
                    <a:pt x="47" y="88"/>
                    <a:pt x="47" y="87"/>
                    <a:pt x="47" y="86"/>
                  </a:cubicBezTo>
                  <a:close/>
                  <a:moveTo>
                    <a:pt x="27" y="80"/>
                  </a:moveTo>
                  <a:cubicBezTo>
                    <a:pt x="26" y="80"/>
                    <a:pt x="25" y="80"/>
                    <a:pt x="24" y="80"/>
                  </a:cubicBezTo>
                  <a:cubicBezTo>
                    <a:pt x="24" y="81"/>
                    <a:pt x="24" y="82"/>
                    <a:pt x="24" y="83"/>
                  </a:cubicBezTo>
                  <a:cubicBezTo>
                    <a:pt x="25" y="83"/>
                    <a:pt x="26" y="83"/>
                    <a:pt x="27" y="83"/>
                  </a:cubicBezTo>
                  <a:cubicBezTo>
                    <a:pt x="27" y="82"/>
                    <a:pt x="27" y="81"/>
                    <a:pt x="27" y="80"/>
                  </a:cubicBezTo>
                  <a:close/>
                  <a:moveTo>
                    <a:pt x="35" y="81"/>
                  </a:moveTo>
                  <a:cubicBezTo>
                    <a:pt x="34" y="81"/>
                    <a:pt x="33" y="80"/>
                    <a:pt x="32" y="80"/>
                  </a:cubicBezTo>
                  <a:cubicBezTo>
                    <a:pt x="32" y="81"/>
                    <a:pt x="32" y="82"/>
                    <a:pt x="32" y="83"/>
                  </a:cubicBezTo>
                  <a:cubicBezTo>
                    <a:pt x="33" y="83"/>
                    <a:pt x="34" y="84"/>
                    <a:pt x="35" y="84"/>
                  </a:cubicBezTo>
                  <a:cubicBezTo>
                    <a:pt x="35" y="83"/>
                    <a:pt x="35" y="82"/>
                    <a:pt x="35" y="81"/>
                  </a:cubicBezTo>
                  <a:close/>
                  <a:moveTo>
                    <a:pt x="39" y="81"/>
                  </a:moveTo>
                  <a:cubicBezTo>
                    <a:pt x="38" y="81"/>
                    <a:pt x="37" y="81"/>
                    <a:pt x="36" y="81"/>
                  </a:cubicBezTo>
                  <a:cubicBezTo>
                    <a:pt x="36" y="82"/>
                    <a:pt x="36" y="83"/>
                    <a:pt x="36" y="84"/>
                  </a:cubicBezTo>
                  <a:cubicBezTo>
                    <a:pt x="37" y="84"/>
                    <a:pt x="38" y="84"/>
                    <a:pt x="39" y="84"/>
                  </a:cubicBezTo>
                  <a:cubicBezTo>
                    <a:pt x="39" y="83"/>
                    <a:pt x="39" y="82"/>
                    <a:pt x="39" y="81"/>
                  </a:cubicBezTo>
                  <a:close/>
                  <a:moveTo>
                    <a:pt x="43" y="81"/>
                  </a:moveTo>
                  <a:cubicBezTo>
                    <a:pt x="42" y="81"/>
                    <a:pt x="41" y="81"/>
                    <a:pt x="40" y="81"/>
                  </a:cubicBezTo>
                  <a:cubicBezTo>
                    <a:pt x="40" y="82"/>
                    <a:pt x="40" y="83"/>
                    <a:pt x="40" y="84"/>
                  </a:cubicBezTo>
                  <a:cubicBezTo>
                    <a:pt x="41" y="84"/>
                    <a:pt x="42" y="84"/>
                    <a:pt x="43" y="84"/>
                  </a:cubicBezTo>
                  <a:cubicBezTo>
                    <a:pt x="43" y="83"/>
                    <a:pt x="43" y="82"/>
                    <a:pt x="43" y="81"/>
                  </a:cubicBezTo>
                  <a:close/>
                  <a:moveTo>
                    <a:pt x="47" y="82"/>
                  </a:moveTo>
                  <a:cubicBezTo>
                    <a:pt x="46" y="81"/>
                    <a:pt x="45" y="81"/>
                    <a:pt x="44" y="81"/>
                  </a:cubicBezTo>
                  <a:cubicBezTo>
                    <a:pt x="44" y="82"/>
                    <a:pt x="44" y="83"/>
                    <a:pt x="44" y="84"/>
                  </a:cubicBezTo>
                  <a:cubicBezTo>
                    <a:pt x="45" y="84"/>
                    <a:pt x="46" y="84"/>
                    <a:pt x="47" y="84"/>
                  </a:cubicBezTo>
                  <a:cubicBezTo>
                    <a:pt x="47" y="83"/>
                    <a:pt x="47" y="83"/>
                    <a:pt x="47" y="82"/>
                  </a:cubicBezTo>
                  <a:close/>
                  <a:moveTo>
                    <a:pt x="27" y="76"/>
                  </a:moveTo>
                  <a:cubicBezTo>
                    <a:pt x="26" y="76"/>
                    <a:pt x="25" y="76"/>
                    <a:pt x="24" y="75"/>
                  </a:cubicBezTo>
                  <a:cubicBezTo>
                    <a:pt x="24" y="76"/>
                    <a:pt x="24" y="77"/>
                    <a:pt x="24" y="78"/>
                  </a:cubicBezTo>
                  <a:cubicBezTo>
                    <a:pt x="25" y="79"/>
                    <a:pt x="26" y="79"/>
                    <a:pt x="27" y="79"/>
                  </a:cubicBezTo>
                  <a:cubicBezTo>
                    <a:pt x="27" y="78"/>
                    <a:pt x="27" y="77"/>
                    <a:pt x="27" y="76"/>
                  </a:cubicBezTo>
                  <a:close/>
                  <a:moveTo>
                    <a:pt x="35" y="76"/>
                  </a:moveTo>
                  <a:cubicBezTo>
                    <a:pt x="34" y="76"/>
                    <a:pt x="33" y="76"/>
                    <a:pt x="32" y="76"/>
                  </a:cubicBezTo>
                  <a:cubicBezTo>
                    <a:pt x="32" y="77"/>
                    <a:pt x="32" y="78"/>
                    <a:pt x="32" y="79"/>
                  </a:cubicBezTo>
                  <a:cubicBezTo>
                    <a:pt x="33" y="79"/>
                    <a:pt x="34" y="79"/>
                    <a:pt x="35" y="79"/>
                  </a:cubicBezTo>
                  <a:cubicBezTo>
                    <a:pt x="35" y="78"/>
                    <a:pt x="35" y="77"/>
                    <a:pt x="35" y="76"/>
                  </a:cubicBezTo>
                  <a:close/>
                  <a:moveTo>
                    <a:pt x="39" y="77"/>
                  </a:moveTo>
                  <a:cubicBezTo>
                    <a:pt x="38" y="77"/>
                    <a:pt x="37" y="77"/>
                    <a:pt x="36" y="76"/>
                  </a:cubicBezTo>
                  <a:cubicBezTo>
                    <a:pt x="36" y="77"/>
                    <a:pt x="36" y="78"/>
                    <a:pt x="36" y="79"/>
                  </a:cubicBezTo>
                  <a:cubicBezTo>
                    <a:pt x="37" y="80"/>
                    <a:pt x="38" y="80"/>
                    <a:pt x="39" y="80"/>
                  </a:cubicBezTo>
                  <a:cubicBezTo>
                    <a:pt x="39" y="79"/>
                    <a:pt x="39" y="78"/>
                    <a:pt x="39" y="77"/>
                  </a:cubicBezTo>
                  <a:close/>
                  <a:moveTo>
                    <a:pt x="43" y="77"/>
                  </a:moveTo>
                  <a:cubicBezTo>
                    <a:pt x="42" y="77"/>
                    <a:pt x="41" y="77"/>
                    <a:pt x="40" y="77"/>
                  </a:cubicBezTo>
                  <a:cubicBezTo>
                    <a:pt x="40" y="78"/>
                    <a:pt x="40" y="79"/>
                    <a:pt x="40" y="80"/>
                  </a:cubicBezTo>
                  <a:cubicBezTo>
                    <a:pt x="41" y="80"/>
                    <a:pt x="42" y="80"/>
                    <a:pt x="43" y="80"/>
                  </a:cubicBezTo>
                  <a:cubicBezTo>
                    <a:pt x="43" y="79"/>
                    <a:pt x="43" y="78"/>
                    <a:pt x="43" y="77"/>
                  </a:cubicBezTo>
                  <a:close/>
                  <a:moveTo>
                    <a:pt x="47" y="77"/>
                  </a:moveTo>
                  <a:cubicBezTo>
                    <a:pt x="46" y="77"/>
                    <a:pt x="45" y="77"/>
                    <a:pt x="44" y="77"/>
                  </a:cubicBezTo>
                  <a:cubicBezTo>
                    <a:pt x="44" y="78"/>
                    <a:pt x="44" y="79"/>
                    <a:pt x="44" y="80"/>
                  </a:cubicBezTo>
                  <a:cubicBezTo>
                    <a:pt x="45" y="80"/>
                    <a:pt x="46" y="80"/>
                    <a:pt x="47" y="80"/>
                  </a:cubicBezTo>
                  <a:cubicBezTo>
                    <a:pt x="47" y="79"/>
                    <a:pt x="47" y="78"/>
                    <a:pt x="47" y="77"/>
                  </a:cubicBezTo>
                  <a:close/>
                  <a:moveTo>
                    <a:pt x="27" y="71"/>
                  </a:moveTo>
                  <a:cubicBezTo>
                    <a:pt x="26" y="71"/>
                    <a:pt x="25" y="71"/>
                    <a:pt x="24" y="71"/>
                  </a:cubicBezTo>
                  <a:cubicBezTo>
                    <a:pt x="24" y="72"/>
                    <a:pt x="24" y="73"/>
                    <a:pt x="24" y="74"/>
                  </a:cubicBezTo>
                  <a:cubicBezTo>
                    <a:pt x="25" y="74"/>
                    <a:pt x="26" y="74"/>
                    <a:pt x="27" y="74"/>
                  </a:cubicBezTo>
                  <a:cubicBezTo>
                    <a:pt x="27" y="73"/>
                    <a:pt x="27" y="72"/>
                    <a:pt x="27" y="71"/>
                  </a:cubicBezTo>
                  <a:close/>
                  <a:moveTo>
                    <a:pt x="35" y="72"/>
                  </a:moveTo>
                  <a:cubicBezTo>
                    <a:pt x="34" y="72"/>
                    <a:pt x="33" y="72"/>
                    <a:pt x="32" y="72"/>
                  </a:cubicBezTo>
                  <a:cubicBezTo>
                    <a:pt x="32" y="73"/>
                    <a:pt x="32" y="74"/>
                    <a:pt x="32" y="75"/>
                  </a:cubicBezTo>
                  <a:cubicBezTo>
                    <a:pt x="33" y="75"/>
                    <a:pt x="34" y="75"/>
                    <a:pt x="35" y="75"/>
                  </a:cubicBezTo>
                  <a:cubicBezTo>
                    <a:pt x="35" y="74"/>
                    <a:pt x="35" y="73"/>
                    <a:pt x="35" y="72"/>
                  </a:cubicBezTo>
                  <a:close/>
                  <a:moveTo>
                    <a:pt x="39" y="72"/>
                  </a:moveTo>
                  <a:cubicBezTo>
                    <a:pt x="38" y="72"/>
                    <a:pt x="37" y="72"/>
                    <a:pt x="36" y="72"/>
                  </a:cubicBezTo>
                  <a:cubicBezTo>
                    <a:pt x="36" y="73"/>
                    <a:pt x="36" y="74"/>
                    <a:pt x="36" y="75"/>
                  </a:cubicBezTo>
                  <a:cubicBezTo>
                    <a:pt x="37" y="75"/>
                    <a:pt x="38" y="75"/>
                    <a:pt x="39" y="75"/>
                  </a:cubicBezTo>
                  <a:cubicBezTo>
                    <a:pt x="39" y="74"/>
                    <a:pt x="39" y="73"/>
                    <a:pt x="39" y="72"/>
                  </a:cubicBezTo>
                  <a:close/>
                  <a:moveTo>
                    <a:pt x="43" y="73"/>
                  </a:moveTo>
                  <a:cubicBezTo>
                    <a:pt x="42" y="73"/>
                    <a:pt x="41" y="73"/>
                    <a:pt x="40" y="73"/>
                  </a:cubicBezTo>
                  <a:cubicBezTo>
                    <a:pt x="40" y="74"/>
                    <a:pt x="40" y="75"/>
                    <a:pt x="40" y="76"/>
                  </a:cubicBezTo>
                  <a:cubicBezTo>
                    <a:pt x="41" y="76"/>
                    <a:pt x="42" y="76"/>
                    <a:pt x="43" y="76"/>
                  </a:cubicBezTo>
                  <a:cubicBezTo>
                    <a:pt x="43" y="75"/>
                    <a:pt x="43" y="74"/>
                    <a:pt x="43" y="73"/>
                  </a:cubicBezTo>
                  <a:close/>
                  <a:moveTo>
                    <a:pt x="27" y="67"/>
                  </a:moveTo>
                  <a:cubicBezTo>
                    <a:pt x="26" y="67"/>
                    <a:pt x="25" y="67"/>
                    <a:pt x="24" y="67"/>
                  </a:cubicBezTo>
                  <a:cubicBezTo>
                    <a:pt x="24" y="68"/>
                    <a:pt x="24" y="69"/>
                    <a:pt x="24" y="70"/>
                  </a:cubicBezTo>
                  <a:cubicBezTo>
                    <a:pt x="25" y="70"/>
                    <a:pt x="26" y="70"/>
                    <a:pt x="27" y="70"/>
                  </a:cubicBezTo>
                  <a:cubicBezTo>
                    <a:pt x="27" y="69"/>
                    <a:pt x="27" y="68"/>
                    <a:pt x="27" y="67"/>
                  </a:cubicBezTo>
                  <a:close/>
                  <a:moveTo>
                    <a:pt x="39" y="68"/>
                  </a:moveTo>
                  <a:cubicBezTo>
                    <a:pt x="38" y="68"/>
                    <a:pt x="37" y="68"/>
                    <a:pt x="36" y="68"/>
                  </a:cubicBezTo>
                  <a:cubicBezTo>
                    <a:pt x="36" y="69"/>
                    <a:pt x="36" y="70"/>
                    <a:pt x="36" y="71"/>
                  </a:cubicBezTo>
                  <a:cubicBezTo>
                    <a:pt x="37" y="71"/>
                    <a:pt x="38" y="71"/>
                    <a:pt x="39" y="71"/>
                  </a:cubicBezTo>
                  <a:cubicBezTo>
                    <a:pt x="39" y="70"/>
                    <a:pt x="39" y="69"/>
                    <a:pt x="39" y="68"/>
                  </a:cubicBezTo>
                  <a:close/>
                  <a:moveTo>
                    <a:pt x="43" y="69"/>
                  </a:moveTo>
                  <a:cubicBezTo>
                    <a:pt x="42" y="69"/>
                    <a:pt x="41" y="69"/>
                    <a:pt x="40" y="68"/>
                  </a:cubicBezTo>
                  <a:cubicBezTo>
                    <a:pt x="40" y="69"/>
                    <a:pt x="40" y="70"/>
                    <a:pt x="40" y="71"/>
                  </a:cubicBezTo>
                  <a:cubicBezTo>
                    <a:pt x="41" y="71"/>
                    <a:pt x="42" y="72"/>
                    <a:pt x="43" y="72"/>
                  </a:cubicBezTo>
                  <a:cubicBezTo>
                    <a:pt x="43" y="71"/>
                    <a:pt x="43" y="70"/>
                    <a:pt x="43" y="69"/>
                  </a:cubicBezTo>
                  <a:close/>
                  <a:moveTo>
                    <a:pt x="39" y="64"/>
                  </a:moveTo>
                  <a:cubicBezTo>
                    <a:pt x="38" y="64"/>
                    <a:pt x="37" y="64"/>
                    <a:pt x="36" y="64"/>
                  </a:cubicBezTo>
                  <a:cubicBezTo>
                    <a:pt x="36" y="65"/>
                    <a:pt x="36" y="66"/>
                    <a:pt x="36" y="67"/>
                  </a:cubicBezTo>
                  <a:cubicBezTo>
                    <a:pt x="37" y="67"/>
                    <a:pt x="38" y="67"/>
                    <a:pt x="39" y="67"/>
                  </a:cubicBezTo>
                  <a:cubicBezTo>
                    <a:pt x="39" y="66"/>
                    <a:pt x="39" y="65"/>
                    <a:pt x="39" y="64"/>
                  </a:cubicBezTo>
                  <a:close/>
                  <a:moveTo>
                    <a:pt x="43" y="65"/>
                  </a:moveTo>
                  <a:cubicBezTo>
                    <a:pt x="42" y="64"/>
                    <a:pt x="41" y="64"/>
                    <a:pt x="40" y="64"/>
                  </a:cubicBezTo>
                  <a:cubicBezTo>
                    <a:pt x="40" y="65"/>
                    <a:pt x="40" y="66"/>
                    <a:pt x="40" y="67"/>
                  </a:cubicBezTo>
                  <a:cubicBezTo>
                    <a:pt x="41" y="67"/>
                    <a:pt x="42" y="67"/>
                    <a:pt x="43" y="67"/>
                  </a:cubicBezTo>
                  <a:cubicBezTo>
                    <a:pt x="43" y="66"/>
                    <a:pt x="43" y="65"/>
                    <a:pt x="43" y="65"/>
                  </a:cubicBezTo>
                  <a:close/>
                  <a:moveTo>
                    <a:pt x="47" y="65"/>
                  </a:moveTo>
                  <a:cubicBezTo>
                    <a:pt x="46" y="65"/>
                    <a:pt x="45" y="65"/>
                    <a:pt x="44" y="65"/>
                  </a:cubicBezTo>
                  <a:cubicBezTo>
                    <a:pt x="44" y="66"/>
                    <a:pt x="44" y="67"/>
                    <a:pt x="44" y="68"/>
                  </a:cubicBezTo>
                  <a:cubicBezTo>
                    <a:pt x="45" y="68"/>
                    <a:pt x="46" y="68"/>
                    <a:pt x="47" y="68"/>
                  </a:cubicBezTo>
                  <a:cubicBezTo>
                    <a:pt x="47" y="67"/>
                    <a:pt x="47" y="66"/>
                    <a:pt x="47" y="65"/>
                  </a:cubicBezTo>
                  <a:close/>
                  <a:moveTo>
                    <a:pt x="27" y="58"/>
                  </a:moveTo>
                  <a:cubicBezTo>
                    <a:pt x="26" y="58"/>
                    <a:pt x="25" y="58"/>
                    <a:pt x="24" y="58"/>
                  </a:cubicBezTo>
                  <a:cubicBezTo>
                    <a:pt x="24" y="59"/>
                    <a:pt x="24" y="60"/>
                    <a:pt x="24" y="61"/>
                  </a:cubicBezTo>
                  <a:cubicBezTo>
                    <a:pt x="25" y="61"/>
                    <a:pt x="26" y="61"/>
                    <a:pt x="27" y="61"/>
                  </a:cubicBezTo>
                  <a:cubicBezTo>
                    <a:pt x="27" y="60"/>
                    <a:pt x="27" y="59"/>
                    <a:pt x="27" y="58"/>
                  </a:cubicBezTo>
                  <a:close/>
                  <a:moveTo>
                    <a:pt x="35" y="59"/>
                  </a:moveTo>
                  <a:cubicBezTo>
                    <a:pt x="34" y="59"/>
                    <a:pt x="33" y="59"/>
                    <a:pt x="32" y="59"/>
                  </a:cubicBezTo>
                  <a:cubicBezTo>
                    <a:pt x="32" y="60"/>
                    <a:pt x="32" y="61"/>
                    <a:pt x="32" y="62"/>
                  </a:cubicBezTo>
                  <a:cubicBezTo>
                    <a:pt x="33" y="62"/>
                    <a:pt x="34" y="62"/>
                    <a:pt x="35" y="62"/>
                  </a:cubicBezTo>
                  <a:cubicBezTo>
                    <a:pt x="35" y="61"/>
                    <a:pt x="35" y="60"/>
                    <a:pt x="35" y="59"/>
                  </a:cubicBezTo>
                  <a:close/>
                  <a:moveTo>
                    <a:pt x="39" y="60"/>
                  </a:moveTo>
                  <a:cubicBezTo>
                    <a:pt x="38" y="60"/>
                    <a:pt x="37" y="60"/>
                    <a:pt x="36" y="60"/>
                  </a:cubicBezTo>
                  <a:cubicBezTo>
                    <a:pt x="36" y="61"/>
                    <a:pt x="36" y="61"/>
                    <a:pt x="36" y="62"/>
                  </a:cubicBezTo>
                  <a:cubicBezTo>
                    <a:pt x="37" y="63"/>
                    <a:pt x="38" y="63"/>
                    <a:pt x="39" y="63"/>
                  </a:cubicBezTo>
                  <a:cubicBezTo>
                    <a:pt x="39" y="62"/>
                    <a:pt x="39" y="61"/>
                    <a:pt x="39" y="60"/>
                  </a:cubicBezTo>
                  <a:close/>
                  <a:moveTo>
                    <a:pt x="47" y="61"/>
                  </a:moveTo>
                  <a:cubicBezTo>
                    <a:pt x="46" y="61"/>
                    <a:pt x="45" y="61"/>
                    <a:pt x="44" y="60"/>
                  </a:cubicBezTo>
                  <a:cubicBezTo>
                    <a:pt x="44" y="61"/>
                    <a:pt x="44" y="62"/>
                    <a:pt x="44" y="63"/>
                  </a:cubicBezTo>
                  <a:cubicBezTo>
                    <a:pt x="45" y="63"/>
                    <a:pt x="46" y="64"/>
                    <a:pt x="47" y="64"/>
                  </a:cubicBezTo>
                  <a:cubicBezTo>
                    <a:pt x="47" y="63"/>
                    <a:pt x="47" y="62"/>
                    <a:pt x="47" y="61"/>
                  </a:cubicBezTo>
                  <a:close/>
                  <a:moveTo>
                    <a:pt x="27" y="54"/>
                  </a:moveTo>
                  <a:cubicBezTo>
                    <a:pt x="26" y="54"/>
                    <a:pt x="25" y="54"/>
                    <a:pt x="24" y="54"/>
                  </a:cubicBezTo>
                  <a:cubicBezTo>
                    <a:pt x="24" y="55"/>
                    <a:pt x="24" y="56"/>
                    <a:pt x="24" y="57"/>
                  </a:cubicBezTo>
                  <a:cubicBezTo>
                    <a:pt x="25" y="57"/>
                    <a:pt x="26" y="57"/>
                    <a:pt x="27" y="57"/>
                  </a:cubicBezTo>
                  <a:cubicBezTo>
                    <a:pt x="27" y="56"/>
                    <a:pt x="27" y="55"/>
                    <a:pt x="27" y="54"/>
                  </a:cubicBezTo>
                  <a:close/>
                  <a:moveTo>
                    <a:pt x="39" y="56"/>
                  </a:moveTo>
                  <a:cubicBezTo>
                    <a:pt x="38" y="56"/>
                    <a:pt x="37" y="55"/>
                    <a:pt x="36" y="55"/>
                  </a:cubicBezTo>
                  <a:cubicBezTo>
                    <a:pt x="36" y="56"/>
                    <a:pt x="36" y="57"/>
                    <a:pt x="36" y="58"/>
                  </a:cubicBezTo>
                  <a:cubicBezTo>
                    <a:pt x="37" y="58"/>
                    <a:pt x="38" y="58"/>
                    <a:pt x="39" y="59"/>
                  </a:cubicBezTo>
                  <a:cubicBezTo>
                    <a:pt x="39" y="58"/>
                    <a:pt x="39" y="57"/>
                    <a:pt x="39" y="56"/>
                  </a:cubicBezTo>
                  <a:close/>
                  <a:moveTo>
                    <a:pt x="43" y="56"/>
                  </a:moveTo>
                  <a:cubicBezTo>
                    <a:pt x="42" y="56"/>
                    <a:pt x="41" y="56"/>
                    <a:pt x="40" y="56"/>
                  </a:cubicBezTo>
                  <a:cubicBezTo>
                    <a:pt x="40" y="57"/>
                    <a:pt x="40" y="58"/>
                    <a:pt x="40" y="59"/>
                  </a:cubicBezTo>
                  <a:cubicBezTo>
                    <a:pt x="41" y="59"/>
                    <a:pt x="42" y="59"/>
                    <a:pt x="43" y="59"/>
                  </a:cubicBezTo>
                  <a:cubicBezTo>
                    <a:pt x="43" y="58"/>
                    <a:pt x="43" y="57"/>
                    <a:pt x="43" y="56"/>
                  </a:cubicBezTo>
                  <a:close/>
                  <a:moveTo>
                    <a:pt x="27" y="50"/>
                  </a:moveTo>
                  <a:cubicBezTo>
                    <a:pt x="26" y="50"/>
                    <a:pt x="25" y="49"/>
                    <a:pt x="24" y="49"/>
                  </a:cubicBezTo>
                  <a:cubicBezTo>
                    <a:pt x="24" y="50"/>
                    <a:pt x="24" y="51"/>
                    <a:pt x="24" y="52"/>
                  </a:cubicBezTo>
                  <a:cubicBezTo>
                    <a:pt x="25" y="52"/>
                    <a:pt x="26" y="53"/>
                    <a:pt x="27" y="53"/>
                  </a:cubicBezTo>
                  <a:cubicBezTo>
                    <a:pt x="27" y="52"/>
                    <a:pt x="27" y="51"/>
                    <a:pt x="27" y="50"/>
                  </a:cubicBezTo>
                  <a:close/>
                  <a:moveTo>
                    <a:pt x="43" y="52"/>
                  </a:moveTo>
                  <a:cubicBezTo>
                    <a:pt x="42" y="52"/>
                    <a:pt x="41" y="52"/>
                    <a:pt x="40" y="52"/>
                  </a:cubicBezTo>
                  <a:cubicBezTo>
                    <a:pt x="40" y="53"/>
                    <a:pt x="40" y="54"/>
                    <a:pt x="40" y="55"/>
                  </a:cubicBezTo>
                  <a:cubicBezTo>
                    <a:pt x="41" y="55"/>
                    <a:pt x="42" y="55"/>
                    <a:pt x="43" y="55"/>
                  </a:cubicBezTo>
                  <a:cubicBezTo>
                    <a:pt x="43" y="54"/>
                    <a:pt x="43" y="53"/>
                    <a:pt x="43" y="52"/>
                  </a:cubicBezTo>
                  <a:close/>
                  <a:moveTo>
                    <a:pt x="47" y="52"/>
                  </a:moveTo>
                  <a:cubicBezTo>
                    <a:pt x="46" y="52"/>
                    <a:pt x="45" y="52"/>
                    <a:pt x="44" y="52"/>
                  </a:cubicBezTo>
                  <a:cubicBezTo>
                    <a:pt x="44" y="53"/>
                    <a:pt x="44" y="54"/>
                    <a:pt x="44" y="55"/>
                  </a:cubicBezTo>
                  <a:cubicBezTo>
                    <a:pt x="45" y="55"/>
                    <a:pt x="46" y="55"/>
                    <a:pt x="47" y="55"/>
                  </a:cubicBezTo>
                  <a:cubicBezTo>
                    <a:pt x="47" y="54"/>
                    <a:pt x="47" y="53"/>
                    <a:pt x="47" y="52"/>
                  </a:cubicBezTo>
                  <a:close/>
                  <a:moveTo>
                    <a:pt x="27" y="45"/>
                  </a:moveTo>
                  <a:cubicBezTo>
                    <a:pt x="26" y="45"/>
                    <a:pt x="25" y="45"/>
                    <a:pt x="24" y="45"/>
                  </a:cubicBezTo>
                  <a:cubicBezTo>
                    <a:pt x="24" y="46"/>
                    <a:pt x="24" y="47"/>
                    <a:pt x="24" y="48"/>
                  </a:cubicBezTo>
                  <a:cubicBezTo>
                    <a:pt x="25" y="48"/>
                    <a:pt x="26" y="48"/>
                    <a:pt x="27" y="48"/>
                  </a:cubicBezTo>
                  <a:cubicBezTo>
                    <a:pt x="27" y="47"/>
                    <a:pt x="27" y="46"/>
                    <a:pt x="27" y="45"/>
                  </a:cubicBezTo>
                  <a:close/>
                  <a:moveTo>
                    <a:pt x="43" y="48"/>
                  </a:moveTo>
                  <a:cubicBezTo>
                    <a:pt x="42" y="48"/>
                    <a:pt x="41" y="48"/>
                    <a:pt x="40" y="47"/>
                  </a:cubicBezTo>
                  <a:cubicBezTo>
                    <a:pt x="40" y="48"/>
                    <a:pt x="40" y="49"/>
                    <a:pt x="40" y="50"/>
                  </a:cubicBezTo>
                  <a:cubicBezTo>
                    <a:pt x="41" y="50"/>
                    <a:pt x="42" y="51"/>
                    <a:pt x="43" y="51"/>
                  </a:cubicBezTo>
                  <a:cubicBezTo>
                    <a:pt x="43" y="50"/>
                    <a:pt x="43" y="49"/>
                    <a:pt x="43" y="48"/>
                  </a:cubicBezTo>
                  <a:close/>
                  <a:moveTo>
                    <a:pt x="27" y="41"/>
                  </a:moveTo>
                  <a:cubicBezTo>
                    <a:pt x="26" y="41"/>
                    <a:pt x="25" y="41"/>
                    <a:pt x="24" y="41"/>
                  </a:cubicBezTo>
                  <a:cubicBezTo>
                    <a:pt x="24" y="42"/>
                    <a:pt x="24" y="43"/>
                    <a:pt x="24" y="44"/>
                  </a:cubicBezTo>
                  <a:cubicBezTo>
                    <a:pt x="25" y="44"/>
                    <a:pt x="26" y="44"/>
                    <a:pt x="27" y="44"/>
                  </a:cubicBezTo>
                  <a:cubicBezTo>
                    <a:pt x="27" y="43"/>
                    <a:pt x="27" y="42"/>
                    <a:pt x="27" y="41"/>
                  </a:cubicBezTo>
                  <a:close/>
                  <a:moveTo>
                    <a:pt x="43" y="44"/>
                  </a:moveTo>
                  <a:cubicBezTo>
                    <a:pt x="42" y="43"/>
                    <a:pt x="41" y="43"/>
                    <a:pt x="40" y="43"/>
                  </a:cubicBezTo>
                  <a:cubicBezTo>
                    <a:pt x="40" y="44"/>
                    <a:pt x="40" y="45"/>
                    <a:pt x="40" y="46"/>
                  </a:cubicBezTo>
                  <a:cubicBezTo>
                    <a:pt x="41" y="46"/>
                    <a:pt x="42" y="46"/>
                    <a:pt x="43" y="46"/>
                  </a:cubicBezTo>
                  <a:cubicBezTo>
                    <a:pt x="43" y="46"/>
                    <a:pt x="43" y="45"/>
                    <a:pt x="43" y="44"/>
                  </a:cubicBezTo>
                  <a:close/>
                  <a:moveTo>
                    <a:pt x="27" y="37"/>
                  </a:moveTo>
                  <a:cubicBezTo>
                    <a:pt x="26" y="37"/>
                    <a:pt x="25" y="36"/>
                    <a:pt x="24" y="36"/>
                  </a:cubicBezTo>
                  <a:cubicBezTo>
                    <a:pt x="24" y="37"/>
                    <a:pt x="24" y="38"/>
                    <a:pt x="24" y="39"/>
                  </a:cubicBezTo>
                  <a:cubicBezTo>
                    <a:pt x="25" y="39"/>
                    <a:pt x="26" y="40"/>
                    <a:pt x="27" y="40"/>
                  </a:cubicBezTo>
                  <a:cubicBezTo>
                    <a:pt x="27" y="39"/>
                    <a:pt x="27" y="38"/>
                    <a:pt x="27" y="37"/>
                  </a:cubicBezTo>
                  <a:close/>
                  <a:moveTo>
                    <a:pt x="43" y="39"/>
                  </a:moveTo>
                  <a:cubicBezTo>
                    <a:pt x="42" y="39"/>
                    <a:pt x="41" y="39"/>
                    <a:pt x="40" y="39"/>
                  </a:cubicBezTo>
                  <a:cubicBezTo>
                    <a:pt x="40" y="40"/>
                    <a:pt x="40" y="41"/>
                    <a:pt x="40" y="42"/>
                  </a:cubicBezTo>
                  <a:cubicBezTo>
                    <a:pt x="41" y="42"/>
                    <a:pt x="42" y="42"/>
                    <a:pt x="43" y="42"/>
                  </a:cubicBezTo>
                  <a:cubicBezTo>
                    <a:pt x="43" y="41"/>
                    <a:pt x="43" y="40"/>
                    <a:pt x="43" y="39"/>
                  </a:cubicBezTo>
                  <a:close/>
                  <a:moveTo>
                    <a:pt x="47" y="40"/>
                  </a:moveTo>
                  <a:cubicBezTo>
                    <a:pt x="46" y="40"/>
                    <a:pt x="45" y="40"/>
                    <a:pt x="44" y="40"/>
                  </a:cubicBezTo>
                  <a:cubicBezTo>
                    <a:pt x="44" y="41"/>
                    <a:pt x="44" y="42"/>
                    <a:pt x="44" y="43"/>
                  </a:cubicBezTo>
                  <a:cubicBezTo>
                    <a:pt x="45" y="43"/>
                    <a:pt x="46" y="43"/>
                    <a:pt x="47" y="43"/>
                  </a:cubicBezTo>
                  <a:cubicBezTo>
                    <a:pt x="47" y="42"/>
                    <a:pt x="47" y="41"/>
                    <a:pt x="47" y="40"/>
                  </a:cubicBezTo>
                  <a:close/>
                  <a:moveTo>
                    <a:pt x="27" y="32"/>
                  </a:moveTo>
                  <a:cubicBezTo>
                    <a:pt x="26" y="32"/>
                    <a:pt x="25" y="32"/>
                    <a:pt x="24" y="32"/>
                  </a:cubicBezTo>
                  <a:cubicBezTo>
                    <a:pt x="24" y="33"/>
                    <a:pt x="24" y="34"/>
                    <a:pt x="24" y="35"/>
                  </a:cubicBezTo>
                  <a:cubicBezTo>
                    <a:pt x="25" y="35"/>
                    <a:pt x="26" y="35"/>
                    <a:pt x="27" y="35"/>
                  </a:cubicBezTo>
                  <a:cubicBezTo>
                    <a:pt x="27" y="34"/>
                    <a:pt x="27" y="33"/>
                    <a:pt x="27" y="32"/>
                  </a:cubicBezTo>
                  <a:close/>
                  <a:moveTo>
                    <a:pt x="43" y="35"/>
                  </a:moveTo>
                  <a:cubicBezTo>
                    <a:pt x="42" y="35"/>
                    <a:pt x="41" y="35"/>
                    <a:pt x="40" y="35"/>
                  </a:cubicBezTo>
                  <a:cubicBezTo>
                    <a:pt x="40" y="36"/>
                    <a:pt x="40" y="37"/>
                    <a:pt x="40" y="38"/>
                  </a:cubicBezTo>
                  <a:cubicBezTo>
                    <a:pt x="41" y="38"/>
                    <a:pt x="42" y="38"/>
                    <a:pt x="43" y="38"/>
                  </a:cubicBezTo>
                  <a:cubicBezTo>
                    <a:pt x="43" y="37"/>
                    <a:pt x="43" y="36"/>
                    <a:pt x="43" y="35"/>
                  </a:cubicBezTo>
                  <a:close/>
                  <a:moveTo>
                    <a:pt x="47" y="36"/>
                  </a:moveTo>
                  <a:cubicBezTo>
                    <a:pt x="46" y="36"/>
                    <a:pt x="45" y="36"/>
                    <a:pt x="44" y="35"/>
                  </a:cubicBezTo>
                  <a:cubicBezTo>
                    <a:pt x="44" y="36"/>
                    <a:pt x="44" y="37"/>
                    <a:pt x="44" y="38"/>
                  </a:cubicBezTo>
                  <a:cubicBezTo>
                    <a:pt x="45" y="38"/>
                    <a:pt x="46" y="39"/>
                    <a:pt x="47" y="39"/>
                  </a:cubicBezTo>
                  <a:cubicBezTo>
                    <a:pt x="47" y="38"/>
                    <a:pt x="47" y="37"/>
                    <a:pt x="47" y="36"/>
                  </a:cubicBezTo>
                  <a:close/>
                  <a:moveTo>
                    <a:pt x="27" y="28"/>
                  </a:moveTo>
                  <a:cubicBezTo>
                    <a:pt x="26" y="28"/>
                    <a:pt x="25" y="28"/>
                    <a:pt x="24" y="28"/>
                  </a:cubicBezTo>
                  <a:cubicBezTo>
                    <a:pt x="24" y="29"/>
                    <a:pt x="24" y="30"/>
                    <a:pt x="24" y="31"/>
                  </a:cubicBezTo>
                  <a:cubicBezTo>
                    <a:pt x="25" y="31"/>
                    <a:pt x="26" y="31"/>
                    <a:pt x="27" y="31"/>
                  </a:cubicBezTo>
                  <a:cubicBezTo>
                    <a:pt x="27" y="30"/>
                    <a:pt x="27" y="29"/>
                    <a:pt x="27" y="28"/>
                  </a:cubicBezTo>
                  <a:close/>
                  <a:moveTo>
                    <a:pt x="43" y="31"/>
                  </a:moveTo>
                  <a:cubicBezTo>
                    <a:pt x="42" y="31"/>
                    <a:pt x="41" y="31"/>
                    <a:pt x="40" y="31"/>
                  </a:cubicBezTo>
                  <a:cubicBezTo>
                    <a:pt x="40" y="32"/>
                    <a:pt x="40" y="33"/>
                    <a:pt x="40" y="33"/>
                  </a:cubicBezTo>
                  <a:cubicBezTo>
                    <a:pt x="41" y="34"/>
                    <a:pt x="42" y="34"/>
                    <a:pt x="43" y="34"/>
                  </a:cubicBezTo>
                  <a:cubicBezTo>
                    <a:pt x="43" y="33"/>
                    <a:pt x="43" y="32"/>
                    <a:pt x="4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37" name="Rectangle 2601"/>
            <p:cNvSpPr>
              <a:spLocks noChangeArrowheads="1"/>
            </p:cNvSpPr>
            <p:nvPr/>
          </p:nvSpPr>
          <p:spPr bwMode="auto">
            <a:xfrm>
              <a:off x="-1919287" y="944562"/>
              <a:ext cx="333375" cy="211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38" name="Freeform 2602"/>
            <p:cNvSpPr>
              <a:spLocks noEditPoints="1"/>
            </p:cNvSpPr>
            <p:nvPr/>
          </p:nvSpPr>
          <p:spPr bwMode="auto">
            <a:xfrm>
              <a:off x="-650874" y="673100"/>
              <a:ext cx="128588" cy="482600"/>
            </a:xfrm>
            <a:custGeom>
              <a:avLst/>
              <a:gdLst>
                <a:gd name="T0" fmla="*/ 24 w 39"/>
                <a:gd name="T1" fmla="*/ 7 h 148"/>
                <a:gd name="T2" fmla="*/ 17 w 39"/>
                <a:gd name="T3" fmla="*/ 7 h 148"/>
                <a:gd name="T4" fmla="*/ 21 w 39"/>
                <a:gd name="T5" fmla="*/ 19 h 148"/>
                <a:gd name="T6" fmla="*/ 3 w 39"/>
                <a:gd name="T7" fmla="*/ 17 h 148"/>
                <a:gd name="T8" fmla="*/ 20 w 39"/>
                <a:gd name="T9" fmla="*/ 15 h 148"/>
                <a:gd name="T10" fmla="*/ 5 w 39"/>
                <a:gd name="T11" fmla="*/ 24 h 148"/>
                <a:gd name="T12" fmla="*/ 8 w 39"/>
                <a:gd name="T13" fmla="*/ 39 h 148"/>
                <a:gd name="T14" fmla="*/ 5 w 39"/>
                <a:gd name="T15" fmla="*/ 49 h 148"/>
                <a:gd name="T16" fmla="*/ 5 w 39"/>
                <a:gd name="T17" fmla="*/ 59 h 148"/>
                <a:gd name="T18" fmla="*/ 8 w 39"/>
                <a:gd name="T19" fmla="*/ 69 h 148"/>
                <a:gd name="T20" fmla="*/ 5 w 39"/>
                <a:gd name="T21" fmla="*/ 75 h 148"/>
                <a:gd name="T22" fmla="*/ 8 w 39"/>
                <a:gd name="T23" fmla="*/ 86 h 148"/>
                <a:gd name="T24" fmla="*/ 5 w 39"/>
                <a:gd name="T25" fmla="*/ 100 h 148"/>
                <a:gd name="T26" fmla="*/ 5 w 39"/>
                <a:gd name="T27" fmla="*/ 110 h 148"/>
                <a:gd name="T28" fmla="*/ 5 w 39"/>
                <a:gd name="T29" fmla="*/ 115 h 148"/>
                <a:gd name="T30" fmla="*/ 3 w 39"/>
                <a:gd name="T31" fmla="*/ 106 h 148"/>
                <a:gd name="T32" fmla="*/ 11 w 39"/>
                <a:gd name="T33" fmla="*/ 98 h 148"/>
                <a:gd name="T34" fmla="*/ 14 w 39"/>
                <a:gd name="T35" fmla="*/ 100 h 148"/>
                <a:gd name="T36" fmla="*/ 3 w 39"/>
                <a:gd name="T37" fmla="*/ 94 h 148"/>
                <a:gd name="T38" fmla="*/ 14 w 39"/>
                <a:gd name="T39" fmla="*/ 96 h 148"/>
                <a:gd name="T40" fmla="*/ 17 w 39"/>
                <a:gd name="T41" fmla="*/ 93 h 148"/>
                <a:gd name="T42" fmla="*/ 11 w 39"/>
                <a:gd name="T43" fmla="*/ 90 h 148"/>
                <a:gd name="T44" fmla="*/ 14 w 39"/>
                <a:gd name="T45" fmla="*/ 92 h 148"/>
                <a:gd name="T46" fmla="*/ 3 w 39"/>
                <a:gd name="T47" fmla="*/ 86 h 148"/>
                <a:gd name="T48" fmla="*/ 14 w 39"/>
                <a:gd name="T49" fmla="*/ 88 h 148"/>
                <a:gd name="T50" fmla="*/ 17 w 39"/>
                <a:gd name="T51" fmla="*/ 85 h 148"/>
                <a:gd name="T52" fmla="*/ 11 w 39"/>
                <a:gd name="T53" fmla="*/ 82 h 148"/>
                <a:gd name="T54" fmla="*/ 14 w 39"/>
                <a:gd name="T55" fmla="*/ 84 h 148"/>
                <a:gd name="T56" fmla="*/ 3 w 39"/>
                <a:gd name="T57" fmla="*/ 79 h 148"/>
                <a:gd name="T58" fmla="*/ 14 w 39"/>
                <a:gd name="T59" fmla="*/ 80 h 148"/>
                <a:gd name="T60" fmla="*/ 17 w 39"/>
                <a:gd name="T61" fmla="*/ 77 h 148"/>
                <a:gd name="T62" fmla="*/ 11 w 39"/>
                <a:gd name="T63" fmla="*/ 74 h 148"/>
                <a:gd name="T64" fmla="*/ 14 w 39"/>
                <a:gd name="T65" fmla="*/ 76 h 148"/>
                <a:gd name="T66" fmla="*/ 3 w 39"/>
                <a:gd name="T67" fmla="*/ 71 h 148"/>
                <a:gd name="T68" fmla="*/ 5 w 39"/>
                <a:gd name="T69" fmla="*/ 69 h 148"/>
                <a:gd name="T70" fmla="*/ 11 w 39"/>
                <a:gd name="T71" fmla="*/ 66 h 148"/>
                <a:gd name="T72" fmla="*/ 14 w 39"/>
                <a:gd name="T73" fmla="*/ 62 h 148"/>
                <a:gd name="T74" fmla="*/ 8 w 39"/>
                <a:gd name="T75" fmla="*/ 61 h 148"/>
                <a:gd name="T76" fmla="*/ 8 w 39"/>
                <a:gd name="T77" fmla="*/ 55 h 148"/>
                <a:gd name="T78" fmla="*/ 23 w 39"/>
                <a:gd name="T79" fmla="*/ 55 h 148"/>
                <a:gd name="T80" fmla="*/ 11 w 39"/>
                <a:gd name="T81" fmla="*/ 50 h 148"/>
                <a:gd name="T82" fmla="*/ 23 w 39"/>
                <a:gd name="T83" fmla="*/ 49 h 148"/>
                <a:gd name="T84" fmla="*/ 11 w 39"/>
                <a:gd name="T85" fmla="*/ 48 h 148"/>
                <a:gd name="T86" fmla="*/ 21 w 39"/>
                <a:gd name="T87" fmla="*/ 45 h 148"/>
                <a:gd name="T88" fmla="*/ 11 w 39"/>
                <a:gd name="T89" fmla="*/ 45 h 148"/>
                <a:gd name="T90" fmla="*/ 14 w 39"/>
                <a:gd name="T91" fmla="*/ 42 h 148"/>
                <a:gd name="T92" fmla="*/ 5 w 39"/>
                <a:gd name="T93" fmla="*/ 40 h 148"/>
                <a:gd name="T94" fmla="*/ 11 w 39"/>
                <a:gd name="T95" fmla="*/ 41 h 148"/>
                <a:gd name="T96" fmla="*/ 21 w 39"/>
                <a:gd name="T97" fmla="*/ 37 h 148"/>
                <a:gd name="T98" fmla="*/ 11 w 39"/>
                <a:gd name="T99" fmla="*/ 37 h 148"/>
                <a:gd name="T100" fmla="*/ 14 w 39"/>
                <a:gd name="T101" fmla="*/ 34 h 148"/>
                <a:gd name="T102" fmla="*/ 11 w 39"/>
                <a:gd name="T103" fmla="*/ 31 h 148"/>
                <a:gd name="T104" fmla="*/ 14 w 39"/>
                <a:gd name="T105" fmla="*/ 32 h 148"/>
                <a:gd name="T106" fmla="*/ 3 w 39"/>
                <a:gd name="T107" fmla="*/ 29 h 148"/>
                <a:gd name="T108" fmla="*/ 17 w 39"/>
                <a:gd name="T109" fmla="*/ 28 h 148"/>
                <a:gd name="T110" fmla="*/ 21 w 39"/>
                <a:gd name="T111" fmla="*/ 25 h 148"/>
                <a:gd name="T112" fmla="*/ 17 w 39"/>
                <a:gd name="T113" fmla="*/ 22 h 148"/>
                <a:gd name="T114" fmla="*/ 21 w 39"/>
                <a:gd name="T115" fmla="*/ 23 h 148"/>
                <a:gd name="T116" fmla="*/ 14 w 39"/>
                <a:gd name="T117" fmla="*/ 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 h="148">
                  <a:moveTo>
                    <a:pt x="0" y="148"/>
                  </a:moveTo>
                  <a:cubicBezTo>
                    <a:pt x="39" y="148"/>
                    <a:pt x="39" y="148"/>
                    <a:pt x="39" y="148"/>
                  </a:cubicBezTo>
                  <a:cubicBezTo>
                    <a:pt x="39" y="15"/>
                    <a:pt x="39" y="15"/>
                    <a:pt x="39" y="15"/>
                  </a:cubicBezTo>
                  <a:cubicBezTo>
                    <a:pt x="31" y="9"/>
                    <a:pt x="31" y="9"/>
                    <a:pt x="31" y="9"/>
                  </a:cubicBezTo>
                  <a:cubicBezTo>
                    <a:pt x="31" y="0"/>
                    <a:pt x="31" y="0"/>
                    <a:pt x="31" y="0"/>
                  </a:cubicBezTo>
                  <a:cubicBezTo>
                    <a:pt x="29" y="0"/>
                    <a:pt x="29" y="0"/>
                    <a:pt x="29" y="0"/>
                  </a:cubicBezTo>
                  <a:cubicBezTo>
                    <a:pt x="29" y="3"/>
                    <a:pt x="29" y="3"/>
                    <a:pt x="29" y="3"/>
                  </a:cubicBezTo>
                  <a:cubicBezTo>
                    <a:pt x="28" y="3"/>
                    <a:pt x="28" y="3"/>
                    <a:pt x="28" y="3"/>
                  </a:cubicBezTo>
                  <a:cubicBezTo>
                    <a:pt x="28" y="7"/>
                    <a:pt x="28" y="7"/>
                    <a:pt x="28" y="7"/>
                  </a:cubicBezTo>
                  <a:cubicBezTo>
                    <a:pt x="27" y="7"/>
                    <a:pt x="27" y="7"/>
                    <a:pt x="27" y="7"/>
                  </a:cubicBezTo>
                  <a:cubicBezTo>
                    <a:pt x="24" y="8"/>
                    <a:pt x="24" y="8"/>
                    <a:pt x="24" y="8"/>
                  </a:cubicBezTo>
                  <a:cubicBezTo>
                    <a:pt x="24" y="7"/>
                    <a:pt x="24" y="7"/>
                    <a:pt x="24" y="7"/>
                  </a:cubicBezTo>
                  <a:cubicBezTo>
                    <a:pt x="24" y="1"/>
                    <a:pt x="24" y="1"/>
                    <a:pt x="24" y="1"/>
                  </a:cubicBezTo>
                  <a:cubicBezTo>
                    <a:pt x="23" y="1"/>
                    <a:pt x="23" y="1"/>
                    <a:pt x="23" y="1"/>
                  </a:cubicBezTo>
                  <a:cubicBezTo>
                    <a:pt x="23" y="7"/>
                    <a:pt x="23" y="7"/>
                    <a:pt x="23" y="7"/>
                  </a:cubicBezTo>
                  <a:cubicBezTo>
                    <a:pt x="22" y="7"/>
                    <a:pt x="22" y="7"/>
                    <a:pt x="22" y="7"/>
                  </a:cubicBezTo>
                  <a:cubicBezTo>
                    <a:pt x="22" y="2"/>
                    <a:pt x="22" y="2"/>
                    <a:pt x="22" y="2"/>
                  </a:cubicBezTo>
                  <a:cubicBezTo>
                    <a:pt x="21" y="2"/>
                    <a:pt x="21" y="2"/>
                    <a:pt x="21" y="2"/>
                  </a:cubicBezTo>
                  <a:cubicBezTo>
                    <a:pt x="21" y="7"/>
                    <a:pt x="21" y="7"/>
                    <a:pt x="21" y="7"/>
                  </a:cubicBezTo>
                  <a:cubicBezTo>
                    <a:pt x="20" y="7"/>
                    <a:pt x="20" y="7"/>
                    <a:pt x="20" y="7"/>
                  </a:cubicBezTo>
                  <a:cubicBezTo>
                    <a:pt x="20" y="2"/>
                    <a:pt x="20" y="2"/>
                    <a:pt x="20" y="2"/>
                  </a:cubicBezTo>
                  <a:cubicBezTo>
                    <a:pt x="18" y="2"/>
                    <a:pt x="18" y="2"/>
                    <a:pt x="18" y="2"/>
                  </a:cubicBezTo>
                  <a:cubicBezTo>
                    <a:pt x="18" y="7"/>
                    <a:pt x="18" y="7"/>
                    <a:pt x="18" y="7"/>
                  </a:cubicBezTo>
                  <a:cubicBezTo>
                    <a:pt x="17" y="7"/>
                    <a:pt x="17" y="7"/>
                    <a:pt x="17" y="7"/>
                  </a:cubicBezTo>
                  <a:cubicBezTo>
                    <a:pt x="17" y="10"/>
                    <a:pt x="17" y="10"/>
                    <a:pt x="17" y="10"/>
                  </a:cubicBezTo>
                  <a:cubicBezTo>
                    <a:pt x="0" y="15"/>
                    <a:pt x="0" y="15"/>
                    <a:pt x="0" y="15"/>
                  </a:cubicBezTo>
                  <a:cubicBezTo>
                    <a:pt x="0" y="148"/>
                    <a:pt x="0" y="148"/>
                    <a:pt x="0" y="148"/>
                  </a:cubicBezTo>
                  <a:close/>
                  <a:moveTo>
                    <a:pt x="17" y="17"/>
                  </a:moveTo>
                  <a:cubicBezTo>
                    <a:pt x="18" y="17"/>
                    <a:pt x="19" y="17"/>
                    <a:pt x="20" y="17"/>
                  </a:cubicBezTo>
                  <a:cubicBezTo>
                    <a:pt x="20" y="17"/>
                    <a:pt x="20" y="18"/>
                    <a:pt x="20" y="19"/>
                  </a:cubicBezTo>
                  <a:cubicBezTo>
                    <a:pt x="19" y="19"/>
                    <a:pt x="18" y="19"/>
                    <a:pt x="17" y="19"/>
                  </a:cubicBezTo>
                  <a:cubicBezTo>
                    <a:pt x="17" y="19"/>
                    <a:pt x="17" y="18"/>
                    <a:pt x="17" y="17"/>
                  </a:cubicBezTo>
                  <a:close/>
                  <a:moveTo>
                    <a:pt x="21" y="17"/>
                  </a:moveTo>
                  <a:cubicBezTo>
                    <a:pt x="21" y="16"/>
                    <a:pt x="22" y="16"/>
                    <a:pt x="23" y="16"/>
                  </a:cubicBezTo>
                  <a:cubicBezTo>
                    <a:pt x="23" y="17"/>
                    <a:pt x="23" y="17"/>
                    <a:pt x="23" y="18"/>
                  </a:cubicBezTo>
                  <a:cubicBezTo>
                    <a:pt x="22" y="18"/>
                    <a:pt x="21" y="19"/>
                    <a:pt x="21" y="19"/>
                  </a:cubicBezTo>
                  <a:cubicBezTo>
                    <a:pt x="21" y="18"/>
                    <a:pt x="21" y="17"/>
                    <a:pt x="21" y="17"/>
                  </a:cubicBezTo>
                  <a:close/>
                  <a:moveTo>
                    <a:pt x="5" y="20"/>
                  </a:moveTo>
                  <a:cubicBezTo>
                    <a:pt x="6" y="20"/>
                    <a:pt x="7" y="20"/>
                    <a:pt x="8" y="20"/>
                  </a:cubicBezTo>
                  <a:cubicBezTo>
                    <a:pt x="8" y="20"/>
                    <a:pt x="8" y="21"/>
                    <a:pt x="8" y="22"/>
                  </a:cubicBezTo>
                  <a:cubicBezTo>
                    <a:pt x="7" y="22"/>
                    <a:pt x="6" y="22"/>
                    <a:pt x="5" y="22"/>
                  </a:cubicBezTo>
                  <a:cubicBezTo>
                    <a:pt x="5" y="21"/>
                    <a:pt x="5" y="21"/>
                    <a:pt x="5" y="20"/>
                  </a:cubicBezTo>
                  <a:close/>
                  <a:moveTo>
                    <a:pt x="5" y="16"/>
                  </a:moveTo>
                  <a:cubicBezTo>
                    <a:pt x="6" y="16"/>
                    <a:pt x="7" y="16"/>
                    <a:pt x="8" y="16"/>
                  </a:cubicBezTo>
                  <a:cubicBezTo>
                    <a:pt x="8" y="16"/>
                    <a:pt x="8" y="17"/>
                    <a:pt x="8" y="18"/>
                  </a:cubicBezTo>
                  <a:cubicBezTo>
                    <a:pt x="7" y="18"/>
                    <a:pt x="6" y="18"/>
                    <a:pt x="5" y="18"/>
                  </a:cubicBezTo>
                  <a:cubicBezTo>
                    <a:pt x="5" y="18"/>
                    <a:pt x="5" y="17"/>
                    <a:pt x="5" y="16"/>
                  </a:cubicBezTo>
                  <a:close/>
                  <a:moveTo>
                    <a:pt x="3" y="17"/>
                  </a:moveTo>
                  <a:cubicBezTo>
                    <a:pt x="3" y="17"/>
                    <a:pt x="4" y="17"/>
                    <a:pt x="5" y="16"/>
                  </a:cubicBezTo>
                  <a:cubicBezTo>
                    <a:pt x="5" y="17"/>
                    <a:pt x="5" y="18"/>
                    <a:pt x="5" y="18"/>
                  </a:cubicBezTo>
                  <a:cubicBezTo>
                    <a:pt x="4" y="19"/>
                    <a:pt x="3" y="19"/>
                    <a:pt x="3" y="19"/>
                  </a:cubicBezTo>
                  <a:cubicBezTo>
                    <a:pt x="3" y="18"/>
                    <a:pt x="3" y="18"/>
                    <a:pt x="3" y="17"/>
                  </a:cubicBezTo>
                  <a:close/>
                  <a:moveTo>
                    <a:pt x="14" y="14"/>
                  </a:moveTo>
                  <a:cubicBezTo>
                    <a:pt x="15" y="14"/>
                    <a:pt x="16" y="14"/>
                    <a:pt x="17" y="13"/>
                  </a:cubicBezTo>
                  <a:cubicBezTo>
                    <a:pt x="17" y="14"/>
                    <a:pt x="17" y="15"/>
                    <a:pt x="17" y="16"/>
                  </a:cubicBezTo>
                  <a:cubicBezTo>
                    <a:pt x="16" y="16"/>
                    <a:pt x="15" y="16"/>
                    <a:pt x="14" y="16"/>
                  </a:cubicBezTo>
                  <a:cubicBezTo>
                    <a:pt x="14" y="15"/>
                    <a:pt x="14" y="15"/>
                    <a:pt x="14" y="14"/>
                  </a:cubicBezTo>
                  <a:close/>
                  <a:moveTo>
                    <a:pt x="17" y="13"/>
                  </a:moveTo>
                  <a:cubicBezTo>
                    <a:pt x="18" y="13"/>
                    <a:pt x="19" y="13"/>
                    <a:pt x="20" y="13"/>
                  </a:cubicBezTo>
                  <a:cubicBezTo>
                    <a:pt x="20" y="13"/>
                    <a:pt x="20" y="14"/>
                    <a:pt x="20" y="15"/>
                  </a:cubicBezTo>
                  <a:cubicBezTo>
                    <a:pt x="19" y="15"/>
                    <a:pt x="18" y="15"/>
                    <a:pt x="17" y="15"/>
                  </a:cubicBezTo>
                  <a:cubicBezTo>
                    <a:pt x="17" y="15"/>
                    <a:pt x="17" y="14"/>
                    <a:pt x="17" y="13"/>
                  </a:cubicBezTo>
                  <a:close/>
                  <a:moveTo>
                    <a:pt x="21" y="13"/>
                  </a:moveTo>
                  <a:cubicBezTo>
                    <a:pt x="21" y="12"/>
                    <a:pt x="22" y="12"/>
                    <a:pt x="23" y="12"/>
                  </a:cubicBezTo>
                  <a:cubicBezTo>
                    <a:pt x="23" y="13"/>
                    <a:pt x="23" y="13"/>
                    <a:pt x="23" y="14"/>
                  </a:cubicBezTo>
                  <a:cubicBezTo>
                    <a:pt x="22" y="14"/>
                    <a:pt x="21" y="14"/>
                    <a:pt x="21" y="15"/>
                  </a:cubicBezTo>
                  <a:cubicBezTo>
                    <a:pt x="21" y="14"/>
                    <a:pt x="21" y="13"/>
                    <a:pt x="21" y="13"/>
                  </a:cubicBezTo>
                  <a:close/>
                  <a:moveTo>
                    <a:pt x="5" y="24"/>
                  </a:moveTo>
                  <a:cubicBezTo>
                    <a:pt x="6" y="24"/>
                    <a:pt x="7" y="24"/>
                    <a:pt x="8" y="23"/>
                  </a:cubicBezTo>
                  <a:cubicBezTo>
                    <a:pt x="8" y="24"/>
                    <a:pt x="8" y="25"/>
                    <a:pt x="8" y="26"/>
                  </a:cubicBezTo>
                  <a:cubicBezTo>
                    <a:pt x="7" y="26"/>
                    <a:pt x="6" y="26"/>
                    <a:pt x="5" y="26"/>
                  </a:cubicBezTo>
                  <a:cubicBezTo>
                    <a:pt x="5" y="25"/>
                    <a:pt x="5" y="25"/>
                    <a:pt x="5" y="24"/>
                  </a:cubicBezTo>
                  <a:close/>
                  <a:moveTo>
                    <a:pt x="5" y="28"/>
                  </a:moveTo>
                  <a:cubicBezTo>
                    <a:pt x="6" y="28"/>
                    <a:pt x="7" y="28"/>
                    <a:pt x="8" y="27"/>
                  </a:cubicBezTo>
                  <a:cubicBezTo>
                    <a:pt x="8" y="28"/>
                    <a:pt x="8" y="29"/>
                    <a:pt x="8" y="29"/>
                  </a:cubicBezTo>
                  <a:cubicBezTo>
                    <a:pt x="7" y="30"/>
                    <a:pt x="6" y="30"/>
                    <a:pt x="5" y="30"/>
                  </a:cubicBezTo>
                  <a:cubicBezTo>
                    <a:pt x="5" y="29"/>
                    <a:pt x="5" y="29"/>
                    <a:pt x="5" y="28"/>
                  </a:cubicBezTo>
                  <a:close/>
                  <a:moveTo>
                    <a:pt x="5" y="36"/>
                  </a:moveTo>
                  <a:cubicBezTo>
                    <a:pt x="6" y="36"/>
                    <a:pt x="7" y="35"/>
                    <a:pt x="8" y="35"/>
                  </a:cubicBezTo>
                  <a:cubicBezTo>
                    <a:pt x="8" y="36"/>
                    <a:pt x="8" y="37"/>
                    <a:pt x="8" y="37"/>
                  </a:cubicBezTo>
                  <a:cubicBezTo>
                    <a:pt x="7" y="37"/>
                    <a:pt x="6" y="38"/>
                    <a:pt x="5" y="38"/>
                  </a:cubicBezTo>
                  <a:cubicBezTo>
                    <a:pt x="5" y="37"/>
                    <a:pt x="5" y="36"/>
                    <a:pt x="5" y="36"/>
                  </a:cubicBezTo>
                  <a:close/>
                  <a:moveTo>
                    <a:pt x="5" y="40"/>
                  </a:moveTo>
                  <a:cubicBezTo>
                    <a:pt x="6" y="39"/>
                    <a:pt x="7" y="39"/>
                    <a:pt x="8" y="39"/>
                  </a:cubicBezTo>
                  <a:cubicBezTo>
                    <a:pt x="8" y="40"/>
                    <a:pt x="8" y="40"/>
                    <a:pt x="8" y="41"/>
                  </a:cubicBezTo>
                  <a:cubicBezTo>
                    <a:pt x="7" y="41"/>
                    <a:pt x="6" y="41"/>
                    <a:pt x="5" y="42"/>
                  </a:cubicBezTo>
                  <a:cubicBezTo>
                    <a:pt x="5" y="41"/>
                    <a:pt x="5" y="40"/>
                    <a:pt x="5" y="40"/>
                  </a:cubicBezTo>
                  <a:close/>
                  <a:moveTo>
                    <a:pt x="5" y="43"/>
                  </a:moveTo>
                  <a:cubicBezTo>
                    <a:pt x="6" y="43"/>
                    <a:pt x="7" y="43"/>
                    <a:pt x="8" y="43"/>
                  </a:cubicBezTo>
                  <a:cubicBezTo>
                    <a:pt x="8" y="44"/>
                    <a:pt x="8" y="44"/>
                    <a:pt x="8" y="45"/>
                  </a:cubicBezTo>
                  <a:cubicBezTo>
                    <a:pt x="7" y="45"/>
                    <a:pt x="6" y="45"/>
                    <a:pt x="5" y="45"/>
                  </a:cubicBezTo>
                  <a:cubicBezTo>
                    <a:pt x="5" y="45"/>
                    <a:pt x="5" y="44"/>
                    <a:pt x="5" y="43"/>
                  </a:cubicBezTo>
                  <a:close/>
                  <a:moveTo>
                    <a:pt x="5" y="47"/>
                  </a:moveTo>
                  <a:cubicBezTo>
                    <a:pt x="6" y="47"/>
                    <a:pt x="7" y="47"/>
                    <a:pt x="8" y="47"/>
                  </a:cubicBezTo>
                  <a:cubicBezTo>
                    <a:pt x="8" y="48"/>
                    <a:pt x="8" y="48"/>
                    <a:pt x="8" y="49"/>
                  </a:cubicBezTo>
                  <a:cubicBezTo>
                    <a:pt x="7" y="49"/>
                    <a:pt x="6" y="49"/>
                    <a:pt x="5" y="49"/>
                  </a:cubicBezTo>
                  <a:cubicBezTo>
                    <a:pt x="5" y="49"/>
                    <a:pt x="5" y="48"/>
                    <a:pt x="5" y="47"/>
                  </a:cubicBezTo>
                  <a:close/>
                  <a:moveTo>
                    <a:pt x="5" y="51"/>
                  </a:moveTo>
                  <a:cubicBezTo>
                    <a:pt x="6" y="51"/>
                    <a:pt x="7" y="51"/>
                    <a:pt x="8" y="51"/>
                  </a:cubicBezTo>
                  <a:cubicBezTo>
                    <a:pt x="8" y="52"/>
                    <a:pt x="8" y="52"/>
                    <a:pt x="8" y="53"/>
                  </a:cubicBezTo>
                  <a:cubicBezTo>
                    <a:pt x="7" y="53"/>
                    <a:pt x="6" y="53"/>
                    <a:pt x="5" y="53"/>
                  </a:cubicBezTo>
                  <a:cubicBezTo>
                    <a:pt x="5" y="53"/>
                    <a:pt x="5" y="52"/>
                    <a:pt x="5" y="51"/>
                  </a:cubicBezTo>
                  <a:close/>
                  <a:moveTo>
                    <a:pt x="5" y="55"/>
                  </a:moveTo>
                  <a:cubicBezTo>
                    <a:pt x="6" y="55"/>
                    <a:pt x="7" y="55"/>
                    <a:pt x="8" y="55"/>
                  </a:cubicBezTo>
                  <a:cubicBezTo>
                    <a:pt x="8" y="55"/>
                    <a:pt x="8" y="56"/>
                    <a:pt x="8" y="57"/>
                  </a:cubicBezTo>
                  <a:cubicBezTo>
                    <a:pt x="7" y="57"/>
                    <a:pt x="6" y="57"/>
                    <a:pt x="5" y="57"/>
                  </a:cubicBezTo>
                  <a:cubicBezTo>
                    <a:pt x="5" y="56"/>
                    <a:pt x="5" y="56"/>
                    <a:pt x="5" y="55"/>
                  </a:cubicBezTo>
                  <a:close/>
                  <a:moveTo>
                    <a:pt x="5" y="59"/>
                  </a:moveTo>
                  <a:cubicBezTo>
                    <a:pt x="6" y="59"/>
                    <a:pt x="7" y="59"/>
                    <a:pt x="8" y="59"/>
                  </a:cubicBezTo>
                  <a:cubicBezTo>
                    <a:pt x="8" y="59"/>
                    <a:pt x="8" y="60"/>
                    <a:pt x="8" y="61"/>
                  </a:cubicBezTo>
                  <a:cubicBezTo>
                    <a:pt x="7" y="61"/>
                    <a:pt x="6" y="61"/>
                    <a:pt x="5" y="61"/>
                  </a:cubicBezTo>
                  <a:cubicBezTo>
                    <a:pt x="5" y="60"/>
                    <a:pt x="5" y="60"/>
                    <a:pt x="5" y="59"/>
                  </a:cubicBezTo>
                  <a:close/>
                  <a:moveTo>
                    <a:pt x="5" y="63"/>
                  </a:moveTo>
                  <a:cubicBezTo>
                    <a:pt x="6" y="63"/>
                    <a:pt x="7" y="63"/>
                    <a:pt x="8" y="63"/>
                  </a:cubicBezTo>
                  <a:cubicBezTo>
                    <a:pt x="8" y="63"/>
                    <a:pt x="8" y="64"/>
                    <a:pt x="8" y="65"/>
                  </a:cubicBezTo>
                  <a:cubicBezTo>
                    <a:pt x="7" y="65"/>
                    <a:pt x="6" y="65"/>
                    <a:pt x="5" y="65"/>
                  </a:cubicBezTo>
                  <a:cubicBezTo>
                    <a:pt x="5" y="64"/>
                    <a:pt x="5" y="64"/>
                    <a:pt x="5" y="63"/>
                  </a:cubicBezTo>
                  <a:close/>
                  <a:moveTo>
                    <a:pt x="5" y="67"/>
                  </a:moveTo>
                  <a:cubicBezTo>
                    <a:pt x="6" y="67"/>
                    <a:pt x="7" y="67"/>
                    <a:pt x="8" y="67"/>
                  </a:cubicBezTo>
                  <a:cubicBezTo>
                    <a:pt x="8" y="67"/>
                    <a:pt x="8" y="68"/>
                    <a:pt x="8" y="69"/>
                  </a:cubicBezTo>
                  <a:cubicBezTo>
                    <a:pt x="7" y="69"/>
                    <a:pt x="6" y="69"/>
                    <a:pt x="5" y="69"/>
                  </a:cubicBezTo>
                  <a:cubicBezTo>
                    <a:pt x="5" y="68"/>
                    <a:pt x="5" y="67"/>
                    <a:pt x="5" y="67"/>
                  </a:cubicBezTo>
                  <a:close/>
                  <a:moveTo>
                    <a:pt x="5" y="71"/>
                  </a:moveTo>
                  <a:cubicBezTo>
                    <a:pt x="6" y="71"/>
                    <a:pt x="7" y="71"/>
                    <a:pt x="8" y="70"/>
                  </a:cubicBezTo>
                  <a:cubicBezTo>
                    <a:pt x="8" y="71"/>
                    <a:pt x="8" y="72"/>
                    <a:pt x="8" y="72"/>
                  </a:cubicBezTo>
                  <a:cubicBezTo>
                    <a:pt x="7" y="73"/>
                    <a:pt x="6" y="73"/>
                    <a:pt x="5" y="73"/>
                  </a:cubicBezTo>
                  <a:cubicBezTo>
                    <a:pt x="5" y="72"/>
                    <a:pt x="5" y="71"/>
                    <a:pt x="5" y="71"/>
                  </a:cubicBezTo>
                  <a:close/>
                  <a:moveTo>
                    <a:pt x="5" y="75"/>
                  </a:moveTo>
                  <a:cubicBezTo>
                    <a:pt x="6" y="75"/>
                    <a:pt x="7" y="74"/>
                    <a:pt x="8" y="74"/>
                  </a:cubicBezTo>
                  <a:cubicBezTo>
                    <a:pt x="8" y="75"/>
                    <a:pt x="8" y="76"/>
                    <a:pt x="8" y="76"/>
                  </a:cubicBezTo>
                  <a:cubicBezTo>
                    <a:pt x="7" y="76"/>
                    <a:pt x="6" y="77"/>
                    <a:pt x="5" y="77"/>
                  </a:cubicBezTo>
                  <a:cubicBezTo>
                    <a:pt x="5" y="76"/>
                    <a:pt x="5" y="75"/>
                    <a:pt x="5" y="75"/>
                  </a:cubicBezTo>
                  <a:close/>
                  <a:moveTo>
                    <a:pt x="5" y="78"/>
                  </a:moveTo>
                  <a:cubicBezTo>
                    <a:pt x="6" y="78"/>
                    <a:pt x="7" y="78"/>
                    <a:pt x="8" y="78"/>
                  </a:cubicBezTo>
                  <a:cubicBezTo>
                    <a:pt x="8" y="79"/>
                    <a:pt x="8" y="80"/>
                    <a:pt x="8" y="80"/>
                  </a:cubicBezTo>
                  <a:cubicBezTo>
                    <a:pt x="7" y="80"/>
                    <a:pt x="6" y="80"/>
                    <a:pt x="5" y="80"/>
                  </a:cubicBezTo>
                  <a:cubicBezTo>
                    <a:pt x="5" y="80"/>
                    <a:pt x="5" y="79"/>
                    <a:pt x="5" y="78"/>
                  </a:cubicBezTo>
                  <a:close/>
                  <a:moveTo>
                    <a:pt x="5" y="82"/>
                  </a:moveTo>
                  <a:cubicBezTo>
                    <a:pt x="6" y="82"/>
                    <a:pt x="7" y="82"/>
                    <a:pt x="8" y="82"/>
                  </a:cubicBezTo>
                  <a:cubicBezTo>
                    <a:pt x="8" y="83"/>
                    <a:pt x="8" y="84"/>
                    <a:pt x="8" y="84"/>
                  </a:cubicBezTo>
                  <a:cubicBezTo>
                    <a:pt x="7" y="84"/>
                    <a:pt x="6" y="84"/>
                    <a:pt x="5" y="84"/>
                  </a:cubicBezTo>
                  <a:cubicBezTo>
                    <a:pt x="5" y="84"/>
                    <a:pt x="5" y="83"/>
                    <a:pt x="5" y="82"/>
                  </a:cubicBezTo>
                  <a:close/>
                  <a:moveTo>
                    <a:pt x="5" y="86"/>
                  </a:moveTo>
                  <a:cubicBezTo>
                    <a:pt x="6" y="86"/>
                    <a:pt x="7" y="86"/>
                    <a:pt x="8" y="86"/>
                  </a:cubicBezTo>
                  <a:cubicBezTo>
                    <a:pt x="8" y="87"/>
                    <a:pt x="8" y="87"/>
                    <a:pt x="8" y="88"/>
                  </a:cubicBezTo>
                  <a:cubicBezTo>
                    <a:pt x="7" y="88"/>
                    <a:pt x="6" y="88"/>
                    <a:pt x="5" y="88"/>
                  </a:cubicBezTo>
                  <a:cubicBezTo>
                    <a:pt x="5" y="88"/>
                    <a:pt x="5" y="87"/>
                    <a:pt x="5" y="86"/>
                  </a:cubicBezTo>
                  <a:close/>
                  <a:moveTo>
                    <a:pt x="5" y="90"/>
                  </a:moveTo>
                  <a:cubicBezTo>
                    <a:pt x="6" y="90"/>
                    <a:pt x="7" y="90"/>
                    <a:pt x="8" y="90"/>
                  </a:cubicBezTo>
                  <a:cubicBezTo>
                    <a:pt x="8" y="91"/>
                    <a:pt x="8" y="91"/>
                    <a:pt x="8" y="92"/>
                  </a:cubicBezTo>
                  <a:cubicBezTo>
                    <a:pt x="7" y="92"/>
                    <a:pt x="6" y="92"/>
                    <a:pt x="5" y="92"/>
                  </a:cubicBezTo>
                  <a:cubicBezTo>
                    <a:pt x="5" y="91"/>
                    <a:pt x="5" y="91"/>
                    <a:pt x="5" y="90"/>
                  </a:cubicBezTo>
                  <a:close/>
                  <a:moveTo>
                    <a:pt x="5" y="98"/>
                  </a:moveTo>
                  <a:cubicBezTo>
                    <a:pt x="6" y="98"/>
                    <a:pt x="7" y="98"/>
                    <a:pt x="8" y="98"/>
                  </a:cubicBezTo>
                  <a:cubicBezTo>
                    <a:pt x="8" y="98"/>
                    <a:pt x="8" y="99"/>
                    <a:pt x="8" y="100"/>
                  </a:cubicBezTo>
                  <a:cubicBezTo>
                    <a:pt x="7" y="100"/>
                    <a:pt x="6" y="100"/>
                    <a:pt x="5" y="100"/>
                  </a:cubicBezTo>
                  <a:cubicBezTo>
                    <a:pt x="5" y="99"/>
                    <a:pt x="5" y="99"/>
                    <a:pt x="5" y="98"/>
                  </a:cubicBezTo>
                  <a:close/>
                  <a:moveTo>
                    <a:pt x="5" y="102"/>
                  </a:moveTo>
                  <a:cubicBezTo>
                    <a:pt x="6" y="102"/>
                    <a:pt x="7" y="102"/>
                    <a:pt x="8" y="102"/>
                  </a:cubicBezTo>
                  <a:cubicBezTo>
                    <a:pt x="8" y="102"/>
                    <a:pt x="8" y="103"/>
                    <a:pt x="8" y="104"/>
                  </a:cubicBezTo>
                  <a:cubicBezTo>
                    <a:pt x="7" y="104"/>
                    <a:pt x="6" y="104"/>
                    <a:pt x="5" y="104"/>
                  </a:cubicBezTo>
                  <a:cubicBezTo>
                    <a:pt x="5" y="103"/>
                    <a:pt x="5" y="102"/>
                    <a:pt x="5" y="102"/>
                  </a:cubicBezTo>
                  <a:close/>
                  <a:moveTo>
                    <a:pt x="5" y="106"/>
                  </a:moveTo>
                  <a:cubicBezTo>
                    <a:pt x="6" y="106"/>
                    <a:pt x="7" y="106"/>
                    <a:pt x="8" y="106"/>
                  </a:cubicBezTo>
                  <a:cubicBezTo>
                    <a:pt x="8" y="106"/>
                    <a:pt x="8" y="107"/>
                    <a:pt x="8" y="108"/>
                  </a:cubicBezTo>
                  <a:cubicBezTo>
                    <a:pt x="7" y="108"/>
                    <a:pt x="6" y="108"/>
                    <a:pt x="5" y="108"/>
                  </a:cubicBezTo>
                  <a:cubicBezTo>
                    <a:pt x="5" y="107"/>
                    <a:pt x="5" y="106"/>
                    <a:pt x="5" y="106"/>
                  </a:cubicBezTo>
                  <a:close/>
                  <a:moveTo>
                    <a:pt x="5" y="110"/>
                  </a:moveTo>
                  <a:cubicBezTo>
                    <a:pt x="6" y="110"/>
                    <a:pt x="7" y="110"/>
                    <a:pt x="8" y="110"/>
                  </a:cubicBezTo>
                  <a:cubicBezTo>
                    <a:pt x="8" y="110"/>
                    <a:pt x="8" y="111"/>
                    <a:pt x="8" y="112"/>
                  </a:cubicBezTo>
                  <a:cubicBezTo>
                    <a:pt x="7" y="112"/>
                    <a:pt x="6" y="112"/>
                    <a:pt x="5" y="112"/>
                  </a:cubicBezTo>
                  <a:cubicBezTo>
                    <a:pt x="5" y="111"/>
                    <a:pt x="5" y="110"/>
                    <a:pt x="5" y="110"/>
                  </a:cubicBezTo>
                  <a:close/>
                  <a:moveTo>
                    <a:pt x="5" y="113"/>
                  </a:moveTo>
                  <a:cubicBezTo>
                    <a:pt x="6" y="113"/>
                    <a:pt x="7" y="113"/>
                    <a:pt x="8" y="113"/>
                  </a:cubicBezTo>
                  <a:cubicBezTo>
                    <a:pt x="8" y="114"/>
                    <a:pt x="8" y="115"/>
                    <a:pt x="8" y="115"/>
                  </a:cubicBezTo>
                  <a:cubicBezTo>
                    <a:pt x="7" y="115"/>
                    <a:pt x="6" y="115"/>
                    <a:pt x="5" y="115"/>
                  </a:cubicBezTo>
                  <a:cubicBezTo>
                    <a:pt x="5" y="115"/>
                    <a:pt x="5" y="114"/>
                    <a:pt x="5" y="113"/>
                  </a:cubicBezTo>
                  <a:close/>
                  <a:moveTo>
                    <a:pt x="3" y="113"/>
                  </a:moveTo>
                  <a:cubicBezTo>
                    <a:pt x="3" y="113"/>
                    <a:pt x="4" y="113"/>
                    <a:pt x="5" y="113"/>
                  </a:cubicBezTo>
                  <a:cubicBezTo>
                    <a:pt x="5" y="114"/>
                    <a:pt x="5" y="115"/>
                    <a:pt x="5" y="115"/>
                  </a:cubicBezTo>
                  <a:cubicBezTo>
                    <a:pt x="4" y="115"/>
                    <a:pt x="3" y="115"/>
                    <a:pt x="3" y="115"/>
                  </a:cubicBezTo>
                  <a:cubicBezTo>
                    <a:pt x="3" y="115"/>
                    <a:pt x="3" y="114"/>
                    <a:pt x="3" y="113"/>
                  </a:cubicBezTo>
                  <a:close/>
                  <a:moveTo>
                    <a:pt x="3" y="110"/>
                  </a:moveTo>
                  <a:cubicBezTo>
                    <a:pt x="3" y="110"/>
                    <a:pt x="4" y="110"/>
                    <a:pt x="5" y="110"/>
                  </a:cubicBezTo>
                  <a:cubicBezTo>
                    <a:pt x="5" y="110"/>
                    <a:pt x="5" y="111"/>
                    <a:pt x="5" y="112"/>
                  </a:cubicBezTo>
                  <a:cubicBezTo>
                    <a:pt x="4" y="112"/>
                    <a:pt x="3" y="112"/>
                    <a:pt x="3" y="112"/>
                  </a:cubicBezTo>
                  <a:cubicBezTo>
                    <a:pt x="3" y="111"/>
                    <a:pt x="3" y="110"/>
                    <a:pt x="3" y="110"/>
                  </a:cubicBezTo>
                  <a:close/>
                  <a:moveTo>
                    <a:pt x="3" y="106"/>
                  </a:moveTo>
                  <a:cubicBezTo>
                    <a:pt x="3" y="106"/>
                    <a:pt x="4" y="106"/>
                    <a:pt x="5" y="106"/>
                  </a:cubicBezTo>
                  <a:cubicBezTo>
                    <a:pt x="5" y="106"/>
                    <a:pt x="5" y="107"/>
                    <a:pt x="5" y="108"/>
                  </a:cubicBezTo>
                  <a:cubicBezTo>
                    <a:pt x="4" y="108"/>
                    <a:pt x="3" y="108"/>
                    <a:pt x="3" y="108"/>
                  </a:cubicBezTo>
                  <a:cubicBezTo>
                    <a:pt x="3" y="107"/>
                    <a:pt x="3" y="106"/>
                    <a:pt x="3" y="106"/>
                  </a:cubicBezTo>
                  <a:close/>
                  <a:moveTo>
                    <a:pt x="3" y="102"/>
                  </a:moveTo>
                  <a:cubicBezTo>
                    <a:pt x="3" y="102"/>
                    <a:pt x="4" y="102"/>
                    <a:pt x="5" y="102"/>
                  </a:cubicBezTo>
                  <a:cubicBezTo>
                    <a:pt x="5" y="102"/>
                    <a:pt x="5" y="103"/>
                    <a:pt x="5" y="104"/>
                  </a:cubicBezTo>
                  <a:cubicBezTo>
                    <a:pt x="4" y="104"/>
                    <a:pt x="3" y="104"/>
                    <a:pt x="3" y="104"/>
                  </a:cubicBezTo>
                  <a:cubicBezTo>
                    <a:pt x="3" y="103"/>
                    <a:pt x="3" y="103"/>
                    <a:pt x="3" y="102"/>
                  </a:cubicBezTo>
                  <a:close/>
                  <a:moveTo>
                    <a:pt x="3" y="98"/>
                  </a:moveTo>
                  <a:cubicBezTo>
                    <a:pt x="3" y="98"/>
                    <a:pt x="4" y="98"/>
                    <a:pt x="5" y="98"/>
                  </a:cubicBezTo>
                  <a:cubicBezTo>
                    <a:pt x="5" y="99"/>
                    <a:pt x="5" y="99"/>
                    <a:pt x="5" y="100"/>
                  </a:cubicBezTo>
                  <a:cubicBezTo>
                    <a:pt x="4" y="100"/>
                    <a:pt x="3" y="100"/>
                    <a:pt x="3" y="100"/>
                  </a:cubicBezTo>
                  <a:cubicBezTo>
                    <a:pt x="3" y="99"/>
                    <a:pt x="3" y="99"/>
                    <a:pt x="3" y="98"/>
                  </a:cubicBezTo>
                  <a:close/>
                  <a:moveTo>
                    <a:pt x="8" y="98"/>
                  </a:moveTo>
                  <a:cubicBezTo>
                    <a:pt x="9" y="98"/>
                    <a:pt x="10" y="98"/>
                    <a:pt x="11" y="98"/>
                  </a:cubicBezTo>
                  <a:cubicBezTo>
                    <a:pt x="11" y="98"/>
                    <a:pt x="11" y="99"/>
                    <a:pt x="11" y="100"/>
                  </a:cubicBezTo>
                  <a:cubicBezTo>
                    <a:pt x="10" y="100"/>
                    <a:pt x="9" y="100"/>
                    <a:pt x="8" y="100"/>
                  </a:cubicBezTo>
                  <a:cubicBezTo>
                    <a:pt x="8" y="99"/>
                    <a:pt x="8" y="98"/>
                    <a:pt x="8" y="98"/>
                  </a:cubicBezTo>
                  <a:close/>
                  <a:moveTo>
                    <a:pt x="11" y="98"/>
                  </a:moveTo>
                  <a:cubicBezTo>
                    <a:pt x="12" y="98"/>
                    <a:pt x="13" y="98"/>
                    <a:pt x="14" y="98"/>
                  </a:cubicBezTo>
                  <a:cubicBezTo>
                    <a:pt x="14" y="98"/>
                    <a:pt x="14" y="99"/>
                    <a:pt x="14" y="100"/>
                  </a:cubicBezTo>
                  <a:cubicBezTo>
                    <a:pt x="13" y="100"/>
                    <a:pt x="12" y="100"/>
                    <a:pt x="11" y="100"/>
                  </a:cubicBezTo>
                  <a:cubicBezTo>
                    <a:pt x="11" y="99"/>
                    <a:pt x="11" y="98"/>
                    <a:pt x="11" y="98"/>
                  </a:cubicBezTo>
                  <a:close/>
                  <a:moveTo>
                    <a:pt x="14" y="98"/>
                  </a:moveTo>
                  <a:cubicBezTo>
                    <a:pt x="15" y="97"/>
                    <a:pt x="16" y="97"/>
                    <a:pt x="17" y="97"/>
                  </a:cubicBezTo>
                  <a:cubicBezTo>
                    <a:pt x="17" y="98"/>
                    <a:pt x="17" y="99"/>
                    <a:pt x="17" y="99"/>
                  </a:cubicBezTo>
                  <a:cubicBezTo>
                    <a:pt x="16" y="100"/>
                    <a:pt x="15" y="100"/>
                    <a:pt x="14" y="100"/>
                  </a:cubicBezTo>
                  <a:cubicBezTo>
                    <a:pt x="14" y="99"/>
                    <a:pt x="14" y="98"/>
                    <a:pt x="14" y="98"/>
                  </a:cubicBezTo>
                  <a:close/>
                  <a:moveTo>
                    <a:pt x="17" y="97"/>
                  </a:moveTo>
                  <a:cubicBezTo>
                    <a:pt x="18" y="97"/>
                    <a:pt x="19" y="97"/>
                    <a:pt x="20" y="97"/>
                  </a:cubicBezTo>
                  <a:cubicBezTo>
                    <a:pt x="20" y="98"/>
                    <a:pt x="20" y="99"/>
                    <a:pt x="20" y="99"/>
                  </a:cubicBezTo>
                  <a:cubicBezTo>
                    <a:pt x="19" y="99"/>
                    <a:pt x="18" y="99"/>
                    <a:pt x="17" y="99"/>
                  </a:cubicBezTo>
                  <a:cubicBezTo>
                    <a:pt x="17" y="99"/>
                    <a:pt x="17" y="98"/>
                    <a:pt x="17" y="97"/>
                  </a:cubicBezTo>
                  <a:close/>
                  <a:moveTo>
                    <a:pt x="21" y="97"/>
                  </a:moveTo>
                  <a:cubicBezTo>
                    <a:pt x="21" y="97"/>
                    <a:pt x="22" y="97"/>
                    <a:pt x="23" y="97"/>
                  </a:cubicBezTo>
                  <a:cubicBezTo>
                    <a:pt x="23" y="98"/>
                    <a:pt x="23" y="99"/>
                    <a:pt x="23" y="99"/>
                  </a:cubicBezTo>
                  <a:cubicBezTo>
                    <a:pt x="22" y="99"/>
                    <a:pt x="21" y="99"/>
                    <a:pt x="21" y="99"/>
                  </a:cubicBezTo>
                  <a:cubicBezTo>
                    <a:pt x="21" y="99"/>
                    <a:pt x="21" y="98"/>
                    <a:pt x="21" y="97"/>
                  </a:cubicBezTo>
                  <a:close/>
                  <a:moveTo>
                    <a:pt x="3" y="94"/>
                  </a:moveTo>
                  <a:cubicBezTo>
                    <a:pt x="3" y="94"/>
                    <a:pt x="4" y="94"/>
                    <a:pt x="5" y="94"/>
                  </a:cubicBezTo>
                  <a:cubicBezTo>
                    <a:pt x="5" y="95"/>
                    <a:pt x="5" y="95"/>
                    <a:pt x="5" y="96"/>
                  </a:cubicBezTo>
                  <a:cubicBezTo>
                    <a:pt x="4" y="96"/>
                    <a:pt x="3" y="96"/>
                    <a:pt x="3" y="96"/>
                  </a:cubicBezTo>
                  <a:cubicBezTo>
                    <a:pt x="3" y="95"/>
                    <a:pt x="3" y="95"/>
                    <a:pt x="3" y="94"/>
                  </a:cubicBezTo>
                  <a:close/>
                  <a:moveTo>
                    <a:pt x="8" y="94"/>
                  </a:moveTo>
                  <a:cubicBezTo>
                    <a:pt x="9" y="94"/>
                    <a:pt x="10" y="94"/>
                    <a:pt x="11" y="94"/>
                  </a:cubicBezTo>
                  <a:cubicBezTo>
                    <a:pt x="11" y="94"/>
                    <a:pt x="11" y="95"/>
                    <a:pt x="11" y="96"/>
                  </a:cubicBezTo>
                  <a:cubicBezTo>
                    <a:pt x="10" y="96"/>
                    <a:pt x="9" y="96"/>
                    <a:pt x="8" y="96"/>
                  </a:cubicBezTo>
                  <a:cubicBezTo>
                    <a:pt x="8" y="95"/>
                    <a:pt x="8" y="95"/>
                    <a:pt x="8" y="94"/>
                  </a:cubicBezTo>
                  <a:close/>
                  <a:moveTo>
                    <a:pt x="11" y="94"/>
                  </a:moveTo>
                  <a:cubicBezTo>
                    <a:pt x="12" y="94"/>
                    <a:pt x="13" y="94"/>
                    <a:pt x="14" y="94"/>
                  </a:cubicBezTo>
                  <a:cubicBezTo>
                    <a:pt x="14" y="94"/>
                    <a:pt x="14" y="95"/>
                    <a:pt x="14" y="96"/>
                  </a:cubicBezTo>
                  <a:cubicBezTo>
                    <a:pt x="13" y="96"/>
                    <a:pt x="12" y="96"/>
                    <a:pt x="11" y="96"/>
                  </a:cubicBezTo>
                  <a:cubicBezTo>
                    <a:pt x="11" y="95"/>
                    <a:pt x="11" y="94"/>
                    <a:pt x="11" y="94"/>
                  </a:cubicBezTo>
                  <a:close/>
                  <a:moveTo>
                    <a:pt x="14" y="94"/>
                  </a:moveTo>
                  <a:cubicBezTo>
                    <a:pt x="15" y="94"/>
                    <a:pt x="16" y="93"/>
                    <a:pt x="17" y="93"/>
                  </a:cubicBezTo>
                  <a:cubicBezTo>
                    <a:pt x="17" y="94"/>
                    <a:pt x="17" y="95"/>
                    <a:pt x="17" y="95"/>
                  </a:cubicBezTo>
                  <a:cubicBezTo>
                    <a:pt x="16" y="96"/>
                    <a:pt x="15" y="96"/>
                    <a:pt x="14" y="96"/>
                  </a:cubicBezTo>
                  <a:cubicBezTo>
                    <a:pt x="14" y="95"/>
                    <a:pt x="14" y="94"/>
                    <a:pt x="14" y="94"/>
                  </a:cubicBezTo>
                  <a:close/>
                  <a:moveTo>
                    <a:pt x="17" y="93"/>
                  </a:moveTo>
                  <a:cubicBezTo>
                    <a:pt x="18" y="93"/>
                    <a:pt x="19" y="93"/>
                    <a:pt x="20" y="93"/>
                  </a:cubicBezTo>
                  <a:cubicBezTo>
                    <a:pt x="20" y="94"/>
                    <a:pt x="20" y="95"/>
                    <a:pt x="20" y="95"/>
                  </a:cubicBezTo>
                  <a:cubicBezTo>
                    <a:pt x="19" y="95"/>
                    <a:pt x="18" y="95"/>
                    <a:pt x="17" y="95"/>
                  </a:cubicBezTo>
                  <a:cubicBezTo>
                    <a:pt x="17" y="95"/>
                    <a:pt x="17" y="94"/>
                    <a:pt x="17" y="93"/>
                  </a:cubicBezTo>
                  <a:close/>
                  <a:moveTo>
                    <a:pt x="21" y="93"/>
                  </a:moveTo>
                  <a:cubicBezTo>
                    <a:pt x="21" y="93"/>
                    <a:pt x="22" y="93"/>
                    <a:pt x="23" y="93"/>
                  </a:cubicBezTo>
                  <a:cubicBezTo>
                    <a:pt x="23" y="94"/>
                    <a:pt x="23" y="94"/>
                    <a:pt x="23" y="95"/>
                  </a:cubicBezTo>
                  <a:cubicBezTo>
                    <a:pt x="22" y="95"/>
                    <a:pt x="21" y="95"/>
                    <a:pt x="21" y="95"/>
                  </a:cubicBezTo>
                  <a:cubicBezTo>
                    <a:pt x="21" y="95"/>
                    <a:pt x="21" y="94"/>
                    <a:pt x="21" y="93"/>
                  </a:cubicBezTo>
                  <a:close/>
                  <a:moveTo>
                    <a:pt x="3" y="90"/>
                  </a:moveTo>
                  <a:cubicBezTo>
                    <a:pt x="3" y="90"/>
                    <a:pt x="4" y="90"/>
                    <a:pt x="5" y="90"/>
                  </a:cubicBezTo>
                  <a:cubicBezTo>
                    <a:pt x="5" y="91"/>
                    <a:pt x="5" y="91"/>
                    <a:pt x="5" y="92"/>
                  </a:cubicBezTo>
                  <a:cubicBezTo>
                    <a:pt x="4" y="92"/>
                    <a:pt x="3" y="92"/>
                    <a:pt x="3" y="92"/>
                  </a:cubicBezTo>
                  <a:cubicBezTo>
                    <a:pt x="3" y="92"/>
                    <a:pt x="3" y="91"/>
                    <a:pt x="3" y="90"/>
                  </a:cubicBezTo>
                  <a:close/>
                  <a:moveTo>
                    <a:pt x="8" y="90"/>
                  </a:moveTo>
                  <a:cubicBezTo>
                    <a:pt x="9" y="90"/>
                    <a:pt x="10" y="90"/>
                    <a:pt x="11" y="90"/>
                  </a:cubicBezTo>
                  <a:cubicBezTo>
                    <a:pt x="11" y="90"/>
                    <a:pt x="11" y="91"/>
                    <a:pt x="11" y="92"/>
                  </a:cubicBezTo>
                  <a:cubicBezTo>
                    <a:pt x="10" y="92"/>
                    <a:pt x="9" y="92"/>
                    <a:pt x="8" y="92"/>
                  </a:cubicBezTo>
                  <a:cubicBezTo>
                    <a:pt x="8" y="91"/>
                    <a:pt x="8" y="91"/>
                    <a:pt x="8" y="90"/>
                  </a:cubicBezTo>
                  <a:close/>
                  <a:moveTo>
                    <a:pt x="11" y="90"/>
                  </a:moveTo>
                  <a:cubicBezTo>
                    <a:pt x="12" y="90"/>
                    <a:pt x="13" y="90"/>
                    <a:pt x="14" y="90"/>
                  </a:cubicBezTo>
                  <a:cubicBezTo>
                    <a:pt x="14" y="90"/>
                    <a:pt x="14" y="91"/>
                    <a:pt x="14" y="92"/>
                  </a:cubicBezTo>
                  <a:cubicBezTo>
                    <a:pt x="13" y="92"/>
                    <a:pt x="12" y="92"/>
                    <a:pt x="11" y="92"/>
                  </a:cubicBezTo>
                  <a:cubicBezTo>
                    <a:pt x="11" y="91"/>
                    <a:pt x="11" y="90"/>
                    <a:pt x="11" y="90"/>
                  </a:cubicBezTo>
                  <a:close/>
                  <a:moveTo>
                    <a:pt x="14" y="90"/>
                  </a:moveTo>
                  <a:cubicBezTo>
                    <a:pt x="15" y="90"/>
                    <a:pt x="16" y="89"/>
                    <a:pt x="17" y="89"/>
                  </a:cubicBezTo>
                  <a:cubicBezTo>
                    <a:pt x="17" y="90"/>
                    <a:pt x="17" y="91"/>
                    <a:pt x="17" y="91"/>
                  </a:cubicBezTo>
                  <a:cubicBezTo>
                    <a:pt x="16" y="92"/>
                    <a:pt x="15" y="92"/>
                    <a:pt x="14" y="92"/>
                  </a:cubicBezTo>
                  <a:cubicBezTo>
                    <a:pt x="14" y="91"/>
                    <a:pt x="14" y="90"/>
                    <a:pt x="14" y="90"/>
                  </a:cubicBezTo>
                  <a:close/>
                  <a:moveTo>
                    <a:pt x="17" y="89"/>
                  </a:moveTo>
                  <a:cubicBezTo>
                    <a:pt x="18" y="89"/>
                    <a:pt x="19" y="89"/>
                    <a:pt x="20" y="89"/>
                  </a:cubicBezTo>
                  <a:cubicBezTo>
                    <a:pt x="20" y="90"/>
                    <a:pt x="20" y="91"/>
                    <a:pt x="20" y="91"/>
                  </a:cubicBezTo>
                  <a:cubicBezTo>
                    <a:pt x="19" y="91"/>
                    <a:pt x="18" y="91"/>
                    <a:pt x="17" y="91"/>
                  </a:cubicBezTo>
                  <a:cubicBezTo>
                    <a:pt x="17" y="91"/>
                    <a:pt x="17" y="90"/>
                    <a:pt x="17" y="89"/>
                  </a:cubicBezTo>
                  <a:close/>
                  <a:moveTo>
                    <a:pt x="21" y="89"/>
                  </a:moveTo>
                  <a:cubicBezTo>
                    <a:pt x="21" y="89"/>
                    <a:pt x="22" y="89"/>
                    <a:pt x="23" y="89"/>
                  </a:cubicBezTo>
                  <a:cubicBezTo>
                    <a:pt x="23" y="90"/>
                    <a:pt x="23" y="90"/>
                    <a:pt x="23" y="91"/>
                  </a:cubicBezTo>
                  <a:cubicBezTo>
                    <a:pt x="22" y="91"/>
                    <a:pt x="21" y="91"/>
                    <a:pt x="21" y="91"/>
                  </a:cubicBezTo>
                  <a:cubicBezTo>
                    <a:pt x="21" y="91"/>
                    <a:pt x="21" y="90"/>
                    <a:pt x="21" y="89"/>
                  </a:cubicBezTo>
                  <a:close/>
                  <a:moveTo>
                    <a:pt x="3" y="86"/>
                  </a:moveTo>
                  <a:cubicBezTo>
                    <a:pt x="3" y="86"/>
                    <a:pt x="4" y="86"/>
                    <a:pt x="5" y="86"/>
                  </a:cubicBezTo>
                  <a:cubicBezTo>
                    <a:pt x="5" y="87"/>
                    <a:pt x="5" y="88"/>
                    <a:pt x="5" y="88"/>
                  </a:cubicBezTo>
                  <a:cubicBezTo>
                    <a:pt x="4" y="88"/>
                    <a:pt x="3" y="88"/>
                    <a:pt x="3" y="88"/>
                  </a:cubicBezTo>
                  <a:cubicBezTo>
                    <a:pt x="3" y="88"/>
                    <a:pt x="3" y="87"/>
                    <a:pt x="3" y="86"/>
                  </a:cubicBezTo>
                  <a:close/>
                  <a:moveTo>
                    <a:pt x="8" y="86"/>
                  </a:moveTo>
                  <a:cubicBezTo>
                    <a:pt x="9" y="86"/>
                    <a:pt x="10" y="86"/>
                    <a:pt x="11" y="86"/>
                  </a:cubicBezTo>
                  <a:cubicBezTo>
                    <a:pt x="11" y="87"/>
                    <a:pt x="11" y="87"/>
                    <a:pt x="11" y="88"/>
                  </a:cubicBezTo>
                  <a:cubicBezTo>
                    <a:pt x="10" y="88"/>
                    <a:pt x="9" y="88"/>
                    <a:pt x="8" y="88"/>
                  </a:cubicBezTo>
                  <a:cubicBezTo>
                    <a:pt x="8" y="87"/>
                    <a:pt x="8" y="87"/>
                    <a:pt x="8" y="86"/>
                  </a:cubicBezTo>
                  <a:close/>
                  <a:moveTo>
                    <a:pt x="11" y="86"/>
                  </a:moveTo>
                  <a:cubicBezTo>
                    <a:pt x="12" y="86"/>
                    <a:pt x="13" y="86"/>
                    <a:pt x="14" y="86"/>
                  </a:cubicBezTo>
                  <a:cubicBezTo>
                    <a:pt x="14" y="86"/>
                    <a:pt x="14" y="87"/>
                    <a:pt x="14" y="88"/>
                  </a:cubicBezTo>
                  <a:cubicBezTo>
                    <a:pt x="13" y="88"/>
                    <a:pt x="12" y="88"/>
                    <a:pt x="11" y="88"/>
                  </a:cubicBezTo>
                  <a:cubicBezTo>
                    <a:pt x="11" y="87"/>
                    <a:pt x="11" y="87"/>
                    <a:pt x="11" y="86"/>
                  </a:cubicBezTo>
                  <a:close/>
                  <a:moveTo>
                    <a:pt x="14" y="86"/>
                  </a:moveTo>
                  <a:cubicBezTo>
                    <a:pt x="15" y="86"/>
                    <a:pt x="16" y="85"/>
                    <a:pt x="17" y="85"/>
                  </a:cubicBezTo>
                  <a:cubicBezTo>
                    <a:pt x="17" y="86"/>
                    <a:pt x="17" y="87"/>
                    <a:pt x="17" y="87"/>
                  </a:cubicBezTo>
                  <a:cubicBezTo>
                    <a:pt x="16" y="88"/>
                    <a:pt x="15" y="88"/>
                    <a:pt x="14" y="88"/>
                  </a:cubicBezTo>
                  <a:cubicBezTo>
                    <a:pt x="14" y="87"/>
                    <a:pt x="14" y="86"/>
                    <a:pt x="14" y="86"/>
                  </a:cubicBezTo>
                  <a:close/>
                  <a:moveTo>
                    <a:pt x="17" y="85"/>
                  </a:moveTo>
                  <a:cubicBezTo>
                    <a:pt x="18" y="85"/>
                    <a:pt x="19" y="85"/>
                    <a:pt x="20" y="85"/>
                  </a:cubicBezTo>
                  <a:cubicBezTo>
                    <a:pt x="20" y="86"/>
                    <a:pt x="20" y="87"/>
                    <a:pt x="20" y="87"/>
                  </a:cubicBezTo>
                  <a:cubicBezTo>
                    <a:pt x="19" y="87"/>
                    <a:pt x="18" y="87"/>
                    <a:pt x="17" y="87"/>
                  </a:cubicBezTo>
                  <a:cubicBezTo>
                    <a:pt x="17" y="87"/>
                    <a:pt x="17" y="86"/>
                    <a:pt x="17" y="85"/>
                  </a:cubicBezTo>
                  <a:close/>
                  <a:moveTo>
                    <a:pt x="21" y="85"/>
                  </a:moveTo>
                  <a:cubicBezTo>
                    <a:pt x="21" y="85"/>
                    <a:pt x="22" y="85"/>
                    <a:pt x="23" y="85"/>
                  </a:cubicBezTo>
                  <a:cubicBezTo>
                    <a:pt x="23" y="86"/>
                    <a:pt x="23" y="86"/>
                    <a:pt x="23" y="87"/>
                  </a:cubicBezTo>
                  <a:cubicBezTo>
                    <a:pt x="22" y="87"/>
                    <a:pt x="21" y="87"/>
                    <a:pt x="21" y="87"/>
                  </a:cubicBezTo>
                  <a:cubicBezTo>
                    <a:pt x="21" y="87"/>
                    <a:pt x="21" y="86"/>
                    <a:pt x="21" y="85"/>
                  </a:cubicBezTo>
                  <a:close/>
                  <a:moveTo>
                    <a:pt x="3" y="83"/>
                  </a:moveTo>
                  <a:cubicBezTo>
                    <a:pt x="3" y="83"/>
                    <a:pt x="4" y="82"/>
                    <a:pt x="5" y="82"/>
                  </a:cubicBezTo>
                  <a:cubicBezTo>
                    <a:pt x="5" y="83"/>
                    <a:pt x="5" y="84"/>
                    <a:pt x="5" y="84"/>
                  </a:cubicBezTo>
                  <a:cubicBezTo>
                    <a:pt x="4" y="84"/>
                    <a:pt x="3" y="85"/>
                    <a:pt x="3" y="85"/>
                  </a:cubicBezTo>
                  <a:cubicBezTo>
                    <a:pt x="3" y="84"/>
                    <a:pt x="3" y="83"/>
                    <a:pt x="3" y="83"/>
                  </a:cubicBezTo>
                  <a:close/>
                  <a:moveTo>
                    <a:pt x="8" y="82"/>
                  </a:moveTo>
                  <a:cubicBezTo>
                    <a:pt x="9" y="82"/>
                    <a:pt x="10" y="82"/>
                    <a:pt x="11" y="82"/>
                  </a:cubicBezTo>
                  <a:cubicBezTo>
                    <a:pt x="11" y="83"/>
                    <a:pt x="11" y="83"/>
                    <a:pt x="11" y="84"/>
                  </a:cubicBezTo>
                  <a:cubicBezTo>
                    <a:pt x="10" y="84"/>
                    <a:pt x="9" y="84"/>
                    <a:pt x="8" y="84"/>
                  </a:cubicBezTo>
                  <a:cubicBezTo>
                    <a:pt x="8" y="83"/>
                    <a:pt x="8" y="83"/>
                    <a:pt x="8" y="82"/>
                  </a:cubicBezTo>
                  <a:close/>
                  <a:moveTo>
                    <a:pt x="11" y="82"/>
                  </a:moveTo>
                  <a:cubicBezTo>
                    <a:pt x="12" y="82"/>
                    <a:pt x="13" y="82"/>
                    <a:pt x="14" y="82"/>
                  </a:cubicBezTo>
                  <a:cubicBezTo>
                    <a:pt x="14" y="82"/>
                    <a:pt x="14" y="83"/>
                    <a:pt x="14" y="84"/>
                  </a:cubicBezTo>
                  <a:cubicBezTo>
                    <a:pt x="13" y="84"/>
                    <a:pt x="12" y="84"/>
                    <a:pt x="11" y="84"/>
                  </a:cubicBezTo>
                  <a:cubicBezTo>
                    <a:pt x="11" y="83"/>
                    <a:pt x="11" y="83"/>
                    <a:pt x="11" y="82"/>
                  </a:cubicBezTo>
                  <a:close/>
                  <a:moveTo>
                    <a:pt x="14" y="82"/>
                  </a:moveTo>
                  <a:cubicBezTo>
                    <a:pt x="15" y="82"/>
                    <a:pt x="16" y="82"/>
                    <a:pt x="17" y="81"/>
                  </a:cubicBezTo>
                  <a:cubicBezTo>
                    <a:pt x="17" y="82"/>
                    <a:pt x="17" y="83"/>
                    <a:pt x="17" y="84"/>
                  </a:cubicBezTo>
                  <a:cubicBezTo>
                    <a:pt x="16" y="84"/>
                    <a:pt x="15" y="84"/>
                    <a:pt x="14" y="84"/>
                  </a:cubicBezTo>
                  <a:cubicBezTo>
                    <a:pt x="14" y="83"/>
                    <a:pt x="14" y="82"/>
                    <a:pt x="14" y="82"/>
                  </a:cubicBezTo>
                  <a:close/>
                  <a:moveTo>
                    <a:pt x="17" y="81"/>
                  </a:moveTo>
                  <a:cubicBezTo>
                    <a:pt x="18" y="81"/>
                    <a:pt x="19" y="81"/>
                    <a:pt x="20" y="81"/>
                  </a:cubicBezTo>
                  <a:cubicBezTo>
                    <a:pt x="20" y="82"/>
                    <a:pt x="20" y="83"/>
                    <a:pt x="20" y="83"/>
                  </a:cubicBezTo>
                  <a:cubicBezTo>
                    <a:pt x="19" y="83"/>
                    <a:pt x="18" y="83"/>
                    <a:pt x="17" y="83"/>
                  </a:cubicBezTo>
                  <a:cubicBezTo>
                    <a:pt x="17" y="83"/>
                    <a:pt x="17" y="82"/>
                    <a:pt x="17" y="81"/>
                  </a:cubicBezTo>
                  <a:close/>
                  <a:moveTo>
                    <a:pt x="21" y="81"/>
                  </a:moveTo>
                  <a:cubicBezTo>
                    <a:pt x="21" y="81"/>
                    <a:pt x="22" y="81"/>
                    <a:pt x="23" y="81"/>
                  </a:cubicBezTo>
                  <a:cubicBezTo>
                    <a:pt x="23" y="82"/>
                    <a:pt x="23" y="82"/>
                    <a:pt x="23" y="83"/>
                  </a:cubicBezTo>
                  <a:cubicBezTo>
                    <a:pt x="22" y="83"/>
                    <a:pt x="21" y="83"/>
                    <a:pt x="21" y="83"/>
                  </a:cubicBezTo>
                  <a:cubicBezTo>
                    <a:pt x="21" y="83"/>
                    <a:pt x="21" y="82"/>
                    <a:pt x="21" y="81"/>
                  </a:cubicBezTo>
                  <a:close/>
                  <a:moveTo>
                    <a:pt x="3" y="79"/>
                  </a:moveTo>
                  <a:cubicBezTo>
                    <a:pt x="3" y="79"/>
                    <a:pt x="4" y="79"/>
                    <a:pt x="5" y="79"/>
                  </a:cubicBezTo>
                  <a:cubicBezTo>
                    <a:pt x="5" y="79"/>
                    <a:pt x="5" y="80"/>
                    <a:pt x="5" y="81"/>
                  </a:cubicBezTo>
                  <a:cubicBezTo>
                    <a:pt x="4" y="81"/>
                    <a:pt x="3" y="81"/>
                    <a:pt x="3" y="81"/>
                  </a:cubicBezTo>
                  <a:cubicBezTo>
                    <a:pt x="3" y="80"/>
                    <a:pt x="3" y="79"/>
                    <a:pt x="3" y="79"/>
                  </a:cubicBezTo>
                  <a:close/>
                  <a:moveTo>
                    <a:pt x="8" y="78"/>
                  </a:moveTo>
                  <a:cubicBezTo>
                    <a:pt x="9" y="78"/>
                    <a:pt x="10" y="78"/>
                    <a:pt x="11" y="78"/>
                  </a:cubicBezTo>
                  <a:cubicBezTo>
                    <a:pt x="11" y="79"/>
                    <a:pt x="11" y="79"/>
                    <a:pt x="11" y="80"/>
                  </a:cubicBezTo>
                  <a:cubicBezTo>
                    <a:pt x="10" y="80"/>
                    <a:pt x="9" y="80"/>
                    <a:pt x="8" y="80"/>
                  </a:cubicBezTo>
                  <a:cubicBezTo>
                    <a:pt x="8" y="80"/>
                    <a:pt x="8" y="79"/>
                    <a:pt x="8" y="78"/>
                  </a:cubicBezTo>
                  <a:close/>
                  <a:moveTo>
                    <a:pt x="11" y="78"/>
                  </a:moveTo>
                  <a:cubicBezTo>
                    <a:pt x="12" y="78"/>
                    <a:pt x="13" y="78"/>
                    <a:pt x="14" y="78"/>
                  </a:cubicBezTo>
                  <a:cubicBezTo>
                    <a:pt x="14" y="78"/>
                    <a:pt x="14" y="79"/>
                    <a:pt x="14" y="80"/>
                  </a:cubicBezTo>
                  <a:cubicBezTo>
                    <a:pt x="13" y="80"/>
                    <a:pt x="12" y="80"/>
                    <a:pt x="11" y="80"/>
                  </a:cubicBezTo>
                  <a:cubicBezTo>
                    <a:pt x="11" y="79"/>
                    <a:pt x="11" y="79"/>
                    <a:pt x="11" y="78"/>
                  </a:cubicBezTo>
                  <a:close/>
                  <a:moveTo>
                    <a:pt x="14" y="78"/>
                  </a:moveTo>
                  <a:cubicBezTo>
                    <a:pt x="15" y="78"/>
                    <a:pt x="16" y="78"/>
                    <a:pt x="17" y="77"/>
                  </a:cubicBezTo>
                  <a:cubicBezTo>
                    <a:pt x="17" y="78"/>
                    <a:pt x="17" y="79"/>
                    <a:pt x="17" y="80"/>
                  </a:cubicBezTo>
                  <a:cubicBezTo>
                    <a:pt x="16" y="80"/>
                    <a:pt x="15" y="80"/>
                    <a:pt x="14" y="80"/>
                  </a:cubicBezTo>
                  <a:cubicBezTo>
                    <a:pt x="14" y="79"/>
                    <a:pt x="14" y="78"/>
                    <a:pt x="14" y="78"/>
                  </a:cubicBezTo>
                  <a:close/>
                  <a:moveTo>
                    <a:pt x="17" y="77"/>
                  </a:moveTo>
                  <a:cubicBezTo>
                    <a:pt x="18" y="77"/>
                    <a:pt x="19" y="77"/>
                    <a:pt x="20" y="77"/>
                  </a:cubicBezTo>
                  <a:cubicBezTo>
                    <a:pt x="20" y="78"/>
                    <a:pt x="20" y="79"/>
                    <a:pt x="20" y="79"/>
                  </a:cubicBezTo>
                  <a:cubicBezTo>
                    <a:pt x="19" y="79"/>
                    <a:pt x="18" y="79"/>
                    <a:pt x="17" y="79"/>
                  </a:cubicBezTo>
                  <a:cubicBezTo>
                    <a:pt x="17" y="79"/>
                    <a:pt x="17" y="78"/>
                    <a:pt x="17" y="77"/>
                  </a:cubicBezTo>
                  <a:close/>
                  <a:moveTo>
                    <a:pt x="21" y="77"/>
                  </a:moveTo>
                  <a:cubicBezTo>
                    <a:pt x="21" y="77"/>
                    <a:pt x="22" y="77"/>
                    <a:pt x="23" y="77"/>
                  </a:cubicBezTo>
                  <a:cubicBezTo>
                    <a:pt x="23" y="78"/>
                    <a:pt x="23" y="78"/>
                    <a:pt x="23" y="79"/>
                  </a:cubicBezTo>
                  <a:cubicBezTo>
                    <a:pt x="22" y="79"/>
                    <a:pt x="21" y="79"/>
                    <a:pt x="21" y="79"/>
                  </a:cubicBezTo>
                  <a:cubicBezTo>
                    <a:pt x="21" y="79"/>
                    <a:pt x="21" y="78"/>
                    <a:pt x="21" y="77"/>
                  </a:cubicBezTo>
                  <a:close/>
                  <a:moveTo>
                    <a:pt x="3" y="75"/>
                  </a:moveTo>
                  <a:cubicBezTo>
                    <a:pt x="3" y="75"/>
                    <a:pt x="4" y="75"/>
                    <a:pt x="5" y="75"/>
                  </a:cubicBezTo>
                  <a:cubicBezTo>
                    <a:pt x="5" y="75"/>
                    <a:pt x="5" y="76"/>
                    <a:pt x="5" y="77"/>
                  </a:cubicBezTo>
                  <a:cubicBezTo>
                    <a:pt x="4" y="77"/>
                    <a:pt x="3" y="77"/>
                    <a:pt x="3" y="77"/>
                  </a:cubicBezTo>
                  <a:cubicBezTo>
                    <a:pt x="3" y="76"/>
                    <a:pt x="3" y="76"/>
                    <a:pt x="3" y="75"/>
                  </a:cubicBezTo>
                  <a:close/>
                  <a:moveTo>
                    <a:pt x="8" y="74"/>
                  </a:moveTo>
                  <a:cubicBezTo>
                    <a:pt x="9" y="74"/>
                    <a:pt x="10" y="74"/>
                    <a:pt x="11" y="74"/>
                  </a:cubicBezTo>
                  <a:cubicBezTo>
                    <a:pt x="11" y="75"/>
                    <a:pt x="11" y="75"/>
                    <a:pt x="11" y="76"/>
                  </a:cubicBezTo>
                  <a:cubicBezTo>
                    <a:pt x="10" y="76"/>
                    <a:pt x="9" y="76"/>
                    <a:pt x="8" y="76"/>
                  </a:cubicBezTo>
                  <a:cubicBezTo>
                    <a:pt x="8" y="76"/>
                    <a:pt x="8" y="75"/>
                    <a:pt x="8" y="74"/>
                  </a:cubicBezTo>
                  <a:close/>
                  <a:moveTo>
                    <a:pt x="11" y="74"/>
                  </a:moveTo>
                  <a:cubicBezTo>
                    <a:pt x="12" y="74"/>
                    <a:pt x="13" y="74"/>
                    <a:pt x="14" y="74"/>
                  </a:cubicBezTo>
                  <a:cubicBezTo>
                    <a:pt x="14" y="74"/>
                    <a:pt x="14" y="75"/>
                    <a:pt x="14" y="76"/>
                  </a:cubicBezTo>
                  <a:cubicBezTo>
                    <a:pt x="13" y="76"/>
                    <a:pt x="12" y="76"/>
                    <a:pt x="11" y="76"/>
                  </a:cubicBezTo>
                  <a:cubicBezTo>
                    <a:pt x="11" y="75"/>
                    <a:pt x="11" y="75"/>
                    <a:pt x="11" y="74"/>
                  </a:cubicBezTo>
                  <a:close/>
                  <a:moveTo>
                    <a:pt x="14" y="74"/>
                  </a:moveTo>
                  <a:cubicBezTo>
                    <a:pt x="15" y="74"/>
                    <a:pt x="16" y="74"/>
                    <a:pt x="17" y="73"/>
                  </a:cubicBezTo>
                  <a:cubicBezTo>
                    <a:pt x="17" y="74"/>
                    <a:pt x="17" y="75"/>
                    <a:pt x="17" y="76"/>
                  </a:cubicBezTo>
                  <a:cubicBezTo>
                    <a:pt x="16" y="76"/>
                    <a:pt x="15" y="76"/>
                    <a:pt x="14" y="76"/>
                  </a:cubicBezTo>
                  <a:cubicBezTo>
                    <a:pt x="14" y="75"/>
                    <a:pt x="14" y="74"/>
                    <a:pt x="14" y="74"/>
                  </a:cubicBezTo>
                  <a:close/>
                  <a:moveTo>
                    <a:pt x="17" y="73"/>
                  </a:moveTo>
                  <a:cubicBezTo>
                    <a:pt x="18" y="73"/>
                    <a:pt x="19" y="73"/>
                    <a:pt x="20" y="73"/>
                  </a:cubicBezTo>
                  <a:cubicBezTo>
                    <a:pt x="20" y="74"/>
                    <a:pt x="20" y="75"/>
                    <a:pt x="20" y="75"/>
                  </a:cubicBezTo>
                  <a:cubicBezTo>
                    <a:pt x="19" y="75"/>
                    <a:pt x="18" y="75"/>
                    <a:pt x="17" y="75"/>
                  </a:cubicBezTo>
                  <a:cubicBezTo>
                    <a:pt x="17" y="75"/>
                    <a:pt x="17" y="74"/>
                    <a:pt x="17" y="73"/>
                  </a:cubicBezTo>
                  <a:close/>
                  <a:moveTo>
                    <a:pt x="21" y="73"/>
                  </a:moveTo>
                  <a:cubicBezTo>
                    <a:pt x="21" y="73"/>
                    <a:pt x="22" y="73"/>
                    <a:pt x="23" y="73"/>
                  </a:cubicBezTo>
                  <a:cubicBezTo>
                    <a:pt x="23" y="74"/>
                    <a:pt x="23" y="74"/>
                    <a:pt x="23" y="75"/>
                  </a:cubicBezTo>
                  <a:cubicBezTo>
                    <a:pt x="22" y="75"/>
                    <a:pt x="21" y="75"/>
                    <a:pt x="21" y="75"/>
                  </a:cubicBezTo>
                  <a:cubicBezTo>
                    <a:pt x="21" y="74"/>
                    <a:pt x="21" y="74"/>
                    <a:pt x="21" y="73"/>
                  </a:cubicBezTo>
                  <a:close/>
                  <a:moveTo>
                    <a:pt x="3" y="71"/>
                  </a:moveTo>
                  <a:cubicBezTo>
                    <a:pt x="3" y="71"/>
                    <a:pt x="4" y="71"/>
                    <a:pt x="5" y="71"/>
                  </a:cubicBezTo>
                  <a:cubicBezTo>
                    <a:pt x="5" y="71"/>
                    <a:pt x="5" y="72"/>
                    <a:pt x="5" y="73"/>
                  </a:cubicBezTo>
                  <a:cubicBezTo>
                    <a:pt x="4" y="73"/>
                    <a:pt x="3" y="73"/>
                    <a:pt x="3" y="73"/>
                  </a:cubicBezTo>
                  <a:cubicBezTo>
                    <a:pt x="3" y="72"/>
                    <a:pt x="3" y="72"/>
                    <a:pt x="3" y="71"/>
                  </a:cubicBezTo>
                  <a:close/>
                  <a:moveTo>
                    <a:pt x="11" y="70"/>
                  </a:moveTo>
                  <a:cubicBezTo>
                    <a:pt x="12" y="70"/>
                    <a:pt x="13" y="70"/>
                    <a:pt x="14" y="70"/>
                  </a:cubicBezTo>
                  <a:cubicBezTo>
                    <a:pt x="14" y="70"/>
                    <a:pt x="14" y="71"/>
                    <a:pt x="14" y="72"/>
                  </a:cubicBezTo>
                  <a:cubicBezTo>
                    <a:pt x="13" y="72"/>
                    <a:pt x="12" y="72"/>
                    <a:pt x="11" y="72"/>
                  </a:cubicBezTo>
                  <a:cubicBezTo>
                    <a:pt x="11" y="71"/>
                    <a:pt x="11" y="71"/>
                    <a:pt x="11" y="70"/>
                  </a:cubicBezTo>
                  <a:close/>
                  <a:moveTo>
                    <a:pt x="3" y="67"/>
                  </a:moveTo>
                  <a:cubicBezTo>
                    <a:pt x="3" y="67"/>
                    <a:pt x="4" y="67"/>
                    <a:pt x="5" y="67"/>
                  </a:cubicBezTo>
                  <a:cubicBezTo>
                    <a:pt x="5" y="68"/>
                    <a:pt x="5" y="68"/>
                    <a:pt x="5" y="69"/>
                  </a:cubicBezTo>
                  <a:cubicBezTo>
                    <a:pt x="4" y="69"/>
                    <a:pt x="3" y="69"/>
                    <a:pt x="3" y="69"/>
                  </a:cubicBezTo>
                  <a:cubicBezTo>
                    <a:pt x="3" y="68"/>
                    <a:pt x="3" y="68"/>
                    <a:pt x="3" y="67"/>
                  </a:cubicBezTo>
                  <a:close/>
                  <a:moveTo>
                    <a:pt x="8" y="66"/>
                  </a:moveTo>
                  <a:cubicBezTo>
                    <a:pt x="9" y="66"/>
                    <a:pt x="10" y="66"/>
                    <a:pt x="11" y="66"/>
                  </a:cubicBezTo>
                  <a:cubicBezTo>
                    <a:pt x="11" y="67"/>
                    <a:pt x="11" y="68"/>
                    <a:pt x="11" y="68"/>
                  </a:cubicBezTo>
                  <a:cubicBezTo>
                    <a:pt x="10" y="68"/>
                    <a:pt x="9" y="68"/>
                    <a:pt x="8" y="68"/>
                  </a:cubicBezTo>
                  <a:cubicBezTo>
                    <a:pt x="8" y="68"/>
                    <a:pt x="8" y="67"/>
                    <a:pt x="8" y="66"/>
                  </a:cubicBezTo>
                  <a:close/>
                  <a:moveTo>
                    <a:pt x="11" y="66"/>
                  </a:moveTo>
                  <a:cubicBezTo>
                    <a:pt x="12" y="66"/>
                    <a:pt x="13" y="66"/>
                    <a:pt x="14" y="66"/>
                  </a:cubicBezTo>
                  <a:cubicBezTo>
                    <a:pt x="14" y="66"/>
                    <a:pt x="14" y="67"/>
                    <a:pt x="14" y="68"/>
                  </a:cubicBezTo>
                  <a:cubicBezTo>
                    <a:pt x="13" y="68"/>
                    <a:pt x="12" y="68"/>
                    <a:pt x="11" y="68"/>
                  </a:cubicBezTo>
                  <a:cubicBezTo>
                    <a:pt x="11" y="67"/>
                    <a:pt x="11" y="67"/>
                    <a:pt x="11" y="66"/>
                  </a:cubicBezTo>
                  <a:close/>
                  <a:moveTo>
                    <a:pt x="3" y="63"/>
                  </a:moveTo>
                  <a:cubicBezTo>
                    <a:pt x="3" y="63"/>
                    <a:pt x="4" y="63"/>
                    <a:pt x="5" y="63"/>
                  </a:cubicBezTo>
                  <a:cubicBezTo>
                    <a:pt x="5" y="64"/>
                    <a:pt x="5" y="64"/>
                    <a:pt x="5" y="65"/>
                  </a:cubicBezTo>
                  <a:cubicBezTo>
                    <a:pt x="4" y="65"/>
                    <a:pt x="3" y="65"/>
                    <a:pt x="3" y="65"/>
                  </a:cubicBezTo>
                  <a:cubicBezTo>
                    <a:pt x="3" y="65"/>
                    <a:pt x="3" y="64"/>
                    <a:pt x="3" y="63"/>
                  </a:cubicBezTo>
                  <a:close/>
                  <a:moveTo>
                    <a:pt x="8" y="63"/>
                  </a:moveTo>
                  <a:cubicBezTo>
                    <a:pt x="9" y="62"/>
                    <a:pt x="10" y="62"/>
                    <a:pt x="11" y="62"/>
                  </a:cubicBezTo>
                  <a:cubicBezTo>
                    <a:pt x="11" y="63"/>
                    <a:pt x="11" y="64"/>
                    <a:pt x="11" y="64"/>
                  </a:cubicBezTo>
                  <a:cubicBezTo>
                    <a:pt x="10" y="64"/>
                    <a:pt x="9" y="64"/>
                    <a:pt x="8" y="65"/>
                  </a:cubicBezTo>
                  <a:cubicBezTo>
                    <a:pt x="8" y="64"/>
                    <a:pt x="8" y="63"/>
                    <a:pt x="8" y="63"/>
                  </a:cubicBezTo>
                  <a:close/>
                  <a:moveTo>
                    <a:pt x="11" y="62"/>
                  </a:moveTo>
                  <a:cubicBezTo>
                    <a:pt x="12" y="62"/>
                    <a:pt x="13" y="62"/>
                    <a:pt x="14" y="62"/>
                  </a:cubicBezTo>
                  <a:cubicBezTo>
                    <a:pt x="14" y="63"/>
                    <a:pt x="14" y="63"/>
                    <a:pt x="14" y="64"/>
                  </a:cubicBezTo>
                  <a:cubicBezTo>
                    <a:pt x="13" y="64"/>
                    <a:pt x="12" y="64"/>
                    <a:pt x="11" y="64"/>
                  </a:cubicBezTo>
                  <a:cubicBezTo>
                    <a:pt x="11" y="64"/>
                    <a:pt x="11" y="63"/>
                    <a:pt x="11" y="62"/>
                  </a:cubicBezTo>
                  <a:close/>
                  <a:moveTo>
                    <a:pt x="3" y="59"/>
                  </a:moveTo>
                  <a:cubicBezTo>
                    <a:pt x="3" y="59"/>
                    <a:pt x="4" y="59"/>
                    <a:pt x="5" y="59"/>
                  </a:cubicBezTo>
                  <a:cubicBezTo>
                    <a:pt x="5" y="60"/>
                    <a:pt x="5" y="60"/>
                    <a:pt x="5" y="61"/>
                  </a:cubicBezTo>
                  <a:cubicBezTo>
                    <a:pt x="4" y="61"/>
                    <a:pt x="3" y="61"/>
                    <a:pt x="3" y="61"/>
                  </a:cubicBezTo>
                  <a:cubicBezTo>
                    <a:pt x="3" y="61"/>
                    <a:pt x="3" y="60"/>
                    <a:pt x="3" y="59"/>
                  </a:cubicBezTo>
                  <a:close/>
                  <a:moveTo>
                    <a:pt x="8" y="59"/>
                  </a:moveTo>
                  <a:cubicBezTo>
                    <a:pt x="9" y="59"/>
                    <a:pt x="10" y="58"/>
                    <a:pt x="11" y="58"/>
                  </a:cubicBezTo>
                  <a:cubicBezTo>
                    <a:pt x="11" y="59"/>
                    <a:pt x="11" y="60"/>
                    <a:pt x="11" y="60"/>
                  </a:cubicBezTo>
                  <a:cubicBezTo>
                    <a:pt x="10" y="60"/>
                    <a:pt x="9" y="61"/>
                    <a:pt x="8" y="61"/>
                  </a:cubicBezTo>
                  <a:cubicBezTo>
                    <a:pt x="8" y="60"/>
                    <a:pt x="8" y="59"/>
                    <a:pt x="8" y="59"/>
                  </a:cubicBezTo>
                  <a:close/>
                  <a:moveTo>
                    <a:pt x="11" y="58"/>
                  </a:moveTo>
                  <a:cubicBezTo>
                    <a:pt x="12" y="58"/>
                    <a:pt x="13" y="58"/>
                    <a:pt x="14" y="58"/>
                  </a:cubicBezTo>
                  <a:cubicBezTo>
                    <a:pt x="14" y="59"/>
                    <a:pt x="14" y="59"/>
                    <a:pt x="14" y="60"/>
                  </a:cubicBezTo>
                  <a:cubicBezTo>
                    <a:pt x="13" y="60"/>
                    <a:pt x="12" y="60"/>
                    <a:pt x="11" y="60"/>
                  </a:cubicBezTo>
                  <a:cubicBezTo>
                    <a:pt x="11" y="60"/>
                    <a:pt x="11" y="59"/>
                    <a:pt x="11" y="58"/>
                  </a:cubicBezTo>
                  <a:close/>
                  <a:moveTo>
                    <a:pt x="3" y="56"/>
                  </a:moveTo>
                  <a:cubicBezTo>
                    <a:pt x="3" y="55"/>
                    <a:pt x="4" y="55"/>
                    <a:pt x="5" y="55"/>
                  </a:cubicBezTo>
                  <a:cubicBezTo>
                    <a:pt x="5" y="56"/>
                    <a:pt x="5" y="57"/>
                    <a:pt x="5" y="57"/>
                  </a:cubicBezTo>
                  <a:cubicBezTo>
                    <a:pt x="4" y="57"/>
                    <a:pt x="3" y="57"/>
                    <a:pt x="3" y="58"/>
                  </a:cubicBezTo>
                  <a:cubicBezTo>
                    <a:pt x="3" y="57"/>
                    <a:pt x="3" y="56"/>
                    <a:pt x="3" y="56"/>
                  </a:cubicBezTo>
                  <a:close/>
                  <a:moveTo>
                    <a:pt x="8" y="55"/>
                  </a:moveTo>
                  <a:cubicBezTo>
                    <a:pt x="9" y="55"/>
                    <a:pt x="10" y="54"/>
                    <a:pt x="11" y="54"/>
                  </a:cubicBezTo>
                  <a:cubicBezTo>
                    <a:pt x="11" y="55"/>
                    <a:pt x="11" y="56"/>
                    <a:pt x="11" y="56"/>
                  </a:cubicBezTo>
                  <a:cubicBezTo>
                    <a:pt x="10" y="56"/>
                    <a:pt x="9" y="57"/>
                    <a:pt x="8" y="57"/>
                  </a:cubicBezTo>
                  <a:cubicBezTo>
                    <a:pt x="8" y="56"/>
                    <a:pt x="8" y="55"/>
                    <a:pt x="8" y="55"/>
                  </a:cubicBezTo>
                  <a:close/>
                  <a:moveTo>
                    <a:pt x="11" y="54"/>
                  </a:moveTo>
                  <a:cubicBezTo>
                    <a:pt x="12" y="54"/>
                    <a:pt x="13" y="54"/>
                    <a:pt x="14" y="54"/>
                  </a:cubicBezTo>
                  <a:cubicBezTo>
                    <a:pt x="14" y="55"/>
                    <a:pt x="14" y="55"/>
                    <a:pt x="14" y="56"/>
                  </a:cubicBezTo>
                  <a:cubicBezTo>
                    <a:pt x="13" y="56"/>
                    <a:pt x="12" y="56"/>
                    <a:pt x="11" y="56"/>
                  </a:cubicBezTo>
                  <a:cubicBezTo>
                    <a:pt x="11" y="56"/>
                    <a:pt x="11" y="55"/>
                    <a:pt x="11" y="54"/>
                  </a:cubicBezTo>
                  <a:close/>
                  <a:moveTo>
                    <a:pt x="21" y="53"/>
                  </a:moveTo>
                  <a:cubicBezTo>
                    <a:pt x="21" y="53"/>
                    <a:pt x="22" y="53"/>
                    <a:pt x="23" y="53"/>
                  </a:cubicBezTo>
                  <a:cubicBezTo>
                    <a:pt x="23" y="53"/>
                    <a:pt x="23" y="54"/>
                    <a:pt x="23" y="55"/>
                  </a:cubicBezTo>
                  <a:cubicBezTo>
                    <a:pt x="22" y="55"/>
                    <a:pt x="21" y="55"/>
                    <a:pt x="21" y="55"/>
                  </a:cubicBezTo>
                  <a:cubicBezTo>
                    <a:pt x="21" y="54"/>
                    <a:pt x="21" y="54"/>
                    <a:pt x="21" y="53"/>
                  </a:cubicBezTo>
                  <a:close/>
                  <a:moveTo>
                    <a:pt x="8" y="51"/>
                  </a:moveTo>
                  <a:cubicBezTo>
                    <a:pt x="9" y="51"/>
                    <a:pt x="10" y="51"/>
                    <a:pt x="11" y="50"/>
                  </a:cubicBezTo>
                  <a:cubicBezTo>
                    <a:pt x="11" y="51"/>
                    <a:pt x="11" y="52"/>
                    <a:pt x="11" y="52"/>
                  </a:cubicBezTo>
                  <a:cubicBezTo>
                    <a:pt x="10" y="53"/>
                    <a:pt x="9" y="53"/>
                    <a:pt x="8" y="53"/>
                  </a:cubicBezTo>
                  <a:cubicBezTo>
                    <a:pt x="8" y="52"/>
                    <a:pt x="8" y="51"/>
                    <a:pt x="8" y="51"/>
                  </a:cubicBezTo>
                  <a:close/>
                  <a:moveTo>
                    <a:pt x="11" y="50"/>
                  </a:moveTo>
                  <a:cubicBezTo>
                    <a:pt x="12" y="50"/>
                    <a:pt x="13" y="50"/>
                    <a:pt x="14" y="50"/>
                  </a:cubicBezTo>
                  <a:cubicBezTo>
                    <a:pt x="14" y="51"/>
                    <a:pt x="14" y="51"/>
                    <a:pt x="14" y="52"/>
                  </a:cubicBezTo>
                  <a:cubicBezTo>
                    <a:pt x="13" y="52"/>
                    <a:pt x="12" y="52"/>
                    <a:pt x="11" y="52"/>
                  </a:cubicBezTo>
                  <a:cubicBezTo>
                    <a:pt x="11" y="52"/>
                    <a:pt x="11" y="51"/>
                    <a:pt x="11" y="50"/>
                  </a:cubicBezTo>
                  <a:close/>
                  <a:moveTo>
                    <a:pt x="14" y="50"/>
                  </a:moveTo>
                  <a:cubicBezTo>
                    <a:pt x="15" y="50"/>
                    <a:pt x="16" y="50"/>
                    <a:pt x="17" y="49"/>
                  </a:cubicBezTo>
                  <a:cubicBezTo>
                    <a:pt x="17" y="50"/>
                    <a:pt x="17" y="51"/>
                    <a:pt x="17" y="52"/>
                  </a:cubicBezTo>
                  <a:cubicBezTo>
                    <a:pt x="16" y="52"/>
                    <a:pt x="15" y="52"/>
                    <a:pt x="14" y="52"/>
                  </a:cubicBezTo>
                  <a:cubicBezTo>
                    <a:pt x="14" y="51"/>
                    <a:pt x="14" y="51"/>
                    <a:pt x="14" y="50"/>
                  </a:cubicBezTo>
                  <a:close/>
                  <a:moveTo>
                    <a:pt x="17" y="49"/>
                  </a:moveTo>
                  <a:cubicBezTo>
                    <a:pt x="18" y="49"/>
                    <a:pt x="19" y="49"/>
                    <a:pt x="20" y="49"/>
                  </a:cubicBezTo>
                  <a:cubicBezTo>
                    <a:pt x="20" y="50"/>
                    <a:pt x="20" y="50"/>
                    <a:pt x="20" y="51"/>
                  </a:cubicBezTo>
                  <a:cubicBezTo>
                    <a:pt x="19" y="51"/>
                    <a:pt x="18" y="51"/>
                    <a:pt x="17" y="51"/>
                  </a:cubicBezTo>
                  <a:cubicBezTo>
                    <a:pt x="17" y="51"/>
                    <a:pt x="17" y="50"/>
                    <a:pt x="17" y="49"/>
                  </a:cubicBezTo>
                  <a:close/>
                  <a:moveTo>
                    <a:pt x="21" y="49"/>
                  </a:moveTo>
                  <a:cubicBezTo>
                    <a:pt x="21" y="49"/>
                    <a:pt x="22" y="49"/>
                    <a:pt x="23" y="49"/>
                  </a:cubicBezTo>
                  <a:cubicBezTo>
                    <a:pt x="23" y="49"/>
                    <a:pt x="23" y="50"/>
                    <a:pt x="23" y="51"/>
                  </a:cubicBezTo>
                  <a:cubicBezTo>
                    <a:pt x="22" y="51"/>
                    <a:pt x="21" y="51"/>
                    <a:pt x="21" y="51"/>
                  </a:cubicBezTo>
                  <a:cubicBezTo>
                    <a:pt x="21" y="50"/>
                    <a:pt x="21" y="50"/>
                    <a:pt x="21" y="49"/>
                  </a:cubicBezTo>
                  <a:close/>
                  <a:moveTo>
                    <a:pt x="8" y="47"/>
                  </a:moveTo>
                  <a:cubicBezTo>
                    <a:pt x="9" y="47"/>
                    <a:pt x="10" y="47"/>
                    <a:pt x="11" y="46"/>
                  </a:cubicBezTo>
                  <a:cubicBezTo>
                    <a:pt x="11" y="47"/>
                    <a:pt x="11" y="48"/>
                    <a:pt x="11" y="49"/>
                  </a:cubicBezTo>
                  <a:cubicBezTo>
                    <a:pt x="10" y="49"/>
                    <a:pt x="9" y="49"/>
                    <a:pt x="8" y="49"/>
                  </a:cubicBezTo>
                  <a:cubicBezTo>
                    <a:pt x="8" y="48"/>
                    <a:pt x="8" y="48"/>
                    <a:pt x="8" y="47"/>
                  </a:cubicBezTo>
                  <a:close/>
                  <a:moveTo>
                    <a:pt x="11" y="46"/>
                  </a:moveTo>
                  <a:cubicBezTo>
                    <a:pt x="12" y="46"/>
                    <a:pt x="13" y="46"/>
                    <a:pt x="14" y="46"/>
                  </a:cubicBezTo>
                  <a:cubicBezTo>
                    <a:pt x="14" y="47"/>
                    <a:pt x="14" y="47"/>
                    <a:pt x="14" y="48"/>
                  </a:cubicBezTo>
                  <a:cubicBezTo>
                    <a:pt x="13" y="48"/>
                    <a:pt x="12" y="48"/>
                    <a:pt x="11" y="48"/>
                  </a:cubicBezTo>
                  <a:cubicBezTo>
                    <a:pt x="11" y="48"/>
                    <a:pt x="11" y="47"/>
                    <a:pt x="11" y="46"/>
                  </a:cubicBezTo>
                  <a:close/>
                  <a:moveTo>
                    <a:pt x="14" y="46"/>
                  </a:moveTo>
                  <a:cubicBezTo>
                    <a:pt x="15" y="46"/>
                    <a:pt x="16" y="46"/>
                    <a:pt x="17" y="45"/>
                  </a:cubicBezTo>
                  <a:cubicBezTo>
                    <a:pt x="17" y="46"/>
                    <a:pt x="17" y="47"/>
                    <a:pt x="17" y="48"/>
                  </a:cubicBezTo>
                  <a:cubicBezTo>
                    <a:pt x="16" y="48"/>
                    <a:pt x="15" y="48"/>
                    <a:pt x="14" y="48"/>
                  </a:cubicBezTo>
                  <a:cubicBezTo>
                    <a:pt x="14" y="47"/>
                    <a:pt x="14" y="47"/>
                    <a:pt x="14" y="46"/>
                  </a:cubicBezTo>
                  <a:close/>
                  <a:moveTo>
                    <a:pt x="17" y="45"/>
                  </a:moveTo>
                  <a:cubicBezTo>
                    <a:pt x="18" y="45"/>
                    <a:pt x="19" y="45"/>
                    <a:pt x="20" y="45"/>
                  </a:cubicBezTo>
                  <a:cubicBezTo>
                    <a:pt x="20" y="46"/>
                    <a:pt x="20" y="46"/>
                    <a:pt x="20" y="47"/>
                  </a:cubicBezTo>
                  <a:cubicBezTo>
                    <a:pt x="19" y="47"/>
                    <a:pt x="18" y="47"/>
                    <a:pt x="17" y="47"/>
                  </a:cubicBezTo>
                  <a:cubicBezTo>
                    <a:pt x="17" y="47"/>
                    <a:pt x="17" y="46"/>
                    <a:pt x="17" y="45"/>
                  </a:cubicBezTo>
                  <a:close/>
                  <a:moveTo>
                    <a:pt x="21" y="45"/>
                  </a:moveTo>
                  <a:cubicBezTo>
                    <a:pt x="21" y="45"/>
                    <a:pt x="22" y="45"/>
                    <a:pt x="23" y="44"/>
                  </a:cubicBezTo>
                  <a:cubicBezTo>
                    <a:pt x="23" y="45"/>
                    <a:pt x="23" y="46"/>
                    <a:pt x="23" y="47"/>
                  </a:cubicBezTo>
                  <a:cubicBezTo>
                    <a:pt x="22" y="47"/>
                    <a:pt x="21" y="47"/>
                    <a:pt x="21" y="47"/>
                  </a:cubicBezTo>
                  <a:cubicBezTo>
                    <a:pt x="21" y="46"/>
                    <a:pt x="21" y="46"/>
                    <a:pt x="21" y="45"/>
                  </a:cubicBezTo>
                  <a:close/>
                  <a:moveTo>
                    <a:pt x="3" y="44"/>
                  </a:moveTo>
                  <a:cubicBezTo>
                    <a:pt x="3" y="44"/>
                    <a:pt x="4" y="44"/>
                    <a:pt x="5" y="44"/>
                  </a:cubicBezTo>
                  <a:cubicBezTo>
                    <a:pt x="5" y="44"/>
                    <a:pt x="5" y="45"/>
                    <a:pt x="5" y="46"/>
                  </a:cubicBezTo>
                  <a:cubicBezTo>
                    <a:pt x="4" y="46"/>
                    <a:pt x="3" y="46"/>
                    <a:pt x="3" y="46"/>
                  </a:cubicBezTo>
                  <a:cubicBezTo>
                    <a:pt x="3" y="45"/>
                    <a:pt x="3" y="45"/>
                    <a:pt x="3" y="44"/>
                  </a:cubicBezTo>
                  <a:close/>
                  <a:moveTo>
                    <a:pt x="8" y="43"/>
                  </a:moveTo>
                  <a:cubicBezTo>
                    <a:pt x="9" y="43"/>
                    <a:pt x="10" y="43"/>
                    <a:pt x="11" y="43"/>
                  </a:cubicBezTo>
                  <a:cubicBezTo>
                    <a:pt x="11" y="43"/>
                    <a:pt x="11" y="44"/>
                    <a:pt x="11" y="45"/>
                  </a:cubicBezTo>
                  <a:cubicBezTo>
                    <a:pt x="10" y="45"/>
                    <a:pt x="9" y="45"/>
                    <a:pt x="8" y="45"/>
                  </a:cubicBezTo>
                  <a:cubicBezTo>
                    <a:pt x="8" y="44"/>
                    <a:pt x="8" y="44"/>
                    <a:pt x="8" y="43"/>
                  </a:cubicBezTo>
                  <a:close/>
                  <a:moveTo>
                    <a:pt x="11" y="42"/>
                  </a:moveTo>
                  <a:cubicBezTo>
                    <a:pt x="12" y="42"/>
                    <a:pt x="13" y="42"/>
                    <a:pt x="14" y="42"/>
                  </a:cubicBezTo>
                  <a:cubicBezTo>
                    <a:pt x="14" y="43"/>
                    <a:pt x="14" y="43"/>
                    <a:pt x="14" y="44"/>
                  </a:cubicBezTo>
                  <a:cubicBezTo>
                    <a:pt x="13" y="44"/>
                    <a:pt x="12" y="44"/>
                    <a:pt x="11" y="44"/>
                  </a:cubicBezTo>
                  <a:cubicBezTo>
                    <a:pt x="11" y="44"/>
                    <a:pt x="11" y="43"/>
                    <a:pt x="11" y="42"/>
                  </a:cubicBezTo>
                  <a:close/>
                  <a:moveTo>
                    <a:pt x="14" y="42"/>
                  </a:moveTo>
                  <a:cubicBezTo>
                    <a:pt x="15" y="42"/>
                    <a:pt x="16" y="42"/>
                    <a:pt x="17" y="41"/>
                  </a:cubicBezTo>
                  <a:cubicBezTo>
                    <a:pt x="17" y="42"/>
                    <a:pt x="17" y="43"/>
                    <a:pt x="17" y="44"/>
                  </a:cubicBezTo>
                  <a:cubicBezTo>
                    <a:pt x="16" y="44"/>
                    <a:pt x="15" y="44"/>
                    <a:pt x="14" y="44"/>
                  </a:cubicBezTo>
                  <a:cubicBezTo>
                    <a:pt x="14" y="43"/>
                    <a:pt x="14" y="43"/>
                    <a:pt x="14" y="42"/>
                  </a:cubicBezTo>
                  <a:close/>
                  <a:moveTo>
                    <a:pt x="17" y="41"/>
                  </a:moveTo>
                  <a:cubicBezTo>
                    <a:pt x="18" y="41"/>
                    <a:pt x="19" y="41"/>
                    <a:pt x="20" y="41"/>
                  </a:cubicBezTo>
                  <a:cubicBezTo>
                    <a:pt x="20" y="42"/>
                    <a:pt x="20" y="42"/>
                    <a:pt x="20" y="43"/>
                  </a:cubicBezTo>
                  <a:cubicBezTo>
                    <a:pt x="19" y="43"/>
                    <a:pt x="18" y="43"/>
                    <a:pt x="17" y="43"/>
                  </a:cubicBezTo>
                  <a:cubicBezTo>
                    <a:pt x="17" y="43"/>
                    <a:pt x="17" y="42"/>
                    <a:pt x="17" y="41"/>
                  </a:cubicBezTo>
                  <a:close/>
                  <a:moveTo>
                    <a:pt x="21" y="41"/>
                  </a:moveTo>
                  <a:cubicBezTo>
                    <a:pt x="21" y="41"/>
                    <a:pt x="22" y="41"/>
                    <a:pt x="23" y="40"/>
                  </a:cubicBezTo>
                  <a:cubicBezTo>
                    <a:pt x="23" y="41"/>
                    <a:pt x="23" y="42"/>
                    <a:pt x="23" y="42"/>
                  </a:cubicBezTo>
                  <a:cubicBezTo>
                    <a:pt x="22" y="43"/>
                    <a:pt x="21" y="43"/>
                    <a:pt x="21" y="43"/>
                  </a:cubicBezTo>
                  <a:cubicBezTo>
                    <a:pt x="21" y="42"/>
                    <a:pt x="21" y="42"/>
                    <a:pt x="21" y="41"/>
                  </a:cubicBezTo>
                  <a:close/>
                  <a:moveTo>
                    <a:pt x="3" y="40"/>
                  </a:moveTo>
                  <a:cubicBezTo>
                    <a:pt x="3" y="40"/>
                    <a:pt x="4" y="40"/>
                    <a:pt x="5" y="40"/>
                  </a:cubicBezTo>
                  <a:cubicBezTo>
                    <a:pt x="5" y="40"/>
                    <a:pt x="5" y="41"/>
                    <a:pt x="5" y="42"/>
                  </a:cubicBezTo>
                  <a:cubicBezTo>
                    <a:pt x="4" y="42"/>
                    <a:pt x="3" y="42"/>
                    <a:pt x="3" y="42"/>
                  </a:cubicBezTo>
                  <a:cubicBezTo>
                    <a:pt x="3" y="41"/>
                    <a:pt x="3" y="41"/>
                    <a:pt x="3" y="40"/>
                  </a:cubicBezTo>
                  <a:close/>
                  <a:moveTo>
                    <a:pt x="8" y="39"/>
                  </a:moveTo>
                  <a:cubicBezTo>
                    <a:pt x="9" y="39"/>
                    <a:pt x="10" y="39"/>
                    <a:pt x="11" y="39"/>
                  </a:cubicBezTo>
                  <a:cubicBezTo>
                    <a:pt x="11" y="39"/>
                    <a:pt x="11" y="40"/>
                    <a:pt x="11" y="41"/>
                  </a:cubicBezTo>
                  <a:cubicBezTo>
                    <a:pt x="10" y="41"/>
                    <a:pt x="9" y="41"/>
                    <a:pt x="8" y="41"/>
                  </a:cubicBezTo>
                  <a:cubicBezTo>
                    <a:pt x="8" y="40"/>
                    <a:pt x="8" y="40"/>
                    <a:pt x="8" y="39"/>
                  </a:cubicBezTo>
                  <a:close/>
                  <a:moveTo>
                    <a:pt x="11" y="38"/>
                  </a:moveTo>
                  <a:cubicBezTo>
                    <a:pt x="12" y="38"/>
                    <a:pt x="13" y="38"/>
                    <a:pt x="14" y="38"/>
                  </a:cubicBezTo>
                  <a:cubicBezTo>
                    <a:pt x="14" y="39"/>
                    <a:pt x="14" y="39"/>
                    <a:pt x="14" y="40"/>
                  </a:cubicBezTo>
                  <a:cubicBezTo>
                    <a:pt x="13" y="40"/>
                    <a:pt x="12" y="40"/>
                    <a:pt x="11" y="41"/>
                  </a:cubicBezTo>
                  <a:cubicBezTo>
                    <a:pt x="11" y="40"/>
                    <a:pt x="11" y="39"/>
                    <a:pt x="11" y="38"/>
                  </a:cubicBezTo>
                  <a:close/>
                  <a:moveTo>
                    <a:pt x="14" y="38"/>
                  </a:moveTo>
                  <a:cubicBezTo>
                    <a:pt x="15" y="38"/>
                    <a:pt x="16" y="38"/>
                    <a:pt x="17" y="37"/>
                  </a:cubicBezTo>
                  <a:cubicBezTo>
                    <a:pt x="17" y="38"/>
                    <a:pt x="17" y="39"/>
                    <a:pt x="17" y="40"/>
                  </a:cubicBezTo>
                  <a:cubicBezTo>
                    <a:pt x="16" y="40"/>
                    <a:pt x="15" y="40"/>
                    <a:pt x="14" y="40"/>
                  </a:cubicBezTo>
                  <a:cubicBezTo>
                    <a:pt x="14" y="39"/>
                    <a:pt x="14" y="39"/>
                    <a:pt x="14" y="38"/>
                  </a:cubicBezTo>
                  <a:close/>
                  <a:moveTo>
                    <a:pt x="17" y="37"/>
                  </a:moveTo>
                  <a:cubicBezTo>
                    <a:pt x="18" y="37"/>
                    <a:pt x="19" y="37"/>
                    <a:pt x="20" y="37"/>
                  </a:cubicBezTo>
                  <a:cubicBezTo>
                    <a:pt x="20" y="38"/>
                    <a:pt x="20" y="38"/>
                    <a:pt x="20" y="39"/>
                  </a:cubicBezTo>
                  <a:cubicBezTo>
                    <a:pt x="19" y="39"/>
                    <a:pt x="18" y="39"/>
                    <a:pt x="17" y="39"/>
                  </a:cubicBezTo>
                  <a:cubicBezTo>
                    <a:pt x="17" y="39"/>
                    <a:pt x="17" y="38"/>
                    <a:pt x="17" y="37"/>
                  </a:cubicBezTo>
                  <a:close/>
                  <a:moveTo>
                    <a:pt x="21" y="37"/>
                  </a:moveTo>
                  <a:cubicBezTo>
                    <a:pt x="21" y="37"/>
                    <a:pt x="22" y="36"/>
                    <a:pt x="23" y="36"/>
                  </a:cubicBezTo>
                  <a:cubicBezTo>
                    <a:pt x="23" y="37"/>
                    <a:pt x="23" y="38"/>
                    <a:pt x="23" y="38"/>
                  </a:cubicBezTo>
                  <a:cubicBezTo>
                    <a:pt x="22" y="39"/>
                    <a:pt x="21" y="39"/>
                    <a:pt x="21" y="39"/>
                  </a:cubicBezTo>
                  <a:cubicBezTo>
                    <a:pt x="21" y="38"/>
                    <a:pt x="21" y="37"/>
                    <a:pt x="21" y="37"/>
                  </a:cubicBezTo>
                  <a:close/>
                  <a:moveTo>
                    <a:pt x="3" y="36"/>
                  </a:moveTo>
                  <a:cubicBezTo>
                    <a:pt x="3" y="36"/>
                    <a:pt x="4" y="36"/>
                    <a:pt x="5" y="36"/>
                  </a:cubicBezTo>
                  <a:cubicBezTo>
                    <a:pt x="5" y="36"/>
                    <a:pt x="5" y="37"/>
                    <a:pt x="5" y="38"/>
                  </a:cubicBezTo>
                  <a:cubicBezTo>
                    <a:pt x="4" y="38"/>
                    <a:pt x="3" y="38"/>
                    <a:pt x="3" y="38"/>
                  </a:cubicBezTo>
                  <a:cubicBezTo>
                    <a:pt x="3" y="38"/>
                    <a:pt x="3" y="37"/>
                    <a:pt x="3" y="36"/>
                  </a:cubicBezTo>
                  <a:close/>
                  <a:moveTo>
                    <a:pt x="8" y="35"/>
                  </a:moveTo>
                  <a:cubicBezTo>
                    <a:pt x="9" y="35"/>
                    <a:pt x="10" y="35"/>
                    <a:pt x="11" y="35"/>
                  </a:cubicBezTo>
                  <a:cubicBezTo>
                    <a:pt x="11" y="35"/>
                    <a:pt x="11" y="36"/>
                    <a:pt x="11" y="37"/>
                  </a:cubicBezTo>
                  <a:cubicBezTo>
                    <a:pt x="10" y="37"/>
                    <a:pt x="9" y="37"/>
                    <a:pt x="8" y="37"/>
                  </a:cubicBezTo>
                  <a:cubicBezTo>
                    <a:pt x="8" y="36"/>
                    <a:pt x="8" y="36"/>
                    <a:pt x="8" y="35"/>
                  </a:cubicBezTo>
                  <a:close/>
                  <a:moveTo>
                    <a:pt x="11" y="35"/>
                  </a:moveTo>
                  <a:cubicBezTo>
                    <a:pt x="12" y="34"/>
                    <a:pt x="13" y="34"/>
                    <a:pt x="14" y="34"/>
                  </a:cubicBezTo>
                  <a:cubicBezTo>
                    <a:pt x="14" y="35"/>
                    <a:pt x="14" y="35"/>
                    <a:pt x="14" y="36"/>
                  </a:cubicBezTo>
                  <a:cubicBezTo>
                    <a:pt x="13" y="36"/>
                    <a:pt x="12" y="36"/>
                    <a:pt x="11" y="37"/>
                  </a:cubicBezTo>
                  <a:cubicBezTo>
                    <a:pt x="11" y="36"/>
                    <a:pt x="11" y="35"/>
                    <a:pt x="11" y="35"/>
                  </a:cubicBezTo>
                  <a:close/>
                  <a:moveTo>
                    <a:pt x="14" y="34"/>
                  </a:moveTo>
                  <a:cubicBezTo>
                    <a:pt x="15" y="34"/>
                    <a:pt x="16" y="34"/>
                    <a:pt x="17" y="33"/>
                  </a:cubicBezTo>
                  <a:cubicBezTo>
                    <a:pt x="17" y="34"/>
                    <a:pt x="17" y="35"/>
                    <a:pt x="17" y="36"/>
                  </a:cubicBezTo>
                  <a:cubicBezTo>
                    <a:pt x="16" y="36"/>
                    <a:pt x="15" y="36"/>
                    <a:pt x="14" y="36"/>
                  </a:cubicBezTo>
                  <a:cubicBezTo>
                    <a:pt x="14" y="35"/>
                    <a:pt x="14" y="35"/>
                    <a:pt x="14" y="34"/>
                  </a:cubicBezTo>
                  <a:close/>
                  <a:moveTo>
                    <a:pt x="17" y="33"/>
                  </a:moveTo>
                  <a:cubicBezTo>
                    <a:pt x="18" y="33"/>
                    <a:pt x="19" y="33"/>
                    <a:pt x="20" y="33"/>
                  </a:cubicBezTo>
                  <a:cubicBezTo>
                    <a:pt x="20" y="34"/>
                    <a:pt x="20" y="34"/>
                    <a:pt x="20" y="35"/>
                  </a:cubicBezTo>
                  <a:cubicBezTo>
                    <a:pt x="19" y="35"/>
                    <a:pt x="18" y="35"/>
                    <a:pt x="17" y="35"/>
                  </a:cubicBezTo>
                  <a:cubicBezTo>
                    <a:pt x="17" y="35"/>
                    <a:pt x="17" y="34"/>
                    <a:pt x="17" y="33"/>
                  </a:cubicBezTo>
                  <a:close/>
                  <a:moveTo>
                    <a:pt x="21" y="33"/>
                  </a:moveTo>
                  <a:cubicBezTo>
                    <a:pt x="21" y="33"/>
                    <a:pt x="22" y="32"/>
                    <a:pt x="23" y="32"/>
                  </a:cubicBezTo>
                  <a:cubicBezTo>
                    <a:pt x="23" y="33"/>
                    <a:pt x="23" y="34"/>
                    <a:pt x="23" y="34"/>
                  </a:cubicBezTo>
                  <a:cubicBezTo>
                    <a:pt x="22" y="35"/>
                    <a:pt x="21" y="35"/>
                    <a:pt x="21" y="35"/>
                  </a:cubicBezTo>
                  <a:cubicBezTo>
                    <a:pt x="21" y="34"/>
                    <a:pt x="21" y="33"/>
                    <a:pt x="21" y="33"/>
                  </a:cubicBezTo>
                  <a:close/>
                  <a:moveTo>
                    <a:pt x="8" y="31"/>
                  </a:moveTo>
                  <a:cubicBezTo>
                    <a:pt x="9" y="31"/>
                    <a:pt x="10" y="31"/>
                    <a:pt x="11" y="31"/>
                  </a:cubicBezTo>
                  <a:cubicBezTo>
                    <a:pt x="11" y="31"/>
                    <a:pt x="11" y="32"/>
                    <a:pt x="11" y="33"/>
                  </a:cubicBezTo>
                  <a:cubicBezTo>
                    <a:pt x="10" y="33"/>
                    <a:pt x="9" y="33"/>
                    <a:pt x="8" y="33"/>
                  </a:cubicBezTo>
                  <a:cubicBezTo>
                    <a:pt x="8" y="33"/>
                    <a:pt x="8" y="32"/>
                    <a:pt x="8" y="31"/>
                  </a:cubicBezTo>
                  <a:close/>
                  <a:moveTo>
                    <a:pt x="11" y="31"/>
                  </a:moveTo>
                  <a:cubicBezTo>
                    <a:pt x="12" y="30"/>
                    <a:pt x="13" y="30"/>
                    <a:pt x="14" y="30"/>
                  </a:cubicBezTo>
                  <a:cubicBezTo>
                    <a:pt x="14" y="31"/>
                    <a:pt x="14" y="31"/>
                    <a:pt x="14" y="32"/>
                  </a:cubicBezTo>
                  <a:cubicBezTo>
                    <a:pt x="13" y="32"/>
                    <a:pt x="12" y="32"/>
                    <a:pt x="11" y="33"/>
                  </a:cubicBezTo>
                  <a:cubicBezTo>
                    <a:pt x="11" y="32"/>
                    <a:pt x="11" y="31"/>
                    <a:pt x="11" y="31"/>
                  </a:cubicBezTo>
                  <a:close/>
                  <a:moveTo>
                    <a:pt x="14" y="30"/>
                  </a:moveTo>
                  <a:cubicBezTo>
                    <a:pt x="15" y="30"/>
                    <a:pt x="16" y="30"/>
                    <a:pt x="17" y="29"/>
                  </a:cubicBezTo>
                  <a:cubicBezTo>
                    <a:pt x="17" y="30"/>
                    <a:pt x="17" y="31"/>
                    <a:pt x="17" y="32"/>
                  </a:cubicBezTo>
                  <a:cubicBezTo>
                    <a:pt x="16" y="32"/>
                    <a:pt x="15" y="32"/>
                    <a:pt x="14" y="32"/>
                  </a:cubicBezTo>
                  <a:cubicBezTo>
                    <a:pt x="14" y="31"/>
                    <a:pt x="14" y="31"/>
                    <a:pt x="14" y="30"/>
                  </a:cubicBezTo>
                  <a:close/>
                  <a:moveTo>
                    <a:pt x="17" y="29"/>
                  </a:moveTo>
                  <a:cubicBezTo>
                    <a:pt x="18" y="29"/>
                    <a:pt x="19" y="29"/>
                    <a:pt x="20" y="29"/>
                  </a:cubicBezTo>
                  <a:cubicBezTo>
                    <a:pt x="20" y="30"/>
                    <a:pt x="20" y="30"/>
                    <a:pt x="20" y="31"/>
                  </a:cubicBezTo>
                  <a:cubicBezTo>
                    <a:pt x="19" y="31"/>
                    <a:pt x="18" y="31"/>
                    <a:pt x="17" y="31"/>
                  </a:cubicBezTo>
                  <a:cubicBezTo>
                    <a:pt x="17" y="31"/>
                    <a:pt x="17" y="30"/>
                    <a:pt x="17" y="29"/>
                  </a:cubicBezTo>
                  <a:close/>
                  <a:moveTo>
                    <a:pt x="21" y="29"/>
                  </a:moveTo>
                  <a:cubicBezTo>
                    <a:pt x="21" y="29"/>
                    <a:pt x="22" y="28"/>
                    <a:pt x="23" y="28"/>
                  </a:cubicBezTo>
                  <a:cubicBezTo>
                    <a:pt x="23" y="29"/>
                    <a:pt x="23" y="30"/>
                    <a:pt x="23" y="30"/>
                  </a:cubicBezTo>
                  <a:cubicBezTo>
                    <a:pt x="22" y="30"/>
                    <a:pt x="21" y="31"/>
                    <a:pt x="21" y="31"/>
                  </a:cubicBezTo>
                  <a:cubicBezTo>
                    <a:pt x="21" y="30"/>
                    <a:pt x="21" y="29"/>
                    <a:pt x="21" y="29"/>
                  </a:cubicBezTo>
                  <a:close/>
                  <a:moveTo>
                    <a:pt x="3" y="29"/>
                  </a:moveTo>
                  <a:cubicBezTo>
                    <a:pt x="3" y="28"/>
                    <a:pt x="4" y="28"/>
                    <a:pt x="5" y="28"/>
                  </a:cubicBezTo>
                  <a:cubicBezTo>
                    <a:pt x="5" y="29"/>
                    <a:pt x="5" y="29"/>
                    <a:pt x="5" y="30"/>
                  </a:cubicBezTo>
                  <a:cubicBezTo>
                    <a:pt x="4" y="30"/>
                    <a:pt x="3" y="30"/>
                    <a:pt x="3" y="31"/>
                  </a:cubicBezTo>
                  <a:cubicBezTo>
                    <a:pt x="3" y="30"/>
                    <a:pt x="3" y="29"/>
                    <a:pt x="3" y="29"/>
                  </a:cubicBezTo>
                  <a:close/>
                  <a:moveTo>
                    <a:pt x="8" y="27"/>
                  </a:moveTo>
                  <a:cubicBezTo>
                    <a:pt x="9" y="27"/>
                    <a:pt x="10" y="27"/>
                    <a:pt x="11" y="27"/>
                  </a:cubicBezTo>
                  <a:cubicBezTo>
                    <a:pt x="11" y="27"/>
                    <a:pt x="11" y="28"/>
                    <a:pt x="11" y="29"/>
                  </a:cubicBezTo>
                  <a:cubicBezTo>
                    <a:pt x="10" y="29"/>
                    <a:pt x="9" y="29"/>
                    <a:pt x="8" y="29"/>
                  </a:cubicBezTo>
                  <a:cubicBezTo>
                    <a:pt x="8" y="29"/>
                    <a:pt x="8" y="28"/>
                    <a:pt x="8" y="27"/>
                  </a:cubicBezTo>
                  <a:close/>
                  <a:moveTo>
                    <a:pt x="14" y="26"/>
                  </a:moveTo>
                  <a:cubicBezTo>
                    <a:pt x="15" y="26"/>
                    <a:pt x="16" y="26"/>
                    <a:pt x="17" y="25"/>
                  </a:cubicBezTo>
                  <a:cubicBezTo>
                    <a:pt x="17" y="26"/>
                    <a:pt x="17" y="27"/>
                    <a:pt x="17" y="28"/>
                  </a:cubicBezTo>
                  <a:cubicBezTo>
                    <a:pt x="16" y="28"/>
                    <a:pt x="15" y="28"/>
                    <a:pt x="14" y="28"/>
                  </a:cubicBezTo>
                  <a:cubicBezTo>
                    <a:pt x="14" y="27"/>
                    <a:pt x="14" y="27"/>
                    <a:pt x="14" y="26"/>
                  </a:cubicBezTo>
                  <a:close/>
                  <a:moveTo>
                    <a:pt x="17" y="25"/>
                  </a:moveTo>
                  <a:cubicBezTo>
                    <a:pt x="18" y="25"/>
                    <a:pt x="19" y="25"/>
                    <a:pt x="20" y="25"/>
                  </a:cubicBezTo>
                  <a:cubicBezTo>
                    <a:pt x="20" y="26"/>
                    <a:pt x="20" y="26"/>
                    <a:pt x="20" y="27"/>
                  </a:cubicBezTo>
                  <a:cubicBezTo>
                    <a:pt x="19" y="27"/>
                    <a:pt x="18" y="27"/>
                    <a:pt x="17" y="27"/>
                  </a:cubicBezTo>
                  <a:cubicBezTo>
                    <a:pt x="17" y="27"/>
                    <a:pt x="17" y="26"/>
                    <a:pt x="17" y="25"/>
                  </a:cubicBezTo>
                  <a:close/>
                  <a:moveTo>
                    <a:pt x="21" y="25"/>
                  </a:moveTo>
                  <a:cubicBezTo>
                    <a:pt x="21" y="25"/>
                    <a:pt x="22" y="24"/>
                    <a:pt x="23" y="24"/>
                  </a:cubicBezTo>
                  <a:cubicBezTo>
                    <a:pt x="23" y="25"/>
                    <a:pt x="23" y="26"/>
                    <a:pt x="23" y="26"/>
                  </a:cubicBezTo>
                  <a:cubicBezTo>
                    <a:pt x="22" y="26"/>
                    <a:pt x="21" y="27"/>
                    <a:pt x="21" y="27"/>
                  </a:cubicBezTo>
                  <a:cubicBezTo>
                    <a:pt x="21" y="26"/>
                    <a:pt x="21" y="25"/>
                    <a:pt x="21" y="25"/>
                  </a:cubicBezTo>
                  <a:close/>
                  <a:moveTo>
                    <a:pt x="3" y="25"/>
                  </a:moveTo>
                  <a:cubicBezTo>
                    <a:pt x="3" y="24"/>
                    <a:pt x="4" y="24"/>
                    <a:pt x="5" y="24"/>
                  </a:cubicBezTo>
                  <a:cubicBezTo>
                    <a:pt x="5" y="25"/>
                    <a:pt x="5" y="25"/>
                    <a:pt x="5" y="26"/>
                  </a:cubicBezTo>
                  <a:cubicBezTo>
                    <a:pt x="4" y="26"/>
                    <a:pt x="3" y="26"/>
                    <a:pt x="3" y="27"/>
                  </a:cubicBezTo>
                  <a:cubicBezTo>
                    <a:pt x="3" y="26"/>
                    <a:pt x="3" y="25"/>
                    <a:pt x="3" y="25"/>
                  </a:cubicBezTo>
                  <a:close/>
                  <a:moveTo>
                    <a:pt x="8" y="23"/>
                  </a:moveTo>
                  <a:cubicBezTo>
                    <a:pt x="9" y="23"/>
                    <a:pt x="10" y="23"/>
                    <a:pt x="11" y="23"/>
                  </a:cubicBezTo>
                  <a:cubicBezTo>
                    <a:pt x="11" y="24"/>
                    <a:pt x="11" y="24"/>
                    <a:pt x="11" y="25"/>
                  </a:cubicBezTo>
                  <a:cubicBezTo>
                    <a:pt x="10" y="25"/>
                    <a:pt x="9" y="25"/>
                    <a:pt x="8" y="25"/>
                  </a:cubicBezTo>
                  <a:cubicBezTo>
                    <a:pt x="8" y="25"/>
                    <a:pt x="8" y="24"/>
                    <a:pt x="8" y="23"/>
                  </a:cubicBezTo>
                  <a:close/>
                  <a:moveTo>
                    <a:pt x="14" y="22"/>
                  </a:moveTo>
                  <a:cubicBezTo>
                    <a:pt x="15" y="22"/>
                    <a:pt x="16" y="22"/>
                    <a:pt x="17" y="22"/>
                  </a:cubicBezTo>
                  <a:cubicBezTo>
                    <a:pt x="17" y="22"/>
                    <a:pt x="17" y="23"/>
                    <a:pt x="17" y="24"/>
                  </a:cubicBezTo>
                  <a:cubicBezTo>
                    <a:pt x="16" y="24"/>
                    <a:pt x="15" y="24"/>
                    <a:pt x="14" y="24"/>
                  </a:cubicBezTo>
                  <a:cubicBezTo>
                    <a:pt x="14" y="23"/>
                    <a:pt x="14" y="23"/>
                    <a:pt x="14" y="22"/>
                  </a:cubicBezTo>
                  <a:close/>
                  <a:moveTo>
                    <a:pt x="17" y="21"/>
                  </a:moveTo>
                  <a:cubicBezTo>
                    <a:pt x="18" y="21"/>
                    <a:pt x="19" y="21"/>
                    <a:pt x="20" y="21"/>
                  </a:cubicBezTo>
                  <a:cubicBezTo>
                    <a:pt x="20" y="22"/>
                    <a:pt x="20" y="22"/>
                    <a:pt x="20" y="23"/>
                  </a:cubicBezTo>
                  <a:cubicBezTo>
                    <a:pt x="19" y="23"/>
                    <a:pt x="18" y="23"/>
                    <a:pt x="17" y="23"/>
                  </a:cubicBezTo>
                  <a:cubicBezTo>
                    <a:pt x="17" y="23"/>
                    <a:pt x="17" y="22"/>
                    <a:pt x="17" y="21"/>
                  </a:cubicBezTo>
                  <a:close/>
                  <a:moveTo>
                    <a:pt x="21" y="21"/>
                  </a:moveTo>
                  <a:cubicBezTo>
                    <a:pt x="21" y="21"/>
                    <a:pt x="22" y="20"/>
                    <a:pt x="23" y="20"/>
                  </a:cubicBezTo>
                  <a:cubicBezTo>
                    <a:pt x="23" y="21"/>
                    <a:pt x="23" y="22"/>
                    <a:pt x="23" y="22"/>
                  </a:cubicBezTo>
                  <a:cubicBezTo>
                    <a:pt x="22" y="22"/>
                    <a:pt x="21" y="23"/>
                    <a:pt x="21" y="23"/>
                  </a:cubicBezTo>
                  <a:cubicBezTo>
                    <a:pt x="21" y="22"/>
                    <a:pt x="21" y="21"/>
                    <a:pt x="21" y="21"/>
                  </a:cubicBezTo>
                  <a:close/>
                  <a:moveTo>
                    <a:pt x="3" y="21"/>
                  </a:moveTo>
                  <a:cubicBezTo>
                    <a:pt x="3" y="21"/>
                    <a:pt x="4" y="20"/>
                    <a:pt x="5" y="20"/>
                  </a:cubicBezTo>
                  <a:cubicBezTo>
                    <a:pt x="5" y="21"/>
                    <a:pt x="5" y="22"/>
                    <a:pt x="5" y="22"/>
                  </a:cubicBezTo>
                  <a:cubicBezTo>
                    <a:pt x="4" y="22"/>
                    <a:pt x="3" y="23"/>
                    <a:pt x="3" y="23"/>
                  </a:cubicBezTo>
                  <a:cubicBezTo>
                    <a:pt x="3" y="22"/>
                    <a:pt x="3" y="21"/>
                    <a:pt x="3" y="21"/>
                  </a:cubicBezTo>
                  <a:close/>
                  <a:moveTo>
                    <a:pt x="8" y="19"/>
                  </a:moveTo>
                  <a:cubicBezTo>
                    <a:pt x="9" y="19"/>
                    <a:pt x="10" y="19"/>
                    <a:pt x="11" y="19"/>
                  </a:cubicBezTo>
                  <a:cubicBezTo>
                    <a:pt x="11" y="20"/>
                    <a:pt x="11" y="20"/>
                    <a:pt x="11" y="21"/>
                  </a:cubicBezTo>
                  <a:cubicBezTo>
                    <a:pt x="10" y="21"/>
                    <a:pt x="9" y="21"/>
                    <a:pt x="8" y="21"/>
                  </a:cubicBezTo>
                  <a:cubicBezTo>
                    <a:pt x="8" y="21"/>
                    <a:pt x="8" y="20"/>
                    <a:pt x="8" y="19"/>
                  </a:cubicBezTo>
                  <a:close/>
                  <a:moveTo>
                    <a:pt x="14" y="18"/>
                  </a:moveTo>
                  <a:cubicBezTo>
                    <a:pt x="15" y="18"/>
                    <a:pt x="16" y="18"/>
                    <a:pt x="17" y="17"/>
                  </a:cubicBezTo>
                  <a:cubicBezTo>
                    <a:pt x="17" y="18"/>
                    <a:pt x="17" y="19"/>
                    <a:pt x="17" y="20"/>
                  </a:cubicBezTo>
                  <a:cubicBezTo>
                    <a:pt x="16" y="20"/>
                    <a:pt x="15" y="20"/>
                    <a:pt x="14" y="20"/>
                  </a:cubicBezTo>
                  <a:cubicBezTo>
                    <a:pt x="14" y="19"/>
                    <a:pt x="14" y="19"/>
                    <a:pt x="1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39" name="Rectangle 2603"/>
            <p:cNvSpPr>
              <a:spLocks noChangeArrowheads="1"/>
            </p:cNvSpPr>
            <p:nvPr/>
          </p:nvSpPr>
          <p:spPr bwMode="auto">
            <a:xfrm>
              <a:off x="-688974" y="944562"/>
              <a:ext cx="49213" cy="211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40" name="Freeform 2604"/>
            <p:cNvSpPr>
              <a:spLocks noEditPoints="1"/>
            </p:cNvSpPr>
            <p:nvPr/>
          </p:nvSpPr>
          <p:spPr bwMode="auto">
            <a:xfrm>
              <a:off x="-506412" y="620712"/>
              <a:ext cx="155575" cy="534988"/>
            </a:xfrm>
            <a:custGeom>
              <a:avLst/>
              <a:gdLst>
                <a:gd name="T0" fmla="*/ 48 w 48"/>
                <a:gd name="T1" fmla="*/ 2 h 164"/>
                <a:gd name="T2" fmla="*/ 28 w 48"/>
                <a:gd name="T3" fmla="*/ 6 h 164"/>
                <a:gd name="T4" fmla="*/ 27 w 48"/>
                <a:gd name="T5" fmla="*/ 9 h 164"/>
                <a:gd name="T6" fmla="*/ 19 w 48"/>
                <a:gd name="T7" fmla="*/ 12 h 164"/>
                <a:gd name="T8" fmla="*/ 19 w 48"/>
                <a:gd name="T9" fmla="*/ 12 h 164"/>
                <a:gd name="T10" fmla="*/ 15 w 48"/>
                <a:gd name="T11" fmla="*/ 0 h 164"/>
                <a:gd name="T12" fmla="*/ 12 w 48"/>
                <a:gd name="T13" fmla="*/ 27 h 164"/>
                <a:gd name="T14" fmla="*/ 17 w 48"/>
                <a:gd name="T15" fmla="*/ 42 h 164"/>
                <a:gd name="T16" fmla="*/ 17 w 48"/>
                <a:gd name="T17" fmla="*/ 44 h 164"/>
                <a:gd name="T18" fmla="*/ 41 w 48"/>
                <a:gd name="T19" fmla="*/ 38 h 164"/>
                <a:gd name="T20" fmla="*/ 17 w 48"/>
                <a:gd name="T21" fmla="*/ 38 h 164"/>
                <a:gd name="T22" fmla="*/ 41 w 48"/>
                <a:gd name="T23" fmla="*/ 48 h 164"/>
                <a:gd name="T24" fmla="*/ 17 w 48"/>
                <a:gd name="T25" fmla="*/ 50 h 164"/>
                <a:gd name="T26" fmla="*/ 17 w 48"/>
                <a:gd name="T27" fmla="*/ 53 h 164"/>
                <a:gd name="T28" fmla="*/ 41 w 48"/>
                <a:gd name="T29" fmla="*/ 55 h 164"/>
                <a:gd name="T30" fmla="*/ 17 w 48"/>
                <a:gd name="T31" fmla="*/ 55 h 164"/>
                <a:gd name="T32" fmla="*/ 41 w 48"/>
                <a:gd name="T33" fmla="*/ 61 h 164"/>
                <a:gd name="T34" fmla="*/ 17 w 48"/>
                <a:gd name="T35" fmla="*/ 63 h 164"/>
                <a:gd name="T36" fmla="*/ 17 w 48"/>
                <a:gd name="T37" fmla="*/ 65 h 164"/>
                <a:gd name="T38" fmla="*/ 41 w 48"/>
                <a:gd name="T39" fmla="*/ 67 h 164"/>
                <a:gd name="T40" fmla="*/ 17 w 48"/>
                <a:gd name="T41" fmla="*/ 67 h 164"/>
                <a:gd name="T42" fmla="*/ 41 w 48"/>
                <a:gd name="T43" fmla="*/ 74 h 164"/>
                <a:gd name="T44" fmla="*/ 17 w 48"/>
                <a:gd name="T45" fmla="*/ 76 h 164"/>
                <a:gd name="T46" fmla="*/ 17 w 48"/>
                <a:gd name="T47" fmla="*/ 78 h 164"/>
                <a:gd name="T48" fmla="*/ 41 w 48"/>
                <a:gd name="T49" fmla="*/ 80 h 164"/>
                <a:gd name="T50" fmla="*/ 17 w 48"/>
                <a:gd name="T51" fmla="*/ 80 h 164"/>
                <a:gd name="T52" fmla="*/ 41 w 48"/>
                <a:gd name="T53" fmla="*/ 87 h 164"/>
                <a:gd name="T54" fmla="*/ 17 w 48"/>
                <a:gd name="T55" fmla="*/ 89 h 164"/>
                <a:gd name="T56" fmla="*/ 17 w 48"/>
                <a:gd name="T57" fmla="*/ 91 h 164"/>
                <a:gd name="T58" fmla="*/ 41 w 48"/>
                <a:gd name="T59" fmla="*/ 93 h 164"/>
                <a:gd name="T60" fmla="*/ 17 w 48"/>
                <a:gd name="T61" fmla="*/ 93 h 164"/>
                <a:gd name="T62" fmla="*/ 41 w 48"/>
                <a:gd name="T63" fmla="*/ 100 h 164"/>
                <a:gd name="T64" fmla="*/ 17 w 48"/>
                <a:gd name="T65" fmla="*/ 102 h 164"/>
                <a:gd name="T66" fmla="*/ 17 w 48"/>
                <a:gd name="T67" fmla="*/ 104 h 164"/>
                <a:gd name="T68" fmla="*/ 41 w 48"/>
                <a:gd name="T69" fmla="*/ 106 h 164"/>
                <a:gd name="T70" fmla="*/ 17 w 48"/>
                <a:gd name="T71" fmla="*/ 106 h 164"/>
                <a:gd name="T72" fmla="*/ 41 w 48"/>
                <a:gd name="T73" fmla="*/ 112 h 164"/>
                <a:gd name="T74" fmla="*/ 17 w 48"/>
                <a:gd name="T75" fmla="*/ 114 h 164"/>
                <a:gd name="T76" fmla="*/ 17 w 48"/>
                <a:gd name="T77" fmla="*/ 117 h 164"/>
                <a:gd name="T78" fmla="*/ 41 w 48"/>
                <a:gd name="T79" fmla="*/ 119 h 164"/>
                <a:gd name="T80" fmla="*/ 17 w 48"/>
                <a:gd name="T81" fmla="*/ 119 h 164"/>
                <a:gd name="T82" fmla="*/ 41 w 48"/>
                <a:gd name="T83" fmla="*/ 125 h 164"/>
                <a:gd name="T84" fmla="*/ 17 w 48"/>
                <a:gd name="T85" fmla="*/ 127 h 164"/>
                <a:gd name="T86" fmla="*/ 17 w 48"/>
                <a:gd name="T87" fmla="*/ 12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 h="164">
                  <a:moveTo>
                    <a:pt x="0" y="164"/>
                  </a:moveTo>
                  <a:cubicBezTo>
                    <a:pt x="48" y="164"/>
                    <a:pt x="48" y="164"/>
                    <a:pt x="48" y="164"/>
                  </a:cubicBezTo>
                  <a:cubicBezTo>
                    <a:pt x="48" y="2"/>
                    <a:pt x="48" y="2"/>
                    <a:pt x="48" y="2"/>
                  </a:cubicBezTo>
                  <a:cubicBezTo>
                    <a:pt x="43" y="3"/>
                    <a:pt x="38" y="4"/>
                    <a:pt x="34" y="6"/>
                  </a:cubicBezTo>
                  <a:cubicBezTo>
                    <a:pt x="34" y="6"/>
                    <a:pt x="34" y="6"/>
                    <a:pt x="34" y="6"/>
                  </a:cubicBezTo>
                  <a:cubicBezTo>
                    <a:pt x="28" y="6"/>
                    <a:pt x="28" y="6"/>
                    <a:pt x="28" y="6"/>
                  </a:cubicBezTo>
                  <a:cubicBezTo>
                    <a:pt x="28" y="1"/>
                    <a:pt x="28" y="1"/>
                    <a:pt x="28" y="1"/>
                  </a:cubicBezTo>
                  <a:cubicBezTo>
                    <a:pt x="27" y="1"/>
                    <a:pt x="27" y="1"/>
                    <a:pt x="27" y="1"/>
                  </a:cubicBezTo>
                  <a:cubicBezTo>
                    <a:pt x="27" y="9"/>
                    <a:pt x="27" y="9"/>
                    <a:pt x="27" y="9"/>
                  </a:cubicBezTo>
                  <a:cubicBezTo>
                    <a:pt x="25" y="11"/>
                    <a:pt x="23" y="12"/>
                    <a:pt x="22" y="14"/>
                  </a:cubicBezTo>
                  <a:cubicBezTo>
                    <a:pt x="19" y="14"/>
                    <a:pt x="19" y="14"/>
                    <a:pt x="19" y="14"/>
                  </a:cubicBezTo>
                  <a:cubicBezTo>
                    <a:pt x="19" y="12"/>
                    <a:pt x="19" y="12"/>
                    <a:pt x="19" y="12"/>
                  </a:cubicBezTo>
                  <a:cubicBezTo>
                    <a:pt x="19" y="5"/>
                    <a:pt x="19" y="5"/>
                    <a:pt x="19" y="5"/>
                  </a:cubicBezTo>
                  <a:cubicBezTo>
                    <a:pt x="19" y="5"/>
                    <a:pt x="19" y="5"/>
                    <a:pt x="19" y="5"/>
                  </a:cubicBezTo>
                  <a:cubicBezTo>
                    <a:pt x="19" y="12"/>
                    <a:pt x="19" y="12"/>
                    <a:pt x="19" y="12"/>
                  </a:cubicBezTo>
                  <a:cubicBezTo>
                    <a:pt x="16" y="12"/>
                    <a:pt x="16" y="12"/>
                    <a:pt x="16" y="12"/>
                  </a:cubicBezTo>
                  <a:cubicBezTo>
                    <a:pt x="16" y="0"/>
                    <a:pt x="16" y="0"/>
                    <a:pt x="16" y="0"/>
                  </a:cubicBezTo>
                  <a:cubicBezTo>
                    <a:pt x="15" y="0"/>
                    <a:pt x="15" y="0"/>
                    <a:pt x="15" y="0"/>
                  </a:cubicBezTo>
                  <a:cubicBezTo>
                    <a:pt x="15" y="14"/>
                    <a:pt x="15" y="14"/>
                    <a:pt x="15" y="14"/>
                  </a:cubicBezTo>
                  <a:cubicBezTo>
                    <a:pt x="12" y="14"/>
                    <a:pt x="12" y="14"/>
                    <a:pt x="12" y="14"/>
                  </a:cubicBezTo>
                  <a:cubicBezTo>
                    <a:pt x="12" y="27"/>
                    <a:pt x="12" y="27"/>
                    <a:pt x="12" y="27"/>
                  </a:cubicBezTo>
                  <a:cubicBezTo>
                    <a:pt x="11" y="30"/>
                    <a:pt x="10" y="33"/>
                    <a:pt x="9" y="35"/>
                  </a:cubicBezTo>
                  <a:cubicBezTo>
                    <a:pt x="0" y="164"/>
                    <a:pt x="0" y="164"/>
                    <a:pt x="0" y="164"/>
                  </a:cubicBezTo>
                  <a:close/>
                  <a:moveTo>
                    <a:pt x="17" y="42"/>
                  </a:moveTo>
                  <a:cubicBezTo>
                    <a:pt x="25" y="42"/>
                    <a:pt x="33" y="42"/>
                    <a:pt x="41" y="42"/>
                  </a:cubicBezTo>
                  <a:cubicBezTo>
                    <a:pt x="41" y="43"/>
                    <a:pt x="41" y="43"/>
                    <a:pt x="41" y="44"/>
                  </a:cubicBezTo>
                  <a:cubicBezTo>
                    <a:pt x="33" y="44"/>
                    <a:pt x="25" y="44"/>
                    <a:pt x="17" y="44"/>
                  </a:cubicBezTo>
                  <a:cubicBezTo>
                    <a:pt x="17" y="43"/>
                    <a:pt x="17" y="43"/>
                    <a:pt x="17" y="42"/>
                  </a:cubicBezTo>
                  <a:close/>
                  <a:moveTo>
                    <a:pt x="17" y="38"/>
                  </a:moveTo>
                  <a:cubicBezTo>
                    <a:pt x="41" y="38"/>
                    <a:pt x="41" y="38"/>
                    <a:pt x="41" y="38"/>
                  </a:cubicBezTo>
                  <a:cubicBezTo>
                    <a:pt x="41" y="40"/>
                    <a:pt x="41" y="40"/>
                    <a:pt x="41" y="40"/>
                  </a:cubicBezTo>
                  <a:cubicBezTo>
                    <a:pt x="17" y="40"/>
                    <a:pt x="17" y="40"/>
                    <a:pt x="17" y="40"/>
                  </a:cubicBezTo>
                  <a:cubicBezTo>
                    <a:pt x="17" y="38"/>
                    <a:pt x="17" y="38"/>
                    <a:pt x="17" y="38"/>
                  </a:cubicBezTo>
                  <a:close/>
                  <a:moveTo>
                    <a:pt x="17" y="46"/>
                  </a:moveTo>
                  <a:cubicBezTo>
                    <a:pt x="25" y="46"/>
                    <a:pt x="33" y="46"/>
                    <a:pt x="41" y="46"/>
                  </a:cubicBezTo>
                  <a:cubicBezTo>
                    <a:pt x="41" y="47"/>
                    <a:pt x="41" y="48"/>
                    <a:pt x="41" y="48"/>
                  </a:cubicBezTo>
                  <a:cubicBezTo>
                    <a:pt x="33" y="48"/>
                    <a:pt x="25" y="48"/>
                    <a:pt x="17" y="48"/>
                  </a:cubicBezTo>
                  <a:cubicBezTo>
                    <a:pt x="17" y="48"/>
                    <a:pt x="17" y="47"/>
                    <a:pt x="17" y="46"/>
                  </a:cubicBezTo>
                  <a:close/>
                  <a:moveTo>
                    <a:pt x="17" y="50"/>
                  </a:moveTo>
                  <a:cubicBezTo>
                    <a:pt x="25" y="50"/>
                    <a:pt x="33" y="50"/>
                    <a:pt x="41" y="50"/>
                  </a:cubicBezTo>
                  <a:cubicBezTo>
                    <a:pt x="41" y="51"/>
                    <a:pt x="41" y="52"/>
                    <a:pt x="41" y="53"/>
                  </a:cubicBezTo>
                  <a:cubicBezTo>
                    <a:pt x="33" y="53"/>
                    <a:pt x="25" y="53"/>
                    <a:pt x="17" y="53"/>
                  </a:cubicBezTo>
                  <a:cubicBezTo>
                    <a:pt x="17" y="52"/>
                    <a:pt x="17" y="51"/>
                    <a:pt x="17" y="50"/>
                  </a:cubicBezTo>
                  <a:close/>
                  <a:moveTo>
                    <a:pt x="17" y="55"/>
                  </a:moveTo>
                  <a:cubicBezTo>
                    <a:pt x="25" y="55"/>
                    <a:pt x="33" y="55"/>
                    <a:pt x="41" y="55"/>
                  </a:cubicBezTo>
                  <a:cubicBezTo>
                    <a:pt x="41" y="55"/>
                    <a:pt x="41" y="56"/>
                    <a:pt x="41" y="57"/>
                  </a:cubicBezTo>
                  <a:cubicBezTo>
                    <a:pt x="33" y="57"/>
                    <a:pt x="25" y="57"/>
                    <a:pt x="17" y="57"/>
                  </a:cubicBezTo>
                  <a:cubicBezTo>
                    <a:pt x="17" y="56"/>
                    <a:pt x="17" y="55"/>
                    <a:pt x="17" y="55"/>
                  </a:cubicBezTo>
                  <a:close/>
                  <a:moveTo>
                    <a:pt x="17" y="59"/>
                  </a:moveTo>
                  <a:cubicBezTo>
                    <a:pt x="25" y="59"/>
                    <a:pt x="33" y="59"/>
                    <a:pt x="41" y="59"/>
                  </a:cubicBezTo>
                  <a:cubicBezTo>
                    <a:pt x="41" y="60"/>
                    <a:pt x="41" y="60"/>
                    <a:pt x="41" y="61"/>
                  </a:cubicBezTo>
                  <a:cubicBezTo>
                    <a:pt x="33" y="61"/>
                    <a:pt x="25" y="61"/>
                    <a:pt x="17" y="61"/>
                  </a:cubicBezTo>
                  <a:cubicBezTo>
                    <a:pt x="17" y="60"/>
                    <a:pt x="17" y="60"/>
                    <a:pt x="17" y="59"/>
                  </a:cubicBezTo>
                  <a:close/>
                  <a:moveTo>
                    <a:pt x="17" y="63"/>
                  </a:moveTo>
                  <a:cubicBezTo>
                    <a:pt x="25" y="63"/>
                    <a:pt x="33" y="63"/>
                    <a:pt x="41" y="63"/>
                  </a:cubicBezTo>
                  <a:cubicBezTo>
                    <a:pt x="41" y="64"/>
                    <a:pt x="41" y="65"/>
                    <a:pt x="41" y="65"/>
                  </a:cubicBezTo>
                  <a:cubicBezTo>
                    <a:pt x="33" y="65"/>
                    <a:pt x="25" y="65"/>
                    <a:pt x="17" y="65"/>
                  </a:cubicBezTo>
                  <a:cubicBezTo>
                    <a:pt x="17" y="65"/>
                    <a:pt x="17" y="64"/>
                    <a:pt x="17" y="63"/>
                  </a:cubicBezTo>
                  <a:close/>
                  <a:moveTo>
                    <a:pt x="17" y="67"/>
                  </a:moveTo>
                  <a:cubicBezTo>
                    <a:pt x="25" y="67"/>
                    <a:pt x="33" y="67"/>
                    <a:pt x="41" y="67"/>
                  </a:cubicBezTo>
                  <a:cubicBezTo>
                    <a:pt x="41" y="68"/>
                    <a:pt x="41" y="69"/>
                    <a:pt x="41" y="70"/>
                  </a:cubicBezTo>
                  <a:cubicBezTo>
                    <a:pt x="33" y="70"/>
                    <a:pt x="25" y="70"/>
                    <a:pt x="17" y="70"/>
                  </a:cubicBezTo>
                  <a:cubicBezTo>
                    <a:pt x="17" y="69"/>
                    <a:pt x="17" y="68"/>
                    <a:pt x="17" y="67"/>
                  </a:cubicBezTo>
                  <a:close/>
                  <a:moveTo>
                    <a:pt x="17" y="72"/>
                  </a:moveTo>
                  <a:cubicBezTo>
                    <a:pt x="25" y="72"/>
                    <a:pt x="33" y="72"/>
                    <a:pt x="41" y="72"/>
                  </a:cubicBezTo>
                  <a:cubicBezTo>
                    <a:pt x="41" y="72"/>
                    <a:pt x="41" y="73"/>
                    <a:pt x="41" y="74"/>
                  </a:cubicBezTo>
                  <a:cubicBezTo>
                    <a:pt x="33" y="74"/>
                    <a:pt x="25" y="74"/>
                    <a:pt x="17" y="74"/>
                  </a:cubicBezTo>
                  <a:cubicBezTo>
                    <a:pt x="17" y="73"/>
                    <a:pt x="17" y="72"/>
                    <a:pt x="17" y="72"/>
                  </a:cubicBezTo>
                  <a:close/>
                  <a:moveTo>
                    <a:pt x="17" y="76"/>
                  </a:moveTo>
                  <a:cubicBezTo>
                    <a:pt x="25" y="76"/>
                    <a:pt x="33" y="76"/>
                    <a:pt x="41" y="76"/>
                  </a:cubicBezTo>
                  <a:cubicBezTo>
                    <a:pt x="41" y="77"/>
                    <a:pt x="41" y="77"/>
                    <a:pt x="41" y="78"/>
                  </a:cubicBezTo>
                  <a:cubicBezTo>
                    <a:pt x="33" y="78"/>
                    <a:pt x="25" y="78"/>
                    <a:pt x="17" y="78"/>
                  </a:cubicBezTo>
                  <a:cubicBezTo>
                    <a:pt x="17" y="77"/>
                    <a:pt x="17" y="77"/>
                    <a:pt x="17" y="76"/>
                  </a:cubicBezTo>
                  <a:close/>
                  <a:moveTo>
                    <a:pt x="17" y="80"/>
                  </a:moveTo>
                  <a:cubicBezTo>
                    <a:pt x="25" y="80"/>
                    <a:pt x="33" y="80"/>
                    <a:pt x="41" y="80"/>
                  </a:cubicBezTo>
                  <a:cubicBezTo>
                    <a:pt x="41" y="81"/>
                    <a:pt x="41" y="82"/>
                    <a:pt x="41" y="82"/>
                  </a:cubicBezTo>
                  <a:cubicBezTo>
                    <a:pt x="33" y="82"/>
                    <a:pt x="25" y="82"/>
                    <a:pt x="17" y="82"/>
                  </a:cubicBezTo>
                  <a:cubicBezTo>
                    <a:pt x="17" y="82"/>
                    <a:pt x="17" y="81"/>
                    <a:pt x="17" y="80"/>
                  </a:cubicBezTo>
                  <a:close/>
                  <a:moveTo>
                    <a:pt x="17" y="85"/>
                  </a:moveTo>
                  <a:cubicBezTo>
                    <a:pt x="25" y="85"/>
                    <a:pt x="33" y="85"/>
                    <a:pt x="41" y="85"/>
                  </a:cubicBezTo>
                  <a:cubicBezTo>
                    <a:pt x="41" y="85"/>
                    <a:pt x="41" y="86"/>
                    <a:pt x="41" y="87"/>
                  </a:cubicBezTo>
                  <a:cubicBezTo>
                    <a:pt x="33" y="87"/>
                    <a:pt x="25" y="87"/>
                    <a:pt x="17" y="87"/>
                  </a:cubicBezTo>
                  <a:cubicBezTo>
                    <a:pt x="17" y="86"/>
                    <a:pt x="17" y="85"/>
                    <a:pt x="17" y="85"/>
                  </a:cubicBezTo>
                  <a:close/>
                  <a:moveTo>
                    <a:pt x="17" y="89"/>
                  </a:moveTo>
                  <a:cubicBezTo>
                    <a:pt x="25" y="89"/>
                    <a:pt x="33" y="89"/>
                    <a:pt x="41" y="89"/>
                  </a:cubicBezTo>
                  <a:cubicBezTo>
                    <a:pt x="41" y="90"/>
                    <a:pt x="41" y="90"/>
                    <a:pt x="41" y="91"/>
                  </a:cubicBezTo>
                  <a:cubicBezTo>
                    <a:pt x="33" y="91"/>
                    <a:pt x="25" y="91"/>
                    <a:pt x="17" y="91"/>
                  </a:cubicBezTo>
                  <a:cubicBezTo>
                    <a:pt x="17" y="90"/>
                    <a:pt x="17" y="90"/>
                    <a:pt x="17" y="89"/>
                  </a:cubicBezTo>
                  <a:close/>
                  <a:moveTo>
                    <a:pt x="17" y="93"/>
                  </a:moveTo>
                  <a:cubicBezTo>
                    <a:pt x="25" y="93"/>
                    <a:pt x="33" y="93"/>
                    <a:pt x="41" y="93"/>
                  </a:cubicBezTo>
                  <a:cubicBezTo>
                    <a:pt x="41" y="94"/>
                    <a:pt x="41" y="95"/>
                    <a:pt x="41" y="95"/>
                  </a:cubicBezTo>
                  <a:cubicBezTo>
                    <a:pt x="33" y="95"/>
                    <a:pt x="25" y="95"/>
                    <a:pt x="17" y="95"/>
                  </a:cubicBezTo>
                  <a:cubicBezTo>
                    <a:pt x="17" y="95"/>
                    <a:pt x="17" y="94"/>
                    <a:pt x="17" y="93"/>
                  </a:cubicBezTo>
                  <a:close/>
                  <a:moveTo>
                    <a:pt x="17" y="97"/>
                  </a:moveTo>
                  <a:cubicBezTo>
                    <a:pt x="25" y="97"/>
                    <a:pt x="33" y="97"/>
                    <a:pt x="41" y="97"/>
                  </a:cubicBezTo>
                  <a:cubicBezTo>
                    <a:pt x="41" y="98"/>
                    <a:pt x="41" y="99"/>
                    <a:pt x="41" y="100"/>
                  </a:cubicBezTo>
                  <a:cubicBezTo>
                    <a:pt x="33" y="100"/>
                    <a:pt x="25" y="100"/>
                    <a:pt x="17" y="100"/>
                  </a:cubicBezTo>
                  <a:cubicBezTo>
                    <a:pt x="17" y="99"/>
                    <a:pt x="17" y="98"/>
                    <a:pt x="17" y="97"/>
                  </a:cubicBezTo>
                  <a:close/>
                  <a:moveTo>
                    <a:pt x="17" y="102"/>
                  </a:moveTo>
                  <a:cubicBezTo>
                    <a:pt x="25" y="102"/>
                    <a:pt x="33" y="102"/>
                    <a:pt x="41" y="102"/>
                  </a:cubicBezTo>
                  <a:cubicBezTo>
                    <a:pt x="41" y="102"/>
                    <a:pt x="41" y="103"/>
                    <a:pt x="41" y="104"/>
                  </a:cubicBezTo>
                  <a:cubicBezTo>
                    <a:pt x="33" y="104"/>
                    <a:pt x="25" y="104"/>
                    <a:pt x="17" y="104"/>
                  </a:cubicBezTo>
                  <a:cubicBezTo>
                    <a:pt x="17" y="103"/>
                    <a:pt x="17" y="102"/>
                    <a:pt x="17" y="102"/>
                  </a:cubicBezTo>
                  <a:close/>
                  <a:moveTo>
                    <a:pt x="17" y="106"/>
                  </a:moveTo>
                  <a:cubicBezTo>
                    <a:pt x="25" y="106"/>
                    <a:pt x="33" y="106"/>
                    <a:pt x="41" y="106"/>
                  </a:cubicBezTo>
                  <a:cubicBezTo>
                    <a:pt x="41" y="107"/>
                    <a:pt x="41" y="107"/>
                    <a:pt x="41" y="108"/>
                  </a:cubicBezTo>
                  <a:cubicBezTo>
                    <a:pt x="33" y="108"/>
                    <a:pt x="25" y="108"/>
                    <a:pt x="17" y="108"/>
                  </a:cubicBezTo>
                  <a:cubicBezTo>
                    <a:pt x="17" y="107"/>
                    <a:pt x="17" y="107"/>
                    <a:pt x="17" y="106"/>
                  </a:cubicBezTo>
                  <a:close/>
                  <a:moveTo>
                    <a:pt x="17" y="110"/>
                  </a:moveTo>
                  <a:cubicBezTo>
                    <a:pt x="25" y="110"/>
                    <a:pt x="33" y="110"/>
                    <a:pt x="41" y="110"/>
                  </a:cubicBezTo>
                  <a:cubicBezTo>
                    <a:pt x="41" y="111"/>
                    <a:pt x="41" y="112"/>
                    <a:pt x="41" y="112"/>
                  </a:cubicBezTo>
                  <a:cubicBezTo>
                    <a:pt x="33" y="112"/>
                    <a:pt x="25" y="112"/>
                    <a:pt x="17" y="112"/>
                  </a:cubicBezTo>
                  <a:cubicBezTo>
                    <a:pt x="17" y="112"/>
                    <a:pt x="17" y="111"/>
                    <a:pt x="17" y="110"/>
                  </a:cubicBezTo>
                  <a:close/>
                  <a:moveTo>
                    <a:pt x="17" y="114"/>
                  </a:moveTo>
                  <a:cubicBezTo>
                    <a:pt x="25" y="114"/>
                    <a:pt x="33" y="114"/>
                    <a:pt x="41" y="114"/>
                  </a:cubicBezTo>
                  <a:cubicBezTo>
                    <a:pt x="41" y="115"/>
                    <a:pt x="41" y="116"/>
                    <a:pt x="41" y="117"/>
                  </a:cubicBezTo>
                  <a:cubicBezTo>
                    <a:pt x="33" y="117"/>
                    <a:pt x="25" y="117"/>
                    <a:pt x="17" y="117"/>
                  </a:cubicBezTo>
                  <a:cubicBezTo>
                    <a:pt x="17" y="116"/>
                    <a:pt x="17" y="115"/>
                    <a:pt x="17" y="114"/>
                  </a:cubicBezTo>
                  <a:close/>
                  <a:moveTo>
                    <a:pt x="17" y="119"/>
                  </a:moveTo>
                  <a:cubicBezTo>
                    <a:pt x="25" y="119"/>
                    <a:pt x="33" y="119"/>
                    <a:pt x="41" y="119"/>
                  </a:cubicBezTo>
                  <a:cubicBezTo>
                    <a:pt x="41" y="119"/>
                    <a:pt x="41" y="120"/>
                    <a:pt x="41" y="121"/>
                  </a:cubicBezTo>
                  <a:cubicBezTo>
                    <a:pt x="33" y="121"/>
                    <a:pt x="25" y="121"/>
                    <a:pt x="17" y="121"/>
                  </a:cubicBezTo>
                  <a:cubicBezTo>
                    <a:pt x="17" y="120"/>
                    <a:pt x="17" y="119"/>
                    <a:pt x="17" y="119"/>
                  </a:cubicBezTo>
                  <a:close/>
                  <a:moveTo>
                    <a:pt x="17" y="123"/>
                  </a:moveTo>
                  <a:cubicBezTo>
                    <a:pt x="25" y="123"/>
                    <a:pt x="33" y="123"/>
                    <a:pt x="41" y="123"/>
                  </a:cubicBezTo>
                  <a:cubicBezTo>
                    <a:pt x="41" y="124"/>
                    <a:pt x="41" y="124"/>
                    <a:pt x="41" y="125"/>
                  </a:cubicBezTo>
                  <a:cubicBezTo>
                    <a:pt x="33" y="125"/>
                    <a:pt x="25" y="125"/>
                    <a:pt x="17" y="125"/>
                  </a:cubicBezTo>
                  <a:cubicBezTo>
                    <a:pt x="17" y="124"/>
                    <a:pt x="17" y="124"/>
                    <a:pt x="17" y="123"/>
                  </a:cubicBezTo>
                  <a:close/>
                  <a:moveTo>
                    <a:pt x="17" y="127"/>
                  </a:moveTo>
                  <a:cubicBezTo>
                    <a:pt x="41" y="127"/>
                    <a:pt x="41" y="127"/>
                    <a:pt x="41" y="127"/>
                  </a:cubicBezTo>
                  <a:cubicBezTo>
                    <a:pt x="41" y="129"/>
                    <a:pt x="41" y="129"/>
                    <a:pt x="41" y="129"/>
                  </a:cubicBezTo>
                  <a:cubicBezTo>
                    <a:pt x="17" y="129"/>
                    <a:pt x="17" y="129"/>
                    <a:pt x="17" y="129"/>
                  </a:cubicBezTo>
                  <a:lnTo>
                    <a:pt x="17" y="1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41" name="Rectangle 2605"/>
            <p:cNvSpPr>
              <a:spLocks noChangeArrowheads="1"/>
            </p:cNvSpPr>
            <p:nvPr/>
          </p:nvSpPr>
          <p:spPr bwMode="auto">
            <a:xfrm>
              <a:off x="-530224" y="892175"/>
              <a:ext cx="101600" cy="263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42" name="Rectangle 2606"/>
            <p:cNvSpPr>
              <a:spLocks noChangeArrowheads="1"/>
            </p:cNvSpPr>
            <p:nvPr/>
          </p:nvSpPr>
          <p:spPr bwMode="auto">
            <a:xfrm>
              <a:off x="-1362074" y="885825"/>
              <a:ext cx="52388" cy="269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43" name="Rectangle 2607"/>
            <p:cNvSpPr>
              <a:spLocks noChangeArrowheads="1"/>
            </p:cNvSpPr>
            <p:nvPr/>
          </p:nvSpPr>
          <p:spPr bwMode="auto">
            <a:xfrm>
              <a:off x="-360362" y="744537"/>
              <a:ext cx="46038" cy="411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44" name="Freeform 2608"/>
            <p:cNvSpPr>
              <a:spLocks noEditPoints="1"/>
            </p:cNvSpPr>
            <p:nvPr/>
          </p:nvSpPr>
          <p:spPr bwMode="auto">
            <a:xfrm>
              <a:off x="-327024" y="51313"/>
              <a:ext cx="130175" cy="1104388"/>
            </a:xfrm>
            <a:custGeom>
              <a:avLst/>
              <a:gdLst>
                <a:gd name="T0" fmla="*/ 28 w 30"/>
                <a:gd name="T1" fmla="*/ 66 h 256"/>
                <a:gd name="T2" fmla="*/ 17 w 30"/>
                <a:gd name="T3" fmla="*/ 20 h 256"/>
                <a:gd name="T4" fmla="*/ 3 w 30"/>
                <a:gd name="T5" fmla="*/ 40 h 256"/>
                <a:gd name="T6" fmla="*/ 22 w 30"/>
                <a:gd name="T7" fmla="*/ 74 h 256"/>
                <a:gd name="T8" fmla="*/ 6 w 30"/>
                <a:gd name="T9" fmla="*/ 199 h 256"/>
                <a:gd name="T10" fmla="*/ 17 w 30"/>
                <a:gd name="T11" fmla="*/ 80 h 256"/>
                <a:gd name="T12" fmla="*/ 18 w 30"/>
                <a:gd name="T13" fmla="*/ 80 h 256"/>
                <a:gd name="T14" fmla="*/ 13 w 30"/>
                <a:gd name="T15" fmla="*/ 88 h 256"/>
                <a:gd name="T16" fmla="*/ 18 w 30"/>
                <a:gd name="T17" fmla="*/ 86 h 256"/>
                <a:gd name="T18" fmla="*/ 22 w 30"/>
                <a:gd name="T19" fmla="*/ 88 h 256"/>
                <a:gd name="T20" fmla="*/ 9 w 30"/>
                <a:gd name="T21" fmla="*/ 92 h 256"/>
                <a:gd name="T22" fmla="*/ 14 w 30"/>
                <a:gd name="T23" fmla="*/ 92 h 256"/>
                <a:gd name="T24" fmla="*/ 13 w 30"/>
                <a:gd name="T25" fmla="*/ 100 h 256"/>
                <a:gd name="T26" fmla="*/ 14 w 30"/>
                <a:gd name="T27" fmla="*/ 98 h 256"/>
                <a:gd name="T28" fmla="*/ 18 w 30"/>
                <a:gd name="T29" fmla="*/ 100 h 256"/>
                <a:gd name="T30" fmla="*/ 13 w 30"/>
                <a:gd name="T31" fmla="*/ 104 h 256"/>
                <a:gd name="T32" fmla="*/ 6 w 30"/>
                <a:gd name="T33" fmla="*/ 104 h 256"/>
                <a:gd name="T34" fmla="*/ 26 w 30"/>
                <a:gd name="T35" fmla="*/ 106 h 256"/>
                <a:gd name="T36" fmla="*/ 14 w 30"/>
                <a:gd name="T37" fmla="*/ 109 h 256"/>
                <a:gd name="T38" fmla="*/ 18 w 30"/>
                <a:gd name="T39" fmla="*/ 112 h 256"/>
                <a:gd name="T40" fmla="*/ 9 w 30"/>
                <a:gd name="T41" fmla="*/ 115 h 256"/>
                <a:gd name="T42" fmla="*/ 14 w 30"/>
                <a:gd name="T43" fmla="*/ 115 h 256"/>
                <a:gd name="T44" fmla="*/ 13 w 30"/>
                <a:gd name="T45" fmla="*/ 123 h 256"/>
                <a:gd name="T46" fmla="*/ 18 w 30"/>
                <a:gd name="T47" fmla="*/ 121 h 256"/>
                <a:gd name="T48" fmla="*/ 22 w 30"/>
                <a:gd name="T49" fmla="*/ 123 h 256"/>
                <a:gd name="T50" fmla="*/ 9 w 30"/>
                <a:gd name="T51" fmla="*/ 127 h 256"/>
                <a:gd name="T52" fmla="*/ 14 w 30"/>
                <a:gd name="T53" fmla="*/ 127 h 256"/>
                <a:gd name="T54" fmla="*/ 26 w 30"/>
                <a:gd name="T55" fmla="*/ 129 h 256"/>
                <a:gd name="T56" fmla="*/ 6 w 30"/>
                <a:gd name="T57" fmla="*/ 133 h 256"/>
                <a:gd name="T58" fmla="*/ 18 w 30"/>
                <a:gd name="T59" fmla="*/ 135 h 256"/>
                <a:gd name="T60" fmla="*/ 13 w 30"/>
                <a:gd name="T61" fmla="*/ 139 h 256"/>
                <a:gd name="T62" fmla="*/ 6 w 30"/>
                <a:gd name="T63" fmla="*/ 139 h 256"/>
                <a:gd name="T64" fmla="*/ 21 w 30"/>
                <a:gd name="T65" fmla="*/ 141 h 256"/>
                <a:gd name="T66" fmla="*/ 14 w 30"/>
                <a:gd name="T67" fmla="*/ 144 h 256"/>
                <a:gd name="T68" fmla="*/ 18 w 30"/>
                <a:gd name="T69" fmla="*/ 147 h 256"/>
                <a:gd name="T70" fmla="*/ 9 w 30"/>
                <a:gd name="T71" fmla="*/ 150 h 256"/>
                <a:gd name="T72" fmla="*/ 14 w 30"/>
                <a:gd name="T73" fmla="*/ 150 h 256"/>
                <a:gd name="T74" fmla="*/ 26 w 30"/>
                <a:gd name="T75" fmla="*/ 152 h 256"/>
                <a:gd name="T76" fmla="*/ 6 w 30"/>
                <a:gd name="T77" fmla="*/ 156 h 256"/>
                <a:gd name="T78" fmla="*/ 18 w 30"/>
                <a:gd name="T79" fmla="*/ 158 h 256"/>
                <a:gd name="T80" fmla="*/ 13 w 30"/>
                <a:gd name="T81" fmla="*/ 162 h 256"/>
                <a:gd name="T82" fmla="*/ 6 w 30"/>
                <a:gd name="T83" fmla="*/ 162 h 256"/>
                <a:gd name="T84" fmla="*/ 21 w 30"/>
                <a:gd name="T85" fmla="*/ 164 h 256"/>
                <a:gd name="T86" fmla="*/ 10 w 30"/>
                <a:gd name="T87" fmla="*/ 168 h 256"/>
                <a:gd name="T88" fmla="*/ 6 w 30"/>
                <a:gd name="T89" fmla="*/ 170 h 256"/>
                <a:gd name="T90" fmla="*/ 26 w 30"/>
                <a:gd name="T91" fmla="*/ 168 h 256"/>
                <a:gd name="T92" fmla="*/ 6 w 30"/>
                <a:gd name="T93" fmla="*/ 174 h 256"/>
                <a:gd name="T94" fmla="*/ 21 w 30"/>
                <a:gd name="T95" fmla="*/ 176 h 256"/>
                <a:gd name="T96" fmla="*/ 10 w 30"/>
                <a:gd name="T97" fmla="*/ 179 h 256"/>
                <a:gd name="T98" fmla="*/ 6 w 30"/>
                <a:gd name="T99" fmla="*/ 182 h 256"/>
                <a:gd name="T100" fmla="*/ 26 w 30"/>
                <a:gd name="T101" fmla="*/ 179 h 256"/>
                <a:gd name="T102" fmla="*/ 10 w 30"/>
                <a:gd name="T103" fmla="*/ 185 h 256"/>
                <a:gd name="T104" fmla="*/ 21 w 30"/>
                <a:gd name="T105" fmla="*/ 187 h 256"/>
                <a:gd name="T106" fmla="*/ 6 w 30"/>
                <a:gd name="T107" fmla="*/ 191 h 256"/>
                <a:gd name="T108" fmla="*/ 14 w 30"/>
                <a:gd name="T109" fmla="*/ 193 h 256"/>
                <a:gd name="T110" fmla="*/ 17 w 30"/>
                <a:gd name="T111" fmla="*/ 74 h 256"/>
                <a:gd name="T112" fmla="*/ 18 w 30"/>
                <a:gd name="T113" fmla="*/ 7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 h="256">
                  <a:moveTo>
                    <a:pt x="2" y="256"/>
                  </a:moveTo>
                  <a:cubicBezTo>
                    <a:pt x="27" y="256"/>
                    <a:pt x="27" y="256"/>
                    <a:pt x="27" y="256"/>
                  </a:cubicBezTo>
                  <a:cubicBezTo>
                    <a:pt x="27" y="168"/>
                    <a:pt x="27" y="168"/>
                    <a:pt x="27" y="168"/>
                  </a:cubicBezTo>
                  <a:cubicBezTo>
                    <a:pt x="29" y="168"/>
                    <a:pt x="29" y="168"/>
                    <a:pt x="29" y="168"/>
                  </a:cubicBezTo>
                  <a:cubicBezTo>
                    <a:pt x="29" y="71"/>
                    <a:pt x="29" y="71"/>
                    <a:pt x="29" y="71"/>
                  </a:cubicBezTo>
                  <a:cubicBezTo>
                    <a:pt x="30" y="71"/>
                    <a:pt x="30" y="71"/>
                    <a:pt x="30" y="71"/>
                  </a:cubicBezTo>
                  <a:cubicBezTo>
                    <a:pt x="30" y="66"/>
                    <a:pt x="30" y="66"/>
                    <a:pt x="30" y="66"/>
                  </a:cubicBezTo>
                  <a:cubicBezTo>
                    <a:pt x="28" y="66"/>
                    <a:pt x="28" y="66"/>
                    <a:pt x="28" y="66"/>
                  </a:cubicBezTo>
                  <a:cubicBezTo>
                    <a:pt x="26" y="43"/>
                    <a:pt x="26" y="43"/>
                    <a:pt x="26" y="43"/>
                  </a:cubicBezTo>
                  <a:cubicBezTo>
                    <a:pt x="28" y="43"/>
                    <a:pt x="28" y="43"/>
                    <a:pt x="28" y="43"/>
                  </a:cubicBezTo>
                  <a:cubicBezTo>
                    <a:pt x="28" y="40"/>
                    <a:pt x="28" y="40"/>
                    <a:pt x="28" y="40"/>
                  </a:cubicBezTo>
                  <a:cubicBezTo>
                    <a:pt x="27" y="40"/>
                    <a:pt x="27" y="40"/>
                    <a:pt x="27" y="40"/>
                  </a:cubicBezTo>
                  <a:cubicBezTo>
                    <a:pt x="22" y="30"/>
                    <a:pt x="22" y="30"/>
                    <a:pt x="22" y="30"/>
                  </a:cubicBezTo>
                  <a:cubicBezTo>
                    <a:pt x="19" y="25"/>
                    <a:pt x="19" y="25"/>
                    <a:pt x="19" y="25"/>
                  </a:cubicBezTo>
                  <a:cubicBezTo>
                    <a:pt x="19" y="20"/>
                    <a:pt x="19" y="20"/>
                    <a:pt x="19" y="20"/>
                  </a:cubicBezTo>
                  <a:cubicBezTo>
                    <a:pt x="17" y="20"/>
                    <a:pt x="17" y="20"/>
                    <a:pt x="17" y="20"/>
                  </a:cubicBezTo>
                  <a:cubicBezTo>
                    <a:pt x="16" y="0"/>
                    <a:pt x="16" y="0"/>
                    <a:pt x="16" y="0"/>
                  </a:cubicBezTo>
                  <a:cubicBezTo>
                    <a:pt x="15" y="0"/>
                    <a:pt x="15" y="0"/>
                    <a:pt x="15" y="0"/>
                  </a:cubicBezTo>
                  <a:cubicBezTo>
                    <a:pt x="14" y="20"/>
                    <a:pt x="14" y="20"/>
                    <a:pt x="14" y="20"/>
                  </a:cubicBezTo>
                  <a:cubicBezTo>
                    <a:pt x="13" y="20"/>
                    <a:pt x="13" y="20"/>
                    <a:pt x="13" y="20"/>
                  </a:cubicBezTo>
                  <a:cubicBezTo>
                    <a:pt x="13" y="25"/>
                    <a:pt x="13" y="25"/>
                    <a:pt x="13" y="25"/>
                  </a:cubicBezTo>
                  <a:cubicBezTo>
                    <a:pt x="10" y="30"/>
                    <a:pt x="10" y="30"/>
                    <a:pt x="10" y="30"/>
                  </a:cubicBezTo>
                  <a:cubicBezTo>
                    <a:pt x="4" y="40"/>
                    <a:pt x="4" y="40"/>
                    <a:pt x="4" y="40"/>
                  </a:cubicBezTo>
                  <a:cubicBezTo>
                    <a:pt x="3" y="40"/>
                    <a:pt x="3" y="40"/>
                    <a:pt x="3" y="40"/>
                  </a:cubicBezTo>
                  <a:cubicBezTo>
                    <a:pt x="3" y="43"/>
                    <a:pt x="3" y="43"/>
                    <a:pt x="3" y="43"/>
                  </a:cubicBezTo>
                  <a:cubicBezTo>
                    <a:pt x="5" y="43"/>
                    <a:pt x="5" y="43"/>
                    <a:pt x="5" y="43"/>
                  </a:cubicBezTo>
                  <a:cubicBezTo>
                    <a:pt x="3" y="66"/>
                    <a:pt x="3" y="66"/>
                    <a:pt x="3" y="66"/>
                  </a:cubicBezTo>
                  <a:cubicBezTo>
                    <a:pt x="0" y="66"/>
                    <a:pt x="0" y="66"/>
                    <a:pt x="0" y="66"/>
                  </a:cubicBezTo>
                  <a:cubicBezTo>
                    <a:pt x="0" y="71"/>
                    <a:pt x="0" y="71"/>
                    <a:pt x="0" y="71"/>
                  </a:cubicBezTo>
                  <a:cubicBezTo>
                    <a:pt x="2" y="71"/>
                    <a:pt x="2" y="71"/>
                    <a:pt x="2" y="71"/>
                  </a:cubicBezTo>
                  <a:cubicBezTo>
                    <a:pt x="2" y="256"/>
                    <a:pt x="2" y="256"/>
                    <a:pt x="2" y="256"/>
                  </a:cubicBezTo>
                  <a:close/>
                  <a:moveTo>
                    <a:pt x="22" y="74"/>
                  </a:moveTo>
                  <a:cubicBezTo>
                    <a:pt x="26" y="74"/>
                    <a:pt x="26" y="74"/>
                    <a:pt x="26" y="74"/>
                  </a:cubicBezTo>
                  <a:cubicBezTo>
                    <a:pt x="26" y="77"/>
                    <a:pt x="26" y="77"/>
                    <a:pt x="26" y="77"/>
                  </a:cubicBezTo>
                  <a:cubicBezTo>
                    <a:pt x="22" y="77"/>
                    <a:pt x="22" y="77"/>
                    <a:pt x="22" y="77"/>
                  </a:cubicBezTo>
                  <a:cubicBezTo>
                    <a:pt x="22" y="74"/>
                    <a:pt x="22" y="74"/>
                    <a:pt x="22" y="74"/>
                  </a:cubicBezTo>
                  <a:close/>
                  <a:moveTo>
                    <a:pt x="6" y="197"/>
                  </a:moveTo>
                  <a:cubicBezTo>
                    <a:pt x="9" y="197"/>
                    <a:pt x="9" y="197"/>
                    <a:pt x="9" y="197"/>
                  </a:cubicBezTo>
                  <a:cubicBezTo>
                    <a:pt x="9" y="199"/>
                    <a:pt x="9" y="199"/>
                    <a:pt x="9" y="199"/>
                  </a:cubicBezTo>
                  <a:cubicBezTo>
                    <a:pt x="6" y="199"/>
                    <a:pt x="6" y="199"/>
                    <a:pt x="6" y="199"/>
                  </a:cubicBezTo>
                  <a:cubicBezTo>
                    <a:pt x="6" y="197"/>
                    <a:pt x="6" y="197"/>
                    <a:pt x="6" y="197"/>
                  </a:cubicBezTo>
                  <a:close/>
                  <a:moveTo>
                    <a:pt x="14" y="197"/>
                  </a:moveTo>
                  <a:cubicBezTo>
                    <a:pt x="15" y="197"/>
                    <a:pt x="16" y="197"/>
                    <a:pt x="17" y="197"/>
                  </a:cubicBezTo>
                  <a:cubicBezTo>
                    <a:pt x="17" y="198"/>
                    <a:pt x="17" y="198"/>
                    <a:pt x="17" y="199"/>
                  </a:cubicBezTo>
                  <a:cubicBezTo>
                    <a:pt x="16" y="199"/>
                    <a:pt x="15" y="199"/>
                    <a:pt x="14" y="199"/>
                  </a:cubicBezTo>
                  <a:cubicBezTo>
                    <a:pt x="14" y="198"/>
                    <a:pt x="14" y="198"/>
                    <a:pt x="14" y="197"/>
                  </a:cubicBezTo>
                  <a:close/>
                  <a:moveTo>
                    <a:pt x="14" y="80"/>
                  </a:moveTo>
                  <a:cubicBezTo>
                    <a:pt x="15" y="80"/>
                    <a:pt x="16" y="80"/>
                    <a:pt x="17" y="80"/>
                  </a:cubicBezTo>
                  <a:cubicBezTo>
                    <a:pt x="17" y="81"/>
                    <a:pt x="17" y="82"/>
                    <a:pt x="17" y="83"/>
                  </a:cubicBezTo>
                  <a:cubicBezTo>
                    <a:pt x="16" y="83"/>
                    <a:pt x="15" y="83"/>
                    <a:pt x="14" y="83"/>
                  </a:cubicBezTo>
                  <a:cubicBezTo>
                    <a:pt x="14" y="82"/>
                    <a:pt x="14" y="81"/>
                    <a:pt x="14" y="80"/>
                  </a:cubicBezTo>
                  <a:close/>
                  <a:moveTo>
                    <a:pt x="18" y="80"/>
                  </a:moveTo>
                  <a:cubicBezTo>
                    <a:pt x="19" y="80"/>
                    <a:pt x="20" y="80"/>
                    <a:pt x="21" y="80"/>
                  </a:cubicBezTo>
                  <a:cubicBezTo>
                    <a:pt x="21" y="81"/>
                    <a:pt x="21" y="82"/>
                    <a:pt x="21" y="83"/>
                  </a:cubicBezTo>
                  <a:cubicBezTo>
                    <a:pt x="20" y="83"/>
                    <a:pt x="19" y="83"/>
                    <a:pt x="18" y="83"/>
                  </a:cubicBezTo>
                  <a:cubicBezTo>
                    <a:pt x="18" y="82"/>
                    <a:pt x="18" y="81"/>
                    <a:pt x="18" y="80"/>
                  </a:cubicBezTo>
                  <a:close/>
                  <a:moveTo>
                    <a:pt x="22" y="80"/>
                  </a:moveTo>
                  <a:cubicBezTo>
                    <a:pt x="23" y="80"/>
                    <a:pt x="24" y="80"/>
                    <a:pt x="26" y="80"/>
                  </a:cubicBezTo>
                  <a:cubicBezTo>
                    <a:pt x="26" y="81"/>
                    <a:pt x="26" y="82"/>
                    <a:pt x="26" y="83"/>
                  </a:cubicBezTo>
                  <a:cubicBezTo>
                    <a:pt x="24" y="83"/>
                    <a:pt x="23" y="83"/>
                    <a:pt x="22" y="83"/>
                  </a:cubicBezTo>
                  <a:cubicBezTo>
                    <a:pt x="22" y="82"/>
                    <a:pt x="22" y="81"/>
                    <a:pt x="22" y="80"/>
                  </a:cubicBezTo>
                  <a:close/>
                  <a:moveTo>
                    <a:pt x="10" y="86"/>
                  </a:moveTo>
                  <a:cubicBezTo>
                    <a:pt x="11" y="86"/>
                    <a:pt x="12" y="86"/>
                    <a:pt x="13" y="86"/>
                  </a:cubicBezTo>
                  <a:cubicBezTo>
                    <a:pt x="13" y="87"/>
                    <a:pt x="13" y="88"/>
                    <a:pt x="13" y="88"/>
                  </a:cubicBezTo>
                  <a:cubicBezTo>
                    <a:pt x="12" y="88"/>
                    <a:pt x="11" y="88"/>
                    <a:pt x="10" y="88"/>
                  </a:cubicBezTo>
                  <a:cubicBezTo>
                    <a:pt x="10" y="88"/>
                    <a:pt x="10" y="87"/>
                    <a:pt x="10" y="86"/>
                  </a:cubicBezTo>
                  <a:close/>
                  <a:moveTo>
                    <a:pt x="6" y="86"/>
                  </a:moveTo>
                  <a:cubicBezTo>
                    <a:pt x="7" y="86"/>
                    <a:pt x="8" y="86"/>
                    <a:pt x="9" y="86"/>
                  </a:cubicBezTo>
                  <a:cubicBezTo>
                    <a:pt x="9" y="87"/>
                    <a:pt x="9" y="88"/>
                    <a:pt x="9" y="88"/>
                  </a:cubicBezTo>
                  <a:cubicBezTo>
                    <a:pt x="8" y="88"/>
                    <a:pt x="7" y="88"/>
                    <a:pt x="6" y="88"/>
                  </a:cubicBezTo>
                  <a:cubicBezTo>
                    <a:pt x="6" y="88"/>
                    <a:pt x="6" y="87"/>
                    <a:pt x="6" y="86"/>
                  </a:cubicBezTo>
                  <a:close/>
                  <a:moveTo>
                    <a:pt x="18" y="86"/>
                  </a:moveTo>
                  <a:cubicBezTo>
                    <a:pt x="19" y="86"/>
                    <a:pt x="20" y="86"/>
                    <a:pt x="21" y="86"/>
                  </a:cubicBezTo>
                  <a:cubicBezTo>
                    <a:pt x="21" y="87"/>
                    <a:pt x="21" y="88"/>
                    <a:pt x="21" y="88"/>
                  </a:cubicBezTo>
                  <a:cubicBezTo>
                    <a:pt x="20" y="88"/>
                    <a:pt x="19" y="88"/>
                    <a:pt x="18" y="88"/>
                  </a:cubicBezTo>
                  <a:cubicBezTo>
                    <a:pt x="18" y="88"/>
                    <a:pt x="18" y="87"/>
                    <a:pt x="18" y="86"/>
                  </a:cubicBezTo>
                  <a:close/>
                  <a:moveTo>
                    <a:pt x="22" y="86"/>
                  </a:moveTo>
                  <a:cubicBezTo>
                    <a:pt x="23" y="86"/>
                    <a:pt x="24" y="86"/>
                    <a:pt x="26" y="86"/>
                  </a:cubicBezTo>
                  <a:cubicBezTo>
                    <a:pt x="26" y="87"/>
                    <a:pt x="26" y="88"/>
                    <a:pt x="26" y="88"/>
                  </a:cubicBezTo>
                  <a:cubicBezTo>
                    <a:pt x="24" y="88"/>
                    <a:pt x="23" y="88"/>
                    <a:pt x="22" y="88"/>
                  </a:cubicBezTo>
                  <a:cubicBezTo>
                    <a:pt x="22" y="88"/>
                    <a:pt x="22" y="87"/>
                    <a:pt x="22" y="86"/>
                  </a:cubicBezTo>
                  <a:close/>
                  <a:moveTo>
                    <a:pt x="10" y="92"/>
                  </a:moveTo>
                  <a:cubicBezTo>
                    <a:pt x="11" y="92"/>
                    <a:pt x="12" y="92"/>
                    <a:pt x="13" y="92"/>
                  </a:cubicBezTo>
                  <a:cubicBezTo>
                    <a:pt x="13" y="93"/>
                    <a:pt x="13" y="93"/>
                    <a:pt x="13" y="94"/>
                  </a:cubicBezTo>
                  <a:cubicBezTo>
                    <a:pt x="12" y="94"/>
                    <a:pt x="11" y="94"/>
                    <a:pt x="10" y="94"/>
                  </a:cubicBezTo>
                  <a:cubicBezTo>
                    <a:pt x="10" y="93"/>
                    <a:pt x="10" y="93"/>
                    <a:pt x="10" y="92"/>
                  </a:cubicBezTo>
                  <a:close/>
                  <a:moveTo>
                    <a:pt x="6" y="92"/>
                  </a:moveTo>
                  <a:cubicBezTo>
                    <a:pt x="7" y="92"/>
                    <a:pt x="8" y="92"/>
                    <a:pt x="9" y="92"/>
                  </a:cubicBezTo>
                  <a:cubicBezTo>
                    <a:pt x="9" y="93"/>
                    <a:pt x="9" y="93"/>
                    <a:pt x="9" y="94"/>
                  </a:cubicBezTo>
                  <a:cubicBezTo>
                    <a:pt x="8" y="94"/>
                    <a:pt x="7" y="94"/>
                    <a:pt x="6" y="94"/>
                  </a:cubicBezTo>
                  <a:cubicBezTo>
                    <a:pt x="6" y="93"/>
                    <a:pt x="6" y="93"/>
                    <a:pt x="6" y="92"/>
                  </a:cubicBezTo>
                  <a:close/>
                  <a:moveTo>
                    <a:pt x="14" y="92"/>
                  </a:moveTo>
                  <a:cubicBezTo>
                    <a:pt x="15" y="92"/>
                    <a:pt x="16" y="92"/>
                    <a:pt x="17" y="92"/>
                  </a:cubicBezTo>
                  <a:cubicBezTo>
                    <a:pt x="17" y="93"/>
                    <a:pt x="17" y="93"/>
                    <a:pt x="17" y="94"/>
                  </a:cubicBezTo>
                  <a:cubicBezTo>
                    <a:pt x="16" y="94"/>
                    <a:pt x="15" y="94"/>
                    <a:pt x="14" y="94"/>
                  </a:cubicBezTo>
                  <a:cubicBezTo>
                    <a:pt x="14" y="93"/>
                    <a:pt x="14" y="93"/>
                    <a:pt x="14" y="92"/>
                  </a:cubicBezTo>
                  <a:close/>
                  <a:moveTo>
                    <a:pt x="18" y="92"/>
                  </a:moveTo>
                  <a:cubicBezTo>
                    <a:pt x="19" y="92"/>
                    <a:pt x="20" y="92"/>
                    <a:pt x="21" y="92"/>
                  </a:cubicBezTo>
                  <a:cubicBezTo>
                    <a:pt x="21" y="93"/>
                    <a:pt x="21" y="93"/>
                    <a:pt x="21" y="94"/>
                  </a:cubicBezTo>
                  <a:cubicBezTo>
                    <a:pt x="20" y="94"/>
                    <a:pt x="19" y="94"/>
                    <a:pt x="18" y="94"/>
                  </a:cubicBezTo>
                  <a:cubicBezTo>
                    <a:pt x="18" y="93"/>
                    <a:pt x="18" y="93"/>
                    <a:pt x="18" y="92"/>
                  </a:cubicBezTo>
                  <a:close/>
                  <a:moveTo>
                    <a:pt x="10" y="98"/>
                  </a:moveTo>
                  <a:cubicBezTo>
                    <a:pt x="11" y="98"/>
                    <a:pt x="12" y="98"/>
                    <a:pt x="13" y="98"/>
                  </a:cubicBezTo>
                  <a:cubicBezTo>
                    <a:pt x="13" y="99"/>
                    <a:pt x="13" y="99"/>
                    <a:pt x="13" y="100"/>
                  </a:cubicBezTo>
                  <a:cubicBezTo>
                    <a:pt x="12" y="100"/>
                    <a:pt x="11" y="100"/>
                    <a:pt x="10" y="100"/>
                  </a:cubicBezTo>
                  <a:cubicBezTo>
                    <a:pt x="10" y="99"/>
                    <a:pt x="10" y="99"/>
                    <a:pt x="10" y="98"/>
                  </a:cubicBezTo>
                  <a:close/>
                  <a:moveTo>
                    <a:pt x="6" y="98"/>
                  </a:moveTo>
                  <a:cubicBezTo>
                    <a:pt x="7" y="98"/>
                    <a:pt x="8" y="98"/>
                    <a:pt x="9" y="98"/>
                  </a:cubicBezTo>
                  <a:cubicBezTo>
                    <a:pt x="9" y="99"/>
                    <a:pt x="9" y="99"/>
                    <a:pt x="9" y="100"/>
                  </a:cubicBezTo>
                  <a:cubicBezTo>
                    <a:pt x="8" y="100"/>
                    <a:pt x="7" y="100"/>
                    <a:pt x="6" y="100"/>
                  </a:cubicBezTo>
                  <a:cubicBezTo>
                    <a:pt x="6" y="99"/>
                    <a:pt x="6" y="99"/>
                    <a:pt x="6" y="98"/>
                  </a:cubicBezTo>
                  <a:close/>
                  <a:moveTo>
                    <a:pt x="14" y="98"/>
                  </a:moveTo>
                  <a:cubicBezTo>
                    <a:pt x="15" y="98"/>
                    <a:pt x="16" y="98"/>
                    <a:pt x="17" y="98"/>
                  </a:cubicBezTo>
                  <a:cubicBezTo>
                    <a:pt x="17" y="99"/>
                    <a:pt x="17" y="99"/>
                    <a:pt x="17" y="100"/>
                  </a:cubicBezTo>
                  <a:cubicBezTo>
                    <a:pt x="16" y="100"/>
                    <a:pt x="15" y="100"/>
                    <a:pt x="14" y="100"/>
                  </a:cubicBezTo>
                  <a:cubicBezTo>
                    <a:pt x="14" y="99"/>
                    <a:pt x="14" y="99"/>
                    <a:pt x="14" y="98"/>
                  </a:cubicBezTo>
                  <a:close/>
                  <a:moveTo>
                    <a:pt x="18" y="98"/>
                  </a:moveTo>
                  <a:cubicBezTo>
                    <a:pt x="19" y="98"/>
                    <a:pt x="20" y="98"/>
                    <a:pt x="21" y="98"/>
                  </a:cubicBezTo>
                  <a:cubicBezTo>
                    <a:pt x="21" y="99"/>
                    <a:pt x="21" y="99"/>
                    <a:pt x="21" y="100"/>
                  </a:cubicBezTo>
                  <a:cubicBezTo>
                    <a:pt x="20" y="100"/>
                    <a:pt x="19" y="100"/>
                    <a:pt x="18" y="100"/>
                  </a:cubicBezTo>
                  <a:cubicBezTo>
                    <a:pt x="18" y="99"/>
                    <a:pt x="18" y="99"/>
                    <a:pt x="18" y="98"/>
                  </a:cubicBezTo>
                  <a:close/>
                  <a:moveTo>
                    <a:pt x="22" y="98"/>
                  </a:moveTo>
                  <a:cubicBezTo>
                    <a:pt x="23" y="98"/>
                    <a:pt x="24" y="98"/>
                    <a:pt x="26" y="98"/>
                  </a:cubicBezTo>
                  <a:cubicBezTo>
                    <a:pt x="26" y="99"/>
                    <a:pt x="26" y="99"/>
                    <a:pt x="26" y="100"/>
                  </a:cubicBezTo>
                  <a:cubicBezTo>
                    <a:pt x="24" y="100"/>
                    <a:pt x="23" y="100"/>
                    <a:pt x="22" y="100"/>
                  </a:cubicBezTo>
                  <a:cubicBezTo>
                    <a:pt x="22" y="99"/>
                    <a:pt x="22" y="99"/>
                    <a:pt x="22" y="98"/>
                  </a:cubicBezTo>
                  <a:close/>
                  <a:moveTo>
                    <a:pt x="10" y="104"/>
                  </a:moveTo>
                  <a:cubicBezTo>
                    <a:pt x="11" y="104"/>
                    <a:pt x="12" y="104"/>
                    <a:pt x="13" y="104"/>
                  </a:cubicBezTo>
                  <a:cubicBezTo>
                    <a:pt x="13" y="104"/>
                    <a:pt x="13" y="105"/>
                    <a:pt x="13" y="106"/>
                  </a:cubicBezTo>
                  <a:cubicBezTo>
                    <a:pt x="12" y="106"/>
                    <a:pt x="11" y="106"/>
                    <a:pt x="10" y="106"/>
                  </a:cubicBezTo>
                  <a:cubicBezTo>
                    <a:pt x="10" y="105"/>
                    <a:pt x="10" y="104"/>
                    <a:pt x="10" y="104"/>
                  </a:cubicBezTo>
                  <a:close/>
                  <a:moveTo>
                    <a:pt x="6" y="104"/>
                  </a:moveTo>
                  <a:cubicBezTo>
                    <a:pt x="7" y="104"/>
                    <a:pt x="8" y="104"/>
                    <a:pt x="9" y="104"/>
                  </a:cubicBezTo>
                  <a:cubicBezTo>
                    <a:pt x="9" y="104"/>
                    <a:pt x="9" y="105"/>
                    <a:pt x="9" y="106"/>
                  </a:cubicBezTo>
                  <a:cubicBezTo>
                    <a:pt x="8" y="106"/>
                    <a:pt x="7" y="106"/>
                    <a:pt x="6" y="106"/>
                  </a:cubicBezTo>
                  <a:cubicBezTo>
                    <a:pt x="6" y="105"/>
                    <a:pt x="6" y="104"/>
                    <a:pt x="6" y="104"/>
                  </a:cubicBezTo>
                  <a:close/>
                  <a:moveTo>
                    <a:pt x="18" y="104"/>
                  </a:moveTo>
                  <a:cubicBezTo>
                    <a:pt x="19" y="104"/>
                    <a:pt x="20" y="104"/>
                    <a:pt x="21" y="104"/>
                  </a:cubicBezTo>
                  <a:cubicBezTo>
                    <a:pt x="21" y="104"/>
                    <a:pt x="21" y="105"/>
                    <a:pt x="21" y="106"/>
                  </a:cubicBezTo>
                  <a:cubicBezTo>
                    <a:pt x="20" y="106"/>
                    <a:pt x="19" y="106"/>
                    <a:pt x="18" y="106"/>
                  </a:cubicBezTo>
                  <a:cubicBezTo>
                    <a:pt x="18" y="105"/>
                    <a:pt x="18" y="104"/>
                    <a:pt x="18" y="104"/>
                  </a:cubicBezTo>
                  <a:close/>
                  <a:moveTo>
                    <a:pt x="22" y="104"/>
                  </a:moveTo>
                  <a:cubicBezTo>
                    <a:pt x="23" y="104"/>
                    <a:pt x="24" y="104"/>
                    <a:pt x="26" y="104"/>
                  </a:cubicBezTo>
                  <a:cubicBezTo>
                    <a:pt x="26" y="104"/>
                    <a:pt x="26" y="105"/>
                    <a:pt x="26" y="106"/>
                  </a:cubicBezTo>
                  <a:cubicBezTo>
                    <a:pt x="24" y="106"/>
                    <a:pt x="23" y="106"/>
                    <a:pt x="22" y="106"/>
                  </a:cubicBezTo>
                  <a:cubicBezTo>
                    <a:pt x="22" y="105"/>
                    <a:pt x="22" y="104"/>
                    <a:pt x="22" y="104"/>
                  </a:cubicBezTo>
                  <a:close/>
                  <a:moveTo>
                    <a:pt x="10" y="109"/>
                  </a:moveTo>
                  <a:cubicBezTo>
                    <a:pt x="11" y="109"/>
                    <a:pt x="12" y="109"/>
                    <a:pt x="13" y="109"/>
                  </a:cubicBezTo>
                  <a:cubicBezTo>
                    <a:pt x="13" y="110"/>
                    <a:pt x="13" y="111"/>
                    <a:pt x="13" y="112"/>
                  </a:cubicBezTo>
                  <a:cubicBezTo>
                    <a:pt x="12" y="112"/>
                    <a:pt x="11" y="112"/>
                    <a:pt x="10" y="112"/>
                  </a:cubicBezTo>
                  <a:cubicBezTo>
                    <a:pt x="10" y="111"/>
                    <a:pt x="10" y="110"/>
                    <a:pt x="10" y="109"/>
                  </a:cubicBezTo>
                  <a:close/>
                  <a:moveTo>
                    <a:pt x="14" y="109"/>
                  </a:moveTo>
                  <a:cubicBezTo>
                    <a:pt x="15" y="109"/>
                    <a:pt x="16" y="109"/>
                    <a:pt x="17" y="109"/>
                  </a:cubicBezTo>
                  <a:cubicBezTo>
                    <a:pt x="17" y="110"/>
                    <a:pt x="17" y="111"/>
                    <a:pt x="17" y="112"/>
                  </a:cubicBezTo>
                  <a:cubicBezTo>
                    <a:pt x="16" y="112"/>
                    <a:pt x="15" y="112"/>
                    <a:pt x="14" y="112"/>
                  </a:cubicBezTo>
                  <a:cubicBezTo>
                    <a:pt x="14" y="111"/>
                    <a:pt x="14" y="110"/>
                    <a:pt x="14" y="109"/>
                  </a:cubicBezTo>
                  <a:close/>
                  <a:moveTo>
                    <a:pt x="18" y="109"/>
                  </a:moveTo>
                  <a:cubicBezTo>
                    <a:pt x="19" y="109"/>
                    <a:pt x="20" y="109"/>
                    <a:pt x="21" y="109"/>
                  </a:cubicBezTo>
                  <a:cubicBezTo>
                    <a:pt x="21" y="110"/>
                    <a:pt x="21" y="111"/>
                    <a:pt x="21" y="112"/>
                  </a:cubicBezTo>
                  <a:cubicBezTo>
                    <a:pt x="20" y="112"/>
                    <a:pt x="19" y="112"/>
                    <a:pt x="18" y="112"/>
                  </a:cubicBezTo>
                  <a:cubicBezTo>
                    <a:pt x="18" y="111"/>
                    <a:pt x="18" y="110"/>
                    <a:pt x="18" y="109"/>
                  </a:cubicBezTo>
                  <a:close/>
                  <a:moveTo>
                    <a:pt x="10" y="115"/>
                  </a:moveTo>
                  <a:cubicBezTo>
                    <a:pt x="11" y="115"/>
                    <a:pt x="12" y="115"/>
                    <a:pt x="13" y="115"/>
                  </a:cubicBezTo>
                  <a:cubicBezTo>
                    <a:pt x="13" y="116"/>
                    <a:pt x="13" y="117"/>
                    <a:pt x="13" y="118"/>
                  </a:cubicBezTo>
                  <a:cubicBezTo>
                    <a:pt x="12" y="118"/>
                    <a:pt x="11" y="118"/>
                    <a:pt x="10" y="118"/>
                  </a:cubicBezTo>
                  <a:cubicBezTo>
                    <a:pt x="10" y="117"/>
                    <a:pt x="10" y="116"/>
                    <a:pt x="10" y="115"/>
                  </a:cubicBezTo>
                  <a:close/>
                  <a:moveTo>
                    <a:pt x="6" y="115"/>
                  </a:moveTo>
                  <a:cubicBezTo>
                    <a:pt x="7" y="115"/>
                    <a:pt x="8" y="115"/>
                    <a:pt x="9" y="115"/>
                  </a:cubicBezTo>
                  <a:cubicBezTo>
                    <a:pt x="9" y="116"/>
                    <a:pt x="9" y="117"/>
                    <a:pt x="9" y="118"/>
                  </a:cubicBezTo>
                  <a:cubicBezTo>
                    <a:pt x="8" y="118"/>
                    <a:pt x="7" y="118"/>
                    <a:pt x="6" y="118"/>
                  </a:cubicBezTo>
                  <a:cubicBezTo>
                    <a:pt x="6" y="117"/>
                    <a:pt x="6" y="116"/>
                    <a:pt x="6" y="115"/>
                  </a:cubicBezTo>
                  <a:close/>
                  <a:moveTo>
                    <a:pt x="14" y="115"/>
                  </a:moveTo>
                  <a:cubicBezTo>
                    <a:pt x="15" y="115"/>
                    <a:pt x="16" y="115"/>
                    <a:pt x="17" y="115"/>
                  </a:cubicBezTo>
                  <a:cubicBezTo>
                    <a:pt x="17" y="116"/>
                    <a:pt x="17" y="117"/>
                    <a:pt x="17" y="118"/>
                  </a:cubicBezTo>
                  <a:cubicBezTo>
                    <a:pt x="16" y="118"/>
                    <a:pt x="15" y="118"/>
                    <a:pt x="14" y="118"/>
                  </a:cubicBezTo>
                  <a:cubicBezTo>
                    <a:pt x="14" y="117"/>
                    <a:pt x="14" y="116"/>
                    <a:pt x="14" y="115"/>
                  </a:cubicBezTo>
                  <a:close/>
                  <a:moveTo>
                    <a:pt x="22" y="115"/>
                  </a:moveTo>
                  <a:cubicBezTo>
                    <a:pt x="23" y="115"/>
                    <a:pt x="24" y="115"/>
                    <a:pt x="26" y="115"/>
                  </a:cubicBezTo>
                  <a:cubicBezTo>
                    <a:pt x="26" y="116"/>
                    <a:pt x="26" y="117"/>
                    <a:pt x="26" y="118"/>
                  </a:cubicBezTo>
                  <a:cubicBezTo>
                    <a:pt x="24" y="118"/>
                    <a:pt x="23" y="118"/>
                    <a:pt x="22" y="118"/>
                  </a:cubicBezTo>
                  <a:cubicBezTo>
                    <a:pt x="22" y="117"/>
                    <a:pt x="22" y="116"/>
                    <a:pt x="22" y="115"/>
                  </a:cubicBezTo>
                  <a:close/>
                  <a:moveTo>
                    <a:pt x="10" y="121"/>
                  </a:moveTo>
                  <a:cubicBezTo>
                    <a:pt x="11" y="121"/>
                    <a:pt x="12" y="121"/>
                    <a:pt x="13" y="121"/>
                  </a:cubicBezTo>
                  <a:cubicBezTo>
                    <a:pt x="13" y="122"/>
                    <a:pt x="13" y="123"/>
                    <a:pt x="13" y="123"/>
                  </a:cubicBezTo>
                  <a:cubicBezTo>
                    <a:pt x="12" y="123"/>
                    <a:pt x="11" y="123"/>
                    <a:pt x="10" y="123"/>
                  </a:cubicBezTo>
                  <a:cubicBezTo>
                    <a:pt x="10" y="123"/>
                    <a:pt x="10" y="122"/>
                    <a:pt x="10" y="121"/>
                  </a:cubicBezTo>
                  <a:close/>
                  <a:moveTo>
                    <a:pt x="6" y="121"/>
                  </a:moveTo>
                  <a:cubicBezTo>
                    <a:pt x="7" y="121"/>
                    <a:pt x="8" y="121"/>
                    <a:pt x="9" y="121"/>
                  </a:cubicBezTo>
                  <a:cubicBezTo>
                    <a:pt x="9" y="122"/>
                    <a:pt x="9" y="123"/>
                    <a:pt x="9" y="123"/>
                  </a:cubicBezTo>
                  <a:cubicBezTo>
                    <a:pt x="8" y="123"/>
                    <a:pt x="7" y="123"/>
                    <a:pt x="6" y="123"/>
                  </a:cubicBezTo>
                  <a:cubicBezTo>
                    <a:pt x="6" y="123"/>
                    <a:pt x="6" y="122"/>
                    <a:pt x="6" y="121"/>
                  </a:cubicBezTo>
                  <a:close/>
                  <a:moveTo>
                    <a:pt x="18" y="121"/>
                  </a:moveTo>
                  <a:cubicBezTo>
                    <a:pt x="19" y="121"/>
                    <a:pt x="20" y="121"/>
                    <a:pt x="21" y="121"/>
                  </a:cubicBezTo>
                  <a:cubicBezTo>
                    <a:pt x="21" y="122"/>
                    <a:pt x="21" y="123"/>
                    <a:pt x="21" y="123"/>
                  </a:cubicBezTo>
                  <a:cubicBezTo>
                    <a:pt x="20" y="123"/>
                    <a:pt x="19" y="123"/>
                    <a:pt x="18" y="123"/>
                  </a:cubicBezTo>
                  <a:cubicBezTo>
                    <a:pt x="18" y="123"/>
                    <a:pt x="18" y="122"/>
                    <a:pt x="18" y="121"/>
                  </a:cubicBezTo>
                  <a:close/>
                  <a:moveTo>
                    <a:pt x="22" y="121"/>
                  </a:moveTo>
                  <a:cubicBezTo>
                    <a:pt x="23" y="121"/>
                    <a:pt x="24" y="121"/>
                    <a:pt x="26" y="121"/>
                  </a:cubicBezTo>
                  <a:cubicBezTo>
                    <a:pt x="26" y="122"/>
                    <a:pt x="26" y="123"/>
                    <a:pt x="26" y="123"/>
                  </a:cubicBezTo>
                  <a:cubicBezTo>
                    <a:pt x="24" y="123"/>
                    <a:pt x="23" y="123"/>
                    <a:pt x="22" y="123"/>
                  </a:cubicBezTo>
                  <a:cubicBezTo>
                    <a:pt x="22" y="123"/>
                    <a:pt x="22" y="122"/>
                    <a:pt x="22" y="121"/>
                  </a:cubicBezTo>
                  <a:close/>
                  <a:moveTo>
                    <a:pt x="10" y="127"/>
                  </a:moveTo>
                  <a:cubicBezTo>
                    <a:pt x="11" y="127"/>
                    <a:pt x="12" y="127"/>
                    <a:pt x="13" y="127"/>
                  </a:cubicBezTo>
                  <a:cubicBezTo>
                    <a:pt x="13" y="128"/>
                    <a:pt x="13" y="128"/>
                    <a:pt x="13" y="129"/>
                  </a:cubicBezTo>
                  <a:cubicBezTo>
                    <a:pt x="12" y="129"/>
                    <a:pt x="11" y="129"/>
                    <a:pt x="10" y="129"/>
                  </a:cubicBezTo>
                  <a:cubicBezTo>
                    <a:pt x="10" y="128"/>
                    <a:pt x="10" y="128"/>
                    <a:pt x="10" y="127"/>
                  </a:cubicBezTo>
                  <a:close/>
                  <a:moveTo>
                    <a:pt x="6" y="127"/>
                  </a:moveTo>
                  <a:cubicBezTo>
                    <a:pt x="7" y="127"/>
                    <a:pt x="8" y="127"/>
                    <a:pt x="9" y="127"/>
                  </a:cubicBezTo>
                  <a:cubicBezTo>
                    <a:pt x="9" y="128"/>
                    <a:pt x="9" y="128"/>
                    <a:pt x="9" y="129"/>
                  </a:cubicBezTo>
                  <a:cubicBezTo>
                    <a:pt x="8" y="129"/>
                    <a:pt x="7" y="129"/>
                    <a:pt x="6" y="129"/>
                  </a:cubicBezTo>
                  <a:cubicBezTo>
                    <a:pt x="6" y="128"/>
                    <a:pt x="6" y="128"/>
                    <a:pt x="6" y="127"/>
                  </a:cubicBezTo>
                  <a:close/>
                  <a:moveTo>
                    <a:pt x="14" y="127"/>
                  </a:moveTo>
                  <a:cubicBezTo>
                    <a:pt x="15" y="127"/>
                    <a:pt x="16" y="127"/>
                    <a:pt x="17" y="127"/>
                  </a:cubicBezTo>
                  <a:cubicBezTo>
                    <a:pt x="17" y="128"/>
                    <a:pt x="17" y="128"/>
                    <a:pt x="17" y="129"/>
                  </a:cubicBezTo>
                  <a:cubicBezTo>
                    <a:pt x="16" y="129"/>
                    <a:pt x="15" y="129"/>
                    <a:pt x="14" y="129"/>
                  </a:cubicBezTo>
                  <a:cubicBezTo>
                    <a:pt x="14" y="128"/>
                    <a:pt x="14" y="128"/>
                    <a:pt x="14" y="127"/>
                  </a:cubicBezTo>
                  <a:close/>
                  <a:moveTo>
                    <a:pt x="18" y="127"/>
                  </a:moveTo>
                  <a:cubicBezTo>
                    <a:pt x="19" y="127"/>
                    <a:pt x="20" y="127"/>
                    <a:pt x="21" y="127"/>
                  </a:cubicBezTo>
                  <a:cubicBezTo>
                    <a:pt x="21" y="128"/>
                    <a:pt x="21" y="128"/>
                    <a:pt x="21" y="129"/>
                  </a:cubicBezTo>
                  <a:cubicBezTo>
                    <a:pt x="20" y="129"/>
                    <a:pt x="19" y="129"/>
                    <a:pt x="18" y="129"/>
                  </a:cubicBezTo>
                  <a:cubicBezTo>
                    <a:pt x="18" y="128"/>
                    <a:pt x="18" y="128"/>
                    <a:pt x="18" y="127"/>
                  </a:cubicBezTo>
                  <a:close/>
                  <a:moveTo>
                    <a:pt x="22" y="127"/>
                  </a:moveTo>
                  <a:cubicBezTo>
                    <a:pt x="23" y="127"/>
                    <a:pt x="24" y="127"/>
                    <a:pt x="26" y="127"/>
                  </a:cubicBezTo>
                  <a:cubicBezTo>
                    <a:pt x="26" y="128"/>
                    <a:pt x="26" y="128"/>
                    <a:pt x="26" y="129"/>
                  </a:cubicBezTo>
                  <a:cubicBezTo>
                    <a:pt x="24" y="129"/>
                    <a:pt x="23" y="129"/>
                    <a:pt x="22" y="129"/>
                  </a:cubicBezTo>
                  <a:cubicBezTo>
                    <a:pt x="22" y="128"/>
                    <a:pt x="22" y="128"/>
                    <a:pt x="22" y="127"/>
                  </a:cubicBezTo>
                  <a:close/>
                  <a:moveTo>
                    <a:pt x="10" y="133"/>
                  </a:moveTo>
                  <a:cubicBezTo>
                    <a:pt x="11" y="133"/>
                    <a:pt x="12" y="133"/>
                    <a:pt x="13" y="133"/>
                  </a:cubicBezTo>
                  <a:cubicBezTo>
                    <a:pt x="13" y="133"/>
                    <a:pt x="13" y="134"/>
                    <a:pt x="13" y="135"/>
                  </a:cubicBezTo>
                  <a:cubicBezTo>
                    <a:pt x="12" y="135"/>
                    <a:pt x="11" y="135"/>
                    <a:pt x="10" y="135"/>
                  </a:cubicBezTo>
                  <a:cubicBezTo>
                    <a:pt x="10" y="134"/>
                    <a:pt x="10" y="133"/>
                    <a:pt x="10" y="133"/>
                  </a:cubicBezTo>
                  <a:close/>
                  <a:moveTo>
                    <a:pt x="6" y="133"/>
                  </a:moveTo>
                  <a:cubicBezTo>
                    <a:pt x="7" y="133"/>
                    <a:pt x="8" y="133"/>
                    <a:pt x="9" y="133"/>
                  </a:cubicBezTo>
                  <a:cubicBezTo>
                    <a:pt x="9" y="133"/>
                    <a:pt x="9" y="134"/>
                    <a:pt x="9" y="135"/>
                  </a:cubicBezTo>
                  <a:cubicBezTo>
                    <a:pt x="8" y="135"/>
                    <a:pt x="7" y="135"/>
                    <a:pt x="6" y="135"/>
                  </a:cubicBezTo>
                  <a:cubicBezTo>
                    <a:pt x="6" y="134"/>
                    <a:pt x="6" y="133"/>
                    <a:pt x="6" y="133"/>
                  </a:cubicBezTo>
                  <a:close/>
                  <a:moveTo>
                    <a:pt x="18" y="133"/>
                  </a:moveTo>
                  <a:cubicBezTo>
                    <a:pt x="19" y="133"/>
                    <a:pt x="20" y="133"/>
                    <a:pt x="21" y="133"/>
                  </a:cubicBezTo>
                  <a:cubicBezTo>
                    <a:pt x="21" y="133"/>
                    <a:pt x="21" y="134"/>
                    <a:pt x="21" y="135"/>
                  </a:cubicBezTo>
                  <a:cubicBezTo>
                    <a:pt x="20" y="135"/>
                    <a:pt x="19" y="135"/>
                    <a:pt x="18" y="135"/>
                  </a:cubicBezTo>
                  <a:cubicBezTo>
                    <a:pt x="18" y="134"/>
                    <a:pt x="18" y="133"/>
                    <a:pt x="18" y="133"/>
                  </a:cubicBezTo>
                  <a:close/>
                  <a:moveTo>
                    <a:pt x="22" y="133"/>
                  </a:moveTo>
                  <a:cubicBezTo>
                    <a:pt x="23" y="133"/>
                    <a:pt x="24" y="133"/>
                    <a:pt x="26" y="133"/>
                  </a:cubicBezTo>
                  <a:cubicBezTo>
                    <a:pt x="26" y="133"/>
                    <a:pt x="26" y="134"/>
                    <a:pt x="26" y="135"/>
                  </a:cubicBezTo>
                  <a:cubicBezTo>
                    <a:pt x="24" y="135"/>
                    <a:pt x="23" y="135"/>
                    <a:pt x="22" y="135"/>
                  </a:cubicBezTo>
                  <a:cubicBezTo>
                    <a:pt x="22" y="134"/>
                    <a:pt x="22" y="133"/>
                    <a:pt x="22" y="133"/>
                  </a:cubicBezTo>
                  <a:close/>
                  <a:moveTo>
                    <a:pt x="10" y="139"/>
                  </a:moveTo>
                  <a:cubicBezTo>
                    <a:pt x="11" y="139"/>
                    <a:pt x="12" y="139"/>
                    <a:pt x="13" y="139"/>
                  </a:cubicBezTo>
                  <a:cubicBezTo>
                    <a:pt x="13" y="139"/>
                    <a:pt x="13" y="140"/>
                    <a:pt x="13" y="141"/>
                  </a:cubicBezTo>
                  <a:cubicBezTo>
                    <a:pt x="12" y="141"/>
                    <a:pt x="11" y="141"/>
                    <a:pt x="10" y="141"/>
                  </a:cubicBezTo>
                  <a:cubicBezTo>
                    <a:pt x="10" y="140"/>
                    <a:pt x="10" y="139"/>
                    <a:pt x="10" y="139"/>
                  </a:cubicBezTo>
                  <a:close/>
                  <a:moveTo>
                    <a:pt x="6" y="139"/>
                  </a:moveTo>
                  <a:cubicBezTo>
                    <a:pt x="7" y="139"/>
                    <a:pt x="8" y="139"/>
                    <a:pt x="9" y="139"/>
                  </a:cubicBezTo>
                  <a:cubicBezTo>
                    <a:pt x="9" y="139"/>
                    <a:pt x="9" y="140"/>
                    <a:pt x="9" y="141"/>
                  </a:cubicBezTo>
                  <a:cubicBezTo>
                    <a:pt x="8" y="141"/>
                    <a:pt x="7" y="141"/>
                    <a:pt x="6" y="141"/>
                  </a:cubicBezTo>
                  <a:cubicBezTo>
                    <a:pt x="6" y="140"/>
                    <a:pt x="6" y="139"/>
                    <a:pt x="6" y="139"/>
                  </a:cubicBezTo>
                  <a:close/>
                  <a:moveTo>
                    <a:pt x="14" y="139"/>
                  </a:moveTo>
                  <a:cubicBezTo>
                    <a:pt x="15" y="139"/>
                    <a:pt x="16" y="139"/>
                    <a:pt x="17" y="139"/>
                  </a:cubicBezTo>
                  <a:cubicBezTo>
                    <a:pt x="17" y="139"/>
                    <a:pt x="17" y="140"/>
                    <a:pt x="17" y="141"/>
                  </a:cubicBezTo>
                  <a:cubicBezTo>
                    <a:pt x="16" y="141"/>
                    <a:pt x="15" y="141"/>
                    <a:pt x="14" y="141"/>
                  </a:cubicBezTo>
                  <a:cubicBezTo>
                    <a:pt x="14" y="140"/>
                    <a:pt x="14" y="139"/>
                    <a:pt x="14" y="139"/>
                  </a:cubicBezTo>
                  <a:close/>
                  <a:moveTo>
                    <a:pt x="18" y="139"/>
                  </a:moveTo>
                  <a:cubicBezTo>
                    <a:pt x="19" y="139"/>
                    <a:pt x="20" y="139"/>
                    <a:pt x="21" y="139"/>
                  </a:cubicBezTo>
                  <a:cubicBezTo>
                    <a:pt x="21" y="139"/>
                    <a:pt x="21" y="140"/>
                    <a:pt x="21" y="141"/>
                  </a:cubicBezTo>
                  <a:cubicBezTo>
                    <a:pt x="20" y="141"/>
                    <a:pt x="19" y="141"/>
                    <a:pt x="18" y="141"/>
                  </a:cubicBezTo>
                  <a:cubicBezTo>
                    <a:pt x="18" y="140"/>
                    <a:pt x="18" y="139"/>
                    <a:pt x="18" y="139"/>
                  </a:cubicBezTo>
                  <a:close/>
                  <a:moveTo>
                    <a:pt x="22" y="139"/>
                  </a:moveTo>
                  <a:cubicBezTo>
                    <a:pt x="23" y="139"/>
                    <a:pt x="24" y="139"/>
                    <a:pt x="26" y="139"/>
                  </a:cubicBezTo>
                  <a:cubicBezTo>
                    <a:pt x="26" y="139"/>
                    <a:pt x="26" y="140"/>
                    <a:pt x="26" y="141"/>
                  </a:cubicBezTo>
                  <a:cubicBezTo>
                    <a:pt x="24" y="141"/>
                    <a:pt x="23" y="141"/>
                    <a:pt x="22" y="141"/>
                  </a:cubicBezTo>
                  <a:cubicBezTo>
                    <a:pt x="22" y="140"/>
                    <a:pt x="22" y="139"/>
                    <a:pt x="22" y="139"/>
                  </a:cubicBezTo>
                  <a:close/>
                  <a:moveTo>
                    <a:pt x="14" y="144"/>
                  </a:moveTo>
                  <a:cubicBezTo>
                    <a:pt x="15" y="144"/>
                    <a:pt x="16" y="144"/>
                    <a:pt x="17" y="144"/>
                  </a:cubicBezTo>
                  <a:cubicBezTo>
                    <a:pt x="17" y="145"/>
                    <a:pt x="17" y="146"/>
                    <a:pt x="17" y="147"/>
                  </a:cubicBezTo>
                  <a:cubicBezTo>
                    <a:pt x="16" y="147"/>
                    <a:pt x="15" y="147"/>
                    <a:pt x="14" y="147"/>
                  </a:cubicBezTo>
                  <a:cubicBezTo>
                    <a:pt x="14" y="146"/>
                    <a:pt x="14" y="145"/>
                    <a:pt x="14" y="144"/>
                  </a:cubicBezTo>
                  <a:close/>
                  <a:moveTo>
                    <a:pt x="18" y="144"/>
                  </a:moveTo>
                  <a:cubicBezTo>
                    <a:pt x="19" y="144"/>
                    <a:pt x="20" y="144"/>
                    <a:pt x="21" y="144"/>
                  </a:cubicBezTo>
                  <a:cubicBezTo>
                    <a:pt x="21" y="145"/>
                    <a:pt x="21" y="146"/>
                    <a:pt x="21" y="147"/>
                  </a:cubicBezTo>
                  <a:cubicBezTo>
                    <a:pt x="20" y="147"/>
                    <a:pt x="19" y="147"/>
                    <a:pt x="18" y="147"/>
                  </a:cubicBezTo>
                  <a:cubicBezTo>
                    <a:pt x="18" y="146"/>
                    <a:pt x="18" y="145"/>
                    <a:pt x="18" y="144"/>
                  </a:cubicBezTo>
                  <a:close/>
                  <a:moveTo>
                    <a:pt x="22" y="144"/>
                  </a:moveTo>
                  <a:cubicBezTo>
                    <a:pt x="23" y="144"/>
                    <a:pt x="24" y="144"/>
                    <a:pt x="26" y="144"/>
                  </a:cubicBezTo>
                  <a:cubicBezTo>
                    <a:pt x="26" y="145"/>
                    <a:pt x="26" y="146"/>
                    <a:pt x="26" y="147"/>
                  </a:cubicBezTo>
                  <a:cubicBezTo>
                    <a:pt x="24" y="147"/>
                    <a:pt x="23" y="147"/>
                    <a:pt x="22" y="147"/>
                  </a:cubicBezTo>
                  <a:cubicBezTo>
                    <a:pt x="22" y="146"/>
                    <a:pt x="22" y="145"/>
                    <a:pt x="22" y="144"/>
                  </a:cubicBezTo>
                  <a:close/>
                  <a:moveTo>
                    <a:pt x="6" y="150"/>
                  </a:moveTo>
                  <a:cubicBezTo>
                    <a:pt x="7" y="150"/>
                    <a:pt x="8" y="150"/>
                    <a:pt x="9" y="150"/>
                  </a:cubicBezTo>
                  <a:cubicBezTo>
                    <a:pt x="9" y="151"/>
                    <a:pt x="9" y="152"/>
                    <a:pt x="9" y="152"/>
                  </a:cubicBezTo>
                  <a:cubicBezTo>
                    <a:pt x="8" y="152"/>
                    <a:pt x="7" y="152"/>
                    <a:pt x="6" y="152"/>
                  </a:cubicBezTo>
                  <a:cubicBezTo>
                    <a:pt x="6" y="152"/>
                    <a:pt x="6" y="151"/>
                    <a:pt x="6" y="150"/>
                  </a:cubicBezTo>
                  <a:close/>
                  <a:moveTo>
                    <a:pt x="14" y="150"/>
                  </a:moveTo>
                  <a:cubicBezTo>
                    <a:pt x="15" y="150"/>
                    <a:pt x="16" y="150"/>
                    <a:pt x="17" y="150"/>
                  </a:cubicBezTo>
                  <a:cubicBezTo>
                    <a:pt x="17" y="151"/>
                    <a:pt x="17" y="152"/>
                    <a:pt x="17" y="152"/>
                  </a:cubicBezTo>
                  <a:cubicBezTo>
                    <a:pt x="16" y="152"/>
                    <a:pt x="15" y="152"/>
                    <a:pt x="14" y="152"/>
                  </a:cubicBezTo>
                  <a:cubicBezTo>
                    <a:pt x="14" y="152"/>
                    <a:pt x="14" y="151"/>
                    <a:pt x="14" y="150"/>
                  </a:cubicBezTo>
                  <a:close/>
                  <a:moveTo>
                    <a:pt x="18" y="150"/>
                  </a:moveTo>
                  <a:cubicBezTo>
                    <a:pt x="19" y="150"/>
                    <a:pt x="20" y="150"/>
                    <a:pt x="21" y="150"/>
                  </a:cubicBezTo>
                  <a:cubicBezTo>
                    <a:pt x="21" y="151"/>
                    <a:pt x="21" y="152"/>
                    <a:pt x="21" y="152"/>
                  </a:cubicBezTo>
                  <a:cubicBezTo>
                    <a:pt x="20" y="152"/>
                    <a:pt x="19" y="152"/>
                    <a:pt x="18" y="152"/>
                  </a:cubicBezTo>
                  <a:cubicBezTo>
                    <a:pt x="18" y="152"/>
                    <a:pt x="18" y="151"/>
                    <a:pt x="18" y="150"/>
                  </a:cubicBezTo>
                  <a:close/>
                  <a:moveTo>
                    <a:pt x="22" y="150"/>
                  </a:moveTo>
                  <a:cubicBezTo>
                    <a:pt x="23" y="150"/>
                    <a:pt x="24" y="150"/>
                    <a:pt x="26" y="150"/>
                  </a:cubicBezTo>
                  <a:cubicBezTo>
                    <a:pt x="26" y="151"/>
                    <a:pt x="26" y="152"/>
                    <a:pt x="26" y="152"/>
                  </a:cubicBezTo>
                  <a:cubicBezTo>
                    <a:pt x="24" y="152"/>
                    <a:pt x="23" y="152"/>
                    <a:pt x="22" y="152"/>
                  </a:cubicBezTo>
                  <a:cubicBezTo>
                    <a:pt x="22" y="152"/>
                    <a:pt x="22" y="151"/>
                    <a:pt x="22" y="150"/>
                  </a:cubicBezTo>
                  <a:close/>
                  <a:moveTo>
                    <a:pt x="10" y="156"/>
                  </a:moveTo>
                  <a:cubicBezTo>
                    <a:pt x="11" y="156"/>
                    <a:pt x="12" y="156"/>
                    <a:pt x="13" y="156"/>
                  </a:cubicBezTo>
                  <a:cubicBezTo>
                    <a:pt x="13" y="157"/>
                    <a:pt x="13" y="158"/>
                    <a:pt x="13" y="158"/>
                  </a:cubicBezTo>
                  <a:cubicBezTo>
                    <a:pt x="12" y="158"/>
                    <a:pt x="11" y="158"/>
                    <a:pt x="10" y="158"/>
                  </a:cubicBezTo>
                  <a:cubicBezTo>
                    <a:pt x="10" y="158"/>
                    <a:pt x="10" y="157"/>
                    <a:pt x="10" y="156"/>
                  </a:cubicBezTo>
                  <a:close/>
                  <a:moveTo>
                    <a:pt x="6" y="156"/>
                  </a:moveTo>
                  <a:cubicBezTo>
                    <a:pt x="7" y="156"/>
                    <a:pt x="8" y="156"/>
                    <a:pt x="9" y="156"/>
                  </a:cubicBezTo>
                  <a:cubicBezTo>
                    <a:pt x="9" y="157"/>
                    <a:pt x="9" y="158"/>
                    <a:pt x="9" y="158"/>
                  </a:cubicBezTo>
                  <a:cubicBezTo>
                    <a:pt x="8" y="158"/>
                    <a:pt x="7" y="158"/>
                    <a:pt x="6" y="158"/>
                  </a:cubicBezTo>
                  <a:cubicBezTo>
                    <a:pt x="6" y="158"/>
                    <a:pt x="6" y="157"/>
                    <a:pt x="6" y="156"/>
                  </a:cubicBezTo>
                  <a:close/>
                  <a:moveTo>
                    <a:pt x="18" y="156"/>
                  </a:moveTo>
                  <a:cubicBezTo>
                    <a:pt x="19" y="156"/>
                    <a:pt x="20" y="156"/>
                    <a:pt x="21" y="156"/>
                  </a:cubicBezTo>
                  <a:cubicBezTo>
                    <a:pt x="21" y="157"/>
                    <a:pt x="21" y="158"/>
                    <a:pt x="21" y="158"/>
                  </a:cubicBezTo>
                  <a:cubicBezTo>
                    <a:pt x="20" y="158"/>
                    <a:pt x="19" y="158"/>
                    <a:pt x="18" y="158"/>
                  </a:cubicBezTo>
                  <a:cubicBezTo>
                    <a:pt x="18" y="158"/>
                    <a:pt x="18" y="157"/>
                    <a:pt x="18" y="156"/>
                  </a:cubicBezTo>
                  <a:close/>
                  <a:moveTo>
                    <a:pt x="22" y="156"/>
                  </a:moveTo>
                  <a:cubicBezTo>
                    <a:pt x="23" y="156"/>
                    <a:pt x="24" y="156"/>
                    <a:pt x="26" y="156"/>
                  </a:cubicBezTo>
                  <a:cubicBezTo>
                    <a:pt x="26" y="157"/>
                    <a:pt x="26" y="158"/>
                    <a:pt x="26" y="158"/>
                  </a:cubicBezTo>
                  <a:cubicBezTo>
                    <a:pt x="24" y="158"/>
                    <a:pt x="23" y="158"/>
                    <a:pt x="22" y="158"/>
                  </a:cubicBezTo>
                  <a:cubicBezTo>
                    <a:pt x="22" y="158"/>
                    <a:pt x="22" y="157"/>
                    <a:pt x="22" y="156"/>
                  </a:cubicBezTo>
                  <a:close/>
                  <a:moveTo>
                    <a:pt x="10" y="162"/>
                  </a:moveTo>
                  <a:cubicBezTo>
                    <a:pt x="11" y="162"/>
                    <a:pt x="12" y="162"/>
                    <a:pt x="13" y="162"/>
                  </a:cubicBezTo>
                  <a:cubicBezTo>
                    <a:pt x="13" y="163"/>
                    <a:pt x="13" y="163"/>
                    <a:pt x="13" y="164"/>
                  </a:cubicBezTo>
                  <a:cubicBezTo>
                    <a:pt x="12" y="164"/>
                    <a:pt x="11" y="164"/>
                    <a:pt x="10" y="164"/>
                  </a:cubicBezTo>
                  <a:cubicBezTo>
                    <a:pt x="10" y="163"/>
                    <a:pt x="10" y="163"/>
                    <a:pt x="10" y="162"/>
                  </a:cubicBezTo>
                  <a:close/>
                  <a:moveTo>
                    <a:pt x="6" y="162"/>
                  </a:moveTo>
                  <a:cubicBezTo>
                    <a:pt x="7" y="162"/>
                    <a:pt x="8" y="162"/>
                    <a:pt x="9" y="162"/>
                  </a:cubicBezTo>
                  <a:cubicBezTo>
                    <a:pt x="9" y="163"/>
                    <a:pt x="9" y="163"/>
                    <a:pt x="9" y="164"/>
                  </a:cubicBezTo>
                  <a:cubicBezTo>
                    <a:pt x="8" y="164"/>
                    <a:pt x="7" y="164"/>
                    <a:pt x="6" y="164"/>
                  </a:cubicBezTo>
                  <a:cubicBezTo>
                    <a:pt x="6" y="163"/>
                    <a:pt x="6" y="163"/>
                    <a:pt x="6" y="162"/>
                  </a:cubicBezTo>
                  <a:close/>
                  <a:moveTo>
                    <a:pt x="14" y="162"/>
                  </a:moveTo>
                  <a:cubicBezTo>
                    <a:pt x="15" y="162"/>
                    <a:pt x="16" y="162"/>
                    <a:pt x="17" y="162"/>
                  </a:cubicBezTo>
                  <a:cubicBezTo>
                    <a:pt x="17" y="163"/>
                    <a:pt x="17" y="163"/>
                    <a:pt x="17" y="164"/>
                  </a:cubicBezTo>
                  <a:cubicBezTo>
                    <a:pt x="16" y="164"/>
                    <a:pt x="15" y="164"/>
                    <a:pt x="14" y="164"/>
                  </a:cubicBezTo>
                  <a:cubicBezTo>
                    <a:pt x="14" y="163"/>
                    <a:pt x="14" y="163"/>
                    <a:pt x="14" y="162"/>
                  </a:cubicBezTo>
                  <a:close/>
                  <a:moveTo>
                    <a:pt x="18" y="162"/>
                  </a:moveTo>
                  <a:cubicBezTo>
                    <a:pt x="19" y="162"/>
                    <a:pt x="20" y="162"/>
                    <a:pt x="21" y="162"/>
                  </a:cubicBezTo>
                  <a:cubicBezTo>
                    <a:pt x="21" y="163"/>
                    <a:pt x="21" y="163"/>
                    <a:pt x="21" y="164"/>
                  </a:cubicBezTo>
                  <a:cubicBezTo>
                    <a:pt x="20" y="164"/>
                    <a:pt x="19" y="164"/>
                    <a:pt x="18" y="164"/>
                  </a:cubicBezTo>
                  <a:cubicBezTo>
                    <a:pt x="18" y="163"/>
                    <a:pt x="18" y="163"/>
                    <a:pt x="18" y="162"/>
                  </a:cubicBezTo>
                  <a:close/>
                  <a:moveTo>
                    <a:pt x="22" y="162"/>
                  </a:moveTo>
                  <a:cubicBezTo>
                    <a:pt x="23" y="162"/>
                    <a:pt x="24" y="162"/>
                    <a:pt x="26" y="162"/>
                  </a:cubicBezTo>
                  <a:cubicBezTo>
                    <a:pt x="26" y="163"/>
                    <a:pt x="26" y="163"/>
                    <a:pt x="26" y="164"/>
                  </a:cubicBezTo>
                  <a:cubicBezTo>
                    <a:pt x="24" y="164"/>
                    <a:pt x="23" y="164"/>
                    <a:pt x="22" y="164"/>
                  </a:cubicBezTo>
                  <a:cubicBezTo>
                    <a:pt x="22" y="163"/>
                    <a:pt x="22" y="163"/>
                    <a:pt x="22" y="162"/>
                  </a:cubicBezTo>
                  <a:close/>
                  <a:moveTo>
                    <a:pt x="10" y="168"/>
                  </a:moveTo>
                  <a:cubicBezTo>
                    <a:pt x="11" y="168"/>
                    <a:pt x="12" y="168"/>
                    <a:pt x="13" y="168"/>
                  </a:cubicBezTo>
                  <a:cubicBezTo>
                    <a:pt x="13" y="168"/>
                    <a:pt x="13" y="169"/>
                    <a:pt x="13" y="170"/>
                  </a:cubicBezTo>
                  <a:cubicBezTo>
                    <a:pt x="12" y="170"/>
                    <a:pt x="11" y="170"/>
                    <a:pt x="10" y="170"/>
                  </a:cubicBezTo>
                  <a:cubicBezTo>
                    <a:pt x="10" y="169"/>
                    <a:pt x="10" y="168"/>
                    <a:pt x="10" y="168"/>
                  </a:cubicBezTo>
                  <a:close/>
                  <a:moveTo>
                    <a:pt x="6" y="168"/>
                  </a:moveTo>
                  <a:cubicBezTo>
                    <a:pt x="7" y="168"/>
                    <a:pt x="8" y="168"/>
                    <a:pt x="9" y="168"/>
                  </a:cubicBezTo>
                  <a:cubicBezTo>
                    <a:pt x="9" y="168"/>
                    <a:pt x="9" y="169"/>
                    <a:pt x="9" y="170"/>
                  </a:cubicBezTo>
                  <a:cubicBezTo>
                    <a:pt x="8" y="170"/>
                    <a:pt x="7" y="170"/>
                    <a:pt x="6" y="170"/>
                  </a:cubicBezTo>
                  <a:cubicBezTo>
                    <a:pt x="6" y="169"/>
                    <a:pt x="6" y="168"/>
                    <a:pt x="6" y="168"/>
                  </a:cubicBezTo>
                  <a:close/>
                  <a:moveTo>
                    <a:pt x="18" y="168"/>
                  </a:moveTo>
                  <a:cubicBezTo>
                    <a:pt x="19" y="168"/>
                    <a:pt x="20" y="168"/>
                    <a:pt x="21" y="168"/>
                  </a:cubicBezTo>
                  <a:cubicBezTo>
                    <a:pt x="21" y="168"/>
                    <a:pt x="21" y="169"/>
                    <a:pt x="21" y="170"/>
                  </a:cubicBezTo>
                  <a:cubicBezTo>
                    <a:pt x="20" y="170"/>
                    <a:pt x="19" y="170"/>
                    <a:pt x="18" y="170"/>
                  </a:cubicBezTo>
                  <a:cubicBezTo>
                    <a:pt x="18" y="169"/>
                    <a:pt x="18" y="168"/>
                    <a:pt x="18" y="168"/>
                  </a:cubicBezTo>
                  <a:close/>
                  <a:moveTo>
                    <a:pt x="22" y="168"/>
                  </a:moveTo>
                  <a:cubicBezTo>
                    <a:pt x="23" y="168"/>
                    <a:pt x="24" y="168"/>
                    <a:pt x="26" y="168"/>
                  </a:cubicBezTo>
                  <a:cubicBezTo>
                    <a:pt x="26" y="168"/>
                    <a:pt x="26" y="169"/>
                    <a:pt x="26" y="170"/>
                  </a:cubicBezTo>
                  <a:cubicBezTo>
                    <a:pt x="24" y="170"/>
                    <a:pt x="23" y="170"/>
                    <a:pt x="22" y="170"/>
                  </a:cubicBezTo>
                  <a:cubicBezTo>
                    <a:pt x="22" y="169"/>
                    <a:pt x="22" y="168"/>
                    <a:pt x="22" y="168"/>
                  </a:cubicBezTo>
                  <a:close/>
                  <a:moveTo>
                    <a:pt x="6" y="174"/>
                  </a:moveTo>
                  <a:cubicBezTo>
                    <a:pt x="7" y="174"/>
                    <a:pt x="8" y="174"/>
                    <a:pt x="9" y="174"/>
                  </a:cubicBezTo>
                  <a:cubicBezTo>
                    <a:pt x="9" y="174"/>
                    <a:pt x="9" y="175"/>
                    <a:pt x="9" y="176"/>
                  </a:cubicBezTo>
                  <a:cubicBezTo>
                    <a:pt x="8" y="176"/>
                    <a:pt x="7" y="176"/>
                    <a:pt x="6" y="176"/>
                  </a:cubicBezTo>
                  <a:cubicBezTo>
                    <a:pt x="6" y="175"/>
                    <a:pt x="6" y="174"/>
                    <a:pt x="6" y="174"/>
                  </a:cubicBezTo>
                  <a:close/>
                  <a:moveTo>
                    <a:pt x="14" y="174"/>
                  </a:moveTo>
                  <a:cubicBezTo>
                    <a:pt x="15" y="174"/>
                    <a:pt x="16" y="174"/>
                    <a:pt x="17" y="174"/>
                  </a:cubicBezTo>
                  <a:cubicBezTo>
                    <a:pt x="17" y="174"/>
                    <a:pt x="17" y="175"/>
                    <a:pt x="17" y="176"/>
                  </a:cubicBezTo>
                  <a:cubicBezTo>
                    <a:pt x="16" y="176"/>
                    <a:pt x="15" y="176"/>
                    <a:pt x="14" y="176"/>
                  </a:cubicBezTo>
                  <a:cubicBezTo>
                    <a:pt x="14" y="175"/>
                    <a:pt x="14" y="174"/>
                    <a:pt x="14" y="174"/>
                  </a:cubicBezTo>
                  <a:close/>
                  <a:moveTo>
                    <a:pt x="18" y="174"/>
                  </a:moveTo>
                  <a:cubicBezTo>
                    <a:pt x="19" y="174"/>
                    <a:pt x="20" y="174"/>
                    <a:pt x="21" y="174"/>
                  </a:cubicBezTo>
                  <a:cubicBezTo>
                    <a:pt x="21" y="174"/>
                    <a:pt x="21" y="175"/>
                    <a:pt x="21" y="176"/>
                  </a:cubicBezTo>
                  <a:cubicBezTo>
                    <a:pt x="20" y="176"/>
                    <a:pt x="19" y="176"/>
                    <a:pt x="18" y="176"/>
                  </a:cubicBezTo>
                  <a:cubicBezTo>
                    <a:pt x="18" y="175"/>
                    <a:pt x="18" y="174"/>
                    <a:pt x="18" y="174"/>
                  </a:cubicBezTo>
                  <a:close/>
                  <a:moveTo>
                    <a:pt x="22" y="174"/>
                  </a:moveTo>
                  <a:cubicBezTo>
                    <a:pt x="23" y="174"/>
                    <a:pt x="24" y="174"/>
                    <a:pt x="26" y="174"/>
                  </a:cubicBezTo>
                  <a:cubicBezTo>
                    <a:pt x="26" y="174"/>
                    <a:pt x="26" y="175"/>
                    <a:pt x="26" y="176"/>
                  </a:cubicBezTo>
                  <a:cubicBezTo>
                    <a:pt x="24" y="176"/>
                    <a:pt x="23" y="176"/>
                    <a:pt x="22" y="176"/>
                  </a:cubicBezTo>
                  <a:cubicBezTo>
                    <a:pt x="22" y="175"/>
                    <a:pt x="22" y="174"/>
                    <a:pt x="22" y="174"/>
                  </a:cubicBezTo>
                  <a:close/>
                  <a:moveTo>
                    <a:pt x="10" y="179"/>
                  </a:moveTo>
                  <a:cubicBezTo>
                    <a:pt x="11" y="179"/>
                    <a:pt x="12" y="179"/>
                    <a:pt x="13" y="179"/>
                  </a:cubicBezTo>
                  <a:cubicBezTo>
                    <a:pt x="13" y="180"/>
                    <a:pt x="13" y="181"/>
                    <a:pt x="13" y="182"/>
                  </a:cubicBezTo>
                  <a:cubicBezTo>
                    <a:pt x="12" y="182"/>
                    <a:pt x="11" y="182"/>
                    <a:pt x="10" y="182"/>
                  </a:cubicBezTo>
                  <a:cubicBezTo>
                    <a:pt x="10" y="181"/>
                    <a:pt x="10" y="180"/>
                    <a:pt x="10" y="179"/>
                  </a:cubicBezTo>
                  <a:close/>
                  <a:moveTo>
                    <a:pt x="6" y="179"/>
                  </a:moveTo>
                  <a:cubicBezTo>
                    <a:pt x="7" y="179"/>
                    <a:pt x="8" y="179"/>
                    <a:pt x="9" y="179"/>
                  </a:cubicBezTo>
                  <a:cubicBezTo>
                    <a:pt x="9" y="180"/>
                    <a:pt x="9" y="181"/>
                    <a:pt x="9" y="182"/>
                  </a:cubicBezTo>
                  <a:cubicBezTo>
                    <a:pt x="8" y="182"/>
                    <a:pt x="7" y="182"/>
                    <a:pt x="6" y="182"/>
                  </a:cubicBezTo>
                  <a:cubicBezTo>
                    <a:pt x="6" y="181"/>
                    <a:pt x="6" y="180"/>
                    <a:pt x="6" y="179"/>
                  </a:cubicBezTo>
                  <a:close/>
                  <a:moveTo>
                    <a:pt x="14" y="179"/>
                  </a:moveTo>
                  <a:cubicBezTo>
                    <a:pt x="15" y="179"/>
                    <a:pt x="16" y="179"/>
                    <a:pt x="17" y="179"/>
                  </a:cubicBezTo>
                  <a:cubicBezTo>
                    <a:pt x="17" y="180"/>
                    <a:pt x="17" y="181"/>
                    <a:pt x="17" y="182"/>
                  </a:cubicBezTo>
                  <a:cubicBezTo>
                    <a:pt x="16" y="182"/>
                    <a:pt x="15" y="182"/>
                    <a:pt x="14" y="182"/>
                  </a:cubicBezTo>
                  <a:cubicBezTo>
                    <a:pt x="14" y="181"/>
                    <a:pt x="14" y="180"/>
                    <a:pt x="14" y="179"/>
                  </a:cubicBezTo>
                  <a:close/>
                  <a:moveTo>
                    <a:pt x="22" y="179"/>
                  </a:moveTo>
                  <a:cubicBezTo>
                    <a:pt x="23" y="179"/>
                    <a:pt x="24" y="179"/>
                    <a:pt x="26" y="179"/>
                  </a:cubicBezTo>
                  <a:cubicBezTo>
                    <a:pt x="26" y="180"/>
                    <a:pt x="26" y="181"/>
                    <a:pt x="26" y="182"/>
                  </a:cubicBezTo>
                  <a:cubicBezTo>
                    <a:pt x="24" y="182"/>
                    <a:pt x="23" y="182"/>
                    <a:pt x="22" y="182"/>
                  </a:cubicBezTo>
                  <a:cubicBezTo>
                    <a:pt x="22" y="181"/>
                    <a:pt x="22" y="180"/>
                    <a:pt x="22" y="179"/>
                  </a:cubicBezTo>
                  <a:close/>
                  <a:moveTo>
                    <a:pt x="10" y="185"/>
                  </a:moveTo>
                  <a:cubicBezTo>
                    <a:pt x="11" y="185"/>
                    <a:pt x="12" y="185"/>
                    <a:pt x="13" y="185"/>
                  </a:cubicBezTo>
                  <a:cubicBezTo>
                    <a:pt x="13" y="186"/>
                    <a:pt x="13" y="187"/>
                    <a:pt x="13" y="187"/>
                  </a:cubicBezTo>
                  <a:cubicBezTo>
                    <a:pt x="12" y="187"/>
                    <a:pt x="11" y="187"/>
                    <a:pt x="10" y="187"/>
                  </a:cubicBezTo>
                  <a:cubicBezTo>
                    <a:pt x="10" y="187"/>
                    <a:pt x="10" y="186"/>
                    <a:pt x="10" y="185"/>
                  </a:cubicBezTo>
                  <a:close/>
                  <a:moveTo>
                    <a:pt x="6" y="185"/>
                  </a:moveTo>
                  <a:cubicBezTo>
                    <a:pt x="7" y="185"/>
                    <a:pt x="8" y="185"/>
                    <a:pt x="9" y="185"/>
                  </a:cubicBezTo>
                  <a:cubicBezTo>
                    <a:pt x="9" y="186"/>
                    <a:pt x="9" y="187"/>
                    <a:pt x="9" y="187"/>
                  </a:cubicBezTo>
                  <a:cubicBezTo>
                    <a:pt x="8" y="187"/>
                    <a:pt x="7" y="187"/>
                    <a:pt x="6" y="187"/>
                  </a:cubicBezTo>
                  <a:cubicBezTo>
                    <a:pt x="6" y="187"/>
                    <a:pt x="6" y="186"/>
                    <a:pt x="6" y="185"/>
                  </a:cubicBezTo>
                  <a:close/>
                  <a:moveTo>
                    <a:pt x="18" y="185"/>
                  </a:moveTo>
                  <a:cubicBezTo>
                    <a:pt x="19" y="185"/>
                    <a:pt x="20" y="185"/>
                    <a:pt x="21" y="185"/>
                  </a:cubicBezTo>
                  <a:cubicBezTo>
                    <a:pt x="21" y="186"/>
                    <a:pt x="21" y="187"/>
                    <a:pt x="21" y="187"/>
                  </a:cubicBezTo>
                  <a:cubicBezTo>
                    <a:pt x="20" y="187"/>
                    <a:pt x="19" y="187"/>
                    <a:pt x="18" y="187"/>
                  </a:cubicBezTo>
                  <a:cubicBezTo>
                    <a:pt x="18" y="187"/>
                    <a:pt x="18" y="186"/>
                    <a:pt x="18" y="185"/>
                  </a:cubicBezTo>
                  <a:close/>
                  <a:moveTo>
                    <a:pt x="22" y="185"/>
                  </a:moveTo>
                  <a:cubicBezTo>
                    <a:pt x="23" y="185"/>
                    <a:pt x="24" y="185"/>
                    <a:pt x="26" y="185"/>
                  </a:cubicBezTo>
                  <a:cubicBezTo>
                    <a:pt x="26" y="186"/>
                    <a:pt x="26" y="187"/>
                    <a:pt x="26" y="187"/>
                  </a:cubicBezTo>
                  <a:cubicBezTo>
                    <a:pt x="24" y="187"/>
                    <a:pt x="23" y="187"/>
                    <a:pt x="22" y="187"/>
                  </a:cubicBezTo>
                  <a:cubicBezTo>
                    <a:pt x="22" y="187"/>
                    <a:pt x="22" y="186"/>
                    <a:pt x="22" y="185"/>
                  </a:cubicBezTo>
                  <a:close/>
                  <a:moveTo>
                    <a:pt x="6" y="191"/>
                  </a:moveTo>
                  <a:cubicBezTo>
                    <a:pt x="7" y="191"/>
                    <a:pt x="8" y="191"/>
                    <a:pt x="9" y="191"/>
                  </a:cubicBezTo>
                  <a:cubicBezTo>
                    <a:pt x="9" y="192"/>
                    <a:pt x="9" y="193"/>
                    <a:pt x="9" y="193"/>
                  </a:cubicBezTo>
                  <a:cubicBezTo>
                    <a:pt x="8" y="193"/>
                    <a:pt x="7" y="193"/>
                    <a:pt x="6" y="193"/>
                  </a:cubicBezTo>
                  <a:cubicBezTo>
                    <a:pt x="6" y="193"/>
                    <a:pt x="6" y="192"/>
                    <a:pt x="6" y="191"/>
                  </a:cubicBezTo>
                  <a:close/>
                  <a:moveTo>
                    <a:pt x="14" y="191"/>
                  </a:moveTo>
                  <a:cubicBezTo>
                    <a:pt x="15" y="191"/>
                    <a:pt x="16" y="191"/>
                    <a:pt x="17" y="191"/>
                  </a:cubicBezTo>
                  <a:cubicBezTo>
                    <a:pt x="17" y="192"/>
                    <a:pt x="17" y="193"/>
                    <a:pt x="17" y="193"/>
                  </a:cubicBezTo>
                  <a:cubicBezTo>
                    <a:pt x="16" y="193"/>
                    <a:pt x="15" y="193"/>
                    <a:pt x="14" y="193"/>
                  </a:cubicBezTo>
                  <a:cubicBezTo>
                    <a:pt x="14" y="193"/>
                    <a:pt x="14" y="192"/>
                    <a:pt x="14" y="191"/>
                  </a:cubicBezTo>
                  <a:close/>
                  <a:moveTo>
                    <a:pt x="6" y="74"/>
                  </a:moveTo>
                  <a:cubicBezTo>
                    <a:pt x="9" y="74"/>
                    <a:pt x="9" y="74"/>
                    <a:pt x="9" y="74"/>
                  </a:cubicBezTo>
                  <a:cubicBezTo>
                    <a:pt x="9" y="77"/>
                    <a:pt x="9" y="77"/>
                    <a:pt x="9" y="77"/>
                  </a:cubicBezTo>
                  <a:cubicBezTo>
                    <a:pt x="6" y="77"/>
                    <a:pt x="6" y="77"/>
                    <a:pt x="6" y="77"/>
                  </a:cubicBezTo>
                  <a:cubicBezTo>
                    <a:pt x="6" y="74"/>
                    <a:pt x="6" y="74"/>
                    <a:pt x="6" y="74"/>
                  </a:cubicBezTo>
                  <a:close/>
                  <a:moveTo>
                    <a:pt x="14" y="74"/>
                  </a:moveTo>
                  <a:cubicBezTo>
                    <a:pt x="15" y="74"/>
                    <a:pt x="16" y="74"/>
                    <a:pt x="17" y="74"/>
                  </a:cubicBezTo>
                  <a:cubicBezTo>
                    <a:pt x="17" y="75"/>
                    <a:pt x="17" y="76"/>
                    <a:pt x="17" y="77"/>
                  </a:cubicBezTo>
                  <a:cubicBezTo>
                    <a:pt x="16" y="77"/>
                    <a:pt x="15" y="77"/>
                    <a:pt x="14" y="77"/>
                  </a:cubicBezTo>
                  <a:cubicBezTo>
                    <a:pt x="14" y="76"/>
                    <a:pt x="14" y="75"/>
                    <a:pt x="14" y="74"/>
                  </a:cubicBezTo>
                  <a:close/>
                  <a:moveTo>
                    <a:pt x="18" y="74"/>
                  </a:moveTo>
                  <a:cubicBezTo>
                    <a:pt x="19" y="74"/>
                    <a:pt x="20" y="74"/>
                    <a:pt x="21" y="74"/>
                  </a:cubicBezTo>
                  <a:cubicBezTo>
                    <a:pt x="21" y="75"/>
                    <a:pt x="21" y="76"/>
                    <a:pt x="21" y="77"/>
                  </a:cubicBezTo>
                  <a:cubicBezTo>
                    <a:pt x="20" y="77"/>
                    <a:pt x="19" y="77"/>
                    <a:pt x="18" y="77"/>
                  </a:cubicBezTo>
                  <a:cubicBezTo>
                    <a:pt x="18" y="76"/>
                    <a:pt x="18" y="75"/>
                    <a:pt x="18"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45" name="Freeform 2609"/>
            <p:cNvSpPr>
              <a:spLocks noEditPoints="1"/>
            </p:cNvSpPr>
            <p:nvPr/>
          </p:nvSpPr>
          <p:spPr bwMode="auto">
            <a:xfrm>
              <a:off x="-2203449" y="682625"/>
              <a:ext cx="312738" cy="473075"/>
            </a:xfrm>
            <a:custGeom>
              <a:avLst/>
              <a:gdLst>
                <a:gd name="T0" fmla="*/ 13 w 96"/>
                <a:gd name="T1" fmla="*/ 22 h 145"/>
                <a:gd name="T2" fmla="*/ 25 w 96"/>
                <a:gd name="T3" fmla="*/ 17 h 145"/>
                <a:gd name="T4" fmla="*/ 55 w 96"/>
                <a:gd name="T5" fmla="*/ 20 h 145"/>
                <a:gd name="T6" fmla="*/ 84 w 96"/>
                <a:gd name="T7" fmla="*/ 20 h 145"/>
                <a:gd name="T8" fmla="*/ 17 w 96"/>
                <a:gd name="T9" fmla="*/ 42 h 145"/>
                <a:gd name="T10" fmla="*/ 13 w 96"/>
                <a:gd name="T11" fmla="*/ 62 h 145"/>
                <a:gd name="T12" fmla="*/ 13 w 96"/>
                <a:gd name="T13" fmla="*/ 106 h 145"/>
                <a:gd name="T14" fmla="*/ 79 w 96"/>
                <a:gd name="T15" fmla="*/ 124 h 145"/>
                <a:gd name="T16" fmla="*/ 23 w 96"/>
                <a:gd name="T17" fmla="*/ 119 h 145"/>
                <a:gd name="T18" fmla="*/ 47 w 96"/>
                <a:gd name="T19" fmla="*/ 116 h 145"/>
                <a:gd name="T20" fmla="*/ 61 w 96"/>
                <a:gd name="T21" fmla="*/ 116 h 145"/>
                <a:gd name="T22" fmla="*/ 25 w 96"/>
                <a:gd name="T23" fmla="*/ 111 h 145"/>
                <a:gd name="T24" fmla="*/ 61 w 96"/>
                <a:gd name="T25" fmla="*/ 114 h 145"/>
                <a:gd name="T26" fmla="*/ 11 w 96"/>
                <a:gd name="T27" fmla="*/ 109 h 145"/>
                <a:gd name="T28" fmla="*/ 35 w 96"/>
                <a:gd name="T29" fmla="*/ 106 h 145"/>
                <a:gd name="T30" fmla="*/ 49 w 96"/>
                <a:gd name="T31" fmla="*/ 106 h 145"/>
                <a:gd name="T32" fmla="*/ 25 w 96"/>
                <a:gd name="T33" fmla="*/ 101 h 145"/>
                <a:gd name="T34" fmla="*/ 49 w 96"/>
                <a:gd name="T35" fmla="*/ 104 h 145"/>
                <a:gd name="T36" fmla="*/ 84 w 96"/>
                <a:gd name="T37" fmla="*/ 104 h 145"/>
                <a:gd name="T38" fmla="*/ 29 w 96"/>
                <a:gd name="T39" fmla="*/ 96 h 145"/>
                <a:gd name="T40" fmla="*/ 43 w 96"/>
                <a:gd name="T41" fmla="*/ 96 h 145"/>
                <a:gd name="T42" fmla="*/ 79 w 96"/>
                <a:gd name="T43" fmla="*/ 96 h 145"/>
                <a:gd name="T44" fmla="*/ 19 w 96"/>
                <a:gd name="T45" fmla="*/ 94 h 145"/>
                <a:gd name="T46" fmla="*/ 47 w 96"/>
                <a:gd name="T47" fmla="*/ 94 h 145"/>
                <a:gd name="T48" fmla="*/ 72 w 96"/>
                <a:gd name="T49" fmla="*/ 91 h 145"/>
                <a:gd name="T50" fmla="*/ 31 w 96"/>
                <a:gd name="T51" fmla="*/ 86 h 145"/>
                <a:gd name="T52" fmla="*/ 55 w 96"/>
                <a:gd name="T53" fmla="*/ 86 h 145"/>
                <a:gd name="T54" fmla="*/ 79 w 96"/>
                <a:gd name="T55" fmla="*/ 89 h 145"/>
                <a:gd name="T56" fmla="*/ 29 w 96"/>
                <a:gd name="T57" fmla="*/ 84 h 145"/>
                <a:gd name="T58" fmla="*/ 53 w 96"/>
                <a:gd name="T59" fmla="*/ 81 h 145"/>
                <a:gd name="T60" fmla="*/ 67 w 96"/>
                <a:gd name="T61" fmla="*/ 81 h 145"/>
                <a:gd name="T62" fmla="*/ 19 w 96"/>
                <a:gd name="T63" fmla="*/ 77 h 145"/>
                <a:gd name="T64" fmla="*/ 37 w 96"/>
                <a:gd name="T65" fmla="*/ 79 h 145"/>
                <a:gd name="T66" fmla="*/ 78 w 96"/>
                <a:gd name="T67" fmla="*/ 79 h 145"/>
                <a:gd name="T68" fmla="*/ 29 w 96"/>
                <a:gd name="T69" fmla="*/ 72 h 145"/>
                <a:gd name="T70" fmla="*/ 49 w 96"/>
                <a:gd name="T71" fmla="*/ 72 h 145"/>
                <a:gd name="T72" fmla="*/ 73 w 96"/>
                <a:gd name="T73" fmla="*/ 72 h 145"/>
                <a:gd name="T74" fmla="*/ 79 w 96"/>
                <a:gd name="T75" fmla="*/ 69 h 145"/>
                <a:gd name="T76" fmla="*/ 29 w 96"/>
                <a:gd name="T77" fmla="*/ 65 h 145"/>
                <a:gd name="T78" fmla="*/ 53 w 96"/>
                <a:gd name="T79" fmla="*/ 62 h 145"/>
                <a:gd name="T80" fmla="*/ 67 w 96"/>
                <a:gd name="T81" fmla="*/ 62 h 145"/>
                <a:gd name="T82" fmla="*/ 19 w 96"/>
                <a:gd name="T83" fmla="*/ 57 h 145"/>
                <a:gd name="T84" fmla="*/ 43 w 96"/>
                <a:gd name="T85" fmla="*/ 60 h 145"/>
                <a:gd name="T86" fmla="*/ 72 w 96"/>
                <a:gd name="T87" fmla="*/ 60 h 145"/>
                <a:gd name="T88" fmla="*/ 41 w 96"/>
                <a:gd name="T89" fmla="*/ 52 h 145"/>
                <a:gd name="T90" fmla="*/ 61 w 96"/>
                <a:gd name="T91" fmla="*/ 52 h 145"/>
                <a:gd name="T92" fmla="*/ 37 w 96"/>
                <a:gd name="T93" fmla="*/ 47 h 145"/>
                <a:gd name="T94" fmla="*/ 67 w 96"/>
                <a:gd name="T95" fmla="*/ 50 h 145"/>
                <a:gd name="T96" fmla="*/ 90 w 96"/>
                <a:gd name="T97" fmla="*/ 50 h 145"/>
                <a:gd name="T98" fmla="*/ 29 w 96"/>
                <a:gd name="T99" fmla="*/ 42 h 145"/>
                <a:gd name="T100" fmla="*/ 61 w 96"/>
                <a:gd name="T101" fmla="*/ 42 h 145"/>
                <a:gd name="T102" fmla="*/ 86 w 96"/>
                <a:gd name="T103" fmla="*/ 42 h 145"/>
                <a:gd name="T104" fmla="*/ 73 w 96"/>
                <a:gd name="T105" fmla="*/ 40 h 145"/>
                <a:gd name="T106" fmla="*/ 41 w 96"/>
                <a:gd name="T107" fmla="*/ 35 h 145"/>
                <a:gd name="T108" fmla="*/ 78 w 96"/>
                <a:gd name="T109" fmla="*/ 32 h 145"/>
                <a:gd name="T110" fmla="*/ 7 w 96"/>
                <a:gd name="T111" fmla="*/ 27 h 145"/>
                <a:gd name="T112" fmla="*/ 61 w 96"/>
                <a:gd name="T113" fmla="*/ 27 h 145"/>
                <a:gd name="T114" fmla="*/ 86 w 96"/>
                <a:gd name="T115" fmla="*/ 30 h 145"/>
                <a:gd name="T116" fmla="*/ 29 w 96"/>
                <a:gd name="T117" fmla="*/ 25 h 145"/>
                <a:gd name="T118" fmla="*/ 66 w 96"/>
                <a:gd name="T119" fmla="*/ 2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 h="145">
                  <a:moveTo>
                    <a:pt x="96" y="145"/>
                  </a:moveTo>
                  <a:cubicBezTo>
                    <a:pt x="0" y="145"/>
                    <a:pt x="0" y="145"/>
                    <a:pt x="0" y="145"/>
                  </a:cubicBezTo>
                  <a:cubicBezTo>
                    <a:pt x="0" y="0"/>
                    <a:pt x="0" y="0"/>
                    <a:pt x="0" y="0"/>
                  </a:cubicBezTo>
                  <a:cubicBezTo>
                    <a:pt x="50" y="12"/>
                    <a:pt x="50" y="12"/>
                    <a:pt x="50" y="12"/>
                  </a:cubicBezTo>
                  <a:cubicBezTo>
                    <a:pt x="96" y="0"/>
                    <a:pt x="96" y="0"/>
                    <a:pt x="96" y="0"/>
                  </a:cubicBezTo>
                  <a:cubicBezTo>
                    <a:pt x="96" y="145"/>
                    <a:pt x="96" y="145"/>
                    <a:pt x="96" y="145"/>
                  </a:cubicBezTo>
                  <a:close/>
                  <a:moveTo>
                    <a:pt x="86" y="22"/>
                  </a:moveTo>
                  <a:cubicBezTo>
                    <a:pt x="86" y="23"/>
                    <a:pt x="86" y="24"/>
                    <a:pt x="86" y="25"/>
                  </a:cubicBezTo>
                  <a:cubicBezTo>
                    <a:pt x="87" y="25"/>
                    <a:pt x="88" y="25"/>
                    <a:pt x="90" y="25"/>
                  </a:cubicBezTo>
                  <a:cubicBezTo>
                    <a:pt x="90" y="24"/>
                    <a:pt x="90" y="23"/>
                    <a:pt x="90" y="22"/>
                  </a:cubicBezTo>
                  <a:cubicBezTo>
                    <a:pt x="88" y="22"/>
                    <a:pt x="87" y="22"/>
                    <a:pt x="86" y="22"/>
                  </a:cubicBezTo>
                  <a:close/>
                  <a:moveTo>
                    <a:pt x="13" y="22"/>
                  </a:moveTo>
                  <a:cubicBezTo>
                    <a:pt x="13" y="23"/>
                    <a:pt x="13" y="24"/>
                    <a:pt x="13" y="25"/>
                  </a:cubicBezTo>
                  <a:cubicBezTo>
                    <a:pt x="14" y="25"/>
                    <a:pt x="16" y="25"/>
                    <a:pt x="17" y="25"/>
                  </a:cubicBezTo>
                  <a:cubicBezTo>
                    <a:pt x="17" y="24"/>
                    <a:pt x="17" y="23"/>
                    <a:pt x="17" y="22"/>
                  </a:cubicBezTo>
                  <a:cubicBezTo>
                    <a:pt x="16" y="22"/>
                    <a:pt x="14" y="22"/>
                    <a:pt x="13" y="22"/>
                  </a:cubicBezTo>
                  <a:close/>
                  <a:moveTo>
                    <a:pt x="13" y="17"/>
                  </a:moveTo>
                  <a:cubicBezTo>
                    <a:pt x="13" y="18"/>
                    <a:pt x="13" y="19"/>
                    <a:pt x="13" y="20"/>
                  </a:cubicBezTo>
                  <a:cubicBezTo>
                    <a:pt x="14" y="20"/>
                    <a:pt x="16" y="20"/>
                    <a:pt x="17" y="20"/>
                  </a:cubicBezTo>
                  <a:cubicBezTo>
                    <a:pt x="17" y="19"/>
                    <a:pt x="17" y="18"/>
                    <a:pt x="17" y="17"/>
                  </a:cubicBezTo>
                  <a:cubicBezTo>
                    <a:pt x="16" y="17"/>
                    <a:pt x="14" y="17"/>
                    <a:pt x="13" y="17"/>
                  </a:cubicBezTo>
                  <a:close/>
                  <a:moveTo>
                    <a:pt x="7" y="17"/>
                  </a:moveTo>
                  <a:cubicBezTo>
                    <a:pt x="7" y="20"/>
                    <a:pt x="7" y="20"/>
                    <a:pt x="7" y="20"/>
                  </a:cubicBezTo>
                  <a:cubicBezTo>
                    <a:pt x="11" y="20"/>
                    <a:pt x="11" y="20"/>
                    <a:pt x="11" y="20"/>
                  </a:cubicBezTo>
                  <a:cubicBezTo>
                    <a:pt x="11" y="17"/>
                    <a:pt x="11" y="17"/>
                    <a:pt x="11" y="17"/>
                  </a:cubicBezTo>
                  <a:cubicBezTo>
                    <a:pt x="7" y="17"/>
                    <a:pt x="7" y="17"/>
                    <a:pt x="7" y="17"/>
                  </a:cubicBezTo>
                  <a:close/>
                  <a:moveTo>
                    <a:pt x="19" y="17"/>
                  </a:moveTo>
                  <a:cubicBezTo>
                    <a:pt x="19" y="18"/>
                    <a:pt x="19" y="19"/>
                    <a:pt x="19" y="20"/>
                  </a:cubicBezTo>
                  <a:cubicBezTo>
                    <a:pt x="20" y="20"/>
                    <a:pt x="22" y="20"/>
                    <a:pt x="23" y="20"/>
                  </a:cubicBezTo>
                  <a:cubicBezTo>
                    <a:pt x="23" y="19"/>
                    <a:pt x="23" y="18"/>
                    <a:pt x="23" y="17"/>
                  </a:cubicBezTo>
                  <a:cubicBezTo>
                    <a:pt x="22" y="17"/>
                    <a:pt x="20" y="17"/>
                    <a:pt x="19" y="17"/>
                  </a:cubicBezTo>
                  <a:close/>
                  <a:moveTo>
                    <a:pt x="25" y="17"/>
                  </a:moveTo>
                  <a:cubicBezTo>
                    <a:pt x="25" y="18"/>
                    <a:pt x="25" y="19"/>
                    <a:pt x="25" y="20"/>
                  </a:cubicBezTo>
                  <a:cubicBezTo>
                    <a:pt x="26" y="20"/>
                    <a:pt x="28" y="20"/>
                    <a:pt x="29" y="20"/>
                  </a:cubicBezTo>
                  <a:cubicBezTo>
                    <a:pt x="29" y="19"/>
                    <a:pt x="29" y="18"/>
                    <a:pt x="29" y="17"/>
                  </a:cubicBezTo>
                  <a:cubicBezTo>
                    <a:pt x="28" y="17"/>
                    <a:pt x="26" y="17"/>
                    <a:pt x="25" y="17"/>
                  </a:cubicBezTo>
                  <a:close/>
                  <a:moveTo>
                    <a:pt x="31" y="17"/>
                  </a:moveTo>
                  <a:cubicBezTo>
                    <a:pt x="31" y="18"/>
                    <a:pt x="31" y="19"/>
                    <a:pt x="31" y="20"/>
                  </a:cubicBezTo>
                  <a:cubicBezTo>
                    <a:pt x="32" y="20"/>
                    <a:pt x="34" y="20"/>
                    <a:pt x="35" y="20"/>
                  </a:cubicBezTo>
                  <a:cubicBezTo>
                    <a:pt x="35" y="19"/>
                    <a:pt x="35" y="18"/>
                    <a:pt x="35" y="17"/>
                  </a:cubicBezTo>
                  <a:cubicBezTo>
                    <a:pt x="34" y="17"/>
                    <a:pt x="32" y="17"/>
                    <a:pt x="31" y="17"/>
                  </a:cubicBezTo>
                  <a:close/>
                  <a:moveTo>
                    <a:pt x="37" y="17"/>
                  </a:moveTo>
                  <a:cubicBezTo>
                    <a:pt x="37" y="18"/>
                    <a:pt x="37" y="19"/>
                    <a:pt x="37" y="20"/>
                  </a:cubicBezTo>
                  <a:cubicBezTo>
                    <a:pt x="38" y="20"/>
                    <a:pt x="40" y="20"/>
                    <a:pt x="41" y="20"/>
                  </a:cubicBezTo>
                  <a:cubicBezTo>
                    <a:pt x="41" y="19"/>
                    <a:pt x="41" y="18"/>
                    <a:pt x="41" y="17"/>
                  </a:cubicBezTo>
                  <a:cubicBezTo>
                    <a:pt x="40" y="17"/>
                    <a:pt x="38" y="17"/>
                    <a:pt x="37" y="17"/>
                  </a:cubicBezTo>
                  <a:close/>
                  <a:moveTo>
                    <a:pt x="55" y="17"/>
                  </a:moveTo>
                  <a:cubicBezTo>
                    <a:pt x="55" y="18"/>
                    <a:pt x="55" y="19"/>
                    <a:pt x="55" y="20"/>
                  </a:cubicBezTo>
                  <a:cubicBezTo>
                    <a:pt x="57" y="20"/>
                    <a:pt x="58" y="20"/>
                    <a:pt x="60" y="20"/>
                  </a:cubicBezTo>
                  <a:cubicBezTo>
                    <a:pt x="60" y="19"/>
                    <a:pt x="60" y="18"/>
                    <a:pt x="60" y="17"/>
                  </a:cubicBezTo>
                  <a:cubicBezTo>
                    <a:pt x="58" y="17"/>
                    <a:pt x="57" y="17"/>
                    <a:pt x="55" y="17"/>
                  </a:cubicBezTo>
                  <a:close/>
                  <a:moveTo>
                    <a:pt x="61" y="17"/>
                  </a:moveTo>
                  <a:cubicBezTo>
                    <a:pt x="61" y="18"/>
                    <a:pt x="61" y="19"/>
                    <a:pt x="61" y="20"/>
                  </a:cubicBezTo>
                  <a:cubicBezTo>
                    <a:pt x="63" y="20"/>
                    <a:pt x="64" y="20"/>
                    <a:pt x="66" y="20"/>
                  </a:cubicBezTo>
                  <a:cubicBezTo>
                    <a:pt x="66" y="19"/>
                    <a:pt x="66" y="18"/>
                    <a:pt x="66" y="17"/>
                  </a:cubicBezTo>
                  <a:cubicBezTo>
                    <a:pt x="64" y="17"/>
                    <a:pt x="63" y="17"/>
                    <a:pt x="61" y="17"/>
                  </a:cubicBezTo>
                  <a:close/>
                  <a:moveTo>
                    <a:pt x="73" y="17"/>
                  </a:moveTo>
                  <a:cubicBezTo>
                    <a:pt x="73" y="18"/>
                    <a:pt x="73" y="19"/>
                    <a:pt x="73" y="20"/>
                  </a:cubicBezTo>
                  <a:cubicBezTo>
                    <a:pt x="75" y="20"/>
                    <a:pt x="76" y="20"/>
                    <a:pt x="78" y="20"/>
                  </a:cubicBezTo>
                  <a:cubicBezTo>
                    <a:pt x="78" y="19"/>
                    <a:pt x="78" y="18"/>
                    <a:pt x="78" y="17"/>
                  </a:cubicBezTo>
                  <a:cubicBezTo>
                    <a:pt x="76" y="17"/>
                    <a:pt x="75" y="17"/>
                    <a:pt x="73" y="17"/>
                  </a:cubicBezTo>
                  <a:close/>
                  <a:moveTo>
                    <a:pt x="79" y="17"/>
                  </a:moveTo>
                  <a:cubicBezTo>
                    <a:pt x="79" y="18"/>
                    <a:pt x="79" y="19"/>
                    <a:pt x="79" y="20"/>
                  </a:cubicBezTo>
                  <a:cubicBezTo>
                    <a:pt x="81" y="20"/>
                    <a:pt x="82" y="20"/>
                    <a:pt x="84" y="20"/>
                  </a:cubicBezTo>
                  <a:cubicBezTo>
                    <a:pt x="84" y="19"/>
                    <a:pt x="84" y="18"/>
                    <a:pt x="84" y="17"/>
                  </a:cubicBezTo>
                  <a:cubicBezTo>
                    <a:pt x="82" y="17"/>
                    <a:pt x="81" y="17"/>
                    <a:pt x="79" y="17"/>
                  </a:cubicBezTo>
                  <a:close/>
                  <a:moveTo>
                    <a:pt x="86" y="17"/>
                  </a:moveTo>
                  <a:cubicBezTo>
                    <a:pt x="86" y="20"/>
                    <a:pt x="86" y="20"/>
                    <a:pt x="86" y="20"/>
                  </a:cubicBezTo>
                  <a:cubicBezTo>
                    <a:pt x="90" y="20"/>
                    <a:pt x="90" y="20"/>
                    <a:pt x="90" y="20"/>
                  </a:cubicBezTo>
                  <a:cubicBezTo>
                    <a:pt x="90" y="17"/>
                    <a:pt x="90" y="17"/>
                    <a:pt x="90" y="17"/>
                  </a:cubicBezTo>
                  <a:cubicBezTo>
                    <a:pt x="86" y="17"/>
                    <a:pt x="86" y="17"/>
                    <a:pt x="86" y="17"/>
                  </a:cubicBezTo>
                  <a:close/>
                  <a:moveTo>
                    <a:pt x="13" y="27"/>
                  </a:moveTo>
                  <a:cubicBezTo>
                    <a:pt x="13" y="28"/>
                    <a:pt x="13" y="29"/>
                    <a:pt x="13" y="30"/>
                  </a:cubicBezTo>
                  <a:cubicBezTo>
                    <a:pt x="14" y="30"/>
                    <a:pt x="16" y="30"/>
                    <a:pt x="17" y="30"/>
                  </a:cubicBezTo>
                  <a:cubicBezTo>
                    <a:pt x="17" y="29"/>
                    <a:pt x="17" y="28"/>
                    <a:pt x="17" y="27"/>
                  </a:cubicBezTo>
                  <a:cubicBezTo>
                    <a:pt x="16" y="27"/>
                    <a:pt x="14" y="27"/>
                    <a:pt x="13" y="27"/>
                  </a:cubicBezTo>
                  <a:close/>
                  <a:moveTo>
                    <a:pt x="13" y="42"/>
                  </a:moveTo>
                  <a:cubicBezTo>
                    <a:pt x="13" y="43"/>
                    <a:pt x="13" y="44"/>
                    <a:pt x="13" y="45"/>
                  </a:cubicBezTo>
                  <a:cubicBezTo>
                    <a:pt x="14" y="45"/>
                    <a:pt x="16" y="45"/>
                    <a:pt x="17" y="45"/>
                  </a:cubicBezTo>
                  <a:cubicBezTo>
                    <a:pt x="17" y="44"/>
                    <a:pt x="17" y="43"/>
                    <a:pt x="17" y="42"/>
                  </a:cubicBezTo>
                  <a:cubicBezTo>
                    <a:pt x="16" y="42"/>
                    <a:pt x="14" y="42"/>
                    <a:pt x="13" y="42"/>
                  </a:cubicBezTo>
                  <a:close/>
                  <a:moveTo>
                    <a:pt x="13" y="47"/>
                  </a:moveTo>
                  <a:cubicBezTo>
                    <a:pt x="13" y="48"/>
                    <a:pt x="13" y="49"/>
                    <a:pt x="13" y="50"/>
                  </a:cubicBezTo>
                  <a:cubicBezTo>
                    <a:pt x="14" y="50"/>
                    <a:pt x="16" y="50"/>
                    <a:pt x="17" y="50"/>
                  </a:cubicBezTo>
                  <a:cubicBezTo>
                    <a:pt x="17" y="49"/>
                    <a:pt x="17" y="48"/>
                    <a:pt x="17" y="47"/>
                  </a:cubicBezTo>
                  <a:cubicBezTo>
                    <a:pt x="16" y="47"/>
                    <a:pt x="14" y="47"/>
                    <a:pt x="13" y="47"/>
                  </a:cubicBezTo>
                  <a:close/>
                  <a:moveTo>
                    <a:pt x="13" y="52"/>
                  </a:moveTo>
                  <a:cubicBezTo>
                    <a:pt x="13" y="53"/>
                    <a:pt x="13" y="54"/>
                    <a:pt x="13" y="55"/>
                  </a:cubicBezTo>
                  <a:cubicBezTo>
                    <a:pt x="14" y="55"/>
                    <a:pt x="16" y="55"/>
                    <a:pt x="17" y="55"/>
                  </a:cubicBezTo>
                  <a:cubicBezTo>
                    <a:pt x="17" y="54"/>
                    <a:pt x="17" y="53"/>
                    <a:pt x="17" y="52"/>
                  </a:cubicBezTo>
                  <a:cubicBezTo>
                    <a:pt x="16" y="52"/>
                    <a:pt x="14" y="52"/>
                    <a:pt x="13" y="52"/>
                  </a:cubicBezTo>
                  <a:close/>
                  <a:moveTo>
                    <a:pt x="13" y="62"/>
                  </a:moveTo>
                  <a:cubicBezTo>
                    <a:pt x="13" y="63"/>
                    <a:pt x="13" y="64"/>
                    <a:pt x="13" y="65"/>
                  </a:cubicBezTo>
                  <a:cubicBezTo>
                    <a:pt x="14" y="65"/>
                    <a:pt x="16" y="65"/>
                    <a:pt x="17" y="65"/>
                  </a:cubicBezTo>
                  <a:cubicBezTo>
                    <a:pt x="17" y="64"/>
                    <a:pt x="17" y="63"/>
                    <a:pt x="17" y="62"/>
                  </a:cubicBezTo>
                  <a:cubicBezTo>
                    <a:pt x="16" y="62"/>
                    <a:pt x="14" y="62"/>
                    <a:pt x="13" y="62"/>
                  </a:cubicBezTo>
                  <a:close/>
                  <a:moveTo>
                    <a:pt x="13" y="77"/>
                  </a:moveTo>
                  <a:cubicBezTo>
                    <a:pt x="13" y="77"/>
                    <a:pt x="13" y="78"/>
                    <a:pt x="13" y="79"/>
                  </a:cubicBezTo>
                  <a:cubicBezTo>
                    <a:pt x="14" y="79"/>
                    <a:pt x="16" y="79"/>
                    <a:pt x="17" y="79"/>
                  </a:cubicBezTo>
                  <a:cubicBezTo>
                    <a:pt x="17" y="78"/>
                    <a:pt x="17" y="77"/>
                    <a:pt x="17" y="77"/>
                  </a:cubicBezTo>
                  <a:cubicBezTo>
                    <a:pt x="16" y="77"/>
                    <a:pt x="14" y="77"/>
                    <a:pt x="13" y="77"/>
                  </a:cubicBezTo>
                  <a:close/>
                  <a:moveTo>
                    <a:pt x="13" y="91"/>
                  </a:moveTo>
                  <a:cubicBezTo>
                    <a:pt x="13" y="92"/>
                    <a:pt x="13" y="93"/>
                    <a:pt x="13" y="94"/>
                  </a:cubicBezTo>
                  <a:cubicBezTo>
                    <a:pt x="14" y="94"/>
                    <a:pt x="16" y="94"/>
                    <a:pt x="17" y="94"/>
                  </a:cubicBezTo>
                  <a:cubicBezTo>
                    <a:pt x="17" y="93"/>
                    <a:pt x="17" y="92"/>
                    <a:pt x="17" y="91"/>
                  </a:cubicBezTo>
                  <a:cubicBezTo>
                    <a:pt x="16" y="91"/>
                    <a:pt x="14" y="91"/>
                    <a:pt x="13" y="91"/>
                  </a:cubicBezTo>
                  <a:close/>
                  <a:moveTo>
                    <a:pt x="13" y="101"/>
                  </a:moveTo>
                  <a:cubicBezTo>
                    <a:pt x="13" y="102"/>
                    <a:pt x="13" y="103"/>
                    <a:pt x="13" y="104"/>
                  </a:cubicBezTo>
                  <a:cubicBezTo>
                    <a:pt x="14" y="104"/>
                    <a:pt x="16" y="104"/>
                    <a:pt x="17" y="104"/>
                  </a:cubicBezTo>
                  <a:cubicBezTo>
                    <a:pt x="17" y="103"/>
                    <a:pt x="17" y="102"/>
                    <a:pt x="17" y="101"/>
                  </a:cubicBezTo>
                  <a:cubicBezTo>
                    <a:pt x="16" y="101"/>
                    <a:pt x="14" y="101"/>
                    <a:pt x="13" y="101"/>
                  </a:cubicBezTo>
                  <a:close/>
                  <a:moveTo>
                    <a:pt x="13" y="106"/>
                  </a:moveTo>
                  <a:cubicBezTo>
                    <a:pt x="13" y="107"/>
                    <a:pt x="13" y="108"/>
                    <a:pt x="13" y="109"/>
                  </a:cubicBezTo>
                  <a:cubicBezTo>
                    <a:pt x="14" y="109"/>
                    <a:pt x="16" y="109"/>
                    <a:pt x="17" y="109"/>
                  </a:cubicBezTo>
                  <a:cubicBezTo>
                    <a:pt x="17" y="108"/>
                    <a:pt x="17" y="107"/>
                    <a:pt x="17" y="106"/>
                  </a:cubicBezTo>
                  <a:cubicBezTo>
                    <a:pt x="16" y="106"/>
                    <a:pt x="14" y="106"/>
                    <a:pt x="13" y="106"/>
                  </a:cubicBezTo>
                  <a:close/>
                  <a:moveTo>
                    <a:pt x="13" y="111"/>
                  </a:moveTo>
                  <a:cubicBezTo>
                    <a:pt x="13" y="112"/>
                    <a:pt x="13" y="113"/>
                    <a:pt x="13" y="114"/>
                  </a:cubicBezTo>
                  <a:cubicBezTo>
                    <a:pt x="14" y="114"/>
                    <a:pt x="16" y="114"/>
                    <a:pt x="17" y="114"/>
                  </a:cubicBezTo>
                  <a:cubicBezTo>
                    <a:pt x="17" y="113"/>
                    <a:pt x="17" y="112"/>
                    <a:pt x="17" y="111"/>
                  </a:cubicBezTo>
                  <a:cubicBezTo>
                    <a:pt x="16" y="111"/>
                    <a:pt x="14" y="111"/>
                    <a:pt x="13" y="111"/>
                  </a:cubicBezTo>
                  <a:close/>
                  <a:moveTo>
                    <a:pt x="13" y="116"/>
                  </a:moveTo>
                  <a:cubicBezTo>
                    <a:pt x="13" y="117"/>
                    <a:pt x="13" y="118"/>
                    <a:pt x="13" y="119"/>
                  </a:cubicBezTo>
                  <a:cubicBezTo>
                    <a:pt x="14" y="119"/>
                    <a:pt x="16" y="119"/>
                    <a:pt x="17" y="119"/>
                  </a:cubicBezTo>
                  <a:cubicBezTo>
                    <a:pt x="17" y="118"/>
                    <a:pt x="17" y="117"/>
                    <a:pt x="17" y="116"/>
                  </a:cubicBezTo>
                  <a:cubicBezTo>
                    <a:pt x="16" y="116"/>
                    <a:pt x="14" y="116"/>
                    <a:pt x="13" y="116"/>
                  </a:cubicBezTo>
                  <a:close/>
                  <a:moveTo>
                    <a:pt x="79" y="121"/>
                  </a:moveTo>
                  <a:cubicBezTo>
                    <a:pt x="79" y="122"/>
                    <a:pt x="79" y="123"/>
                    <a:pt x="79" y="124"/>
                  </a:cubicBezTo>
                  <a:cubicBezTo>
                    <a:pt x="81" y="124"/>
                    <a:pt x="82" y="124"/>
                    <a:pt x="84" y="124"/>
                  </a:cubicBezTo>
                  <a:cubicBezTo>
                    <a:pt x="84" y="123"/>
                    <a:pt x="84" y="122"/>
                    <a:pt x="84" y="121"/>
                  </a:cubicBezTo>
                  <a:cubicBezTo>
                    <a:pt x="82" y="121"/>
                    <a:pt x="81" y="121"/>
                    <a:pt x="79" y="121"/>
                  </a:cubicBezTo>
                  <a:close/>
                  <a:moveTo>
                    <a:pt x="86" y="121"/>
                  </a:moveTo>
                  <a:cubicBezTo>
                    <a:pt x="86" y="124"/>
                    <a:pt x="86" y="124"/>
                    <a:pt x="86" y="124"/>
                  </a:cubicBezTo>
                  <a:cubicBezTo>
                    <a:pt x="90" y="124"/>
                    <a:pt x="90" y="124"/>
                    <a:pt x="90" y="124"/>
                  </a:cubicBezTo>
                  <a:cubicBezTo>
                    <a:pt x="90" y="121"/>
                    <a:pt x="90" y="121"/>
                    <a:pt x="90" y="121"/>
                  </a:cubicBezTo>
                  <a:cubicBezTo>
                    <a:pt x="86" y="121"/>
                    <a:pt x="86" y="121"/>
                    <a:pt x="86" y="121"/>
                  </a:cubicBezTo>
                  <a:close/>
                  <a:moveTo>
                    <a:pt x="7" y="116"/>
                  </a:moveTo>
                  <a:cubicBezTo>
                    <a:pt x="7" y="117"/>
                    <a:pt x="7" y="118"/>
                    <a:pt x="7" y="119"/>
                  </a:cubicBezTo>
                  <a:cubicBezTo>
                    <a:pt x="8" y="119"/>
                    <a:pt x="10" y="119"/>
                    <a:pt x="11" y="119"/>
                  </a:cubicBezTo>
                  <a:cubicBezTo>
                    <a:pt x="11" y="118"/>
                    <a:pt x="11" y="117"/>
                    <a:pt x="11" y="116"/>
                  </a:cubicBezTo>
                  <a:cubicBezTo>
                    <a:pt x="10" y="116"/>
                    <a:pt x="8" y="116"/>
                    <a:pt x="7" y="116"/>
                  </a:cubicBezTo>
                  <a:close/>
                  <a:moveTo>
                    <a:pt x="19" y="116"/>
                  </a:moveTo>
                  <a:cubicBezTo>
                    <a:pt x="19" y="117"/>
                    <a:pt x="19" y="118"/>
                    <a:pt x="19" y="119"/>
                  </a:cubicBezTo>
                  <a:cubicBezTo>
                    <a:pt x="20" y="119"/>
                    <a:pt x="22" y="119"/>
                    <a:pt x="23" y="119"/>
                  </a:cubicBezTo>
                  <a:cubicBezTo>
                    <a:pt x="23" y="118"/>
                    <a:pt x="23" y="117"/>
                    <a:pt x="23" y="116"/>
                  </a:cubicBezTo>
                  <a:cubicBezTo>
                    <a:pt x="22" y="116"/>
                    <a:pt x="20" y="116"/>
                    <a:pt x="19" y="116"/>
                  </a:cubicBezTo>
                  <a:close/>
                  <a:moveTo>
                    <a:pt x="25" y="116"/>
                  </a:moveTo>
                  <a:cubicBezTo>
                    <a:pt x="25" y="117"/>
                    <a:pt x="25" y="118"/>
                    <a:pt x="25" y="119"/>
                  </a:cubicBezTo>
                  <a:cubicBezTo>
                    <a:pt x="26" y="119"/>
                    <a:pt x="28" y="119"/>
                    <a:pt x="29" y="119"/>
                  </a:cubicBezTo>
                  <a:cubicBezTo>
                    <a:pt x="29" y="118"/>
                    <a:pt x="29" y="117"/>
                    <a:pt x="29" y="116"/>
                  </a:cubicBezTo>
                  <a:cubicBezTo>
                    <a:pt x="28" y="116"/>
                    <a:pt x="26" y="116"/>
                    <a:pt x="25" y="116"/>
                  </a:cubicBezTo>
                  <a:close/>
                  <a:moveTo>
                    <a:pt x="37" y="116"/>
                  </a:moveTo>
                  <a:cubicBezTo>
                    <a:pt x="37" y="117"/>
                    <a:pt x="37" y="118"/>
                    <a:pt x="37" y="119"/>
                  </a:cubicBezTo>
                  <a:cubicBezTo>
                    <a:pt x="38" y="119"/>
                    <a:pt x="40" y="119"/>
                    <a:pt x="41" y="119"/>
                  </a:cubicBezTo>
                  <a:cubicBezTo>
                    <a:pt x="41" y="118"/>
                    <a:pt x="41" y="117"/>
                    <a:pt x="41" y="116"/>
                  </a:cubicBezTo>
                  <a:cubicBezTo>
                    <a:pt x="40" y="116"/>
                    <a:pt x="38" y="116"/>
                    <a:pt x="37" y="116"/>
                  </a:cubicBezTo>
                  <a:close/>
                  <a:moveTo>
                    <a:pt x="43" y="116"/>
                  </a:moveTo>
                  <a:cubicBezTo>
                    <a:pt x="43" y="117"/>
                    <a:pt x="43" y="118"/>
                    <a:pt x="43" y="119"/>
                  </a:cubicBezTo>
                  <a:cubicBezTo>
                    <a:pt x="45" y="119"/>
                    <a:pt x="46" y="119"/>
                    <a:pt x="47" y="119"/>
                  </a:cubicBezTo>
                  <a:cubicBezTo>
                    <a:pt x="47" y="118"/>
                    <a:pt x="47" y="117"/>
                    <a:pt x="47" y="116"/>
                  </a:cubicBezTo>
                  <a:cubicBezTo>
                    <a:pt x="46" y="116"/>
                    <a:pt x="45" y="116"/>
                    <a:pt x="43" y="116"/>
                  </a:cubicBezTo>
                  <a:close/>
                  <a:moveTo>
                    <a:pt x="49" y="116"/>
                  </a:moveTo>
                  <a:cubicBezTo>
                    <a:pt x="49" y="117"/>
                    <a:pt x="49" y="118"/>
                    <a:pt x="49" y="119"/>
                  </a:cubicBezTo>
                  <a:cubicBezTo>
                    <a:pt x="51" y="119"/>
                    <a:pt x="52" y="119"/>
                    <a:pt x="53" y="119"/>
                  </a:cubicBezTo>
                  <a:cubicBezTo>
                    <a:pt x="53" y="118"/>
                    <a:pt x="53" y="117"/>
                    <a:pt x="53" y="116"/>
                  </a:cubicBezTo>
                  <a:cubicBezTo>
                    <a:pt x="52" y="116"/>
                    <a:pt x="51" y="116"/>
                    <a:pt x="49" y="116"/>
                  </a:cubicBezTo>
                  <a:close/>
                  <a:moveTo>
                    <a:pt x="55" y="116"/>
                  </a:moveTo>
                  <a:cubicBezTo>
                    <a:pt x="55" y="117"/>
                    <a:pt x="55" y="118"/>
                    <a:pt x="55" y="119"/>
                  </a:cubicBezTo>
                  <a:cubicBezTo>
                    <a:pt x="57" y="119"/>
                    <a:pt x="58" y="119"/>
                    <a:pt x="60" y="119"/>
                  </a:cubicBezTo>
                  <a:cubicBezTo>
                    <a:pt x="60" y="118"/>
                    <a:pt x="60" y="117"/>
                    <a:pt x="60" y="116"/>
                  </a:cubicBezTo>
                  <a:cubicBezTo>
                    <a:pt x="58" y="116"/>
                    <a:pt x="57" y="116"/>
                    <a:pt x="55" y="116"/>
                  </a:cubicBezTo>
                  <a:close/>
                  <a:moveTo>
                    <a:pt x="61" y="116"/>
                  </a:moveTo>
                  <a:cubicBezTo>
                    <a:pt x="61" y="117"/>
                    <a:pt x="61" y="118"/>
                    <a:pt x="61" y="119"/>
                  </a:cubicBezTo>
                  <a:cubicBezTo>
                    <a:pt x="63" y="119"/>
                    <a:pt x="64" y="119"/>
                    <a:pt x="66" y="119"/>
                  </a:cubicBezTo>
                  <a:cubicBezTo>
                    <a:pt x="66" y="118"/>
                    <a:pt x="66" y="117"/>
                    <a:pt x="66" y="116"/>
                  </a:cubicBezTo>
                  <a:cubicBezTo>
                    <a:pt x="64" y="116"/>
                    <a:pt x="63" y="116"/>
                    <a:pt x="61" y="116"/>
                  </a:cubicBezTo>
                  <a:close/>
                  <a:moveTo>
                    <a:pt x="79" y="116"/>
                  </a:moveTo>
                  <a:cubicBezTo>
                    <a:pt x="79" y="117"/>
                    <a:pt x="79" y="118"/>
                    <a:pt x="79" y="119"/>
                  </a:cubicBezTo>
                  <a:cubicBezTo>
                    <a:pt x="81" y="119"/>
                    <a:pt x="82" y="119"/>
                    <a:pt x="84" y="119"/>
                  </a:cubicBezTo>
                  <a:cubicBezTo>
                    <a:pt x="84" y="118"/>
                    <a:pt x="84" y="117"/>
                    <a:pt x="84" y="116"/>
                  </a:cubicBezTo>
                  <a:cubicBezTo>
                    <a:pt x="82" y="116"/>
                    <a:pt x="81" y="116"/>
                    <a:pt x="79" y="116"/>
                  </a:cubicBezTo>
                  <a:close/>
                  <a:moveTo>
                    <a:pt x="86" y="116"/>
                  </a:moveTo>
                  <a:cubicBezTo>
                    <a:pt x="86" y="117"/>
                    <a:pt x="86" y="118"/>
                    <a:pt x="86" y="119"/>
                  </a:cubicBezTo>
                  <a:cubicBezTo>
                    <a:pt x="87" y="119"/>
                    <a:pt x="88" y="119"/>
                    <a:pt x="90" y="119"/>
                  </a:cubicBezTo>
                  <a:cubicBezTo>
                    <a:pt x="90" y="118"/>
                    <a:pt x="90" y="117"/>
                    <a:pt x="90" y="116"/>
                  </a:cubicBezTo>
                  <a:cubicBezTo>
                    <a:pt x="88" y="116"/>
                    <a:pt x="87" y="116"/>
                    <a:pt x="86" y="116"/>
                  </a:cubicBezTo>
                  <a:close/>
                  <a:moveTo>
                    <a:pt x="19" y="111"/>
                  </a:moveTo>
                  <a:cubicBezTo>
                    <a:pt x="19" y="112"/>
                    <a:pt x="19" y="113"/>
                    <a:pt x="19" y="114"/>
                  </a:cubicBezTo>
                  <a:cubicBezTo>
                    <a:pt x="20" y="114"/>
                    <a:pt x="22" y="114"/>
                    <a:pt x="23" y="114"/>
                  </a:cubicBezTo>
                  <a:cubicBezTo>
                    <a:pt x="23" y="113"/>
                    <a:pt x="23" y="112"/>
                    <a:pt x="23" y="111"/>
                  </a:cubicBezTo>
                  <a:cubicBezTo>
                    <a:pt x="22" y="111"/>
                    <a:pt x="20" y="111"/>
                    <a:pt x="19" y="111"/>
                  </a:cubicBezTo>
                  <a:close/>
                  <a:moveTo>
                    <a:pt x="25" y="111"/>
                  </a:moveTo>
                  <a:cubicBezTo>
                    <a:pt x="25" y="112"/>
                    <a:pt x="25" y="113"/>
                    <a:pt x="25" y="114"/>
                  </a:cubicBezTo>
                  <a:cubicBezTo>
                    <a:pt x="26" y="114"/>
                    <a:pt x="28" y="114"/>
                    <a:pt x="29" y="114"/>
                  </a:cubicBezTo>
                  <a:cubicBezTo>
                    <a:pt x="29" y="113"/>
                    <a:pt x="29" y="112"/>
                    <a:pt x="29" y="111"/>
                  </a:cubicBezTo>
                  <a:cubicBezTo>
                    <a:pt x="28" y="111"/>
                    <a:pt x="26" y="111"/>
                    <a:pt x="25" y="111"/>
                  </a:cubicBezTo>
                  <a:close/>
                  <a:moveTo>
                    <a:pt x="37" y="111"/>
                  </a:moveTo>
                  <a:cubicBezTo>
                    <a:pt x="37" y="112"/>
                    <a:pt x="37" y="113"/>
                    <a:pt x="37" y="114"/>
                  </a:cubicBezTo>
                  <a:cubicBezTo>
                    <a:pt x="38" y="114"/>
                    <a:pt x="40" y="114"/>
                    <a:pt x="41" y="114"/>
                  </a:cubicBezTo>
                  <a:cubicBezTo>
                    <a:pt x="41" y="113"/>
                    <a:pt x="41" y="112"/>
                    <a:pt x="41" y="111"/>
                  </a:cubicBezTo>
                  <a:cubicBezTo>
                    <a:pt x="40" y="111"/>
                    <a:pt x="38" y="111"/>
                    <a:pt x="37" y="111"/>
                  </a:cubicBezTo>
                  <a:close/>
                  <a:moveTo>
                    <a:pt x="55" y="111"/>
                  </a:moveTo>
                  <a:cubicBezTo>
                    <a:pt x="55" y="112"/>
                    <a:pt x="55" y="113"/>
                    <a:pt x="55" y="114"/>
                  </a:cubicBezTo>
                  <a:cubicBezTo>
                    <a:pt x="57" y="114"/>
                    <a:pt x="58" y="114"/>
                    <a:pt x="60" y="114"/>
                  </a:cubicBezTo>
                  <a:cubicBezTo>
                    <a:pt x="60" y="113"/>
                    <a:pt x="60" y="112"/>
                    <a:pt x="60" y="111"/>
                  </a:cubicBezTo>
                  <a:cubicBezTo>
                    <a:pt x="58" y="111"/>
                    <a:pt x="57" y="111"/>
                    <a:pt x="55" y="111"/>
                  </a:cubicBezTo>
                  <a:close/>
                  <a:moveTo>
                    <a:pt x="61" y="111"/>
                  </a:moveTo>
                  <a:cubicBezTo>
                    <a:pt x="61" y="112"/>
                    <a:pt x="61" y="113"/>
                    <a:pt x="61" y="114"/>
                  </a:cubicBezTo>
                  <a:cubicBezTo>
                    <a:pt x="63" y="114"/>
                    <a:pt x="64" y="114"/>
                    <a:pt x="66" y="114"/>
                  </a:cubicBezTo>
                  <a:cubicBezTo>
                    <a:pt x="66" y="113"/>
                    <a:pt x="66" y="112"/>
                    <a:pt x="66" y="111"/>
                  </a:cubicBezTo>
                  <a:cubicBezTo>
                    <a:pt x="64" y="111"/>
                    <a:pt x="63" y="111"/>
                    <a:pt x="61" y="111"/>
                  </a:cubicBezTo>
                  <a:close/>
                  <a:moveTo>
                    <a:pt x="79" y="111"/>
                  </a:moveTo>
                  <a:cubicBezTo>
                    <a:pt x="79" y="112"/>
                    <a:pt x="79" y="113"/>
                    <a:pt x="79" y="114"/>
                  </a:cubicBezTo>
                  <a:cubicBezTo>
                    <a:pt x="81" y="114"/>
                    <a:pt x="82" y="114"/>
                    <a:pt x="84" y="114"/>
                  </a:cubicBezTo>
                  <a:cubicBezTo>
                    <a:pt x="84" y="113"/>
                    <a:pt x="84" y="112"/>
                    <a:pt x="84" y="111"/>
                  </a:cubicBezTo>
                  <a:cubicBezTo>
                    <a:pt x="82" y="111"/>
                    <a:pt x="81" y="111"/>
                    <a:pt x="79" y="111"/>
                  </a:cubicBezTo>
                  <a:close/>
                  <a:moveTo>
                    <a:pt x="86" y="111"/>
                  </a:moveTo>
                  <a:cubicBezTo>
                    <a:pt x="86" y="112"/>
                    <a:pt x="86" y="113"/>
                    <a:pt x="86" y="114"/>
                  </a:cubicBezTo>
                  <a:cubicBezTo>
                    <a:pt x="87" y="114"/>
                    <a:pt x="88" y="114"/>
                    <a:pt x="90" y="114"/>
                  </a:cubicBezTo>
                  <a:cubicBezTo>
                    <a:pt x="90" y="113"/>
                    <a:pt x="90" y="112"/>
                    <a:pt x="90" y="111"/>
                  </a:cubicBezTo>
                  <a:cubicBezTo>
                    <a:pt x="88" y="111"/>
                    <a:pt x="87" y="111"/>
                    <a:pt x="86" y="111"/>
                  </a:cubicBezTo>
                  <a:close/>
                  <a:moveTo>
                    <a:pt x="7" y="106"/>
                  </a:moveTo>
                  <a:cubicBezTo>
                    <a:pt x="7" y="107"/>
                    <a:pt x="7" y="108"/>
                    <a:pt x="7" y="109"/>
                  </a:cubicBezTo>
                  <a:cubicBezTo>
                    <a:pt x="8" y="109"/>
                    <a:pt x="10" y="109"/>
                    <a:pt x="11" y="109"/>
                  </a:cubicBezTo>
                  <a:cubicBezTo>
                    <a:pt x="11" y="108"/>
                    <a:pt x="11" y="107"/>
                    <a:pt x="11" y="106"/>
                  </a:cubicBezTo>
                  <a:cubicBezTo>
                    <a:pt x="10" y="106"/>
                    <a:pt x="8" y="106"/>
                    <a:pt x="7" y="106"/>
                  </a:cubicBezTo>
                  <a:close/>
                  <a:moveTo>
                    <a:pt x="19" y="106"/>
                  </a:moveTo>
                  <a:cubicBezTo>
                    <a:pt x="19" y="107"/>
                    <a:pt x="19" y="108"/>
                    <a:pt x="19" y="109"/>
                  </a:cubicBezTo>
                  <a:cubicBezTo>
                    <a:pt x="20" y="109"/>
                    <a:pt x="22" y="109"/>
                    <a:pt x="23" y="109"/>
                  </a:cubicBezTo>
                  <a:cubicBezTo>
                    <a:pt x="23" y="108"/>
                    <a:pt x="23" y="107"/>
                    <a:pt x="23" y="106"/>
                  </a:cubicBezTo>
                  <a:cubicBezTo>
                    <a:pt x="22" y="106"/>
                    <a:pt x="20" y="106"/>
                    <a:pt x="19" y="106"/>
                  </a:cubicBezTo>
                  <a:close/>
                  <a:moveTo>
                    <a:pt x="25" y="106"/>
                  </a:moveTo>
                  <a:cubicBezTo>
                    <a:pt x="25" y="107"/>
                    <a:pt x="25" y="108"/>
                    <a:pt x="25" y="109"/>
                  </a:cubicBezTo>
                  <a:cubicBezTo>
                    <a:pt x="26" y="109"/>
                    <a:pt x="28" y="109"/>
                    <a:pt x="29" y="109"/>
                  </a:cubicBezTo>
                  <a:cubicBezTo>
                    <a:pt x="29" y="108"/>
                    <a:pt x="29" y="107"/>
                    <a:pt x="29" y="106"/>
                  </a:cubicBezTo>
                  <a:cubicBezTo>
                    <a:pt x="28" y="106"/>
                    <a:pt x="26" y="106"/>
                    <a:pt x="25" y="106"/>
                  </a:cubicBezTo>
                  <a:close/>
                  <a:moveTo>
                    <a:pt x="31" y="106"/>
                  </a:moveTo>
                  <a:cubicBezTo>
                    <a:pt x="31" y="107"/>
                    <a:pt x="31" y="108"/>
                    <a:pt x="31" y="109"/>
                  </a:cubicBezTo>
                  <a:cubicBezTo>
                    <a:pt x="32" y="109"/>
                    <a:pt x="34" y="109"/>
                    <a:pt x="35" y="109"/>
                  </a:cubicBezTo>
                  <a:cubicBezTo>
                    <a:pt x="35" y="108"/>
                    <a:pt x="35" y="107"/>
                    <a:pt x="35" y="106"/>
                  </a:cubicBezTo>
                  <a:cubicBezTo>
                    <a:pt x="34" y="106"/>
                    <a:pt x="32" y="106"/>
                    <a:pt x="31" y="106"/>
                  </a:cubicBezTo>
                  <a:close/>
                  <a:moveTo>
                    <a:pt x="37" y="106"/>
                  </a:moveTo>
                  <a:cubicBezTo>
                    <a:pt x="37" y="107"/>
                    <a:pt x="37" y="108"/>
                    <a:pt x="37" y="109"/>
                  </a:cubicBezTo>
                  <a:cubicBezTo>
                    <a:pt x="38" y="109"/>
                    <a:pt x="40" y="109"/>
                    <a:pt x="41" y="109"/>
                  </a:cubicBezTo>
                  <a:cubicBezTo>
                    <a:pt x="41" y="108"/>
                    <a:pt x="41" y="107"/>
                    <a:pt x="41" y="106"/>
                  </a:cubicBezTo>
                  <a:cubicBezTo>
                    <a:pt x="40" y="106"/>
                    <a:pt x="38" y="106"/>
                    <a:pt x="37" y="106"/>
                  </a:cubicBezTo>
                  <a:close/>
                  <a:moveTo>
                    <a:pt x="43" y="106"/>
                  </a:moveTo>
                  <a:cubicBezTo>
                    <a:pt x="43" y="107"/>
                    <a:pt x="43" y="108"/>
                    <a:pt x="43" y="109"/>
                  </a:cubicBezTo>
                  <a:cubicBezTo>
                    <a:pt x="45" y="109"/>
                    <a:pt x="46" y="109"/>
                    <a:pt x="47" y="109"/>
                  </a:cubicBezTo>
                  <a:cubicBezTo>
                    <a:pt x="47" y="108"/>
                    <a:pt x="47" y="107"/>
                    <a:pt x="47" y="106"/>
                  </a:cubicBezTo>
                  <a:cubicBezTo>
                    <a:pt x="46" y="106"/>
                    <a:pt x="45" y="106"/>
                    <a:pt x="43" y="106"/>
                  </a:cubicBezTo>
                  <a:close/>
                  <a:moveTo>
                    <a:pt x="49" y="106"/>
                  </a:moveTo>
                  <a:cubicBezTo>
                    <a:pt x="49" y="107"/>
                    <a:pt x="49" y="108"/>
                    <a:pt x="49" y="109"/>
                  </a:cubicBezTo>
                  <a:cubicBezTo>
                    <a:pt x="51" y="109"/>
                    <a:pt x="52" y="109"/>
                    <a:pt x="53" y="109"/>
                  </a:cubicBezTo>
                  <a:cubicBezTo>
                    <a:pt x="53" y="108"/>
                    <a:pt x="53" y="107"/>
                    <a:pt x="53" y="106"/>
                  </a:cubicBezTo>
                  <a:cubicBezTo>
                    <a:pt x="52" y="106"/>
                    <a:pt x="51" y="106"/>
                    <a:pt x="49" y="106"/>
                  </a:cubicBezTo>
                  <a:close/>
                  <a:moveTo>
                    <a:pt x="61" y="106"/>
                  </a:moveTo>
                  <a:cubicBezTo>
                    <a:pt x="61" y="107"/>
                    <a:pt x="61" y="108"/>
                    <a:pt x="61" y="109"/>
                  </a:cubicBezTo>
                  <a:cubicBezTo>
                    <a:pt x="63" y="109"/>
                    <a:pt x="64" y="109"/>
                    <a:pt x="66" y="109"/>
                  </a:cubicBezTo>
                  <a:cubicBezTo>
                    <a:pt x="66" y="108"/>
                    <a:pt x="66" y="107"/>
                    <a:pt x="66" y="106"/>
                  </a:cubicBezTo>
                  <a:cubicBezTo>
                    <a:pt x="64" y="106"/>
                    <a:pt x="63" y="106"/>
                    <a:pt x="61" y="106"/>
                  </a:cubicBezTo>
                  <a:close/>
                  <a:moveTo>
                    <a:pt x="86" y="106"/>
                  </a:moveTo>
                  <a:cubicBezTo>
                    <a:pt x="86" y="107"/>
                    <a:pt x="86" y="108"/>
                    <a:pt x="86" y="109"/>
                  </a:cubicBezTo>
                  <a:cubicBezTo>
                    <a:pt x="87" y="109"/>
                    <a:pt x="88" y="109"/>
                    <a:pt x="90" y="109"/>
                  </a:cubicBezTo>
                  <a:cubicBezTo>
                    <a:pt x="90" y="108"/>
                    <a:pt x="90" y="107"/>
                    <a:pt x="90" y="106"/>
                  </a:cubicBezTo>
                  <a:cubicBezTo>
                    <a:pt x="88" y="106"/>
                    <a:pt x="87" y="106"/>
                    <a:pt x="86" y="106"/>
                  </a:cubicBezTo>
                  <a:close/>
                  <a:moveTo>
                    <a:pt x="7" y="101"/>
                  </a:moveTo>
                  <a:cubicBezTo>
                    <a:pt x="7" y="102"/>
                    <a:pt x="7" y="103"/>
                    <a:pt x="7" y="104"/>
                  </a:cubicBezTo>
                  <a:cubicBezTo>
                    <a:pt x="8" y="104"/>
                    <a:pt x="10" y="104"/>
                    <a:pt x="11" y="104"/>
                  </a:cubicBezTo>
                  <a:cubicBezTo>
                    <a:pt x="11" y="103"/>
                    <a:pt x="11" y="102"/>
                    <a:pt x="11" y="101"/>
                  </a:cubicBezTo>
                  <a:cubicBezTo>
                    <a:pt x="10" y="101"/>
                    <a:pt x="8" y="101"/>
                    <a:pt x="7" y="101"/>
                  </a:cubicBezTo>
                  <a:close/>
                  <a:moveTo>
                    <a:pt x="25" y="101"/>
                  </a:moveTo>
                  <a:cubicBezTo>
                    <a:pt x="25" y="102"/>
                    <a:pt x="25" y="103"/>
                    <a:pt x="25" y="104"/>
                  </a:cubicBezTo>
                  <a:cubicBezTo>
                    <a:pt x="26" y="104"/>
                    <a:pt x="28" y="104"/>
                    <a:pt x="29" y="104"/>
                  </a:cubicBezTo>
                  <a:cubicBezTo>
                    <a:pt x="29" y="103"/>
                    <a:pt x="29" y="102"/>
                    <a:pt x="29" y="101"/>
                  </a:cubicBezTo>
                  <a:cubicBezTo>
                    <a:pt x="28" y="101"/>
                    <a:pt x="26" y="101"/>
                    <a:pt x="25" y="101"/>
                  </a:cubicBezTo>
                  <a:close/>
                  <a:moveTo>
                    <a:pt x="31" y="101"/>
                  </a:moveTo>
                  <a:cubicBezTo>
                    <a:pt x="31" y="102"/>
                    <a:pt x="31" y="103"/>
                    <a:pt x="31" y="104"/>
                  </a:cubicBezTo>
                  <a:cubicBezTo>
                    <a:pt x="32" y="104"/>
                    <a:pt x="34" y="104"/>
                    <a:pt x="35" y="104"/>
                  </a:cubicBezTo>
                  <a:cubicBezTo>
                    <a:pt x="35" y="103"/>
                    <a:pt x="35" y="102"/>
                    <a:pt x="35" y="101"/>
                  </a:cubicBezTo>
                  <a:cubicBezTo>
                    <a:pt x="34" y="101"/>
                    <a:pt x="32" y="101"/>
                    <a:pt x="31" y="101"/>
                  </a:cubicBezTo>
                  <a:close/>
                  <a:moveTo>
                    <a:pt x="43" y="101"/>
                  </a:moveTo>
                  <a:cubicBezTo>
                    <a:pt x="43" y="102"/>
                    <a:pt x="43" y="103"/>
                    <a:pt x="43" y="104"/>
                  </a:cubicBezTo>
                  <a:cubicBezTo>
                    <a:pt x="45" y="104"/>
                    <a:pt x="46" y="104"/>
                    <a:pt x="47" y="104"/>
                  </a:cubicBezTo>
                  <a:cubicBezTo>
                    <a:pt x="47" y="103"/>
                    <a:pt x="47" y="102"/>
                    <a:pt x="47" y="101"/>
                  </a:cubicBezTo>
                  <a:cubicBezTo>
                    <a:pt x="46" y="101"/>
                    <a:pt x="45" y="101"/>
                    <a:pt x="43" y="101"/>
                  </a:cubicBezTo>
                  <a:close/>
                  <a:moveTo>
                    <a:pt x="49" y="101"/>
                  </a:moveTo>
                  <a:cubicBezTo>
                    <a:pt x="49" y="102"/>
                    <a:pt x="49" y="103"/>
                    <a:pt x="49" y="104"/>
                  </a:cubicBezTo>
                  <a:cubicBezTo>
                    <a:pt x="51" y="104"/>
                    <a:pt x="52" y="104"/>
                    <a:pt x="53" y="104"/>
                  </a:cubicBezTo>
                  <a:cubicBezTo>
                    <a:pt x="53" y="103"/>
                    <a:pt x="53" y="102"/>
                    <a:pt x="53" y="101"/>
                  </a:cubicBezTo>
                  <a:cubicBezTo>
                    <a:pt x="52" y="101"/>
                    <a:pt x="51" y="101"/>
                    <a:pt x="49" y="101"/>
                  </a:cubicBezTo>
                  <a:close/>
                  <a:moveTo>
                    <a:pt x="55" y="101"/>
                  </a:moveTo>
                  <a:cubicBezTo>
                    <a:pt x="55" y="102"/>
                    <a:pt x="55" y="103"/>
                    <a:pt x="55" y="104"/>
                  </a:cubicBezTo>
                  <a:cubicBezTo>
                    <a:pt x="57" y="104"/>
                    <a:pt x="58" y="104"/>
                    <a:pt x="60" y="104"/>
                  </a:cubicBezTo>
                  <a:cubicBezTo>
                    <a:pt x="60" y="103"/>
                    <a:pt x="60" y="102"/>
                    <a:pt x="60" y="101"/>
                  </a:cubicBezTo>
                  <a:cubicBezTo>
                    <a:pt x="58" y="101"/>
                    <a:pt x="57" y="101"/>
                    <a:pt x="55" y="101"/>
                  </a:cubicBezTo>
                  <a:close/>
                  <a:moveTo>
                    <a:pt x="61" y="101"/>
                  </a:moveTo>
                  <a:cubicBezTo>
                    <a:pt x="61" y="102"/>
                    <a:pt x="61" y="103"/>
                    <a:pt x="61" y="104"/>
                  </a:cubicBezTo>
                  <a:cubicBezTo>
                    <a:pt x="63" y="104"/>
                    <a:pt x="64" y="104"/>
                    <a:pt x="66" y="104"/>
                  </a:cubicBezTo>
                  <a:cubicBezTo>
                    <a:pt x="66" y="103"/>
                    <a:pt x="66" y="102"/>
                    <a:pt x="66" y="101"/>
                  </a:cubicBezTo>
                  <a:cubicBezTo>
                    <a:pt x="64" y="101"/>
                    <a:pt x="63" y="101"/>
                    <a:pt x="61" y="101"/>
                  </a:cubicBezTo>
                  <a:close/>
                  <a:moveTo>
                    <a:pt x="79" y="101"/>
                  </a:moveTo>
                  <a:cubicBezTo>
                    <a:pt x="79" y="102"/>
                    <a:pt x="79" y="103"/>
                    <a:pt x="79" y="104"/>
                  </a:cubicBezTo>
                  <a:cubicBezTo>
                    <a:pt x="81" y="104"/>
                    <a:pt x="82" y="104"/>
                    <a:pt x="84" y="104"/>
                  </a:cubicBezTo>
                  <a:cubicBezTo>
                    <a:pt x="84" y="103"/>
                    <a:pt x="84" y="102"/>
                    <a:pt x="84" y="101"/>
                  </a:cubicBezTo>
                  <a:cubicBezTo>
                    <a:pt x="82" y="101"/>
                    <a:pt x="81" y="101"/>
                    <a:pt x="79" y="101"/>
                  </a:cubicBezTo>
                  <a:close/>
                  <a:moveTo>
                    <a:pt x="86" y="101"/>
                  </a:moveTo>
                  <a:cubicBezTo>
                    <a:pt x="86" y="102"/>
                    <a:pt x="86" y="103"/>
                    <a:pt x="86" y="104"/>
                  </a:cubicBezTo>
                  <a:cubicBezTo>
                    <a:pt x="87" y="104"/>
                    <a:pt x="88" y="104"/>
                    <a:pt x="90" y="104"/>
                  </a:cubicBezTo>
                  <a:cubicBezTo>
                    <a:pt x="90" y="103"/>
                    <a:pt x="90" y="102"/>
                    <a:pt x="90" y="101"/>
                  </a:cubicBezTo>
                  <a:cubicBezTo>
                    <a:pt x="88" y="101"/>
                    <a:pt x="87" y="101"/>
                    <a:pt x="86" y="101"/>
                  </a:cubicBezTo>
                  <a:close/>
                  <a:moveTo>
                    <a:pt x="7" y="96"/>
                  </a:moveTo>
                  <a:cubicBezTo>
                    <a:pt x="7" y="97"/>
                    <a:pt x="7" y="98"/>
                    <a:pt x="7" y="99"/>
                  </a:cubicBezTo>
                  <a:cubicBezTo>
                    <a:pt x="8" y="99"/>
                    <a:pt x="10" y="99"/>
                    <a:pt x="11" y="99"/>
                  </a:cubicBezTo>
                  <a:cubicBezTo>
                    <a:pt x="11" y="98"/>
                    <a:pt x="11" y="97"/>
                    <a:pt x="11" y="96"/>
                  </a:cubicBezTo>
                  <a:cubicBezTo>
                    <a:pt x="10" y="96"/>
                    <a:pt x="8" y="96"/>
                    <a:pt x="7" y="96"/>
                  </a:cubicBezTo>
                  <a:close/>
                  <a:moveTo>
                    <a:pt x="25" y="96"/>
                  </a:moveTo>
                  <a:cubicBezTo>
                    <a:pt x="25" y="97"/>
                    <a:pt x="25" y="98"/>
                    <a:pt x="25" y="99"/>
                  </a:cubicBezTo>
                  <a:cubicBezTo>
                    <a:pt x="26" y="99"/>
                    <a:pt x="28" y="99"/>
                    <a:pt x="29" y="99"/>
                  </a:cubicBezTo>
                  <a:cubicBezTo>
                    <a:pt x="29" y="98"/>
                    <a:pt x="29" y="97"/>
                    <a:pt x="29" y="96"/>
                  </a:cubicBezTo>
                  <a:cubicBezTo>
                    <a:pt x="28" y="96"/>
                    <a:pt x="26" y="96"/>
                    <a:pt x="25" y="96"/>
                  </a:cubicBezTo>
                  <a:close/>
                  <a:moveTo>
                    <a:pt x="31" y="96"/>
                  </a:moveTo>
                  <a:cubicBezTo>
                    <a:pt x="31" y="97"/>
                    <a:pt x="31" y="98"/>
                    <a:pt x="31" y="99"/>
                  </a:cubicBezTo>
                  <a:cubicBezTo>
                    <a:pt x="32" y="99"/>
                    <a:pt x="34" y="99"/>
                    <a:pt x="35" y="99"/>
                  </a:cubicBezTo>
                  <a:cubicBezTo>
                    <a:pt x="35" y="98"/>
                    <a:pt x="35" y="97"/>
                    <a:pt x="35" y="96"/>
                  </a:cubicBezTo>
                  <a:cubicBezTo>
                    <a:pt x="34" y="96"/>
                    <a:pt x="32" y="96"/>
                    <a:pt x="31" y="96"/>
                  </a:cubicBezTo>
                  <a:close/>
                  <a:moveTo>
                    <a:pt x="37" y="96"/>
                  </a:moveTo>
                  <a:cubicBezTo>
                    <a:pt x="37" y="97"/>
                    <a:pt x="37" y="98"/>
                    <a:pt x="37" y="99"/>
                  </a:cubicBezTo>
                  <a:cubicBezTo>
                    <a:pt x="38" y="99"/>
                    <a:pt x="40" y="99"/>
                    <a:pt x="41" y="99"/>
                  </a:cubicBezTo>
                  <a:cubicBezTo>
                    <a:pt x="41" y="98"/>
                    <a:pt x="41" y="97"/>
                    <a:pt x="41" y="96"/>
                  </a:cubicBezTo>
                  <a:cubicBezTo>
                    <a:pt x="40" y="96"/>
                    <a:pt x="38" y="96"/>
                    <a:pt x="37" y="96"/>
                  </a:cubicBezTo>
                  <a:close/>
                  <a:moveTo>
                    <a:pt x="43" y="96"/>
                  </a:moveTo>
                  <a:cubicBezTo>
                    <a:pt x="43" y="97"/>
                    <a:pt x="43" y="98"/>
                    <a:pt x="43" y="99"/>
                  </a:cubicBezTo>
                  <a:cubicBezTo>
                    <a:pt x="45" y="99"/>
                    <a:pt x="46" y="99"/>
                    <a:pt x="47" y="99"/>
                  </a:cubicBezTo>
                  <a:cubicBezTo>
                    <a:pt x="47" y="98"/>
                    <a:pt x="47" y="97"/>
                    <a:pt x="47" y="96"/>
                  </a:cubicBezTo>
                  <a:cubicBezTo>
                    <a:pt x="46" y="96"/>
                    <a:pt x="45" y="96"/>
                    <a:pt x="43" y="96"/>
                  </a:cubicBezTo>
                  <a:close/>
                  <a:moveTo>
                    <a:pt x="49" y="96"/>
                  </a:moveTo>
                  <a:cubicBezTo>
                    <a:pt x="49" y="97"/>
                    <a:pt x="49" y="98"/>
                    <a:pt x="49" y="99"/>
                  </a:cubicBezTo>
                  <a:cubicBezTo>
                    <a:pt x="51" y="99"/>
                    <a:pt x="52" y="99"/>
                    <a:pt x="53" y="99"/>
                  </a:cubicBezTo>
                  <a:cubicBezTo>
                    <a:pt x="53" y="98"/>
                    <a:pt x="53" y="97"/>
                    <a:pt x="53" y="96"/>
                  </a:cubicBezTo>
                  <a:cubicBezTo>
                    <a:pt x="52" y="96"/>
                    <a:pt x="51" y="96"/>
                    <a:pt x="49" y="96"/>
                  </a:cubicBezTo>
                  <a:close/>
                  <a:moveTo>
                    <a:pt x="61" y="96"/>
                  </a:moveTo>
                  <a:cubicBezTo>
                    <a:pt x="61" y="97"/>
                    <a:pt x="61" y="98"/>
                    <a:pt x="61" y="99"/>
                  </a:cubicBezTo>
                  <a:cubicBezTo>
                    <a:pt x="63" y="99"/>
                    <a:pt x="64" y="99"/>
                    <a:pt x="66" y="99"/>
                  </a:cubicBezTo>
                  <a:cubicBezTo>
                    <a:pt x="66" y="98"/>
                    <a:pt x="66" y="97"/>
                    <a:pt x="66" y="96"/>
                  </a:cubicBezTo>
                  <a:cubicBezTo>
                    <a:pt x="64" y="96"/>
                    <a:pt x="63" y="96"/>
                    <a:pt x="61" y="96"/>
                  </a:cubicBezTo>
                  <a:close/>
                  <a:moveTo>
                    <a:pt x="73" y="96"/>
                  </a:moveTo>
                  <a:cubicBezTo>
                    <a:pt x="73" y="97"/>
                    <a:pt x="73" y="98"/>
                    <a:pt x="73" y="99"/>
                  </a:cubicBezTo>
                  <a:cubicBezTo>
                    <a:pt x="75" y="99"/>
                    <a:pt x="76" y="99"/>
                    <a:pt x="78" y="99"/>
                  </a:cubicBezTo>
                  <a:cubicBezTo>
                    <a:pt x="78" y="98"/>
                    <a:pt x="78" y="97"/>
                    <a:pt x="78" y="96"/>
                  </a:cubicBezTo>
                  <a:cubicBezTo>
                    <a:pt x="76" y="96"/>
                    <a:pt x="75" y="96"/>
                    <a:pt x="73" y="96"/>
                  </a:cubicBezTo>
                  <a:close/>
                  <a:moveTo>
                    <a:pt x="79" y="96"/>
                  </a:moveTo>
                  <a:cubicBezTo>
                    <a:pt x="79" y="97"/>
                    <a:pt x="79" y="98"/>
                    <a:pt x="79" y="99"/>
                  </a:cubicBezTo>
                  <a:cubicBezTo>
                    <a:pt x="81" y="99"/>
                    <a:pt x="82" y="99"/>
                    <a:pt x="84" y="99"/>
                  </a:cubicBezTo>
                  <a:cubicBezTo>
                    <a:pt x="84" y="98"/>
                    <a:pt x="84" y="97"/>
                    <a:pt x="84" y="96"/>
                  </a:cubicBezTo>
                  <a:cubicBezTo>
                    <a:pt x="82" y="96"/>
                    <a:pt x="81" y="96"/>
                    <a:pt x="79" y="96"/>
                  </a:cubicBezTo>
                  <a:close/>
                  <a:moveTo>
                    <a:pt x="86" y="96"/>
                  </a:moveTo>
                  <a:cubicBezTo>
                    <a:pt x="86" y="97"/>
                    <a:pt x="86" y="98"/>
                    <a:pt x="86" y="99"/>
                  </a:cubicBezTo>
                  <a:cubicBezTo>
                    <a:pt x="87" y="99"/>
                    <a:pt x="88" y="99"/>
                    <a:pt x="90" y="99"/>
                  </a:cubicBezTo>
                  <a:cubicBezTo>
                    <a:pt x="90" y="98"/>
                    <a:pt x="90" y="97"/>
                    <a:pt x="90" y="96"/>
                  </a:cubicBezTo>
                  <a:cubicBezTo>
                    <a:pt x="88" y="96"/>
                    <a:pt x="87" y="96"/>
                    <a:pt x="86" y="96"/>
                  </a:cubicBezTo>
                  <a:close/>
                  <a:moveTo>
                    <a:pt x="7" y="91"/>
                  </a:moveTo>
                  <a:cubicBezTo>
                    <a:pt x="7" y="92"/>
                    <a:pt x="7" y="93"/>
                    <a:pt x="7" y="94"/>
                  </a:cubicBezTo>
                  <a:cubicBezTo>
                    <a:pt x="8" y="94"/>
                    <a:pt x="10" y="94"/>
                    <a:pt x="11" y="94"/>
                  </a:cubicBezTo>
                  <a:cubicBezTo>
                    <a:pt x="11" y="93"/>
                    <a:pt x="11" y="92"/>
                    <a:pt x="11" y="91"/>
                  </a:cubicBezTo>
                  <a:cubicBezTo>
                    <a:pt x="10" y="91"/>
                    <a:pt x="8" y="91"/>
                    <a:pt x="7" y="91"/>
                  </a:cubicBezTo>
                  <a:close/>
                  <a:moveTo>
                    <a:pt x="19" y="91"/>
                  </a:moveTo>
                  <a:cubicBezTo>
                    <a:pt x="19" y="92"/>
                    <a:pt x="19" y="93"/>
                    <a:pt x="19" y="94"/>
                  </a:cubicBezTo>
                  <a:cubicBezTo>
                    <a:pt x="20" y="94"/>
                    <a:pt x="22" y="94"/>
                    <a:pt x="23" y="94"/>
                  </a:cubicBezTo>
                  <a:cubicBezTo>
                    <a:pt x="23" y="93"/>
                    <a:pt x="23" y="92"/>
                    <a:pt x="23" y="91"/>
                  </a:cubicBezTo>
                  <a:cubicBezTo>
                    <a:pt x="22" y="91"/>
                    <a:pt x="20" y="91"/>
                    <a:pt x="19" y="91"/>
                  </a:cubicBezTo>
                  <a:close/>
                  <a:moveTo>
                    <a:pt x="31" y="91"/>
                  </a:moveTo>
                  <a:cubicBezTo>
                    <a:pt x="31" y="92"/>
                    <a:pt x="31" y="93"/>
                    <a:pt x="31" y="94"/>
                  </a:cubicBezTo>
                  <a:cubicBezTo>
                    <a:pt x="32" y="94"/>
                    <a:pt x="34" y="94"/>
                    <a:pt x="35" y="94"/>
                  </a:cubicBezTo>
                  <a:cubicBezTo>
                    <a:pt x="35" y="93"/>
                    <a:pt x="35" y="92"/>
                    <a:pt x="35" y="91"/>
                  </a:cubicBezTo>
                  <a:cubicBezTo>
                    <a:pt x="34" y="91"/>
                    <a:pt x="32" y="91"/>
                    <a:pt x="31" y="91"/>
                  </a:cubicBezTo>
                  <a:close/>
                  <a:moveTo>
                    <a:pt x="37" y="91"/>
                  </a:moveTo>
                  <a:cubicBezTo>
                    <a:pt x="37" y="92"/>
                    <a:pt x="37" y="93"/>
                    <a:pt x="37" y="94"/>
                  </a:cubicBezTo>
                  <a:cubicBezTo>
                    <a:pt x="38" y="94"/>
                    <a:pt x="40" y="94"/>
                    <a:pt x="41" y="94"/>
                  </a:cubicBezTo>
                  <a:cubicBezTo>
                    <a:pt x="41" y="93"/>
                    <a:pt x="41" y="92"/>
                    <a:pt x="41" y="91"/>
                  </a:cubicBezTo>
                  <a:cubicBezTo>
                    <a:pt x="40" y="91"/>
                    <a:pt x="38" y="91"/>
                    <a:pt x="37" y="91"/>
                  </a:cubicBezTo>
                  <a:close/>
                  <a:moveTo>
                    <a:pt x="43" y="91"/>
                  </a:moveTo>
                  <a:cubicBezTo>
                    <a:pt x="43" y="92"/>
                    <a:pt x="43" y="93"/>
                    <a:pt x="43" y="94"/>
                  </a:cubicBezTo>
                  <a:cubicBezTo>
                    <a:pt x="45" y="94"/>
                    <a:pt x="46" y="94"/>
                    <a:pt x="47" y="94"/>
                  </a:cubicBezTo>
                  <a:cubicBezTo>
                    <a:pt x="47" y="93"/>
                    <a:pt x="47" y="92"/>
                    <a:pt x="47" y="91"/>
                  </a:cubicBezTo>
                  <a:cubicBezTo>
                    <a:pt x="46" y="91"/>
                    <a:pt x="45" y="91"/>
                    <a:pt x="43" y="91"/>
                  </a:cubicBezTo>
                  <a:close/>
                  <a:moveTo>
                    <a:pt x="55" y="91"/>
                  </a:moveTo>
                  <a:cubicBezTo>
                    <a:pt x="55" y="92"/>
                    <a:pt x="55" y="93"/>
                    <a:pt x="55" y="94"/>
                  </a:cubicBezTo>
                  <a:cubicBezTo>
                    <a:pt x="57" y="94"/>
                    <a:pt x="58" y="94"/>
                    <a:pt x="60" y="94"/>
                  </a:cubicBezTo>
                  <a:cubicBezTo>
                    <a:pt x="60" y="93"/>
                    <a:pt x="60" y="92"/>
                    <a:pt x="60" y="91"/>
                  </a:cubicBezTo>
                  <a:cubicBezTo>
                    <a:pt x="58" y="91"/>
                    <a:pt x="57" y="91"/>
                    <a:pt x="55" y="91"/>
                  </a:cubicBezTo>
                  <a:close/>
                  <a:moveTo>
                    <a:pt x="61" y="91"/>
                  </a:moveTo>
                  <a:cubicBezTo>
                    <a:pt x="61" y="92"/>
                    <a:pt x="61" y="93"/>
                    <a:pt x="61" y="94"/>
                  </a:cubicBezTo>
                  <a:cubicBezTo>
                    <a:pt x="63" y="94"/>
                    <a:pt x="64" y="94"/>
                    <a:pt x="66" y="94"/>
                  </a:cubicBezTo>
                  <a:cubicBezTo>
                    <a:pt x="66" y="93"/>
                    <a:pt x="66" y="92"/>
                    <a:pt x="66" y="91"/>
                  </a:cubicBezTo>
                  <a:cubicBezTo>
                    <a:pt x="64" y="91"/>
                    <a:pt x="63" y="91"/>
                    <a:pt x="61" y="91"/>
                  </a:cubicBezTo>
                  <a:close/>
                  <a:moveTo>
                    <a:pt x="67" y="91"/>
                  </a:moveTo>
                  <a:cubicBezTo>
                    <a:pt x="67" y="92"/>
                    <a:pt x="67" y="93"/>
                    <a:pt x="67" y="94"/>
                  </a:cubicBezTo>
                  <a:cubicBezTo>
                    <a:pt x="69" y="94"/>
                    <a:pt x="70" y="94"/>
                    <a:pt x="72" y="94"/>
                  </a:cubicBezTo>
                  <a:cubicBezTo>
                    <a:pt x="72" y="93"/>
                    <a:pt x="72" y="92"/>
                    <a:pt x="72" y="91"/>
                  </a:cubicBezTo>
                  <a:cubicBezTo>
                    <a:pt x="70" y="91"/>
                    <a:pt x="69" y="91"/>
                    <a:pt x="67" y="91"/>
                  </a:cubicBezTo>
                  <a:close/>
                  <a:moveTo>
                    <a:pt x="19" y="86"/>
                  </a:moveTo>
                  <a:cubicBezTo>
                    <a:pt x="19" y="87"/>
                    <a:pt x="19" y="88"/>
                    <a:pt x="19" y="89"/>
                  </a:cubicBezTo>
                  <a:cubicBezTo>
                    <a:pt x="20" y="89"/>
                    <a:pt x="22" y="89"/>
                    <a:pt x="23" y="89"/>
                  </a:cubicBezTo>
                  <a:cubicBezTo>
                    <a:pt x="23" y="88"/>
                    <a:pt x="23" y="87"/>
                    <a:pt x="23" y="86"/>
                  </a:cubicBezTo>
                  <a:cubicBezTo>
                    <a:pt x="22" y="86"/>
                    <a:pt x="20" y="86"/>
                    <a:pt x="19" y="86"/>
                  </a:cubicBezTo>
                  <a:close/>
                  <a:moveTo>
                    <a:pt x="25" y="86"/>
                  </a:moveTo>
                  <a:cubicBezTo>
                    <a:pt x="25" y="87"/>
                    <a:pt x="25" y="88"/>
                    <a:pt x="25" y="89"/>
                  </a:cubicBezTo>
                  <a:cubicBezTo>
                    <a:pt x="26" y="89"/>
                    <a:pt x="28" y="89"/>
                    <a:pt x="29" y="89"/>
                  </a:cubicBezTo>
                  <a:cubicBezTo>
                    <a:pt x="29" y="88"/>
                    <a:pt x="29" y="87"/>
                    <a:pt x="29" y="86"/>
                  </a:cubicBezTo>
                  <a:cubicBezTo>
                    <a:pt x="28" y="86"/>
                    <a:pt x="26" y="86"/>
                    <a:pt x="25" y="86"/>
                  </a:cubicBezTo>
                  <a:close/>
                  <a:moveTo>
                    <a:pt x="31" y="86"/>
                  </a:moveTo>
                  <a:cubicBezTo>
                    <a:pt x="31" y="87"/>
                    <a:pt x="31" y="88"/>
                    <a:pt x="31" y="89"/>
                  </a:cubicBezTo>
                  <a:cubicBezTo>
                    <a:pt x="32" y="89"/>
                    <a:pt x="34" y="89"/>
                    <a:pt x="35" y="89"/>
                  </a:cubicBezTo>
                  <a:cubicBezTo>
                    <a:pt x="35" y="88"/>
                    <a:pt x="35" y="87"/>
                    <a:pt x="35" y="86"/>
                  </a:cubicBezTo>
                  <a:cubicBezTo>
                    <a:pt x="34" y="86"/>
                    <a:pt x="32" y="86"/>
                    <a:pt x="31" y="86"/>
                  </a:cubicBezTo>
                  <a:close/>
                  <a:moveTo>
                    <a:pt x="37" y="86"/>
                  </a:moveTo>
                  <a:cubicBezTo>
                    <a:pt x="37" y="87"/>
                    <a:pt x="37" y="88"/>
                    <a:pt x="37" y="89"/>
                  </a:cubicBezTo>
                  <a:cubicBezTo>
                    <a:pt x="38" y="89"/>
                    <a:pt x="40" y="89"/>
                    <a:pt x="41" y="89"/>
                  </a:cubicBezTo>
                  <a:cubicBezTo>
                    <a:pt x="41" y="88"/>
                    <a:pt x="41" y="87"/>
                    <a:pt x="41" y="86"/>
                  </a:cubicBezTo>
                  <a:cubicBezTo>
                    <a:pt x="40" y="86"/>
                    <a:pt x="38" y="86"/>
                    <a:pt x="37" y="86"/>
                  </a:cubicBezTo>
                  <a:close/>
                  <a:moveTo>
                    <a:pt x="43" y="86"/>
                  </a:moveTo>
                  <a:cubicBezTo>
                    <a:pt x="43" y="87"/>
                    <a:pt x="43" y="88"/>
                    <a:pt x="43" y="89"/>
                  </a:cubicBezTo>
                  <a:cubicBezTo>
                    <a:pt x="45" y="89"/>
                    <a:pt x="46" y="89"/>
                    <a:pt x="47" y="89"/>
                  </a:cubicBezTo>
                  <a:cubicBezTo>
                    <a:pt x="47" y="88"/>
                    <a:pt x="47" y="87"/>
                    <a:pt x="47" y="86"/>
                  </a:cubicBezTo>
                  <a:cubicBezTo>
                    <a:pt x="46" y="86"/>
                    <a:pt x="45" y="86"/>
                    <a:pt x="43" y="86"/>
                  </a:cubicBezTo>
                  <a:close/>
                  <a:moveTo>
                    <a:pt x="49" y="86"/>
                  </a:moveTo>
                  <a:cubicBezTo>
                    <a:pt x="49" y="87"/>
                    <a:pt x="49" y="88"/>
                    <a:pt x="49" y="89"/>
                  </a:cubicBezTo>
                  <a:cubicBezTo>
                    <a:pt x="51" y="89"/>
                    <a:pt x="52" y="89"/>
                    <a:pt x="53" y="89"/>
                  </a:cubicBezTo>
                  <a:cubicBezTo>
                    <a:pt x="53" y="88"/>
                    <a:pt x="53" y="87"/>
                    <a:pt x="53" y="86"/>
                  </a:cubicBezTo>
                  <a:cubicBezTo>
                    <a:pt x="52" y="86"/>
                    <a:pt x="51" y="86"/>
                    <a:pt x="49" y="86"/>
                  </a:cubicBezTo>
                  <a:close/>
                  <a:moveTo>
                    <a:pt x="55" y="86"/>
                  </a:moveTo>
                  <a:cubicBezTo>
                    <a:pt x="55" y="87"/>
                    <a:pt x="55" y="88"/>
                    <a:pt x="55" y="89"/>
                  </a:cubicBezTo>
                  <a:cubicBezTo>
                    <a:pt x="57" y="89"/>
                    <a:pt x="58" y="89"/>
                    <a:pt x="60" y="89"/>
                  </a:cubicBezTo>
                  <a:cubicBezTo>
                    <a:pt x="60" y="88"/>
                    <a:pt x="60" y="87"/>
                    <a:pt x="60" y="86"/>
                  </a:cubicBezTo>
                  <a:cubicBezTo>
                    <a:pt x="58" y="86"/>
                    <a:pt x="57" y="86"/>
                    <a:pt x="55" y="86"/>
                  </a:cubicBezTo>
                  <a:close/>
                  <a:moveTo>
                    <a:pt x="67" y="86"/>
                  </a:moveTo>
                  <a:cubicBezTo>
                    <a:pt x="67" y="87"/>
                    <a:pt x="67" y="88"/>
                    <a:pt x="67" y="89"/>
                  </a:cubicBezTo>
                  <a:cubicBezTo>
                    <a:pt x="69" y="89"/>
                    <a:pt x="70" y="89"/>
                    <a:pt x="72" y="89"/>
                  </a:cubicBezTo>
                  <a:cubicBezTo>
                    <a:pt x="72" y="88"/>
                    <a:pt x="72" y="87"/>
                    <a:pt x="72" y="86"/>
                  </a:cubicBezTo>
                  <a:cubicBezTo>
                    <a:pt x="70" y="86"/>
                    <a:pt x="69" y="86"/>
                    <a:pt x="67" y="86"/>
                  </a:cubicBezTo>
                  <a:close/>
                  <a:moveTo>
                    <a:pt x="73" y="86"/>
                  </a:moveTo>
                  <a:cubicBezTo>
                    <a:pt x="73" y="87"/>
                    <a:pt x="73" y="88"/>
                    <a:pt x="73" y="89"/>
                  </a:cubicBezTo>
                  <a:cubicBezTo>
                    <a:pt x="75" y="89"/>
                    <a:pt x="76" y="89"/>
                    <a:pt x="78" y="89"/>
                  </a:cubicBezTo>
                  <a:cubicBezTo>
                    <a:pt x="78" y="88"/>
                    <a:pt x="78" y="87"/>
                    <a:pt x="78" y="86"/>
                  </a:cubicBezTo>
                  <a:cubicBezTo>
                    <a:pt x="76" y="86"/>
                    <a:pt x="75" y="86"/>
                    <a:pt x="73" y="86"/>
                  </a:cubicBezTo>
                  <a:close/>
                  <a:moveTo>
                    <a:pt x="79" y="86"/>
                  </a:moveTo>
                  <a:cubicBezTo>
                    <a:pt x="79" y="87"/>
                    <a:pt x="79" y="88"/>
                    <a:pt x="79" y="89"/>
                  </a:cubicBezTo>
                  <a:cubicBezTo>
                    <a:pt x="81" y="89"/>
                    <a:pt x="82" y="89"/>
                    <a:pt x="84" y="89"/>
                  </a:cubicBezTo>
                  <a:cubicBezTo>
                    <a:pt x="84" y="88"/>
                    <a:pt x="84" y="87"/>
                    <a:pt x="84" y="86"/>
                  </a:cubicBezTo>
                  <a:cubicBezTo>
                    <a:pt x="82" y="86"/>
                    <a:pt x="81" y="86"/>
                    <a:pt x="79" y="86"/>
                  </a:cubicBezTo>
                  <a:close/>
                  <a:moveTo>
                    <a:pt x="7" y="81"/>
                  </a:moveTo>
                  <a:cubicBezTo>
                    <a:pt x="7" y="82"/>
                    <a:pt x="7" y="83"/>
                    <a:pt x="7" y="84"/>
                  </a:cubicBezTo>
                  <a:cubicBezTo>
                    <a:pt x="8" y="84"/>
                    <a:pt x="10" y="84"/>
                    <a:pt x="11" y="84"/>
                  </a:cubicBezTo>
                  <a:cubicBezTo>
                    <a:pt x="11" y="83"/>
                    <a:pt x="11" y="82"/>
                    <a:pt x="11" y="81"/>
                  </a:cubicBezTo>
                  <a:cubicBezTo>
                    <a:pt x="10" y="81"/>
                    <a:pt x="8" y="81"/>
                    <a:pt x="7" y="81"/>
                  </a:cubicBezTo>
                  <a:close/>
                  <a:moveTo>
                    <a:pt x="19" y="81"/>
                  </a:moveTo>
                  <a:cubicBezTo>
                    <a:pt x="19" y="82"/>
                    <a:pt x="19" y="83"/>
                    <a:pt x="19" y="84"/>
                  </a:cubicBezTo>
                  <a:cubicBezTo>
                    <a:pt x="20" y="84"/>
                    <a:pt x="22" y="84"/>
                    <a:pt x="23" y="84"/>
                  </a:cubicBezTo>
                  <a:cubicBezTo>
                    <a:pt x="23" y="83"/>
                    <a:pt x="23" y="82"/>
                    <a:pt x="23" y="81"/>
                  </a:cubicBezTo>
                  <a:cubicBezTo>
                    <a:pt x="22" y="81"/>
                    <a:pt x="20" y="81"/>
                    <a:pt x="19" y="81"/>
                  </a:cubicBezTo>
                  <a:close/>
                  <a:moveTo>
                    <a:pt x="25" y="81"/>
                  </a:moveTo>
                  <a:cubicBezTo>
                    <a:pt x="25" y="82"/>
                    <a:pt x="25" y="83"/>
                    <a:pt x="25" y="84"/>
                  </a:cubicBezTo>
                  <a:cubicBezTo>
                    <a:pt x="26" y="84"/>
                    <a:pt x="28" y="84"/>
                    <a:pt x="29" y="84"/>
                  </a:cubicBezTo>
                  <a:cubicBezTo>
                    <a:pt x="29" y="83"/>
                    <a:pt x="29" y="82"/>
                    <a:pt x="29" y="81"/>
                  </a:cubicBezTo>
                  <a:cubicBezTo>
                    <a:pt x="28" y="81"/>
                    <a:pt x="26" y="81"/>
                    <a:pt x="25" y="81"/>
                  </a:cubicBezTo>
                  <a:close/>
                  <a:moveTo>
                    <a:pt x="31" y="81"/>
                  </a:moveTo>
                  <a:cubicBezTo>
                    <a:pt x="31" y="82"/>
                    <a:pt x="31" y="83"/>
                    <a:pt x="31" y="84"/>
                  </a:cubicBezTo>
                  <a:cubicBezTo>
                    <a:pt x="32" y="84"/>
                    <a:pt x="34" y="84"/>
                    <a:pt x="35" y="84"/>
                  </a:cubicBezTo>
                  <a:cubicBezTo>
                    <a:pt x="35" y="83"/>
                    <a:pt x="35" y="82"/>
                    <a:pt x="35" y="81"/>
                  </a:cubicBezTo>
                  <a:cubicBezTo>
                    <a:pt x="34" y="81"/>
                    <a:pt x="32" y="81"/>
                    <a:pt x="31" y="81"/>
                  </a:cubicBezTo>
                  <a:close/>
                  <a:moveTo>
                    <a:pt x="37" y="81"/>
                  </a:moveTo>
                  <a:cubicBezTo>
                    <a:pt x="37" y="82"/>
                    <a:pt x="37" y="83"/>
                    <a:pt x="37" y="84"/>
                  </a:cubicBezTo>
                  <a:cubicBezTo>
                    <a:pt x="38" y="84"/>
                    <a:pt x="40" y="84"/>
                    <a:pt x="41" y="84"/>
                  </a:cubicBezTo>
                  <a:cubicBezTo>
                    <a:pt x="41" y="83"/>
                    <a:pt x="41" y="82"/>
                    <a:pt x="41" y="81"/>
                  </a:cubicBezTo>
                  <a:cubicBezTo>
                    <a:pt x="40" y="81"/>
                    <a:pt x="38" y="81"/>
                    <a:pt x="37" y="81"/>
                  </a:cubicBezTo>
                  <a:close/>
                  <a:moveTo>
                    <a:pt x="49" y="81"/>
                  </a:moveTo>
                  <a:cubicBezTo>
                    <a:pt x="49" y="82"/>
                    <a:pt x="49" y="83"/>
                    <a:pt x="49" y="84"/>
                  </a:cubicBezTo>
                  <a:cubicBezTo>
                    <a:pt x="51" y="84"/>
                    <a:pt x="52" y="84"/>
                    <a:pt x="53" y="84"/>
                  </a:cubicBezTo>
                  <a:cubicBezTo>
                    <a:pt x="53" y="83"/>
                    <a:pt x="53" y="82"/>
                    <a:pt x="53" y="81"/>
                  </a:cubicBezTo>
                  <a:cubicBezTo>
                    <a:pt x="52" y="81"/>
                    <a:pt x="51" y="81"/>
                    <a:pt x="49" y="81"/>
                  </a:cubicBezTo>
                  <a:close/>
                  <a:moveTo>
                    <a:pt x="55" y="81"/>
                  </a:moveTo>
                  <a:cubicBezTo>
                    <a:pt x="55" y="82"/>
                    <a:pt x="55" y="83"/>
                    <a:pt x="55" y="84"/>
                  </a:cubicBezTo>
                  <a:cubicBezTo>
                    <a:pt x="57" y="84"/>
                    <a:pt x="58" y="84"/>
                    <a:pt x="60" y="84"/>
                  </a:cubicBezTo>
                  <a:cubicBezTo>
                    <a:pt x="60" y="83"/>
                    <a:pt x="60" y="82"/>
                    <a:pt x="60" y="81"/>
                  </a:cubicBezTo>
                  <a:cubicBezTo>
                    <a:pt x="58" y="81"/>
                    <a:pt x="57" y="81"/>
                    <a:pt x="55" y="81"/>
                  </a:cubicBezTo>
                  <a:close/>
                  <a:moveTo>
                    <a:pt x="61" y="81"/>
                  </a:moveTo>
                  <a:cubicBezTo>
                    <a:pt x="61" y="82"/>
                    <a:pt x="61" y="83"/>
                    <a:pt x="61" y="84"/>
                  </a:cubicBezTo>
                  <a:cubicBezTo>
                    <a:pt x="63" y="84"/>
                    <a:pt x="64" y="84"/>
                    <a:pt x="66" y="84"/>
                  </a:cubicBezTo>
                  <a:cubicBezTo>
                    <a:pt x="66" y="83"/>
                    <a:pt x="66" y="82"/>
                    <a:pt x="66" y="81"/>
                  </a:cubicBezTo>
                  <a:cubicBezTo>
                    <a:pt x="64" y="81"/>
                    <a:pt x="63" y="81"/>
                    <a:pt x="61" y="81"/>
                  </a:cubicBezTo>
                  <a:close/>
                  <a:moveTo>
                    <a:pt x="67" y="81"/>
                  </a:moveTo>
                  <a:cubicBezTo>
                    <a:pt x="67" y="82"/>
                    <a:pt x="67" y="83"/>
                    <a:pt x="67" y="84"/>
                  </a:cubicBezTo>
                  <a:cubicBezTo>
                    <a:pt x="69" y="84"/>
                    <a:pt x="70" y="84"/>
                    <a:pt x="72" y="84"/>
                  </a:cubicBezTo>
                  <a:cubicBezTo>
                    <a:pt x="72" y="83"/>
                    <a:pt x="72" y="82"/>
                    <a:pt x="72" y="81"/>
                  </a:cubicBezTo>
                  <a:cubicBezTo>
                    <a:pt x="70" y="81"/>
                    <a:pt x="69" y="81"/>
                    <a:pt x="67" y="81"/>
                  </a:cubicBezTo>
                  <a:close/>
                  <a:moveTo>
                    <a:pt x="73" y="81"/>
                  </a:moveTo>
                  <a:cubicBezTo>
                    <a:pt x="73" y="82"/>
                    <a:pt x="73" y="83"/>
                    <a:pt x="73" y="84"/>
                  </a:cubicBezTo>
                  <a:cubicBezTo>
                    <a:pt x="75" y="84"/>
                    <a:pt x="76" y="84"/>
                    <a:pt x="78" y="84"/>
                  </a:cubicBezTo>
                  <a:cubicBezTo>
                    <a:pt x="78" y="83"/>
                    <a:pt x="78" y="82"/>
                    <a:pt x="78" y="81"/>
                  </a:cubicBezTo>
                  <a:cubicBezTo>
                    <a:pt x="76" y="81"/>
                    <a:pt x="75" y="81"/>
                    <a:pt x="73" y="81"/>
                  </a:cubicBezTo>
                  <a:close/>
                  <a:moveTo>
                    <a:pt x="79" y="81"/>
                  </a:moveTo>
                  <a:cubicBezTo>
                    <a:pt x="79" y="82"/>
                    <a:pt x="79" y="83"/>
                    <a:pt x="79" y="84"/>
                  </a:cubicBezTo>
                  <a:cubicBezTo>
                    <a:pt x="81" y="84"/>
                    <a:pt x="82" y="84"/>
                    <a:pt x="84" y="84"/>
                  </a:cubicBezTo>
                  <a:cubicBezTo>
                    <a:pt x="84" y="83"/>
                    <a:pt x="84" y="82"/>
                    <a:pt x="84" y="81"/>
                  </a:cubicBezTo>
                  <a:cubicBezTo>
                    <a:pt x="82" y="81"/>
                    <a:pt x="81" y="81"/>
                    <a:pt x="79" y="81"/>
                  </a:cubicBezTo>
                  <a:close/>
                  <a:moveTo>
                    <a:pt x="7" y="77"/>
                  </a:moveTo>
                  <a:cubicBezTo>
                    <a:pt x="7" y="77"/>
                    <a:pt x="7" y="78"/>
                    <a:pt x="7" y="79"/>
                  </a:cubicBezTo>
                  <a:cubicBezTo>
                    <a:pt x="8" y="79"/>
                    <a:pt x="10" y="79"/>
                    <a:pt x="11" y="79"/>
                  </a:cubicBezTo>
                  <a:cubicBezTo>
                    <a:pt x="11" y="78"/>
                    <a:pt x="11" y="77"/>
                    <a:pt x="11" y="77"/>
                  </a:cubicBezTo>
                  <a:cubicBezTo>
                    <a:pt x="10" y="77"/>
                    <a:pt x="8" y="77"/>
                    <a:pt x="7" y="77"/>
                  </a:cubicBezTo>
                  <a:close/>
                  <a:moveTo>
                    <a:pt x="19" y="77"/>
                  </a:moveTo>
                  <a:cubicBezTo>
                    <a:pt x="19" y="77"/>
                    <a:pt x="19" y="78"/>
                    <a:pt x="19" y="79"/>
                  </a:cubicBezTo>
                  <a:cubicBezTo>
                    <a:pt x="20" y="79"/>
                    <a:pt x="22" y="79"/>
                    <a:pt x="23" y="79"/>
                  </a:cubicBezTo>
                  <a:cubicBezTo>
                    <a:pt x="23" y="78"/>
                    <a:pt x="23" y="77"/>
                    <a:pt x="23" y="77"/>
                  </a:cubicBezTo>
                  <a:cubicBezTo>
                    <a:pt x="22" y="77"/>
                    <a:pt x="20" y="77"/>
                    <a:pt x="19" y="77"/>
                  </a:cubicBezTo>
                  <a:close/>
                  <a:moveTo>
                    <a:pt x="25" y="77"/>
                  </a:moveTo>
                  <a:cubicBezTo>
                    <a:pt x="25" y="77"/>
                    <a:pt x="25" y="78"/>
                    <a:pt x="25" y="79"/>
                  </a:cubicBezTo>
                  <a:cubicBezTo>
                    <a:pt x="26" y="79"/>
                    <a:pt x="28" y="79"/>
                    <a:pt x="29" y="79"/>
                  </a:cubicBezTo>
                  <a:cubicBezTo>
                    <a:pt x="29" y="78"/>
                    <a:pt x="29" y="77"/>
                    <a:pt x="29" y="77"/>
                  </a:cubicBezTo>
                  <a:cubicBezTo>
                    <a:pt x="28" y="77"/>
                    <a:pt x="26" y="77"/>
                    <a:pt x="25" y="77"/>
                  </a:cubicBezTo>
                  <a:close/>
                  <a:moveTo>
                    <a:pt x="31" y="77"/>
                  </a:moveTo>
                  <a:cubicBezTo>
                    <a:pt x="31" y="77"/>
                    <a:pt x="31" y="78"/>
                    <a:pt x="31" y="79"/>
                  </a:cubicBezTo>
                  <a:cubicBezTo>
                    <a:pt x="32" y="79"/>
                    <a:pt x="34" y="79"/>
                    <a:pt x="35" y="79"/>
                  </a:cubicBezTo>
                  <a:cubicBezTo>
                    <a:pt x="35" y="78"/>
                    <a:pt x="35" y="77"/>
                    <a:pt x="35" y="77"/>
                  </a:cubicBezTo>
                  <a:cubicBezTo>
                    <a:pt x="34" y="77"/>
                    <a:pt x="32" y="77"/>
                    <a:pt x="31" y="77"/>
                  </a:cubicBezTo>
                  <a:close/>
                  <a:moveTo>
                    <a:pt x="37" y="77"/>
                  </a:moveTo>
                  <a:cubicBezTo>
                    <a:pt x="37" y="77"/>
                    <a:pt x="37" y="78"/>
                    <a:pt x="37" y="79"/>
                  </a:cubicBezTo>
                  <a:cubicBezTo>
                    <a:pt x="38" y="79"/>
                    <a:pt x="40" y="79"/>
                    <a:pt x="41" y="79"/>
                  </a:cubicBezTo>
                  <a:cubicBezTo>
                    <a:pt x="41" y="78"/>
                    <a:pt x="41" y="77"/>
                    <a:pt x="41" y="77"/>
                  </a:cubicBezTo>
                  <a:cubicBezTo>
                    <a:pt x="40" y="77"/>
                    <a:pt x="38" y="77"/>
                    <a:pt x="37" y="77"/>
                  </a:cubicBezTo>
                  <a:close/>
                  <a:moveTo>
                    <a:pt x="43" y="77"/>
                  </a:moveTo>
                  <a:cubicBezTo>
                    <a:pt x="43" y="77"/>
                    <a:pt x="43" y="78"/>
                    <a:pt x="43" y="79"/>
                  </a:cubicBezTo>
                  <a:cubicBezTo>
                    <a:pt x="45" y="79"/>
                    <a:pt x="46" y="79"/>
                    <a:pt x="47" y="79"/>
                  </a:cubicBezTo>
                  <a:cubicBezTo>
                    <a:pt x="47" y="78"/>
                    <a:pt x="47" y="77"/>
                    <a:pt x="47" y="77"/>
                  </a:cubicBezTo>
                  <a:cubicBezTo>
                    <a:pt x="46" y="77"/>
                    <a:pt x="45" y="77"/>
                    <a:pt x="43" y="77"/>
                  </a:cubicBezTo>
                  <a:close/>
                  <a:moveTo>
                    <a:pt x="67" y="77"/>
                  </a:moveTo>
                  <a:cubicBezTo>
                    <a:pt x="67" y="77"/>
                    <a:pt x="67" y="78"/>
                    <a:pt x="67" y="79"/>
                  </a:cubicBezTo>
                  <a:cubicBezTo>
                    <a:pt x="69" y="79"/>
                    <a:pt x="70" y="79"/>
                    <a:pt x="72" y="79"/>
                  </a:cubicBezTo>
                  <a:cubicBezTo>
                    <a:pt x="72" y="78"/>
                    <a:pt x="72" y="77"/>
                    <a:pt x="72" y="77"/>
                  </a:cubicBezTo>
                  <a:cubicBezTo>
                    <a:pt x="70" y="77"/>
                    <a:pt x="69" y="77"/>
                    <a:pt x="67" y="77"/>
                  </a:cubicBezTo>
                  <a:close/>
                  <a:moveTo>
                    <a:pt x="73" y="77"/>
                  </a:moveTo>
                  <a:cubicBezTo>
                    <a:pt x="73" y="77"/>
                    <a:pt x="73" y="78"/>
                    <a:pt x="73" y="79"/>
                  </a:cubicBezTo>
                  <a:cubicBezTo>
                    <a:pt x="75" y="79"/>
                    <a:pt x="76" y="79"/>
                    <a:pt x="78" y="79"/>
                  </a:cubicBezTo>
                  <a:cubicBezTo>
                    <a:pt x="78" y="78"/>
                    <a:pt x="78" y="77"/>
                    <a:pt x="78" y="77"/>
                  </a:cubicBezTo>
                  <a:cubicBezTo>
                    <a:pt x="76" y="77"/>
                    <a:pt x="75" y="77"/>
                    <a:pt x="73" y="77"/>
                  </a:cubicBezTo>
                  <a:close/>
                  <a:moveTo>
                    <a:pt x="7" y="72"/>
                  </a:moveTo>
                  <a:cubicBezTo>
                    <a:pt x="7" y="73"/>
                    <a:pt x="7" y="73"/>
                    <a:pt x="7" y="74"/>
                  </a:cubicBezTo>
                  <a:cubicBezTo>
                    <a:pt x="8" y="74"/>
                    <a:pt x="10" y="74"/>
                    <a:pt x="11" y="74"/>
                  </a:cubicBezTo>
                  <a:cubicBezTo>
                    <a:pt x="11" y="73"/>
                    <a:pt x="11" y="73"/>
                    <a:pt x="11" y="72"/>
                  </a:cubicBezTo>
                  <a:cubicBezTo>
                    <a:pt x="10" y="72"/>
                    <a:pt x="8" y="72"/>
                    <a:pt x="7" y="72"/>
                  </a:cubicBezTo>
                  <a:close/>
                  <a:moveTo>
                    <a:pt x="19" y="72"/>
                  </a:moveTo>
                  <a:cubicBezTo>
                    <a:pt x="19" y="73"/>
                    <a:pt x="19" y="73"/>
                    <a:pt x="19" y="74"/>
                  </a:cubicBezTo>
                  <a:cubicBezTo>
                    <a:pt x="20" y="74"/>
                    <a:pt x="22" y="74"/>
                    <a:pt x="23" y="74"/>
                  </a:cubicBezTo>
                  <a:cubicBezTo>
                    <a:pt x="23" y="73"/>
                    <a:pt x="23" y="73"/>
                    <a:pt x="23" y="72"/>
                  </a:cubicBezTo>
                  <a:cubicBezTo>
                    <a:pt x="22" y="72"/>
                    <a:pt x="20" y="72"/>
                    <a:pt x="19" y="72"/>
                  </a:cubicBezTo>
                  <a:close/>
                  <a:moveTo>
                    <a:pt x="25" y="72"/>
                  </a:moveTo>
                  <a:cubicBezTo>
                    <a:pt x="25" y="73"/>
                    <a:pt x="25" y="73"/>
                    <a:pt x="25" y="74"/>
                  </a:cubicBezTo>
                  <a:cubicBezTo>
                    <a:pt x="26" y="74"/>
                    <a:pt x="28" y="74"/>
                    <a:pt x="29" y="74"/>
                  </a:cubicBezTo>
                  <a:cubicBezTo>
                    <a:pt x="29" y="73"/>
                    <a:pt x="29" y="73"/>
                    <a:pt x="29" y="72"/>
                  </a:cubicBezTo>
                  <a:cubicBezTo>
                    <a:pt x="28" y="72"/>
                    <a:pt x="26" y="72"/>
                    <a:pt x="25" y="72"/>
                  </a:cubicBezTo>
                  <a:close/>
                  <a:moveTo>
                    <a:pt x="37" y="72"/>
                  </a:moveTo>
                  <a:cubicBezTo>
                    <a:pt x="37" y="73"/>
                    <a:pt x="37" y="73"/>
                    <a:pt x="37" y="74"/>
                  </a:cubicBezTo>
                  <a:cubicBezTo>
                    <a:pt x="38" y="74"/>
                    <a:pt x="40" y="74"/>
                    <a:pt x="41" y="74"/>
                  </a:cubicBezTo>
                  <a:cubicBezTo>
                    <a:pt x="41" y="73"/>
                    <a:pt x="41" y="73"/>
                    <a:pt x="41" y="72"/>
                  </a:cubicBezTo>
                  <a:cubicBezTo>
                    <a:pt x="40" y="72"/>
                    <a:pt x="38" y="72"/>
                    <a:pt x="37" y="72"/>
                  </a:cubicBezTo>
                  <a:close/>
                  <a:moveTo>
                    <a:pt x="43" y="72"/>
                  </a:moveTo>
                  <a:cubicBezTo>
                    <a:pt x="43" y="73"/>
                    <a:pt x="43" y="73"/>
                    <a:pt x="43" y="74"/>
                  </a:cubicBezTo>
                  <a:cubicBezTo>
                    <a:pt x="45" y="74"/>
                    <a:pt x="46" y="74"/>
                    <a:pt x="47" y="74"/>
                  </a:cubicBezTo>
                  <a:cubicBezTo>
                    <a:pt x="47" y="73"/>
                    <a:pt x="47" y="73"/>
                    <a:pt x="47" y="72"/>
                  </a:cubicBezTo>
                  <a:cubicBezTo>
                    <a:pt x="46" y="72"/>
                    <a:pt x="45" y="72"/>
                    <a:pt x="43" y="72"/>
                  </a:cubicBezTo>
                  <a:close/>
                  <a:moveTo>
                    <a:pt x="49" y="72"/>
                  </a:moveTo>
                  <a:cubicBezTo>
                    <a:pt x="49" y="73"/>
                    <a:pt x="49" y="73"/>
                    <a:pt x="49" y="74"/>
                  </a:cubicBezTo>
                  <a:cubicBezTo>
                    <a:pt x="51" y="74"/>
                    <a:pt x="52" y="74"/>
                    <a:pt x="53" y="74"/>
                  </a:cubicBezTo>
                  <a:cubicBezTo>
                    <a:pt x="53" y="73"/>
                    <a:pt x="53" y="73"/>
                    <a:pt x="53" y="72"/>
                  </a:cubicBezTo>
                  <a:cubicBezTo>
                    <a:pt x="52" y="72"/>
                    <a:pt x="51" y="72"/>
                    <a:pt x="49" y="72"/>
                  </a:cubicBezTo>
                  <a:close/>
                  <a:moveTo>
                    <a:pt x="55" y="72"/>
                  </a:moveTo>
                  <a:cubicBezTo>
                    <a:pt x="55" y="73"/>
                    <a:pt x="55" y="73"/>
                    <a:pt x="55" y="74"/>
                  </a:cubicBezTo>
                  <a:cubicBezTo>
                    <a:pt x="57" y="74"/>
                    <a:pt x="58" y="74"/>
                    <a:pt x="60" y="74"/>
                  </a:cubicBezTo>
                  <a:cubicBezTo>
                    <a:pt x="60" y="73"/>
                    <a:pt x="60" y="73"/>
                    <a:pt x="60" y="72"/>
                  </a:cubicBezTo>
                  <a:cubicBezTo>
                    <a:pt x="58" y="72"/>
                    <a:pt x="57" y="72"/>
                    <a:pt x="55" y="72"/>
                  </a:cubicBezTo>
                  <a:close/>
                  <a:moveTo>
                    <a:pt x="61" y="72"/>
                  </a:moveTo>
                  <a:cubicBezTo>
                    <a:pt x="61" y="73"/>
                    <a:pt x="61" y="73"/>
                    <a:pt x="61" y="74"/>
                  </a:cubicBezTo>
                  <a:cubicBezTo>
                    <a:pt x="63" y="74"/>
                    <a:pt x="64" y="74"/>
                    <a:pt x="66" y="74"/>
                  </a:cubicBezTo>
                  <a:cubicBezTo>
                    <a:pt x="66" y="73"/>
                    <a:pt x="66" y="73"/>
                    <a:pt x="66" y="72"/>
                  </a:cubicBezTo>
                  <a:cubicBezTo>
                    <a:pt x="64" y="72"/>
                    <a:pt x="63" y="72"/>
                    <a:pt x="61" y="72"/>
                  </a:cubicBezTo>
                  <a:close/>
                  <a:moveTo>
                    <a:pt x="67" y="72"/>
                  </a:moveTo>
                  <a:cubicBezTo>
                    <a:pt x="67" y="73"/>
                    <a:pt x="67" y="73"/>
                    <a:pt x="67" y="74"/>
                  </a:cubicBezTo>
                  <a:cubicBezTo>
                    <a:pt x="69" y="74"/>
                    <a:pt x="70" y="74"/>
                    <a:pt x="72" y="74"/>
                  </a:cubicBezTo>
                  <a:cubicBezTo>
                    <a:pt x="72" y="73"/>
                    <a:pt x="72" y="73"/>
                    <a:pt x="72" y="72"/>
                  </a:cubicBezTo>
                  <a:cubicBezTo>
                    <a:pt x="70" y="72"/>
                    <a:pt x="69" y="72"/>
                    <a:pt x="67" y="72"/>
                  </a:cubicBezTo>
                  <a:close/>
                  <a:moveTo>
                    <a:pt x="73" y="72"/>
                  </a:moveTo>
                  <a:cubicBezTo>
                    <a:pt x="73" y="73"/>
                    <a:pt x="73" y="73"/>
                    <a:pt x="73" y="74"/>
                  </a:cubicBezTo>
                  <a:cubicBezTo>
                    <a:pt x="75" y="74"/>
                    <a:pt x="76" y="74"/>
                    <a:pt x="78" y="74"/>
                  </a:cubicBezTo>
                  <a:cubicBezTo>
                    <a:pt x="78" y="73"/>
                    <a:pt x="78" y="73"/>
                    <a:pt x="78" y="72"/>
                  </a:cubicBezTo>
                  <a:cubicBezTo>
                    <a:pt x="76" y="72"/>
                    <a:pt x="75" y="72"/>
                    <a:pt x="73" y="72"/>
                  </a:cubicBezTo>
                  <a:close/>
                  <a:moveTo>
                    <a:pt x="79" y="72"/>
                  </a:moveTo>
                  <a:cubicBezTo>
                    <a:pt x="79" y="73"/>
                    <a:pt x="79" y="73"/>
                    <a:pt x="79" y="74"/>
                  </a:cubicBezTo>
                  <a:cubicBezTo>
                    <a:pt x="81" y="74"/>
                    <a:pt x="82" y="74"/>
                    <a:pt x="84" y="74"/>
                  </a:cubicBezTo>
                  <a:cubicBezTo>
                    <a:pt x="84" y="73"/>
                    <a:pt x="84" y="73"/>
                    <a:pt x="84" y="72"/>
                  </a:cubicBezTo>
                  <a:cubicBezTo>
                    <a:pt x="82" y="72"/>
                    <a:pt x="81" y="72"/>
                    <a:pt x="79" y="72"/>
                  </a:cubicBezTo>
                  <a:close/>
                  <a:moveTo>
                    <a:pt x="73" y="67"/>
                  </a:moveTo>
                  <a:cubicBezTo>
                    <a:pt x="73" y="68"/>
                    <a:pt x="73" y="69"/>
                    <a:pt x="73" y="69"/>
                  </a:cubicBezTo>
                  <a:cubicBezTo>
                    <a:pt x="75" y="69"/>
                    <a:pt x="76" y="69"/>
                    <a:pt x="78" y="69"/>
                  </a:cubicBezTo>
                  <a:cubicBezTo>
                    <a:pt x="78" y="69"/>
                    <a:pt x="78" y="68"/>
                    <a:pt x="78" y="67"/>
                  </a:cubicBezTo>
                  <a:cubicBezTo>
                    <a:pt x="76" y="67"/>
                    <a:pt x="75" y="67"/>
                    <a:pt x="73" y="67"/>
                  </a:cubicBezTo>
                  <a:close/>
                  <a:moveTo>
                    <a:pt x="79" y="67"/>
                  </a:moveTo>
                  <a:cubicBezTo>
                    <a:pt x="79" y="68"/>
                    <a:pt x="79" y="69"/>
                    <a:pt x="79" y="69"/>
                  </a:cubicBezTo>
                  <a:cubicBezTo>
                    <a:pt x="81" y="69"/>
                    <a:pt x="82" y="69"/>
                    <a:pt x="84" y="69"/>
                  </a:cubicBezTo>
                  <a:cubicBezTo>
                    <a:pt x="84" y="69"/>
                    <a:pt x="84" y="68"/>
                    <a:pt x="84" y="67"/>
                  </a:cubicBezTo>
                  <a:cubicBezTo>
                    <a:pt x="82" y="67"/>
                    <a:pt x="81" y="67"/>
                    <a:pt x="79" y="67"/>
                  </a:cubicBezTo>
                  <a:close/>
                  <a:moveTo>
                    <a:pt x="86" y="67"/>
                  </a:moveTo>
                  <a:cubicBezTo>
                    <a:pt x="86" y="68"/>
                    <a:pt x="86" y="69"/>
                    <a:pt x="86" y="69"/>
                  </a:cubicBezTo>
                  <a:cubicBezTo>
                    <a:pt x="87" y="69"/>
                    <a:pt x="88" y="69"/>
                    <a:pt x="90" y="69"/>
                  </a:cubicBezTo>
                  <a:cubicBezTo>
                    <a:pt x="90" y="69"/>
                    <a:pt x="90" y="68"/>
                    <a:pt x="90" y="67"/>
                  </a:cubicBezTo>
                  <a:cubicBezTo>
                    <a:pt x="88" y="67"/>
                    <a:pt x="87" y="67"/>
                    <a:pt x="86" y="67"/>
                  </a:cubicBezTo>
                  <a:close/>
                  <a:moveTo>
                    <a:pt x="7" y="62"/>
                  </a:moveTo>
                  <a:cubicBezTo>
                    <a:pt x="7" y="63"/>
                    <a:pt x="7" y="64"/>
                    <a:pt x="7" y="65"/>
                  </a:cubicBezTo>
                  <a:cubicBezTo>
                    <a:pt x="8" y="65"/>
                    <a:pt x="10" y="65"/>
                    <a:pt x="11" y="65"/>
                  </a:cubicBezTo>
                  <a:cubicBezTo>
                    <a:pt x="11" y="64"/>
                    <a:pt x="11" y="63"/>
                    <a:pt x="11" y="62"/>
                  </a:cubicBezTo>
                  <a:cubicBezTo>
                    <a:pt x="10" y="62"/>
                    <a:pt x="8" y="62"/>
                    <a:pt x="7" y="62"/>
                  </a:cubicBezTo>
                  <a:close/>
                  <a:moveTo>
                    <a:pt x="25" y="62"/>
                  </a:moveTo>
                  <a:cubicBezTo>
                    <a:pt x="25" y="63"/>
                    <a:pt x="25" y="64"/>
                    <a:pt x="25" y="65"/>
                  </a:cubicBezTo>
                  <a:cubicBezTo>
                    <a:pt x="26" y="65"/>
                    <a:pt x="28" y="65"/>
                    <a:pt x="29" y="65"/>
                  </a:cubicBezTo>
                  <a:cubicBezTo>
                    <a:pt x="29" y="64"/>
                    <a:pt x="29" y="63"/>
                    <a:pt x="29" y="62"/>
                  </a:cubicBezTo>
                  <a:cubicBezTo>
                    <a:pt x="28" y="62"/>
                    <a:pt x="26" y="62"/>
                    <a:pt x="25" y="62"/>
                  </a:cubicBezTo>
                  <a:close/>
                  <a:moveTo>
                    <a:pt x="37" y="62"/>
                  </a:moveTo>
                  <a:cubicBezTo>
                    <a:pt x="37" y="63"/>
                    <a:pt x="37" y="64"/>
                    <a:pt x="37" y="65"/>
                  </a:cubicBezTo>
                  <a:cubicBezTo>
                    <a:pt x="38" y="65"/>
                    <a:pt x="40" y="65"/>
                    <a:pt x="41" y="65"/>
                  </a:cubicBezTo>
                  <a:cubicBezTo>
                    <a:pt x="41" y="64"/>
                    <a:pt x="41" y="63"/>
                    <a:pt x="41" y="62"/>
                  </a:cubicBezTo>
                  <a:cubicBezTo>
                    <a:pt x="40" y="62"/>
                    <a:pt x="38" y="62"/>
                    <a:pt x="37" y="62"/>
                  </a:cubicBezTo>
                  <a:close/>
                  <a:moveTo>
                    <a:pt x="43" y="62"/>
                  </a:moveTo>
                  <a:cubicBezTo>
                    <a:pt x="43" y="63"/>
                    <a:pt x="43" y="64"/>
                    <a:pt x="43" y="65"/>
                  </a:cubicBezTo>
                  <a:cubicBezTo>
                    <a:pt x="45" y="65"/>
                    <a:pt x="46" y="65"/>
                    <a:pt x="47" y="65"/>
                  </a:cubicBezTo>
                  <a:cubicBezTo>
                    <a:pt x="47" y="64"/>
                    <a:pt x="47" y="63"/>
                    <a:pt x="47" y="62"/>
                  </a:cubicBezTo>
                  <a:cubicBezTo>
                    <a:pt x="46" y="62"/>
                    <a:pt x="45" y="62"/>
                    <a:pt x="43" y="62"/>
                  </a:cubicBezTo>
                  <a:close/>
                  <a:moveTo>
                    <a:pt x="49" y="62"/>
                  </a:moveTo>
                  <a:cubicBezTo>
                    <a:pt x="49" y="63"/>
                    <a:pt x="49" y="64"/>
                    <a:pt x="49" y="65"/>
                  </a:cubicBezTo>
                  <a:cubicBezTo>
                    <a:pt x="51" y="65"/>
                    <a:pt x="52" y="65"/>
                    <a:pt x="53" y="65"/>
                  </a:cubicBezTo>
                  <a:cubicBezTo>
                    <a:pt x="53" y="64"/>
                    <a:pt x="53" y="63"/>
                    <a:pt x="53" y="62"/>
                  </a:cubicBezTo>
                  <a:cubicBezTo>
                    <a:pt x="52" y="62"/>
                    <a:pt x="51" y="62"/>
                    <a:pt x="49" y="62"/>
                  </a:cubicBezTo>
                  <a:close/>
                  <a:moveTo>
                    <a:pt x="55" y="62"/>
                  </a:moveTo>
                  <a:cubicBezTo>
                    <a:pt x="55" y="63"/>
                    <a:pt x="55" y="64"/>
                    <a:pt x="55" y="65"/>
                  </a:cubicBezTo>
                  <a:cubicBezTo>
                    <a:pt x="57" y="65"/>
                    <a:pt x="58" y="65"/>
                    <a:pt x="60" y="65"/>
                  </a:cubicBezTo>
                  <a:cubicBezTo>
                    <a:pt x="60" y="64"/>
                    <a:pt x="60" y="63"/>
                    <a:pt x="60" y="62"/>
                  </a:cubicBezTo>
                  <a:cubicBezTo>
                    <a:pt x="58" y="62"/>
                    <a:pt x="57" y="62"/>
                    <a:pt x="55" y="62"/>
                  </a:cubicBezTo>
                  <a:close/>
                  <a:moveTo>
                    <a:pt x="61" y="62"/>
                  </a:moveTo>
                  <a:cubicBezTo>
                    <a:pt x="61" y="63"/>
                    <a:pt x="61" y="64"/>
                    <a:pt x="61" y="65"/>
                  </a:cubicBezTo>
                  <a:cubicBezTo>
                    <a:pt x="63" y="65"/>
                    <a:pt x="64" y="65"/>
                    <a:pt x="66" y="65"/>
                  </a:cubicBezTo>
                  <a:cubicBezTo>
                    <a:pt x="66" y="64"/>
                    <a:pt x="66" y="63"/>
                    <a:pt x="66" y="62"/>
                  </a:cubicBezTo>
                  <a:cubicBezTo>
                    <a:pt x="64" y="62"/>
                    <a:pt x="63" y="62"/>
                    <a:pt x="61" y="62"/>
                  </a:cubicBezTo>
                  <a:close/>
                  <a:moveTo>
                    <a:pt x="67" y="62"/>
                  </a:moveTo>
                  <a:cubicBezTo>
                    <a:pt x="67" y="63"/>
                    <a:pt x="67" y="64"/>
                    <a:pt x="67" y="65"/>
                  </a:cubicBezTo>
                  <a:cubicBezTo>
                    <a:pt x="69" y="65"/>
                    <a:pt x="70" y="65"/>
                    <a:pt x="72" y="65"/>
                  </a:cubicBezTo>
                  <a:cubicBezTo>
                    <a:pt x="72" y="64"/>
                    <a:pt x="72" y="63"/>
                    <a:pt x="72" y="62"/>
                  </a:cubicBezTo>
                  <a:cubicBezTo>
                    <a:pt x="70" y="62"/>
                    <a:pt x="69" y="62"/>
                    <a:pt x="67" y="62"/>
                  </a:cubicBezTo>
                  <a:close/>
                  <a:moveTo>
                    <a:pt x="73" y="62"/>
                  </a:moveTo>
                  <a:cubicBezTo>
                    <a:pt x="73" y="63"/>
                    <a:pt x="73" y="64"/>
                    <a:pt x="73" y="65"/>
                  </a:cubicBezTo>
                  <a:cubicBezTo>
                    <a:pt x="75" y="65"/>
                    <a:pt x="76" y="65"/>
                    <a:pt x="78" y="65"/>
                  </a:cubicBezTo>
                  <a:cubicBezTo>
                    <a:pt x="78" y="64"/>
                    <a:pt x="78" y="63"/>
                    <a:pt x="78" y="62"/>
                  </a:cubicBezTo>
                  <a:cubicBezTo>
                    <a:pt x="76" y="62"/>
                    <a:pt x="75" y="62"/>
                    <a:pt x="73" y="62"/>
                  </a:cubicBezTo>
                  <a:close/>
                  <a:moveTo>
                    <a:pt x="79" y="62"/>
                  </a:moveTo>
                  <a:cubicBezTo>
                    <a:pt x="79" y="63"/>
                    <a:pt x="79" y="64"/>
                    <a:pt x="79" y="65"/>
                  </a:cubicBezTo>
                  <a:cubicBezTo>
                    <a:pt x="81" y="65"/>
                    <a:pt x="82" y="65"/>
                    <a:pt x="84" y="65"/>
                  </a:cubicBezTo>
                  <a:cubicBezTo>
                    <a:pt x="84" y="64"/>
                    <a:pt x="84" y="63"/>
                    <a:pt x="84" y="62"/>
                  </a:cubicBezTo>
                  <a:cubicBezTo>
                    <a:pt x="82" y="62"/>
                    <a:pt x="81" y="62"/>
                    <a:pt x="79" y="62"/>
                  </a:cubicBezTo>
                  <a:close/>
                  <a:moveTo>
                    <a:pt x="86" y="62"/>
                  </a:moveTo>
                  <a:cubicBezTo>
                    <a:pt x="86" y="63"/>
                    <a:pt x="86" y="64"/>
                    <a:pt x="86" y="65"/>
                  </a:cubicBezTo>
                  <a:cubicBezTo>
                    <a:pt x="87" y="65"/>
                    <a:pt x="88" y="65"/>
                    <a:pt x="90" y="65"/>
                  </a:cubicBezTo>
                  <a:cubicBezTo>
                    <a:pt x="90" y="64"/>
                    <a:pt x="90" y="63"/>
                    <a:pt x="90" y="62"/>
                  </a:cubicBezTo>
                  <a:cubicBezTo>
                    <a:pt x="88" y="62"/>
                    <a:pt x="87" y="62"/>
                    <a:pt x="86" y="62"/>
                  </a:cubicBezTo>
                  <a:close/>
                  <a:moveTo>
                    <a:pt x="19" y="57"/>
                  </a:moveTo>
                  <a:cubicBezTo>
                    <a:pt x="19" y="58"/>
                    <a:pt x="19" y="59"/>
                    <a:pt x="19" y="60"/>
                  </a:cubicBezTo>
                  <a:cubicBezTo>
                    <a:pt x="20" y="60"/>
                    <a:pt x="22" y="60"/>
                    <a:pt x="23" y="60"/>
                  </a:cubicBezTo>
                  <a:cubicBezTo>
                    <a:pt x="23" y="59"/>
                    <a:pt x="23" y="58"/>
                    <a:pt x="23" y="57"/>
                  </a:cubicBezTo>
                  <a:cubicBezTo>
                    <a:pt x="22" y="57"/>
                    <a:pt x="20" y="57"/>
                    <a:pt x="19" y="57"/>
                  </a:cubicBezTo>
                  <a:close/>
                  <a:moveTo>
                    <a:pt x="25" y="57"/>
                  </a:moveTo>
                  <a:cubicBezTo>
                    <a:pt x="25" y="58"/>
                    <a:pt x="25" y="59"/>
                    <a:pt x="25" y="60"/>
                  </a:cubicBezTo>
                  <a:cubicBezTo>
                    <a:pt x="26" y="60"/>
                    <a:pt x="28" y="60"/>
                    <a:pt x="29" y="60"/>
                  </a:cubicBezTo>
                  <a:cubicBezTo>
                    <a:pt x="29" y="59"/>
                    <a:pt x="29" y="58"/>
                    <a:pt x="29" y="57"/>
                  </a:cubicBezTo>
                  <a:cubicBezTo>
                    <a:pt x="28" y="57"/>
                    <a:pt x="26" y="57"/>
                    <a:pt x="25" y="57"/>
                  </a:cubicBezTo>
                  <a:close/>
                  <a:moveTo>
                    <a:pt x="37" y="57"/>
                  </a:moveTo>
                  <a:cubicBezTo>
                    <a:pt x="37" y="58"/>
                    <a:pt x="37" y="59"/>
                    <a:pt x="37" y="60"/>
                  </a:cubicBezTo>
                  <a:cubicBezTo>
                    <a:pt x="38" y="60"/>
                    <a:pt x="40" y="60"/>
                    <a:pt x="41" y="60"/>
                  </a:cubicBezTo>
                  <a:cubicBezTo>
                    <a:pt x="41" y="59"/>
                    <a:pt x="41" y="58"/>
                    <a:pt x="41" y="57"/>
                  </a:cubicBezTo>
                  <a:cubicBezTo>
                    <a:pt x="40" y="57"/>
                    <a:pt x="38" y="57"/>
                    <a:pt x="37" y="57"/>
                  </a:cubicBezTo>
                  <a:close/>
                  <a:moveTo>
                    <a:pt x="43" y="57"/>
                  </a:moveTo>
                  <a:cubicBezTo>
                    <a:pt x="43" y="58"/>
                    <a:pt x="43" y="59"/>
                    <a:pt x="43" y="60"/>
                  </a:cubicBezTo>
                  <a:cubicBezTo>
                    <a:pt x="45" y="60"/>
                    <a:pt x="46" y="60"/>
                    <a:pt x="47" y="60"/>
                  </a:cubicBezTo>
                  <a:cubicBezTo>
                    <a:pt x="47" y="59"/>
                    <a:pt x="47" y="58"/>
                    <a:pt x="47" y="57"/>
                  </a:cubicBezTo>
                  <a:cubicBezTo>
                    <a:pt x="46" y="57"/>
                    <a:pt x="45" y="57"/>
                    <a:pt x="43" y="57"/>
                  </a:cubicBezTo>
                  <a:close/>
                  <a:moveTo>
                    <a:pt x="49" y="57"/>
                  </a:moveTo>
                  <a:cubicBezTo>
                    <a:pt x="49" y="58"/>
                    <a:pt x="49" y="59"/>
                    <a:pt x="49" y="60"/>
                  </a:cubicBezTo>
                  <a:cubicBezTo>
                    <a:pt x="51" y="60"/>
                    <a:pt x="52" y="60"/>
                    <a:pt x="53" y="60"/>
                  </a:cubicBezTo>
                  <a:cubicBezTo>
                    <a:pt x="53" y="59"/>
                    <a:pt x="53" y="58"/>
                    <a:pt x="53" y="57"/>
                  </a:cubicBezTo>
                  <a:cubicBezTo>
                    <a:pt x="52" y="57"/>
                    <a:pt x="51" y="57"/>
                    <a:pt x="49" y="57"/>
                  </a:cubicBezTo>
                  <a:close/>
                  <a:moveTo>
                    <a:pt x="55" y="57"/>
                  </a:moveTo>
                  <a:cubicBezTo>
                    <a:pt x="55" y="58"/>
                    <a:pt x="55" y="59"/>
                    <a:pt x="55" y="60"/>
                  </a:cubicBezTo>
                  <a:cubicBezTo>
                    <a:pt x="57" y="60"/>
                    <a:pt x="58" y="60"/>
                    <a:pt x="60" y="60"/>
                  </a:cubicBezTo>
                  <a:cubicBezTo>
                    <a:pt x="60" y="59"/>
                    <a:pt x="60" y="58"/>
                    <a:pt x="60" y="57"/>
                  </a:cubicBezTo>
                  <a:cubicBezTo>
                    <a:pt x="58" y="57"/>
                    <a:pt x="57" y="57"/>
                    <a:pt x="55" y="57"/>
                  </a:cubicBezTo>
                  <a:close/>
                  <a:moveTo>
                    <a:pt x="67" y="57"/>
                  </a:moveTo>
                  <a:cubicBezTo>
                    <a:pt x="67" y="58"/>
                    <a:pt x="67" y="59"/>
                    <a:pt x="67" y="60"/>
                  </a:cubicBezTo>
                  <a:cubicBezTo>
                    <a:pt x="69" y="60"/>
                    <a:pt x="70" y="60"/>
                    <a:pt x="72" y="60"/>
                  </a:cubicBezTo>
                  <a:cubicBezTo>
                    <a:pt x="72" y="59"/>
                    <a:pt x="72" y="58"/>
                    <a:pt x="72" y="57"/>
                  </a:cubicBezTo>
                  <a:cubicBezTo>
                    <a:pt x="70" y="57"/>
                    <a:pt x="69" y="57"/>
                    <a:pt x="67" y="57"/>
                  </a:cubicBezTo>
                  <a:close/>
                  <a:moveTo>
                    <a:pt x="19" y="52"/>
                  </a:moveTo>
                  <a:cubicBezTo>
                    <a:pt x="19" y="53"/>
                    <a:pt x="19" y="54"/>
                    <a:pt x="19" y="55"/>
                  </a:cubicBezTo>
                  <a:cubicBezTo>
                    <a:pt x="20" y="55"/>
                    <a:pt x="22" y="55"/>
                    <a:pt x="23" y="55"/>
                  </a:cubicBezTo>
                  <a:cubicBezTo>
                    <a:pt x="23" y="54"/>
                    <a:pt x="23" y="53"/>
                    <a:pt x="23" y="52"/>
                  </a:cubicBezTo>
                  <a:cubicBezTo>
                    <a:pt x="22" y="52"/>
                    <a:pt x="20" y="52"/>
                    <a:pt x="19" y="52"/>
                  </a:cubicBezTo>
                  <a:close/>
                  <a:moveTo>
                    <a:pt x="31" y="52"/>
                  </a:moveTo>
                  <a:cubicBezTo>
                    <a:pt x="31" y="53"/>
                    <a:pt x="31" y="54"/>
                    <a:pt x="31" y="55"/>
                  </a:cubicBezTo>
                  <a:cubicBezTo>
                    <a:pt x="32" y="55"/>
                    <a:pt x="34" y="55"/>
                    <a:pt x="35" y="55"/>
                  </a:cubicBezTo>
                  <a:cubicBezTo>
                    <a:pt x="35" y="54"/>
                    <a:pt x="35" y="53"/>
                    <a:pt x="35" y="52"/>
                  </a:cubicBezTo>
                  <a:cubicBezTo>
                    <a:pt x="34" y="52"/>
                    <a:pt x="32" y="52"/>
                    <a:pt x="31" y="52"/>
                  </a:cubicBezTo>
                  <a:close/>
                  <a:moveTo>
                    <a:pt x="37" y="52"/>
                  </a:moveTo>
                  <a:cubicBezTo>
                    <a:pt x="37" y="53"/>
                    <a:pt x="37" y="54"/>
                    <a:pt x="37" y="55"/>
                  </a:cubicBezTo>
                  <a:cubicBezTo>
                    <a:pt x="38" y="55"/>
                    <a:pt x="40" y="55"/>
                    <a:pt x="41" y="55"/>
                  </a:cubicBezTo>
                  <a:cubicBezTo>
                    <a:pt x="41" y="54"/>
                    <a:pt x="41" y="53"/>
                    <a:pt x="41" y="52"/>
                  </a:cubicBezTo>
                  <a:cubicBezTo>
                    <a:pt x="40" y="52"/>
                    <a:pt x="38" y="52"/>
                    <a:pt x="37" y="52"/>
                  </a:cubicBezTo>
                  <a:close/>
                  <a:moveTo>
                    <a:pt x="43" y="52"/>
                  </a:moveTo>
                  <a:cubicBezTo>
                    <a:pt x="43" y="53"/>
                    <a:pt x="43" y="54"/>
                    <a:pt x="43" y="55"/>
                  </a:cubicBezTo>
                  <a:cubicBezTo>
                    <a:pt x="45" y="55"/>
                    <a:pt x="46" y="55"/>
                    <a:pt x="47" y="55"/>
                  </a:cubicBezTo>
                  <a:cubicBezTo>
                    <a:pt x="47" y="54"/>
                    <a:pt x="47" y="53"/>
                    <a:pt x="47" y="52"/>
                  </a:cubicBezTo>
                  <a:cubicBezTo>
                    <a:pt x="46" y="52"/>
                    <a:pt x="45" y="52"/>
                    <a:pt x="43" y="52"/>
                  </a:cubicBezTo>
                  <a:close/>
                  <a:moveTo>
                    <a:pt x="49" y="52"/>
                  </a:moveTo>
                  <a:cubicBezTo>
                    <a:pt x="49" y="53"/>
                    <a:pt x="49" y="54"/>
                    <a:pt x="49" y="55"/>
                  </a:cubicBezTo>
                  <a:cubicBezTo>
                    <a:pt x="51" y="55"/>
                    <a:pt x="52" y="55"/>
                    <a:pt x="53" y="55"/>
                  </a:cubicBezTo>
                  <a:cubicBezTo>
                    <a:pt x="53" y="54"/>
                    <a:pt x="53" y="53"/>
                    <a:pt x="53" y="52"/>
                  </a:cubicBezTo>
                  <a:cubicBezTo>
                    <a:pt x="52" y="52"/>
                    <a:pt x="51" y="52"/>
                    <a:pt x="49" y="52"/>
                  </a:cubicBezTo>
                  <a:close/>
                  <a:moveTo>
                    <a:pt x="61" y="52"/>
                  </a:moveTo>
                  <a:cubicBezTo>
                    <a:pt x="61" y="53"/>
                    <a:pt x="61" y="54"/>
                    <a:pt x="61" y="55"/>
                  </a:cubicBezTo>
                  <a:cubicBezTo>
                    <a:pt x="63" y="55"/>
                    <a:pt x="64" y="55"/>
                    <a:pt x="66" y="55"/>
                  </a:cubicBezTo>
                  <a:cubicBezTo>
                    <a:pt x="66" y="54"/>
                    <a:pt x="66" y="53"/>
                    <a:pt x="66" y="52"/>
                  </a:cubicBezTo>
                  <a:cubicBezTo>
                    <a:pt x="64" y="52"/>
                    <a:pt x="63" y="52"/>
                    <a:pt x="61" y="52"/>
                  </a:cubicBezTo>
                  <a:close/>
                  <a:moveTo>
                    <a:pt x="67" y="52"/>
                  </a:moveTo>
                  <a:cubicBezTo>
                    <a:pt x="67" y="53"/>
                    <a:pt x="67" y="54"/>
                    <a:pt x="67" y="55"/>
                  </a:cubicBezTo>
                  <a:cubicBezTo>
                    <a:pt x="69" y="55"/>
                    <a:pt x="70" y="55"/>
                    <a:pt x="72" y="55"/>
                  </a:cubicBezTo>
                  <a:cubicBezTo>
                    <a:pt x="72" y="54"/>
                    <a:pt x="72" y="53"/>
                    <a:pt x="72" y="52"/>
                  </a:cubicBezTo>
                  <a:cubicBezTo>
                    <a:pt x="70" y="52"/>
                    <a:pt x="69" y="52"/>
                    <a:pt x="67" y="52"/>
                  </a:cubicBezTo>
                  <a:close/>
                  <a:moveTo>
                    <a:pt x="7" y="47"/>
                  </a:moveTo>
                  <a:cubicBezTo>
                    <a:pt x="7" y="48"/>
                    <a:pt x="7" y="49"/>
                    <a:pt x="7" y="50"/>
                  </a:cubicBezTo>
                  <a:cubicBezTo>
                    <a:pt x="8" y="50"/>
                    <a:pt x="10" y="50"/>
                    <a:pt x="11" y="50"/>
                  </a:cubicBezTo>
                  <a:cubicBezTo>
                    <a:pt x="11" y="49"/>
                    <a:pt x="11" y="48"/>
                    <a:pt x="11" y="47"/>
                  </a:cubicBezTo>
                  <a:cubicBezTo>
                    <a:pt x="10" y="47"/>
                    <a:pt x="8" y="47"/>
                    <a:pt x="7" y="47"/>
                  </a:cubicBezTo>
                  <a:close/>
                  <a:moveTo>
                    <a:pt x="25" y="47"/>
                  </a:moveTo>
                  <a:cubicBezTo>
                    <a:pt x="25" y="48"/>
                    <a:pt x="25" y="49"/>
                    <a:pt x="25" y="50"/>
                  </a:cubicBezTo>
                  <a:cubicBezTo>
                    <a:pt x="26" y="50"/>
                    <a:pt x="28" y="50"/>
                    <a:pt x="29" y="50"/>
                  </a:cubicBezTo>
                  <a:cubicBezTo>
                    <a:pt x="29" y="49"/>
                    <a:pt x="29" y="48"/>
                    <a:pt x="29" y="47"/>
                  </a:cubicBezTo>
                  <a:cubicBezTo>
                    <a:pt x="28" y="47"/>
                    <a:pt x="26" y="47"/>
                    <a:pt x="25" y="47"/>
                  </a:cubicBezTo>
                  <a:close/>
                  <a:moveTo>
                    <a:pt x="37" y="47"/>
                  </a:moveTo>
                  <a:cubicBezTo>
                    <a:pt x="37" y="48"/>
                    <a:pt x="37" y="49"/>
                    <a:pt x="37" y="50"/>
                  </a:cubicBezTo>
                  <a:cubicBezTo>
                    <a:pt x="38" y="50"/>
                    <a:pt x="40" y="50"/>
                    <a:pt x="41" y="50"/>
                  </a:cubicBezTo>
                  <a:cubicBezTo>
                    <a:pt x="41" y="49"/>
                    <a:pt x="41" y="48"/>
                    <a:pt x="41" y="47"/>
                  </a:cubicBezTo>
                  <a:cubicBezTo>
                    <a:pt x="40" y="47"/>
                    <a:pt x="38" y="47"/>
                    <a:pt x="37" y="47"/>
                  </a:cubicBezTo>
                  <a:close/>
                  <a:moveTo>
                    <a:pt x="55" y="47"/>
                  </a:moveTo>
                  <a:cubicBezTo>
                    <a:pt x="55" y="48"/>
                    <a:pt x="55" y="49"/>
                    <a:pt x="55" y="50"/>
                  </a:cubicBezTo>
                  <a:cubicBezTo>
                    <a:pt x="57" y="50"/>
                    <a:pt x="58" y="50"/>
                    <a:pt x="60" y="50"/>
                  </a:cubicBezTo>
                  <a:cubicBezTo>
                    <a:pt x="60" y="49"/>
                    <a:pt x="60" y="48"/>
                    <a:pt x="60" y="47"/>
                  </a:cubicBezTo>
                  <a:cubicBezTo>
                    <a:pt x="58" y="47"/>
                    <a:pt x="57" y="47"/>
                    <a:pt x="55" y="47"/>
                  </a:cubicBezTo>
                  <a:close/>
                  <a:moveTo>
                    <a:pt x="61" y="47"/>
                  </a:moveTo>
                  <a:cubicBezTo>
                    <a:pt x="61" y="48"/>
                    <a:pt x="61" y="49"/>
                    <a:pt x="61" y="50"/>
                  </a:cubicBezTo>
                  <a:cubicBezTo>
                    <a:pt x="63" y="50"/>
                    <a:pt x="64" y="50"/>
                    <a:pt x="66" y="50"/>
                  </a:cubicBezTo>
                  <a:cubicBezTo>
                    <a:pt x="66" y="49"/>
                    <a:pt x="66" y="48"/>
                    <a:pt x="66" y="47"/>
                  </a:cubicBezTo>
                  <a:cubicBezTo>
                    <a:pt x="64" y="47"/>
                    <a:pt x="63" y="47"/>
                    <a:pt x="61" y="47"/>
                  </a:cubicBezTo>
                  <a:close/>
                  <a:moveTo>
                    <a:pt x="67" y="47"/>
                  </a:moveTo>
                  <a:cubicBezTo>
                    <a:pt x="67" y="48"/>
                    <a:pt x="67" y="49"/>
                    <a:pt x="67" y="50"/>
                  </a:cubicBezTo>
                  <a:cubicBezTo>
                    <a:pt x="69" y="50"/>
                    <a:pt x="70" y="50"/>
                    <a:pt x="72" y="50"/>
                  </a:cubicBezTo>
                  <a:cubicBezTo>
                    <a:pt x="72" y="49"/>
                    <a:pt x="72" y="48"/>
                    <a:pt x="72" y="47"/>
                  </a:cubicBezTo>
                  <a:cubicBezTo>
                    <a:pt x="70" y="47"/>
                    <a:pt x="69" y="47"/>
                    <a:pt x="67" y="47"/>
                  </a:cubicBezTo>
                  <a:close/>
                  <a:moveTo>
                    <a:pt x="73" y="47"/>
                  </a:moveTo>
                  <a:cubicBezTo>
                    <a:pt x="73" y="48"/>
                    <a:pt x="73" y="49"/>
                    <a:pt x="73" y="50"/>
                  </a:cubicBezTo>
                  <a:cubicBezTo>
                    <a:pt x="75" y="50"/>
                    <a:pt x="76" y="50"/>
                    <a:pt x="78" y="50"/>
                  </a:cubicBezTo>
                  <a:cubicBezTo>
                    <a:pt x="78" y="49"/>
                    <a:pt x="78" y="48"/>
                    <a:pt x="78" y="47"/>
                  </a:cubicBezTo>
                  <a:cubicBezTo>
                    <a:pt x="76" y="47"/>
                    <a:pt x="75" y="47"/>
                    <a:pt x="73" y="47"/>
                  </a:cubicBezTo>
                  <a:close/>
                  <a:moveTo>
                    <a:pt x="79" y="47"/>
                  </a:moveTo>
                  <a:cubicBezTo>
                    <a:pt x="79" y="48"/>
                    <a:pt x="79" y="49"/>
                    <a:pt x="79" y="50"/>
                  </a:cubicBezTo>
                  <a:cubicBezTo>
                    <a:pt x="81" y="50"/>
                    <a:pt x="82" y="50"/>
                    <a:pt x="84" y="50"/>
                  </a:cubicBezTo>
                  <a:cubicBezTo>
                    <a:pt x="84" y="49"/>
                    <a:pt x="84" y="48"/>
                    <a:pt x="84" y="47"/>
                  </a:cubicBezTo>
                  <a:cubicBezTo>
                    <a:pt x="82" y="47"/>
                    <a:pt x="81" y="47"/>
                    <a:pt x="79" y="47"/>
                  </a:cubicBezTo>
                  <a:close/>
                  <a:moveTo>
                    <a:pt x="86" y="47"/>
                  </a:moveTo>
                  <a:cubicBezTo>
                    <a:pt x="86" y="48"/>
                    <a:pt x="86" y="49"/>
                    <a:pt x="86" y="50"/>
                  </a:cubicBezTo>
                  <a:cubicBezTo>
                    <a:pt x="87" y="50"/>
                    <a:pt x="88" y="50"/>
                    <a:pt x="90" y="50"/>
                  </a:cubicBezTo>
                  <a:cubicBezTo>
                    <a:pt x="90" y="49"/>
                    <a:pt x="90" y="48"/>
                    <a:pt x="90" y="47"/>
                  </a:cubicBezTo>
                  <a:cubicBezTo>
                    <a:pt x="88" y="47"/>
                    <a:pt x="87" y="47"/>
                    <a:pt x="86" y="47"/>
                  </a:cubicBezTo>
                  <a:close/>
                  <a:moveTo>
                    <a:pt x="7" y="42"/>
                  </a:moveTo>
                  <a:cubicBezTo>
                    <a:pt x="7" y="43"/>
                    <a:pt x="7" y="44"/>
                    <a:pt x="7" y="45"/>
                  </a:cubicBezTo>
                  <a:cubicBezTo>
                    <a:pt x="8" y="45"/>
                    <a:pt x="10" y="45"/>
                    <a:pt x="11" y="45"/>
                  </a:cubicBezTo>
                  <a:cubicBezTo>
                    <a:pt x="11" y="44"/>
                    <a:pt x="11" y="43"/>
                    <a:pt x="11" y="42"/>
                  </a:cubicBezTo>
                  <a:cubicBezTo>
                    <a:pt x="10" y="42"/>
                    <a:pt x="8" y="42"/>
                    <a:pt x="7" y="42"/>
                  </a:cubicBezTo>
                  <a:close/>
                  <a:moveTo>
                    <a:pt x="19" y="42"/>
                  </a:moveTo>
                  <a:cubicBezTo>
                    <a:pt x="19" y="43"/>
                    <a:pt x="19" y="44"/>
                    <a:pt x="19" y="45"/>
                  </a:cubicBezTo>
                  <a:cubicBezTo>
                    <a:pt x="20" y="45"/>
                    <a:pt x="22" y="45"/>
                    <a:pt x="23" y="45"/>
                  </a:cubicBezTo>
                  <a:cubicBezTo>
                    <a:pt x="23" y="44"/>
                    <a:pt x="23" y="43"/>
                    <a:pt x="23" y="42"/>
                  </a:cubicBezTo>
                  <a:cubicBezTo>
                    <a:pt x="22" y="42"/>
                    <a:pt x="20" y="42"/>
                    <a:pt x="19" y="42"/>
                  </a:cubicBezTo>
                  <a:close/>
                  <a:moveTo>
                    <a:pt x="25" y="42"/>
                  </a:moveTo>
                  <a:cubicBezTo>
                    <a:pt x="25" y="43"/>
                    <a:pt x="25" y="44"/>
                    <a:pt x="25" y="45"/>
                  </a:cubicBezTo>
                  <a:cubicBezTo>
                    <a:pt x="26" y="45"/>
                    <a:pt x="28" y="45"/>
                    <a:pt x="29" y="45"/>
                  </a:cubicBezTo>
                  <a:cubicBezTo>
                    <a:pt x="29" y="44"/>
                    <a:pt x="29" y="43"/>
                    <a:pt x="29" y="42"/>
                  </a:cubicBezTo>
                  <a:cubicBezTo>
                    <a:pt x="28" y="42"/>
                    <a:pt x="26" y="42"/>
                    <a:pt x="25" y="42"/>
                  </a:cubicBezTo>
                  <a:close/>
                  <a:moveTo>
                    <a:pt x="37" y="42"/>
                  </a:moveTo>
                  <a:cubicBezTo>
                    <a:pt x="37" y="43"/>
                    <a:pt x="37" y="44"/>
                    <a:pt x="37" y="45"/>
                  </a:cubicBezTo>
                  <a:cubicBezTo>
                    <a:pt x="38" y="45"/>
                    <a:pt x="40" y="45"/>
                    <a:pt x="41" y="45"/>
                  </a:cubicBezTo>
                  <a:cubicBezTo>
                    <a:pt x="41" y="44"/>
                    <a:pt x="41" y="43"/>
                    <a:pt x="41" y="42"/>
                  </a:cubicBezTo>
                  <a:cubicBezTo>
                    <a:pt x="40" y="42"/>
                    <a:pt x="38" y="42"/>
                    <a:pt x="37" y="42"/>
                  </a:cubicBezTo>
                  <a:close/>
                  <a:moveTo>
                    <a:pt x="55" y="42"/>
                  </a:moveTo>
                  <a:cubicBezTo>
                    <a:pt x="55" y="43"/>
                    <a:pt x="55" y="44"/>
                    <a:pt x="55" y="45"/>
                  </a:cubicBezTo>
                  <a:cubicBezTo>
                    <a:pt x="57" y="45"/>
                    <a:pt x="58" y="45"/>
                    <a:pt x="60" y="45"/>
                  </a:cubicBezTo>
                  <a:cubicBezTo>
                    <a:pt x="60" y="44"/>
                    <a:pt x="60" y="43"/>
                    <a:pt x="60" y="42"/>
                  </a:cubicBezTo>
                  <a:cubicBezTo>
                    <a:pt x="58" y="42"/>
                    <a:pt x="57" y="42"/>
                    <a:pt x="55" y="42"/>
                  </a:cubicBezTo>
                  <a:close/>
                  <a:moveTo>
                    <a:pt x="61" y="42"/>
                  </a:moveTo>
                  <a:cubicBezTo>
                    <a:pt x="61" y="43"/>
                    <a:pt x="61" y="44"/>
                    <a:pt x="61" y="45"/>
                  </a:cubicBezTo>
                  <a:cubicBezTo>
                    <a:pt x="63" y="45"/>
                    <a:pt x="64" y="45"/>
                    <a:pt x="66" y="45"/>
                  </a:cubicBezTo>
                  <a:cubicBezTo>
                    <a:pt x="66" y="44"/>
                    <a:pt x="66" y="43"/>
                    <a:pt x="66" y="42"/>
                  </a:cubicBezTo>
                  <a:cubicBezTo>
                    <a:pt x="64" y="42"/>
                    <a:pt x="63" y="42"/>
                    <a:pt x="61" y="42"/>
                  </a:cubicBezTo>
                  <a:close/>
                  <a:moveTo>
                    <a:pt x="67" y="42"/>
                  </a:moveTo>
                  <a:cubicBezTo>
                    <a:pt x="67" y="43"/>
                    <a:pt x="67" y="44"/>
                    <a:pt x="67" y="45"/>
                  </a:cubicBezTo>
                  <a:cubicBezTo>
                    <a:pt x="69" y="45"/>
                    <a:pt x="70" y="45"/>
                    <a:pt x="72" y="45"/>
                  </a:cubicBezTo>
                  <a:cubicBezTo>
                    <a:pt x="72" y="44"/>
                    <a:pt x="72" y="43"/>
                    <a:pt x="72" y="42"/>
                  </a:cubicBezTo>
                  <a:cubicBezTo>
                    <a:pt x="70" y="42"/>
                    <a:pt x="69" y="42"/>
                    <a:pt x="67" y="42"/>
                  </a:cubicBezTo>
                  <a:close/>
                  <a:moveTo>
                    <a:pt x="73" y="42"/>
                  </a:moveTo>
                  <a:cubicBezTo>
                    <a:pt x="73" y="43"/>
                    <a:pt x="73" y="44"/>
                    <a:pt x="73" y="45"/>
                  </a:cubicBezTo>
                  <a:cubicBezTo>
                    <a:pt x="75" y="45"/>
                    <a:pt x="76" y="45"/>
                    <a:pt x="78" y="45"/>
                  </a:cubicBezTo>
                  <a:cubicBezTo>
                    <a:pt x="78" y="44"/>
                    <a:pt x="78" y="43"/>
                    <a:pt x="78" y="42"/>
                  </a:cubicBezTo>
                  <a:cubicBezTo>
                    <a:pt x="76" y="42"/>
                    <a:pt x="75" y="42"/>
                    <a:pt x="73" y="42"/>
                  </a:cubicBezTo>
                  <a:close/>
                  <a:moveTo>
                    <a:pt x="79" y="42"/>
                  </a:moveTo>
                  <a:cubicBezTo>
                    <a:pt x="79" y="43"/>
                    <a:pt x="79" y="44"/>
                    <a:pt x="79" y="45"/>
                  </a:cubicBezTo>
                  <a:cubicBezTo>
                    <a:pt x="81" y="45"/>
                    <a:pt x="82" y="45"/>
                    <a:pt x="84" y="45"/>
                  </a:cubicBezTo>
                  <a:cubicBezTo>
                    <a:pt x="84" y="44"/>
                    <a:pt x="84" y="43"/>
                    <a:pt x="84" y="42"/>
                  </a:cubicBezTo>
                  <a:cubicBezTo>
                    <a:pt x="82" y="42"/>
                    <a:pt x="81" y="42"/>
                    <a:pt x="79" y="42"/>
                  </a:cubicBezTo>
                  <a:close/>
                  <a:moveTo>
                    <a:pt x="86" y="42"/>
                  </a:moveTo>
                  <a:cubicBezTo>
                    <a:pt x="86" y="43"/>
                    <a:pt x="86" y="44"/>
                    <a:pt x="86" y="45"/>
                  </a:cubicBezTo>
                  <a:cubicBezTo>
                    <a:pt x="87" y="45"/>
                    <a:pt x="88" y="45"/>
                    <a:pt x="90" y="45"/>
                  </a:cubicBezTo>
                  <a:cubicBezTo>
                    <a:pt x="90" y="44"/>
                    <a:pt x="90" y="43"/>
                    <a:pt x="90" y="42"/>
                  </a:cubicBezTo>
                  <a:cubicBezTo>
                    <a:pt x="88" y="42"/>
                    <a:pt x="87" y="42"/>
                    <a:pt x="86" y="42"/>
                  </a:cubicBezTo>
                  <a:close/>
                  <a:moveTo>
                    <a:pt x="37" y="37"/>
                  </a:moveTo>
                  <a:cubicBezTo>
                    <a:pt x="37" y="38"/>
                    <a:pt x="37" y="39"/>
                    <a:pt x="37" y="40"/>
                  </a:cubicBezTo>
                  <a:cubicBezTo>
                    <a:pt x="38" y="40"/>
                    <a:pt x="40" y="40"/>
                    <a:pt x="41" y="40"/>
                  </a:cubicBezTo>
                  <a:cubicBezTo>
                    <a:pt x="41" y="39"/>
                    <a:pt x="41" y="38"/>
                    <a:pt x="41" y="37"/>
                  </a:cubicBezTo>
                  <a:cubicBezTo>
                    <a:pt x="40" y="37"/>
                    <a:pt x="38" y="37"/>
                    <a:pt x="37" y="37"/>
                  </a:cubicBezTo>
                  <a:close/>
                  <a:moveTo>
                    <a:pt x="55" y="37"/>
                  </a:moveTo>
                  <a:cubicBezTo>
                    <a:pt x="55" y="38"/>
                    <a:pt x="55" y="39"/>
                    <a:pt x="55" y="40"/>
                  </a:cubicBezTo>
                  <a:cubicBezTo>
                    <a:pt x="57" y="40"/>
                    <a:pt x="58" y="40"/>
                    <a:pt x="60" y="40"/>
                  </a:cubicBezTo>
                  <a:cubicBezTo>
                    <a:pt x="60" y="39"/>
                    <a:pt x="60" y="38"/>
                    <a:pt x="60" y="37"/>
                  </a:cubicBezTo>
                  <a:cubicBezTo>
                    <a:pt x="58" y="37"/>
                    <a:pt x="57" y="37"/>
                    <a:pt x="55" y="37"/>
                  </a:cubicBezTo>
                  <a:close/>
                  <a:moveTo>
                    <a:pt x="73" y="37"/>
                  </a:moveTo>
                  <a:cubicBezTo>
                    <a:pt x="73" y="38"/>
                    <a:pt x="73" y="39"/>
                    <a:pt x="73" y="40"/>
                  </a:cubicBezTo>
                  <a:cubicBezTo>
                    <a:pt x="75" y="40"/>
                    <a:pt x="76" y="40"/>
                    <a:pt x="78" y="40"/>
                  </a:cubicBezTo>
                  <a:cubicBezTo>
                    <a:pt x="78" y="39"/>
                    <a:pt x="78" y="38"/>
                    <a:pt x="78" y="37"/>
                  </a:cubicBezTo>
                  <a:cubicBezTo>
                    <a:pt x="76" y="37"/>
                    <a:pt x="75" y="37"/>
                    <a:pt x="73" y="37"/>
                  </a:cubicBezTo>
                  <a:close/>
                  <a:moveTo>
                    <a:pt x="79" y="37"/>
                  </a:moveTo>
                  <a:cubicBezTo>
                    <a:pt x="79" y="38"/>
                    <a:pt x="79" y="39"/>
                    <a:pt x="79" y="40"/>
                  </a:cubicBezTo>
                  <a:cubicBezTo>
                    <a:pt x="81" y="40"/>
                    <a:pt x="82" y="40"/>
                    <a:pt x="84" y="40"/>
                  </a:cubicBezTo>
                  <a:cubicBezTo>
                    <a:pt x="84" y="39"/>
                    <a:pt x="84" y="38"/>
                    <a:pt x="84" y="37"/>
                  </a:cubicBezTo>
                  <a:cubicBezTo>
                    <a:pt x="82" y="37"/>
                    <a:pt x="81" y="37"/>
                    <a:pt x="79" y="37"/>
                  </a:cubicBezTo>
                  <a:close/>
                  <a:moveTo>
                    <a:pt x="86" y="37"/>
                  </a:moveTo>
                  <a:cubicBezTo>
                    <a:pt x="86" y="38"/>
                    <a:pt x="86" y="39"/>
                    <a:pt x="86" y="40"/>
                  </a:cubicBezTo>
                  <a:cubicBezTo>
                    <a:pt x="87" y="40"/>
                    <a:pt x="88" y="40"/>
                    <a:pt x="90" y="40"/>
                  </a:cubicBezTo>
                  <a:cubicBezTo>
                    <a:pt x="90" y="39"/>
                    <a:pt x="90" y="38"/>
                    <a:pt x="90" y="37"/>
                  </a:cubicBezTo>
                  <a:cubicBezTo>
                    <a:pt x="88" y="37"/>
                    <a:pt x="87" y="37"/>
                    <a:pt x="86" y="37"/>
                  </a:cubicBezTo>
                  <a:close/>
                  <a:moveTo>
                    <a:pt x="37" y="32"/>
                  </a:moveTo>
                  <a:cubicBezTo>
                    <a:pt x="37" y="33"/>
                    <a:pt x="37" y="34"/>
                    <a:pt x="37" y="35"/>
                  </a:cubicBezTo>
                  <a:cubicBezTo>
                    <a:pt x="38" y="35"/>
                    <a:pt x="40" y="35"/>
                    <a:pt x="41" y="35"/>
                  </a:cubicBezTo>
                  <a:cubicBezTo>
                    <a:pt x="41" y="34"/>
                    <a:pt x="41" y="33"/>
                    <a:pt x="41" y="32"/>
                  </a:cubicBezTo>
                  <a:cubicBezTo>
                    <a:pt x="40" y="32"/>
                    <a:pt x="38" y="32"/>
                    <a:pt x="37" y="32"/>
                  </a:cubicBezTo>
                  <a:close/>
                  <a:moveTo>
                    <a:pt x="55" y="32"/>
                  </a:moveTo>
                  <a:cubicBezTo>
                    <a:pt x="55" y="33"/>
                    <a:pt x="55" y="34"/>
                    <a:pt x="55" y="35"/>
                  </a:cubicBezTo>
                  <a:cubicBezTo>
                    <a:pt x="57" y="35"/>
                    <a:pt x="58" y="35"/>
                    <a:pt x="60" y="35"/>
                  </a:cubicBezTo>
                  <a:cubicBezTo>
                    <a:pt x="60" y="34"/>
                    <a:pt x="60" y="33"/>
                    <a:pt x="60" y="32"/>
                  </a:cubicBezTo>
                  <a:cubicBezTo>
                    <a:pt x="58" y="32"/>
                    <a:pt x="57" y="32"/>
                    <a:pt x="55" y="32"/>
                  </a:cubicBezTo>
                  <a:close/>
                  <a:moveTo>
                    <a:pt x="61" y="32"/>
                  </a:moveTo>
                  <a:cubicBezTo>
                    <a:pt x="61" y="33"/>
                    <a:pt x="61" y="34"/>
                    <a:pt x="61" y="35"/>
                  </a:cubicBezTo>
                  <a:cubicBezTo>
                    <a:pt x="63" y="35"/>
                    <a:pt x="64" y="35"/>
                    <a:pt x="66" y="35"/>
                  </a:cubicBezTo>
                  <a:cubicBezTo>
                    <a:pt x="66" y="34"/>
                    <a:pt x="66" y="33"/>
                    <a:pt x="66" y="32"/>
                  </a:cubicBezTo>
                  <a:cubicBezTo>
                    <a:pt x="64" y="32"/>
                    <a:pt x="63" y="32"/>
                    <a:pt x="61" y="32"/>
                  </a:cubicBezTo>
                  <a:close/>
                  <a:moveTo>
                    <a:pt x="73" y="32"/>
                  </a:moveTo>
                  <a:cubicBezTo>
                    <a:pt x="73" y="33"/>
                    <a:pt x="73" y="34"/>
                    <a:pt x="73" y="35"/>
                  </a:cubicBezTo>
                  <a:cubicBezTo>
                    <a:pt x="75" y="35"/>
                    <a:pt x="76" y="35"/>
                    <a:pt x="78" y="35"/>
                  </a:cubicBezTo>
                  <a:cubicBezTo>
                    <a:pt x="78" y="34"/>
                    <a:pt x="78" y="33"/>
                    <a:pt x="78" y="32"/>
                  </a:cubicBezTo>
                  <a:cubicBezTo>
                    <a:pt x="76" y="32"/>
                    <a:pt x="75" y="32"/>
                    <a:pt x="73" y="32"/>
                  </a:cubicBezTo>
                  <a:close/>
                  <a:moveTo>
                    <a:pt x="79" y="32"/>
                  </a:moveTo>
                  <a:cubicBezTo>
                    <a:pt x="79" y="33"/>
                    <a:pt x="79" y="34"/>
                    <a:pt x="79" y="35"/>
                  </a:cubicBezTo>
                  <a:cubicBezTo>
                    <a:pt x="81" y="35"/>
                    <a:pt x="82" y="35"/>
                    <a:pt x="84" y="35"/>
                  </a:cubicBezTo>
                  <a:cubicBezTo>
                    <a:pt x="84" y="34"/>
                    <a:pt x="84" y="33"/>
                    <a:pt x="84" y="32"/>
                  </a:cubicBezTo>
                  <a:cubicBezTo>
                    <a:pt x="82" y="32"/>
                    <a:pt x="81" y="32"/>
                    <a:pt x="79" y="32"/>
                  </a:cubicBezTo>
                  <a:close/>
                  <a:moveTo>
                    <a:pt x="86" y="32"/>
                  </a:moveTo>
                  <a:cubicBezTo>
                    <a:pt x="86" y="33"/>
                    <a:pt x="86" y="34"/>
                    <a:pt x="86" y="35"/>
                  </a:cubicBezTo>
                  <a:cubicBezTo>
                    <a:pt x="87" y="35"/>
                    <a:pt x="88" y="35"/>
                    <a:pt x="90" y="35"/>
                  </a:cubicBezTo>
                  <a:cubicBezTo>
                    <a:pt x="90" y="34"/>
                    <a:pt x="90" y="33"/>
                    <a:pt x="90" y="32"/>
                  </a:cubicBezTo>
                  <a:cubicBezTo>
                    <a:pt x="88" y="32"/>
                    <a:pt x="87" y="32"/>
                    <a:pt x="86" y="32"/>
                  </a:cubicBezTo>
                  <a:close/>
                  <a:moveTo>
                    <a:pt x="7" y="27"/>
                  </a:moveTo>
                  <a:cubicBezTo>
                    <a:pt x="7" y="28"/>
                    <a:pt x="7" y="29"/>
                    <a:pt x="7" y="30"/>
                  </a:cubicBezTo>
                  <a:cubicBezTo>
                    <a:pt x="8" y="30"/>
                    <a:pt x="10" y="30"/>
                    <a:pt x="11" y="30"/>
                  </a:cubicBezTo>
                  <a:cubicBezTo>
                    <a:pt x="11" y="29"/>
                    <a:pt x="11" y="28"/>
                    <a:pt x="11" y="27"/>
                  </a:cubicBezTo>
                  <a:cubicBezTo>
                    <a:pt x="10" y="27"/>
                    <a:pt x="8" y="27"/>
                    <a:pt x="7" y="27"/>
                  </a:cubicBezTo>
                  <a:close/>
                  <a:moveTo>
                    <a:pt x="25" y="27"/>
                  </a:moveTo>
                  <a:cubicBezTo>
                    <a:pt x="25" y="28"/>
                    <a:pt x="25" y="29"/>
                    <a:pt x="25" y="30"/>
                  </a:cubicBezTo>
                  <a:cubicBezTo>
                    <a:pt x="26" y="30"/>
                    <a:pt x="28" y="30"/>
                    <a:pt x="29" y="30"/>
                  </a:cubicBezTo>
                  <a:cubicBezTo>
                    <a:pt x="29" y="29"/>
                    <a:pt x="29" y="28"/>
                    <a:pt x="29" y="27"/>
                  </a:cubicBezTo>
                  <a:cubicBezTo>
                    <a:pt x="28" y="27"/>
                    <a:pt x="26" y="27"/>
                    <a:pt x="25" y="27"/>
                  </a:cubicBezTo>
                  <a:close/>
                  <a:moveTo>
                    <a:pt x="31" y="27"/>
                  </a:moveTo>
                  <a:cubicBezTo>
                    <a:pt x="31" y="28"/>
                    <a:pt x="31" y="29"/>
                    <a:pt x="31" y="30"/>
                  </a:cubicBezTo>
                  <a:cubicBezTo>
                    <a:pt x="32" y="30"/>
                    <a:pt x="34" y="30"/>
                    <a:pt x="35" y="30"/>
                  </a:cubicBezTo>
                  <a:cubicBezTo>
                    <a:pt x="35" y="29"/>
                    <a:pt x="35" y="28"/>
                    <a:pt x="35" y="27"/>
                  </a:cubicBezTo>
                  <a:cubicBezTo>
                    <a:pt x="34" y="27"/>
                    <a:pt x="32" y="27"/>
                    <a:pt x="31" y="27"/>
                  </a:cubicBezTo>
                  <a:close/>
                  <a:moveTo>
                    <a:pt x="37" y="27"/>
                  </a:moveTo>
                  <a:cubicBezTo>
                    <a:pt x="37" y="28"/>
                    <a:pt x="37" y="29"/>
                    <a:pt x="37" y="30"/>
                  </a:cubicBezTo>
                  <a:cubicBezTo>
                    <a:pt x="38" y="30"/>
                    <a:pt x="40" y="30"/>
                    <a:pt x="41" y="30"/>
                  </a:cubicBezTo>
                  <a:cubicBezTo>
                    <a:pt x="41" y="29"/>
                    <a:pt x="41" y="28"/>
                    <a:pt x="41" y="27"/>
                  </a:cubicBezTo>
                  <a:cubicBezTo>
                    <a:pt x="40" y="27"/>
                    <a:pt x="38" y="27"/>
                    <a:pt x="37" y="27"/>
                  </a:cubicBezTo>
                  <a:close/>
                  <a:moveTo>
                    <a:pt x="61" y="27"/>
                  </a:moveTo>
                  <a:cubicBezTo>
                    <a:pt x="61" y="28"/>
                    <a:pt x="61" y="29"/>
                    <a:pt x="61" y="30"/>
                  </a:cubicBezTo>
                  <a:cubicBezTo>
                    <a:pt x="63" y="30"/>
                    <a:pt x="64" y="30"/>
                    <a:pt x="66" y="30"/>
                  </a:cubicBezTo>
                  <a:cubicBezTo>
                    <a:pt x="66" y="29"/>
                    <a:pt x="66" y="28"/>
                    <a:pt x="66" y="27"/>
                  </a:cubicBezTo>
                  <a:cubicBezTo>
                    <a:pt x="64" y="27"/>
                    <a:pt x="63" y="27"/>
                    <a:pt x="61" y="27"/>
                  </a:cubicBezTo>
                  <a:close/>
                  <a:moveTo>
                    <a:pt x="73" y="27"/>
                  </a:moveTo>
                  <a:cubicBezTo>
                    <a:pt x="73" y="28"/>
                    <a:pt x="73" y="29"/>
                    <a:pt x="73" y="30"/>
                  </a:cubicBezTo>
                  <a:cubicBezTo>
                    <a:pt x="75" y="30"/>
                    <a:pt x="76" y="30"/>
                    <a:pt x="78" y="30"/>
                  </a:cubicBezTo>
                  <a:cubicBezTo>
                    <a:pt x="78" y="29"/>
                    <a:pt x="78" y="28"/>
                    <a:pt x="78" y="27"/>
                  </a:cubicBezTo>
                  <a:cubicBezTo>
                    <a:pt x="76" y="27"/>
                    <a:pt x="75" y="27"/>
                    <a:pt x="73" y="27"/>
                  </a:cubicBezTo>
                  <a:close/>
                  <a:moveTo>
                    <a:pt x="79" y="27"/>
                  </a:moveTo>
                  <a:cubicBezTo>
                    <a:pt x="79" y="28"/>
                    <a:pt x="79" y="29"/>
                    <a:pt x="79" y="30"/>
                  </a:cubicBezTo>
                  <a:cubicBezTo>
                    <a:pt x="81" y="30"/>
                    <a:pt x="82" y="30"/>
                    <a:pt x="84" y="30"/>
                  </a:cubicBezTo>
                  <a:cubicBezTo>
                    <a:pt x="84" y="29"/>
                    <a:pt x="84" y="28"/>
                    <a:pt x="84" y="27"/>
                  </a:cubicBezTo>
                  <a:cubicBezTo>
                    <a:pt x="82" y="27"/>
                    <a:pt x="81" y="27"/>
                    <a:pt x="79" y="27"/>
                  </a:cubicBezTo>
                  <a:close/>
                  <a:moveTo>
                    <a:pt x="86" y="27"/>
                  </a:moveTo>
                  <a:cubicBezTo>
                    <a:pt x="86" y="28"/>
                    <a:pt x="86" y="29"/>
                    <a:pt x="86" y="30"/>
                  </a:cubicBezTo>
                  <a:cubicBezTo>
                    <a:pt x="87" y="30"/>
                    <a:pt x="88" y="30"/>
                    <a:pt x="90" y="30"/>
                  </a:cubicBezTo>
                  <a:cubicBezTo>
                    <a:pt x="90" y="29"/>
                    <a:pt x="90" y="28"/>
                    <a:pt x="90" y="27"/>
                  </a:cubicBezTo>
                  <a:cubicBezTo>
                    <a:pt x="88" y="27"/>
                    <a:pt x="87" y="27"/>
                    <a:pt x="86" y="27"/>
                  </a:cubicBezTo>
                  <a:close/>
                  <a:moveTo>
                    <a:pt x="7" y="22"/>
                  </a:moveTo>
                  <a:cubicBezTo>
                    <a:pt x="7" y="23"/>
                    <a:pt x="7" y="24"/>
                    <a:pt x="7" y="25"/>
                  </a:cubicBezTo>
                  <a:cubicBezTo>
                    <a:pt x="8" y="25"/>
                    <a:pt x="10" y="25"/>
                    <a:pt x="11" y="25"/>
                  </a:cubicBezTo>
                  <a:cubicBezTo>
                    <a:pt x="11" y="24"/>
                    <a:pt x="11" y="23"/>
                    <a:pt x="11" y="22"/>
                  </a:cubicBezTo>
                  <a:cubicBezTo>
                    <a:pt x="10" y="22"/>
                    <a:pt x="8" y="22"/>
                    <a:pt x="7" y="22"/>
                  </a:cubicBezTo>
                  <a:close/>
                  <a:moveTo>
                    <a:pt x="19" y="22"/>
                  </a:moveTo>
                  <a:cubicBezTo>
                    <a:pt x="19" y="23"/>
                    <a:pt x="19" y="24"/>
                    <a:pt x="19" y="25"/>
                  </a:cubicBezTo>
                  <a:cubicBezTo>
                    <a:pt x="20" y="25"/>
                    <a:pt x="22" y="25"/>
                    <a:pt x="23" y="25"/>
                  </a:cubicBezTo>
                  <a:cubicBezTo>
                    <a:pt x="23" y="24"/>
                    <a:pt x="23" y="23"/>
                    <a:pt x="23" y="22"/>
                  </a:cubicBezTo>
                  <a:cubicBezTo>
                    <a:pt x="22" y="22"/>
                    <a:pt x="20" y="22"/>
                    <a:pt x="19" y="22"/>
                  </a:cubicBezTo>
                  <a:close/>
                  <a:moveTo>
                    <a:pt x="25" y="22"/>
                  </a:moveTo>
                  <a:cubicBezTo>
                    <a:pt x="25" y="23"/>
                    <a:pt x="25" y="24"/>
                    <a:pt x="25" y="25"/>
                  </a:cubicBezTo>
                  <a:cubicBezTo>
                    <a:pt x="26" y="25"/>
                    <a:pt x="28" y="25"/>
                    <a:pt x="29" y="25"/>
                  </a:cubicBezTo>
                  <a:cubicBezTo>
                    <a:pt x="29" y="24"/>
                    <a:pt x="29" y="23"/>
                    <a:pt x="29" y="22"/>
                  </a:cubicBezTo>
                  <a:cubicBezTo>
                    <a:pt x="28" y="22"/>
                    <a:pt x="26" y="22"/>
                    <a:pt x="25" y="22"/>
                  </a:cubicBezTo>
                  <a:close/>
                  <a:moveTo>
                    <a:pt x="37" y="22"/>
                  </a:moveTo>
                  <a:cubicBezTo>
                    <a:pt x="37" y="23"/>
                    <a:pt x="37" y="24"/>
                    <a:pt x="37" y="25"/>
                  </a:cubicBezTo>
                  <a:cubicBezTo>
                    <a:pt x="38" y="25"/>
                    <a:pt x="40" y="25"/>
                    <a:pt x="41" y="25"/>
                  </a:cubicBezTo>
                  <a:cubicBezTo>
                    <a:pt x="41" y="24"/>
                    <a:pt x="41" y="23"/>
                    <a:pt x="41" y="22"/>
                  </a:cubicBezTo>
                  <a:cubicBezTo>
                    <a:pt x="40" y="22"/>
                    <a:pt x="38" y="22"/>
                    <a:pt x="37" y="22"/>
                  </a:cubicBezTo>
                  <a:close/>
                  <a:moveTo>
                    <a:pt x="55" y="22"/>
                  </a:moveTo>
                  <a:cubicBezTo>
                    <a:pt x="55" y="23"/>
                    <a:pt x="55" y="24"/>
                    <a:pt x="55" y="25"/>
                  </a:cubicBezTo>
                  <a:cubicBezTo>
                    <a:pt x="57" y="25"/>
                    <a:pt x="58" y="25"/>
                    <a:pt x="60" y="25"/>
                  </a:cubicBezTo>
                  <a:cubicBezTo>
                    <a:pt x="60" y="24"/>
                    <a:pt x="60" y="23"/>
                    <a:pt x="60" y="22"/>
                  </a:cubicBezTo>
                  <a:cubicBezTo>
                    <a:pt x="58" y="22"/>
                    <a:pt x="57" y="22"/>
                    <a:pt x="55" y="22"/>
                  </a:cubicBezTo>
                  <a:close/>
                  <a:moveTo>
                    <a:pt x="61" y="22"/>
                  </a:moveTo>
                  <a:cubicBezTo>
                    <a:pt x="61" y="23"/>
                    <a:pt x="61" y="24"/>
                    <a:pt x="61" y="25"/>
                  </a:cubicBezTo>
                  <a:cubicBezTo>
                    <a:pt x="63" y="25"/>
                    <a:pt x="64" y="25"/>
                    <a:pt x="66" y="25"/>
                  </a:cubicBezTo>
                  <a:cubicBezTo>
                    <a:pt x="66" y="24"/>
                    <a:pt x="66" y="23"/>
                    <a:pt x="66" y="22"/>
                  </a:cubicBezTo>
                  <a:cubicBezTo>
                    <a:pt x="64" y="22"/>
                    <a:pt x="63" y="22"/>
                    <a:pt x="61" y="22"/>
                  </a:cubicBezTo>
                  <a:close/>
                  <a:moveTo>
                    <a:pt x="79" y="22"/>
                  </a:moveTo>
                  <a:cubicBezTo>
                    <a:pt x="79" y="23"/>
                    <a:pt x="79" y="24"/>
                    <a:pt x="79" y="25"/>
                  </a:cubicBezTo>
                  <a:cubicBezTo>
                    <a:pt x="81" y="25"/>
                    <a:pt x="82" y="25"/>
                    <a:pt x="84" y="25"/>
                  </a:cubicBezTo>
                  <a:cubicBezTo>
                    <a:pt x="84" y="24"/>
                    <a:pt x="84" y="23"/>
                    <a:pt x="84" y="22"/>
                  </a:cubicBezTo>
                  <a:cubicBezTo>
                    <a:pt x="82" y="22"/>
                    <a:pt x="81" y="22"/>
                    <a:pt x="79"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46" name="Rectangle 2610"/>
            <p:cNvSpPr>
              <a:spLocks noChangeArrowheads="1"/>
            </p:cNvSpPr>
            <p:nvPr/>
          </p:nvSpPr>
          <p:spPr bwMode="auto">
            <a:xfrm>
              <a:off x="-2268537" y="846137"/>
              <a:ext cx="71438" cy="309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47" name="Freeform 2611"/>
            <p:cNvSpPr>
              <a:spLocks noEditPoints="1"/>
            </p:cNvSpPr>
            <p:nvPr/>
          </p:nvSpPr>
          <p:spPr bwMode="auto">
            <a:xfrm>
              <a:off x="-2386012" y="549275"/>
              <a:ext cx="142875" cy="606425"/>
            </a:xfrm>
            <a:custGeom>
              <a:avLst/>
              <a:gdLst>
                <a:gd name="T0" fmla="*/ 0 w 44"/>
                <a:gd name="T1" fmla="*/ 46 h 186"/>
                <a:gd name="T2" fmla="*/ 4 w 44"/>
                <a:gd name="T3" fmla="*/ 17 h 186"/>
                <a:gd name="T4" fmla="*/ 38 w 44"/>
                <a:gd name="T5" fmla="*/ 17 h 186"/>
                <a:gd name="T6" fmla="*/ 44 w 44"/>
                <a:gd name="T7" fmla="*/ 56 h 186"/>
                <a:gd name="T8" fmla="*/ 10 w 44"/>
                <a:gd name="T9" fmla="*/ 46 h 186"/>
                <a:gd name="T10" fmla="*/ 10 w 44"/>
                <a:gd name="T11" fmla="*/ 37 h 186"/>
                <a:gd name="T12" fmla="*/ 6 w 44"/>
                <a:gd name="T13" fmla="*/ 37 h 186"/>
                <a:gd name="T14" fmla="*/ 14 w 44"/>
                <a:gd name="T15" fmla="*/ 37 h 186"/>
                <a:gd name="T16" fmla="*/ 19 w 44"/>
                <a:gd name="T17" fmla="*/ 37 h 186"/>
                <a:gd name="T18" fmla="*/ 23 w 44"/>
                <a:gd name="T19" fmla="*/ 37 h 186"/>
                <a:gd name="T20" fmla="*/ 27 w 44"/>
                <a:gd name="T21" fmla="*/ 37 h 186"/>
                <a:gd name="T22" fmla="*/ 31 w 44"/>
                <a:gd name="T23" fmla="*/ 37 h 186"/>
                <a:gd name="T24" fmla="*/ 35 w 44"/>
                <a:gd name="T25" fmla="*/ 37 h 186"/>
                <a:gd name="T26" fmla="*/ 40 w 44"/>
                <a:gd name="T27" fmla="*/ 37 h 186"/>
                <a:gd name="T28" fmla="*/ 6 w 44"/>
                <a:gd name="T29" fmla="*/ 46 h 186"/>
                <a:gd name="T30" fmla="*/ 14 w 44"/>
                <a:gd name="T31" fmla="*/ 46 h 186"/>
                <a:gd name="T32" fmla="*/ 19 w 44"/>
                <a:gd name="T33" fmla="*/ 46 h 186"/>
                <a:gd name="T34" fmla="*/ 23 w 44"/>
                <a:gd name="T35" fmla="*/ 46 h 186"/>
                <a:gd name="T36" fmla="*/ 27 w 44"/>
                <a:gd name="T37" fmla="*/ 46 h 186"/>
                <a:gd name="T38" fmla="*/ 31 w 44"/>
                <a:gd name="T39" fmla="*/ 46 h 186"/>
                <a:gd name="T40" fmla="*/ 35 w 44"/>
                <a:gd name="T41" fmla="*/ 46 h 186"/>
                <a:gd name="T42" fmla="*/ 40 w 44"/>
                <a:gd name="T43" fmla="*/ 46 h 186"/>
                <a:gd name="T44" fmla="*/ 30 w 44"/>
                <a:gd name="T45" fmla="*/ 62 h 186"/>
                <a:gd name="T46" fmla="*/ 12 w 44"/>
                <a:gd name="T47" fmla="*/ 62 h 186"/>
                <a:gd name="T48" fmla="*/ 12 w 44"/>
                <a:gd name="T49" fmla="*/ 59 h 186"/>
                <a:gd name="T50" fmla="*/ 39 w 44"/>
                <a:gd name="T51" fmla="*/ 59 h 186"/>
                <a:gd name="T52" fmla="*/ 12 w 44"/>
                <a:gd name="T53" fmla="*/ 66 h 186"/>
                <a:gd name="T54" fmla="*/ 12 w 44"/>
                <a:gd name="T55" fmla="*/ 69 h 186"/>
                <a:gd name="T56" fmla="*/ 12 w 44"/>
                <a:gd name="T57" fmla="*/ 75 h 186"/>
                <a:gd name="T58" fmla="*/ 12 w 44"/>
                <a:gd name="T59" fmla="*/ 78 h 186"/>
                <a:gd name="T60" fmla="*/ 12 w 44"/>
                <a:gd name="T61" fmla="*/ 82 h 186"/>
                <a:gd name="T62" fmla="*/ 12 w 44"/>
                <a:gd name="T63" fmla="*/ 85 h 186"/>
                <a:gd name="T64" fmla="*/ 12 w 44"/>
                <a:gd name="T65" fmla="*/ 88 h 186"/>
                <a:gd name="T66" fmla="*/ 12 w 44"/>
                <a:gd name="T67" fmla="*/ 98 h 186"/>
                <a:gd name="T68" fmla="*/ 39 w 44"/>
                <a:gd name="T69" fmla="*/ 98 h 186"/>
                <a:gd name="T70" fmla="*/ 30 w 44"/>
                <a:gd name="T71" fmla="*/ 98 h 186"/>
                <a:gd name="T72" fmla="*/ 21 w 44"/>
                <a:gd name="T73" fmla="*/ 98 h 186"/>
                <a:gd name="T74" fmla="*/ 30 w 44"/>
                <a:gd name="T75" fmla="*/ 94 h 186"/>
                <a:gd name="T76" fmla="*/ 21 w 44"/>
                <a:gd name="T77" fmla="*/ 94 h 186"/>
                <a:gd name="T78" fmla="*/ 39 w 44"/>
                <a:gd name="T79" fmla="*/ 91 h 186"/>
                <a:gd name="T80" fmla="*/ 30 w 44"/>
                <a:gd name="T81" fmla="*/ 91 h 186"/>
                <a:gd name="T82" fmla="*/ 21 w 44"/>
                <a:gd name="T83" fmla="*/ 91 h 186"/>
                <a:gd name="T84" fmla="*/ 30 w 44"/>
                <a:gd name="T85" fmla="*/ 88 h 186"/>
                <a:gd name="T86" fmla="*/ 21 w 44"/>
                <a:gd name="T87" fmla="*/ 88 h 186"/>
                <a:gd name="T88" fmla="*/ 39 w 44"/>
                <a:gd name="T89" fmla="*/ 85 h 186"/>
                <a:gd name="T90" fmla="*/ 30 w 44"/>
                <a:gd name="T91" fmla="*/ 85 h 186"/>
                <a:gd name="T92" fmla="*/ 21 w 44"/>
                <a:gd name="T93" fmla="*/ 85 h 186"/>
                <a:gd name="T94" fmla="*/ 39 w 44"/>
                <a:gd name="T95" fmla="*/ 82 h 186"/>
                <a:gd name="T96" fmla="*/ 21 w 44"/>
                <a:gd name="T97" fmla="*/ 82 h 186"/>
                <a:gd name="T98" fmla="*/ 30 w 44"/>
                <a:gd name="T99" fmla="*/ 78 h 186"/>
                <a:gd name="T100" fmla="*/ 21 w 44"/>
                <a:gd name="T101" fmla="*/ 78 h 186"/>
                <a:gd name="T102" fmla="*/ 39 w 44"/>
                <a:gd name="T103" fmla="*/ 75 h 186"/>
                <a:gd name="T104" fmla="*/ 30 w 44"/>
                <a:gd name="T105" fmla="*/ 75 h 186"/>
                <a:gd name="T106" fmla="*/ 21 w 44"/>
                <a:gd name="T107" fmla="*/ 75 h 186"/>
                <a:gd name="T108" fmla="*/ 39 w 44"/>
                <a:gd name="T109" fmla="*/ 72 h 186"/>
                <a:gd name="T110" fmla="*/ 30 w 44"/>
                <a:gd name="T111" fmla="*/ 72 h 186"/>
                <a:gd name="T112" fmla="*/ 39 w 44"/>
                <a:gd name="T113" fmla="*/ 69 h 186"/>
                <a:gd name="T114" fmla="*/ 21 w 44"/>
                <a:gd name="T115" fmla="*/ 69 h 186"/>
                <a:gd name="T116" fmla="*/ 39 w 44"/>
                <a:gd name="T117" fmla="*/ 66 h 186"/>
                <a:gd name="T118" fmla="*/ 30 w 44"/>
                <a:gd name="T119" fmla="*/ 66 h 186"/>
                <a:gd name="T120" fmla="*/ 21 w 44"/>
                <a:gd name="T121" fmla="*/ 66 h 186"/>
                <a:gd name="T122" fmla="*/ 39 w 44"/>
                <a:gd name="T123" fmla="*/ 6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 h="186">
                  <a:moveTo>
                    <a:pt x="43" y="186"/>
                  </a:moveTo>
                  <a:cubicBezTo>
                    <a:pt x="1" y="186"/>
                    <a:pt x="1" y="186"/>
                    <a:pt x="1" y="186"/>
                  </a:cubicBezTo>
                  <a:cubicBezTo>
                    <a:pt x="1" y="56"/>
                    <a:pt x="1" y="56"/>
                    <a:pt x="1" y="56"/>
                  </a:cubicBezTo>
                  <a:cubicBezTo>
                    <a:pt x="0" y="56"/>
                    <a:pt x="0" y="56"/>
                    <a:pt x="0" y="56"/>
                  </a:cubicBezTo>
                  <a:cubicBezTo>
                    <a:pt x="0" y="46"/>
                    <a:pt x="0" y="46"/>
                    <a:pt x="0" y="46"/>
                  </a:cubicBezTo>
                  <a:cubicBezTo>
                    <a:pt x="1" y="46"/>
                    <a:pt x="1" y="46"/>
                    <a:pt x="1" y="46"/>
                  </a:cubicBezTo>
                  <a:cubicBezTo>
                    <a:pt x="1" y="29"/>
                    <a:pt x="1" y="29"/>
                    <a:pt x="1" y="29"/>
                  </a:cubicBezTo>
                  <a:cubicBezTo>
                    <a:pt x="3" y="28"/>
                    <a:pt x="5" y="27"/>
                    <a:pt x="7" y="27"/>
                  </a:cubicBezTo>
                  <a:cubicBezTo>
                    <a:pt x="7" y="17"/>
                    <a:pt x="7" y="17"/>
                    <a:pt x="7" y="17"/>
                  </a:cubicBezTo>
                  <a:cubicBezTo>
                    <a:pt x="4" y="17"/>
                    <a:pt x="4" y="17"/>
                    <a:pt x="4" y="17"/>
                  </a:cubicBezTo>
                  <a:cubicBezTo>
                    <a:pt x="13" y="8"/>
                    <a:pt x="13" y="8"/>
                    <a:pt x="13" y="8"/>
                  </a:cubicBezTo>
                  <a:cubicBezTo>
                    <a:pt x="22" y="0"/>
                    <a:pt x="22" y="0"/>
                    <a:pt x="22" y="0"/>
                  </a:cubicBezTo>
                  <a:cubicBezTo>
                    <a:pt x="31" y="8"/>
                    <a:pt x="31" y="8"/>
                    <a:pt x="31" y="8"/>
                  </a:cubicBezTo>
                  <a:cubicBezTo>
                    <a:pt x="40" y="17"/>
                    <a:pt x="40" y="17"/>
                    <a:pt x="40" y="17"/>
                  </a:cubicBezTo>
                  <a:cubicBezTo>
                    <a:pt x="38" y="17"/>
                    <a:pt x="38" y="17"/>
                    <a:pt x="38" y="17"/>
                  </a:cubicBezTo>
                  <a:cubicBezTo>
                    <a:pt x="38" y="27"/>
                    <a:pt x="38" y="27"/>
                    <a:pt x="38" y="27"/>
                  </a:cubicBezTo>
                  <a:cubicBezTo>
                    <a:pt x="40" y="27"/>
                    <a:pt x="41" y="28"/>
                    <a:pt x="43" y="29"/>
                  </a:cubicBezTo>
                  <a:cubicBezTo>
                    <a:pt x="43" y="46"/>
                    <a:pt x="43" y="46"/>
                    <a:pt x="43" y="46"/>
                  </a:cubicBezTo>
                  <a:cubicBezTo>
                    <a:pt x="44" y="46"/>
                    <a:pt x="44" y="46"/>
                    <a:pt x="44" y="46"/>
                  </a:cubicBezTo>
                  <a:cubicBezTo>
                    <a:pt x="44" y="56"/>
                    <a:pt x="44" y="56"/>
                    <a:pt x="44" y="56"/>
                  </a:cubicBezTo>
                  <a:cubicBezTo>
                    <a:pt x="43" y="56"/>
                    <a:pt x="43" y="56"/>
                    <a:pt x="43" y="56"/>
                  </a:cubicBezTo>
                  <a:cubicBezTo>
                    <a:pt x="43" y="186"/>
                    <a:pt x="43" y="186"/>
                    <a:pt x="43" y="186"/>
                  </a:cubicBezTo>
                  <a:close/>
                  <a:moveTo>
                    <a:pt x="8" y="42"/>
                  </a:moveTo>
                  <a:cubicBezTo>
                    <a:pt x="8" y="43"/>
                    <a:pt x="8" y="44"/>
                    <a:pt x="8" y="46"/>
                  </a:cubicBezTo>
                  <a:cubicBezTo>
                    <a:pt x="9" y="46"/>
                    <a:pt x="10" y="46"/>
                    <a:pt x="10" y="46"/>
                  </a:cubicBezTo>
                  <a:cubicBezTo>
                    <a:pt x="10" y="44"/>
                    <a:pt x="10" y="43"/>
                    <a:pt x="10" y="42"/>
                  </a:cubicBezTo>
                  <a:cubicBezTo>
                    <a:pt x="10" y="42"/>
                    <a:pt x="9" y="42"/>
                    <a:pt x="8" y="42"/>
                  </a:cubicBezTo>
                  <a:close/>
                  <a:moveTo>
                    <a:pt x="8" y="33"/>
                  </a:moveTo>
                  <a:cubicBezTo>
                    <a:pt x="8" y="35"/>
                    <a:pt x="8" y="36"/>
                    <a:pt x="8" y="37"/>
                  </a:cubicBezTo>
                  <a:cubicBezTo>
                    <a:pt x="9" y="37"/>
                    <a:pt x="10" y="37"/>
                    <a:pt x="10" y="37"/>
                  </a:cubicBezTo>
                  <a:cubicBezTo>
                    <a:pt x="10" y="36"/>
                    <a:pt x="10" y="35"/>
                    <a:pt x="10" y="33"/>
                  </a:cubicBezTo>
                  <a:cubicBezTo>
                    <a:pt x="10" y="33"/>
                    <a:pt x="9" y="33"/>
                    <a:pt x="8" y="33"/>
                  </a:cubicBezTo>
                  <a:close/>
                  <a:moveTo>
                    <a:pt x="4" y="33"/>
                  </a:moveTo>
                  <a:cubicBezTo>
                    <a:pt x="4" y="37"/>
                    <a:pt x="4" y="37"/>
                    <a:pt x="4" y="37"/>
                  </a:cubicBezTo>
                  <a:cubicBezTo>
                    <a:pt x="6" y="37"/>
                    <a:pt x="6" y="37"/>
                    <a:pt x="6" y="37"/>
                  </a:cubicBezTo>
                  <a:cubicBezTo>
                    <a:pt x="6" y="33"/>
                    <a:pt x="6" y="33"/>
                    <a:pt x="6" y="33"/>
                  </a:cubicBezTo>
                  <a:cubicBezTo>
                    <a:pt x="4" y="33"/>
                    <a:pt x="4" y="33"/>
                    <a:pt x="4" y="33"/>
                  </a:cubicBezTo>
                  <a:close/>
                  <a:moveTo>
                    <a:pt x="13" y="33"/>
                  </a:moveTo>
                  <a:cubicBezTo>
                    <a:pt x="13" y="35"/>
                    <a:pt x="13" y="36"/>
                    <a:pt x="13" y="37"/>
                  </a:cubicBezTo>
                  <a:cubicBezTo>
                    <a:pt x="13" y="37"/>
                    <a:pt x="14" y="37"/>
                    <a:pt x="14" y="37"/>
                  </a:cubicBezTo>
                  <a:cubicBezTo>
                    <a:pt x="14" y="36"/>
                    <a:pt x="14" y="35"/>
                    <a:pt x="14" y="33"/>
                  </a:cubicBezTo>
                  <a:cubicBezTo>
                    <a:pt x="14" y="33"/>
                    <a:pt x="13" y="33"/>
                    <a:pt x="13" y="33"/>
                  </a:cubicBezTo>
                  <a:close/>
                  <a:moveTo>
                    <a:pt x="17" y="33"/>
                  </a:moveTo>
                  <a:cubicBezTo>
                    <a:pt x="17" y="35"/>
                    <a:pt x="17" y="36"/>
                    <a:pt x="17" y="37"/>
                  </a:cubicBezTo>
                  <a:cubicBezTo>
                    <a:pt x="17" y="37"/>
                    <a:pt x="18" y="37"/>
                    <a:pt x="19" y="37"/>
                  </a:cubicBezTo>
                  <a:cubicBezTo>
                    <a:pt x="19" y="36"/>
                    <a:pt x="19" y="35"/>
                    <a:pt x="19" y="33"/>
                  </a:cubicBezTo>
                  <a:cubicBezTo>
                    <a:pt x="18" y="33"/>
                    <a:pt x="17" y="33"/>
                    <a:pt x="17" y="33"/>
                  </a:cubicBezTo>
                  <a:close/>
                  <a:moveTo>
                    <a:pt x="21" y="33"/>
                  </a:moveTo>
                  <a:cubicBezTo>
                    <a:pt x="21" y="35"/>
                    <a:pt x="21" y="36"/>
                    <a:pt x="21" y="37"/>
                  </a:cubicBezTo>
                  <a:cubicBezTo>
                    <a:pt x="22" y="37"/>
                    <a:pt x="22" y="37"/>
                    <a:pt x="23" y="37"/>
                  </a:cubicBezTo>
                  <a:cubicBezTo>
                    <a:pt x="23" y="36"/>
                    <a:pt x="23" y="35"/>
                    <a:pt x="23" y="33"/>
                  </a:cubicBezTo>
                  <a:cubicBezTo>
                    <a:pt x="22" y="33"/>
                    <a:pt x="22" y="33"/>
                    <a:pt x="21" y="33"/>
                  </a:cubicBezTo>
                  <a:close/>
                  <a:moveTo>
                    <a:pt x="25" y="33"/>
                  </a:moveTo>
                  <a:cubicBezTo>
                    <a:pt x="25" y="35"/>
                    <a:pt x="25" y="36"/>
                    <a:pt x="25" y="37"/>
                  </a:cubicBezTo>
                  <a:cubicBezTo>
                    <a:pt x="26" y="37"/>
                    <a:pt x="26" y="37"/>
                    <a:pt x="27" y="37"/>
                  </a:cubicBezTo>
                  <a:cubicBezTo>
                    <a:pt x="27" y="36"/>
                    <a:pt x="27" y="35"/>
                    <a:pt x="27" y="33"/>
                  </a:cubicBezTo>
                  <a:cubicBezTo>
                    <a:pt x="26" y="33"/>
                    <a:pt x="26" y="33"/>
                    <a:pt x="25" y="33"/>
                  </a:cubicBezTo>
                  <a:close/>
                  <a:moveTo>
                    <a:pt x="29" y="33"/>
                  </a:moveTo>
                  <a:cubicBezTo>
                    <a:pt x="29" y="35"/>
                    <a:pt x="29" y="36"/>
                    <a:pt x="29" y="37"/>
                  </a:cubicBezTo>
                  <a:cubicBezTo>
                    <a:pt x="30" y="37"/>
                    <a:pt x="31" y="37"/>
                    <a:pt x="31" y="37"/>
                  </a:cubicBezTo>
                  <a:cubicBezTo>
                    <a:pt x="31" y="36"/>
                    <a:pt x="31" y="35"/>
                    <a:pt x="31" y="33"/>
                  </a:cubicBezTo>
                  <a:cubicBezTo>
                    <a:pt x="31" y="33"/>
                    <a:pt x="30" y="33"/>
                    <a:pt x="29" y="33"/>
                  </a:cubicBezTo>
                  <a:close/>
                  <a:moveTo>
                    <a:pt x="34" y="33"/>
                  </a:moveTo>
                  <a:cubicBezTo>
                    <a:pt x="34" y="35"/>
                    <a:pt x="34" y="36"/>
                    <a:pt x="34" y="37"/>
                  </a:cubicBezTo>
                  <a:cubicBezTo>
                    <a:pt x="34" y="37"/>
                    <a:pt x="35" y="37"/>
                    <a:pt x="35" y="37"/>
                  </a:cubicBezTo>
                  <a:cubicBezTo>
                    <a:pt x="35" y="36"/>
                    <a:pt x="35" y="35"/>
                    <a:pt x="35" y="33"/>
                  </a:cubicBezTo>
                  <a:cubicBezTo>
                    <a:pt x="35" y="33"/>
                    <a:pt x="34" y="33"/>
                    <a:pt x="34" y="33"/>
                  </a:cubicBezTo>
                  <a:close/>
                  <a:moveTo>
                    <a:pt x="38" y="33"/>
                  </a:moveTo>
                  <a:cubicBezTo>
                    <a:pt x="38" y="37"/>
                    <a:pt x="38" y="37"/>
                    <a:pt x="38" y="37"/>
                  </a:cubicBezTo>
                  <a:cubicBezTo>
                    <a:pt x="40" y="37"/>
                    <a:pt x="40" y="37"/>
                    <a:pt x="40" y="37"/>
                  </a:cubicBezTo>
                  <a:cubicBezTo>
                    <a:pt x="40" y="33"/>
                    <a:pt x="40" y="33"/>
                    <a:pt x="40" y="33"/>
                  </a:cubicBezTo>
                  <a:cubicBezTo>
                    <a:pt x="38" y="33"/>
                    <a:pt x="38" y="33"/>
                    <a:pt x="38" y="33"/>
                  </a:cubicBezTo>
                  <a:close/>
                  <a:moveTo>
                    <a:pt x="4" y="42"/>
                  </a:moveTo>
                  <a:cubicBezTo>
                    <a:pt x="4" y="46"/>
                    <a:pt x="4" y="46"/>
                    <a:pt x="4" y="46"/>
                  </a:cubicBezTo>
                  <a:cubicBezTo>
                    <a:pt x="6" y="46"/>
                    <a:pt x="6" y="46"/>
                    <a:pt x="6" y="46"/>
                  </a:cubicBezTo>
                  <a:cubicBezTo>
                    <a:pt x="6" y="42"/>
                    <a:pt x="6" y="42"/>
                    <a:pt x="6" y="42"/>
                  </a:cubicBezTo>
                  <a:cubicBezTo>
                    <a:pt x="4" y="42"/>
                    <a:pt x="4" y="42"/>
                    <a:pt x="4" y="42"/>
                  </a:cubicBezTo>
                  <a:close/>
                  <a:moveTo>
                    <a:pt x="13" y="42"/>
                  </a:moveTo>
                  <a:cubicBezTo>
                    <a:pt x="13" y="43"/>
                    <a:pt x="13" y="44"/>
                    <a:pt x="13" y="46"/>
                  </a:cubicBezTo>
                  <a:cubicBezTo>
                    <a:pt x="13" y="46"/>
                    <a:pt x="14" y="46"/>
                    <a:pt x="14" y="46"/>
                  </a:cubicBezTo>
                  <a:cubicBezTo>
                    <a:pt x="14" y="44"/>
                    <a:pt x="14" y="43"/>
                    <a:pt x="14" y="42"/>
                  </a:cubicBezTo>
                  <a:cubicBezTo>
                    <a:pt x="14" y="42"/>
                    <a:pt x="13" y="42"/>
                    <a:pt x="13" y="42"/>
                  </a:cubicBezTo>
                  <a:close/>
                  <a:moveTo>
                    <a:pt x="17" y="42"/>
                  </a:moveTo>
                  <a:cubicBezTo>
                    <a:pt x="17" y="43"/>
                    <a:pt x="17" y="44"/>
                    <a:pt x="17" y="46"/>
                  </a:cubicBezTo>
                  <a:cubicBezTo>
                    <a:pt x="17" y="46"/>
                    <a:pt x="18" y="46"/>
                    <a:pt x="19" y="46"/>
                  </a:cubicBezTo>
                  <a:cubicBezTo>
                    <a:pt x="19" y="44"/>
                    <a:pt x="19" y="43"/>
                    <a:pt x="19" y="42"/>
                  </a:cubicBezTo>
                  <a:cubicBezTo>
                    <a:pt x="18" y="42"/>
                    <a:pt x="17" y="42"/>
                    <a:pt x="17" y="42"/>
                  </a:cubicBezTo>
                  <a:close/>
                  <a:moveTo>
                    <a:pt x="21" y="42"/>
                  </a:moveTo>
                  <a:cubicBezTo>
                    <a:pt x="21" y="43"/>
                    <a:pt x="21" y="44"/>
                    <a:pt x="21" y="46"/>
                  </a:cubicBezTo>
                  <a:cubicBezTo>
                    <a:pt x="22" y="46"/>
                    <a:pt x="22" y="46"/>
                    <a:pt x="23" y="46"/>
                  </a:cubicBezTo>
                  <a:cubicBezTo>
                    <a:pt x="23" y="44"/>
                    <a:pt x="23" y="43"/>
                    <a:pt x="23" y="42"/>
                  </a:cubicBezTo>
                  <a:cubicBezTo>
                    <a:pt x="22" y="42"/>
                    <a:pt x="22" y="42"/>
                    <a:pt x="21" y="42"/>
                  </a:cubicBezTo>
                  <a:close/>
                  <a:moveTo>
                    <a:pt x="25" y="42"/>
                  </a:moveTo>
                  <a:cubicBezTo>
                    <a:pt x="25" y="43"/>
                    <a:pt x="25" y="44"/>
                    <a:pt x="25" y="46"/>
                  </a:cubicBezTo>
                  <a:cubicBezTo>
                    <a:pt x="26" y="46"/>
                    <a:pt x="26" y="46"/>
                    <a:pt x="27" y="46"/>
                  </a:cubicBezTo>
                  <a:cubicBezTo>
                    <a:pt x="27" y="44"/>
                    <a:pt x="27" y="43"/>
                    <a:pt x="27" y="42"/>
                  </a:cubicBezTo>
                  <a:cubicBezTo>
                    <a:pt x="26" y="42"/>
                    <a:pt x="26" y="42"/>
                    <a:pt x="25" y="42"/>
                  </a:cubicBezTo>
                  <a:close/>
                  <a:moveTo>
                    <a:pt x="29" y="42"/>
                  </a:moveTo>
                  <a:cubicBezTo>
                    <a:pt x="29" y="43"/>
                    <a:pt x="29" y="44"/>
                    <a:pt x="29" y="46"/>
                  </a:cubicBezTo>
                  <a:cubicBezTo>
                    <a:pt x="30" y="46"/>
                    <a:pt x="31" y="46"/>
                    <a:pt x="31" y="46"/>
                  </a:cubicBezTo>
                  <a:cubicBezTo>
                    <a:pt x="31" y="44"/>
                    <a:pt x="31" y="43"/>
                    <a:pt x="31" y="42"/>
                  </a:cubicBezTo>
                  <a:cubicBezTo>
                    <a:pt x="31" y="42"/>
                    <a:pt x="30" y="42"/>
                    <a:pt x="29" y="42"/>
                  </a:cubicBezTo>
                  <a:close/>
                  <a:moveTo>
                    <a:pt x="34" y="42"/>
                  </a:moveTo>
                  <a:cubicBezTo>
                    <a:pt x="34" y="43"/>
                    <a:pt x="34" y="44"/>
                    <a:pt x="34" y="46"/>
                  </a:cubicBezTo>
                  <a:cubicBezTo>
                    <a:pt x="34" y="46"/>
                    <a:pt x="35" y="46"/>
                    <a:pt x="35" y="46"/>
                  </a:cubicBezTo>
                  <a:cubicBezTo>
                    <a:pt x="35" y="44"/>
                    <a:pt x="35" y="43"/>
                    <a:pt x="35" y="42"/>
                  </a:cubicBezTo>
                  <a:cubicBezTo>
                    <a:pt x="35" y="42"/>
                    <a:pt x="34" y="42"/>
                    <a:pt x="34" y="42"/>
                  </a:cubicBezTo>
                  <a:close/>
                  <a:moveTo>
                    <a:pt x="38" y="42"/>
                  </a:moveTo>
                  <a:cubicBezTo>
                    <a:pt x="38" y="46"/>
                    <a:pt x="38" y="46"/>
                    <a:pt x="38" y="46"/>
                  </a:cubicBezTo>
                  <a:cubicBezTo>
                    <a:pt x="40" y="46"/>
                    <a:pt x="40" y="46"/>
                    <a:pt x="40" y="46"/>
                  </a:cubicBezTo>
                  <a:cubicBezTo>
                    <a:pt x="40" y="42"/>
                    <a:pt x="40" y="42"/>
                    <a:pt x="40" y="42"/>
                  </a:cubicBezTo>
                  <a:cubicBezTo>
                    <a:pt x="38" y="42"/>
                    <a:pt x="38" y="42"/>
                    <a:pt x="38" y="42"/>
                  </a:cubicBezTo>
                  <a:close/>
                  <a:moveTo>
                    <a:pt x="23" y="61"/>
                  </a:moveTo>
                  <a:cubicBezTo>
                    <a:pt x="23" y="62"/>
                    <a:pt x="23" y="62"/>
                    <a:pt x="23" y="62"/>
                  </a:cubicBezTo>
                  <a:cubicBezTo>
                    <a:pt x="26" y="62"/>
                    <a:pt x="28" y="62"/>
                    <a:pt x="30" y="62"/>
                  </a:cubicBezTo>
                  <a:cubicBezTo>
                    <a:pt x="30" y="62"/>
                    <a:pt x="30" y="62"/>
                    <a:pt x="30" y="61"/>
                  </a:cubicBezTo>
                  <a:cubicBezTo>
                    <a:pt x="28" y="61"/>
                    <a:pt x="26" y="61"/>
                    <a:pt x="23" y="61"/>
                  </a:cubicBezTo>
                  <a:close/>
                  <a:moveTo>
                    <a:pt x="5" y="61"/>
                  </a:moveTo>
                  <a:cubicBezTo>
                    <a:pt x="5" y="62"/>
                    <a:pt x="5" y="62"/>
                    <a:pt x="5" y="62"/>
                  </a:cubicBezTo>
                  <a:cubicBezTo>
                    <a:pt x="8" y="62"/>
                    <a:pt x="10" y="62"/>
                    <a:pt x="12" y="62"/>
                  </a:cubicBezTo>
                  <a:cubicBezTo>
                    <a:pt x="12" y="62"/>
                    <a:pt x="12" y="62"/>
                    <a:pt x="12" y="61"/>
                  </a:cubicBezTo>
                  <a:cubicBezTo>
                    <a:pt x="10" y="61"/>
                    <a:pt x="8" y="61"/>
                    <a:pt x="5" y="61"/>
                  </a:cubicBezTo>
                  <a:close/>
                  <a:moveTo>
                    <a:pt x="5" y="58"/>
                  </a:moveTo>
                  <a:cubicBezTo>
                    <a:pt x="5" y="59"/>
                    <a:pt x="5" y="59"/>
                    <a:pt x="5" y="59"/>
                  </a:cubicBezTo>
                  <a:cubicBezTo>
                    <a:pt x="12" y="59"/>
                    <a:pt x="12" y="59"/>
                    <a:pt x="12" y="59"/>
                  </a:cubicBezTo>
                  <a:cubicBezTo>
                    <a:pt x="12" y="58"/>
                    <a:pt x="12" y="58"/>
                    <a:pt x="12" y="58"/>
                  </a:cubicBezTo>
                  <a:cubicBezTo>
                    <a:pt x="5" y="58"/>
                    <a:pt x="5" y="58"/>
                    <a:pt x="5" y="58"/>
                  </a:cubicBezTo>
                  <a:close/>
                  <a:moveTo>
                    <a:pt x="32" y="58"/>
                  </a:moveTo>
                  <a:cubicBezTo>
                    <a:pt x="32" y="59"/>
                    <a:pt x="32" y="59"/>
                    <a:pt x="32" y="59"/>
                  </a:cubicBezTo>
                  <a:cubicBezTo>
                    <a:pt x="39" y="59"/>
                    <a:pt x="39" y="59"/>
                    <a:pt x="39" y="59"/>
                  </a:cubicBezTo>
                  <a:cubicBezTo>
                    <a:pt x="39" y="58"/>
                    <a:pt x="39" y="58"/>
                    <a:pt x="39" y="58"/>
                  </a:cubicBezTo>
                  <a:cubicBezTo>
                    <a:pt x="32" y="58"/>
                    <a:pt x="32" y="58"/>
                    <a:pt x="32" y="58"/>
                  </a:cubicBezTo>
                  <a:close/>
                  <a:moveTo>
                    <a:pt x="5" y="64"/>
                  </a:moveTo>
                  <a:cubicBezTo>
                    <a:pt x="5" y="65"/>
                    <a:pt x="5" y="65"/>
                    <a:pt x="5" y="66"/>
                  </a:cubicBezTo>
                  <a:cubicBezTo>
                    <a:pt x="8" y="66"/>
                    <a:pt x="10" y="66"/>
                    <a:pt x="12" y="66"/>
                  </a:cubicBezTo>
                  <a:cubicBezTo>
                    <a:pt x="12" y="65"/>
                    <a:pt x="12" y="65"/>
                    <a:pt x="12" y="64"/>
                  </a:cubicBezTo>
                  <a:cubicBezTo>
                    <a:pt x="10" y="64"/>
                    <a:pt x="8" y="64"/>
                    <a:pt x="5" y="64"/>
                  </a:cubicBezTo>
                  <a:close/>
                  <a:moveTo>
                    <a:pt x="5" y="68"/>
                  </a:moveTo>
                  <a:cubicBezTo>
                    <a:pt x="5" y="68"/>
                    <a:pt x="5" y="68"/>
                    <a:pt x="5" y="69"/>
                  </a:cubicBezTo>
                  <a:cubicBezTo>
                    <a:pt x="8" y="69"/>
                    <a:pt x="10" y="69"/>
                    <a:pt x="12" y="69"/>
                  </a:cubicBezTo>
                  <a:cubicBezTo>
                    <a:pt x="12" y="68"/>
                    <a:pt x="12" y="68"/>
                    <a:pt x="12" y="68"/>
                  </a:cubicBezTo>
                  <a:cubicBezTo>
                    <a:pt x="10" y="68"/>
                    <a:pt x="8" y="68"/>
                    <a:pt x="5" y="68"/>
                  </a:cubicBezTo>
                  <a:close/>
                  <a:moveTo>
                    <a:pt x="5" y="74"/>
                  </a:moveTo>
                  <a:cubicBezTo>
                    <a:pt x="5" y="74"/>
                    <a:pt x="5" y="75"/>
                    <a:pt x="5" y="75"/>
                  </a:cubicBezTo>
                  <a:cubicBezTo>
                    <a:pt x="8" y="75"/>
                    <a:pt x="10" y="75"/>
                    <a:pt x="12" y="75"/>
                  </a:cubicBezTo>
                  <a:cubicBezTo>
                    <a:pt x="12" y="75"/>
                    <a:pt x="12" y="74"/>
                    <a:pt x="12" y="74"/>
                  </a:cubicBezTo>
                  <a:cubicBezTo>
                    <a:pt x="10" y="74"/>
                    <a:pt x="8" y="74"/>
                    <a:pt x="5" y="74"/>
                  </a:cubicBezTo>
                  <a:close/>
                  <a:moveTo>
                    <a:pt x="5" y="77"/>
                  </a:moveTo>
                  <a:cubicBezTo>
                    <a:pt x="5" y="78"/>
                    <a:pt x="5" y="78"/>
                    <a:pt x="5" y="78"/>
                  </a:cubicBezTo>
                  <a:cubicBezTo>
                    <a:pt x="8" y="78"/>
                    <a:pt x="10" y="78"/>
                    <a:pt x="12" y="78"/>
                  </a:cubicBezTo>
                  <a:cubicBezTo>
                    <a:pt x="12" y="78"/>
                    <a:pt x="12" y="78"/>
                    <a:pt x="12" y="77"/>
                  </a:cubicBezTo>
                  <a:cubicBezTo>
                    <a:pt x="10" y="77"/>
                    <a:pt x="8" y="77"/>
                    <a:pt x="5" y="77"/>
                  </a:cubicBezTo>
                  <a:close/>
                  <a:moveTo>
                    <a:pt x="5" y="80"/>
                  </a:moveTo>
                  <a:cubicBezTo>
                    <a:pt x="5" y="81"/>
                    <a:pt x="5" y="81"/>
                    <a:pt x="5" y="82"/>
                  </a:cubicBezTo>
                  <a:cubicBezTo>
                    <a:pt x="8" y="82"/>
                    <a:pt x="10" y="82"/>
                    <a:pt x="12" y="82"/>
                  </a:cubicBezTo>
                  <a:cubicBezTo>
                    <a:pt x="12" y="81"/>
                    <a:pt x="12" y="81"/>
                    <a:pt x="12" y="80"/>
                  </a:cubicBezTo>
                  <a:cubicBezTo>
                    <a:pt x="10" y="80"/>
                    <a:pt x="8" y="80"/>
                    <a:pt x="5" y="80"/>
                  </a:cubicBezTo>
                  <a:close/>
                  <a:moveTo>
                    <a:pt x="5" y="84"/>
                  </a:moveTo>
                  <a:cubicBezTo>
                    <a:pt x="5" y="84"/>
                    <a:pt x="5" y="84"/>
                    <a:pt x="5" y="85"/>
                  </a:cubicBezTo>
                  <a:cubicBezTo>
                    <a:pt x="8" y="85"/>
                    <a:pt x="10" y="85"/>
                    <a:pt x="12" y="85"/>
                  </a:cubicBezTo>
                  <a:cubicBezTo>
                    <a:pt x="12" y="84"/>
                    <a:pt x="12" y="84"/>
                    <a:pt x="12" y="84"/>
                  </a:cubicBezTo>
                  <a:cubicBezTo>
                    <a:pt x="10" y="84"/>
                    <a:pt x="8" y="84"/>
                    <a:pt x="5" y="84"/>
                  </a:cubicBezTo>
                  <a:close/>
                  <a:moveTo>
                    <a:pt x="5" y="87"/>
                  </a:moveTo>
                  <a:cubicBezTo>
                    <a:pt x="5" y="87"/>
                    <a:pt x="5" y="88"/>
                    <a:pt x="5" y="88"/>
                  </a:cubicBezTo>
                  <a:cubicBezTo>
                    <a:pt x="8" y="88"/>
                    <a:pt x="10" y="88"/>
                    <a:pt x="12" y="88"/>
                  </a:cubicBezTo>
                  <a:cubicBezTo>
                    <a:pt x="12" y="88"/>
                    <a:pt x="12" y="87"/>
                    <a:pt x="12" y="87"/>
                  </a:cubicBezTo>
                  <a:cubicBezTo>
                    <a:pt x="10" y="87"/>
                    <a:pt x="8" y="87"/>
                    <a:pt x="5" y="87"/>
                  </a:cubicBezTo>
                  <a:close/>
                  <a:moveTo>
                    <a:pt x="5" y="97"/>
                  </a:moveTo>
                  <a:cubicBezTo>
                    <a:pt x="5" y="98"/>
                    <a:pt x="5" y="98"/>
                    <a:pt x="5" y="98"/>
                  </a:cubicBezTo>
                  <a:cubicBezTo>
                    <a:pt x="12" y="98"/>
                    <a:pt x="12" y="98"/>
                    <a:pt x="12" y="98"/>
                  </a:cubicBezTo>
                  <a:cubicBezTo>
                    <a:pt x="12" y="97"/>
                    <a:pt x="12" y="97"/>
                    <a:pt x="12" y="97"/>
                  </a:cubicBezTo>
                  <a:cubicBezTo>
                    <a:pt x="5" y="97"/>
                    <a:pt x="5" y="97"/>
                    <a:pt x="5" y="97"/>
                  </a:cubicBezTo>
                  <a:close/>
                  <a:moveTo>
                    <a:pt x="32" y="97"/>
                  </a:moveTo>
                  <a:cubicBezTo>
                    <a:pt x="32" y="98"/>
                    <a:pt x="32" y="98"/>
                    <a:pt x="32" y="98"/>
                  </a:cubicBezTo>
                  <a:cubicBezTo>
                    <a:pt x="39" y="98"/>
                    <a:pt x="39" y="98"/>
                    <a:pt x="39" y="98"/>
                  </a:cubicBezTo>
                  <a:cubicBezTo>
                    <a:pt x="39" y="97"/>
                    <a:pt x="39" y="97"/>
                    <a:pt x="39" y="97"/>
                  </a:cubicBezTo>
                  <a:cubicBezTo>
                    <a:pt x="32" y="97"/>
                    <a:pt x="32" y="97"/>
                    <a:pt x="32" y="97"/>
                  </a:cubicBezTo>
                  <a:close/>
                  <a:moveTo>
                    <a:pt x="23" y="97"/>
                  </a:moveTo>
                  <a:cubicBezTo>
                    <a:pt x="23" y="98"/>
                    <a:pt x="23" y="98"/>
                    <a:pt x="23" y="98"/>
                  </a:cubicBezTo>
                  <a:cubicBezTo>
                    <a:pt x="30" y="98"/>
                    <a:pt x="30" y="98"/>
                    <a:pt x="30" y="98"/>
                  </a:cubicBezTo>
                  <a:cubicBezTo>
                    <a:pt x="30" y="97"/>
                    <a:pt x="30" y="97"/>
                    <a:pt x="30" y="97"/>
                  </a:cubicBezTo>
                  <a:cubicBezTo>
                    <a:pt x="23" y="97"/>
                    <a:pt x="23" y="97"/>
                    <a:pt x="23" y="97"/>
                  </a:cubicBezTo>
                  <a:close/>
                  <a:moveTo>
                    <a:pt x="14" y="97"/>
                  </a:moveTo>
                  <a:cubicBezTo>
                    <a:pt x="14" y="98"/>
                    <a:pt x="14" y="98"/>
                    <a:pt x="14" y="98"/>
                  </a:cubicBezTo>
                  <a:cubicBezTo>
                    <a:pt x="21" y="98"/>
                    <a:pt x="21" y="98"/>
                    <a:pt x="21" y="98"/>
                  </a:cubicBezTo>
                  <a:cubicBezTo>
                    <a:pt x="21" y="97"/>
                    <a:pt x="21" y="97"/>
                    <a:pt x="21" y="97"/>
                  </a:cubicBezTo>
                  <a:cubicBezTo>
                    <a:pt x="14" y="97"/>
                    <a:pt x="14" y="97"/>
                    <a:pt x="14" y="97"/>
                  </a:cubicBezTo>
                  <a:close/>
                  <a:moveTo>
                    <a:pt x="23" y="93"/>
                  </a:moveTo>
                  <a:cubicBezTo>
                    <a:pt x="23" y="94"/>
                    <a:pt x="23" y="94"/>
                    <a:pt x="23" y="94"/>
                  </a:cubicBezTo>
                  <a:cubicBezTo>
                    <a:pt x="26" y="94"/>
                    <a:pt x="28" y="94"/>
                    <a:pt x="30" y="94"/>
                  </a:cubicBezTo>
                  <a:cubicBezTo>
                    <a:pt x="30" y="94"/>
                    <a:pt x="30" y="94"/>
                    <a:pt x="30" y="93"/>
                  </a:cubicBezTo>
                  <a:cubicBezTo>
                    <a:pt x="28" y="93"/>
                    <a:pt x="26" y="93"/>
                    <a:pt x="23" y="93"/>
                  </a:cubicBezTo>
                  <a:close/>
                  <a:moveTo>
                    <a:pt x="14" y="93"/>
                  </a:moveTo>
                  <a:cubicBezTo>
                    <a:pt x="14" y="94"/>
                    <a:pt x="14" y="94"/>
                    <a:pt x="14" y="94"/>
                  </a:cubicBezTo>
                  <a:cubicBezTo>
                    <a:pt x="17" y="94"/>
                    <a:pt x="19" y="94"/>
                    <a:pt x="21" y="94"/>
                  </a:cubicBezTo>
                  <a:cubicBezTo>
                    <a:pt x="21" y="94"/>
                    <a:pt x="21" y="94"/>
                    <a:pt x="21" y="93"/>
                  </a:cubicBezTo>
                  <a:cubicBezTo>
                    <a:pt x="19" y="93"/>
                    <a:pt x="17" y="93"/>
                    <a:pt x="14" y="93"/>
                  </a:cubicBezTo>
                  <a:close/>
                  <a:moveTo>
                    <a:pt x="32" y="90"/>
                  </a:moveTo>
                  <a:cubicBezTo>
                    <a:pt x="32" y="90"/>
                    <a:pt x="32" y="91"/>
                    <a:pt x="32" y="91"/>
                  </a:cubicBezTo>
                  <a:cubicBezTo>
                    <a:pt x="35" y="91"/>
                    <a:pt x="37" y="91"/>
                    <a:pt x="39" y="91"/>
                  </a:cubicBezTo>
                  <a:cubicBezTo>
                    <a:pt x="39" y="91"/>
                    <a:pt x="39" y="90"/>
                    <a:pt x="39" y="90"/>
                  </a:cubicBezTo>
                  <a:cubicBezTo>
                    <a:pt x="37" y="90"/>
                    <a:pt x="35" y="90"/>
                    <a:pt x="32" y="90"/>
                  </a:cubicBezTo>
                  <a:close/>
                  <a:moveTo>
                    <a:pt x="23" y="90"/>
                  </a:moveTo>
                  <a:cubicBezTo>
                    <a:pt x="23" y="90"/>
                    <a:pt x="23" y="91"/>
                    <a:pt x="23" y="91"/>
                  </a:cubicBezTo>
                  <a:cubicBezTo>
                    <a:pt x="26" y="91"/>
                    <a:pt x="28" y="91"/>
                    <a:pt x="30" y="91"/>
                  </a:cubicBezTo>
                  <a:cubicBezTo>
                    <a:pt x="30" y="91"/>
                    <a:pt x="30" y="90"/>
                    <a:pt x="30" y="90"/>
                  </a:cubicBezTo>
                  <a:cubicBezTo>
                    <a:pt x="28" y="90"/>
                    <a:pt x="26" y="90"/>
                    <a:pt x="23" y="90"/>
                  </a:cubicBezTo>
                  <a:close/>
                  <a:moveTo>
                    <a:pt x="14" y="90"/>
                  </a:moveTo>
                  <a:cubicBezTo>
                    <a:pt x="14" y="90"/>
                    <a:pt x="14" y="91"/>
                    <a:pt x="14" y="91"/>
                  </a:cubicBezTo>
                  <a:cubicBezTo>
                    <a:pt x="17" y="91"/>
                    <a:pt x="19" y="91"/>
                    <a:pt x="21" y="91"/>
                  </a:cubicBezTo>
                  <a:cubicBezTo>
                    <a:pt x="21" y="91"/>
                    <a:pt x="21" y="90"/>
                    <a:pt x="21" y="90"/>
                  </a:cubicBezTo>
                  <a:cubicBezTo>
                    <a:pt x="19" y="90"/>
                    <a:pt x="17" y="90"/>
                    <a:pt x="14" y="90"/>
                  </a:cubicBezTo>
                  <a:close/>
                  <a:moveTo>
                    <a:pt x="23" y="87"/>
                  </a:moveTo>
                  <a:cubicBezTo>
                    <a:pt x="23" y="87"/>
                    <a:pt x="23" y="88"/>
                    <a:pt x="23" y="88"/>
                  </a:cubicBezTo>
                  <a:cubicBezTo>
                    <a:pt x="26" y="88"/>
                    <a:pt x="28" y="88"/>
                    <a:pt x="30" y="88"/>
                  </a:cubicBezTo>
                  <a:cubicBezTo>
                    <a:pt x="30" y="88"/>
                    <a:pt x="30" y="87"/>
                    <a:pt x="30" y="87"/>
                  </a:cubicBezTo>
                  <a:cubicBezTo>
                    <a:pt x="28" y="87"/>
                    <a:pt x="26" y="87"/>
                    <a:pt x="23" y="87"/>
                  </a:cubicBezTo>
                  <a:close/>
                  <a:moveTo>
                    <a:pt x="14" y="87"/>
                  </a:moveTo>
                  <a:cubicBezTo>
                    <a:pt x="14" y="87"/>
                    <a:pt x="14" y="88"/>
                    <a:pt x="14" y="88"/>
                  </a:cubicBezTo>
                  <a:cubicBezTo>
                    <a:pt x="17" y="88"/>
                    <a:pt x="19" y="88"/>
                    <a:pt x="21" y="88"/>
                  </a:cubicBezTo>
                  <a:cubicBezTo>
                    <a:pt x="21" y="88"/>
                    <a:pt x="21" y="87"/>
                    <a:pt x="21" y="87"/>
                  </a:cubicBezTo>
                  <a:cubicBezTo>
                    <a:pt x="19" y="87"/>
                    <a:pt x="17" y="87"/>
                    <a:pt x="14" y="87"/>
                  </a:cubicBezTo>
                  <a:close/>
                  <a:moveTo>
                    <a:pt x="32" y="84"/>
                  </a:moveTo>
                  <a:cubicBezTo>
                    <a:pt x="32" y="84"/>
                    <a:pt x="32" y="84"/>
                    <a:pt x="32" y="85"/>
                  </a:cubicBezTo>
                  <a:cubicBezTo>
                    <a:pt x="35" y="85"/>
                    <a:pt x="37" y="85"/>
                    <a:pt x="39" y="85"/>
                  </a:cubicBezTo>
                  <a:cubicBezTo>
                    <a:pt x="39" y="84"/>
                    <a:pt x="39" y="84"/>
                    <a:pt x="39" y="84"/>
                  </a:cubicBezTo>
                  <a:cubicBezTo>
                    <a:pt x="37" y="84"/>
                    <a:pt x="35" y="84"/>
                    <a:pt x="32" y="84"/>
                  </a:cubicBezTo>
                  <a:close/>
                  <a:moveTo>
                    <a:pt x="23" y="84"/>
                  </a:moveTo>
                  <a:cubicBezTo>
                    <a:pt x="23" y="84"/>
                    <a:pt x="23" y="84"/>
                    <a:pt x="23" y="85"/>
                  </a:cubicBezTo>
                  <a:cubicBezTo>
                    <a:pt x="26" y="85"/>
                    <a:pt x="28" y="85"/>
                    <a:pt x="30" y="85"/>
                  </a:cubicBezTo>
                  <a:cubicBezTo>
                    <a:pt x="30" y="84"/>
                    <a:pt x="30" y="84"/>
                    <a:pt x="30" y="84"/>
                  </a:cubicBezTo>
                  <a:cubicBezTo>
                    <a:pt x="28" y="84"/>
                    <a:pt x="26" y="84"/>
                    <a:pt x="23" y="84"/>
                  </a:cubicBezTo>
                  <a:close/>
                  <a:moveTo>
                    <a:pt x="14" y="84"/>
                  </a:moveTo>
                  <a:cubicBezTo>
                    <a:pt x="14" y="84"/>
                    <a:pt x="14" y="84"/>
                    <a:pt x="14" y="85"/>
                  </a:cubicBezTo>
                  <a:cubicBezTo>
                    <a:pt x="17" y="85"/>
                    <a:pt x="19" y="85"/>
                    <a:pt x="21" y="85"/>
                  </a:cubicBezTo>
                  <a:cubicBezTo>
                    <a:pt x="21" y="84"/>
                    <a:pt x="21" y="84"/>
                    <a:pt x="21" y="84"/>
                  </a:cubicBezTo>
                  <a:cubicBezTo>
                    <a:pt x="19" y="84"/>
                    <a:pt x="17" y="84"/>
                    <a:pt x="14" y="84"/>
                  </a:cubicBezTo>
                  <a:close/>
                  <a:moveTo>
                    <a:pt x="32" y="80"/>
                  </a:moveTo>
                  <a:cubicBezTo>
                    <a:pt x="32" y="81"/>
                    <a:pt x="32" y="81"/>
                    <a:pt x="32" y="82"/>
                  </a:cubicBezTo>
                  <a:cubicBezTo>
                    <a:pt x="35" y="82"/>
                    <a:pt x="37" y="82"/>
                    <a:pt x="39" y="82"/>
                  </a:cubicBezTo>
                  <a:cubicBezTo>
                    <a:pt x="39" y="81"/>
                    <a:pt x="39" y="81"/>
                    <a:pt x="39" y="80"/>
                  </a:cubicBezTo>
                  <a:cubicBezTo>
                    <a:pt x="37" y="80"/>
                    <a:pt x="35" y="80"/>
                    <a:pt x="32" y="80"/>
                  </a:cubicBezTo>
                  <a:close/>
                  <a:moveTo>
                    <a:pt x="14" y="80"/>
                  </a:moveTo>
                  <a:cubicBezTo>
                    <a:pt x="14" y="81"/>
                    <a:pt x="14" y="81"/>
                    <a:pt x="14" y="82"/>
                  </a:cubicBezTo>
                  <a:cubicBezTo>
                    <a:pt x="17" y="82"/>
                    <a:pt x="19" y="82"/>
                    <a:pt x="21" y="82"/>
                  </a:cubicBezTo>
                  <a:cubicBezTo>
                    <a:pt x="21" y="81"/>
                    <a:pt x="21" y="81"/>
                    <a:pt x="21" y="80"/>
                  </a:cubicBezTo>
                  <a:cubicBezTo>
                    <a:pt x="19" y="80"/>
                    <a:pt x="17" y="80"/>
                    <a:pt x="14" y="80"/>
                  </a:cubicBezTo>
                  <a:close/>
                  <a:moveTo>
                    <a:pt x="23" y="77"/>
                  </a:moveTo>
                  <a:cubicBezTo>
                    <a:pt x="23" y="78"/>
                    <a:pt x="23" y="78"/>
                    <a:pt x="23" y="78"/>
                  </a:cubicBezTo>
                  <a:cubicBezTo>
                    <a:pt x="26" y="78"/>
                    <a:pt x="28" y="78"/>
                    <a:pt x="30" y="78"/>
                  </a:cubicBezTo>
                  <a:cubicBezTo>
                    <a:pt x="30" y="78"/>
                    <a:pt x="30" y="78"/>
                    <a:pt x="30" y="77"/>
                  </a:cubicBezTo>
                  <a:cubicBezTo>
                    <a:pt x="28" y="77"/>
                    <a:pt x="26" y="77"/>
                    <a:pt x="23" y="77"/>
                  </a:cubicBezTo>
                  <a:close/>
                  <a:moveTo>
                    <a:pt x="14" y="77"/>
                  </a:moveTo>
                  <a:cubicBezTo>
                    <a:pt x="14" y="78"/>
                    <a:pt x="14" y="78"/>
                    <a:pt x="14" y="78"/>
                  </a:cubicBezTo>
                  <a:cubicBezTo>
                    <a:pt x="17" y="78"/>
                    <a:pt x="19" y="78"/>
                    <a:pt x="21" y="78"/>
                  </a:cubicBezTo>
                  <a:cubicBezTo>
                    <a:pt x="21" y="78"/>
                    <a:pt x="21" y="78"/>
                    <a:pt x="21" y="77"/>
                  </a:cubicBezTo>
                  <a:cubicBezTo>
                    <a:pt x="19" y="77"/>
                    <a:pt x="17" y="77"/>
                    <a:pt x="14" y="77"/>
                  </a:cubicBezTo>
                  <a:close/>
                  <a:moveTo>
                    <a:pt x="32" y="74"/>
                  </a:moveTo>
                  <a:cubicBezTo>
                    <a:pt x="32" y="74"/>
                    <a:pt x="32" y="75"/>
                    <a:pt x="32" y="75"/>
                  </a:cubicBezTo>
                  <a:cubicBezTo>
                    <a:pt x="35" y="75"/>
                    <a:pt x="37" y="75"/>
                    <a:pt x="39" y="75"/>
                  </a:cubicBezTo>
                  <a:cubicBezTo>
                    <a:pt x="39" y="75"/>
                    <a:pt x="39" y="74"/>
                    <a:pt x="39" y="74"/>
                  </a:cubicBezTo>
                  <a:cubicBezTo>
                    <a:pt x="37" y="74"/>
                    <a:pt x="35" y="74"/>
                    <a:pt x="32" y="74"/>
                  </a:cubicBezTo>
                  <a:close/>
                  <a:moveTo>
                    <a:pt x="23" y="74"/>
                  </a:moveTo>
                  <a:cubicBezTo>
                    <a:pt x="23" y="74"/>
                    <a:pt x="23" y="75"/>
                    <a:pt x="23" y="75"/>
                  </a:cubicBezTo>
                  <a:cubicBezTo>
                    <a:pt x="26" y="75"/>
                    <a:pt x="28" y="75"/>
                    <a:pt x="30" y="75"/>
                  </a:cubicBezTo>
                  <a:cubicBezTo>
                    <a:pt x="30" y="75"/>
                    <a:pt x="30" y="74"/>
                    <a:pt x="30" y="74"/>
                  </a:cubicBezTo>
                  <a:cubicBezTo>
                    <a:pt x="28" y="74"/>
                    <a:pt x="26" y="74"/>
                    <a:pt x="23" y="74"/>
                  </a:cubicBezTo>
                  <a:close/>
                  <a:moveTo>
                    <a:pt x="14" y="74"/>
                  </a:moveTo>
                  <a:cubicBezTo>
                    <a:pt x="14" y="74"/>
                    <a:pt x="14" y="75"/>
                    <a:pt x="14" y="75"/>
                  </a:cubicBezTo>
                  <a:cubicBezTo>
                    <a:pt x="17" y="75"/>
                    <a:pt x="19" y="75"/>
                    <a:pt x="21" y="75"/>
                  </a:cubicBezTo>
                  <a:cubicBezTo>
                    <a:pt x="21" y="75"/>
                    <a:pt x="21" y="74"/>
                    <a:pt x="21" y="74"/>
                  </a:cubicBezTo>
                  <a:cubicBezTo>
                    <a:pt x="19" y="74"/>
                    <a:pt x="17" y="74"/>
                    <a:pt x="14" y="74"/>
                  </a:cubicBezTo>
                  <a:close/>
                  <a:moveTo>
                    <a:pt x="32" y="71"/>
                  </a:moveTo>
                  <a:cubicBezTo>
                    <a:pt x="32" y="71"/>
                    <a:pt x="32" y="72"/>
                    <a:pt x="32" y="72"/>
                  </a:cubicBezTo>
                  <a:cubicBezTo>
                    <a:pt x="35" y="72"/>
                    <a:pt x="37" y="72"/>
                    <a:pt x="39" y="72"/>
                  </a:cubicBezTo>
                  <a:cubicBezTo>
                    <a:pt x="39" y="72"/>
                    <a:pt x="39" y="71"/>
                    <a:pt x="39" y="71"/>
                  </a:cubicBezTo>
                  <a:cubicBezTo>
                    <a:pt x="37" y="71"/>
                    <a:pt x="35" y="71"/>
                    <a:pt x="32" y="71"/>
                  </a:cubicBezTo>
                  <a:close/>
                  <a:moveTo>
                    <a:pt x="23" y="71"/>
                  </a:moveTo>
                  <a:cubicBezTo>
                    <a:pt x="23" y="71"/>
                    <a:pt x="23" y="72"/>
                    <a:pt x="23" y="72"/>
                  </a:cubicBezTo>
                  <a:cubicBezTo>
                    <a:pt x="26" y="72"/>
                    <a:pt x="28" y="72"/>
                    <a:pt x="30" y="72"/>
                  </a:cubicBezTo>
                  <a:cubicBezTo>
                    <a:pt x="30" y="72"/>
                    <a:pt x="30" y="71"/>
                    <a:pt x="30" y="71"/>
                  </a:cubicBezTo>
                  <a:cubicBezTo>
                    <a:pt x="28" y="71"/>
                    <a:pt x="26" y="71"/>
                    <a:pt x="23" y="71"/>
                  </a:cubicBezTo>
                  <a:close/>
                  <a:moveTo>
                    <a:pt x="32" y="68"/>
                  </a:moveTo>
                  <a:cubicBezTo>
                    <a:pt x="32" y="68"/>
                    <a:pt x="32" y="68"/>
                    <a:pt x="32" y="69"/>
                  </a:cubicBezTo>
                  <a:cubicBezTo>
                    <a:pt x="35" y="69"/>
                    <a:pt x="37" y="69"/>
                    <a:pt x="39" y="69"/>
                  </a:cubicBezTo>
                  <a:cubicBezTo>
                    <a:pt x="39" y="68"/>
                    <a:pt x="39" y="68"/>
                    <a:pt x="39" y="68"/>
                  </a:cubicBezTo>
                  <a:cubicBezTo>
                    <a:pt x="37" y="68"/>
                    <a:pt x="35" y="68"/>
                    <a:pt x="32" y="68"/>
                  </a:cubicBezTo>
                  <a:close/>
                  <a:moveTo>
                    <a:pt x="14" y="68"/>
                  </a:moveTo>
                  <a:cubicBezTo>
                    <a:pt x="14" y="68"/>
                    <a:pt x="14" y="68"/>
                    <a:pt x="14" y="69"/>
                  </a:cubicBezTo>
                  <a:cubicBezTo>
                    <a:pt x="17" y="69"/>
                    <a:pt x="19" y="69"/>
                    <a:pt x="21" y="69"/>
                  </a:cubicBezTo>
                  <a:cubicBezTo>
                    <a:pt x="21" y="68"/>
                    <a:pt x="21" y="68"/>
                    <a:pt x="21" y="68"/>
                  </a:cubicBezTo>
                  <a:cubicBezTo>
                    <a:pt x="19" y="68"/>
                    <a:pt x="17" y="68"/>
                    <a:pt x="14" y="68"/>
                  </a:cubicBezTo>
                  <a:close/>
                  <a:moveTo>
                    <a:pt x="32" y="64"/>
                  </a:moveTo>
                  <a:cubicBezTo>
                    <a:pt x="32" y="65"/>
                    <a:pt x="32" y="65"/>
                    <a:pt x="32" y="66"/>
                  </a:cubicBezTo>
                  <a:cubicBezTo>
                    <a:pt x="35" y="66"/>
                    <a:pt x="37" y="66"/>
                    <a:pt x="39" y="66"/>
                  </a:cubicBezTo>
                  <a:cubicBezTo>
                    <a:pt x="39" y="65"/>
                    <a:pt x="39" y="65"/>
                    <a:pt x="39" y="64"/>
                  </a:cubicBezTo>
                  <a:cubicBezTo>
                    <a:pt x="37" y="64"/>
                    <a:pt x="35" y="64"/>
                    <a:pt x="32" y="64"/>
                  </a:cubicBezTo>
                  <a:close/>
                  <a:moveTo>
                    <a:pt x="23" y="64"/>
                  </a:moveTo>
                  <a:cubicBezTo>
                    <a:pt x="23" y="65"/>
                    <a:pt x="23" y="65"/>
                    <a:pt x="23" y="66"/>
                  </a:cubicBezTo>
                  <a:cubicBezTo>
                    <a:pt x="26" y="66"/>
                    <a:pt x="28" y="66"/>
                    <a:pt x="30" y="66"/>
                  </a:cubicBezTo>
                  <a:cubicBezTo>
                    <a:pt x="30" y="65"/>
                    <a:pt x="30" y="65"/>
                    <a:pt x="30" y="64"/>
                  </a:cubicBezTo>
                  <a:cubicBezTo>
                    <a:pt x="28" y="64"/>
                    <a:pt x="26" y="64"/>
                    <a:pt x="23" y="64"/>
                  </a:cubicBezTo>
                  <a:close/>
                  <a:moveTo>
                    <a:pt x="14" y="64"/>
                  </a:moveTo>
                  <a:cubicBezTo>
                    <a:pt x="14" y="65"/>
                    <a:pt x="14" y="65"/>
                    <a:pt x="14" y="66"/>
                  </a:cubicBezTo>
                  <a:cubicBezTo>
                    <a:pt x="17" y="66"/>
                    <a:pt x="19" y="66"/>
                    <a:pt x="21" y="66"/>
                  </a:cubicBezTo>
                  <a:cubicBezTo>
                    <a:pt x="21" y="65"/>
                    <a:pt x="21" y="65"/>
                    <a:pt x="21" y="64"/>
                  </a:cubicBezTo>
                  <a:cubicBezTo>
                    <a:pt x="19" y="64"/>
                    <a:pt x="17" y="64"/>
                    <a:pt x="14" y="64"/>
                  </a:cubicBezTo>
                  <a:close/>
                  <a:moveTo>
                    <a:pt x="32" y="61"/>
                  </a:moveTo>
                  <a:cubicBezTo>
                    <a:pt x="32" y="62"/>
                    <a:pt x="32" y="62"/>
                    <a:pt x="32" y="62"/>
                  </a:cubicBezTo>
                  <a:cubicBezTo>
                    <a:pt x="35" y="62"/>
                    <a:pt x="37" y="62"/>
                    <a:pt x="39" y="62"/>
                  </a:cubicBezTo>
                  <a:cubicBezTo>
                    <a:pt x="39" y="62"/>
                    <a:pt x="39" y="62"/>
                    <a:pt x="39" y="61"/>
                  </a:cubicBezTo>
                  <a:cubicBezTo>
                    <a:pt x="37" y="61"/>
                    <a:pt x="35" y="61"/>
                    <a:pt x="32"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48" name="Rectangle 2612"/>
            <p:cNvSpPr>
              <a:spLocks noChangeArrowheads="1"/>
            </p:cNvSpPr>
            <p:nvPr/>
          </p:nvSpPr>
          <p:spPr bwMode="auto">
            <a:xfrm>
              <a:off x="-2405062" y="882650"/>
              <a:ext cx="41275" cy="273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49" name="Freeform 2613"/>
            <p:cNvSpPr>
              <a:spLocks noEditPoints="1"/>
            </p:cNvSpPr>
            <p:nvPr/>
          </p:nvSpPr>
          <p:spPr bwMode="auto">
            <a:xfrm>
              <a:off x="-2608262" y="571500"/>
              <a:ext cx="206375" cy="584200"/>
            </a:xfrm>
            <a:custGeom>
              <a:avLst/>
              <a:gdLst>
                <a:gd name="T0" fmla="*/ 18 w 63"/>
                <a:gd name="T1" fmla="*/ 45 h 179"/>
                <a:gd name="T2" fmla="*/ 48 w 63"/>
                <a:gd name="T3" fmla="*/ 13 h 179"/>
                <a:gd name="T4" fmla="*/ 11 w 63"/>
                <a:gd name="T5" fmla="*/ 149 h 179"/>
                <a:gd name="T6" fmla="*/ 22 w 63"/>
                <a:gd name="T7" fmla="*/ 151 h 179"/>
                <a:gd name="T8" fmla="*/ 36 w 63"/>
                <a:gd name="T9" fmla="*/ 149 h 179"/>
                <a:gd name="T10" fmla="*/ 52 w 63"/>
                <a:gd name="T11" fmla="*/ 151 h 179"/>
                <a:gd name="T12" fmla="*/ 45 w 63"/>
                <a:gd name="T13" fmla="*/ 36 h 179"/>
                <a:gd name="T14" fmla="*/ 41 w 63"/>
                <a:gd name="T15" fmla="*/ 41 h 179"/>
                <a:gd name="T16" fmla="*/ 56 w 63"/>
                <a:gd name="T17" fmla="*/ 43 h 179"/>
                <a:gd name="T18" fmla="*/ 41 w 63"/>
                <a:gd name="T19" fmla="*/ 46 h 179"/>
                <a:gd name="T20" fmla="*/ 36 w 63"/>
                <a:gd name="T21" fmla="*/ 54 h 179"/>
                <a:gd name="T22" fmla="*/ 51 w 63"/>
                <a:gd name="T23" fmla="*/ 51 h 179"/>
                <a:gd name="T24" fmla="*/ 52 w 63"/>
                <a:gd name="T25" fmla="*/ 56 h 179"/>
                <a:gd name="T26" fmla="*/ 40 w 63"/>
                <a:gd name="T27" fmla="*/ 64 h 179"/>
                <a:gd name="T28" fmla="*/ 47 w 63"/>
                <a:gd name="T29" fmla="*/ 61 h 179"/>
                <a:gd name="T30" fmla="*/ 24 w 63"/>
                <a:gd name="T31" fmla="*/ 69 h 179"/>
                <a:gd name="T32" fmla="*/ 45 w 63"/>
                <a:gd name="T33" fmla="*/ 67 h 179"/>
                <a:gd name="T34" fmla="*/ 18 w 63"/>
                <a:gd name="T35" fmla="*/ 72 h 179"/>
                <a:gd name="T36" fmla="*/ 45 w 63"/>
                <a:gd name="T37" fmla="*/ 74 h 179"/>
                <a:gd name="T38" fmla="*/ 52 w 63"/>
                <a:gd name="T39" fmla="*/ 72 h 179"/>
                <a:gd name="T40" fmla="*/ 18 w 63"/>
                <a:gd name="T41" fmla="*/ 79 h 179"/>
                <a:gd name="T42" fmla="*/ 40 w 63"/>
                <a:gd name="T43" fmla="*/ 77 h 179"/>
                <a:gd name="T44" fmla="*/ 52 w 63"/>
                <a:gd name="T45" fmla="*/ 77 h 179"/>
                <a:gd name="T46" fmla="*/ 10 w 63"/>
                <a:gd name="T47" fmla="*/ 85 h 179"/>
                <a:gd name="T48" fmla="*/ 24 w 63"/>
                <a:gd name="T49" fmla="*/ 82 h 179"/>
                <a:gd name="T50" fmla="*/ 47 w 63"/>
                <a:gd name="T51" fmla="*/ 85 h 179"/>
                <a:gd name="T52" fmla="*/ 16 w 63"/>
                <a:gd name="T53" fmla="*/ 87 h 179"/>
                <a:gd name="T54" fmla="*/ 36 w 63"/>
                <a:gd name="T55" fmla="*/ 87 h 179"/>
                <a:gd name="T56" fmla="*/ 56 w 63"/>
                <a:gd name="T57" fmla="*/ 90 h 179"/>
                <a:gd name="T58" fmla="*/ 18 w 63"/>
                <a:gd name="T59" fmla="*/ 92 h 179"/>
                <a:gd name="T60" fmla="*/ 47 w 63"/>
                <a:gd name="T61" fmla="*/ 95 h 179"/>
                <a:gd name="T62" fmla="*/ 16 w 63"/>
                <a:gd name="T63" fmla="*/ 97 h 179"/>
                <a:gd name="T64" fmla="*/ 24 w 63"/>
                <a:gd name="T65" fmla="*/ 97 h 179"/>
                <a:gd name="T66" fmla="*/ 45 w 63"/>
                <a:gd name="T67" fmla="*/ 100 h 179"/>
                <a:gd name="T68" fmla="*/ 52 w 63"/>
                <a:gd name="T69" fmla="*/ 97 h 179"/>
                <a:gd name="T70" fmla="*/ 18 w 63"/>
                <a:gd name="T71" fmla="*/ 105 h 179"/>
                <a:gd name="T72" fmla="*/ 40 w 63"/>
                <a:gd name="T73" fmla="*/ 102 h 179"/>
                <a:gd name="T74" fmla="*/ 52 w 63"/>
                <a:gd name="T75" fmla="*/ 102 h 179"/>
                <a:gd name="T76" fmla="*/ 10 w 63"/>
                <a:gd name="T77" fmla="*/ 110 h 179"/>
                <a:gd name="T78" fmla="*/ 24 w 63"/>
                <a:gd name="T79" fmla="*/ 108 h 179"/>
                <a:gd name="T80" fmla="*/ 47 w 63"/>
                <a:gd name="T81" fmla="*/ 110 h 179"/>
                <a:gd name="T82" fmla="*/ 16 w 63"/>
                <a:gd name="T83" fmla="*/ 113 h 179"/>
                <a:gd name="T84" fmla="*/ 24 w 63"/>
                <a:gd name="T85" fmla="*/ 113 h 179"/>
                <a:gd name="T86" fmla="*/ 45 w 63"/>
                <a:gd name="T87" fmla="*/ 115 h 179"/>
                <a:gd name="T88" fmla="*/ 52 w 63"/>
                <a:gd name="T89" fmla="*/ 113 h 179"/>
                <a:gd name="T90" fmla="*/ 24 w 63"/>
                <a:gd name="T91" fmla="*/ 121 h 179"/>
                <a:gd name="T92" fmla="*/ 45 w 63"/>
                <a:gd name="T93" fmla="*/ 118 h 179"/>
                <a:gd name="T94" fmla="*/ 5 w 63"/>
                <a:gd name="T95" fmla="*/ 123 h 179"/>
                <a:gd name="T96" fmla="*/ 28 w 63"/>
                <a:gd name="T97" fmla="*/ 126 h 179"/>
                <a:gd name="T98" fmla="*/ 47 w 63"/>
                <a:gd name="T99" fmla="*/ 123 h 179"/>
                <a:gd name="T100" fmla="*/ 5 w 63"/>
                <a:gd name="T101" fmla="*/ 131 h 179"/>
                <a:gd name="T102" fmla="*/ 28 w 63"/>
                <a:gd name="T103" fmla="*/ 128 h 179"/>
                <a:gd name="T104" fmla="*/ 47 w 63"/>
                <a:gd name="T105" fmla="*/ 128 h 179"/>
                <a:gd name="T106" fmla="*/ 16 w 63"/>
                <a:gd name="T107" fmla="*/ 136 h 179"/>
                <a:gd name="T108" fmla="*/ 18 w 63"/>
                <a:gd name="T109" fmla="*/ 133 h 179"/>
                <a:gd name="T110" fmla="*/ 47 w 63"/>
                <a:gd name="T111" fmla="*/ 136 h 179"/>
                <a:gd name="T112" fmla="*/ 16 w 63"/>
                <a:gd name="T113" fmla="*/ 138 h 179"/>
                <a:gd name="T114" fmla="*/ 36 w 63"/>
                <a:gd name="T115" fmla="*/ 138 h 179"/>
                <a:gd name="T116" fmla="*/ 51 w 63"/>
                <a:gd name="T117" fmla="*/ 141 h 179"/>
                <a:gd name="T118" fmla="*/ 11 w 63"/>
                <a:gd name="T119" fmla="*/ 144 h 179"/>
                <a:gd name="T120" fmla="*/ 24 w 63"/>
                <a:gd name="T121" fmla="*/ 146 h 179"/>
                <a:gd name="T122" fmla="*/ 51 w 63"/>
                <a:gd name="T123" fmla="*/ 14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 h="179">
                  <a:moveTo>
                    <a:pt x="63" y="179"/>
                  </a:moveTo>
                  <a:cubicBezTo>
                    <a:pt x="38" y="179"/>
                    <a:pt x="38" y="179"/>
                    <a:pt x="38" y="179"/>
                  </a:cubicBezTo>
                  <a:cubicBezTo>
                    <a:pt x="28" y="179"/>
                    <a:pt x="28" y="179"/>
                    <a:pt x="28" y="179"/>
                  </a:cubicBezTo>
                  <a:cubicBezTo>
                    <a:pt x="0" y="179"/>
                    <a:pt x="0" y="179"/>
                    <a:pt x="0" y="179"/>
                  </a:cubicBezTo>
                  <a:cubicBezTo>
                    <a:pt x="0" y="61"/>
                    <a:pt x="0" y="61"/>
                    <a:pt x="0" y="61"/>
                  </a:cubicBezTo>
                  <a:cubicBezTo>
                    <a:pt x="9" y="56"/>
                    <a:pt x="9" y="56"/>
                    <a:pt x="9" y="56"/>
                  </a:cubicBezTo>
                  <a:cubicBezTo>
                    <a:pt x="9" y="45"/>
                    <a:pt x="9" y="45"/>
                    <a:pt x="9" y="45"/>
                  </a:cubicBezTo>
                  <a:cubicBezTo>
                    <a:pt x="12" y="45"/>
                    <a:pt x="12" y="45"/>
                    <a:pt x="12" y="45"/>
                  </a:cubicBezTo>
                  <a:cubicBezTo>
                    <a:pt x="12" y="33"/>
                    <a:pt x="12" y="33"/>
                    <a:pt x="12" y="33"/>
                  </a:cubicBezTo>
                  <a:cubicBezTo>
                    <a:pt x="13" y="33"/>
                    <a:pt x="13" y="33"/>
                    <a:pt x="13" y="33"/>
                  </a:cubicBezTo>
                  <a:cubicBezTo>
                    <a:pt x="13" y="45"/>
                    <a:pt x="13" y="45"/>
                    <a:pt x="13" y="45"/>
                  </a:cubicBezTo>
                  <a:cubicBezTo>
                    <a:pt x="18" y="45"/>
                    <a:pt x="18" y="45"/>
                    <a:pt x="18" y="45"/>
                  </a:cubicBezTo>
                  <a:cubicBezTo>
                    <a:pt x="18" y="31"/>
                    <a:pt x="18" y="31"/>
                    <a:pt x="18" y="31"/>
                  </a:cubicBezTo>
                  <a:cubicBezTo>
                    <a:pt x="20" y="31"/>
                    <a:pt x="20" y="31"/>
                    <a:pt x="20" y="31"/>
                  </a:cubicBezTo>
                  <a:cubicBezTo>
                    <a:pt x="20" y="45"/>
                    <a:pt x="20" y="45"/>
                    <a:pt x="20" y="45"/>
                  </a:cubicBezTo>
                  <a:cubicBezTo>
                    <a:pt x="23" y="45"/>
                    <a:pt x="23" y="45"/>
                    <a:pt x="23" y="45"/>
                  </a:cubicBezTo>
                  <a:cubicBezTo>
                    <a:pt x="23" y="48"/>
                    <a:pt x="23" y="48"/>
                    <a:pt x="23" y="48"/>
                  </a:cubicBezTo>
                  <a:cubicBezTo>
                    <a:pt x="28" y="45"/>
                    <a:pt x="28" y="45"/>
                    <a:pt x="28" y="45"/>
                  </a:cubicBezTo>
                  <a:cubicBezTo>
                    <a:pt x="28" y="9"/>
                    <a:pt x="28" y="9"/>
                    <a:pt x="28" y="9"/>
                  </a:cubicBezTo>
                  <a:cubicBezTo>
                    <a:pt x="37" y="13"/>
                    <a:pt x="37" y="13"/>
                    <a:pt x="37" y="13"/>
                  </a:cubicBezTo>
                  <a:cubicBezTo>
                    <a:pt x="47" y="13"/>
                    <a:pt x="47" y="13"/>
                    <a:pt x="47" y="13"/>
                  </a:cubicBezTo>
                  <a:cubicBezTo>
                    <a:pt x="47" y="0"/>
                    <a:pt x="47" y="0"/>
                    <a:pt x="47" y="0"/>
                  </a:cubicBezTo>
                  <a:cubicBezTo>
                    <a:pt x="48" y="0"/>
                    <a:pt x="48" y="0"/>
                    <a:pt x="48" y="0"/>
                  </a:cubicBezTo>
                  <a:cubicBezTo>
                    <a:pt x="48" y="13"/>
                    <a:pt x="48" y="13"/>
                    <a:pt x="48" y="13"/>
                  </a:cubicBezTo>
                  <a:cubicBezTo>
                    <a:pt x="51" y="13"/>
                    <a:pt x="51" y="13"/>
                    <a:pt x="51" y="13"/>
                  </a:cubicBezTo>
                  <a:cubicBezTo>
                    <a:pt x="51" y="9"/>
                    <a:pt x="51" y="9"/>
                    <a:pt x="51" y="9"/>
                  </a:cubicBezTo>
                  <a:cubicBezTo>
                    <a:pt x="53" y="9"/>
                    <a:pt x="53" y="9"/>
                    <a:pt x="53" y="9"/>
                  </a:cubicBezTo>
                  <a:cubicBezTo>
                    <a:pt x="53" y="21"/>
                    <a:pt x="53" y="21"/>
                    <a:pt x="53" y="21"/>
                  </a:cubicBezTo>
                  <a:cubicBezTo>
                    <a:pt x="63" y="26"/>
                    <a:pt x="63" y="26"/>
                    <a:pt x="63" y="26"/>
                  </a:cubicBezTo>
                  <a:cubicBezTo>
                    <a:pt x="63" y="179"/>
                    <a:pt x="63" y="179"/>
                    <a:pt x="63" y="179"/>
                  </a:cubicBezTo>
                  <a:close/>
                  <a:moveTo>
                    <a:pt x="41" y="31"/>
                  </a:moveTo>
                  <a:cubicBezTo>
                    <a:pt x="41" y="31"/>
                    <a:pt x="41" y="32"/>
                    <a:pt x="41" y="33"/>
                  </a:cubicBezTo>
                  <a:cubicBezTo>
                    <a:pt x="42" y="33"/>
                    <a:pt x="44" y="33"/>
                    <a:pt x="45" y="33"/>
                  </a:cubicBezTo>
                  <a:cubicBezTo>
                    <a:pt x="45" y="32"/>
                    <a:pt x="45" y="31"/>
                    <a:pt x="45" y="31"/>
                  </a:cubicBezTo>
                  <a:cubicBezTo>
                    <a:pt x="44" y="31"/>
                    <a:pt x="42" y="31"/>
                    <a:pt x="41" y="31"/>
                  </a:cubicBezTo>
                  <a:close/>
                  <a:moveTo>
                    <a:pt x="11" y="149"/>
                  </a:moveTo>
                  <a:cubicBezTo>
                    <a:pt x="11" y="150"/>
                    <a:pt x="11" y="150"/>
                    <a:pt x="11" y="151"/>
                  </a:cubicBezTo>
                  <a:cubicBezTo>
                    <a:pt x="13" y="151"/>
                    <a:pt x="14" y="151"/>
                    <a:pt x="16" y="151"/>
                  </a:cubicBezTo>
                  <a:cubicBezTo>
                    <a:pt x="16" y="150"/>
                    <a:pt x="16" y="150"/>
                    <a:pt x="16" y="149"/>
                  </a:cubicBezTo>
                  <a:cubicBezTo>
                    <a:pt x="14" y="149"/>
                    <a:pt x="13" y="149"/>
                    <a:pt x="11" y="149"/>
                  </a:cubicBezTo>
                  <a:close/>
                  <a:moveTo>
                    <a:pt x="5" y="149"/>
                  </a:moveTo>
                  <a:cubicBezTo>
                    <a:pt x="5" y="151"/>
                    <a:pt x="5" y="151"/>
                    <a:pt x="5" y="151"/>
                  </a:cubicBezTo>
                  <a:cubicBezTo>
                    <a:pt x="10" y="151"/>
                    <a:pt x="10" y="151"/>
                    <a:pt x="10" y="151"/>
                  </a:cubicBezTo>
                  <a:cubicBezTo>
                    <a:pt x="10" y="149"/>
                    <a:pt x="10" y="149"/>
                    <a:pt x="10" y="149"/>
                  </a:cubicBezTo>
                  <a:cubicBezTo>
                    <a:pt x="5" y="149"/>
                    <a:pt x="5" y="149"/>
                    <a:pt x="5" y="149"/>
                  </a:cubicBezTo>
                  <a:close/>
                  <a:moveTo>
                    <a:pt x="18" y="149"/>
                  </a:moveTo>
                  <a:cubicBezTo>
                    <a:pt x="18" y="150"/>
                    <a:pt x="18" y="150"/>
                    <a:pt x="18" y="151"/>
                  </a:cubicBezTo>
                  <a:cubicBezTo>
                    <a:pt x="19" y="151"/>
                    <a:pt x="20" y="151"/>
                    <a:pt x="22" y="151"/>
                  </a:cubicBezTo>
                  <a:cubicBezTo>
                    <a:pt x="22" y="150"/>
                    <a:pt x="22" y="150"/>
                    <a:pt x="22" y="149"/>
                  </a:cubicBezTo>
                  <a:cubicBezTo>
                    <a:pt x="20" y="149"/>
                    <a:pt x="19" y="149"/>
                    <a:pt x="18" y="149"/>
                  </a:cubicBezTo>
                  <a:close/>
                  <a:moveTo>
                    <a:pt x="24" y="149"/>
                  </a:moveTo>
                  <a:cubicBezTo>
                    <a:pt x="24" y="150"/>
                    <a:pt x="24" y="150"/>
                    <a:pt x="24" y="151"/>
                  </a:cubicBezTo>
                  <a:cubicBezTo>
                    <a:pt x="25" y="151"/>
                    <a:pt x="26" y="151"/>
                    <a:pt x="28" y="151"/>
                  </a:cubicBezTo>
                  <a:cubicBezTo>
                    <a:pt x="28" y="150"/>
                    <a:pt x="28" y="150"/>
                    <a:pt x="28" y="149"/>
                  </a:cubicBezTo>
                  <a:cubicBezTo>
                    <a:pt x="26" y="149"/>
                    <a:pt x="25" y="149"/>
                    <a:pt x="24" y="149"/>
                  </a:cubicBezTo>
                  <a:close/>
                  <a:moveTo>
                    <a:pt x="36" y="149"/>
                  </a:moveTo>
                  <a:cubicBezTo>
                    <a:pt x="36" y="150"/>
                    <a:pt x="36" y="150"/>
                    <a:pt x="36" y="151"/>
                  </a:cubicBezTo>
                  <a:cubicBezTo>
                    <a:pt x="37" y="151"/>
                    <a:pt x="38" y="151"/>
                    <a:pt x="40" y="151"/>
                  </a:cubicBezTo>
                  <a:cubicBezTo>
                    <a:pt x="40" y="150"/>
                    <a:pt x="40" y="150"/>
                    <a:pt x="40" y="149"/>
                  </a:cubicBezTo>
                  <a:cubicBezTo>
                    <a:pt x="38" y="149"/>
                    <a:pt x="37" y="149"/>
                    <a:pt x="36" y="149"/>
                  </a:cubicBezTo>
                  <a:close/>
                  <a:moveTo>
                    <a:pt x="41" y="149"/>
                  </a:moveTo>
                  <a:cubicBezTo>
                    <a:pt x="41" y="150"/>
                    <a:pt x="41" y="150"/>
                    <a:pt x="41" y="151"/>
                  </a:cubicBezTo>
                  <a:cubicBezTo>
                    <a:pt x="42" y="151"/>
                    <a:pt x="44" y="151"/>
                    <a:pt x="45" y="151"/>
                  </a:cubicBezTo>
                  <a:cubicBezTo>
                    <a:pt x="45" y="150"/>
                    <a:pt x="45" y="150"/>
                    <a:pt x="45" y="149"/>
                  </a:cubicBezTo>
                  <a:cubicBezTo>
                    <a:pt x="44" y="149"/>
                    <a:pt x="42" y="149"/>
                    <a:pt x="41" y="149"/>
                  </a:cubicBezTo>
                  <a:close/>
                  <a:moveTo>
                    <a:pt x="47" y="149"/>
                  </a:moveTo>
                  <a:cubicBezTo>
                    <a:pt x="47" y="150"/>
                    <a:pt x="47" y="150"/>
                    <a:pt x="47" y="151"/>
                  </a:cubicBezTo>
                  <a:cubicBezTo>
                    <a:pt x="48" y="151"/>
                    <a:pt x="49" y="151"/>
                    <a:pt x="51" y="151"/>
                  </a:cubicBezTo>
                  <a:cubicBezTo>
                    <a:pt x="51" y="150"/>
                    <a:pt x="51" y="150"/>
                    <a:pt x="51" y="149"/>
                  </a:cubicBezTo>
                  <a:cubicBezTo>
                    <a:pt x="49" y="149"/>
                    <a:pt x="48" y="149"/>
                    <a:pt x="47" y="149"/>
                  </a:cubicBezTo>
                  <a:close/>
                  <a:moveTo>
                    <a:pt x="52" y="149"/>
                  </a:moveTo>
                  <a:cubicBezTo>
                    <a:pt x="52" y="151"/>
                    <a:pt x="52" y="151"/>
                    <a:pt x="52" y="151"/>
                  </a:cubicBezTo>
                  <a:cubicBezTo>
                    <a:pt x="56" y="151"/>
                    <a:pt x="56" y="151"/>
                    <a:pt x="56" y="151"/>
                  </a:cubicBezTo>
                  <a:cubicBezTo>
                    <a:pt x="56" y="149"/>
                    <a:pt x="56" y="149"/>
                    <a:pt x="56" y="149"/>
                  </a:cubicBezTo>
                  <a:cubicBezTo>
                    <a:pt x="52" y="149"/>
                    <a:pt x="52" y="149"/>
                    <a:pt x="52" y="149"/>
                  </a:cubicBezTo>
                  <a:close/>
                  <a:moveTo>
                    <a:pt x="36" y="36"/>
                  </a:moveTo>
                  <a:cubicBezTo>
                    <a:pt x="36" y="37"/>
                    <a:pt x="36" y="37"/>
                    <a:pt x="36" y="38"/>
                  </a:cubicBezTo>
                  <a:cubicBezTo>
                    <a:pt x="37" y="38"/>
                    <a:pt x="38" y="38"/>
                    <a:pt x="40" y="38"/>
                  </a:cubicBezTo>
                  <a:cubicBezTo>
                    <a:pt x="40" y="37"/>
                    <a:pt x="40" y="37"/>
                    <a:pt x="40" y="36"/>
                  </a:cubicBezTo>
                  <a:cubicBezTo>
                    <a:pt x="38" y="36"/>
                    <a:pt x="37" y="36"/>
                    <a:pt x="36" y="36"/>
                  </a:cubicBezTo>
                  <a:close/>
                  <a:moveTo>
                    <a:pt x="41" y="36"/>
                  </a:moveTo>
                  <a:cubicBezTo>
                    <a:pt x="41" y="37"/>
                    <a:pt x="41" y="37"/>
                    <a:pt x="41" y="38"/>
                  </a:cubicBezTo>
                  <a:cubicBezTo>
                    <a:pt x="42" y="38"/>
                    <a:pt x="44" y="38"/>
                    <a:pt x="45" y="38"/>
                  </a:cubicBezTo>
                  <a:cubicBezTo>
                    <a:pt x="45" y="37"/>
                    <a:pt x="45" y="37"/>
                    <a:pt x="45" y="36"/>
                  </a:cubicBezTo>
                  <a:cubicBezTo>
                    <a:pt x="44" y="36"/>
                    <a:pt x="42" y="36"/>
                    <a:pt x="41" y="36"/>
                  </a:cubicBezTo>
                  <a:close/>
                  <a:moveTo>
                    <a:pt x="47" y="36"/>
                  </a:moveTo>
                  <a:cubicBezTo>
                    <a:pt x="47" y="37"/>
                    <a:pt x="47" y="37"/>
                    <a:pt x="47" y="38"/>
                  </a:cubicBezTo>
                  <a:cubicBezTo>
                    <a:pt x="48" y="38"/>
                    <a:pt x="49" y="38"/>
                    <a:pt x="51" y="38"/>
                  </a:cubicBezTo>
                  <a:cubicBezTo>
                    <a:pt x="51" y="37"/>
                    <a:pt x="51" y="37"/>
                    <a:pt x="51" y="36"/>
                  </a:cubicBezTo>
                  <a:cubicBezTo>
                    <a:pt x="49" y="36"/>
                    <a:pt x="48" y="36"/>
                    <a:pt x="47" y="36"/>
                  </a:cubicBezTo>
                  <a:close/>
                  <a:moveTo>
                    <a:pt x="36" y="41"/>
                  </a:moveTo>
                  <a:cubicBezTo>
                    <a:pt x="36" y="42"/>
                    <a:pt x="36" y="43"/>
                    <a:pt x="36" y="43"/>
                  </a:cubicBezTo>
                  <a:cubicBezTo>
                    <a:pt x="37" y="43"/>
                    <a:pt x="38" y="43"/>
                    <a:pt x="40" y="43"/>
                  </a:cubicBezTo>
                  <a:cubicBezTo>
                    <a:pt x="40" y="43"/>
                    <a:pt x="40" y="42"/>
                    <a:pt x="40" y="41"/>
                  </a:cubicBezTo>
                  <a:cubicBezTo>
                    <a:pt x="38" y="41"/>
                    <a:pt x="37" y="41"/>
                    <a:pt x="36" y="41"/>
                  </a:cubicBezTo>
                  <a:close/>
                  <a:moveTo>
                    <a:pt x="41" y="41"/>
                  </a:moveTo>
                  <a:cubicBezTo>
                    <a:pt x="41" y="42"/>
                    <a:pt x="41" y="43"/>
                    <a:pt x="41" y="43"/>
                  </a:cubicBezTo>
                  <a:cubicBezTo>
                    <a:pt x="42" y="43"/>
                    <a:pt x="44" y="43"/>
                    <a:pt x="45" y="43"/>
                  </a:cubicBezTo>
                  <a:cubicBezTo>
                    <a:pt x="45" y="43"/>
                    <a:pt x="45" y="42"/>
                    <a:pt x="45" y="41"/>
                  </a:cubicBezTo>
                  <a:cubicBezTo>
                    <a:pt x="44" y="41"/>
                    <a:pt x="42" y="41"/>
                    <a:pt x="41" y="41"/>
                  </a:cubicBezTo>
                  <a:close/>
                  <a:moveTo>
                    <a:pt x="47" y="41"/>
                  </a:moveTo>
                  <a:cubicBezTo>
                    <a:pt x="47" y="42"/>
                    <a:pt x="47" y="43"/>
                    <a:pt x="47" y="43"/>
                  </a:cubicBezTo>
                  <a:cubicBezTo>
                    <a:pt x="48" y="43"/>
                    <a:pt x="49" y="43"/>
                    <a:pt x="51" y="43"/>
                  </a:cubicBezTo>
                  <a:cubicBezTo>
                    <a:pt x="51" y="43"/>
                    <a:pt x="51" y="42"/>
                    <a:pt x="51" y="41"/>
                  </a:cubicBezTo>
                  <a:cubicBezTo>
                    <a:pt x="49" y="41"/>
                    <a:pt x="48" y="41"/>
                    <a:pt x="47" y="41"/>
                  </a:cubicBezTo>
                  <a:close/>
                  <a:moveTo>
                    <a:pt x="52" y="41"/>
                  </a:moveTo>
                  <a:cubicBezTo>
                    <a:pt x="52" y="42"/>
                    <a:pt x="52" y="43"/>
                    <a:pt x="52" y="43"/>
                  </a:cubicBezTo>
                  <a:cubicBezTo>
                    <a:pt x="53" y="43"/>
                    <a:pt x="55" y="43"/>
                    <a:pt x="56" y="43"/>
                  </a:cubicBezTo>
                  <a:cubicBezTo>
                    <a:pt x="56" y="43"/>
                    <a:pt x="56" y="42"/>
                    <a:pt x="56" y="41"/>
                  </a:cubicBezTo>
                  <a:cubicBezTo>
                    <a:pt x="55" y="41"/>
                    <a:pt x="53" y="41"/>
                    <a:pt x="52" y="41"/>
                  </a:cubicBezTo>
                  <a:close/>
                  <a:moveTo>
                    <a:pt x="36" y="46"/>
                  </a:moveTo>
                  <a:cubicBezTo>
                    <a:pt x="36" y="47"/>
                    <a:pt x="36" y="48"/>
                    <a:pt x="36" y="49"/>
                  </a:cubicBezTo>
                  <a:cubicBezTo>
                    <a:pt x="37" y="49"/>
                    <a:pt x="38" y="49"/>
                    <a:pt x="40" y="49"/>
                  </a:cubicBezTo>
                  <a:cubicBezTo>
                    <a:pt x="40" y="48"/>
                    <a:pt x="40" y="47"/>
                    <a:pt x="40" y="46"/>
                  </a:cubicBezTo>
                  <a:cubicBezTo>
                    <a:pt x="38" y="46"/>
                    <a:pt x="37" y="46"/>
                    <a:pt x="36" y="46"/>
                  </a:cubicBezTo>
                  <a:close/>
                  <a:moveTo>
                    <a:pt x="41" y="46"/>
                  </a:moveTo>
                  <a:cubicBezTo>
                    <a:pt x="41" y="47"/>
                    <a:pt x="41" y="48"/>
                    <a:pt x="41" y="49"/>
                  </a:cubicBezTo>
                  <a:cubicBezTo>
                    <a:pt x="42" y="49"/>
                    <a:pt x="44" y="49"/>
                    <a:pt x="45" y="49"/>
                  </a:cubicBezTo>
                  <a:cubicBezTo>
                    <a:pt x="45" y="48"/>
                    <a:pt x="45" y="47"/>
                    <a:pt x="45" y="46"/>
                  </a:cubicBezTo>
                  <a:cubicBezTo>
                    <a:pt x="44" y="46"/>
                    <a:pt x="42" y="46"/>
                    <a:pt x="41" y="46"/>
                  </a:cubicBezTo>
                  <a:close/>
                  <a:moveTo>
                    <a:pt x="47" y="46"/>
                  </a:moveTo>
                  <a:cubicBezTo>
                    <a:pt x="47" y="47"/>
                    <a:pt x="47" y="48"/>
                    <a:pt x="47" y="49"/>
                  </a:cubicBezTo>
                  <a:cubicBezTo>
                    <a:pt x="48" y="49"/>
                    <a:pt x="49" y="49"/>
                    <a:pt x="51" y="49"/>
                  </a:cubicBezTo>
                  <a:cubicBezTo>
                    <a:pt x="51" y="48"/>
                    <a:pt x="51" y="47"/>
                    <a:pt x="51" y="46"/>
                  </a:cubicBezTo>
                  <a:cubicBezTo>
                    <a:pt x="49" y="46"/>
                    <a:pt x="48" y="46"/>
                    <a:pt x="47" y="46"/>
                  </a:cubicBezTo>
                  <a:close/>
                  <a:moveTo>
                    <a:pt x="52" y="46"/>
                  </a:moveTo>
                  <a:cubicBezTo>
                    <a:pt x="52" y="47"/>
                    <a:pt x="52" y="48"/>
                    <a:pt x="52" y="49"/>
                  </a:cubicBezTo>
                  <a:cubicBezTo>
                    <a:pt x="53" y="49"/>
                    <a:pt x="55" y="49"/>
                    <a:pt x="56" y="49"/>
                  </a:cubicBezTo>
                  <a:cubicBezTo>
                    <a:pt x="56" y="48"/>
                    <a:pt x="56" y="47"/>
                    <a:pt x="56" y="46"/>
                  </a:cubicBezTo>
                  <a:cubicBezTo>
                    <a:pt x="55" y="46"/>
                    <a:pt x="53" y="46"/>
                    <a:pt x="52" y="46"/>
                  </a:cubicBezTo>
                  <a:close/>
                  <a:moveTo>
                    <a:pt x="36" y="51"/>
                  </a:moveTo>
                  <a:cubicBezTo>
                    <a:pt x="36" y="52"/>
                    <a:pt x="36" y="53"/>
                    <a:pt x="36" y="54"/>
                  </a:cubicBezTo>
                  <a:cubicBezTo>
                    <a:pt x="37" y="54"/>
                    <a:pt x="38" y="54"/>
                    <a:pt x="40" y="54"/>
                  </a:cubicBezTo>
                  <a:cubicBezTo>
                    <a:pt x="40" y="53"/>
                    <a:pt x="40" y="52"/>
                    <a:pt x="40" y="51"/>
                  </a:cubicBezTo>
                  <a:cubicBezTo>
                    <a:pt x="38" y="51"/>
                    <a:pt x="37" y="51"/>
                    <a:pt x="36" y="51"/>
                  </a:cubicBezTo>
                  <a:close/>
                  <a:moveTo>
                    <a:pt x="41" y="51"/>
                  </a:moveTo>
                  <a:cubicBezTo>
                    <a:pt x="41" y="52"/>
                    <a:pt x="41" y="53"/>
                    <a:pt x="41" y="54"/>
                  </a:cubicBezTo>
                  <a:cubicBezTo>
                    <a:pt x="42" y="54"/>
                    <a:pt x="44" y="54"/>
                    <a:pt x="45" y="54"/>
                  </a:cubicBezTo>
                  <a:cubicBezTo>
                    <a:pt x="45" y="53"/>
                    <a:pt x="45" y="52"/>
                    <a:pt x="45" y="51"/>
                  </a:cubicBezTo>
                  <a:cubicBezTo>
                    <a:pt x="44" y="51"/>
                    <a:pt x="42" y="51"/>
                    <a:pt x="41" y="51"/>
                  </a:cubicBezTo>
                  <a:close/>
                  <a:moveTo>
                    <a:pt x="47" y="51"/>
                  </a:moveTo>
                  <a:cubicBezTo>
                    <a:pt x="47" y="52"/>
                    <a:pt x="47" y="53"/>
                    <a:pt x="47" y="54"/>
                  </a:cubicBezTo>
                  <a:cubicBezTo>
                    <a:pt x="48" y="54"/>
                    <a:pt x="49" y="54"/>
                    <a:pt x="51" y="54"/>
                  </a:cubicBezTo>
                  <a:cubicBezTo>
                    <a:pt x="51" y="53"/>
                    <a:pt x="51" y="52"/>
                    <a:pt x="51" y="51"/>
                  </a:cubicBezTo>
                  <a:cubicBezTo>
                    <a:pt x="49" y="51"/>
                    <a:pt x="48" y="51"/>
                    <a:pt x="47" y="51"/>
                  </a:cubicBezTo>
                  <a:close/>
                  <a:moveTo>
                    <a:pt x="52" y="51"/>
                  </a:moveTo>
                  <a:cubicBezTo>
                    <a:pt x="52" y="52"/>
                    <a:pt x="52" y="53"/>
                    <a:pt x="52" y="54"/>
                  </a:cubicBezTo>
                  <a:cubicBezTo>
                    <a:pt x="53" y="54"/>
                    <a:pt x="55" y="54"/>
                    <a:pt x="56" y="54"/>
                  </a:cubicBezTo>
                  <a:cubicBezTo>
                    <a:pt x="56" y="53"/>
                    <a:pt x="56" y="52"/>
                    <a:pt x="56" y="51"/>
                  </a:cubicBezTo>
                  <a:cubicBezTo>
                    <a:pt x="55" y="51"/>
                    <a:pt x="53" y="51"/>
                    <a:pt x="52" y="51"/>
                  </a:cubicBezTo>
                  <a:close/>
                  <a:moveTo>
                    <a:pt x="41" y="56"/>
                  </a:moveTo>
                  <a:cubicBezTo>
                    <a:pt x="41" y="57"/>
                    <a:pt x="41" y="58"/>
                    <a:pt x="41" y="59"/>
                  </a:cubicBezTo>
                  <a:cubicBezTo>
                    <a:pt x="42" y="59"/>
                    <a:pt x="44" y="59"/>
                    <a:pt x="45" y="59"/>
                  </a:cubicBezTo>
                  <a:cubicBezTo>
                    <a:pt x="45" y="58"/>
                    <a:pt x="45" y="57"/>
                    <a:pt x="45" y="56"/>
                  </a:cubicBezTo>
                  <a:cubicBezTo>
                    <a:pt x="44" y="56"/>
                    <a:pt x="42" y="56"/>
                    <a:pt x="41" y="56"/>
                  </a:cubicBezTo>
                  <a:close/>
                  <a:moveTo>
                    <a:pt x="52" y="56"/>
                  </a:moveTo>
                  <a:cubicBezTo>
                    <a:pt x="52" y="57"/>
                    <a:pt x="52" y="58"/>
                    <a:pt x="52" y="59"/>
                  </a:cubicBezTo>
                  <a:cubicBezTo>
                    <a:pt x="53" y="59"/>
                    <a:pt x="55" y="59"/>
                    <a:pt x="56" y="59"/>
                  </a:cubicBezTo>
                  <a:cubicBezTo>
                    <a:pt x="56" y="58"/>
                    <a:pt x="56" y="57"/>
                    <a:pt x="56" y="56"/>
                  </a:cubicBezTo>
                  <a:cubicBezTo>
                    <a:pt x="55" y="56"/>
                    <a:pt x="53" y="56"/>
                    <a:pt x="52" y="56"/>
                  </a:cubicBezTo>
                  <a:close/>
                  <a:moveTo>
                    <a:pt x="24" y="61"/>
                  </a:moveTo>
                  <a:cubicBezTo>
                    <a:pt x="24" y="62"/>
                    <a:pt x="24" y="63"/>
                    <a:pt x="24" y="64"/>
                  </a:cubicBezTo>
                  <a:cubicBezTo>
                    <a:pt x="25" y="64"/>
                    <a:pt x="26" y="64"/>
                    <a:pt x="28" y="64"/>
                  </a:cubicBezTo>
                  <a:cubicBezTo>
                    <a:pt x="28" y="63"/>
                    <a:pt x="28" y="62"/>
                    <a:pt x="28" y="61"/>
                  </a:cubicBezTo>
                  <a:cubicBezTo>
                    <a:pt x="26" y="61"/>
                    <a:pt x="25" y="61"/>
                    <a:pt x="24" y="61"/>
                  </a:cubicBezTo>
                  <a:close/>
                  <a:moveTo>
                    <a:pt x="36" y="61"/>
                  </a:moveTo>
                  <a:cubicBezTo>
                    <a:pt x="36" y="62"/>
                    <a:pt x="36" y="63"/>
                    <a:pt x="36" y="64"/>
                  </a:cubicBezTo>
                  <a:cubicBezTo>
                    <a:pt x="37" y="64"/>
                    <a:pt x="38" y="64"/>
                    <a:pt x="40" y="64"/>
                  </a:cubicBezTo>
                  <a:cubicBezTo>
                    <a:pt x="40" y="63"/>
                    <a:pt x="40" y="62"/>
                    <a:pt x="40" y="61"/>
                  </a:cubicBezTo>
                  <a:cubicBezTo>
                    <a:pt x="38" y="61"/>
                    <a:pt x="37" y="61"/>
                    <a:pt x="36" y="61"/>
                  </a:cubicBezTo>
                  <a:close/>
                  <a:moveTo>
                    <a:pt x="41" y="61"/>
                  </a:moveTo>
                  <a:cubicBezTo>
                    <a:pt x="41" y="62"/>
                    <a:pt x="41" y="63"/>
                    <a:pt x="41" y="64"/>
                  </a:cubicBezTo>
                  <a:cubicBezTo>
                    <a:pt x="42" y="64"/>
                    <a:pt x="44" y="64"/>
                    <a:pt x="45" y="64"/>
                  </a:cubicBezTo>
                  <a:cubicBezTo>
                    <a:pt x="45" y="63"/>
                    <a:pt x="45" y="62"/>
                    <a:pt x="45" y="61"/>
                  </a:cubicBezTo>
                  <a:cubicBezTo>
                    <a:pt x="44" y="61"/>
                    <a:pt x="42" y="61"/>
                    <a:pt x="41" y="61"/>
                  </a:cubicBezTo>
                  <a:close/>
                  <a:moveTo>
                    <a:pt x="47" y="61"/>
                  </a:moveTo>
                  <a:cubicBezTo>
                    <a:pt x="47" y="62"/>
                    <a:pt x="47" y="63"/>
                    <a:pt x="47" y="64"/>
                  </a:cubicBezTo>
                  <a:cubicBezTo>
                    <a:pt x="48" y="64"/>
                    <a:pt x="49" y="64"/>
                    <a:pt x="51" y="64"/>
                  </a:cubicBezTo>
                  <a:cubicBezTo>
                    <a:pt x="51" y="63"/>
                    <a:pt x="51" y="62"/>
                    <a:pt x="51" y="61"/>
                  </a:cubicBezTo>
                  <a:cubicBezTo>
                    <a:pt x="49" y="61"/>
                    <a:pt x="48" y="61"/>
                    <a:pt x="47" y="61"/>
                  </a:cubicBezTo>
                  <a:close/>
                  <a:moveTo>
                    <a:pt x="52" y="61"/>
                  </a:moveTo>
                  <a:cubicBezTo>
                    <a:pt x="52" y="62"/>
                    <a:pt x="52" y="63"/>
                    <a:pt x="52" y="64"/>
                  </a:cubicBezTo>
                  <a:cubicBezTo>
                    <a:pt x="53" y="64"/>
                    <a:pt x="55" y="64"/>
                    <a:pt x="56" y="64"/>
                  </a:cubicBezTo>
                  <a:cubicBezTo>
                    <a:pt x="56" y="63"/>
                    <a:pt x="56" y="62"/>
                    <a:pt x="56" y="61"/>
                  </a:cubicBezTo>
                  <a:cubicBezTo>
                    <a:pt x="55" y="61"/>
                    <a:pt x="53" y="61"/>
                    <a:pt x="52" y="61"/>
                  </a:cubicBezTo>
                  <a:close/>
                  <a:moveTo>
                    <a:pt x="11" y="67"/>
                  </a:moveTo>
                  <a:cubicBezTo>
                    <a:pt x="11" y="67"/>
                    <a:pt x="11" y="68"/>
                    <a:pt x="11" y="69"/>
                  </a:cubicBezTo>
                  <a:cubicBezTo>
                    <a:pt x="13" y="69"/>
                    <a:pt x="14" y="69"/>
                    <a:pt x="16" y="69"/>
                  </a:cubicBezTo>
                  <a:cubicBezTo>
                    <a:pt x="16" y="68"/>
                    <a:pt x="16" y="67"/>
                    <a:pt x="16" y="67"/>
                  </a:cubicBezTo>
                  <a:cubicBezTo>
                    <a:pt x="14" y="67"/>
                    <a:pt x="13" y="67"/>
                    <a:pt x="11" y="67"/>
                  </a:cubicBezTo>
                  <a:close/>
                  <a:moveTo>
                    <a:pt x="24" y="67"/>
                  </a:moveTo>
                  <a:cubicBezTo>
                    <a:pt x="24" y="67"/>
                    <a:pt x="24" y="68"/>
                    <a:pt x="24" y="69"/>
                  </a:cubicBezTo>
                  <a:cubicBezTo>
                    <a:pt x="25" y="69"/>
                    <a:pt x="26" y="69"/>
                    <a:pt x="28" y="69"/>
                  </a:cubicBezTo>
                  <a:cubicBezTo>
                    <a:pt x="28" y="68"/>
                    <a:pt x="28" y="67"/>
                    <a:pt x="28" y="67"/>
                  </a:cubicBezTo>
                  <a:cubicBezTo>
                    <a:pt x="26" y="67"/>
                    <a:pt x="25" y="67"/>
                    <a:pt x="24" y="67"/>
                  </a:cubicBezTo>
                  <a:close/>
                  <a:moveTo>
                    <a:pt x="36" y="67"/>
                  </a:moveTo>
                  <a:cubicBezTo>
                    <a:pt x="36" y="67"/>
                    <a:pt x="36" y="68"/>
                    <a:pt x="36" y="69"/>
                  </a:cubicBezTo>
                  <a:cubicBezTo>
                    <a:pt x="37" y="69"/>
                    <a:pt x="38" y="69"/>
                    <a:pt x="40" y="69"/>
                  </a:cubicBezTo>
                  <a:cubicBezTo>
                    <a:pt x="40" y="68"/>
                    <a:pt x="40" y="67"/>
                    <a:pt x="40" y="67"/>
                  </a:cubicBezTo>
                  <a:cubicBezTo>
                    <a:pt x="38" y="67"/>
                    <a:pt x="37" y="67"/>
                    <a:pt x="36" y="67"/>
                  </a:cubicBezTo>
                  <a:close/>
                  <a:moveTo>
                    <a:pt x="41" y="67"/>
                  </a:moveTo>
                  <a:cubicBezTo>
                    <a:pt x="41" y="67"/>
                    <a:pt x="41" y="68"/>
                    <a:pt x="41" y="69"/>
                  </a:cubicBezTo>
                  <a:cubicBezTo>
                    <a:pt x="42" y="69"/>
                    <a:pt x="44" y="69"/>
                    <a:pt x="45" y="69"/>
                  </a:cubicBezTo>
                  <a:cubicBezTo>
                    <a:pt x="45" y="68"/>
                    <a:pt x="45" y="67"/>
                    <a:pt x="45" y="67"/>
                  </a:cubicBezTo>
                  <a:cubicBezTo>
                    <a:pt x="44" y="67"/>
                    <a:pt x="42" y="67"/>
                    <a:pt x="41" y="67"/>
                  </a:cubicBezTo>
                  <a:close/>
                  <a:moveTo>
                    <a:pt x="47" y="67"/>
                  </a:moveTo>
                  <a:cubicBezTo>
                    <a:pt x="47" y="67"/>
                    <a:pt x="47" y="68"/>
                    <a:pt x="47" y="69"/>
                  </a:cubicBezTo>
                  <a:cubicBezTo>
                    <a:pt x="48" y="69"/>
                    <a:pt x="49" y="69"/>
                    <a:pt x="51" y="69"/>
                  </a:cubicBezTo>
                  <a:cubicBezTo>
                    <a:pt x="51" y="68"/>
                    <a:pt x="51" y="67"/>
                    <a:pt x="51" y="67"/>
                  </a:cubicBezTo>
                  <a:cubicBezTo>
                    <a:pt x="49" y="67"/>
                    <a:pt x="48" y="67"/>
                    <a:pt x="47" y="67"/>
                  </a:cubicBezTo>
                  <a:close/>
                  <a:moveTo>
                    <a:pt x="52" y="67"/>
                  </a:moveTo>
                  <a:cubicBezTo>
                    <a:pt x="52" y="67"/>
                    <a:pt x="52" y="68"/>
                    <a:pt x="52" y="69"/>
                  </a:cubicBezTo>
                  <a:cubicBezTo>
                    <a:pt x="53" y="69"/>
                    <a:pt x="55" y="69"/>
                    <a:pt x="56" y="69"/>
                  </a:cubicBezTo>
                  <a:cubicBezTo>
                    <a:pt x="56" y="68"/>
                    <a:pt x="56" y="67"/>
                    <a:pt x="56" y="67"/>
                  </a:cubicBezTo>
                  <a:cubicBezTo>
                    <a:pt x="55" y="67"/>
                    <a:pt x="53" y="67"/>
                    <a:pt x="52" y="67"/>
                  </a:cubicBezTo>
                  <a:close/>
                  <a:moveTo>
                    <a:pt x="18" y="72"/>
                  </a:moveTo>
                  <a:cubicBezTo>
                    <a:pt x="18" y="73"/>
                    <a:pt x="18" y="73"/>
                    <a:pt x="18" y="74"/>
                  </a:cubicBezTo>
                  <a:cubicBezTo>
                    <a:pt x="19" y="74"/>
                    <a:pt x="20" y="74"/>
                    <a:pt x="22" y="74"/>
                  </a:cubicBezTo>
                  <a:cubicBezTo>
                    <a:pt x="22" y="73"/>
                    <a:pt x="22" y="73"/>
                    <a:pt x="22" y="72"/>
                  </a:cubicBezTo>
                  <a:cubicBezTo>
                    <a:pt x="20" y="72"/>
                    <a:pt x="19" y="72"/>
                    <a:pt x="18" y="72"/>
                  </a:cubicBezTo>
                  <a:close/>
                  <a:moveTo>
                    <a:pt x="24" y="72"/>
                  </a:moveTo>
                  <a:cubicBezTo>
                    <a:pt x="24" y="73"/>
                    <a:pt x="24" y="73"/>
                    <a:pt x="24" y="74"/>
                  </a:cubicBezTo>
                  <a:cubicBezTo>
                    <a:pt x="25" y="74"/>
                    <a:pt x="26" y="74"/>
                    <a:pt x="28" y="74"/>
                  </a:cubicBezTo>
                  <a:cubicBezTo>
                    <a:pt x="28" y="73"/>
                    <a:pt x="28" y="73"/>
                    <a:pt x="28" y="72"/>
                  </a:cubicBezTo>
                  <a:cubicBezTo>
                    <a:pt x="26" y="72"/>
                    <a:pt x="25" y="72"/>
                    <a:pt x="24" y="72"/>
                  </a:cubicBezTo>
                  <a:close/>
                  <a:moveTo>
                    <a:pt x="41" y="72"/>
                  </a:moveTo>
                  <a:cubicBezTo>
                    <a:pt x="41" y="73"/>
                    <a:pt x="41" y="73"/>
                    <a:pt x="41" y="74"/>
                  </a:cubicBezTo>
                  <a:cubicBezTo>
                    <a:pt x="42" y="74"/>
                    <a:pt x="44" y="74"/>
                    <a:pt x="45" y="74"/>
                  </a:cubicBezTo>
                  <a:cubicBezTo>
                    <a:pt x="45" y="73"/>
                    <a:pt x="45" y="73"/>
                    <a:pt x="45" y="72"/>
                  </a:cubicBezTo>
                  <a:cubicBezTo>
                    <a:pt x="44" y="72"/>
                    <a:pt x="42" y="72"/>
                    <a:pt x="41" y="72"/>
                  </a:cubicBezTo>
                  <a:close/>
                  <a:moveTo>
                    <a:pt x="47" y="72"/>
                  </a:moveTo>
                  <a:cubicBezTo>
                    <a:pt x="47" y="73"/>
                    <a:pt x="47" y="73"/>
                    <a:pt x="47" y="74"/>
                  </a:cubicBezTo>
                  <a:cubicBezTo>
                    <a:pt x="48" y="74"/>
                    <a:pt x="49" y="74"/>
                    <a:pt x="51" y="74"/>
                  </a:cubicBezTo>
                  <a:cubicBezTo>
                    <a:pt x="51" y="73"/>
                    <a:pt x="51" y="73"/>
                    <a:pt x="51" y="72"/>
                  </a:cubicBezTo>
                  <a:cubicBezTo>
                    <a:pt x="49" y="72"/>
                    <a:pt x="48" y="72"/>
                    <a:pt x="47" y="72"/>
                  </a:cubicBezTo>
                  <a:close/>
                  <a:moveTo>
                    <a:pt x="52" y="72"/>
                  </a:moveTo>
                  <a:cubicBezTo>
                    <a:pt x="52" y="73"/>
                    <a:pt x="52" y="73"/>
                    <a:pt x="52" y="74"/>
                  </a:cubicBezTo>
                  <a:cubicBezTo>
                    <a:pt x="53" y="74"/>
                    <a:pt x="55" y="74"/>
                    <a:pt x="56" y="74"/>
                  </a:cubicBezTo>
                  <a:cubicBezTo>
                    <a:pt x="56" y="73"/>
                    <a:pt x="56" y="73"/>
                    <a:pt x="56" y="72"/>
                  </a:cubicBezTo>
                  <a:cubicBezTo>
                    <a:pt x="55" y="72"/>
                    <a:pt x="53" y="72"/>
                    <a:pt x="52" y="72"/>
                  </a:cubicBezTo>
                  <a:close/>
                  <a:moveTo>
                    <a:pt x="11" y="77"/>
                  </a:moveTo>
                  <a:cubicBezTo>
                    <a:pt x="11" y="78"/>
                    <a:pt x="11" y="79"/>
                    <a:pt x="11" y="79"/>
                  </a:cubicBezTo>
                  <a:cubicBezTo>
                    <a:pt x="13" y="79"/>
                    <a:pt x="14" y="79"/>
                    <a:pt x="16" y="79"/>
                  </a:cubicBezTo>
                  <a:cubicBezTo>
                    <a:pt x="16" y="79"/>
                    <a:pt x="16" y="78"/>
                    <a:pt x="16" y="77"/>
                  </a:cubicBezTo>
                  <a:cubicBezTo>
                    <a:pt x="14" y="77"/>
                    <a:pt x="13" y="77"/>
                    <a:pt x="11" y="77"/>
                  </a:cubicBezTo>
                  <a:close/>
                  <a:moveTo>
                    <a:pt x="5" y="77"/>
                  </a:moveTo>
                  <a:cubicBezTo>
                    <a:pt x="5" y="78"/>
                    <a:pt x="5" y="79"/>
                    <a:pt x="5" y="79"/>
                  </a:cubicBezTo>
                  <a:cubicBezTo>
                    <a:pt x="7" y="79"/>
                    <a:pt x="8" y="79"/>
                    <a:pt x="10" y="79"/>
                  </a:cubicBezTo>
                  <a:cubicBezTo>
                    <a:pt x="10" y="79"/>
                    <a:pt x="10" y="78"/>
                    <a:pt x="10" y="77"/>
                  </a:cubicBezTo>
                  <a:cubicBezTo>
                    <a:pt x="8" y="77"/>
                    <a:pt x="7" y="77"/>
                    <a:pt x="5" y="77"/>
                  </a:cubicBezTo>
                  <a:close/>
                  <a:moveTo>
                    <a:pt x="18" y="77"/>
                  </a:moveTo>
                  <a:cubicBezTo>
                    <a:pt x="18" y="78"/>
                    <a:pt x="18" y="79"/>
                    <a:pt x="18" y="79"/>
                  </a:cubicBezTo>
                  <a:cubicBezTo>
                    <a:pt x="19" y="79"/>
                    <a:pt x="20" y="79"/>
                    <a:pt x="22" y="79"/>
                  </a:cubicBezTo>
                  <a:cubicBezTo>
                    <a:pt x="22" y="79"/>
                    <a:pt x="22" y="78"/>
                    <a:pt x="22" y="77"/>
                  </a:cubicBezTo>
                  <a:cubicBezTo>
                    <a:pt x="20" y="77"/>
                    <a:pt x="19" y="77"/>
                    <a:pt x="18" y="77"/>
                  </a:cubicBezTo>
                  <a:close/>
                  <a:moveTo>
                    <a:pt x="24" y="77"/>
                  </a:moveTo>
                  <a:cubicBezTo>
                    <a:pt x="24" y="78"/>
                    <a:pt x="24" y="79"/>
                    <a:pt x="24" y="79"/>
                  </a:cubicBezTo>
                  <a:cubicBezTo>
                    <a:pt x="25" y="79"/>
                    <a:pt x="26" y="79"/>
                    <a:pt x="28" y="79"/>
                  </a:cubicBezTo>
                  <a:cubicBezTo>
                    <a:pt x="28" y="79"/>
                    <a:pt x="28" y="78"/>
                    <a:pt x="28" y="77"/>
                  </a:cubicBezTo>
                  <a:cubicBezTo>
                    <a:pt x="26" y="77"/>
                    <a:pt x="25" y="77"/>
                    <a:pt x="24" y="77"/>
                  </a:cubicBezTo>
                  <a:close/>
                  <a:moveTo>
                    <a:pt x="36" y="77"/>
                  </a:moveTo>
                  <a:cubicBezTo>
                    <a:pt x="36" y="78"/>
                    <a:pt x="36" y="79"/>
                    <a:pt x="36" y="79"/>
                  </a:cubicBezTo>
                  <a:cubicBezTo>
                    <a:pt x="37" y="79"/>
                    <a:pt x="38" y="79"/>
                    <a:pt x="40" y="79"/>
                  </a:cubicBezTo>
                  <a:cubicBezTo>
                    <a:pt x="40" y="79"/>
                    <a:pt x="40" y="78"/>
                    <a:pt x="40" y="77"/>
                  </a:cubicBezTo>
                  <a:cubicBezTo>
                    <a:pt x="38" y="77"/>
                    <a:pt x="37" y="77"/>
                    <a:pt x="36" y="77"/>
                  </a:cubicBezTo>
                  <a:close/>
                  <a:moveTo>
                    <a:pt x="41" y="77"/>
                  </a:moveTo>
                  <a:cubicBezTo>
                    <a:pt x="41" y="78"/>
                    <a:pt x="41" y="79"/>
                    <a:pt x="41" y="79"/>
                  </a:cubicBezTo>
                  <a:cubicBezTo>
                    <a:pt x="42" y="79"/>
                    <a:pt x="44" y="79"/>
                    <a:pt x="45" y="79"/>
                  </a:cubicBezTo>
                  <a:cubicBezTo>
                    <a:pt x="45" y="79"/>
                    <a:pt x="45" y="78"/>
                    <a:pt x="45" y="77"/>
                  </a:cubicBezTo>
                  <a:cubicBezTo>
                    <a:pt x="44" y="77"/>
                    <a:pt x="42" y="77"/>
                    <a:pt x="41" y="77"/>
                  </a:cubicBezTo>
                  <a:close/>
                  <a:moveTo>
                    <a:pt x="47" y="77"/>
                  </a:moveTo>
                  <a:cubicBezTo>
                    <a:pt x="47" y="78"/>
                    <a:pt x="47" y="79"/>
                    <a:pt x="47" y="79"/>
                  </a:cubicBezTo>
                  <a:cubicBezTo>
                    <a:pt x="48" y="79"/>
                    <a:pt x="49" y="79"/>
                    <a:pt x="51" y="79"/>
                  </a:cubicBezTo>
                  <a:cubicBezTo>
                    <a:pt x="51" y="79"/>
                    <a:pt x="51" y="78"/>
                    <a:pt x="51" y="77"/>
                  </a:cubicBezTo>
                  <a:cubicBezTo>
                    <a:pt x="49" y="77"/>
                    <a:pt x="48" y="77"/>
                    <a:pt x="47" y="77"/>
                  </a:cubicBezTo>
                  <a:close/>
                  <a:moveTo>
                    <a:pt x="52" y="77"/>
                  </a:moveTo>
                  <a:cubicBezTo>
                    <a:pt x="52" y="78"/>
                    <a:pt x="52" y="79"/>
                    <a:pt x="52" y="79"/>
                  </a:cubicBezTo>
                  <a:cubicBezTo>
                    <a:pt x="53" y="79"/>
                    <a:pt x="55" y="79"/>
                    <a:pt x="56" y="79"/>
                  </a:cubicBezTo>
                  <a:cubicBezTo>
                    <a:pt x="56" y="79"/>
                    <a:pt x="56" y="78"/>
                    <a:pt x="56" y="77"/>
                  </a:cubicBezTo>
                  <a:cubicBezTo>
                    <a:pt x="55" y="77"/>
                    <a:pt x="53" y="77"/>
                    <a:pt x="52" y="77"/>
                  </a:cubicBezTo>
                  <a:close/>
                  <a:moveTo>
                    <a:pt x="11" y="82"/>
                  </a:moveTo>
                  <a:cubicBezTo>
                    <a:pt x="11" y="83"/>
                    <a:pt x="11" y="84"/>
                    <a:pt x="11" y="85"/>
                  </a:cubicBezTo>
                  <a:cubicBezTo>
                    <a:pt x="13" y="85"/>
                    <a:pt x="14" y="85"/>
                    <a:pt x="16" y="85"/>
                  </a:cubicBezTo>
                  <a:cubicBezTo>
                    <a:pt x="16" y="84"/>
                    <a:pt x="16" y="83"/>
                    <a:pt x="16" y="82"/>
                  </a:cubicBezTo>
                  <a:cubicBezTo>
                    <a:pt x="14" y="82"/>
                    <a:pt x="13" y="82"/>
                    <a:pt x="11" y="82"/>
                  </a:cubicBezTo>
                  <a:close/>
                  <a:moveTo>
                    <a:pt x="5" y="82"/>
                  </a:moveTo>
                  <a:cubicBezTo>
                    <a:pt x="5" y="83"/>
                    <a:pt x="5" y="84"/>
                    <a:pt x="5" y="85"/>
                  </a:cubicBezTo>
                  <a:cubicBezTo>
                    <a:pt x="7" y="85"/>
                    <a:pt x="8" y="85"/>
                    <a:pt x="10" y="85"/>
                  </a:cubicBezTo>
                  <a:cubicBezTo>
                    <a:pt x="10" y="84"/>
                    <a:pt x="10" y="83"/>
                    <a:pt x="10" y="82"/>
                  </a:cubicBezTo>
                  <a:cubicBezTo>
                    <a:pt x="8" y="82"/>
                    <a:pt x="7" y="82"/>
                    <a:pt x="5" y="82"/>
                  </a:cubicBezTo>
                  <a:close/>
                  <a:moveTo>
                    <a:pt x="18" y="82"/>
                  </a:moveTo>
                  <a:cubicBezTo>
                    <a:pt x="18" y="83"/>
                    <a:pt x="18" y="84"/>
                    <a:pt x="18" y="85"/>
                  </a:cubicBezTo>
                  <a:cubicBezTo>
                    <a:pt x="19" y="85"/>
                    <a:pt x="20" y="85"/>
                    <a:pt x="22" y="85"/>
                  </a:cubicBezTo>
                  <a:cubicBezTo>
                    <a:pt x="22" y="84"/>
                    <a:pt x="22" y="83"/>
                    <a:pt x="22" y="82"/>
                  </a:cubicBezTo>
                  <a:cubicBezTo>
                    <a:pt x="20" y="82"/>
                    <a:pt x="19" y="82"/>
                    <a:pt x="18" y="82"/>
                  </a:cubicBezTo>
                  <a:close/>
                  <a:moveTo>
                    <a:pt x="24" y="82"/>
                  </a:moveTo>
                  <a:cubicBezTo>
                    <a:pt x="24" y="83"/>
                    <a:pt x="24" y="84"/>
                    <a:pt x="24" y="85"/>
                  </a:cubicBezTo>
                  <a:cubicBezTo>
                    <a:pt x="25" y="85"/>
                    <a:pt x="26" y="85"/>
                    <a:pt x="28" y="85"/>
                  </a:cubicBezTo>
                  <a:cubicBezTo>
                    <a:pt x="28" y="84"/>
                    <a:pt x="28" y="83"/>
                    <a:pt x="28" y="82"/>
                  </a:cubicBezTo>
                  <a:cubicBezTo>
                    <a:pt x="26" y="82"/>
                    <a:pt x="25" y="82"/>
                    <a:pt x="24" y="82"/>
                  </a:cubicBezTo>
                  <a:close/>
                  <a:moveTo>
                    <a:pt x="36" y="82"/>
                  </a:moveTo>
                  <a:cubicBezTo>
                    <a:pt x="36" y="83"/>
                    <a:pt x="36" y="84"/>
                    <a:pt x="36" y="85"/>
                  </a:cubicBezTo>
                  <a:cubicBezTo>
                    <a:pt x="37" y="85"/>
                    <a:pt x="38" y="85"/>
                    <a:pt x="40" y="85"/>
                  </a:cubicBezTo>
                  <a:cubicBezTo>
                    <a:pt x="40" y="84"/>
                    <a:pt x="40" y="83"/>
                    <a:pt x="40" y="82"/>
                  </a:cubicBezTo>
                  <a:cubicBezTo>
                    <a:pt x="38" y="82"/>
                    <a:pt x="37" y="82"/>
                    <a:pt x="36" y="82"/>
                  </a:cubicBezTo>
                  <a:close/>
                  <a:moveTo>
                    <a:pt x="41" y="82"/>
                  </a:moveTo>
                  <a:cubicBezTo>
                    <a:pt x="41" y="83"/>
                    <a:pt x="41" y="84"/>
                    <a:pt x="41" y="85"/>
                  </a:cubicBezTo>
                  <a:cubicBezTo>
                    <a:pt x="42" y="85"/>
                    <a:pt x="44" y="85"/>
                    <a:pt x="45" y="85"/>
                  </a:cubicBezTo>
                  <a:cubicBezTo>
                    <a:pt x="45" y="84"/>
                    <a:pt x="45" y="83"/>
                    <a:pt x="45" y="82"/>
                  </a:cubicBezTo>
                  <a:cubicBezTo>
                    <a:pt x="44" y="82"/>
                    <a:pt x="42" y="82"/>
                    <a:pt x="41" y="82"/>
                  </a:cubicBezTo>
                  <a:close/>
                  <a:moveTo>
                    <a:pt x="47" y="82"/>
                  </a:moveTo>
                  <a:cubicBezTo>
                    <a:pt x="47" y="83"/>
                    <a:pt x="47" y="84"/>
                    <a:pt x="47" y="85"/>
                  </a:cubicBezTo>
                  <a:cubicBezTo>
                    <a:pt x="48" y="85"/>
                    <a:pt x="49" y="85"/>
                    <a:pt x="51" y="85"/>
                  </a:cubicBezTo>
                  <a:cubicBezTo>
                    <a:pt x="51" y="84"/>
                    <a:pt x="51" y="83"/>
                    <a:pt x="51" y="82"/>
                  </a:cubicBezTo>
                  <a:cubicBezTo>
                    <a:pt x="49" y="82"/>
                    <a:pt x="48" y="82"/>
                    <a:pt x="47" y="82"/>
                  </a:cubicBezTo>
                  <a:close/>
                  <a:moveTo>
                    <a:pt x="52" y="82"/>
                  </a:moveTo>
                  <a:cubicBezTo>
                    <a:pt x="52" y="83"/>
                    <a:pt x="52" y="84"/>
                    <a:pt x="52" y="85"/>
                  </a:cubicBezTo>
                  <a:cubicBezTo>
                    <a:pt x="53" y="85"/>
                    <a:pt x="55" y="85"/>
                    <a:pt x="56" y="85"/>
                  </a:cubicBezTo>
                  <a:cubicBezTo>
                    <a:pt x="56" y="84"/>
                    <a:pt x="56" y="83"/>
                    <a:pt x="56" y="82"/>
                  </a:cubicBezTo>
                  <a:cubicBezTo>
                    <a:pt x="55" y="82"/>
                    <a:pt x="53" y="82"/>
                    <a:pt x="52" y="82"/>
                  </a:cubicBezTo>
                  <a:close/>
                  <a:moveTo>
                    <a:pt x="11" y="87"/>
                  </a:moveTo>
                  <a:cubicBezTo>
                    <a:pt x="11" y="88"/>
                    <a:pt x="11" y="89"/>
                    <a:pt x="11" y="90"/>
                  </a:cubicBezTo>
                  <a:cubicBezTo>
                    <a:pt x="13" y="90"/>
                    <a:pt x="14" y="90"/>
                    <a:pt x="16" y="90"/>
                  </a:cubicBezTo>
                  <a:cubicBezTo>
                    <a:pt x="16" y="89"/>
                    <a:pt x="16" y="88"/>
                    <a:pt x="16" y="87"/>
                  </a:cubicBezTo>
                  <a:cubicBezTo>
                    <a:pt x="14" y="87"/>
                    <a:pt x="13" y="87"/>
                    <a:pt x="11" y="87"/>
                  </a:cubicBezTo>
                  <a:close/>
                  <a:moveTo>
                    <a:pt x="18" y="87"/>
                  </a:moveTo>
                  <a:cubicBezTo>
                    <a:pt x="18" y="88"/>
                    <a:pt x="18" y="89"/>
                    <a:pt x="18" y="90"/>
                  </a:cubicBezTo>
                  <a:cubicBezTo>
                    <a:pt x="19" y="90"/>
                    <a:pt x="20" y="90"/>
                    <a:pt x="22" y="90"/>
                  </a:cubicBezTo>
                  <a:cubicBezTo>
                    <a:pt x="22" y="89"/>
                    <a:pt x="22" y="88"/>
                    <a:pt x="22" y="87"/>
                  </a:cubicBezTo>
                  <a:cubicBezTo>
                    <a:pt x="20" y="87"/>
                    <a:pt x="19" y="87"/>
                    <a:pt x="18" y="87"/>
                  </a:cubicBezTo>
                  <a:close/>
                  <a:moveTo>
                    <a:pt x="24" y="87"/>
                  </a:moveTo>
                  <a:cubicBezTo>
                    <a:pt x="24" y="88"/>
                    <a:pt x="24" y="89"/>
                    <a:pt x="24" y="90"/>
                  </a:cubicBezTo>
                  <a:cubicBezTo>
                    <a:pt x="25" y="90"/>
                    <a:pt x="26" y="90"/>
                    <a:pt x="28" y="90"/>
                  </a:cubicBezTo>
                  <a:cubicBezTo>
                    <a:pt x="28" y="89"/>
                    <a:pt x="28" y="88"/>
                    <a:pt x="28" y="87"/>
                  </a:cubicBezTo>
                  <a:cubicBezTo>
                    <a:pt x="26" y="87"/>
                    <a:pt x="25" y="87"/>
                    <a:pt x="24" y="87"/>
                  </a:cubicBezTo>
                  <a:close/>
                  <a:moveTo>
                    <a:pt x="36" y="87"/>
                  </a:moveTo>
                  <a:cubicBezTo>
                    <a:pt x="36" y="88"/>
                    <a:pt x="36" y="89"/>
                    <a:pt x="36" y="90"/>
                  </a:cubicBezTo>
                  <a:cubicBezTo>
                    <a:pt x="37" y="90"/>
                    <a:pt x="38" y="90"/>
                    <a:pt x="40" y="90"/>
                  </a:cubicBezTo>
                  <a:cubicBezTo>
                    <a:pt x="40" y="89"/>
                    <a:pt x="40" y="88"/>
                    <a:pt x="40" y="87"/>
                  </a:cubicBezTo>
                  <a:cubicBezTo>
                    <a:pt x="38" y="87"/>
                    <a:pt x="37" y="87"/>
                    <a:pt x="36" y="87"/>
                  </a:cubicBezTo>
                  <a:close/>
                  <a:moveTo>
                    <a:pt x="41" y="87"/>
                  </a:moveTo>
                  <a:cubicBezTo>
                    <a:pt x="41" y="88"/>
                    <a:pt x="41" y="89"/>
                    <a:pt x="41" y="90"/>
                  </a:cubicBezTo>
                  <a:cubicBezTo>
                    <a:pt x="42" y="90"/>
                    <a:pt x="44" y="90"/>
                    <a:pt x="45" y="90"/>
                  </a:cubicBezTo>
                  <a:cubicBezTo>
                    <a:pt x="45" y="89"/>
                    <a:pt x="45" y="88"/>
                    <a:pt x="45" y="87"/>
                  </a:cubicBezTo>
                  <a:cubicBezTo>
                    <a:pt x="44" y="87"/>
                    <a:pt x="42" y="87"/>
                    <a:pt x="41" y="87"/>
                  </a:cubicBezTo>
                  <a:close/>
                  <a:moveTo>
                    <a:pt x="52" y="87"/>
                  </a:moveTo>
                  <a:cubicBezTo>
                    <a:pt x="52" y="88"/>
                    <a:pt x="52" y="89"/>
                    <a:pt x="52" y="90"/>
                  </a:cubicBezTo>
                  <a:cubicBezTo>
                    <a:pt x="53" y="90"/>
                    <a:pt x="55" y="90"/>
                    <a:pt x="56" y="90"/>
                  </a:cubicBezTo>
                  <a:cubicBezTo>
                    <a:pt x="56" y="89"/>
                    <a:pt x="56" y="88"/>
                    <a:pt x="56" y="87"/>
                  </a:cubicBezTo>
                  <a:cubicBezTo>
                    <a:pt x="55" y="87"/>
                    <a:pt x="53" y="87"/>
                    <a:pt x="52" y="87"/>
                  </a:cubicBezTo>
                  <a:close/>
                  <a:moveTo>
                    <a:pt x="5" y="92"/>
                  </a:moveTo>
                  <a:cubicBezTo>
                    <a:pt x="5" y="93"/>
                    <a:pt x="5" y="94"/>
                    <a:pt x="5" y="95"/>
                  </a:cubicBezTo>
                  <a:cubicBezTo>
                    <a:pt x="7" y="95"/>
                    <a:pt x="8" y="95"/>
                    <a:pt x="10" y="95"/>
                  </a:cubicBezTo>
                  <a:cubicBezTo>
                    <a:pt x="10" y="94"/>
                    <a:pt x="10" y="93"/>
                    <a:pt x="10" y="92"/>
                  </a:cubicBezTo>
                  <a:cubicBezTo>
                    <a:pt x="8" y="92"/>
                    <a:pt x="7" y="92"/>
                    <a:pt x="5" y="92"/>
                  </a:cubicBezTo>
                  <a:close/>
                  <a:moveTo>
                    <a:pt x="18" y="92"/>
                  </a:moveTo>
                  <a:cubicBezTo>
                    <a:pt x="18" y="93"/>
                    <a:pt x="18" y="94"/>
                    <a:pt x="18" y="95"/>
                  </a:cubicBezTo>
                  <a:cubicBezTo>
                    <a:pt x="19" y="95"/>
                    <a:pt x="20" y="95"/>
                    <a:pt x="22" y="95"/>
                  </a:cubicBezTo>
                  <a:cubicBezTo>
                    <a:pt x="22" y="94"/>
                    <a:pt x="22" y="93"/>
                    <a:pt x="22" y="92"/>
                  </a:cubicBezTo>
                  <a:cubicBezTo>
                    <a:pt x="20" y="92"/>
                    <a:pt x="19" y="92"/>
                    <a:pt x="18" y="92"/>
                  </a:cubicBezTo>
                  <a:close/>
                  <a:moveTo>
                    <a:pt x="24" y="92"/>
                  </a:moveTo>
                  <a:cubicBezTo>
                    <a:pt x="24" y="93"/>
                    <a:pt x="24" y="94"/>
                    <a:pt x="24" y="95"/>
                  </a:cubicBezTo>
                  <a:cubicBezTo>
                    <a:pt x="25" y="95"/>
                    <a:pt x="26" y="95"/>
                    <a:pt x="28" y="95"/>
                  </a:cubicBezTo>
                  <a:cubicBezTo>
                    <a:pt x="28" y="94"/>
                    <a:pt x="28" y="93"/>
                    <a:pt x="28" y="92"/>
                  </a:cubicBezTo>
                  <a:cubicBezTo>
                    <a:pt x="26" y="92"/>
                    <a:pt x="25" y="92"/>
                    <a:pt x="24" y="92"/>
                  </a:cubicBezTo>
                  <a:close/>
                  <a:moveTo>
                    <a:pt x="41" y="92"/>
                  </a:moveTo>
                  <a:cubicBezTo>
                    <a:pt x="41" y="93"/>
                    <a:pt x="41" y="94"/>
                    <a:pt x="41" y="95"/>
                  </a:cubicBezTo>
                  <a:cubicBezTo>
                    <a:pt x="42" y="95"/>
                    <a:pt x="44" y="95"/>
                    <a:pt x="45" y="95"/>
                  </a:cubicBezTo>
                  <a:cubicBezTo>
                    <a:pt x="45" y="94"/>
                    <a:pt x="45" y="93"/>
                    <a:pt x="45" y="92"/>
                  </a:cubicBezTo>
                  <a:cubicBezTo>
                    <a:pt x="44" y="92"/>
                    <a:pt x="42" y="92"/>
                    <a:pt x="41" y="92"/>
                  </a:cubicBezTo>
                  <a:close/>
                  <a:moveTo>
                    <a:pt x="47" y="92"/>
                  </a:moveTo>
                  <a:cubicBezTo>
                    <a:pt x="47" y="93"/>
                    <a:pt x="47" y="94"/>
                    <a:pt x="47" y="95"/>
                  </a:cubicBezTo>
                  <a:cubicBezTo>
                    <a:pt x="48" y="95"/>
                    <a:pt x="49" y="95"/>
                    <a:pt x="51" y="95"/>
                  </a:cubicBezTo>
                  <a:cubicBezTo>
                    <a:pt x="51" y="94"/>
                    <a:pt x="51" y="93"/>
                    <a:pt x="51" y="92"/>
                  </a:cubicBezTo>
                  <a:cubicBezTo>
                    <a:pt x="49" y="92"/>
                    <a:pt x="48" y="92"/>
                    <a:pt x="47" y="92"/>
                  </a:cubicBezTo>
                  <a:close/>
                  <a:moveTo>
                    <a:pt x="52" y="92"/>
                  </a:moveTo>
                  <a:cubicBezTo>
                    <a:pt x="52" y="93"/>
                    <a:pt x="52" y="94"/>
                    <a:pt x="52" y="95"/>
                  </a:cubicBezTo>
                  <a:cubicBezTo>
                    <a:pt x="53" y="95"/>
                    <a:pt x="55" y="95"/>
                    <a:pt x="56" y="95"/>
                  </a:cubicBezTo>
                  <a:cubicBezTo>
                    <a:pt x="56" y="94"/>
                    <a:pt x="56" y="93"/>
                    <a:pt x="56" y="92"/>
                  </a:cubicBezTo>
                  <a:cubicBezTo>
                    <a:pt x="55" y="92"/>
                    <a:pt x="53" y="92"/>
                    <a:pt x="52" y="92"/>
                  </a:cubicBezTo>
                  <a:close/>
                  <a:moveTo>
                    <a:pt x="11" y="97"/>
                  </a:moveTo>
                  <a:cubicBezTo>
                    <a:pt x="11" y="98"/>
                    <a:pt x="11" y="99"/>
                    <a:pt x="11" y="100"/>
                  </a:cubicBezTo>
                  <a:cubicBezTo>
                    <a:pt x="13" y="100"/>
                    <a:pt x="14" y="100"/>
                    <a:pt x="16" y="100"/>
                  </a:cubicBezTo>
                  <a:cubicBezTo>
                    <a:pt x="16" y="99"/>
                    <a:pt x="16" y="98"/>
                    <a:pt x="16" y="97"/>
                  </a:cubicBezTo>
                  <a:cubicBezTo>
                    <a:pt x="14" y="97"/>
                    <a:pt x="13" y="97"/>
                    <a:pt x="11" y="97"/>
                  </a:cubicBezTo>
                  <a:close/>
                  <a:moveTo>
                    <a:pt x="5" y="97"/>
                  </a:moveTo>
                  <a:cubicBezTo>
                    <a:pt x="5" y="98"/>
                    <a:pt x="5" y="99"/>
                    <a:pt x="5" y="100"/>
                  </a:cubicBezTo>
                  <a:cubicBezTo>
                    <a:pt x="7" y="100"/>
                    <a:pt x="8" y="100"/>
                    <a:pt x="10" y="100"/>
                  </a:cubicBezTo>
                  <a:cubicBezTo>
                    <a:pt x="10" y="99"/>
                    <a:pt x="10" y="98"/>
                    <a:pt x="10" y="97"/>
                  </a:cubicBezTo>
                  <a:cubicBezTo>
                    <a:pt x="8" y="97"/>
                    <a:pt x="7" y="97"/>
                    <a:pt x="5" y="97"/>
                  </a:cubicBezTo>
                  <a:close/>
                  <a:moveTo>
                    <a:pt x="18" y="97"/>
                  </a:moveTo>
                  <a:cubicBezTo>
                    <a:pt x="18" y="98"/>
                    <a:pt x="18" y="99"/>
                    <a:pt x="18" y="100"/>
                  </a:cubicBezTo>
                  <a:cubicBezTo>
                    <a:pt x="19" y="100"/>
                    <a:pt x="20" y="100"/>
                    <a:pt x="22" y="100"/>
                  </a:cubicBezTo>
                  <a:cubicBezTo>
                    <a:pt x="22" y="99"/>
                    <a:pt x="22" y="98"/>
                    <a:pt x="22" y="97"/>
                  </a:cubicBezTo>
                  <a:cubicBezTo>
                    <a:pt x="20" y="97"/>
                    <a:pt x="19" y="97"/>
                    <a:pt x="18" y="97"/>
                  </a:cubicBezTo>
                  <a:close/>
                  <a:moveTo>
                    <a:pt x="24" y="97"/>
                  </a:moveTo>
                  <a:cubicBezTo>
                    <a:pt x="24" y="98"/>
                    <a:pt x="24" y="99"/>
                    <a:pt x="24" y="100"/>
                  </a:cubicBezTo>
                  <a:cubicBezTo>
                    <a:pt x="25" y="100"/>
                    <a:pt x="26" y="100"/>
                    <a:pt x="28" y="100"/>
                  </a:cubicBezTo>
                  <a:cubicBezTo>
                    <a:pt x="28" y="99"/>
                    <a:pt x="28" y="98"/>
                    <a:pt x="28" y="97"/>
                  </a:cubicBezTo>
                  <a:cubicBezTo>
                    <a:pt x="26" y="97"/>
                    <a:pt x="25" y="97"/>
                    <a:pt x="24" y="97"/>
                  </a:cubicBezTo>
                  <a:close/>
                  <a:moveTo>
                    <a:pt x="36" y="97"/>
                  </a:moveTo>
                  <a:cubicBezTo>
                    <a:pt x="36" y="98"/>
                    <a:pt x="36" y="99"/>
                    <a:pt x="36" y="100"/>
                  </a:cubicBezTo>
                  <a:cubicBezTo>
                    <a:pt x="37" y="100"/>
                    <a:pt x="38" y="100"/>
                    <a:pt x="40" y="100"/>
                  </a:cubicBezTo>
                  <a:cubicBezTo>
                    <a:pt x="40" y="99"/>
                    <a:pt x="40" y="98"/>
                    <a:pt x="40" y="97"/>
                  </a:cubicBezTo>
                  <a:cubicBezTo>
                    <a:pt x="38" y="97"/>
                    <a:pt x="37" y="97"/>
                    <a:pt x="36" y="97"/>
                  </a:cubicBezTo>
                  <a:close/>
                  <a:moveTo>
                    <a:pt x="41" y="97"/>
                  </a:moveTo>
                  <a:cubicBezTo>
                    <a:pt x="41" y="98"/>
                    <a:pt x="41" y="99"/>
                    <a:pt x="41" y="100"/>
                  </a:cubicBezTo>
                  <a:cubicBezTo>
                    <a:pt x="42" y="100"/>
                    <a:pt x="44" y="100"/>
                    <a:pt x="45" y="100"/>
                  </a:cubicBezTo>
                  <a:cubicBezTo>
                    <a:pt x="45" y="99"/>
                    <a:pt x="45" y="98"/>
                    <a:pt x="45" y="97"/>
                  </a:cubicBezTo>
                  <a:cubicBezTo>
                    <a:pt x="44" y="97"/>
                    <a:pt x="42" y="97"/>
                    <a:pt x="41" y="97"/>
                  </a:cubicBezTo>
                  <a:close/>
                  <a:moveTo>
                    <a:pt x="47" y="97"/>
                  </a:moveTo>
                  <a:cubicBezTo>
                    <a:pt x="47" y="98"/>
                    <a:pt x="47" y="99"/>
                    <a:pt x="47" y="100"/>
                  </a:cubicBezTo>
                  <a:cubicBezTo>
                    <a:pt x="48" y="100"/>
                    <a:pt x="49" y="100"/>
                    <a:pt x="51" y="100"/>
                  </a:cubicBezTo>
                  <a:cubicBezTo>
                    <a:pt x="51" y="99"/>
                    <a:pt x="51" y="98"/>
                    <a:pt x="51" y="97"/>
                  </a:cubicBezTo>
                  <a:cubicBezTo>
                    <a:pt x="49" y="97"/>
                    <a:pt x="48" y="97"/>
                    <a:pt x="47" y="97"/>
                  </a:cubicBezTo>
                  <a:close/>
                  <a:moveTo>
                    <a:pt x="52" y="97"/>
                  </a:moveTo>
                  <a:cubicBezTo>
                    <a:pt x="52" y="98"/>
                    <a:pt x="52" y="99"/>
                    <a:pt x="52" y="100"/>
                  </a:cubicBezTo>
                  <a:cubicBezTo>
                    <a:pt x="53" y="100"/>
                    <a:pt x="55" y="100"/>
                    <a:pt x="56" y="100"/>
                  </a:cubicBezTo>
                  <a:cubicBezTo>
                    <a:pt x="56" y="99"/>
                    <a:pt x="56" y="98"/>
                    <a:pt x="56" y="97"/>
                  </a:cubicBezTo>
                  <a:cubicBezTo>
                    <a:pt x="55" y="97"/>
                    <a:pt x="53" y="97"/>
                    <a:pt x="52" y="97"/>
                  </a:cubicBezTo>
                  <a:close/>
                  <a:moveTo>
                    <a:pt x="11" y="102"/>
                  </a:moveTo>
                  <a:cubicBezTo>
                    <a:pt x="11" y="103"/>
                    <a:pt x="11" y="104"/>
                    <a:pt x="11" y="105"/>
                  </a:cubicBezTo>
                  <a:cubicBezTo>
                    <a:pt x="13" y="105"/>
                    <a:pt x="14" y="105"/>
                    <a:pt x="16" y="105"/>
                  </a:cubicBezTo>
                  <a:cubicBezTo>
                    <a:pt x="16" y="104"/>
                    <a:pt x="16" y="103"/>
                    <a:pt x="16" y="102"/>
                  </a:cubicBezTo>
                  <a:cubicBezTo>
                    <a:pt x="14" y="102"/>
                    <a:pt x="13" y="102"/>
                    <a:pt x="11" y="102"/>
                  </a:cubicBezTo>
                  <a:close/>
                  <a:moveTo>
                    <a:pt x="5" y="102"/>
                  </a:moveTo>
                  <a:cubicBezTo>
                    <a:pt x="5" y="103"/>
                    <a:pt x="5" y="104"/>
                    <a:pt x="5" y="105"/>
                  </a:cubicBezTo>
                  <a:cubicBezTo>
                    <a:pt x="7" y="105"/>
                    <a:pt x="8" y="105"/>
                    <a:pt x="10" y="105"/>
                  </a:cubicBezTo>
                  <a:cubicBezTo>
                    <a:pt x="10" y="104"/>
                    <a:pt x="10" y="103"/>
                    <a:pt x="10" y="102"/>
                  </a:cubicBezTo>
                  <a:cubicBezTo>
                    <a:pt x="8" y="102"/>
                    <a:pt x="7" y="102"/>
                    <a:pt x="5" y="102"/>
                  </a:cubicBezTo>
                  <a:close/>
                  <a:moveTo>
                    <a:pt x="18" y="102"/>
                  </a:moveTo>
                  <a:cubicBezTo>
                    <a:pt x="18" y="103"/>
                    <a:pt x="18" y="104"/>
                    <a:pt x="18" y="105"/>
                  </a:cubicBezTo>
                  <a:cubicBezTo>
                    <a:pt x="19" y="105"/>
                    <a:pt x="20" y="105"/>
                    <a:pt x="22" y="105"/>
                  </a:cubicBezTo>
                  <a:cubicBezTo>
                    <a:pt x="22" y="104"/>
                    <a:pt x="22" y="103"/>
                    <a:pt x="22" y="102"/>
                  </a:cubicBezTo>
                  <a:cubicBezTo>
                    <a:pt x="20" y="102"/>
                    <a:pt x="19" y="102"/>
                    <a:pt x="18" y="102"/>
                  </a:cubicBezTo>
                  <a:close/>
                  <a:moveTo>
                    <a:pt x="24" y="102"/>
                  </a:moveTo>
                  <a:cubicBezTo>
                    <a:pt x="24" y="103"/>
                    <a:pt x="24" y="104"/>
                    <a:pt x="24" y="105"/>
                  </a:cubicBezTo>
                  <a:cubicBezTo>
                    <a:pt x="25" y="105"/>
                    <a:pt x="26" y="105"/>
                    <a:pt x="28" y="105"/>
                  </a:cubicBezTo>
                  <a:cubicBezTo>
                    <a:pt x="28" y="104"/>
                    <a:pt x="28" y="103"/>
                    <a:pt x="28" y="102"/>
                  </a:cubicBezTo>
                  <a:cubicBezTo>
                    <a:pt x="26" y="102"/>
                    <a:pt x="25" y="102"/>
                    <a:pt x="24" y="102"/>
                  </a:cubicBezTo>
                  <a:close/>
                  <a:moveTo>
                    <a:pt x="36" y="102"/>
                  </a:moveTo>
                  <a:cubicBezTo>
                    <a:pt x="36" y="103"/>
                    <a:pt x="36" y="104"/>
                    <a:pt x="36" y="105"/>
                  </a:cubicBezTo>
                  <a:cubicBezTo>
                    <a:pt x="37" y="105"/>
                    <a:pt x="38" y="105"/>
                    <a:pt x="40" y="105"/>
                  </a:cubicBezTo>
                  <a:cubicBezTo>
                    <a:pt x="40" y="104"/>
                    <a:pt x="40" y="103"/>
                    <a:pt x="40" y="102"/>
                  </a:cubicBezTo>
                  <a:cubicBezTo>
                    <a:pt x="38" y="102"/>
                    <a:pt x="37" y="102"/>
                    <a:pt x="36" y="102"/>
                  </a:cubicBezTo>
                  <a:close/>
                  <a:moveTo>
                    <a:pt x="41" y="102"/>
                  </a:moveTo>
                  <a:cubicBezTo>
                    <a:pt x="41" y="103"/>
                    <a:pt x="41" y="104"/>
                    <a:pt x="41" y="105"/>
                  </a:cubicBezTo>
                  <a:cubicBezTo>
                    <a:pt x="42" y="105"/>
                    <a:pt x="44" y="105"/>
                    <a:pt x="45" y="105"/>
                  </a:cubicBezTo>
                  <a:cubicBezTo>
                    <a:pt x="45" y="104"/>
                    <a:pt x="45" y="103"/>
                    <a:pt x="45" y="102"/>
                  </a:cubicBezTo>
                  <a:cubicBezTo>
                    <a:pt x="44" y="102"/>
                    <a:pt x="42" y="102"/>
                    <a:pt x="41" y="102"/>
                  </a:cubicBezTo>
                  <a:close/>
                  <a:moveTo>
                    <a:pt x="47" y="102"/>
                  </a:moveTo>
                  <a:cubicBezTo>
                    <a:pt x="47" y="103"/>
                    <a:pt x="47" y="104"/>
                    <a:pt x="47" y="105"/>
                  </a:cubicBezTo>
                  <a:cubicBezTo>
                    <a:pt x="48" y="105"/>
                    <a:pt x="49" y="105"/>
                    <a:pt x="51" y="105"/>
                  </a:cubicBezTo>
                  <a:cubicBezTo>
                    <a:pt x="51" y="104"/>
                    <a:pt x="51" y="103"/>
                    <a:pt x="51" y="102"/>
                  </a:cubicBezTo>
                  <a:cubicBezTo>
                    <a:pt x="49" y="102"/>
                    <a:pt x="48" y="102"/>
                    <a:pt x="47" y="102"/>
                  </a:cubicBezTo>
                  <a:close/>
                  <a:moveTo>
                    <a:pt x="52" y="102"/>
                  </a:moveTo>
                  <a:cubicBezTo>
                    <a:pt x="52" y="103"/>
                    <a:pt x="52" y="104"/>
                    <a:pt x="52" y="105"/>
                  </a:cubicBezTo>
                  <a:cubicBezTo>
                    <a:pt x="53" y="105"/>
                    <a:pt x="55" y="105"/>
                    <a:pt x="56" y="105"/>
                  </a:cubicBezTo>
                  <a:cubicBezTo>
                    <a:pt x="56" y="104"/>
                    <a:pt x="56" y="103"/>
                    <a:pt x="56" y="102"/>
                  </a:cubicBezTo>
                  <a:cubicBezTo>
                    <a:pt x="55" y="102"/>
                    <a:pt x="53" y="102"/>
                    <a:pt x="52" y="102"/>
                  </a:cubicBezTo>
                  <a:close/>
                  <a:moveTo>
                    <a:pt x="11" y="108"/>
                  </a:moveTo>
                  <a:cubicBezTo>
                    <a:pt x="11" y="108"/>
                    <a:pt x="11" y="109"/>
                    <a:pt x="11" y="110"/>
                  </a:cubicBezTo>
                  <a:cubicBezTo>
                    <a:pt x="13" y="110"/>
                    <a:pt x="14" y="110"/>
                    <a:pt x="16" y="110"/>
                  </a:cubicBezTo>
                  <a:cubicBezTo>
                    <a:pt x="16" y="109"/>
                    <a:pt x="16" y="108"/>
                    <a:pt x="16" y="108"/>
                  </a:cubicBezTo>
                  <a:cubicBezTo>
                    <a:pt x="14" y="108"/>
                    <a:pt x="13" y="108"/>
                    <a:pt x="11" y="108"/>
                  </a:cubicBezTo>
                  <a:close/>
                  <a:moveTo>
                    <a:pt x="5" y="108"/>
                  </a:moveTo>
                  <a:cubicBezTo>
                    <a:pt x="5" y="108"/>
                    <a:pt x="5" y="109"/>
                    <a:pt x="5" y="110"/>
                  </a:cubicBezTo>
                  <a:cubicBezTo>
                    <a:pt x="7" y="110"/>
                    <a:pt x="8" y="110"/>
                    <a:pt x="10" y="110"/>
                  </a:cubicBezTo>
                  <a:cubicBezTo>
                    <a:pt x="10" y="109"/>
                    <a:pt x="10" y="108"/>
                    <a:pt x="10" y="108"/>
                  </a:cubicBezTo>
                  <a:cubicBezTo>
                    <a:pt x="8" y="108"/>
                    <a:pt x="7" y="108"/>
                    <a:pt x="5" y="108"/>
                  </a:cubicBezTo>
                  <a:close/>
                  <a:moveTo>
                    <a:pt x="18" y="108"/>
                  </a:moveTo>
                  <a:cubicBezTo>
                    <a:pt x="18" y="108"/>
                    <a:pt x="18" y="109"/>
                    <a:pt x="18" y="110"/>
                  </a:cubicBezTo>
                  <a:cubicBezTo>
                    <a:pt x="19" y="110"/>
                    <a:pt x="20" y="110"/>
                    <a:pt x="22" y="110"/>
                  </a:cubicBezTo>
                  <a:cubicBezTo>
                    <a:pt x="22" y="109"/>
                    <a:pt x="22" y="108"/>
                    <a:pt x="22" y="108"/>
                  </a:cubicBezTo>
                  <a:cubicBezTo>
                    <a:pt x="20" y="108"/>
                    <a:pt x="19" y="108"/>
                    <a:pt x="18" y="108"/>
                  </a:cubicBezTo>
                  <a:close/>
                  <a:moveTo>
                    <a:pt x="24" y="108"/>
                  </a:moveTo>
                  <a:cubicBezTo>
                    <a:pt x="24" y="108"/>
                    <a:pt x="24" y="109"/>
                    <a:pt x="24" y="110"/>
                  </a:cubicBezTo>
                  <a:cubicBezTo>
                    <a:pt x="25" y="110"/>
                    <a:pt x="26" y="110"/>
                    <a:pt x="28" y="110"/>
                  </a:cubicBezTo>
                  <a:cubicBezTo>
                    <a:pt x="28" y="109"/>
                    <a:pt x="28" y="108"/>
                    <a:pt x="28" y="108"/>
                  </a:cubicBezTo>
                  <a:cubicBezTo>
                    <a:pt x="26" y="108"/>
                    <a:pt x="25" y="108"/>
                    <a:pt x="24" y="108"/>
                  </a:cubicBezTo>
                  <a:close/>
                  <a:moveTo>
                    <a:pt x="36" y="108"/>
                  </a:moveTo>
                  <a:cubicBezTo>
                    <a:pt x="36" y="108"/>
                    <a:pt x="36" y="109"/>
                    <a:pt x="36" y="110"/>
                  </a:cubicBezTo>
                  <a:cubicBezTo>
                    <a:pt x="37" y="110"/>
                    <a:pt x="38" y="110"/>
                    <a:pt x="40" y="110"/>
                  </a:cubicBezTo>
                  <a:cubicBezTo>
                    <a:pt x="40" y="109"/>
                    <a:pt x="40" y="108"/>
                    <a:pt x="40" y="108"/>
                  </a:cubicBezTo>
                  <a:cubicBezTo>
                    <a:pt x="38" y="108"/>
                    <a:pt x="37" y="108"/>
                    <a:pt x="36" y="108"/>
                  </a:cubicBezTo>
                  <a:close/>
                  <a:moveTo>
                    <a:pt x="41" y="108"/>
                  </a:moveTo>
                  <a:cubicBezTo>
                    <a:pt x="41" y="108"/>
                    <a:pt x="41" y="109"/>
                    <a:pt x="41" y="110"/>
                  </a:cubicBezTo>
                  <a:cubicBezTo>
                    <a:pt x="42" y="110"/>
                    <a:pt x="44" y="110"/>
                    <a:pt x="45" y="110"/>
                  </a:cubicBezTo>
                  <a:cubicBezTo>
                    <a:pt x="45" y="109"/>
                    <a:pt x="45" y="108"/>
                    <a:pt x="45" y="108"/>
                  </a:cubicBezTo>
                  <a:cubicBezTo>
                    <a:pt x="44" y="108"/>
                    <a:pt x="42" y="108"/>
                    <a:pt x="41" y="108"/>
                  </a:cubicBezTo>
                  <a:close/>
                  <a:moveTo>
                    <a:pt x="47" y="108"/>
                  </a:moveTo>
                  <a:cubicBezTo>
                    <a:pt x="47" y="108"/>
                    <a:pt x="47" y="109"/>
                    <a:pt x="47" y="110"/>
                  </a:cubicBezTo>
                  <a:cubicBezTo>
                    <a:pt x="48" y="110"/>
                    <a:pt x="49" y="110"/>
                    <a:pt x="51" y="110"/>
                  </a:cubicBezTo>
                  <a:cubicBezTo>
                    <a:pt x="51" y="109"/>
                    <a:pt x="51" y="108"/>
                    <a:pt x="51" y="108"/>
                  </a:cubicBezTo>
                  <a:cubicBezTo>
                    <a:pt x="49" y="108"/>
                    <a:pt x="48" y="108"/>
                    <a:pt x="47" y="108"/>
                  </a:cubicBezTo>
                  <a:close/>
                  <a:moveTo>
                    <a:pt x="52" y="108"/>
                  </a:moveTo>
                  <a:cubicBezTo>
                    <a:pt x="52" y="108"/>
                    <a:pt x="52" y="109"/>
                    <a:pt x="52" y="110"/>
                  </a:cubicBezTo>
                  <a:cubicBezTo>
                    <a:pt x="53" y="110"/>
                    <a:pt x="55" y="110"/>
                    <a:pt x="56" y="110"/>
                  </a:cubicBezTo>
                  <a:cubicBezTo>
                    <a:pt x="56" y="109"/>
                    <a:pt x="56" y="108"/>
                    <a:pt x="56" y="108"/>
                  </a:cubicBezTo>
                  <a:cubicBezTo>
                    <a:pt x="55" y="108"/>
                    <a:pt x="53" y="108"/>
                    <a:pt x="52" y="108"/>
                  </a:cubicBezTo>
                  <a:close/>
                  <a:moveTo>
                    <a:pt x="11" y="113"/>
                  </a:moveTo>
                  <a:cubicBezTo>
                    <a:pt x="11" y="114"/>
                    <a:pt x="11" y="115"/>
                    <a:pt x="11" y="115"/>
                  </a:cubicBezTo>
                  <a:cubicBezTo>
                    <a:pt x="13" y="115"/>
                    <a:pt x="14" y="115"/>
                    <a:pt x="16" y="115"/>
                  </a:cubicBezTo>
                  <a:cubicBezTo>
                    <a:pt x="16" y="115"/>
                    <a:pt x="16" y="114"/>
                    <a:pt x="16" y="113"/>
                  </a:cubicBezTo>
                  <a:cubicBezTo>
                    <a:pt x="14" y="113"/>
                    <a:pt x="13" y="113"/>
                    <a:pt x="11" y="113"/>
                  </a:cubicBezTo>
                  <a:close/>
                  <a:moveTo>
                    <a:pt x="5" y="113"/>
                  </a:moveTo>
                  <a:cubicBezTo>
                    <a:pt x="5" y="114"/>
                    <a:pt x="5" y="115"/>
                    <a:pt x="5" y="115"/>
                  </a:cubicBezTo>
                  <a:cubicBezTo>
                    <a:pt x="7" y="115"/>
                    <a:pt x="8" y="115"/>
                    <a:pt x="10" y="115"/>
                  </a:cubicBezTo>
                  <a:cubicBezTo>
                    <a:pt x="10" y="115"/>
                    <a:pt x="10" y="114"/>
                    <a:pt x="10" y="113"/>
                  </a:cubicBezTo>
                  <a:cubicBezTo>
                    <a:pt x="8" y="113"/>
                    <a:pt x="7" y="113"/>
                    <a:pt x="5" y="113"/>
                  </a:cubicBezTo>
                  <a:close/>
                  <a:moveTo>
                    <a:pt x="18" y="113"/>
                  </a:moveTo>
                  <a:cubicBezTo>
                    <a:pt x="18" y="114"/>
                    <a:pt x="18" y="115"/>
                    <a:pt x="18" y="115"/>
                  </a:cubicBezTo>
                  <a:cubicBezTo>
                    <a:pt x="19" y="115"/>
                    <a:pt x="20" y="115"/>
                    <a:pt x="22" y="115"/>
                  </a:cubicBezTo>
                  <a:cubicBezTo>
                    <a:pt x="22" y="115"/>
                    <a:pt x="22" y="114"/>
                    <a:pt x="22" y="113"/>
                  </a:cubicBezTo>
                  <a:cubicBezTo>
                    <a:pt x="20" y="113"/>
                    <a:pt x="19" y="113"/>
                    <a:pt x="18" y="113"/>
                  </a:cubicBezTo>
                  <a:close/>
                  <a:moveTo>
                    <a:pt x="24" y="113"/>
                  </a:moveTo>
                  <a:cubicBezTo>
                    <a:pt x="24" y="114"/>
                    <a:pt x="24" y="115"/>
                    <a:pt x="24" y="115"/>
                  </a:cubicBezTo>
                  <a:cubicBezTo>
                    <a:pt x="25" y="115"/>
                    <a:pt x="26" y="115"/>
                    <a:pt x="28" y="115"/>
                  </a:cubicBezTo>
                  <a:cubicBezTo>
                    <a:pt x="28" y="115"/>
                    <a:pt x="28" y="114"/>
                    <a:pt x="28" y="113"/>
                  </a:cubicBezTo>
                  <a:cubicBezTo>
                    <a:pt x="26" y="113"/>
                    <a:pt x="25" y="113"/>
                    <a:pt x="24" y="113"/>
                  </a:cubicBezTo>
                  <a:close/>
                  <a:moveTo>
                    <a:pt x="36" y="113"/>
                  </a:moveTo>
                  <a:cubicBezTo>
                    <a:pt x="36" y="114"/>
                    <a:pt x="36" y="115"/>
                    <a:pt x="36" y="115"/>
                  </a:cubicBezTo>
                  <a:cubicBezTo>
                    <a:pt x="37" y="115"/>
                    <a:pt x="38" y="115"/>
                    <a:pt x="40" y="115"/>
                  </a:cubicBezTo>
                  <a:cubicBezTo>
                    <a:pt x="40" y="115"/>
                    <a:pt x="40" y="114"/>
                    <a:pt x="40" y="113"/>
                  </a:cubicBezTo>
                  <a:cubicBezTo>
                    <a:pt x="38" y="113"/>
                    <a:pt x="37" y="113"/>
                    <a:pt x="36" y="113"/>
                  </a:cubicBezTo>
                  <a:close/>
                  <a:moveTo>
                    <a:pt x="41" y="113"/>
                  </a:moveTo>
                  <a:cubicBezTo>
                    <a:pt x="41" y="114"/>
                    <a:pt x="41" y="115"/>
                    <a:pt x="41" y="115"/>
                  </a:cubicBezTo>
                  <a:cubicBezTo>
                    <a:pt x="42" y="115"/>
                    <a:pt x="44" y="115"/>
                    <a:pt x="45" y="115"/>
                  </a:cubicBezTo>
                  <a:cubicBezTo>
                    <a:pt x="45" y="115"/>
                    <a:pt x="45" y="114"/>
                    <a:pt x="45" y="113"/>
                  </a:cubicBezTo>
                  <a:cubicBezTo>
                    <a:pt x="44" y="113"/>
                    <a:pt x="42" y="113"/>
                    <a:pt x="41" y="113"/>
                  </a:cubicBezTo>
                  <a:close/>
                  <a:moveTo>
                    <a:pt x="47" y="113"/>
                  </a:moveTo>
                  <a:cubicBezTo>
                    <a:pt x="47" y="114"/>
                    <a:pt x="47" y="115"/>
                    <a:pt x="47" y="115"/>
                  </a:cubicBezTo>
                  <a:cubicBezTo>
                    <a:pt x="48" y="115"/>
                    <a:pt x="49" y="115"/>
                    <a:pt x="51" y="115"/>
                  </a:cubicBezTo>
                  <a:cubicBezTo>
                    <a:pt x="51" y="115"/>
                    <a:pt x="51" y="114"/>
                    <a:pt x="51" y="113"/>
                  </a:cubicBezTo>
                  <a:cubicBezTo>
                    <a:pt x="49" y="113"/>
                    <a:pt x="48" y="113"/>
                    <a:pt x="47" y="113"/>
                  </a:cubicBezTo>
                  <a:close/>
                  <a:moveTo>
                    <a:pt x="52" y="113"/>
                  </a:moveTo>
                  <a:cubicBezTo>
                    <a:pt x="52" y="114"/>
                    <a:pt x="52" y="115"/>
                    <a:pt x="52" y="115"/>
                  </a:cubicBezTo>
                  <a:cubicBezTo>
                    <a:pt x="53" y="115"/>
                    <a:pt x="55" y="115"/>
                    <a:pt x="56" y="115"/>
                  </a:cubicBezTo>
                  <a:cubicBezTo>
                    <a:pt x="56" y="115"/>
                    <a:pt x="56" y="114"/>
                    <a:pt x="56" y="113"/>
                  </a:cubicBezTo>
                  <a:cubicBezTo>
                    <a:pt x="55" y="113"/>
                    <a:pt x="53" y="113"/>
                    <a:pt x="52" y="113"/>
                  </a:cubicBezTo>
                  <a:close/>
                  <a:moveTo>
                    <a:pt x="11" y="118"/>
                  </a:moveTo>
                  <a:cubicBezTo>
                    <a:pt x="11" y="119"/>
                    <a:pt x="11" y="120"/>
                    <a:pt x="11" y="121"/>
                  </a:cubicBezTo>
                  <a:cubicBezTo>
                    <a:pt x="13" y="121"/>
                    <a:pt x="14" y="121"/>
                    <a:pt x="16" y="121"/>
                  </a:cubicBezTo>
                  <a:cubicBezTo>
                    <a:pt x="16" y="120"/>
                    <a:pt x="16" y="119"/>
                    <a:pt x="16" y="118"/>
                  </a:cubicBezTo>
                  <a:cubicBezTo>
                    <a:pt x="14" y="118"/>
                    <a:pt x="13" y="118"/>
                    <a:pt x="11" y="118"/>
                  </a:cubicBezTo>
                  <a:close/>
                  <a:moveTo>
                    <a:pt x="18" y="118"/>
                  </a:moveTo>
                  <a:cubicBezTo>
                    <a:pt x="18" y="119"/>
                    <a:pt x="18" y="120"/>
                    <a:pt x="18" y="121"/>
                  </a:cubicBezTo>
                  <a:cubicBezTo>
                    <a:pt x="19" y="121"/>
                    <a:pt x="20" y="121"/>
                    <a:pt x="22" y="121"/>
                  </a:cubicBezTo>
                  <a:cubicBezTo>
                    <a:pt x="22" y="120"/>
                    <a:pt x="22" y="119"/>
                    <a:pt x="22" y="118"/>
                  </a:cubicBezTo>
                  <a:cubicBezTo>
                    <a:pt x="20" y="118"/>
                    <a:pt x="19" y="118"/>
                    <a:pt x="18" y="118"/>
                  </a:cubicBezTo>
                  <a:close/>
                  <a:moveTo>
                    <a:pt x="24" y="118"/>
                  </a:moveTo>
                  <a:cubicBezTo>
                    <a:pt x="24" y="119"/>
                    <a:pt x="24" y="120"/>
                    <a:pt x="24" y="121"/>
                  </a:cubicBezTo>
                  <a:cubicBezTo>
                    <a:pt x="25" y="121"/>
                    <a:pt x="26" y="121"/>
                    <a:pt x="28" y="121"/>
                  </a:cubicBezTo>
                  <a:cubicBezTo>
                    <a:pt x="28" y="120"/>
                    <a:pt x="28" y="119"/>
                    <a:pt x="28" y="118"/>
                  </a:cubicBezTo>
                  <a:cubicBezTo>
                    <a:pt x="26" y="118"/>
                    <a:pt x="25" y="118"/>
                    <a:pt x="24" y="118"/>
                  </a:cubicBezTo>
                  <a:close/>
                  <a:moveTo>
                    <a:pt x="36" y="118"/>
                  </a:moveTo>
                  <a:cubicBezTo>
                    <a:pt x="36" y="119"/>
                    <a:pt x="36" y="120"/>
                    <a:pt x="36" y="121"/>
                  </a:cubicBezTo>
                  <a:cubicBezTo>
                    <a:pt x="37" y="121"/>
                    <a:pt x="38" y="121"/>
                    <a:pt x="40" y="121"/>
                  </a:cubicBezTo>
                  <a:cubicBezTo>
                    <a:pt x="40" y="120"/>
                    <a:pt x="40" y="119"/>
                    <a:pt x="40" y="118"/>
                  </a:cubicBezTo>
                  <a:cubicBezTo>
                    <a:pt x="38" y="118"/>
                    <a:pt x="37" y="118"/>
                    <a:pt x="36" y="118"/>
                  </a:cubicBezTo>
                  <a:close/>
                  <a:moveTo>
                    <a:pt x="41" y="118"/>
                  </a:moveTo>
                  <a:cubicBezTo>
                    <a:pt x="41" y="119"/>
                    <a:pt x="41" y="120"/>
                    <a:pt x="41" y="121"/>
                  </a:cubicBezTo>
                  <a:cubicBezTo>
                    <a:pt x="42" y="121"/>
                    <a:pt x="44" y="121"/>
                    <a:pt x="45" y="121"/>
                  </a:cubicBezTo>
                  <a:cubicBezTo>
                    <a:pt x="45" y="120"/>
                    <a:pt x="45" y="119"/>
                    <a:pt x="45" y="118"/>
                  </a:cubicBezTo>
                  <a:cubicBezTo>
                    <a:pt x="44" y="118"/>
                    <a:pt x="42" y="118"/>
                    <a:pt x="41" y="118"/>
                  </a:cubicBezTo>
                  <a:close/>
                  <a:moveTo>
                    <a:pt x="47" y="118"/>
                  </a:moveTo>
                  <a:cubicBezTo>
                    <a:pt x="47" y="119"/>
                    <a:pt x="47" y="120"/>
                    <a:pt x="47" y="121"/>
                  </a:cubicBezTo>
                  <a:cubicBezTo>
                    <a:pt x="48" y="121"/>
                    <a:pt x="49" y="121"/>
                    <a:pt x="51" y="121"/>
                  </a:cubicBezTo>
                  <a:cubicBezTo>
                    <a:pt x="51" y="120"/>
                    <a:pt x="51" y="119"/>
                    <a:pt x="51" y="118"/>
                  </a:cubicBezTo>
                  <a:cubicBezTo>
                    <a:pt x="49" y="118"/>
                    <a:pt x="48" y="118"/>
                    <a:pt x="47" y="118"/>
                  </a:cubicBezTo>
                  <a:close/>
                  <a:moveTo>
                    <a:pt x="52" y="118"/>
                  </a:moveTo>
                  <a:cubicBezTo>
                    <a:pt x="52" y="119"/>
                    <a:pt x="52" y="120"/>
                    <a:pt x="52" y="121"/>
                  </a:cubicBezTo>
                  <a:cubicBezTo>
                    <a:pt x="53" y="121"/>
                    <a:pt x="55" y="121"/>
                    <a:pt x="56" y="121"/>
                  </a:cubicBezTo>
                  <a:cubicBezTo>
                    <a:pt x="56" y="120"/>
                    <a:pt x="56" y="119"/>
                    <a:pt x="56" y="118"/>
                  </a:cubicBezTo>
                  <a:cubicBezTo>
                    <a:pt x="55" y="118"/>
                    <a:pt x="53" y="118"/>
                    <a:pt x="52" y="118"/>
                  </a:cubicBezTo>
                  <a:close/>
                  <a:moveTo>
                    <a:pt x="5" y="123"/>
                  </a:moveTo>
                  <a:cubicBezTo>
                    <a:pt x="5" y="124"/>
                    <a:pt x="5" y="125"/>
                    <a:pt x="5" y="126"/>
                  </a:cubicBezTo>
                  <a:cubicBezTo>
                    <a:pt x="7" y="126"/>
                    <a:pt x="8" y="126"/>
                    <a:pt x="10" y="126"/>
                  </a:cubicBezTo>
                  <a:cubicBezTo>
                    <a:pt x="10" y="125"/>
                    <a:pt x="10" y="124"/>
                    <a:pt x="10" y="123"/>
                  </a:cubicBezTo>
                  <a:cubicBezTo>
                    <a:pt x="8" y="123"/>
                    <a:pt x="7" y="123"/>
                    <a:pt x="5" y="123"/>
                  </a:cubicBezTo>
                  <a:close/>
                  <a:moveTo>
                    <a:pt x="18" y="123"/>
                  </a:moveTo>
                  <a:cubicBezTo>
                    <a:pt x="18" y="124"/>
                    <a:pt x="18" y="125"/>
                    <a:pt x="18" y="126"/>
                  </a:cubicBezTo>
                  <a:cubicBezTo>
                    <a:pt x="19" y="126"/>
                    <a:pt x="20" y="126"/>
                    <a:pt x="22" y="126"/>
                  </a:cubicBezTo>
                  <a:cubicBezTo>
                    <a:pt x="22" y="125"/>
                    <a:pt x="22" y="124"/>
                    <a:pt x="22" y="123"/>
                  </a:cubicBezTo>
                  <a:cubicBezTo>
                    <a:pt x="20" y="123"/>
                    <a:pt x="19" y="123"/>
                    <a:pt x="18" y="123"/>
                  </a:cubicBezTo>
                  <a:close/>
                  <a:moveTo>
                    <a:pt x="24" y="123"/>
                  </a:moveTo>
                  <a:cubicBezTo>
                    <a:pt x="24" y="124"/>
                    <a:pt x="24" y="125"/>
                    <a:pt x="24" y="126"/>
                  </a:cubicBezTo>
                  <a:cubicBezTo>
                    <a:pt x="25" y="126"/>
                    <a:pt x="26" y="126"/>
                    <a:pt x="28" y="126"/>
                  </a:cubicBezTo>
                  <a:cubicBezTo>
                    <a:pt x="28" y="125"/>
                    <a:pt x="28" y="124"/>
                    <a:pt x="28" y="123"/>
                  </a:cubicBezTo>
                  <a:cubicBezTo>
                    <a:pt x="26" y="123"/>
                    <a:pt x="25" y="123"/>
                    <a:pt x="24" y="123"/>
                  </a:cubicBezTo>
                  <a:close/>
                  <a:moveTo>
                    <a:pt x="36" y="123"/>
                  </a:moveTo>
                  <a:cubicBezTo>
                    <a:pt x="36" y="124"/>
                    <a:pt x="36" y="125"/>
                    <a:pt x="36" y="126"/>
                  </a:cubicBezTo>
                  <a:cubicBezTo>
                    <a:pt x="37" y="126"/>
                    <a:pt x="38" y="126"/>
                    <a:pt x="40" y="126"/>
                  </a:cubicBezTo>
                  <a:cubicBezTo>
                    <a:pt x="40" y="125"/>
                    <a:pt x="40" y="124"/>
                    <a:pt x="40" y="123"/>
                  </a:cubicBezTo>
                  <a:cubicBezTo>
                    <a:pt x="38" y="123"/>
                    <a:pt x="37" y="123"/>
                    <a:pt x="36" y="123"/>
                  </a:cubicBezTo>
                  <a:close/>
                  <a:moveTo>
                    <a:pt x="47" y="123"/>
                  </a:moveTo>
                  <a:cubicBezTo>
                    <a:pt x="47" y="124"/>
                    <a:pt x="47" y="125"/>
                    <a:pt x="47" y="126"/>
                  </a:cubicBezTo>
                  <a:cubicBezTo>
                    <a:pt x="48" y="126"/>
                    <a:pt x="49" y="126"/>
                    <a:pt x="51" y="126"/>
                  </a:cubicBezTo>
                  <a:cubicBezTo>
                    <a:pt x="51" y="125"/>
                    <a:pt x="51" y="124"/>
                    <a:pt x="51" y="123"/>
                  </a:cubicBezTo>
                  <a:cubicBezTo>
                    <a:pt x="49" y="123"/>
                    <a:pt x="48" y="123"/>
                    <a:pt x="47" y="123"/>
                  </a:cubicBezTo>
                  <a:close/>
                  <a:moveTo>
                    <a:pt x="52" y="123"/>
                  </a:moveTo>
                  <a:cubicBezTo>
                    <a:pt x="52" y="124"/>
                    <a:pt x="52" y="125"/>
                    <a:pt x="52" y="126"/>
                  </a:cubicBezTo>
                  <a:cubicBezTo>
                    <a:pt x="53" y="126"/>
                    <a:pt x="55" y="126"/>
                    <a:pt x="56" y="126"/>
                  </a:cubicBezTo>
                  <a:cubicBezTo>
                    <a:pt x="56" y="125"/>
                    <a:pt x="56" y="124"/>
                    <a:pt x="56" y="123"/>
                  </a:cubicBezTo>
                  <a:cubicBezTo>
                    <a:pt x="55" y="123"/>
                    <a:pt x="53" y="123"/>
                    <a:pt x="52" y="123"/>
                  </a:cubicBezTo>
                  <a:close/>
                  <a:moveTo>
                    <a:pt x="11" y="128"/>
                  </a:moveTo>
                  <a:cubicBezTo>
                    <a:pt x="11" y="129"/>
                    <a:pt x="11" y="130"/>
                    <a:pt x="11" y="131"/>
                  </a:cubicBezTo>
                  <a:cubicBezTo>
                    <a:pt x="13" y="131"/>
                    <a:pt x="14" y="131"/>
                    <a:pt x="16" y="131"/>
                  </a:cubicBezTo>
                  <a:cubicBezTo>
                    <a:pt x="16" y="130"/>
                    <a:pt x="16" y="129"/>
                    <a:pt x="16" y="128"/>
                  </a:cubicBezTo>
                  <a:cubicBezTo>
                    <a:pt x="14" y="128"/>
                    <a:pt x="13" y="128"/>
                    <a:pt x="11" y="128"/>
                  </a:cubicBezTo>
                  <a:close/>
                  <a:moveTo>
                    <a:pt x="5" y="128"/>
                  </a:moveTo>
                  <a:cubicBezTo>
                    <a:pt x="5" y="129"/>
                    <a:pt x="5" y="130"/>
                    <a:pt x="5" y="131"/>
                  </a:cubicBezTo>
                  <a:cubicBezTo>
                    <a:pt x="7" y="131"/>
                    <a:pt x="8" y="131"/>
                    <a:pt x="10" y="131"/>
                  </a:cubicBezTo>
                  <a:cubicBezTo>
                    <a:pt x="10" y="130"/>
                    <a:pt x="10" y="129"/>
                    <a:pt x="10" y="128"/>
                  </a:cubicBezTo>
                  <a:cubicBezTo>
                    <a:pt x="8" y="128"/>
                    <a:pt x="7" y="128"/>
                    <a:pt x="5" y="128"/>
                  </a:cubicBezTo>
                  <a:close/>
                  <a:moveTo>
                    <a:pt x="18" y="128"/>
                  </a:moveTo>
                  <a:cubicBezTo>
                    <a:pt x="18" y="129"/>
                    <a:pt x="18" y="130"/>
                    <a:pt x="18" y="131"/>
                  </a:cubicBezTo>
                  <a:cubicBezTo>
                    <a:pt x="19" y="131"/>
                    <a:pt x="20" y="131"/>
                    <a:pt x="22" y="131"/>
                  </a:cubicBezTo>
                  <a:cubicBezTo>
                    <a:pt x="22" y="130"/>
                    <a:pt x="22" y="129"/>
                    <a:pt x="22" y="128"/>
                  </a:cubicBezTo>
                  <a:cubicBezTo>
                    <a:pt x="20" y="128"/>
                    <a:pt x="19" y="128"/>
                    <a:pt x="18" y="128"/>
                  </a:cubicBezTo>
                  <a:close/>
                  <a:moveTo>
                    <a:pt x="24" y="128"/>
                  </a:moveTo>
                  <a:cubicBezTo>
                    <a:pt x="24" y="129"/>
                    <a:pt x="24" y="130"/>
                    <a:pt x="24" y="131"/>
                  </a:cubicBezTo>
                  <a:cubicBezTo>
                    <a:pt x="25" y="131"/>
                    <a:pt x="26" y="131"/>
                    <a:pt x="28" y="131"/>
                  </a:cubicBezTo>
                  <a:cubicBezTo>
                    <a:pt x="28" y="130"/>
                    <a:pt x="28" y="129"/>
                    <a:pt x="28" y="128"/>
                  </a:cubicBezTo>
                  <a:cubicBezTo>
                    <a:pt x="26" y="128"/>
                    <a:pt x="25" y="128"/>
                    <a:pt x="24" y="128"/>
                  </a:cubicBezTo>
                  <a:close/>
                  <a:moveTo>
                    <a:pt x="36" y="128"/>
                  </a:moveTo>
                  <a:cubicBezTo>
                    <a:pt x="36" y="129"/>
                    <a:pt x="36" y="130"/>
                    <a:pt x="36" y="131"/>
                  </a:cubicBezTo>
                  <a:cubicBezTo>
                    <a:pt x="37" y="131"/>
                    <a:pt x="38" y="131"/>
                    <a:pt x="40" y="131"/>
                  </a:cubicBezTo>
                  <a:cubicBezTo>
                    <a:pt x="40" y="130"/>
                    <a:pt x="40" y="129"/>
                    <a:pt x="40" y="128"/>
                  </a:cubicBezTo>
                  <a:cubicBezTo>
                    <a:pt x="38" y="128"/>
                    <a:pt x="37" y="128"/>
                    <a:pt x="36" y="128"/>
                  </a:cubicBezTo>
                  <a:close/>
                  <a:moveTo>
                    <a:pt x="41" y="128"/>
                  </a:moveTo>
                  <a:cubicBezTo>
                    <a:pt x="41" y="129"/>
                    <a:pt x="41" y="130"/>
                    <a:pt x="41" y="131"/>
                  </a:cubicBezTo>
                  <a:cubicBezTo>
                    <a:pt x="42" y="131"/>
                    <a:pt x="44" y="131"/>
                    <a:pt x="45" y="131"/>
                  </a:cubicBezTo>
                  <a:cubicBezTo>
                    <a:pt x="45" y="130"/>
                    <a:pt x="45" y="129"/>
                    <a:pt x="45" y="128"/>
                  </a:cubicBezTo>
                  <a:cubicBezTo>
                    <a:pt x="44" y="128"/>
                    <a:pt x="42" y="128"/>
                    <a:pt x="41" y="128"/>
                  </a:cubicBezTo>
                  <a:close/>
                  <a:moveTo>
                    <a:pt x="47" y="128"/>
                  </a:moveTo>
                  <a:cubicBezTo>
                    <a:pt x="47" y="129"/>
                    <a:pt x="47" y="130"/>
                    <a:pt x="47" y="131"/>
                  </a:cubicBezTo>
                  <a:cubicBezTo>
                    <a:pt x="48" y="131"/>
                    <a:pt x="49" y="131"/>
                    <a:pt x="51" y="131"/>
                  </a:cubicBezTo>
                  <a:cubicBezTo>
                    <a:pt x="51" y="130"/>
                    <a:pt x="51" y="129"/>
                    <a:pt x="51" y="128"/>
                  </a:cubicBezTo>
                  <a:cubicBezTo>
                    <a:pt x="49" y="128"/>
                    <a:pt x="48" y="128"/>
                    <a:pt x="47" y="128"/>
                  </a:cubicBezTo>
                  <a:close/>
                  <a:moveTo>
                    <a:pt x="52" y="128"/>
                  </a:moveTo>
                  <a:cubicBezTo>
                    <a:pt x="52" y="129"/>
                    <a:pt x="52" y="130"/>
                    <a:pt x="52" y="131"/>
                  </a:cubicBezTo>
                  <a:cubicBezTo>
                    <a:pt x="53" y="131"/>
                    <a:pt x="55" y="131"/>
                    <a:pt x="56" y="131"/>
                  </a:cubicBezTo>
                  <a:cubicBezTo>
                    <a:pt x="56" y="130"/>
                    <a:pt x="56" y="129"/>
                    <a:pt x="56" y="128"/>
                  </a:cubicBezTo>
                  <a:cubicBezTo>
                    <a:pt x="55" y="128"/>
                    <a:pt x="53" y="128"/>
                    <a:pt x="52" y="128"/>
                  </a:cubicBezTo>
                  <a:close/>
                  <a:moveTo>
                    <a:pt x="11" y="133"/>
                  </a:moveTo>
                  <a:cubicBezTo>
                    <a:pt x="11" y="134"/>
                    <a:pt x="11" y="135"/>
                    <a:pt x="11" y="136"/>
                  </a:cubicBezTo>
                  <a:cubicBezTo>
                    <a:pt x="13" y="136"/>
                    <a:pt x="14" y="136"/>
                    <a:pt x="16" y="136"/>
                  </a:cubicBezTo>
                  <a:cubicBezTo>
                    <a:pt x="16" y="135"/>
                    <a:pt x="16" y="134"/>
                    <a:pt x="16" y="133"/>
                  </a:cubicBezTo>
                  <a:cubicBezTo>
                    <a:pt x="14" y="133"/>
                    <a:pt x="13" y="133"/>
                    <a:pt x="11" y="133"/>
                  </a:cubicBezTo>
                  <a:close/>
                  <a:moveTo>
                    <a:pt x="5" y="133"/>
                  </a:moveTo>
                  <a:cubicBezTo>
                    <a:pt x="5" y="134"/>
                    <a:pt x="5" y="135"/>
                    <a:pt x="5" y="136"/>
                  </a:cubicBezTo>
                  <a:cubicBezTo>
                    <a:pt x="7" y="136"/>
                    <a:pt x="8" y="136"/>
                    <a:pt x="10" y="136"/>
                  </a:cubicBezTo>
                  <a:cubicBezTo>
                    <a:pt x="10" y="135"/>
                    <a:pt x="10" y="134"/>
                    <a:pt x="10" y="133"/>
                  </a:cubicBezTo>
                  <a:cubicBezTo>
                    <a:pt x="8" y="133"/>
                    <a:pt x="7" y="133"/>
                    <a:pt x="5" y="133"/>
                  </a:cubicBezTo>
                  <a:close/>
                  <a:moveTo>
                    <a:pt x="18" y="133"/>
                  </a:moveTo>
                  <a:cubicBezTo>
                    <a:pt x="18" y="134"/>
                    <a:pt x="18" y="135"/>
                    <a:pt x="18" y="136"/>
                  </a:cubicBezTo>
                  <a:cubicBezTo>
                    <a:pt x="19" y="136"/>
                    <a:pt x="20" y="136"/>
                    <a:pt x="22" y="136"/>
                  </a:cubicBezTo>
                  <a:cubicBezTo>
                    <a:pt x="22" y="135"/>
                    <a:pt x="22" y="134"/>
                    <a:pt x="22" y="133"/>
                  </a:cubicBezTo>
                  <a:cubicBezTo>
                    <a:pt x="20" y="133"/>
                    <a:pt x="19" y="133"/>
                    <a:pt x="18" y="133"/>
                  </a:cubicBezTo>
                  <a:close/>
                  <a:moveTo>
                    <a:pt x="24" y="133"/>
                  </a:moveTo>
                  <a:cubicBezTo>
                    <a:pt x="24" y="134"/>
                    <a:pt x="24" y="135"/>
                    <a:pt x="24" y="136"/>
                  </a:cubicBezTo>
                  <a:cubicBezTo>
                    <a:pt x="25" y="136"/>
                    <a:pt x="26" y="136"/>
                    <a:pt x="28" y="136"/>
                  </a:cubicBezTo>
                  <a:cubicBezTo>
                    <a:pt x="28" y="135"/>
                    <a:pt x="28" y="134"/>
                    <a:pt x="28" y="133"/>
                  </a:cubicBezTo>
                  <a:cubicBezTo>
                    <a:pt x="26" y="133"/>
                    <a:pt x="25" y="133"/>
                    <a:pt x="24" y="133"/>
                  </a:cubicBezTo>
                  <a:close/>
                  <a:moveTo>
                    <a:pt x="41" y="133"/>
                  </a:moveTo>
                  <a:cubicBezTo>
                    <a:pt x="41" y="134"/>
                    <a:pt x="41" y="135"/>
                    <a:pt x="41" y="136"/>
                  </a:cubicBezTo>
                  <a:cubicBezTo>
                    <a:pt x="42" y="136"/>
                    <a:pt x="44" y="136"/>
                    <a:pt x="45" y="136"/>
                  </a:cubicBezTo>
                  <a:cubicBezTo>
                    <a:pt x="45" y="135"/>
                    <a:pt x="45" y="134"/>
                    <a:pt x="45" y="133"/>
                  </a:cubicBezTo>
                  <a:cubicBezTo>
                    <a:pt x="44" y="133"/>
                    <a:pt x="42" y="133"/>
                    <a:pt x="41" y="133"/>
                  </a:cubicBezTo>
                  <a:close/>
                  <a:moveTo>
                    <a:pt x="47" y="133"/>
                  </a:moveTo>
                  <a:cubicBezTo>
                    <a:pt x="47" y="134"/>
                    <a:pt x="47" y="135"/>
                    <a:pt x="47" y="136"/>
                  </a:cubicBezTo>
                  <a:cubicBezTo>
                    <a:pt x="48" y="136"/>
                    <a:pt x="49" y="136"/>
                    <a:pt x="51" y="136"/>
                  </a:cubicBezTo>
                  <a:cubicBezTo>
                    <a:pt x="51" y="135"/>
                    <a:pt x="51" y="134"/>
                    <a:pt x="51" y="133"/>
                  </a:cubicBezTo>
                  <a:cubicBezTo>
                    <a:pt x="49" y="133"/>
                    <a:pt x="48" y="133"/>
                    <a:pt x="47" y="133"/>
                  </a:cubicBezTo>
                  <a:close/>
                  <a:moveTo>
                    <a:pt x="52" y="133"/>
                  </a:moveTo>
                  <a:cubicBezTo>
                    <a:pt x="52" y="134"/>
                    <a:pt x="52" y="135"/>
                    <a:pt x="52" y="136"/>
                  </a:cubicBezTo>
                  <a:cubicBezTo>
                    <a:pt x="53" y="136"/>
                    <a:pt x="55" y="136"/>
                    <a:pt x="56" y="136"/>
                  </a:cubicBezTo>
                  <a:cubicBezTo>
                    <a:pt x="56" y="135"/>
                    <a:pt x="56" y="134"/>
                    <a:pt x="56" y="133"/>
                  </a:cubicBezTo>
                  <a:cubicBezTo>
                    <a:pt x="55" y="133"/>
                    <a:pt x="53" y="133"/>
                    <a:pt x="52" y="133"/>
                  </a:cubicBezTo>
                  <a:close/>
                  <a:moveTo>
                    <a:pt x="11" y="138"/>
                  </a:moveTo>
                  <a:cubicBezTo>
                    <a:pt x="11" y="139"/>
                    <a:pt x="11" y="140"/>
                    <a:pt x="11" y="141"/>
                  </a:cubicBezTo>
                  <a:cubicBezTo>
                    <a:pt x="13" y="141"/>
                    <a:pt x="14" y="141"/>
                    <a:pt x="16" y="141"/>
                  </a:cubicBezTo>
                  <a:cubicBezTo>
                    <a:pt x="16" y="140"/>
                    <a:pt x="16" y="139"/>
                    <a:pt x="16" y="138"/>
                  </a:cubicBezTo>
                  <a:cubicBezTo>
                    <a:pt x="14" y="138"/>
                    <a:pt x="13" y="138"/>
                    <a:pt x="11" y="138"/>
                  </a:cubicBezTo>
                  <a:close/>
                  <a:moveTo>
                    <a:pt x="5" y="138"/>
                  </a:moveTo>
                  <a:cubicBezTo>
                    <a:pt x="5" y="139"/>
                    <a:pt x="5" y="140"/>
                    <a:pt x="5" y="141"/>
                  </a:cubicBezTo>
                  <a:cubicBezTo>
                    <a:pt x="7" y="141"/>
                    <a:pt x="8" y="141"/>
                    <a:pt x="10" y="141"/>
                  </a:cubicBezTo>
                  <a:cubicBezTo>
                    <a:pt x="10" y="140"/>
                    <a:pt x="10" y="139"/>
                    <a:pt x="10" y="138"/>
                  </a:cubicBezTo>
                  <a:cubicBezTo>
                    <a:pt x="8" y="138"/>
                    <a:pt x="7" y="138"/>
                    <a:pt x="5" y="138"/>
                  </a:cubicBezTo>
                  <a:close/>
                  <a:moveTo>
                    <a:pt x="18" y="138"/>
                  </a:moveTo>
                  <a:cubicBezTo>
                    <a:pt x="18" y="139"/>
                    <a:pt x="18" y="140"/>
                    <a:pt x="18" y="141"/>
                  </a:cubicBezTo>
                  <a:cubicBezTo>
                    <a:pt x="19" y="141"/>
                    <a:pt x="20" y="141"/>
                    <a:pt x="22" y="141"/>
                  </a:cubicBezTo>
                  <a:cubicBezTo>
                    <a:pt x="22" y="140"/>
                    <a:pt x="22" y="139"/>
                    <a:pt x="22" y="138"/>
                  </a:cubicBezTo>
                  <a:cubicBezTo>
                    <a:pt x="20" y="138"/>
                    <a:pt x="19" y="138"/>
                    <a:pt x="18" y="138"/>
                  </a:cubicBezTo>
                  <a:close/>
                  <a:moveTo>
                    <a:pt x="36" y="138"/>
                  </a:moveTo>
                  <a:cubicBezTo>
                    <a:pt x="36" y="139"/>
                    <a:pt x="36" y="140"/>
                    <a:pt x="36" y="141"/>
                  </a:cubicBezTo>
                  <a:cubicBezTo>
                    <a:pt x="37" y="141"/>
                    <a:pt x="38" y="141"/>
                    <a:pt x="40" y="141"/>
                  </a:cubicBezTo>
                  <a:cubicBezTo>
                    <a:pt x="40" y="140"/>
                    <a:pt x="40" y="139"/>
                    <a:pt x="40" y="138"/>
                  </a:cubicBezTo>
                  <a:cubicBezTo>
                    <a:pt x="38" y="138"/>
                    <a:pt x="37" y="138"/>
                    <a:pt x="36" y="138"/>
                  </a:cubicBezTo>
                  <a:close/>
                  <a:moveTo>
                    <a:pt x="41" y="138"/>
                  </a:moveTo>
                  <a:cubicBezTo>
                    <a:pt x="41" y="139"/>
                    <a:pt x="41" y="140"/>
                    <a:pt x="41" y="141"/>
                  </a:cubicBezTo>
                  <a:cubicBezTo>
                    <a:pt x="42" y="141"/>
                    <a:pt x="44" y="141"/>
                    <a:pt x="45" y="141"/>
                  </a:cubicBezTo>
                  <a:cubicBezTo>
                    <a:pt x="45" y="140"/>
                    <a:pt x="45" y="139"/>
                    <a:pt x="45" y="138"/>
                  </a:cubicBezTo>
                  <a:cubicBezTo>
                    <a:pt x="44" y="138"/>
                    <a:pt x="42" y="138"/>
                    <a:pt x="41" y="138"/>
                  </a:cubicBezTo>
                  <a:close/>
                  <a:moveTo>
                    <a:pt x="47" y="138"/>
                  </a:moveTo>
                  <a:cubicBezTo>
                    <a:pt x="47" y="139"/>
                    <a:pt x="47" y="140"/>
                    <a:pt x="47" y="141"/>
                  </a:cubicBezTo>
                  <a:cubicBezTo>
                    <a:pt x="48" y="141"/>
                    <a:pt x="49" y="141"/>
                    <a:pt x="51" y="141"/>
                  </a:cubicBezTo>
                  <a:cubicBezTo>
                    <a:pt x="51" y="140"/>
                    <a:pt x="51" y="139"/>
                    <a:pt x="51" y="138"/>
                  </a:cubicBezTo>
                  <a:cubicBezTo>
                    <a:pt x="49" y="138"/>
                    <a:pt x="48" y="138"/>
                    <a:pt x="47" y="138"/>
                  </a:cubicBezTo>
                  <a:close/>
                  <a:moveTo>
                    <a:pt x="52" y="138"/>
                  </a:moveTo>
                  <a:cubicBezTo>
                    <a:pt x="52" y="139"/>
                    <a:pt x="52" y="140"/>
                    <a:pt x="52" y="141"/>
                  </a:cubicBezTo>
                  <a:cubicBezTo>
                    <a:pt x="53" y="141"/>
                    <a:pt x="55" y="141"/>
                    <a:pt x="56" y="141"/>
                  </a:cubicBezTo>
                  <a:cubicBezTo>
                    <a:pt x="56" y="140"/>
                    <a:pt x="56" y="139"/>
                    <a:pt x="56" y="138"/>
                  </a:cubicBezTo>
                  <a:cubicBezTo>
                    <a:pt x="55" y="138"/>
                    <a:pt x="53" y="138"/>
                    <a:pt x="52" y="138"/>
                  </a:cubicBezTo>
                  <a:close/>
                  <a:moveTo>
                    <a:pt x="11" y="144"/>
                  </a:moveTo>
                  <a:cubicBezTo>
                    <a:pt x="11" y="144"/>
                    <a:pt x="11" y="145"/>
                    <a:pt x="11" y="146"/>
                  </a:cubicBezTo>
                  <a:cubicBezTo>
                    <a:pt x="13" y="146"/>
                    <a:pt x="14" y="146"/>
                    <a:pt x="16" y="146"/>
                  </a:cubicBezTo>
                  <a:cubicBezTo>
                    <a:pt x="16" y="145"/>
                    <a:pt x="16" y="144"/>
                    <a:pt x="16" y="144"/>
                  </a:cubicBezTo>
                  <a:cubicBezTo>
                    <a:pt x="14" y="144"/>
                    <a:pt x="13" y="144"/>
                    <a:pt x="11" y="144"/>
                  </a:cubicBezTo>
                  <a:close/>
                  <a:moveTo>
                    <a:pt x="5" y="144"/>
                  </a:moveTo>
                  <a:cubicBezTo>
                    <a:pt x="5" y="144"/>
                    <a:pt x="5" y="145"/>
                    <a:pt x="5" y="146"/>
                  </a:cubicBezTo>
                  <a:cubicBezTo>
                    <a:pt x="7" y="146"/>
                    <a:pt x="8" y="146"/>
                    <a:pt x="10" y="146"/>
                  </a:cubicBezTo>
                  <a:cubicBezTo>
                    <a:pt x="10" y="145"/>
                    <a:pt x="10" y="144"/>
                    <a:pt x="10" y="144"/>
                  </a:cubicBezTo>
                  <a:cubicBezTo>
                    <a:pt x="8" y="144"/>
                    <a:pt x="7" y="144"/>
                    <a:pt x="5" y="144"/>
                  </a:cubicBezTo>
                  <a:close/>
                  <a:moveTo>
                    <a:pt x="18" y="144"/>
                  </a:moveTo>
                  <a:cubicBezTo>
                    <a:pt x="18" y="144"/>
                    <a:pt x="18" y="145"/>
                    <a:pt x="18" y="146"/>
                  </a:cubicBezTo>
                  <a:cubicBezTo>
                    <a:pt x="19" y="146"/>
                    <a:pt x="20" y="146"/>
                    <a:pt x="22" y="146"/>
                  </a:cubicBezTo>
                  <a:cubicBezTo>
                    <a:pt x="22" y="145"/>
                    <a:pt x="22" y="144"/>
                    <a:pt x="22" y="144"/>
                  </a:cubicBezTo>
                  <a:cubicBezTo>
                    <a:pt x="20" y="144"/>
                    <a:pt x="19" y="144"/>
                    <a:pt x="18" y="144"/>
                  </a:cubicBezTo>
                  <a:close/>
                  <a:moveTo>
                    <a:pt x="24" y="144"/>
                  </a:moveTo>
                  <a:cubicBezTo>
                    <a:pt x="24" y="144"/>
                    <a:pt x="24" y="145"/>
                    <a:pt x="24" y="146"/>
                  </a:cubicBezTo>
                  <a:cubicBezTo>
                    <a:pt x="25" y="146"/>
                    <a:pt x="26" y="146"/>
                    <a:pt x="28" y="146"/>
                  </a:cubicBezTo>
                  <a:cubicBezTo>
                    <a:pt x="28" y="145"/>
                    <a:pt x="28" y="144"/>
                    <a:pt x="28" y="144"/>
                  </a:cubicBezTo>
                  <a:cubicBezTo>
                    <a:pt x="26" y="144"/>
                    <a:pt x="25" y="144"/>
                    <a:pt x="24" y="144"/>
                  </a:cubicBezTo>
                  <a:close/>
                  <a:moveTo>
                    <a:pt x="41" y="144"/>
                  </a:moveTo>
                  <a:cubicBezTo>
                    <a:pt x="41" y="144"/>
                    <a:pt x="41" y="145"/>
                    <a:pt x="41" y="146"/>
                  </a:cubicBezTo>
                  <a:cubicBezTo>
                    <a:pt x="42" y="146"/>
                    <a:pt x="44" y="146"/>
                    <a:pt x="45" y="146"/>
                  </a:cubicBezTo>
                  <a:cubicBezTo>
                    <a:pt x="45" y="145"/>
                    <a:pt x="45" y="144"/>
                    <a:pt x="45" y="144"/>
                  </a:cubicBezTo>
                  <a:cubicBezTo>
                    <a:pt x="44" y="144"/>
                    <a:pt x="42" y="144"/>
                    <a:pt x="41" y="144"/>
                  </a:cubicBezTo>
                  <a:close/>
                  <a:moveTo>
                    <a:pt x="47" y="144"/>
                  </a:moveTo>
                  <a:cubicBezTo>
                    <a:pt x="47" y="144"/>
                    <a:pt x="47" y="145"/>
                    <a:pt x="47" y="146"/>
                  </a:cubicBezTo>
                  <a:cubicBezTo>
                    <a:pt x="48" y="146"/>
                    <a:pt x="49" y="146"/>
                    <a:pt x="51" y="146"/>
                  </a:cubicBezTo>
                  <a:cubicBezTo>
                    <a:pt x="51" y="145"/>
                    <a:pt x="51" y="144"/>
                    <a:pt x="51" y="144"/>
                  </a:cubicBezTo>
                  <a:cubicBezTo>
                    <a:pt x="49" y="144"/>
                    <a:pt x="48" y="144"/>
                    <a:pt x="47" y="144"/>
                  </a:cubicBezTo>
                  <a:close/>
                  <a:moveTo>
                    <a:pt x="52" y="144"/>
                  </a:moveTo>
                  <a:cubicBezTo>
                    <a:pt x="52" y="144"/>
                    <a:pt x="52" y="145"/>
                    <a:pt x="52" y="146"/>
                  </a:cubicBezTo>
                  <a:cubicBezTo>
                    <a:pt x="53" y="146"/>
                    <a:pt x="55" y="146"/>
                    <a:pt x="56" y="146"/>
                  </a:cubicBezTo>
                  <a:cubicBezTo>
                    <a:pt x="56" y="145"/>
                    <a:pt x="56" y="144"/>
                    <a:pt x="56" y="144"/>
                  </a:cubicBezTo>
                  <a:cubicBezTo>
                    <a:pt x="55" y="144"/>
                    <a:pt x="53" y="144"/>
                    <a:pt x="52" y="144"/>
                  </a:cubicBezTo>
                  <a:close/>
                  <a:moveTo>
                    <a:pt x="36" y="31"/>
                  </a:moveTo>
                  <a:cubicBezTo>
                    <a:pt x="36" y="31"/>
                    <a:pt x="36" y="32"/>
                    <a:pt x="36" y="33"/>
                  </a:cubicBezTo>
                  <a:cubicBezTo>
                    <a:pt x="37" y="33"/>
                    <a:pt x="38" y="33"/>
                    <a:pt x="40" y="33"/>
                  </a:cubicBezTo>
                  <a:cubicBezTo>
                    <a:pt x="40" y="32"/>
                    <a:pt x="40" y="31"/>
                    <a:pt x="40" y="31"/>
                  </a:cubicBezTo>
                  <a:cubicBezTo>
                    <a:pt x="38" y="31"/>
                    <a:pt x="37" y="31"/>
                    <a:pt x="36"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50" name="Rectangle 2614"/>
            <p:cNvSpPr>
              <a:spLocks noChangeArrowheads="1"/>
            </p:cNvSpPr>
            <p:nvPr/>
          </p:nvSpPr>
          <p:spPr bwMode="auto">
            <a:xfrm>
              <a:off x="-1873249" y="827087"/>
              <a:ext cx="65088" cy="133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51" name="Freeform 2615"/>
            <p:cNvSpPr>
              <a:spLocks noEditPoints="1"/>
            </p:cNvSpPr>
            <p:nvPr/>
          </p:nvSpPr>
          <p:spPr bwMode="auto">
            <a:xfrm>
              <a:off x="-196849" y="635000"/>
              <a:ext cx="123825" cy="520700"/>
            </a:xfrm>
            <a:custGeom>
              <a:avLst/>
              <a:gdLst>
                <a:gd name="T0" fmla="*/ 26 w 38"/>
                <a:gd name="T1" fmla="*/ 160 h 160"/>
                <a:gd name="T2" fmla="*/ 2 w 38"/>
                <a:gd name="T3" fmla="*/ 61 h 160"/>
                <a:gd name="T4" fmla="*/ 0 w 38"/>
                <a:gd name="T5" fmla="*/ 48 h 160"/>
                <a:gd name="T6" fmla="*/ 2 w 38"/>
                <a:gd name="T7" fmla="*/ 39 h 160"/>
                <a:gd name="T8" fmla="*/ 6 w 38"/>
                <a:gd name="T9" fmla="*/ 22 h 160"/>
                <a:gd name="T10" fmla="*/ 4 w 38"/>
                <a:gd name="T11" fmla="*/ 14 h 160"/>
                <a:gd name="T12" fmla="*/ 20 w 38"/>
                <a:gd name="T13" fmla="*/ 0 h 160"/>
                <a:gd name="T14" fmla="*/ 35 w 38"/>
                <a:gd name="T15" fmla="*/ 14 h 160"/>
                <a:gd name="T16" fmla="*/ 33 w 38"/>
                <a:gd name="T17" fmla="*/ 22 h 160"/>
                <a:gd name="T18" fmla="*/ 37 w 38"/>
                <a:gd name="T19" fmla="*/ 39 h 160"/>
                <a:gd name="T20" fmla="*/ 38 w 38"/>
                <a:gd name="T21" fmla="*/ 48 h 160"/>
                <a:gd name="T22" fmla="*/ 37 w 38"/>
                <a:gd name="T23" fmla="*/ 160 h 160"/>
                <a:gd name="T24" fmla="*/ 8 w 38"/>
                <a:gd name="T25" fmla="*/ 39 h 160"/>
                <a:gd name="T26" fmla="*/ 9 w 38"/>
                <a:gd name="T27" fmla="*/ 35 h 160"/>
                <a:gd name="T28" fmla="*/ 8 w 38"/>
                <a:gd name="T29" fmla="*/ 28 h 160"/>
                <a:gd name="T30" fmla="*/ 9 w 38"/>
                <a:gd name="T31" fmla="*/ 32 h 160"/>
                <a:gd name="T32" fmla="*/ 8 w 38"/>
                <a:gd name="T33" fmla="*/ 28 h 160"/>
                <a:gd name="T34" fmla="*/ 4 w 38"/>
                <a:gd name="T35" fmla="*/ 32 h 160"/>
                <a:gd name="T36" fmla="*/ 6 w 38"/>
                <a:gd name="T37" fmla="*/ 28 h 160"/>
                <a:gd name="T38" fmla="*/ 11 w 38"/>
                <a:gd name="T39" fmla="*/ 28 h 160"/>
                <a:gd name="T40" fmla="*/ 13 w 38"/>
                <a:gd name="T41" fmla="*/ 32 h 160"/>
                <a:gd name="T42" fmla="*/ 11 w 38"/>
                <a:gd name="T43" fmla="*/ 28 h 160"/>
                <a:gd name="T44" fmla="*/ 15 w 38"/>
                <a:gd name="T45" fmla="*/ 32 h 160"/>
                <a:gd name="T46" fmla="*/ 16 w 38"/>
                <a:gd name="T47" fmla="*/ 28 h 160"/>
                <a:gd name="T48" fmla="*/ 18 w 38"/>
                <a:gd name="T49" fmla="*/ 28 h 160"/>
                <a:gd name="T50" fmla="*/ 20 w 38"/>
                <a:gd name="T51" fmla="*/ 32 h 160"/>
                <a:gd name="T52" fmla="*/ 18 w 38"/>
                <a:gd name="T53" fmla="*/ 28 h 160"/>
                <a:gd name="T54" fmla="*/ 22 w 38"/>
                <a:gd name="T55" fmla="*/ 32 h 160"/>
                <a:gd name="T56" fmla="*/ 24 w 38"/>
                <a:gd name="T57" fmla="*/ 28 h 160"/>
                <a:gd name="T58" fmla="*/ 26 w 38"/>
                <a:gd name="T59" fmla="*/ 28 h 160"/>
                <a:gd name="T60" fmla="*/ 27 w 38"/>
                <a:gd name="T61" fmla="*/ 32 h 160"/>
                <a:gd name="T62" fmla="*/ 26 w 38"/>
                <a:gd name="T63" fmla="*/ 28 h 160"/>
                <a:gd name="T64" fmla="*/ 29 w 38"/>
                <a:gd name="T65" fmla="*/ 32 h 160"/>
                <a:gd name="T66" fmla="*/ 31 w 38"/>
                <a:gd name="T67" fmla="*/ 28 h 160"/>
                <a:gd name="T68" fmla="*/ 33 w 38"/>
                <a:gd name="T69" fmla="*/ 28 h 160"/>
                <a:gd name="T70" fmla="*/ 35 w 38"/>
                <a:gd name="T71" fmla="*/ 32 h 160"/>
                <a:gd name="T72" fmla="*/ 33 w 38"/>
                <a:gd name="T73" fmla="*/ 28 h 160"/>
                <a:gd name="T74" fmla="*/ 4 w 38"/>
                <a:gd name="T75" fmla="*/ 39 h 160"/>
                <a:gd name="T76" fmla="*/ 6 w 38"/>
                <a:gd name="T77" fmla="*/ 35 h 160"/>
                <a:gd name="T78" fmla="*/ 11 w 38"/>
                <a:gd name="T79" fmla="*/ 35 h 160"/>
                <a:gd name="T80" fmla="*/ 13 w 38"/>
                <a:gd name="T81" fmla="*/ 39 h 160"/>
                <a:gd name="T82" fmla="*/ 11 w 38"/>
                <a:gd name="T83" fmla="*/ 35 h 160"/>
                <a:gd name="T84" fmla="*/ 15 w 38"/>
                <a:gd name="T85" fmla="*/ 39 h 160"/>
                <a:gd name="T86" fmla="*/ 16 w 38"/>
                <a:gd name="T87" fmla="*/ 35 h 160"/>
                <a:gd name="T88" fmla="*/ 18 w 38"/>
                <a:gd name="T89" fmla="*/ 35 h 160"/>
                <a:gd name="T90" fmla="*/ 20 w 38"/>
                <a:gd name="T91" fmla="*/ 39 h 160"/>
                <a:gd name="T92" fmla="*/ 18 w 38"/>
                <a:gd name="T93" fmla="*/ 35 h 160"/>
                <a:gd name="T94" fmla="*/ 22 w 38"/>
                <a:gd name="T95" fmla="*/ 39 h 160"/>
                <a:gd name="T96" fmla="*/ 24 w 38"/>
                <a:gd name="T97" fmla="*/ 35 h 160"/>
                <a:gd name="T98" fmla="*/ 26 w 38"/>
                <a:gd name="T99" fmla="*/ 35 h 160"/>
                <a:gd name="T100" fmla="*/ 27 w 38"/>
                <a:gd name="T101" fmla="*/ 39 h 160"/>
                <a:gd name="T102" fmla="*/ 26 w 38"/>
                <a:gd name="T103" fmla="*/ 35 h 160"/>
                <a:gd name="T104" fmla="*/ 29 w 38"/>
                <a:gd name="T105" fmla="*/ 39 h 160"/>
                <a:gd name="T106" fmla="*/ 31 w 38"/>
                <a:gd name="T107" fmla="*/ 35 h 160"/>
                <a:gd name="T108" fmla="*/ 33 w 38"/>
                <a:gd name="T109" fmla="*/ 35 h 160"/>
                <a:gd name="T110" fmla="*/ 35 w 38"/>
                <a:gd name="T111" fmla="*/ 39 h 160"/>
                <a:gd name="T112" fmla="*/ 33 w 38"/>
                <a:gd name="T113" fmla="*/ 3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 h="160">
                  <a:moveTo>
                    <a:pt x="37" y="160"/>
                  </a:moveTo>
                  <a:cubicBezTo>
                    <a:pt x="26" y="160"/>
                    <a:pt x="26" y="160"/>
                    <a:pt x="26" y="160"/>
                  </a:cubicBezTo>
                  <a:cubicBezTo>
                    <a:pt x="26" y="77"/>
                    <a:pt x="26" y="77"/>
                    <a:pt x="26" y="77"/>
                  </a:cubicBezTo>
                  <a:cubicBezTo>
                    <a:pt x="2" y="61"/>
                    <a:pt x="2" y="61"/>
                    <a:pt x="2" y="61"/>
                  </a:cubicBezTo>
                  <a:cubicBezTo>
                    <a:pt x="2" y="48"/>
                    <a:pt x="2" y="48"/>
                    <a:pt x="2" y="48"/>
                  </a:cubicBezTo>
                  <a:cubicBezTo>
                    <a:pt x="0" y="48"/>
                    <a:pt x="0" y="48"/>
                    <a:pt x="0" y="48"/>
                  </a:cubicBezTo>
                  <a:cubicBezTo>
                    <a:pt x="0" y="39"/>
                    <a:pt x="0" y="39"/>
                    <a:pt x="0" y="39"/>
                  </a:cubicBezTo>
                  <a:cubicBezTo>
                    <a:pt x="2" y="39"/>
                    <a:pt x="2" y="39"/>
                    <a:pt x="2" y="39"/>
                  </a:cubicBezTo>
                  <a:cubicBezTo>
                    <a:pt x="2" y="24"/>
                    <a:pt x="2" y="24"/>
                    <a:pt x="2" y="24"/>
                  </a:cubicBezTo>
                  <a:cubicBezTo>
                    <a:pt x="3" y="23"/>
                    <a:pt x="5" y="23"/>
                    <a:pt x="6" y="22"/>
                  </a:cubicBezTo>
                  <a:cubicBezTo>
                    <a:pt x="6" y="14"/>
                    <a:pt x="6" y="14"/>
                    <a:pt x="6" y="14"/>
                  </a:cubicBezTo>
                  <a:cubicBezTo>
                    <a:pt x="4" y="14"/>
                    <a:pt x="4" y="14"/>
                    <a:pt x="4" y="14"/>
                  </a:cubicBezTo>
                  <a:cubicBezTo>
                    <a:pt x="12" y="7"/>
                    <a:pt x="12" y="7"/>
                    <a:pt x="12" y="7"/>
                  </a:cubicBezTo>
                  <a:cubicBezTo>
                    <a:pt x="20" y="0"/>
                    <a:pt x="20" y="0"/>
                    <a:pt x="20" y="0"/>
                  </a:cubicBezTo>
                  <a:cubicBezTo>
                    <a:pt x="28" y="7"/>
                    <a:pt x="28" y="7"/>
                    <a:pt x="28" y="7"/>
                  </a:cubicBezTo>
                  <a:cubicBezTo>
                    <a:pt x="35" y="14"/>
                    <a:pt x="35" y="14"/>
                    <a:pt x="35" y="14"/>
                  </a:cubicBezTo>
                  <a:cubicBezTo>
                    <a:pt x="33" y="14"/>
                    <a:pt x="33" y="14"/>
                    <a:pt x="33" y="14"/>
                  </a:cubicBezTo>
                  <a:cubicBezTo>
                    <a:pt x="33" y="22"/>
                    <a:pt x="33" y="22"/>
                    <a:pt x="33" y="22"/>
                  </a:cubicBezTo>
                  <a:cubicBezTo>
                    <a:pt x="35" y="23"/>
                    <a:pt x="36" y="23"/>
                    <a:pt x="37" y="24"/>
                  </a:cubicBezTo>
                  <a:cubicBezTo>
                    <a:pt x="37" y="39"/>
                    <a:pt x="37" y="39"/>
                    <a:pt x="37" y="39"/>
                  </a:cubicBezTo>
                  <a:cubicBezTo>
                    <a:pt x="38" y="39"/>
                    <a:pt x="38" y="39"/>
                    <a:pt x="38" y="39"/>
                  </a:cubicBezTo>
                  <a:cubicBezTo>
                    <a:pt x="38" y="48"/>
                    <a:pt x="38" y="48"/>
                    <a:pt x="38" y="48"/>
                  </a:cubicBezTo>
                  <a:cubicBezTo>
                    <a:pt x="37" y="48"/>
                    <a:pt x="37" y="48"/>
                    <a:pt x="37" y="48"/>
                  </a:cubicBezTo>
                  <a:cubicBezTo>
                    <a:pt x="37" y="160"/>
                    <a:pt x="37" y="160"/>
                    <a:pt x="37" y="160"/>
                  </a:cubicBezTo>
                  <a:close/>
                  <a:moveTo>
                    <a:pt x="8" y="35"/>
                  </a:moveTo>
                  <a:cubicBezTo>
                    <a:pt x="8" y="36"/>
                    <a:pt x="8" y="38"/>
                    <a:pt x="8" y="39"/>
                  </a:cubicBezTo>
                  <a:cubicBezTo>
                    <a:pt x="8" y="39"/>
                    <a:pt x="9" y="39"/>
                    <a:pt x="9" y="39"/>
                  </a:cubicBezTo>
                  <a:cubicBezTo>
                    <a:pt x="9" y="38"/>
                    <a:pt x="9" y="36"/>
                    <a:pt x="9" y="35"/>
                  </a:cubicBezTo>
                  <a:cubicBezTo>
                    <a:pt x="9" y="35"/>
                    <a:pt x="8" y="35"/>
                    <a:pt x="8" y="35"/>
                  </a:cubicBezTo>
                  <a:close/>
                  <a:moveTo>
                    <a:pt x="8" y="28"/>
                  </a:moveTo>
                  <a:cubicBezTo>
                    <a:pt x="8" y="29"/>
                    <a:pt x="8" y="30"/>
                    <a:pt x="8" y="32"/>
                  </a:cubicBezTo>
                  <a:cubicBezTo>
                    <a:pt x="8" y="32"/>
                    <a:pt x="9" y="32"/>
                    <a:pt x="9" y="32"/>
                  </a:cubicBezTo>
                  <a:cubicBezTo>
                    <a:pt x="9" y="30"/>
                    <a:pt x="9" y="29"/>
                    <a:pt x="9" y="28"/>
                  </a:cubicBezTo>
                  <a:cubicBezTo>
                    <a:pt x="9" y="28"/>
                    <a:pt x="8" y="28"/>
                    <a:pt x="8" y="28"/>
                  </a:cubicBezTo>
                  <a:close/>
                  <a:moveTo>
                    <a:pt x="4" y="28"/>
                  </a:moveTo>
                  <a:cubicBezTo>
                    <a:pt x="4" y="32"/>
                    <a:pt x="4" y="32"/>
                    <a:pt x="4" y="32"/>
                  </a:cubicBezTo>
                  <a:cubicBezTo>
                    <a:pt x="6" y="32"/>
                    <a:pt x="6" y="32"/>
                    <a:pt x="6" y="32"/>
                  </a:cubicBezTo>
                  <a:cubicBezTo>
                    <a:pt x="6" y="28"/>
                    <a:pt x="6" y="28"/>
                    <a:pt x="6" y="28"/>
                  </a:cubicBezTo>
                  <a:cubicBezTo>
                    <a:pt x="4" y="28"/>
                    <a:pt x="4" y="28"/>
                    <a:pt x="4" y="28"/>
                  </a:cubicBezTo>
                  <a:close/>
                  <a:moveTo>
                    <a:pt x="11" y="28"/>
                  </a:moveTo>
                  <a:cubicBezTo>
                    <a:pt x="11" y="29"/>
                    <a:pt x="11" y="30"/>
                    <a:pt x="11" y="32"/>
                  </a:cubicBezTo>
                  <a:cubicBezTo>
                    <a:pt x="12" y="32"/>
                    <a:pt x="12" y="32"/>
                    <a:pt x="13" y="32"/>
                  </a:cubicBezTo>
                  <a:cubicBezTo>
                    <a:pt x="13" y="30"/>
                    <a:pt x="13" y="29"/>
                    <a:pt x="13" y="28"/>
                  </a:cubicBezTo>
                  <a:cubicBezTo>
                    <a:pt x="12" y="28"/>
                    <a:pt x="12" y="28"/>
                    <a:pt x="11" y="28"/>
                  </a:cubicBezTo>
                  <a:close/>
                  <a:moveTo>
                    <a:pt x="15" y="28"/>
                  </a:moveTo>
                  <a:cubicBezTo>
                    <a:pt x="15" y="29"/>
                    <a:pt x="15" y="30"/>
                    <a:pt x="15" y="32"/>
                  </a:cubicBezTo>
                  <a:cubicBezTo>
                    <a:pt x="15" y="32"/>
                    <a:pt x="16" y="32"/>
                    <a:pt x="16" y="32"/>
                  </a:cubicBezTo>
                  <a:cubicBezTo>
                    <a:pt x="16" y="30"/>
                    <a:pt x="16" y="29"/>
                    <a:pt x="16" y="28"/>
                  </a:cubicBezTo>
                  <a:cubicBezTo>
                    <a:pt x="16" y="28"/>
                    <a:pt x="15" y="28"/>
                    <a:pt x="15" y="28"/>
                  </a:cubicBezTo>
                  <a:close/>
                  <a:moveTo>
                    <a:pt x="18" y="28"/>
                  </a:moveTo>
                  <a:cubicBezTo>
                    <a:pt x="18" y="29"/>
                    <a:pt x="18" y="30"/>
                    <a:pt x="18" y="32"/>
                  </a:cubicBezTo>
                  <a:cubicBezTo>
                    <a:pt x="19" y="32"/>
                    <a:pt x="20" y="32"/>
                    <a:pt x="20" y="32"/>
                  </a:cubicBezTo>
                  <a:cubicBezTo>
                    <a:pt x="20" y="30"/>
                    <a:pt x="20" y="29"/>
                    <a:pt x="20" y="28"/>
                  </a:cubicBezTo>
                  <a:cubicBezTo>
                    <a:pt x="20" y="28"/>
                    <a:pt x="19" y="28"/>
                    <a:pt x="18" y="28"/>
                  </a:cubicBezTo>
                  <a:close/>
                  <a:moveTo>
                    <a:pt x="22" y="28"/>
                  </a:moveTo>
                  <a:cubicBezTo>
                    <a:pt x="22" y="29"/>
                    <a:pt x="22" y="30"/>
                    <a:pt x="22" y="32"/>
                  </a:cubicBezTo>
                  <a:cubicBezTo>
                    <a:pt x="23" y="32"/>
                    <a:pt x="23" y="32"/>
                    <a:pt x="24" y="32"/>
                  </a:cubicBezTo>
                  <a:cubicBezTo>
                    <a:pt x="24" y="30"/>
                    <a:pt x="24" y="29"/>
                    <a:pt x="24" y="28"/>
                  </a:cubicBezTo>
                  <a:cubicBezTo>
                    <a:pt x="23" y="28"/>
                    <a:pt x="23" y="28"/>
                    <a:pt x="22" y="28"/>
                  </a:cubicBezTo>
                  <a:close/>
                  <a:moveTo>
                    <a:pt x="26" y="28"/>
                  </a:moveTo>
                  <a:cubicBezTo>
                    <a:pt x="26" y="29"/>
                    <a:pt x="26" y="30"/>
                    <a:pt x="26" y="32"/>
                  </a:cubicBezTo>
                  <a:cubicBezTo>
                    <a:pt x="26" y="32"/>
                    <a:pt x="27" y="32"/>
                    <a:pt x="27" y="32"/>
                  </a:cubicBezTo>
                  <a:cubicBezTo>
                    <a:pt x="27" y="30"/>
                    <a:pt x="27" y="29"/>
                    <a:pt x="27" y="28"/>
                  </a:cubicBezTo>
                  <a:cubicBezTo>
                    <a:pt x="27" y="28"/>
                    <a:pt x="26" y="28"/>
                    <a:pt x="26" y="28"/>
                  </a:cubicBezTo>
                  <a:close/>
                  <a:moveTo>
                    <a:pt x="29" y="28"/>
                  </a:moveTo>
                  <a:cubicBezTo>
                    <a:pt x="29" y="29"/>
                    <a:pt x="29" y="30"/>
                    <a:pt x="29" y="32"/>
                  </a:cubicBezTo>
                  <a:cubicBezTo>
                    <a:pt x="30" y="32"/>
                    <a:pt x="30" y="32"/>
                    <a:pt x="31" y="32"/>
                  </a:cubicBezTo>
                  <a:cubicBezTo>
                    <a:pt x="31" y="30"/>
                    <a:pt x="31" y="29"/>
                    <a:pt x="31" y="28"/>
                  </a:cubicBezTo>
                  <a:cubicBezTo>
                    <a:pt x="30" y="28"/>
                    <a:pt x="30" y="28"/>
                    <a:pt x="29" y="28"/>
                  </a:cubicBezTo>
                  <a:close/>
                  <a:moveTo>
                    <a:pt x="33" y="28"/>
                  </a:moveTo>
                  <a:cubicBezTo>
                    <a:pt x="33" y="32"/>
                    <a:pt x="33" y="32"/>
                    <a:pt x="33" y="32"/>
                  </a:cubicBezTo>
                  <a:cubicBezTo>
                    <a:pt x="35" y="32"/>
                    <a:pt x="35" y="32"/>
                    <a:pt x="35" y="32"/>
                  </a:cubicBezTo>
                  <a:cubicBezTo>
                    <a:pt x="35" y="28"/>
                    <a:pt x="35" y="28"/>
                    <a:pt x="35" y="28"/>
                  </a:cubicBezTo>
                  <a:cubicBezTo>
                    <a:pt x="33" y="28"/>
                    <a:pt x="33" y="28"/>
                    <a:pt x="33" y="28"/>
                  </a:cubicBezTo>
                  <a:close/>
                  <a:moveTo>
                    <a:pt x="4" y="35"/>
                  </a:moveTo>
                  <a:cubicBezTo>
                    <a:pt x="4" y="39"/>
                    <a:pt x="4" y="39"/>
                    <a:pt x="4" y="39"/>
                  </a:cubicBezTo>
                  <a:cubicBezTo>
                    <a:pt x="6" y="39"/>
                    <a:pt x="6" y="39"/>
                    <a:pt x="6" y="39"/>
                  </a:cubicBezTo>
                  <a:cubicBezTo>
                    <a:pt x="6" y="35"/>
                    <a:pt x="6" y="35"/>
                    <a:pt x="6" y="35"/>
                  </a:cubicBezTo>
                  <a:cubicBezTo>
                    <a:pt x="4" y="35"/>
                    <a:pt x="4" y="35"/>
                    <a:pt x="4" y="35"/>
                  </a:cubicBezTo>
                  <a:close/>
                  <a:moveTo>
                    <a:pt x="11" y="35"/>
                  </a:moveTo>
                  <a:cubicBezTo>
                    <a:pt x="11" y="36"/>
                    <a:pt x="11" y="38"/>
                    <a:pt x="11" y="39"/>
                  </a:cubicBezTo>
                  <a:cubicBezTo>
                    <a:pt x="12" y="39"/>
                    <a:pt x="12" y="39"/>
                    <a:pt x="13" y="39"/>
                  </a:cubicBezTo>
                  <a:cubicBezTo>
                    <a:pt x="13" y="38"/>
                    <a:pt x="13" y="36"/>
                    <a:pt x="13" y="35"/>
                  </a:cubicBezTo>
                  <a:cubicBezTo>
                    <a:pt x="12" y="35"/>
                    <a:pt x="12" y="35"/>
                    <a:pt x="11" y="35"/>
                  </a:cubicBezTo>
                  <a:close/>
                  <a:moveTo>
                    <a:pt x="15" y="35"/>
                  </a:moveTo>
                  <a:cubicBezTo>
                    <a:pt x="15" y="36"/>
                    <a:pt x="15" y="38"/>
                    <a:pt x="15" y="39"/>
                  </a:cubicBezTo>
                  <a:cubicBezTo>
                    <a:pt x="15" y="39"/>
                    <a:pt x="16" y="39"/>
                    <a:pt x="16" y="39"/>
                  </a:cubicBezTo>
                  <a:cubicBezTo>
                    <a:pt x="16" y="38"/>
                    <a:pt x="16" y="36"/>
                    <a:pt x="16" y="35"/>
                  </a:cubicBezTo>
                  <a:cubicBezTo>
                    <a:pt x="16" y="35"/>
                    <a:pt x="15" y="35"/>
                    <a:pt x="15" y="35"/>
                  </a:cubicBezTo>
                  <a:close/>
                  <a:moveTo>
                    <a:pt x="18" y="35"/>
                  </a:moveTo>
                  <a:cubicBezTo>
                    <a:pt x="18" y="36"/>
                    <a:pt x="18" y="38"/>
                    <a:pt x="18" y="39"/>
                  </a:cubicBezTo>
                  <a:cubicBezTo>
                    <a:pt x="19" y="39"/>
                    <a:pt x="20" y="39"/>
                    <a:pt x="20" y="39"/>
                  </a:cubicBezTo>
                  <a:cubicBezTo>
                    <a:pt x="20" y="38"/>
                    <a:pt x="20" y="36"/>
                    <a:pt x="20" y="35"/>
                  </a:cubicBezTo>
                  <a:cubicBezTo>
                    <a:pt x="20" y="35"/>
                    <a:pt x="19" y="35"/>
                    <a:pt x="18" y="35"/>
                  </a:cubicBezTo>
                  <a:close/>
                  <a:moveTo>
                    <a:pt x="22" y="35"/>
                  </a:moveTo>
                  <a:cubicBezTo>
                    <a:pt x="22" y="36"/>
                    <a:pt x="22" y="38"/>
                    <a:pt x="22" y="39"/>
                  </a:cubicBezTo>
                  <a:cubicBezTo>
                    <a:pt x="23" y="39"/>
                    <a:pt x="23" y="39"/>
                    <a:pt x="24" y="39"/>
                  </a:cubicBezTo>
                  <a:cubicBezTo>
                    <a:pt x="24" y="38"/>
                    <a:pt x="24" y="36"/>
                    <a:pt x="24" y="35"/>
                  </a:cubicBezTo>
                  <a:cubicBezTo>
                    <a:pt x="23" y="35"/>
                    <a:pt x="23" y="35"/>
                    <a:pt x="22" y="35"/>
                  </a:cubicBezTo>
                  <a:close/>
                  <a:moveTo>
                    <a:pt x="26" y="35"/>
                  </a:moveTo>
                  <a:cubicBezTo>
                    <a:pt x="26" y="36"/>
                    <a:pt x="26" y="38"/>
                    <a:pt x="26" y="39"/>
                  </a:cubicBezTo>
                  <a:cubicBezTo>
                    <a:pt x="26" y="39"/>
                    <a:pt x="27" y="39"/>
                    <a:pt x="27" y="39"/>
                  </a:cubicBezTo>
                  <a:cubicBezTo>
                    <a:pt x="27" y="38"/>
                    <a:pt x="27" y="36"/>
                    <a:pt x="27" y="35"/>
                  </a:cubicBezTo>
                  <a:cubicBezTo>
                    <a:pt x="27" y="35"/>
                    <a:pt x="26" y="35"/>
                    <a:pt x="26" y="35"/>
                  </a:cubicBezTo>
                  <a:close/>
                  <a:moveTo>
                    <a:pt x="29" y="35"/>
                  </a:moveTo>
                  <a:cubicBezTo>
                    <a:pt x="29" y="36"/>
                    <a:pt x="29" y="38"/>
                    <a:pt x="29" y="39"/>
                  </a:cubicBezTo>
                  <a:cubicBezTo>
                    <a:pt x="30" y="39"/>
                    <a:pt x="30" y="39"/>
                    <a:pt x="31" y="39"/>
                  </a:cubicBezTo>
                  <a:cubicBezTo>
                    <a:pt x="31" y="38"/>
                    <a:pt x="31" y="36"/>
                    <a:pt x="31" y="35"/>
                  </a:cubicBezTo>
                  <a:cubicBezTo>
                    <a:pt x="30" y="35"/>
                    <a:pt x="30" y="35"/>
                    <a:pt x="29" y="35"/>
                  </a:cubicBezTo>
                  <a:close/>
                  <a:moveTo>
                    <a:pt x="33" y="35"/>
                  </a:moveTo>
                  <a:cubicBezTo>
                    <a:pt x="33" y="39"/>
                    <a:pt x="33" y="39"/>
                    <a:pt x="33" y="39"/>
                  </a:cubicBezTo>
                  <a:cubicBezTo>
                    <a:pt x="35" y="39"/>
                    <a:pt x="35" y="39"/>
                    <a:pt x="35" y="39"/>
                  </a:cubicBezTo>
                  <a:cubicBezTo>
                    <a:pt x="35" y="35"/>
                    <a:pt x="35" y="35"/>
                    <a:pt x="35" y="35"/>
                  </a:cubicBezTo>
                  <a:lnTo>
                    <a:pt x="33"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52" name="Freeform 2616"/>
            <p:cNvSpPr/>
            <p:nvPr/>
          </p:nvSpPr>
          <p:spPr bwMode="auto">
            <a:xfrm>
              <a:off x="-215899" y="823912"/>
              <a:ext cx="96838" cy="331788"/>
            </a:xfrm>
            <a:custGeom>
              <a:avLst/>
              <a:gdLst>
                <a:gd name="T0" fmla="*/ 0 w 61"/>
                <a:gd name="T1" fmla="*/ 209 h 209"/>
                <a:gd name="T2" fmla="*/ 61 w 61"/>
                <a:gd name="T3" fmla="*/ 209 h 209"/>
                <a:gd name="T4" fmla="*/ 61 w 61"/>
                <a:gd name="T5" fmla="*/ 41 h 209"/>
                <a:gd name="T6" fmla="*/ 0 w 61"/>
                <a:gd name="T7" fmla="*/ 0 h 209"/>
                <a:gd name="T8" fmla="*/ 0 w 61"/>
                <a:gd name="T9" fmla="*/ 209 h 209"/>
              </a:gdLst>
              <a:ahLst/>
              <a:cxnLst>
                <a:cxn ang="0">
                  <a:pos x="T0" y="T1"/>
                </a:cxn>
                <a:cxn ang="0">
                  <a:pos x="T2" y="T3"/>
                </a:cxn>
                <a:cxn ang="0">
                  <a:pos x="T4" y="T5"/>
                </a:cxn>
                <a:cxn ang="0">
                  <a:pos x="T6" y="T7"/>
                </a:cxn>
                <a:cxn ang="0">
                  <a:pos x="T8" y="T9"/>
                </a:cxn>
              </a:cxnLst>
              <a:rect l="0" t="0" r="r" b="b"/>
              <a:pathLst>
                <a:path w="61" h="209">
                  <a:moveTo>
                    <a:pt x="0" y="209"/>
                  </a:moveTo>
                  <a:lnTo>
                    <a:pt x="61" y="209"/>
                  </a:lnTo>
                  <a:lnTo>
                    <a:pt x="61" y="41"/>
                  </a:lnTo>
                  <a:lnTo>
                    <a:pt x="0" y="0"/>
                  </a:lnTo>
                  <a:lnTo>
                    <a:pt x="0" y="2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53" name="Rectangle 2617"/>
            <p:cNvSpPr>
              <a:spLocks noChangeArrowheads="1"/>
            </p:cNvSpPr>
            <p:nvPr/>
          </p:nvSpPr>
          <p:spPr bwMode="auto">
            <a:xfrm>
              <a:off x="-239712" y="1081087"/>
              <a:ext cx="1635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54" name="Freeform 2618"/>
            <p:cNvSpPr>
              <a:spLocks noEditPoints="1"/>
            </p:cNvSpPr>
            <p:nvPr/>
          </p:nvSpPr>
          <p:spPr bwMode="auto">
            <a:xfrm>
              <a:off x="-180974" y="892175"/>
              <a:ext cx="46038" cy="161925"/>
            </a:xfrm>
            <a:custGeom>
              <a:avLst/>
              <a:gdLst>
                <a:gd name="T0" fmla="*/ 14 w 14"/>
                <a:gd name="T1" fmla="*/ 4 h 50"/>
                <a:gd name="T2" fmla="*/ 0 w 14"/>
                <a:gd name="T3" fmla="*/ 5 h 50"/>
                <a:gd name="T4" fmla="*/ 0 w 14"/>
                <a:gd name="T5" fmla="*/ 0 h 50"/>
                <a:gd name="T6" fmla="*/ 14 w 14"/>
                <a:gd name="T7" fmla="*/ 2 h 50"/>
                <a:gd name="T8" fmla="*/ 0 w 14"/>
                <a:gd name="T9" fmla="*/ 0 h 50"/>
                <a:gd name="T10" fmla="*/ 14 w 14"/>
                <a:gd name="T11" fmla="*/ 7 h 50"/>
                <a:gd name="T12" fmla="*/ 0 w 14"/>
                <a:gd name="T13" fmla="*/ 9 h 50"/>
                <a:gd name="T14" fmla="*/ 0 w 14"/>
                <a:gd name="T15" fmla="*/ 11 h 50"/>
                <a:gd name="T16" fmla="*/ 14 w 14"/>
                <a:gd name="T17" fmla="*/ 12 h 50"/>
                <a:gd name="T18" fmla="*/ 0 w 14"/>
                <a:gd name="T19" fmla="*/ 11 h 50"/>
                <a:gd name="T20" fmla="*/ 14 w 14"/>
                <a:gd name="T21" fmla="*/ 14 h 50"/>
                <a:gd name="T22" fmla="*/ 0 w 14"/>
                <a:gd name="T23" fmla="*/ 16 h 50"/>
                <a:gd name="T24" fmla="*/ 0 w 14"/>
                <a:gd name="T25" fmla="*/ 17 h 50"/>
                <a:gd name="T26" fmla="*/ 14 w 14"/>
                <a:gd name="T27" fmla="*/ 19 h 50"/>
                <a:gd name="T28" fmla="*/ 0 w 14"/>
                <a:gd name="T29" fmla="*/ 17 h 50"/>
                <a:gd name="T30" fmla="*/ 14 w 14"/>
                <a:gd name="T31" fmla="*/ 21 h 50"/>
                <a:gd name="T32" fmla="*/ 0 w 14"/>
                <a:gd name="T33" fmla="*/ 22 h 50"/>
                <a:gd name="T34" fmla="*/ 0 w 14"/>
                <a:gd name="T35" fmla="*/ 24 h 50"/>
                <a:gd name="T36" fmla="*/ 14 w 14"/>
                <a:gd name="T37" fmla="*/ 26 h 50"/>
                <a:gd name="T38" fmla="*/ 0 w 14"/>
                <a:gd name="T39" fmla="*/ 24 h 50"/>
                <a:gd name="T40" fmla="*/ 14 w 14"/>
                <a:gd name="T41" fmla="*/ 28 h 50"/>
                <a:gd name="T42" fmla="*/ 0 w 14"/>
                <a:gd name="T43" fmla="*/ 29 h 50"/>
                <a:gd name="T44" fmla="*/ 0 w 14"/>
                <a:gd name="T45" fmla="*/ 31 h 50"/>
                <a:gd name="T46" fmla="*/ 14 w 14"/>
                <a:gd name="T47" fmla="*/ 33 h 50"/>
                <a:gd name="T48" fmla="*/ 0 w 14"/>
                <a:gd name="T49" fmla="*/ 31 h 50"/>
                <a:gd name="T50" fmla="*/ 14 w 14"/>
                <a:gd name="T51" fmla="*/ 35 h 50"/>
                <a:gd name="T52" fmla="*/ 0 w 14"/>
                <a:gd name="T53" fmla="*/ 36 h 50"/>
                <a:gd name="T54" fmla="*/ 0 w 14"/>
                <a:gd name="T55" fmla="*/ 38 h 50"/>
                <a:gd name="T56" fmla="*/ 14 w 14"/>
                <a:gd name="T57" fmla="*/ 40 h 50"/>
                <a:gd name="T58" fmla="*/ 0 w 14"/>
                <a:gd name="T59" fmla="*/ 38 h 50"/>
                <a:gd name="T60" fmla="*/ 14 w 14"/>
                <a:gd name="T61" fmla="*/ 42 h 50"/>
                <a:gd name="T62" fmla="*/ 0 w 14"/>
                <a:gd name="T63" fmla="*/ 43 h 50"/>
                <a:gd name="T64" fmla="*/ 0 w 14"/>
                <a:gd name="T65" fmla="*/ 45 h 50"/>
                <a:gd name="T66" fmla="*/ 14 w 14"/>
                <a:gd name="T67" fmla="*/ 47 h 50"/>
                <a:gd name="T68" fmla="*/ 0 w 14"/>
                <a:gd name="T69" fmla="*/ 45 h 50"/>
                <a:gd name="T70" fmla="*/ 14 w 14"/>
                <a:gd name="T71" fmla="*/ 48 h 50"/>
                <a:gd name="T72" fmla="*/ 0 w 14"/>
                <a:gd name="T73"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50">
                  <a:moveTo>
                    <a:pt x="0" y="4"/>
                  </a:moveTo>
                  <a:cubicBezTo>
                    <a:pt x="5" y="4"/>
                    <a:pt x="9" y="4"/>
                    <a:pt x="14" y="4"/>
                  </a:cubicBezTo>
                  <a:cubicBezTo>
                    <a:pt x="14" y="4"/>
                    <a:pt x="14" y="5"/>
                    <a:pt x="14" y="5"/>
                  </a:cubicBezTo>
                  <a:cubicBezTo>
                    <a:pt x="9" y="5"/>
                    <a:pt x="5" y="5"/>
                    <a:pt x="0" y="5"/>
                  </a:cubicBezTo>
                  <a:cubicBezTo>
                    <a:pt x="0" y="5"/>
                    <a:pt x="0" y="4"/>
                    <a:pt x="0" y="4"/>
                  </a:cubicBezTo>
                  <a:close/>
                  <a:moveTo>
                    <a:pt x="0" y="0"/>
                  </a:moveTo>
                  <a:cubicBezTo>
                    <a:pt x="14" y="0"/>
                    <a:pt x="14" y="0"/>
                    <a:pt x="14" y="0"/>
                  </a:cubicBezTo>
                  <a:cubicBezTo>
                    <a:pt x="14" y="2"/>
                    <a:pt x="14" y="2"/>
                    <a:pt x="14" y="2"/>
                  </a:cubicBezTo>
                  <a:cubicBezTo>
                    <a:pt x="0" y="2"/>
                    <a:pt x="0" y="2"/>
                    <a:pt x="0" y="2"/>
                  </a:cubicBezTo>
                  <a:cubicBezTo>
                    <a:pt x="0" y="0"/>
                    <a:pt x="0" y="0"/>
                    <a:pt x="0" y="0"/>
                  </a:cubicBezTo>
                  <a:close/>
                  <a:moveTo>
                    <a:pt x="0" y="7"/>
                  </a:moveTo>
                  <a:cubicBezTo>
                    <a:pt x="5" y="7"/>
                    <a:pt x="9" y="7"/>
                    <a:pt x="14" y="7"/>
                  </a:cubicBezTo>
                  <a:cubicBezTo>
                    <a:pt x="14" y="8"/>
                    <a:pt x="14" y="8"/>
                    <a:pt x="14" y="9"/>
                  </a:cubicBezTo>
                  <a:cubicBezTo>
                    <a:pt x="9" y="9"/>
                    <a:pt x="5" y="9"/>
                    <a:pt x="0" y="9"/>
                  </a:cubicBezTo>
                  <a:cubicBezTo>
                    <a:pt x="0" y="8"/>
                    <a:pt x="0" y="8"/>
                    <a:pt x="0" y="7"/>
                  </a:cubicBezTo>
                  <a:close/>
                  <a:moveTo>
                    <a:pt x="0" y="11"/>
                  </a:moveTo>
                  <a:cubicBezTo>
                    <a:pt x="5" y="11"/>
                    <a:pt x="9" y="11"/>
                    <a:pt x="14" y="11"/>
                  </a:cubicBezTo>
                  <a:cubicBezTo>
                    <a:pt x="14" y="11"/>
                    <a:pt x="14" y="12"/>
                    <a:pt x="14" y="12"/>
                  </a:cubicBezTo>
                  <a:cubicBezTo>
                    <a:pt x="9" y="12"/>
                    <a:pt x="5" y="12"/>
                    <a:pt x="0" y="12"/>
                  </a:cubicBezTo>
                  <a:cubicBezTo>
                    <a:pt x="0" y="12"/>
                    <a:pt x="0" y="11"/>
                    <a:pt x="0" y="11"/>
                  </a:cubicBezTo>
                  <a:close/>
                  <a:moveTo>
                    <a:pt x="0" y="14"/>
                  </a:moveTo>
                  <a:cubicBezTo>
                    <a:pt x="5" y="14"/>
                    <a:pt x="9" y="14"/>
                    <a:pt x="14" y="14"/>
                  </a:cubicBezTo>
                  <a:cubicBezTo>
                    <a:pt x="14" y="15"/>
                    <a:pt x="14" y="15"/>
                    <a:pt x="14" y="16"/>
                  </a:cubicBezTo>
                  <a:cubicBezTo>
                    <a:pt x="9" y="16"/>
                    <a:pt x="5" y="16"/>
                    <a:pt x="0" y="16"/>
                  </a:cubicBezTo>
                  <a:cubicBezTo>
                    <a:pt x="0" y="15"/>
                    <a:pt x="0" y="15"/>
                    <a:pt x="0" y="14"/>
                  </a:cubicBezTo>
                  <a:close/>
                  <a:moveTo>
                    <a:pt x="0" y="17"/>
                  </a:moveTo>
                  <a:cubicBezTo>
                    <a:pt x="5" y="17"/>
                    <a:pt x="9" y="17"/>
                    <a:pt x="14" y="17"/>
                  </a:cubicBezTo>
                  <a:cubicBezTo>
                    <a:pt x="14" y="18"/>
                    <a:pt x="14" y="19"/>
                    <a:pt x="14" y="19"/>
                  </a:cubicBezTo>
                  <a:cubicBezTo>
                    <a:pt x="9" y="19"/>
                    <a:pt x="5" y="19"/>
                    <a:pt x="0" y="19"/>
                  </a:cubicBezTo>
                  <a:cubicBezTo>
                    <a:pt x="0" y="19"/>
                    <a:pt x="0" y="18"/>
                    <a:pt x="0" y="17"/>
                  </a:cubicBezTo>
                  <a:close/>
                  <a:moveTo>
                    <a:pt x="0" y="21"/>
                  </a:moveTo>
                  <a:cubicBezTo>
                    <a:pt x="5" y="21"/>
                    <a:pt x="9" y="21"/>
                    <a:pt x="14" y="21"/>
                  </a:cubicBezTo>
                  <a:cubicBezTo>
                    <a:pt x="14" y="21"/>
                    <a:pt x="14" y="22"/>
                    <a:pt x="14" y="22"/>
                  </a:cubicBezTo>
                  <a:cubicBezTo>
                    <a:pt x="9" y="22"/>
                    <a:pt x="5" y="22"/>
                    <a:pt x="0" y="22"/>
                  </a:cubicBezTo>
                  <a:cubicBezTo>
                    <a:pt x="0" y="22"/>
                    <a:pt x="0" y="21"/>
                    <a:pt x="0" y="21"/>
                  </a:cubicBezTo>
                  <a:close/>
                  <a:moveTo>
                    <a:pt x="0" y="24"/>
                  </a:moveTo>
                  <a:cubicBezTo>
                    <a:pt x="5" y="24"/>
                    <a:pt x="9" y="24"/>
                    <a:pt x="14" y="24"/>
                  </a:cubicBezTo>
                  <a:cubicBezTo>
                    <a:pt x="14" y="25"/>
                    <a:pt x="14" y="25"/>
                    <a:pt x="14" y="26"/>
                  </a:cubicBezTo>
                  <a:cubicBezTo>
                    <a:pt x="9" y="26"/>
                    <a:pt x="5" y="26"/>
                    <a:pt x="0" y="26"/>
                  </a:cubicBezTo>
                  <a:cubicBezTo>
                    <a:pt x="0" y="25"/>
                    <a:pt x="0" y="25"/>
                    <a:pt x="0" y="24"/>
                  </a:cubicBezTo>
                  <a:close/>
                  <a:moveTo>
                    <a:pt x="0" y="28"/>
                  </a:moveTo>
                  <a:cubicBezTo>
                    <a:pt x="5" y="28"/>
                    <a:pt x="9" y="28"/>
                    <a:pt x="14" y="28"/>
                  </a:cubicBezTo>
                  <a:cubicBezTo>
                    <a:pt x="14" y="28"/>
                    <a:pt x="14" y="29"/>
                    <a:pt x="14" y="29"/>
                  </a:cubicBezTo>
                  <a:cubicBezTo>
                    <a:pt x="9" y="29"/>
                    <a:pt x="5" y="29"/>
                    <a:pt x="0" y="29"/>
                  </a:cubicBezTo>
                  <a:cubicBezTo>
                    <a:pt x="0" y="29"/>
                    <a:pt x="0" y="28"/>
                    <a:pt x="0" y="28"/>
                  </a:cubicBezTo>
                  <a:close/>
                  <a:moveTo>
                    <a:pt x="0" y="31"/>
                  </a:moveTo>
                  <a:cubicBezTo>
                    <a:pt x="5" y="31"/>
                    <a:pt x="9" y="31"/>
                    <a:pt x="14" y="31"/>
                  </a:cubicBezTo>
                  <a:cubicBezTo>
                    <a:pt x="14" y="32"/>
                    <a:pt x="14" y="32"/>
                    <a:pt x="14" y="33"/>
                  </a:cubicBezTo>
                  <a:cubicBezTo>
                    <a:pt x="9" y="33"/>
                    <a:pt x="5" y="33"/>
                    <a:pt x="0" y="33"/>
                  </a:cubicBezTo>
                  <a:cubicBezTo>
                    <a:pt x="0" y="32"/>
                    <a:pt x="0" y="32"/>
                    <a:pt x="0" y="31"/>
                  </a:cubicBezTo>
                  <a:close/>
                  <a:moveTo>
                    <a:pt x="0" y="35"/>
                  </a:moveTo>
                  <a:cubicBezTo>
                    <a:pt x="5" y="35"/>
                    <a:pt x="9" y="35"/>
                    <a:pt x="14" y="35"/>
                  </a:cubicBezTo>
                  <a:cubicBezTo>
                    <a:pt x="14" y="35"/>
                    <a:pt x="14" y="36"/>
                    <a:pt x="14" y="36"/>
                  </a:cubicBezTo>
                  <a:cubicBezTo>
                    <a:pt x="9" y="36"/>
                    <a:pt x="5" y="36"/>
                    <a:pt x="0" y="36"/>
                  </a:cubicBezTo>
                  <a:cubicBezTo>
                    <a:pt x="0" y="36"/>
                    <a:pt x="0" y="35"/>
                    <a:pt x="0" y="35"/>
                  </a:cubicBezTo>
                  <a:close/>
                  <a:moveTo>
                    <a:pt x="0" y="38"/>
                  </a:moveTo>
                  <a:cubicBezTo>
                    <a:pt x="5" y="38"/>
                    <a:pt x="9" y="38"/>
                    <a:pt x="14" y="38"/>
                  </a:cubicBezTo>
                  <a:cubicBezTo>
                    <a:pt x="14" y="39"/>
                    <a:pt x="14" y="39"/>
                    <a:pt x="14" y="40"/>
                  </a:cubicBezTo>
                  <a:cubicBezTo>
                    <a:pt x="9" y="40"/>
                    <a:pt x="5" y="40"/>
                    <a:pt x="0" y="40"/>
                  </a:cubicBezTo>
                  <a:cubicBezTo>
                    <a:pt x="0" y="39"/>
                    <a:pt x="0" y="39"/>
                    <a:pt x="0" y="38"/>
                  </a:cubicBezTo>
                  <a:close/>
                  <a:moveTo>
                    <a:pt x="0" y="42"/>
                  </a:moveTo>
                  <a:cubicBezTo>
                    <a:pt x="5" y="42"/>
                    <a:pt x="9" y="42"/>
                    <a:pt x="14" y="42"/>
                  </a:cubicBezTo>
                  <a:cubicBezTo>
                    <a:pt x="14" y="42"/>
                    <a:pt x="14" y="43"/>
                    <a:pt x="14" y="43"/>
                  </a:cubicBezTo>
                  <a:cubicBezTo>
                    <a:pt x="9" y="43"/>
                    <a:pt x="5" y="43"/>
                    <a:pt x="0" y="43"/>
                  </a:cubicBezTo>
                  <a:cubicBezTo>
                    <a:pt x="0" y="43"/>
                    <a:pt x="0" y="42"/>
                    <a:pt x="0" y="42"/>
                  </a:cubicBezTo>
                  <a:close/>
                  <a:moveTo>
                    <a:pt x="0" y="45"/>
                  </a:moveTo>
                  <a:cubicBezTo>
                    <a:pt x="5" y="45"/>
                    <a:pt x="9" y="45"/>
                    <a:pt x="14" y="45"/>
                  </a:cubicBezTo>
                  <a:cubicBezTo>
                    <a:pt x="14" y="45"/>
                    <a:pt x="14" y="46"/>
                    <a:pt x="14" y="47"/>
                  </a:cubicBezTo>
                  <a:cubicBezTo>
                    <a:pt x="9" y="47"/>
                    <a:pt x="5" y="47"/>
                    <a:pt x="0" y="47"/>
                  </a:cubicBezTo>
                  <a:cubicBezTo>
                    <a:pt x="0" y="46"/>
                    <a:pt x="0" y="45"/>
                    <a:pt x="0" y="45"/>
                  </a:cubicBezTo>
                  <a:close/>
                  <a:moveTo>
                    <a:pt x="0" y="48"/>
                  </a:moveTo>
                  <a:cubicBezTo>
                    <a:pt x="14" y="48"/>
                    <a:pt x="14" y="48"/>
                    <a:pt x="14" y="48"/>
                  </a:cubicBezTo>
                  <a:cubicBezTo>
                    <a:pt x="14" y="50"/>
                    <a:pt x="14" y="50"/>
                    <a:pt x="14" y="50"/>
                  </a:cubicBezTo>
                  <a:cubicBezTo>
                    <a:pt x="0" y="50"/>
                    <a:pt x="0" y="50"/>
                    <a:pt x="0" y="50"/>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55" name="Freeform 2619"/>
            <p:cNvSpPr/>
            <p:nvPr/>
          </p:nvSpPr>
          <p:spPr bwMode="auto">
            <a:xfrm>
              <a:off x="-2732087" y="660400"/>
              <a:ext cx="123825" cy="495300"/>
            </a:xfrm>
            <a:custGeom>
              <a:avLst/>
              <a:gdLst>
                <a:gd name="T0" fmla="*/ 78 w 78"/>
                <a:gd name="T1" fmla="*/ 312 h 312"/>
                <a:gd name="T2" fmla="*/ 64 w 78"/>
                <a:gd name="T3" fmla="*/ 312 h 312"/>
                <a:gd name="T4" fmla="*/ 52 w 78"/>
                <a:gd name="T5" fmla="*/ 312 h 312"/>
                <a:gd name="T6" fmla="*/ 0 w 78"/>
                <a:gd name="T7" fmla="*/ 312 h 312"/>
                <a:gd name="T8" fmla="*/ 0 w 78"/>
                <a:gd name="T9" fmla="*/ 109 h 312"/>
                <a:gd name="T10" fmla="*/ 13 w 78"/>
                <a:gd name="T11" fmla="*/ 105 h 312"/>
                <a:gd name="T12" fmla="*/ 13 w 78"/>
                <a:gd name="T13" fmla="*/ 51 h 312"/>
                <a:gd name="T14" fmla="*/ 17 w 78"/>
                <a:gd name="T15" fmla="*/ 49 h 312"/>
                <a:gd name="T16" fmla="*/ 17 w 78"/>
                <a:gd name="T17" fmla="*/ 10 h 312"/>
                <a:gd name="T18" fmla="*/ 47 w 78"/>
                <a:gd name="T19" fmla="*/ 0 h 312"/>
                <a:gd name="T20" fmla="*/ 47 w 78"/>
                <a:gd name="T21" fmla="*/ 39 h 312"/>
                <a:gd name="T22" fmla="*/ 52 w 78"/>
                <a:gd name="T23" fmla="*/ 37 h 312"/>
                <a:gd name="T24" fmla="*/ 52 w 78"/>
                <a:gd name="T25" fmla="*/ 94 h 312"/>
                <a:gd name="T26" fmla="*/ 64 w 78"/>
                <a:gd name="T27" fmla="*/ 90 h 312"/>
                <a:gd name="T28" fmla="*/ 64 w 78"/>
                <a:gd name="T29" fmla="*/ 177 h 312"/>
                <a:gd name="T30" fmla="*/ 78 w 78"/>
                <a:gd name="T31" fmla="*/ 177 h 312"/>
                <a:gd name="T32" fmla="*/ 78 w 78"/>
                <a:gd name="T33" fmla="*/ 31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312">
                  <a:moveTo>
                    <a:pt x="78" y="312"/>
                  </a:moveTo>
                  <a:lnTo>
                    <a:pt x="64" y="312"/>
                  </a:lnTo>
                  <a:lnTo>
                    <a:pt x="52" y="312"/>
                  </a:lnTo>
                  <a:lnTo>
                    <a:pt x="0" y="312"/>
                  </a:lnTo>
                  <a:lnTo>
                    <a:pt x="0" y="109"/>
                  </a:lnTo>
                  <a:lnTo>
                    <a:pt x="13" y="105"/>
                  </a:lnTo>
                  <a:lnTo>
                    <a:pt x="13" y="51"/>
                  </a:lnTo>
                  <a:lnTo>
                    <a:pt x="17" y="49"/>
                  </a:lnTo>
                  <a:lnTo>
                    <a:pt x="17" y="10"/>
                  </a:lnTo>
                  <a:lnTo>
                    <a:pt x="47" y="0"/>
                  </a:lnTo>
                  <a:lnTo>
                    <a:pt x="47" y="39"/>
                  </a:lnTo>
                  <a:lnTo>
                    <a:pt x="52" y="37"/>
                  </a:lnTo>
                  <a:lnTo>
                    <a:pt x="52" y="94"/>
                  </a:lnTo>
                  <a:lnTo>
                    <a:pt x="64" y="90"/>
                  </a:lnTo>
                  <a:lnTo>
                    <a:pt x="64" y="177"/>
                  </a:lnTo>
                  <a:lnTo>
                    <a:pt x="78" y="177"/>
                  </a:lnTo>
                  <a:lnTo>
                    <a:pt x="78" y="3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56" name="Rectangle 2620"/>
            <p:cNvSpPr>
              <a:spLocks noChangeArrowheads="1"/>
            </p:cNvSpPr>
            <p:nvPr/>
          </p:nvSpPr>
          <p:spPr bwMode="auto">
            <a:xfrm>
              <a:off x="-2800349" y="901700"/>
              <a:ext cx="74613" cy="254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57" name="Freeform 2621"/>
            <p:cNvSpPr>
              <a:spLocks noEditPoints="1"/>
            </p:cNvSpPr>
            <p:nvPr/>
          </p:nvSpPr>
          <p:spPr bwMode="auto">
            <a:xfrm>
              <a:off x="-2936874" y="758825"/>
              <a:ext cx="176213" cy="396875"/>
            </a:xfrm>
            <a:custGeom>
              <a:avLst/>
              <a:gdLst>
                <a:gd name="T0" fmla="*/ 33 w 54"/>
                <a:gd name="T1" fmla="*/ 21 h 122"/>
                <a:gd name="T2" fmla="*/ 27 w 54"/>
                <a:gd name="T3" fmla="*/ 14 h 122"/>
                <a:gd name="T4" fmla="*/ 15 w 54"/>
                <a:gd name="T5" fmla="*/ 52 h 122"/>
                <a:gd name="T6" fmla="*/ 19 w 54"/>
                <a:gd name="T7" fmla="*/ 58 h 122"/>
                <a:gd name="T8" fmla="*/ 15 w 54"/>
                <a:gd name="T9" fmla="*/ 60 h 122"/>
                <a:gd name="T10" fmla="*/ 15 w 54"/>
                <a:gd name="T11" fmla="*/ 75 h 122"/>
                <a:gd name="T12" fmla="*/ 19 w 54"/>
                <a:gd name="T13" fmla="*/ 77 h 122"/>
                <a:gd name="T14" fmla="*/ 24 w 54"/>
                <a:gd name="T15" fmla="*/ 102 h 122"/>
                <a:gd name="T16" fmla="*/ 32 w 54"/>
                <a:gd name="T17" fmla="*/ 104 h 122"/>
                <a:gd name="T18" fmla="*/ 20 w 54"/>
                <a:gd name="T19" fmla="*/ 97 h 122"/>
                <a:gd name="T20" fmla="*/ 28 w 54"/>
                <a:gd name="T21" fmla="*/ 100 h 122"/>
                <a:gd name="T22" fmla="*/ 27 w 54"/>
                <a:gd name="T23" fmla="*/ 93 h 122"/>
                <a:gd name="T24" fmla="*/ 33 w 54"/>
                <a:gd name="T25" fmla="*/ 93 h 122"/>
                <a:gd name="T26" fmla="*/ 23 w 54"/>
                <a:gd name="T27" fmla="*/ 91 h 122"/>
                <a:gd name="T28" fmla="*/ 28 w 54"/>
                <a:gd name="T29" fmla="*/ 89 h 122"/>
                <a:gd name="T30" fmla="*/ 20 w 54"/>
                <a:gd name="T31" fmla="*/ 87 h 122"/>
                <a:gd name="T32" fmla="*/ 27 w 54"/>
                <a:gd name="T33" fmla="*/ 85 h 122"/>
                <a:gd name="T34" fmla="*/ 33 w 54"/>
                <a:gd name="T35" fmla="*/ 85 h 122"/>
                <a:gd name="T36" fmla="*/ 23 w 54"/>
                <a:gd name="T37" fmla="*/ 83 h 122"/>
                <a:gd name="T38" fmla="*/ 24 w 54"/>
                <a:gd name="T39" fmla="*/ 81 h 122"/>
                <a:gd name="T40" fmla="*/ 20 w 54"/>
                <a:gd name="T41" fmla="*/ 79 h 122"/>
                <a:gd name="T42" fmla="*/ 32 w 54"/>
                <a:gd name="T43" fmla="*/ 77 h 122"/>
                <a:gd name="T44" fmla="*/ 37 w 54"/>
                <a:gd name="T45" fmla="*/ 73 h 122"/>
                <a:gd name="T46" fmla="*/ 23 w 54"/>
                <a:gd name="T47" fmla="*/ 75 h 122"/>
                <a:gd name="T48" fmla="*/ 24 w 54"/>
                <a:gd name="T49" fmla="*/ 73 h 122"/>
                <a:gd name="T50" fmla="*/ 37 w 54"/>
                <a:gd name="T51" fmla="*/ 71 h 122"/>
                <a:gd name="T52" fmla="*/ 23 w 54"/>
                <a:gd name="T53" fmla="*/ 68 h 122"/>
                <a:gd name="T54" fmla="*/ 28 w 54"/>
                <a:gd name="T55" fmla="*/ 68 h 122"/>
                <a:gd name="T56" fmla="*/ 36 w 54"/>
                <a:gd name="T57" fmla="*/ 71 h 122"/>
                <a:gd name="T58" fmla="*/ 37 w 54"/>
                <a:gd name="T59" fmla="*/ 64 h 122"/>
                <a:gd name="T60" fmla="*/ 28 w 54"/>
                <a:gd name="T61" fmla="*/ 66 h 122"/>
                <a:gd name="T62" fmla="*/ 36 w 54"/>
                <a:gd name="T63" fmla="*/ 64 h 122"/>
                <a:gd name="T64" fmla="*/ 20 w 54"/>
                <a:gd name="T65" fmla="*/ 60 h 122"/>
                <a:gd name="T66" fmla="*/ 32 w 54"/>
                <a:gd name="T67" fmla="*/ 62 h 122"/>
                <a:gd name="T68" fmla="*/ 33 w 54"/>
                <a:gd name="T69" fmla="*/ 60 h 122"/>
                <a:gd name="T70" fmla="*/ 20 w 54"/>
                <a:gd name="T71" fmla="*/ 58 h 122"/>
                <a:gd name="T72" fmla="*/ 27 w 54"/>
                <a:gd name="T73" fmla="*/ 56 h 122"/>
                <a:gd name="T74" fmla="*/ 37 w 54"/>
                <a:gd name="T75" fmla="*/ 52 h 122"/>
                <a:gd name="T76" fmla="*/ 23 w 54"/>
                <a:gd name="T77" fmla="*/ 54 h 122"/>
                <a:gd name="T78" fmla="*/ 24 w 54"/>
                <a:gd name="T79" fmla="*/ 52 h 122"/>
                <a:gd name="T80" fmla="*/ 33 w 54"/>
                <a:gd name="T81" fmla="*/ 54 h 122"/>
                <a:gd name="T82" fmla="*/ 40 w 54"/>
                <a:gd name="T83" fmla="*/ 48 h 122"/>
                <a:gd name="T84" fmla="*/ 24 w 54"/>
                <a:gd name="T85" fmla="*/ 48 h 122"/>
                <a:gd name="T86" fmla="*/ 32 w 54"/>
                <a:gd name="T87" fmla="*/ 50 h 122"/>
                <a:gd name="T88" fmla="*/ 33 w 54"/>
                <a:gd name="T89" fmla="*/ 48 h 122"/>
                <a:gd name="T90" fmla="*/ 20 w 54"/>
                <a:gd name="T91" fmla="*/ 46 h 122"/>
                <a:gd name="T92" fmla="*/ 27 w 54"/>
                <a:gd name="T93" fmla="*/ 44 h 122"/>
                <a:gd name="T94" fmla="*/ 33 w 54"/>
                <a:gd name="T95" fmla="*/ 44 h 122"/>
                <a:gd name="T96" fmla="*/ 40 w 54"/>
                <a:gd name="T97" fmla="*/ 42 h 122"/>
                <a:gd name="T98" fmla="*/ 20 w 54"/>
                <a:gd name="T99" fmla="*/ 39 h 122"/>
                <a:gd name="T100" fmla="*/ 33 w 54"/>
                <a:gd name="T101" fmla="*/ 42 h 122"/>
                <a:gd name="T102" fmla="*/ 23 w 54"/>
                <a:gd name="T103" fmla="*/ 35 h 122"/>
                <a:gd name="T104" fmla="*/ 33 w 54"/>
                <a:gd name="T105" fmla="*/ 35 h 122"/>
                <a:gd name="T106" fmla="*/ 23 w 54"/>
                <a:gd name="T107" fmla="*/ 33 h 122"/>
                <a:gd name="T108" fmla="*/ 24 w 54"/>
                <a:gd name="T109" fmla="*/ 31 h 122"/>
                <a:gd name="T110" fmla="*/ 24 w 54"/>
                <a:gd name="T111" fmla="*/ 29 h 122"/>
                <a:gd name="T112" fmla="*/ 32 w 54"/>
                <a:gd name="T113" fmla="*/ 27 h 122"/>
                <a:gd name="T114" fmla="*/ 24 w 54"/>
                <a:gd name="T115" fmla="*/ 23 h 122"/>
                <a:gd name="T116" fmla="*/ 32 w 54"/>
                <a:gd name="T117" fmla="*/ 25 h 122"/>
                <a:gd name="T118" fmla="*/ 33 w 54"/>
                <a:gd name="T119" fmla="*/ 2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4" h="122">
                  <a:moveTo>
                    <a:pt x="41" y="122"/>
                  </a:moveTo>
                  <a:cubicBezTo>
                    <a:pt x="37" y="122"/>
                    <a:pt x="19" y="122"/>
                    <a:pt x="15" y="122"/>
                  </a:cubicBezTo>
                  <a:cubicBezTo>
                    <a:pt x="0" y="83"/>
                    <a:pt x="12" y="42"/>
                    <a:pt x="24" y="0"/>
                  </a:cubicBezTo>
                  <a:cubicBezTo>
                    <a:pt x="27" y="0"/>
                    <a:pt x="31" y="0"/>
                    <a:pt x="34" y="0"/>
                  </a:cubicBezTo>
                  <a:cubicBezTo>
                    <a:pt x="46" y="41"/>
                    <a:pt x="54" y="81"/>
                    <a:pt x="41" y="122"/>
                  </a:cubicBezTo>
                  <a:close/>
                  <a:moveTo>
                    <a:pt x="33" y="19"/>
                  </a:moveTo>
                  <a:cubicBezTo>
                    <a:pt x="33" y="19"/>
                    <a:pt x="33" y="20"/>
                    <a:pt x="33" y="21"/>
                  </a:cubicBezTo>
                  <a:cubicBezTo>
                    <a:pt x="34" y="21"/>
                    <a:pt x="35" y="21"/>
                    <a:pt x="36" y="21"/>
                  </a:cubicBezTo>
                  <a:cubicBezTo>
                    <a:pt x="36" y="20"/>
                    <a:pt x="36" y="19"/>
                    <a:pt x="36" y="19"/>
                  </a:cubicBezTo>
                  <a:cubicBezTo>
                    <a:pt x="35" y="19"/>
                    <a:pt x="34" y="19"/>
                    <a:pt x="33" y="19"/>
                  </a:cubicBezTo>
                  <a:close/>
                  <a:moveTo>
                    <a:pt x="24" y="14"/>
                  </a:moveTo>
                  <a:cubicBezTo>
                    <a:pt x="24" y="15"/>
                    <a:pt x="24" y="16"/>
                    <a:pt x="24" y="17"/>
                  </a:cubicBezTo>
                  <a:cubicBezTo>
                    <a:pt x="25" y="17"/>
                    <a:pt x="26" y="17"/>
                    <a:pt x="27" y="17"/>
                  </a:cubicBezTo>
                  <a:cubicBezTo>
                    <a:pt x="27" y="16"/>
                    <a:pt x="27" y="15"/>
                    <a:pt x="27" y="14"/>
                  </a:cubicBezTo>
                  <a:cubicBezTo>
                    <a:pt x="26" y="14"/>
                    <a:pt x="25" y="14"/>
                    <a:pt x="24" y="14"/>
                  </a:cubicBezTo>
                  <a:close/>
                  <a:moveTo>
                    <a:pt x="28" y="14"/>
                  </a:moveTo>
                  <a:cubicBezTo>
                    <a:pt x="28" y="15"/>
                    <a:pt x="28" y="16"/>
                    <a:pt x="28" y="17"/>
                  </a:cubicBezTo>
                  <a:cubicBezTo>
                    <a:pt x="29" y="17"/>
                    <a:pt x="31" y="17"/>
                    <a:pt x="32" y="17"/>
                  </a:cubicBezTo>
                  <a:cubicBezTo>
                    <a:pt x="32" y="16"/>
                    <a:pt x="32" y="15"/>
                    <a:pt x="32" y="14"/>
                  </a:cubicBezTo>
                  <a:cubicBezTo>
                    <a:pt x="31" y="14"/>
                    <a:pt x="29" y="14"/>
                    <a:pt x="28" y="14"/>
                  </a:cubicBezTo>
                  <a:close/>
                  <a:moveTo>
                    <a:pt x="15" y="52"/>
                  </a:moveTo>
                  <a:cubicBezTo>
                    <a:pt x="15" y="53"/>
                    <a:pt x="15" y="53"/>
                    <a:pt x="15" y="54"/>
                  </a:cubicBezTo>
                  <a:cubicBezTo>
                    <a:pt x="17" y="54"/>
                    <a:pt x="18" y="54"/>
                    <a:pt x="19" y="54"/>
                  </a:cubicBezTo>
                  <a:cubicBezTo>
                    <a:pt x="19" y="53"/>
                    <a:pt x="19" y="53"/>
                    <a:pt x="19" y="52"/>
                  </a:cubicBezTo>
                  <a:cubicBezTo>
                    <a:pt x="18" y="52"/>
                    <a:pt x="17" y="52"/>
                    <a:pt x="15" y="52"/>
                  </a:cubicBezTo>
                  <a:close/>
                  <a:moveTo>
                    <a:pt x="15" y="56"/>
                  </a:moveTo>
                  <a:cubicBezTo>
                    <a:pt x="15" y="57"/>
                    <a:pt x="15" y="57"/>
                    <a:pt x="15" y="58"/>
                  </a:cubicBezTo>
                  <a:cubicBezTo>
                    <a:pt x="17" y="58"/>
                    <a:pt x="18" y="58"/>
                    <a:pt x="19" y="58"/>
                  </a:cubicBezTo>
                  <a:cubicBezTo>
                    <a:pt x="19" y="57"/>
                    <a:pt x="19" y="57"/>
                    <a:pt x="19" y="56"/>
                  </a:cubicBezTo>
                  <a:cubicBezTo>
                    <a:pt x="18" y="56"/>
                    <a:pt x="17" y="56"/>
                    <a:pt x="15" y="56"/>
                  </a:cubicBezTo>
                  <a:close/>
                  <a:moveTo>
                    <a:pt x="15" y="60"/>
                  </a:moveTo>
                  <a:cubicBezTo>
                    <a:pt x="15" y="61"/>
                    <a:pt x="15" y="62"/>
                    <a:pt x="15" y="62"/>
                  </a:cubicBezTo>
                  <a:cubicBezTo>
                    <a:pt x="17" y="62"/>
                    <a:pt x="18" y="62"/>
                    <a:pt x="19" y="62"/>
                  </a:cubicBezTo>
                  <a:cubicBezTo>
                    <a:pt x="19" y="62"/>
                    <a:pt x="19" y="61"/>
                    <a:pt x="19" y="60"/>
                  </a:cubicBezTo>
                  <a:cubicBezTo>
                    <a:pt x="18" y="60"/>
                    <a:pt x="17" y="60"/>
                    <a:pt x="15" y="60"/>
                  </a:cubicBezTo>
                  <a:close/>
                  <a:moveTo>
                    <a:pt x="15" y="64"/>
                  </a:moveTo>
                  <a:cubicBezTo>
                    <a:pt x="15" y="65"/>
                    <a:pt x="15" y="66"/>
                    <a:pt x="15" y="66"/>
                  </a:cubicBezTo>
                  <a:cubicBezTo>
                    <a:pt x="17" y="66"/>
                    <a:pt x="18" y="66"/>
                    <a:pt x="19" y="66"/>
                  </a:cubicBezTo>
                  <a:cubicBezTo>
                    <a:pt x="19" y="66"/>
                    <a:pt x="19" y="65"/>
                    <a:pt x="19" y="64"/>
                  </a:cubicBezTo>
                  <a:cubicBezTo>
                    <a:pt x="18" y="64"/>
                    <a:pt x="17" y="64"/>
                    <a:pt x="15" y="64"/>
                  </a:cubicBezTo>
                  <a:close/>
                  <a:moveTo>
                    <a:pt x="15" y="73"/>
                  </a:moveTo>
                  <a:cubicBezTo>
                    <a:pt x="15" y="73"/>
                    <a:pt x="15" y="74"/>
                    <a:pt x="15" y="75"/>
                  </a:cubicBezTo>
                  <a:cubicBezTo>
                    <a:pt x="17" y="75"/>
                    <a:pt x="18" y="75"/>
                    <a:pt x="19" y="75"/>
                  </a:cubicBezTo>
                  <a:cubicBezTo>
                    <a:pt x="19" y="74"/>
                    <a:pt x="19" y="73"/>
                    <a:pt x="19" y="73"/>
                  </a:cubicBezTo>
                  <a:cubicBezTo>
                    <a:pt x="18" y="73"/>
                    <a:pt x="17" y="73"/>
                    <a:pt x="15" y="73"/>
                  </a:cubicBezTo>
                  <a:close/>
                  <a:moveTo>
                    <a:pt x="15" y="77"/>
                  </a:moveTo>
                  <a:cubicBezTo>
                    <a:pt x="15" y="77"/>
                    <a:pt x="15" y="78"/>
                    <a:pt x="15" y="79"/>
                  </a:cubicBezTo>
                  <a:cubicBezTo>
                    <a:pt x="17" y="79"/>
                    <a:pt x="18" y="79"/>
                    <a:pt x="19" y="79"/>
                  </a:cubicBezTo>
                  <a:cubicBezTo>
                    <a:pt x="19" y="78"/>
                    <a:pt x="19" y="77"/>
                    <a:pt x="19" y="77"/>
                  </a:cubicBezTo>
                  <a:cubicBezTo>
                    <a:pt x="18" y="77"/>
                    <a:pt x="17" y="77"/>
                    <a:pt x="15" y="77"/>
                  </a:cubicBezTo>
                  <a:close/>
                  <a:moveTo>
                    <a:pt x="20" y="102"/>
                  </a:moveTo>
                  <a:cubicBezTo>
                    <a:pt x="20" y="102"/>
                    <a:pt x="20" y="103"/>
                    <a:pt x="20" y="104"/>
                  </a:cubicBezTo>
                  <a:cubicBezTo>
                    <a:pt x="21" y="104"/>
                    <a:pt x="22" y="104"/>
                    <a:pt x="23" y="104"/>
                  </a:cubicBezTo>
                  <a:cubicBezTo>
                    <a:pt x="23" y="103"/>
                    <a:pt x="23" y="102"/>
                    <a:pt x="23" y="102"/>
                  </a:cubicBezTo>
                  <a:cubicBezTo>
                    <a:pt x="22" y="102"/>
                    <a:pt x="21" y="102"/>
                    <a:pt x="20" y="102"/>
                  </a:cubicBezTo>
                  <a:close/>
                  <a:moveTo>
                    <a:pt x="24" y="102"/>
                  </a:moveTo>
                  <a:cubicBezTo>
                    <a:pt x="24" y="102"/>
                    <a:pt x="24" y="103"/>
                    <a:pt x="24" y="104"/>
                  </a:cubicBezTo>
                  <a:cubicBezTo>
                    <a:pt x="25" y="104"/>
                    <a:pt x="26" y="104"/>
                    <a:pt x="27" y="104"/>
                  </a:cubicBezTo>
                  <a:cubicBezTo>
                    <a:pt x="27" y="103"/>
                    <a:pt x="27" y="102"/>
                    <a:pt x="27" y="102"/>
                  </a:cubicBezTo>
                  <a:cubicBezTo>
                    <a:pt x="26" y="102"/>
                    <a:pt x="25" y="102"/>
                    <a:pt x="24" y="102"/>
                  </a:cubicBezTo>
                  <a:close/>
                  <a:moveTo>
                    <a:pt x="28" y="102"/>
                  </a:moveTo>
                  <a:cubicBezTo>
                    <a:pt x="28" y="102"/>
                    <a:pt x="28" y="103"/>
                    <a:pt x="28" y="104"/>
                  </a:cubicBezTo>
                  <a:cubicBezTo>
                    <a:pt x="29" y="104"/>
                    <a:pt x="31" y="104"/>
                    <a:pt x="32" y="104"/>
                  </a:cubicBezTo>
                  <a:cubicBezTo>
                    <a:pt x="32" y="103"/>
                    <a:pt x="32" y="102"/>
                    <a:pt x="32" y="102"/>
                  </a:cubicBezTo>
                  <a:cubicBezTo>
                    <a:pt x="31" y="102"/>
                    <a:pt x="29" y="102"/>
                    <a:pt x="28" y="102"/>
                  </a:cubicBezTo>
                  <a:close/>
                  <a:moveTo>
                    <a:pt x="20" y="97"/>
                  </a:moveTo>
                  <a:cubicBezTo>
                    <a:pt x="20" y="98"/>
                    <a:pt x="20" y="99"/>
                    <a:pt x="20" y="100"/>
                  </a:cubicBezTo>
                  <a:cubicBezTo>
                    <a:pt x="21" y="100"/>
                    <a:pt x="22" y="100"/>
                    <a:pt x="23" y="100"/>
                  </a:cubicBezTo>
                  <a:cubicBezTo>
                    <a:pt x="23" y="99"/>
                    <a:pt x="23" y="98"/>
                    <a:pt x="23" y="97"/>
                  </a:cubicBezTo>
                  <a:cubicBezTo>
                    <a:pt x="22" y="97"/>
                    <a:pt x="21" y="97"/>
                    <a:pt x="20" y="97"/>
                  </a:cubicBezTo>
                  <a:close/>
                  <a:moveTo>
                    <a:pt x="24" y="97"/>
                  </a:moveTo>
                  <a:cubicBezTo>
                    <a:pt x="24" y="98"/>
                    <a:pt x="24" y="99"/>
                    <a:pt x="24" y="100"/>
                  </a:cubicBezTo>
                  <a:cubicBezTo>
                    <a:pt x="25" y="100"/>
                    <a:pt x="26" y="100"/>
                    <a:pt x="27" y="100"/>
                  </a:cubicBezTo>
                  <a:cubicBezTo>
                    <a:pt x="27" y="99"/>
                    <a:pt x="27" y="98"/>
                    <a:pt x="27" y="97"/>
                  </a:cubicBezTo>
                  <a:cubicBezTo>
                    <a:pt x="26" y="97"/>
                    <a:pt x="25" y="97"/>
                    <a:pt x="24" y="97"/>
                  </a:cubicBezTo>
                  <a:close/>
                  <a:moveTo>
                    <a:pt x="28" y="97"/>
                  </a:moveTo>
                  <a:cubicBezTo>
                    <a:pt x="28" y="98"/>
                    <a:pt x="28" y="99"/>
                    <a:pt x="28" y="100"/>
                  </a:cubicBezTo>
                  <a:cubicBezTo>
                    <a:pt x="29" y="100"/>
                    <a:pt x="31" y="100"/>
                    <a:pt x="32" y="100"/>
                  </a:cubicBezTo>
                  <a:cubicBezTo>
                    <a:pt x="32" y="99"/>
                    <a:pt x="32" y="98"/>
                    <a:pt x="32" y="97"/>
                  </a:cubicBezTo>
                  <a:cubicBezTo>
                    <a:pt x="31" y="97"/>
                    <a:pt x="29" y="97"/>
                    <a:pt x="28" y="97"/>
                  </a:cubicBezTo>
                  <a:close/>
                  <a:moveTo>
                    <a:pt x="24" y="93"/>
                  </a:moveTo>
                  <a:cubicBezTo>
                    <a:pt x="24" y="94"/>
                    <a:pt x="24" y="95"/>
                    <a:pt x="24" y="95"/>
                  </a:cubicBezTo>
                  <a:cubicBezTo>
                    <a:pt x="25" y="95"/>
                    <a:pt x="26" y="95"/>
                    <a:pt x="27" y="95"/>
                  </a:cubicBezTo>
                  <a:cubicBezTo>
                    <a:pt x="27" y="95"/>
                    <a:pt x="27" y="94"/>
                    <a:pt x="27" y="93"/>
                  </a:cubicBezTo>
                  <a:cubicBezTo>
                    <a:pt x="26" y="93"/>
                    <a:pt x="25" y="93"/>
                    <a:pt x="24" y="93"/>
                  </a:cubicBezTo>
                  <a:close/>
                  <a:moveTo>
                    <a:pt x="28" y="93"/>
                  </a:moveTo>
                  <a:cubicBezTo>
                    <a:pt x="28" y="94"/>
                    <a:pt x="28" y="95"/>
                    <a:pt x="28" y="95"/>
                  </a:cubicBezTo>
                  <a:cubicBezTo>
                    <a:pt x="29" y="95"/>
                    <a:pt x="31" y="95"/>
                    <a:pt x="32" y="95"/>
                  </a:cubicBezTo>
                  <a:cubicBezTo>
                    <a:pt x="32" y="95"/>
                    <a:pt x="32" y="94"/>
                    <a:pt x="32" y="93"/>
                  </a:cubicBezTo>
                  <a:cubicBezTo>
                    <a:pt x="31" y="93"/>
                    <a:pt x="29" y="93"/>
                    <a:pt x="28" y="93"/>
                  </a:cubicBezTo>
                  <a:close/>
                  <a:moveTo>
                    <a:pt x="33" y="93"/>
                  </a:moveTo>
                  <a:cubicBezTo>
                    <a:pt x="33" y="94"/>
                    <a:pt x="33" y="95"/>
                    <a:pt x="33" y="95"/>
                  </a:cubicBezTo>
                  <a:cubicBezTo>
                    <a:pt x="34" y="95"/>
                    <a:pt x="35" y="95"/>
                    <a:pt x="36" y="95"/>
                  </a:cubicBezTo>
                  <a:cubicBezTo>
                    <a:pt x="36" y="95"/>
                    <a:pt x="36" y="94"/>
                    <a:pt x="36" y="93"/>
                  </a:cubicBezTo>
                  <a:cubicBezTo>
                    <a:pt x="35" y="93"/>
                    <a:pt x="34" y="93"/>
                    <a:pt x="33" y="93"/>
                  </a:cubicBezTo>
                  <a:close/>
                  <a:moveTo>
                    <a:pt x="20" y="89"/>
                  </a:moveTo>
                  <a:cubicBezTo>
                    <a:pt x="20" y="90"/>
                    <a:pt x="20" y="91"/>
                    <a:pt x="20" y="91"/>
                  </a:cubicBezTo>
                  <a:cubicBezTo>
                    <a:pt x="21" y="91"/>
                    <a:pt x="22" y="91"/>
                    <a:pt x="23" y="91"/>
                  </a:cubicBezTo>
                  <a:cubicBezTo>
                    <a:pt x="23" y="91"/>
                    <a:pt x="23" y="90"/>
                    <a:pt x="23" y="89"/>
                  </a:cubicBezTo>
                  <a:cubicBezTo>
                    <a:pt x="22" y="89"/>
                    <a:pt x="21" y="89"/>
                    <a:pt x="20" y="89"/>
                  </a:cubicBezTo>
                  <a:close/>
                  <a:moveTo>
                    <a:pt x="28" y="89"/>
                  </a:moveTo>
                  <a:cubicBezTo>
                    <a:pt x="28" y="90"/>
                    <a:pt x="28" y="91"/>
                    <a:pt x="28" y="91"/>
                  </a:cubicBezTo>
                  <a:cubicBezTo>
                    <a:pt x="29" y="91"/>
                    <a:pt x="31" y="91"/>
                    <a:pt x="32" y="91"/>
                  </a:cubicBezTo>
                  <a:cubicBezTo>
                    <a:pt x="32" y="91"/>
                    <a:pt x="32" y="90"/>
                    <a:pt x="32" y="89"/>
                  </a:cubicBezTo>
                  <a:cubicBezTo>
                    <a:pt x="31" y="89"/>
                    <a:pt x="29" y="89"/>
                    <a:pt x="28" y="89"/>
                  </a:cubicBezTo>
                  <a:close/>
                  <a:moveTo>
                    <a:pt x="33" y="89"/>
                  </a:moveTo>
                  <a:cubicBezTo>
                    <a:pt x="33" y="90"/>
                    <a:pt x="33" y="91"/>
                    <a:pt x="33" y="91"/>
                  </a:cubicBezTo>
                  <a:cubicBezTo>
                    <a:pt x="34" y="91"/>
                    <a:pt x="35" y="91"/>
                    <a:pt x="36" y="91"/>
                  </a:cubicBezTo>
                  <a:cubicBezTo>
                    <a:pt x="36" y="91"/>
                    <a:pt x="36" y="90"/>
                    <a:pt x="36" y="89"/>
                  </a:cubicBezTo>
                  <a:cubicBezTo>
                    <a:pt x="35" y="89"/>
                    <a:pt x="34" y="89"/>
                    <a:pt x="33" y="89"/>
                  </a:cubicBezTo>
                  <a:close/>
                  <a:moveTo>
                    <a:pt x="20" y="85"/>
                  </a:moveTo>
                  <a:cubicBezTo>
                    <a:pt x="20" y="86"/>
                    <a:pt x="20" y="86"/>
                    <a:pt x="20" y="87"/>
                  </a:cubicBezTo>
                  <a:cubicBezTo>
                    <a:pt x="21" y="87"/>
                    <a:pt x="22" y="87"/>
                    <a:pt x="23" y="87"/>
                  </a:cubicBezTo>
                  <a:cubicBezTo>
                    <a:pt x="23" y="86"/>
                    <a:pt x="23" y="86"/>
                    <a:pt x="23" y="85"/>
                  </a:cubicBezTo>
                  <a:cubicBezTo>
                    <a:pt x="22" y="85"/>
                    <a:pt x="21" y="85"/>
                    <a:pt x="20" y="85"/>
                  </a:cubicBezTo>
                  <a:close/>
                  <a:moveTo>
                    <a:pt x="24" y="85"/>
                  </a:moveTo>
                  <a:cubicBezTo>
                    <a:pt x="24" y="86"/>
                    <a:pt x="24" y="86"/>
                    <a:pt x="24" y="87"/>
                  </a:cubicBezTo>
                  <a:cubicBezTo>
                    <a:pt x="25" y="87"/>
                    <a:pt x="26" y="87"/>
                    <a:pt x="27" y="87"/>
                  </a:cubicBezTo>
                  <a:cubicBezTo>
                    <a:pt x="27" y="86"/>
                    <a:pt x="27" y="86"/>
                    <a:pt x="27" y="85"/>
                  </a:cubicBezTo>
                  <a:cubicBezTo>
                    <a:pt x="26" y="85"/>
                    <a:pt x="25" y="85"/>
                    <a:pt x="24" y="85"/>
                  </a:cubicBezTo>
                  <a:close/>
                  <a:moveTo>
                    <a:pt x="28" y="85"/>
                  </a:moveTo>
                  <a:cubicBezTo>
                    <a:pt x="28" y="86"/>
                    <a:pt x="28" y="86"/>
                    <a:pt x="28" y="87"/>
                  </a:cubicBezTo>
                  <a:cubicBezTo>
                    <a:pt x="29" y="87"/>
                    <a:pt x="31" y="87"/>
                    <a:pt x="32" y="87"/>
                  </a:cubicBezTo>
                  <a:cubicBezTo>
                    <a:pt x="32" y="86"/>
                    <a:pt x="32" y="86"/>
                    <a:pt x="32" y="85"/>
                  </a:cubicBezTo>
                  <a:cubicBezTo>
                    <a:pt x="31" y="85"/>
                    <a:pt x="29" y="85"/>
                    <a:pt x="28" y="85"/>
                  </a:cubicBezTo>
                  <a:close/>
                  <a:moveTo>
                    <a:pt x="33" y="85"/>
                  </a:moveTo>
                  <a:cubicBezTo>
                    <a:pt x="33" y="86"/>
                    <a:pt x="33" y="86"/>
                    <a:pt x="33" y="87"/>
                  </a:cubicBezTo>
                  <a:cubicBezTo>
                    <a:pt x="34" y="87"/>
                    <a:pt x="35" y="87"/>
                    <a:pt x="36" y="87"/>
                  </a:cubicBezTo>
                  <a:cubicBezTo>
                    <a:pt x="36" y="86"/>
                    <a:pt x="36" y="86"/>
                    <a:pt x="36" y="85"/>
                  </a:cubicBezTo>
                  <a:cubicBezTo>
                    <a:pt x="35" y="85"/>
                    <a:pt x="34" y="85"/>
                    <a:pt x="33" y="85"/>
                  </a:cubicBezTo>
                  <a:close/>
                  <a:moveTo>
                    <a:pt x="20" y="81"/>
                  </a:moveTo>
                  <a:cubicBezTo>
                    <a:pt x="20" y="82"/>
                    <a:pt x="20" y="82"/>
                    <a:pt x="20" y="83"/>
                  </a:cubicBezTo>
                  <a:cubicBezTo>
                    <a:pt x="21" y="83"/>
                    <a:pt x="22" y="83"/>
                    <a:pt x="23" y="83"/>
                  </a:cubicBezTo>
                  <a:cubicBezTo>
                    <a:pt x="23" y="82"/>
                    <a:pt x="23" y="82"/>
                    <a:pt x="23" y="81"/>
                  </a:cubicBezTo>
                  <a:cubicBezTo>
                    <a:pt x="22" y="81"/>
                    <a:pt x="21" y="81"/>
                    <a:pt x="20" y="81"/>
                  </a:cubicBezTo>
                  <a:close/>
                  <a:moveTo>
                    <a:pt x="24" y="81"/>
                  </a:moveTo>
                  <a:cubicBezTo>
                    <a:pt x="24" y="82"/>
                    <a:pt x="24" y="82"/>
                    <a:pt x="24" y="83"/>
                  </a:cubicBezTo>
                  <a:cubicBezTo>
                    <a:pt x="25" y="83"/>
                    <a:pt x="26" y="83"/>
                    <a:pt x="27" y="83"/>
                  </a:cubicBezTo>
                  <a:cubicBezTo>
                    <a:pt x="27" y="82"/>
                    <a:pt x="27" y="82"/>
                    <a:pt x="27" y="81"/>
                  </a:cubicBezTo>
                  <a:cubicBezTo>
                    <a:pt x="26" y="81"/>
                    <a:pt x="25" y="81"/>
                    <a:pt x="24" y="81"/>
                  </a:cubicBezTo>
                  <a:close/>
                  <a:moveTo>
                    <a:pt x="28" y="81"/>
                  </a:moveTo>
                  <a:cubicBezTo>
                    <a:pt x="28" y="82"/>
                    <a:pt x="28" y="82"/>
                    <a:pt x="28" y="83"/>
                  </a:cubicBezTo>
                  <a:cubicBezTo>
                    <a:pt x="29" y="83"/>
                    <a:pt x="31" y="83"/>
                    <a:pt x="32" y="83"/>
                  </a:cubicBezTo>
                  <a:cubicBezTo>
                    <a:pt x="32" y="82"/>
                    <a:pt x="32" y="82"/>
                    <a:pt x="32" y="81"/>
                  </a:cubicBezTo>
                  <a:cubicBezTo>
                    <a:pt x="31" y="81"/>
                    <a:pt x="29" y="81"/>
                    <a:pt x="28" y="81"/>
                  </a:cubicBezTo>
                  <a:close/>
                  <a:moveTo>
                    <a:pt x="20" y="77"/>
                  </a:moveTo>
                  <a:cubicBezTo>
                    <a:pt x="20" y="77"/>
                    <a:pt x="20" y="78"/>
                    <a:pt x="20" y="79"/>
                  </a:cubicBezTo>
                  <a:cubicBezTo>
                    <a:pt x="21" y="79"/>
                    <a:pt x="22" y="79"/>
                    <a:pt x="23" y="79"/>
                  </a:cubicBezTo>
                  <a:cubicBezTo>
                    <a:pt x="23" y="78"/>
                    <a:pt x="23" y="77"/>
                    <a:pt x="23" y="77"/>
                  </a:cubicBezTo>
                  <a:cubicBezTo>
                    <a:pt x="22" y="77"/>
                    <a:pt x="21" y="77"/>
                    <a:pt x="20" y="77"/>
                  </a:cubicBezTo>
                  <a:close/>
                  <a:moveTo>
                    <a:pt x="28" y="77"/>
                  </a:moveTo>
                  <a:cubicBezTo>
                    <a:pt x="28" y="77"/>
                    <a:pt x="28" y="78"/>
                    <a:pt x="28" y="79"/>
                  </a:cubicBezTo>
                  <a:cubicBezTo>
                    <a:pt x="29" y="79"/>
                    <a:pt x="31" y="79"/>
                    <a:pt x="32" y="79"/>
                  </a:cubicBezTo>
                  <a:cubicBezTo>
                    <a:pt x="32" y="78"/>
                    <a:pt x="32" y="77"/>
                    <a:pt x="32" y="77"/>
                  </a:cubicBezTo>
                  <a:cubicBezTo>
                    <a:pt x="31" y="77"/>
                    <a:pt x="29" y="77"/>
                    <a:pt x="28" y="77"/>
                  </a:cubicBezTo>
                  <a:close/>
                  <a:moveTo>
                    <a:pt x="33" y="77"/>
                  </a:moveTo>
                  <a:cubicBezTo>
                    <a:pt x="33" y="77"/>
                    <a:pt x="33" y="78"/>
                    <a:pt x="33" y="79"/>
                  </a:cubicBezTo>
                  <a:cubicBezTo>
                    <a:pt x="34" y="79"/>
                    <a:pt x="35" y="79"/>
                    <a:pt x="36" y="79"/>
                  </a:cubicBezTo>
                  <a:cubicBezTo>
                    <a:pt x="36" y="78"/>
                    <a:pt x="36" y="77"/>
                    <a:pt x="36" y="77"/>
                  </a:cubicBezTo>
                  <a:cubicBezTo>
                    <a:pt x="35" y="77"/>
                    <a:pt x="34" y="77"/>
                    <a:pt x="33" y="77"/>
                  </a:cubicBezTo>
                  <a:close/>
                  <a:moveTo>
                    <a:pt x="37" y="73"/>
                  </a:moveTo>
                  <a:cubicBezTo>
                    <a:pt x="37" y="73"/>
                    <a:pt x="37" y="74"/>
                    <a:pt x="37" y="75"/>
                  </a:cubicBezTo>
                  <a:cubicBezTo>
                    <a:pt x="38" y="75"/>
                    <a:pt x="39" y="75"/>
                    <a:pt x="40" y="75"/>
                  </a:cubicBezTo>
                  <a:cubicBezTo>
                    <a:pt x="40" y="74"/>
                    <a:pt x="40" y="73"/>
                    <a:pt x="40" y="73"/>
                  </a:cubicBezTo>
                  <a:cubicBezTo>
                    <a:pt x="39" y="73"/>
                    <a:pt x="38" y="73"/>
                    <a:pt x="37" y="73"/>
                  </a:cubicBezTo>
                  <a:close/>
                  <a:moveTo>
                    <a:pt x="20" y="73"/>
                  </a:moveTo>
                  <a:cubicBezTo>
                    <a:pt x="20" y="73"/>
                    <a:pt x="20" y="74"/>
                    <a:pt x="20" y="75"/>
                  </a:cubicBezTo>
                  <a:cubicBezTo>
                    <a:pt x="21" y="75"/>
                    <a:pt x="22" y="75"/>
                    <a:pt x="23" y="75"/>
                  </a:cubicBezTo>
                  <a:cubicBezTo>
                    <a:pt x="23" y="74"/>
                    <a:pt x="23" y="73"/>
                    <a:pt x="23" y="73"/>
                  </a:cubicBezTo>
                  <a:cubicBezTo>
                    <a:pt x="22" y="73"/>
                    <a:pt x="21" y="73"/>
                    <a:pt x="20" y="73"/>
                  </a:cubicBezTo>
                  <a:close/>
                  <a:moveTo>
                    <a:pt x="24" y="73"/>
                  </a:moveTo>
                  <a:cubicBezTo>
                    <a:pt x="24" y="73"/>
                    <a:pt x="24" y="74"/>
                    <a:pt x="24" y="75"/>
                  </a:cubicBezTo>
                  <a:cubicBezTo>
                    <a:pt x="25" y="75"/>
                    <a:pt x="26" y="75"/>
                    <a:pt x="27" y="75"/>
                  </a:cubicBezTo>
                  <a:cubicBezTo>
                    <a:pt x="27" y="74"/>
                    <a:pt x="27" y="73"/>
                    <a:pt x="27" y="73"/>
                  </a:cubicBezTo>
                  <a:cubicBezTo>
                    <a:pt x="26" y="73"/>
                    <a:pt x="25" y="73"/>
                    <a:pt x="24" y="73"/>
                  </a:cubicBezTo>
                  <a:close/>
                  <a:moveTo>
                    <a:pt x="33" y="73"/>
                  </a:moveTo>
                  <a:cubicBezTo>
                    <a:pt x="33" y="73"/>
                    <a:pt x="33" y="74"/>
                    <a:pt x="33" y="75"/>
                  </a:cubicBezTo>
                  <a:cubicBezTo>
                    <a:pt x="34" y="75"/>
                    <a:pt x="35" y="75"/>
                    <a:pt x="36" y="75"/>
                  </a:cubicBezTo>
                  <a:cubicBezTo>
                    <a:pt x="36" y="74"/>
                    <a:pt x="36" y="73"/>
                    <a:pt x="36" y="73"/>
                  </a:cubicBezTo>
                  <a:cubicBezTo>
                    <a:pt x="35" y="73"/>
                    <a:pt x="34" y="73"/>
                    <a:pt x="33" y="73"/>
                  </a:cubicBezTo>
                  <a:close/>
                  <a:moveTo>
                    <a:pt x="37" y="68"/>
                  </a:moveTo>
                  <a:cubicBezTo>
                    <a:pt x="37" y="69"/>
                    <a:pt x="37" y="70"/>
                    <a:pt x="37" y="71"/>
                  </a:cubicBezTo>
                  <a:cubicBezTo>
                    <a:pt x="38" y="71"/>
                    <a:pt x="39" y="71"/>
                    <a:pt x="40" y="71"/>
                  </a:cubicBezTo>
                  <a:cubicBezTo>
                    <a:pt x="40" y="70"/>
                    <a:pt x="40" y="69"/>
                    <a:pt x="40" y="68"/>
                  </a:cubicBezTo>
                  <a:cubicBezTo>
                    <a:pt x="39" y="68"/>
                    <a:pt x="38" y="68"/>
                    <a:pt x="37" y="68"/>
                  </a:cubicBezTo>
                  <a:close/>
                  <a:moveTo>
                    <a:pt x="20" y="68"/>
                  </a:moveTo>
                  <a:cubicBezTo>
                    <a:pt x="20" y="69"/>
                    <a:pt x="20" y="70"/>
                    <a:pt x="20" y="71"/>
                  </a:cubicBezTo>
                  <a:cubicBezTo>
                    <a:pt x="21" y="71"/>
                    <a:pt x="22" y="71"/>
                    <a:pt x="23" y="71"/>
                  </a:cubicBezTo>
                  <a:cubicBezTo>
                    <a:pt x="23" y="70"/>
                    <a:pt x="23" y="69"/>
                    <a:pt x="23" y="68"/>
                  </a:cubicBezTo>
                  <a:cubicBezTo>
                    <a:pt x="22" y="68"/>
                    <a:pt x="21" y="68"/>
                    <a:pt x="20" y="68"/>
                  </a:cubicBezTo>
                  <a:close/>
                  <a:moveTo>
                    <a:pt x="24" y="68"/>
                  </a:moveTo>
                  <a:cubicBezTo>
                    <a:pt x="24" y="69"/>
                    <a:pt x="24" y="70"/>
                    <a:pt x="24" y="71"/>
                  </a:cubicBezTo>
                  <a:cubicBezTo>
                    <a:pt x="25" y="71"/>
                    <a:pt x="26" y="71"/>
                    <a:pt x="27" y="71"/>
                  </a:cubicBezTo>
                  <a:cubicBezTo>
                    <a:pt x="27" y="70"/>
                    <a:pt x="27" y="69"/>
                    <a:pt x="27" y="68"/>
                  </a:cubicBezTo>
                  <a:cubicBezTo>
                    <a:pt x="26" y="68"/>
                    <a:pt x="25" y="68"/>
                    <a:pt x="24" y="68"/>
                  </a:cubicBezTo>
                  <a:close/>
                  <a:moveTo>
                    <a:pt x="28" y="68"/>
                  </a:moveTo>
                  <a:cubicBezTo>
                    <a:pt x="28" y="69"/>
                    <a:pt x="28" y="70"/>
                    <a:pt x="28" y="71"/>
                  </a:cubicBezTo>
                  <a:cubicBezTo>
                    <a:pt x="29" y="71"/>
                    <a:pt x="31" y="71"/>
                    <a:pt x="32" y="71"/>
                  </a:cubicBezTo>
                  <a:cubicBezTo>
                    <a:pt x="32" y="70"/>
                    <a:pt x="32" y="69"/>
                    <a:pt x="32" y="68"/>
                  </a:cubicBezTo>
                  <a:cubicBezTo>
                    <a:pt x="31" y="68"/>
                    <a:pt x="29" y="68"/>
                    <a:pt x="28" y="68"/>
                  </a:cubicBezTo>
                  <a:close/>
                  <a:moveTo>
                    <a:pt x="33" y="68"/>
                  </a:moveTo>
                  <a:cubicBezTo>
                    <a:pt x="33" y="69"/>
                    <a:pt x="33" y="70"/>
                    <a:pt x="33" y="71"/>
                  </a:cubicBezTo>
                  <a:cubicBezTo>
                    <a:pt x="34" y="71"/>
                    <a:pt x="35" y="71"/>
                    <a:pt x="36" y="71"/>
                  </a:cubicBezTo>
                  <a:cubicBezTo>
                    <a:pt x="36" y="70"/>
                    <a:pt x="36" y="69"/>
                    <a:pt x="36" y="68"/>
                  </a:cubicBezTo>
                  <a:cubicBezTo>
                    <a:pt x="35" y="68"/>
                    <a:pt x="34" y="68"/>
                    <a:pt x="33" y="68"/>
                  </a:cubicBezTo>
                  <a:close/>
                  <a:moveTo>
                    <a:pt x="37" y="64"/>
                  </a:moveTo>
                  <a:cubicBezTo>
                    <a:pt x="37" y="65"/>
                    <a:pt x="37" y="66"/>
                    <a:pt x="37" y="66"/>
                  </a:cubicBezTo>
                  <a:cubicBezTo>
                    <a:pt x="38" y="66"/>
                    <a:pt x="39" y="66"/>
                    <a:pt x="40" y="66"/>
                  </a:cubicBezTo>
                  <a:cubicBezTo>
                    <a:pt x="40" y="66"/>
                    <a:pt x="40" y="65"/>
                    <a:pt x="40" y="64"/>
                  </a:cubicBezTo>
                  <a:cubicBezTo>
                    <a:pt x="39" y="64"/>
                    <a:pt x="38" y="64"/>
                    <a:pt x="37" y="64"/>
                  </a:cubicBezTo>
                  <a:close/>
                  <a:moveTo>
                    <a:pt x="24" y="64"/>
                  </a:moveTo>
                  <a:cubicBezTo>
                    <a:pt x="24" y="65"/>
                    <a:pt x="24" y="66"/>
                    <a:pt x="24" y="66"/>
                  </a:cubicBezTo>
                  <a:cubicBezTo>
                    <a:pt x="25" y="66"/>
                    <a:pt x="26" y="66"/>
                    <a:pt x="27" y="66"/>
                  </a:cubicBezTo>
                  <a:cubicBezTo>
                    <a:pt x="27" y="66"/>
                    <a:pt x="27" y="65"/>
                    <a:pt x="27" y="64"/>
                  </a:cubicBezTo>
                  <a:cubicBezTo>
                    <a:pt x="26" y="64"/>
                    <a:pt x="25" y="64"/>
                    <a:pt x="24" y="64"/>
                  </a:cubicBezTo>
                  <a:close/>
                  <a:moveTo>
                    <a:pt x="28" y="64"/>
                  </a:moveTo>
                  <a:cubicBezTo>
                    <a:pt x="28" y="65"/>
                    <a:pt x="28" y="66"/>
                    <a:pt x="28" y="66"/>
                  </a:cubicBezTo>
                  <a:cubicBezTo>
                    <a:pt x="29" y="66"/>
                    <a:pt x="31" y="66"/>
                    <a:pt x="32" y="66"/>
                  </a:cubicBezTo>
                  <a:cubicBezTo>
                    <a:pt x="32" y="66"/>
                    <a:pt x="32" y="65"/>
                    <a:pt x="32" y="64"/>
                  </a:cubicBezTo>
                  <a:cubicBezTo>
                    <a:pt x="31" y="64"/>
                    <a:pt x="29" y="64"/>
                    <a:pt x="28" y="64"/>
                  </a:cubicBezTo>
                  <a:close/>
                  <a:moveTo>
                    <a:pt x="33" y="64"/>
                  </a:moveTo>
                  <a:cubicBezTo>
                    <a:pt x="33" y="65"/>
                    <a:pt x="33" y="66"/>
                    <a:pt x="33" y="66"/>
                  </a:cubicBezTo>
                  <a:cubicBezTo>
                    <a:pt x="34" y="66"/>
                    <a:pt x="35" y="66"/>
                    <a:pt x="36" y="66"/>
                  </a:cubicBezTo>
                  <a:cubicBezTo>
                    <a:pt x="36" y="66"/>
                    <a:pt x="36" y="65"/>
                    <a:pt x="36" y="64"/>
                  </a:cubicBezTo>
                  <a:cubicBezTo>
                    <a:pt x="35" y="64"/>
                    <a:pt x="34" y="64"/>
                    <a:pt x="33" y="64"/>
                  </a:cubicBezTo>
                  <a:close/>
                  <a:moveTo>
                    <a:pt x="37" y="60"/>
                  </a:moveTo>
                  <a:cubicBezTo>
                    <a:pt x="37" y="61"/>
                    <a:pt x="37" y="62"/>
                    <a:pt x="37" y="62"/>
                  </a:cubicBezTo>
                  <a:cubicBezTo>
                    <a:pt x="38" y="62"/>
                    <a:pt x="39" y="62"/>
                    <a:pt x="40" y="62"/>
                  </a:cubicBezTo>
                  <a:cubicBezTo>
                    <a:pt x="40" y="62"/>
                    <a:pt x="40" y="61"/>
                    <a:pt x="40" y="60"/>
                  </a:cubicBezTo>
                  <a:cubicBezTo>
                    <a:pt x="39" y="60"/>
                    <a:pt x="38" y="60"/>
                    <a:pt x="37" y="60"/>
                  </a:cubicBezTo>
                  <a:close/>
                  <a:moveTo>
                    <a:pt x="20" y="60"/>
                  </a:moveTo>
                  <a:cubicBezTo>
                    <a:pt x="20" y="61"/>
                    <a:pt x="20" y="62"/>
                    <a:pt x="20" y="62"/>
                  </a:cubicBezTo>
                  <a:cubicBezTo>
                    <a:pt x="21" y="62"/>
                    <a:pt x="22" y="62"/>
                    <a:pt x="23" y="62"/>
                  </a:cubicBezTo>
                  <a:cubicBezTo>
                    <a:pt x="23" y="62"/>
                    <a:pt x="23" y="61"/>
                    <a:pt x="23" y="60"/>
                  </a:cubicBezTo>
                  <a:cubicBezTo>
                    <a:pt x="22" y="60"/>
                    <a:pt x="21" y="60"/>
                    <a:pt x="20" y="60"/>
                  </a:cubicBezTo>
                  <a:close/>
                  <a:moveTo>
                    <a:pt x="28" y="60"/>
                  </a:moveTo>
                  <a:cubicBezTo>
                    <a:pt x="28" y="61"/>
                    <a:pt x="28" y="62"/>
                    <a:pt x="28" y="62"/>
                  </a:cubicBezTo>
                  <a:cubicBezTo>
                    <a:pt x="29" y="62"/>
                    <a:pt x="31" y="62"/>
                    <a:pt x="32" y="62"/>
                  </a:cubicBezTo>
                  <a:cubicBezTo>
                    <a:pt x="32" y="62"/>
                    <a:pt x="32" y="61"/>
                    <a:pt x="32" y="60"/>
                  </a:cubicBezTo>
                  <a:cubicBezTo>
                    <a:pt x="31" y="60"/>
                    <a:pt x="29" y="60"/>
                    <a:pt x="28" y="60"/>
                  </a:cubicBezTo>
                  <a:close/>
                  <a:moveTo>
                    <a:pt x="33" y="60"/>
                  </a:moveTo>
                  <a:cubicBezTo>
                    <a:pt x="33" y="61"/>
                    <a:pt x="33" y="62"/>
                    <a:pt x="33" y="62"/>
                  </a:cubicBezTo>
                  <a:cubicBezTo>
                    <a:pt x="34" y="62"/>
                    <a:pt x="35" y="62"/>
                    <a:pt x="36" y="62"/>
                  </a:cubicBezTo>
                  <a:cubicBezTo>
                    <a:pt x="36" y="62"/>
                    <a:pt x="36" y="61"/>
                    <a:pt x="36" y="60"/>
                  </a:cubicBezTo>
                  <a:cubicBezTo>
                    <a:pt x="35" y="60"/>
                    <a:pt x="34" y="60"/>
                    <a:pt x="33" y="60"/>
                  </a:cubicBezTo>
                  <a:close/>
                  <a:moveTo>
                    <a:pt x="37" y="56"/>
                  </a:moveTo>
                  <a:cubicBezTo>
                    <a:pt x="37" y="57"/>
                    <a:pt x="37" y="57"/>
                    <a:pt x="37" y="58"/>
                  </a:cubicBezTo>
                  <a:cubicBezTo>
                    <a:pt x="38" y="58"/>
                    <a:pt x="39" y="58"/>
                    <a:pt x="40" y="58"/>
                  </a:cubicBezTo>
                  <a:cubicBezTo>
                    <a:pt x="40" y="57"/>
                    <a:pt x="40" y="57"/>
                    <a:pt x="40" y="56"/>
                  </a:cubicBezTo>
                  <a:cubicBezTo>
                    <a:pt x="39" y="56"/>
                    <a:pt x="38" y="56"/>
                    <a:pt x="37" y="56"/>
                  </a:cubicBezTo>
                  <a:close/>
                  <a:moveTo>
                    <a:pt x="20" y="56"/>
                  </a:moveTo>
                  <a:cubicBezTo>
                    <a:pt x="20" y="57"/>
                    <a:pt x="20" y="57"/>
                    <a:pt x="20" y="58"/>
                  </a:cubicBezTo>
                  <a:cubicBezTo>
                    <a:pt x="21" y="58"/>
                    <a:pt x="22" y="58"/>
                    <a:pt x="23" y="58"/>
                  </a:cubicBezTo>
                  <a:cubicBezTo>
                    <a:pt x="23" y="57"/>
                    <a:pt x="23" y="57"/>
                    <a:pt x="23" y="56"/>
                  </a:cubicBezTo>
                  <a:cubicBezTo>
                    <a:pt x="22" y="56"/>
                    <a:pt x="21" y="56"/>
                    <a:pt x="20" y="56"/>
                  </a:cubicBezTo>
                  <a:close/>
                  <a:moveTo>
                    <a:pt x="24" y="56"/>
                  </a:moveTo>
                  <a:cubicBezTo>
                    <a:pt x="24" y="57"/>
                    <a:pt x="24" y="57"/>
                    <a:pt x="24" y="58"/>
                  </a:cubicBezTo>
                  <a:cubicBezTo>
                    <a:pt x="25" y="58"/>
                    <a:pt x="26" y="58"/>
                    <a:pt x="27" y="58"/>
                  </a:cubicBezTo>
                  <a:cubicBezTo>
                    <a:pt x="27" y="57"/>
                    <a:pt x="27" y="57"/>
                    <a:pt x="27" y="56"/>
                  </a:cubicBezTo>
                  <a:cubicBezTo>
                    <a:pt x="26" y="56"/>
                    <a:pt x="25" y="56"/>
                    <a:pt x="24" y="56"/>
                  </a:cubicBezTo>
                  <a:close/>
                  <a:moveTo>
                    <a:pt x="28" y="56"/>
                  </a:moveTo>
                  <a:cubicBezTo>
                    <a:pt x="28" y="57"/>
                    <a:pt x="28" y="57"/>
                    <a:pt x="28" y="58"/>
                  </a:cubicBezTo>
                  <a:cubicBezTo>
                    <a:pt x="29" y="58"/>
                    <a:pt x="31" y="58"/>
                    <a:pt x="32" y="58"/>
                  </a:cubicBezTo>
                  <a:cubicBezTo>
                    <a:pt x="32" y="57"/>
                    <a:pt x="32" y="57"/>
                    <a:pt x="32" y="56"/>
                  </a:cubicBezTo>
                  <a:cubicBezTo>
                    <a:pt x="31" y="56"/>
                    <a:pt x="29" y="56"/>
                    <a:pt x="28" y="56"/>
                  </a:cubicBezTo>
                  <a:close/>
                  <a:moveTo>
                    <a:pt x="37" y="52"/>
                  </a:moveTo>
                  <a:cubicBezTo>
                    <a:pt x="37" y="53"/>
                    <a:pt x="37" y="53"/>
                    <a:pt x="37" y="54"/>
                  </a:cubicBezTo>
                  <a:cubicBezTo>
                    <a:pt x="38" y="54"/>
                    <a:pt x="39" y="54"/>
                    <a:pt x="40" y="54"/>
                  </a:cubicBezTo>
                  <a:cubicBezTo>
                    <a:pt x="40" y="53"/>
                    <a:pt x="40" y="53"/>
                    <a:pt x="40" y="52"/>
                  </a:cubicBezTo>
                  <a:cubicBezTo>
                    <a:pt x="39" y="52"/>
                    <a:pt x="38" y="52"/>
                    <a:pt x="37" y="52"/>
                  </a:cubicBezTo>
                  <a:close/>
                  <a:moveTo>
                    <a:pt x="20" y="52"/>
                  </a:moveTo>
                  <a:cubicBezTo>
                    <a:pt x="20" y="53"/>
                    <a:pt x="20" y="53"/>
                    <a:pt x="20" y="54"/>
                  </a:cubicBezTo>
                  <a:cubicBezTo>
                    <a:pt x="21" y="54"/>
                    <a:pt x="22" y="54"/>
                    <a:pt x="23" y="54"/>
                  </a:cubicBezTo>
                  <a:cubicBezTo>
                    <a:pt x="23" y="53"/>
                    <a:pt x="23" y="53"/>
                    <a:pt x="23" y="52"/>
                  </a:cubicBezTo>
                  <a:cubicBezTo>
                    <a:pt x="22" y="52"/>
                    <a:pt x="21" y="52"/>
                    <a:pt x="20" y="52"/>
                  </a:cubicBezTo>
                  <a:close/>
                  <a:moveTo>
                    <a:pt x="24" y="52"/>
                  </a:moveTo>
                  <a:cubicBezTo>
                    <a:pt x="24" y="53"/>
                    <a:pt x="24" y="53"/>
                    <a:pt x="24" y="54"/>
                  </a:cubicBezTo>
                  <a:cubicBezTo>
                    <a:pt x="25" y="54"/>
                    <a:pt x="26" y="54"/>
                    <a:pt x="27" y="54"/>
                  </a:cubicBezTo>
                  <a:cubicBezTo>
                    <a:pt x="27" y="53"/>
                    <a:pt x="27" y="53"/>
                    <a:pt x="27" y="52"/>
                  </a:cubicBezTo>
                  <a:cubicBezTo>
                    <a:pt x="26" y="52"/>
                    <a:pt x="25" y="52"/>
                    <a:pt x="24" y="52"/>
                  </a:cubicBezTo>
                  <a:close/>
                  <a:moveTo>
                    <a:pt x="28" y="52"/>
                  </a:moveTo>
                  <a:cubicBezTo>
                    <a:pt x="28" y="53"/>
                    <a:pt x="28" y="53"/>
                    <a:pt x="28" y="54"/>
                  </a:cubicBezTo>
                  <a:cubicBezTo>
                    <a:pt x="29" y="54"/>
                    <a:pt x="31" y="54"/>
                    <a:pt x="32" y="54"/>
                  </a:cubicBezTo>
                  <a:cubicBezTo>
                    <a:pt x="32" y="53"/>
                    <a:pt x="32" y="53"/>
                    <a:pt x="32" y="52"/>
                  </a:cubicBezTo>
                  <a:cubicBezTo>
                    <a:pt x="31" y="52"/>
                    <a:pt x="29" y="52"/>
                    <a:pt x="28" y="52"/>
                  </a:cubicBezTo>
                  <a:close/>
                  <a:moveTo>
                    <a:pt x="33" y="52"/>
                  </a:moveTo>
                  <a:cubicBezTo>
                    <a:pt x="33" y="53"/>
                    <a:pt x="33" y="53"/>
                    <a:pt x="33" y="54"/>
                  </a:cubicBezTo>
                  <a:cubicBezTo>
                    <a:pt x="34" y="54"/>
                    <a:pt x="35" y="54"/>
                    <a:pt x="36" y="54"/>
                  </a:cubicBezTo>
                  <a:cubicBezTo>
                    <a:pt x="36" y="53"/>
                    <a:pt x="36" y="53"/>
                    <a:pt x="36" y="52"/>
                  </a:cubicBezTo>
                  <a:cubicBezTo>
                    <a:pt x="35" y="52"/>
                    <a:pt x="34" y="52"/>
                    <a:pt x="33" y="52"/>
                  </a:cubicBezTo>
                  <a:close/>
                  <a:moveTo>
                    <a:pt x="37" y="48"/>
                  </a:moveTo>
                  <a:cubicBezTo>
                    <a:pt x="37" y="48"/>
                    <a:pt x="37" y="49"/>
                    <a:pt x="37" y="50"/>
                  </a:cubicBezTo>
                  <a:cubicBezTo>
                    <a:pt x="38" y="50"/>
                    <a:pt x="39" y="50"/>
                    <a:pt x="40" y="50"/>
                  </a:cubicBezTo>
                  <a:cubicBezTo>
                    <a:pt x="40" y="49"/>
                    <a:pt x="40" y="48"/>
                    <a:pt x="40" y="48"/>
                  </a:cubicBezTo>
                  <a:cubicBezTo>
                    <a:pt x="39" y="48"/>
                    <a:pt x="38" y="48"/>
                    <a:pt x="37" y="48"/>
                  </a:cubicBezTo>
                  <a:close/>
                  <a:moveTo>
                    <a:pt x="20" y="48"/>
                  </a:moveTo>
                  <a:cubicBezTo>
                    <a:pt x="20" y="48"/>
                    <a:pt x="20" y="49"/>
                    <a:pt x="20" y="50"/>
                  </a:cubicBezTo>
                  <a:cubicBezTo>
                    <a:pt x="21" y="50"/>
                    <a:pt x="22" y="50"/>
                    <a:pt x="23" y="50"/>
                  </a:cubicBezTo>
                  <a:cubicBezTo>
                    <a:pt x="23" y="49"/>
                    <a:pt x="23" y="48"/>
                    <a:pt x="23" y="48"/>
                  </a:cubicBezTo>
                  <a:cubicBezTo>
                    <a:pt x="22" y="48"/>
                    <a:pt x="21" y="48"/>
                    <a:pt x="20" y="48"/>
                  </a:cubicBezTo>
                  <a:close/>
                  <a:moveTo>
                    <a:pt x="24" y="48"/>
                  </a:moveTo>
                  <a:cubicBezTo>
                    <a:pt x="24" y="48"/>
                    <a:pt x="24" y="49"/>
                    <a:pt x="24" y="50"/>
                  </a:cubicBezTo>
                  <a:cubicBezTo>
                    <a:pt x="25" y="50"/>
                    <a:pt x="26" y="50"/>
                    <a:pt x="27" y="50"/>
                  </a:cubicBezTo>
                  <a:cubicBezTo>
                    <a:pt x="27" y="49"/>
                    <a:pt x="27" y="48"/>
                    <a:pt x="27" y="48"/>
                  </a:cubicBezTo>
                  <a:cubicBezTo>
                    <a:pt x="26" y="48"/>
                    <a:pt x="25" y="48"/>
                    <a:pt x="24" y="48"/>
                  </a:cubicBezTo>
                  <a:close/>
                  <a:moveTo>
                    <a:pt x="28" y="48"/>
                  </a:moveTo>
                  <a:cubicBezTo>
                    <a:pt x="28" y="48"/>
                    <a:pt x="28" y="49"/>
                    <a:pt x="28" y="50"/>
                  </a:cubicBezTo>
                  <a:cubicBezTo>
                    <a:pt x="29" y="50"/>
                    <a:pt x="31" y="50"/>
                    <a:pt x="32" y="50"/>
                  </a:cubicBezTo>
                  <a:cubicBezTo>
                    <a:pt x="32" y="49"/>
                    <a:pt x="32" y="48"/>
                    <a:pt x="32" y="48"/>
                  </a:cubicBezTo>
                  <a:cubicBezTo>
                    <a:pt x="31" y="48"/>
                    <a:pt x="29" y="48"/>
                    <a:pt x="28" y="48"/>
                  </a:cubicBezTo>
                  <a:close/>
                  <a:moveTo>
                    <a:pt x="33" y="48"/>
                  </a:moveTo>
                  <a:cubicBezTo>
                    <a:pt x="33" y="48"/>
                    <a:pt x="33" y="49"/>
                    <a:pt x="33" y="50"/>
                  </a:cubicBezTo>
                  <a:cubicBezTo>
                    <a:pt x="34" y="50"/>
                    <a:pt x="35" y="50"/>
                    <a:pt x="36" y="50"/>
                  </a:cubicBezTo>
                  <a:cubicBezTo>
                    <a:pt x="36" y="49"/>
                    <a:pt x="36" y="48"/>
                    <a:pt x="36" y="48"/>
                  </a:cubicBezTo>
                  <a:cubicBezTo>
                    <a:pt x="35" y="48"/>
                    <a:pt x="34" y="48"/>
                    <a:pt x="33" y="48"/>
                  </a:cubicBezTo>
                  <a:close/>
                  <a:moveTo>
                    <a:pt x="37" y="44"/>
                  </a:moveTo>
                  <a:cubicBezTo>
                    <a:pt x="37" y="44"/>
                    <a:pt x="37" y="45"/>
                    <a:pt x="37" y="46"/>
                  </a:cubicBezTo>
                  <a:cubicBezTo>
                    <a:pt x="38" y="46"/>
                    <a:pt x="39" y="46"/>
                    <a:pt x="40" y="46"/>
                  </a:cubicBezTo>
                  <a:cubicBezTo>
                    <a:pt x="40" y="45"/>
                    <a:pt x="40" y="44"/>
                    <a:pt x="40" y="44"/>
                  </a:cubicBezTo>
                  <a:cubicBezTo>
                    <a:pt x="39" y="44"/>
                    <a:pt x="38" y="44"/>
                    <a:pt x="37" y="44"/>
                  </a:cubicBezTo>
                  <a:close/>
                  <a:moveTo>
                    <a:pt x="20" y="44"/>
                  </a:moveTo>
                  <a:cubicBezTo>
                    <a:pt x="20" y="44"/>
                    <a:pt x="20" y="45"/>
                    <a:pt x="20" y="46"/>
                  </a:cubicBezTo>
                  <a:cubicBezTo>
                    <a:pt x="21" y="46"/>
                    <a:pt x="22" y="46"/>
                    <a:pt x="23" y="46"/>
                  </a:cubicBezTo>
                  <a:cubicBezTo>
                    <a:pt x="23" y="45"/>
                    <a:pt x="23" y="44"/>
                    <a:pt x="23" y="44"/>
                  </a:cubicBezTo>
                  <a:cubicBezTo>
                    <a:pt x="22" y="44"/>
                    <a:pt x="21" y="44"/>
                    <a:pt x="20" y="44"/>
                  </a:cubicBezTo>
                  <a:close/>
                  <a:moveTo>
                    <a:pt x="24" y="44"/>
                  </a:moveTo>
                  <a:cubicBezTo>
                    <a:pt x="24" y="44"/>
                    <a:pt x="24" y="45"/>
                    <a:pt x="24" y="46"/>
                  </a:cubicBezTo>
                  <a:cubicBezTo>
                    <a:pt x="25" y="46"/>
                    <a:pt x="26" y="46"/>
                    <a:pt x="27" y="46"/>
                  </a:cubicBezTo>
                  <a:cubicBezTo>
                    <a:pt x="27" y="45"/>
                    <a:pt x="27" y="44"/>
                    <a:pt x="27" y="44"/>
                  </a:cubicBezTo>
                  <a:cubicBezTo>
                    <a:pt x="26" y="44"/>
                    <a:pt x="25" y="44"/>
                    <a:pt x="24" y="44"/>
                  </a:cubicBezTo>
                  <a:close/>
                  <a:moveTo>
                    <a:pt x="28" y="44"/>
                  </a:moveTo>
                  <a:cubicBezTo>
                    <a:pt x="28" y="44"/>
                    <a:pt x="28" y="45"/>
                    <a:pt x="28" y="46"/>
                  </a:cubicBezTo>
                  <a:cubicBezTo>
                    <a:pt x="29" y="46"/>
                    <a:pt x="31" y="46"/>
                    <a:pt x="32" y="46"/>
                  </a:cubicBezTo>
                  <a:cubicBezTo>
                    <a:pt x="32" y="45"/>
                    <a:pt x="32" y="44"/>
                    <a:pt x="32" y="44"/>
                  </a:cubicBezTo>
                  <a:cubicBezTo>
                    <a:pt x="31" y="44"/>
                    <a:pt x="29" y="44"/>
                    <a:pt x="28" y="44"/>
                  </a:cubicBezTo>
                  <a:close/>
                  <a:moveTo>
                    <a:pt x="33" y="44"/>
                  </a:moveTo>
                  <a:cubicBezTo>
                    <a:pt x="33" y="44"/>
                    <a:pt x="33" y="45"/>
                    <a:pt x="33" y="46"/>
                  </a:cubicBezTo>
                  <a:cubicBezTo>
                    <a:pt x="34" y="46"/>
                    <a:pt x="35" y="46"/>
                    <a:pt x="36" y="46"/>
                  </a:cubicBezTo>
                  <a:cubicBezTo>
                    <a:pt x="36" y="45"/>
                    <a:pt x="36" y="44"/>
                    <a:pt x="36" y="44"/>
                  </a:cubicBezTo>
                  <a:cubicBezTo>
                    <a:pt x="35" y="44"/>
                    <a:pt x="34" y="44"/>
                    <a:pt x="33" y="44"/>
                  </a:cubicBezTo>
                  <a:close/>
                  <a:moveTo>
                    <a:pt x="37" y="39"/>
                  </a:moveTo>
                  <a:cubicBezTo>
                    <a:pt x="37" y="40"/>
                    <a:pt x="37" y="41"/>
                    <a:pt x="37" y="42"/>
                  </a:cubicBezTo>
                  <a:cubicBezTo>
                    <a:pt x="38" y="42"/>
                    <a:pt x="39" y="42"/>
                    <a:pt x="40" y="42"/>
                  </a:cubicBezTo>
                  <a:cubicBezTo>
                    <a:pt x="40" y="41"/>
                    <a:pt x="40" y="40"/>
                    <a:pt x="40" y="39"/>
                  </a:cubicBezTo>
                  <a:cubicBezTo>
                    <a:pt x="39" y="39"/>
                    <a:pt x="38" y="39"/>
                    <a:pt x="37" y="39"/>
                  </a:cubicBezTo>
                  <a:close/>
                  <a:moveTo>
                    <a:pt x="20" y="39"/>
                  </a:moveTo>
                  <a:cubicBezTo>
                    <a:pt x="20" y="40"/>
                    <a:pt x="20" y="41"/>
                    <a:pt x="20" y="42"/>
                  </a:cubicBezTo>
                  <a:cubicBezTo>
                    <a:pt x="21" y="42"/>
                    <a:pt x="22" y="42"/>
                    <a:pt x="23" y="42"/>
                  </a:cubicBezTo>
                  <a:cubicBezTo>
                    <a:pt x="23" y="41"/>
                    <a:pt x="23" y="40"/>
                    <a:pt x="23" y="39"/>
                  </a:cubicBezTo>
                  <a:cubicBezTo>
                    <a:pt x="22" y="39"/>
                    <a:pt x="21" y="39"/>
                    <a:pt x="20" y="39"/>
                  </a:cubicBezTo>
                  <a:close/>
                  <a:moveTo>
                    <a:pt x="28" y="39"/>
                  </a:moveTo>
                  <a:cubicBezTo>
                    <a:pt x="28" y="40"/>
                    <a:pt x="28" y="41"/>
                    <a:pt x="28" y="42"/>
                  </a:cubicBezTo>
                  <a:cubicBezTo>
                    <a:pt x="29" y="42"/>
                    <a:pt x="31" y="42"/>
                    <a:pt x="32" y="42"/>
                  </a:cubicBezTo>
                  <a:cubicBezTo>
                    <a:pt x="32" y="41"/>
                    <a:pt x="32" y="40"/>
                    <a:pt x="32" y="39"/>
                  </a:cubicBezTo>
                  <a:cubicBezTo>
                    <a:pt x="31" y="39"/>
                    <a:pt x="29" y="39"/>
                    <a:pt x="28" y="39"/>
                  </a:cubicBezTo>
                  <a:close/>
                  <a:moveTo>
                    <a:pt x="33" y="39"/>
                  </a:moveTo>
                  <a:cubicBezTo>
                    <a:pt x="33" y="40"/>
                    <a:pt x="33" y="41"/>
                    <a:pt x="33" y="42"/>
                  </a:cubicBezTo>
                  <a:cubicBezTo>
                    <a:pt x="34" y="42"/>
                    <a:pt x="35" y="42"/>
                    <a:pt x="36" y="42"/>
                  </a:cubicBezTo>
                  <a:cubicBezTo>
                    <a:pt x="36" y="41"/>
                    <a:pt x="36" y="40"/>
                    <a:pt x="36" y="39"/>
                  </a:cubicBezTo>
                  <a:cubicBezTo>
                    <a:pt x="35" y="39"/>
                    <a:pt x="34" y="39"/>
                    <a:pt x="33" y="39"/>
                  </a:cubicBezTo>
                  <a:close/>
                  <a:moveTo>
                    <a:pt x="20" y="35"/>
                  </a:moveTo>
                  <a:cubicBezTo>
                    <a:pt x="20" y="36"/>
                    <a:pt x="20" y="37"/>
                    <a:pt x="20" y="37"/>
                  </a:cubicBezTo>
                  <a:cubicBezTo>
                    <a:pt x="21" y="37"/>
                    <a:pt x="22" y="37"/>
                    <a:pt x="23" y="37"/>
                  </a:cubicBezTo>
                  <a:cubicBezTo>
                    <a:pt x="23" y="37"/>
                    <a:pt x="23" y="36"/>
                    <a:pt x="23" y="35"/>
                  </a:cubicBezTo>
                  <a:cubicBezTo>
                    <a:pt x="22" y="35"/>
                    <a:pt x="21" y="35"/>
                    <a:pt x="20" y="35"/>
                  </a:cubicBezTo>
                  <a:close/>
                  <a:moveTo>
                    <a:pt x="28" y="35"/>
                  </a:moveTo>
                  <a:cubicBezTo>
                    <a:pt x="28" y="36"/>
                    <a:pt x="28" y="37"/>
                    <a:pt x="28" y="37"/>
                  </a:cubicBezTo>
                  <a:cubicBezTo>
                    <a:pt x="29" y="37"/>
                    <a:pt x="31" y="37"/>
                    <a:pt x="32" y="37"/>
                  </a:cubicBezTo>
                  <a:cubicBezTo>
                    <a:pt x="32" y="37"/>
                    <a:pt x="32" y="36"/>
                    <a:pt x="32" y="35"/>
                  </a:cubicBezTo>
                  <a:cubicBezTo>
                    <a:pt x="31" y="35"/>
                    <a:pt x="29" y="35"/>
                    <a:pt x="28" y="35"/>
                  </a:cubicBezTo>
                  <a:close/>
                  <a:moveTo>
                    <a:pt x="33" y="35"/>
                  </a:moveTo>
                  <a:cubicBezTo>
                    <a:pt x="33" y="36"/>
                    <a:pt x="33" y="37"/>
                    <a:pt x="33" y="37"/>
                  </a:cubicBezTo>
                  <a:cubicBezTo>
                    <a:pt x="34" y="37"/>
                    <a:pt x="35" y="37"/>
                    <a:pt x="36" y="37"/>
                  </a:cubicBezTo>
                  <a:cubicBezTo>
                    <a:pt x="36" y="37"/>
                    <a:pt x="36" y="36"/>
                    <a:pt x="36" y="35"/>
                  </a:cubicBezTo>
                  <a:cubicBezTo>
                    <a:pt x="35" y="35"/>
                    <a:pt x="34" y="35"/>
                    <a:pt x="33" y="35"/>
                  </a:cubicBezTo>
                  <a:close/>
                  <a:moveTo>
                    <a:pt x="20" y="31"/>
                  </a:moveTo>
                  <a:cubicBezTo>
                    <a:pt x="20" y="32"/>
                    <a:pt x="20" y="33"/>
                    <a:pt x="20" y="33"/>
                  </a:cubicBezTo>
                  <a:cubicBezTo>
                    <a:pt x="21" y="33"/>
                    <a:pt x="22" y="33"/>
                    <a:pt x="23" y="33"/>
                  </a:cubicBezTo>
                  <a:cubicBezTo>
                    <a:pt x="23" y="33"/>
                    <a:pt x="23" y="32"/>
                    <a:pt x="23" y="31"/>
                  </a:cubicBezTo>
                  <a:cubicBezTo>
                    <a:pt x="22" y="31"/>
                    <a:pt x="21" y="31"/>
                    <a:pt x="20" y="31"/>
                  </a:cubicBezTo>
                  <a:close/>
                  <a:moveTo>
                    <a:pt x="24" y="31"/>
                  </a:moveTo>
                  <a:cubicBezTo>
                    <a:pt x="24" y="32"/>
                    <a:pt x="24" y="33"/>
                    <a:pt x="24" y="33"/>
                  </a:cubicBezTo>
                  <a:cubicBezTo>
                    <a:pt x="25" y="33"/>
                    <a:pt x="26" y="33"/>
                    <a:pt x="27" y="33"/>
                  </a:cubicBezTo>
                  <a:cubicBezTo>
                    <a:pt x="27" y="33"/>
                    <a:pt x="27" y="32"/>
                    <a:pt x="27" y="31"/>
                  </a:cubicBezTo>
                  <a:cubicBezTo>
                    <a:pt x="26" y="31"/>
                    <a:pt x="25" y="31"/>
                    <a:pt x="24" y="31"/>
                  </a:cubicBezTo>
                  <a:close/>
                  <a:moveTo>
                    <a:pt x="33" y="31"/>
                  </a:moveTo>
                  <a:cubicBezTo>
                    <a:pt x="33" y="32"/>
                    <a:pt x="33" y="33"/>
                    <a:pt x="33" y="33"/>
                  </a:cubicBezTo>
                  <a:cubicBezTo>
                    <a:pt x="34" y="33"/>
                    <a:pt x="35" y="33"/>
                    <a:pt x="36" y="33"/>
                  </a:cubicBezTo>
                  <a:cubicBezTo>
                    <a:pt x="36" y="33"/>
                    <a:pt x="36" y="32"/>
                    <a:pt x="36" y="31"/>
                  </a:cubicBezTo>
                  <a:cubicBezTo>
                    <a:pt x="35" y="31"/>
                    <a:pt x="34" y="31"/>
                    <a:pt x="33" y="31"/>
                  </a:cubicBezTo>
                  <a:close/>
                  <a:moveTo>
                    <a:pt x="24" y="27"/>
                  </a:moveTo>
                  <a:cubicBezTo>
                    <a:pt x="24" y="28"/>
                    <a:pt x="24" y="28"/>
                    <a:pt x="24" y="29"/>
                  </a:cubicBezTo>
                  <a:cubicBezTo>
                    <a:pt x="25" y="29"/>
                    <a:pt x="26" y="29"/>
                    <a:pt x="27" y="29"/>
                  </a:cubicBezTo>
                  <a:cubicBezTo>
                    <a:pt x="27" y="28"/>
                    <a:pt x="27" y="28"/>
                    <a:pt x="27" y="27"/>
                  </a:cubicBezTo>
                  <a:cubicBezTo>
                    <a:pt x="26" y="27"/>
                    <a:pt x="25" y="27"/>
                    <a:pt x="24" y="27"/>
                  </a:cubicBezTo>
                  <a:close/>
                  <a:moveTo>
                    <a:pt x="28" y="27"/>
                  </a:moveTo>
                  <a:cubicBezTo>
                    <a:pt x="28" y="28"/>
                    <a:pt x="28" y="28"/>
                    <a:pt x="28" y="29"/>
                  </a:cubicBezTo>
                  <a:cubicBezTo>
                    <a:pt x="29" y="29"/>
                    <a:pt x="31" y="29"/>
                    <a:pt x="32" y="29"/>
                  </a:cubicBezTo>
                  <a:cubicBezTo>
                    <a:pt x="32" y="28"/>
                    <a:pt x="32" y="28"/>
                    <a:pt x="32" y="27"/>
                  </a:cubicBezTo>
                  <a:cubicBezTo>
                    <a:pt x="31" y="27"/>
                    <a:pt x="29" y="27"/>
                    <a:pt x="28" y="27"/>
                  </a:cubicBezTo>
                  <a:close/>
                  <a:moveTo>
                    <a:pt x="33" y="27"/>
                  </a:moveTo>
                  <a:cubicBezTo>
                    <a:pt x="33" y="28"/>
                    <a:pt x="33" y="28"/>
                    <a:pt x="33" y="29"/>
                  </a:cubicBezTo>
                  <a:cubicBezTo>
                    <a:pt x="34" y="29"/>
                    <a:pt x="35" y="29"/>
                    <a:pt x="36" y="29"/>
                  </a:cubicBezTo>
                  <a:cubicBezTo>
                    <a:pt x="36" y="28"/>
                    <a:pt x="36" y="28"/>
                    <a:pt x="36" y="27"/>
                  </a:cubicBezTo>
                  <a:cubicBezTo>
                    <a:pt x="35" y="27"/>
                    <a:pt x="34" y="27"/>
                    <a:pt x="33" y="27"/>
                  </a:cubicBezTo>
                  <a:close/>
                  <a:moveTo>
                    <a:pt x="24" y="23"/>
                  </a:moveTo>
                  <a:cubicBezTo>
                    <a:pt x="24" y="24"/>
                    <a:pt x="24" y="24"/>
                    <a:pt x="24" y="25"/>
                  </a:cubicBezTo>
                  <a:cubicBezTo>
                    <a:pt x="25" y="25"/>
                    <a:pt x="26" y="25"/>
                    <a:pt x="27" y="25"/>
                  </a:cubicBezTo>
                  <a:cubicBezTo>
                    <a:pt x="27" y="24"/>
                    <a:pt x="27" y="24"/>
                    <a:pt x="27" y="23"/>
                  </a:cubicBezTo>
                  <a:cubicBezTo>
                    <a:pt x="26" y="23"/>
                    <a:pt x="25" y="23"/>
                    <a:pt x="24" y="23"/>
                  </a:cubicBezTo>
                  <a:close/>
                  <a:moveTo>
                    <a:pt x="28" y="23"/>
                  </a:moveTo>
                  <a:cubicBezTo>
                    <a:pt x="28" y="24"/>
                    <a:pt x="28" y="24"/>
                    <a:pt x="28" y="25"/>
                  </a:cubicBezTo>
                  <a:cubicBezTo>
                    <a:pt x="29" y="25"/>
                    <a:pt x="31" y="25"/>
                    <a:pt x="32" y="25"/>
                  </a:cubicBezTo>
                  <a:cubicBezTo>
                    <a:pt x="32" y="24"/>
                    <a:pt x="32" y="24"/>
                    <a:pt x="32" y="23"/>
                  </a:cubicBezTo>
                  <a:cubicBezTo>
                    <a:pt x="31" y="23"/>
                    <a:pt x="29" y="23"/>
                    <a:pt x="28" y="23"/>
                  </a:cubicBezTo>
                  <a:close/>
                  <a:moveTo>
                    <a:pt x="33" y="23"/>
                  </a:moveTo>
                  <a:cubicBezTo>
                    <a:pt x="33" y="24"/>
                    <a:pt x="33" y="24"/>
                    <a:pt x="33" y="25"/>
                  </a:cubicBezTo>
                  <a:cubicBezTo>
                    <a:pt x="34" y="25"/>
                    <a:pt x="35" y="25"/>
                    <a:pt x="36" y="25"/>
                  </a:cubicBezTo>
                  <a:cubicBezTo>
                    <a:pt x="36" y="24"/>
                    <a:pt x="36" y="24"/>
                    <a:pt x="36" y="23"/>
                  </a:cubicBezTo>
                  <a:cubicBezTo>
                    <a:pt x="35" y="23"/>
                    <a:pt x="34" y="23"/>
                    <a:pt x="33" y="23"/>
                  </a:cubicBezTo>
                  <a:close/>
                  <a:moveTo>
                    <a:pt x="24" y="19"/>
                  </a:moveTo>
                  <a:cubicBezTo>
                    <a:pt x="24" y="19"/>
                    <a:pt x="24" y="20"/>
                    <a:pt x="24" y="21"/>
                  </a:cubicBezTo>
                  <a:cubicBezTo>
                    <a:pt x="25" y="21"/>
                    <a:pt x="26" y="21"/>
                    <a:pt x="27" y="21"/>
                  </a:cubicBezTo>
                  <a:cubicBezTo>
                    <a:pt x="27" y="20"/>
                    <a:pt x="27" y="19"/>
                    <a:pt x="27" y="19"/>
                  </a:cubicBezTo>
                  <a:cubicBezTo>
                    <a:pt x="26" y="19"/>
                    <a:pt x="25" y="19"/>
                    <a:pt x="24"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58" name="Freeform 2622"/>
            <p:cNvSpPr/>
            <p:nvPr/>
          </p:nvSpPr>
          <p:spPr bwMode="auto">
            <a:xfrm>
              <a:off x="-2989262" y="774700"/>
              <a:ext cx="80963" cy="381000"/>
            </a:xfrm>
            <a:custGeom>
              <a:avLst/>
              <a:gdLst>
                <a:gd name="T0" fmla="*/ 51 w 51"/>
                <a:gd name="T1" fmla="*/ 240 h 240"/>
                <a:gd name="T2" fmla="*/ 0 w 51"/>
                <a:gd name="T3" fmla="*/ 240 h 240"/>
                <a:gd name="T4" fmla="*/ 0 w 51"/>
                <a:gd name="T5" fmla="*/ 0 h 240"/>
                <a:gd name="T6" fmla="*/ 51 w 51"/>
                <a:gd name="T7" fmla="*/ 16 h 240"/>
                <a:gd name="T8" fmla="*/ 51 w 51"/>
                <a:gd name="T9" fmla="*/ 240 h 240"/>
              </a:gdLst>
              <a:ahLst/>
              <a:cxnLst>
                <a:cxn ang="0">
                  <a:pos x="T0" y="T1"/>
                </a:cxn>
                <a:cxn ang="0">
                  <a:pos x="T2" y="T3"/>
                </a:cxn>
                <a:cxn ang="0">
                  <a:pos x="T4" y="T5"/>
                </a:cxn>
                <a:cxn ang="0">
                  <a:pos x="T6" y="T7"/>
                </a:cxn>
                <a:cxn ang="0">
                  <a:pos x="T8" y="T9"/>
                </a:cxn>
              </a:cxnLst>
              <a:rect l="0" t="0" r="r" b="b"/>
              <a:pathLst>
                <a:path w="51" h="240">
                  <a:moveTo>
                    <a:pt x="51" y="240"/>
                  </a:moveTo>
                  <a:lnTo>
                    <a:pt x="0" y="240"/>
                  </a:lnTo>
                  <a:lnTo>
                    <a:pt x="0" y="0"/>
                  </a:lnTo>
                  <a:lnTo>
                    <a:pt x="51" y="16"/>
                  </a:lnTo>
                  <a:lnTo>
                    <a:pt x="51" y="2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59" name="Rectangle 2623"/>
            <p:cNvSpPr>
              <a:spLocks noChangeArrowheads="1"/>
            </p:cNvSpPr>
            <p:nvPr/>
          </p:nvSpPr>
          <p:spPr bwMode="auto">
            <a:xfrm>
              <a:off x="-2936874" y="1025525"/>
              <a:ext cx="49213"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60" name="Freeform 2624"/>
            <p:cNvSpPr/>
            <p:nvPr/>
          </p:nvSpPr>
          <p:spPr bwMode="auto">
            <a:xfrm>
              <a:off x="-2998787" y="765175"/>
              <a:ext cx="100013" cy="50800"/>
            </a:xfrm>
            <a:custGeom>
              <a:avLst/>
              <a:gdLst>
                <a:gd name="T0" fmla="*/ 0 w 63"/>
                <a:gd name="T1" fmla="*/ 0 h 32"/>
                <a:gd name="T2" fmla="*/ 63 w 63"/>
                <a:gd name="T3" fmla="*/ 24 h 32"/>
                <a:gd name="T4" fmla="*/ 63 w 63"/>
                <a:gd name="T5" fmla="*/ 32 h 32"/>
                <a:gd name="T6" fmla="*/ 0 w 63"/>
                <a:gd name="T7" fmla="*/ 10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63" y="24"/>
                  </a:lnTo>
                  <a:lnTo>
                    <a:pt x="63" y="32"/>
                  </a:lnTo>
                  <a:lnTo>
                    <a:pt x="0" y="1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61" name="Freeform 2625"/>
            <p:cNvSpPr>
              <a:spLocks noEditPoints="1"/>
            </p:cNvSpPr>
            <p:nvPr/>
          </p:nvSpPr>
          <p:spPr bwMode="auto">
            <a:xfrm>
              <a:off x="-2722562" y="842962"/>
              <a:ext cx="85725" cy="260350"/>
            </a:xfrm>
            <a:custGeom>
              <a:avLst/>
              <a:gdLst>
                <a:gd name="T0" fmla="*/ 4 w 26"/>
                <a:gd name="T1" fmla="*/ 0 h 80"/>
                <a:gd name="T2" fmla="*/ 16 w 26"/>
                <a:gd name="T3" fmla="*/ 0 h 80"/>
                <a:gd name="T4" fmla="*/ 6 w 26"/>
                <a:gd name="T5" fmla="*/ 9 h 80"/>
                <a:gd name="T6" fmla="*/ 4 w 26"/>
                <a:gd name="T7" fmla="*/ 24 h 80"/>
                <a:gd name="T8" fmla="*/ 4 w 26"/>
                <a:gd name="T9" fmla="*/ 33 h 80"/>
                <a:gd name="T10" fmla="*/ 4 w 26"/>
                <a:gd name="T11" fmla="*/ 44 h 80"/>
                <a:gd name="T12" fmla="*/ 6 w 26"/>
                <a:gd name="T13" fmla="*/ 52 h 80"/>
                <a:gd name="T14" fmla="*/ 6 w 26"/>
                <a:gd name="T15" fmla="*/ 61 h 80"/>
                <a:gd name="T16" fmla="*/ 4 w 26"/>
                <a:gd name="T17" fmla="*/ 68 h 80"/>
                <a:gd name="T18" fmla="*/ 4 w 26"/>
                <a:gd name="T19" fmla="*/ 78 h 80"/>
                <a:gd name="T20" fmla="*/ 0 w 26"/>
                <a:gd name="T21" fmla="*/ 74 h 80"/>
                <a:gd name="T22" fmla="*/ 3 w 26"/>
                <a:gd name="T23" fmla="*/ 70 h 80"/>
                <a:gd name="T24" fmla="*/ 13 w 26"/>
                <a:gd name="T25" fmla="*/ 72 h 80"/>
                <a:gd name="T26" fmla="*/ 17 w 26"/>
                <a:gd name="T27" fmla="*/ 72 h 80"/>
                <a:gd name="T28" fmla="*/ 23 w 26"/>
                <a:gd name="T29" fmla="*/ 70 h 80"/>
                <a:gd name="T30" fmla="*/ 10 w 26"/>
                <a:gd name="T31" fmla="*/ 66 h 80"/>
                <a:gd name="T32" fmla="*/ 22 w 26"/>
                <a:gd name="T33" fmla="*/ 66 h 80"/>
                <a:gd name="T34" fmla="*/ 3 w 26"/>
                <a:gd name="T35" fmla="*/ 65 h 80"/>
                <a:gd name="T36" fmla="*/ 10 w 26"/>
                <a:gd name="T37" fmla="*/ 65 h 80"/>
                <a:gd name="T38" fmla="*/ 20 w 26"/>
                <a:gd name="T39" fmla="*/ 63 h 80"/>
                <a:gd name="T40" fmla="*/ 13 w 26"/>
                <a:gd name="T41" fmla="*/ 59 h 80"/>
                <a:gd name="T42" fmla="*/ 22 w 26"/>
                <a:gd name="T43" fmla="*/ 59 h 80"/>
                <a:gd name="T44" fmla="*/ 3 w 26"/>
                <a:gd name="T45" fmla="*/ 57 h 80"/>
                <a:gd name="T46" fmla="*/ 10 w 26"/>
                <a:gd name="T47" fmla="*/ 57 h 80"/>
                <a:gd name="T48" fmla="*/ 17 w 26"/>
                <a:gd name="T49" fmla="*/ 55 h 80"/>
                <a:gd name="T50" fmla="*/ 7 w 26"/>
                <a:gd name="T51" fmla="*/ 52 h 80"/>
                <a:gd name="T52" fmla="*/ 22 w 26"/>
                <a:gd name="T53" fmla="*/ 52 h 80"/>
                <a:gd name="T54" fmla="*/ 3 w 26"/>
                <a:gd name="T55" fmla="*/ 50 h 80"/>
                <a:gd name="T56" fmla="*/ 10 w 26"/>
                <a:gd name="T57" fmla="*/ 50 h 80"/>
                <a:gd name="T58" fmla="*/ 17 w 26"/>
                <a:gd name="T59" fmla="*/ 48 h 80"/>
                <a:gd name="T60" fmla="*/ 0 w 26"/>
                <a:gd name="T61" fmla="*/ 44 h 80"/>
                <a:gd name="T62" fmla="*/ 16 w 26"/>
                <a:gd name="T63" fmla="*/ 44 h 80"/>
                <a:gd name="T64" fmla="*/ 22 w 26"/>
                <a:gd name="T65" fmla="*/ 46 h 80"/>
                <a:gd name="T66" fmla="*/ 0 w 26"/>
                <a:gd name="T67" fmla="*/ 42 h 80"/>
                <a:gd name="T68" fmla="*/ 13 w 26"/>
                <a:gd name="T69" fmla="*/ 41 h 80"/>
                <a:gd name="T70" fmla="*/ 23 w 26"/>
                <a:gd name="T71" fmla="*/ 41 h 80"/>
                <a:gd name="T72" fmla="*/ 10 w 26"/>
                <a:gd name="T73" fmla="*/ 37 h 80"/>
                <a:gd name="T74" fmla="*/ 19 w 26"/>
                <a:gd name="T75" fmla="*/ 39 h 80"/>
                <a:gd name="T76" fmla="*/ 0 w 26"/>
                <a:gd name="T77" fmla="*/ 35 h 80"/>
                <a:gd name="T78" fmla="*/ 10 w 26"/>
                <a:gd name="T79" fmla="*/ 33 h 80"/>
                <a:gd name="T80" fmla="*/ 7 w 26"/>
                <a:gd name="T81" fmla="*/ 29 h 80"/>
                <a:gd name="T82" fmla="*/ 16 w 26"/>
                <a:gd name="T83" fmla="*/ 29 h 80"/>
                <a:gd name="T84" fmla="*/ 26 w 26"/>
                <a:gd name="T85" fmla="*/ 31 h 80"/>
                <a:gd name="T86" fmla="*/ 7 w 26"/>
                <a:gd name="T87" fmla="*/ 28 h 80"/>
                <a:gd name="T88" fmla="*/ 13 w 26"/>
                <a:gd name="T89" fmla="*/ 26 h 80"/>
                <a:gd name="T90" fmla="*/ 10 w 26"/>
                <a:gd name="T91" fmla="*/ 22 h 80"/>
                <a:gd name="T92" fmla="*/ 19 w 26"/>
                <a:gd name="T93" fmla="*/ 22 h 80"/>
                <a:gd name="T94" fmla="*/ 26 w 26"/>
                <a:gd name="T95" fmla="*/ 24 h 80"/>
                <a:gd name="T96" fmla="*/ 10 w 26"/>
                <a:gd name="T97" fmla="*/ 20 h 80"/>
                <a:gd name="T98" fmla="*/ 23 w 26"/>
                <a:gd name="T99" fmla="*/ 18 h 80"/>
                <a:gd name="T100" fmla="*/ 10 w 26"/>
                <a:gd name="T101" fmla="*/ 15 h 80"/>
                <a:gd name="T102" fmla="*/ 19 w 26"/>
                <a:gd name="T103" fmla="*/ 15 h 80"/>
                <a:gd name="T104" fmla="*/ 26 w 26"/>
                <a:gd name="T105" fmla="*/ 16 h 80"/>
                <a:gd name="T106" fmla="*/ 13 w 26"/>
                <a:gd name="T107" fmla="*/ 13 h 80"/>
                <a:gd name="T108" fmla="*/ 7 w 26"/>
                <a:gd name="T109" fmla="*/ 7 h 80"/>
                <a:gd name="T110" fmla="*/ 23 w 26"/>
                <a:gd name="T111" fmla="*/ 7 h 80"/>
                <a:gd name="T112" fmla="*/ 13 w 26"/>
                <a:gd name="T113" fmla="*/ 3 h 80"/>
                <a:gd name="T114" fmla="*/ 22 w 26"/>
                <a:gd name="T115" fmla="*/ 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 h="80">
                  <a:moveTo>
                    <a:pt x="23" y="3"/>
                  </a:moveTo>
                  <a:cubicBezTo>
                    <a:pt x="24" y="3"/>
                    <a:pt x="25" y="3"/>
                    <a:pt x="26" y="3"/>
                  </a:cubicBezTo>
                  <a:cubicBezTo>
                    <a:pt x="26" y="4"/>
                    <a:pt x="26" y="5"/>
                    <a:pt x="26" y="5"/>
                  </a:cubicBezTo>
                  <a:cubicBezTo>
                    <a:pt x="25" y="5"/>
                    <a:pt x="24" y="5"/>
                    <a:pt x="23" y="5"/>
                  </a:cubicBezTo>
                  <a:cubicBezTo>
                    <a:pt x="23" y="5"/>
                    <a:pt x="23" y="4"/>
                    <a:pt x="23" y="3"/>
                  </a:cubicBezTo>
                  <a:close/>
                  <a:moveTo>
                    <a:pt x="4" y="3"/>
                  </a:moveTo>
                  <a:cubicBezTo>
                    <a:pt x="5" y="3"/>
                    <a:pt x="5" y="3"/>
                    <a:pt x="6" y="3"/>
                  </a:cubicBezTo>
                  <a:cubicBezTo>
                    <a:pt x="6" y="4"/>
                    <a:pt x="6" y="5"/>
                    <a:pt x="6" y="5"/>
                  </a:cubicBezTo>
                  <a:cubicBezTo>
                    <a:pt x="5" y="5"/>
                    <a:pt x="5" y="5"/>
                    <a:pt x="4" y="5"/>
                  </a:cubicBezTo>
                  <a:cubicBezTo>
                    <a:pt x="4" y="5"/>
                    <a:pt x="4" y="4"/>
                    <a:pt x="4" y="3"/>
                  </a:cubicBezTo>
                  <a:close/>
                  <a:moveTo>
                    <a:pt x="4" y="0"/>
                  </a:moveTo>
                  <a:cubicBezTo>
                    <a:pt x="5" y="0"/>
                    <a:pt x="5" y="0"/>
                    <a:pt x="6" y="0"/>
                  </a:cubicBezTo>
                  <a:cubicBezTo>
                    <a:pt x="6" y="0"/>
                    <a:pt x="6" y="1"/>
                    <a:pt x="6" y="2"/>
                  </a:cubicBezTo>
                  <a:cubicBezTo>
                    <a:pt x="5" y="2"/>
                    <a:pt x="5" y="2"/>
                    <a:pt x="4" y="2"/>
                  </a:cubicBezTo>
                  <a:cubicBezTo>
                    <a:pt x="4" y="1"/>
                    <a:pt x="4" y="0"/>
                    <a:pt x="4" y="0"/>
                  </a:cubicBezTo>
                  <a:close/>
                  <a:moveTo>
                    <a:pt x="7" y="0"/>
                  </a:moveTo>
                  <a:cubicBezTo>
                    <a:pt x="8" y="0"/>
                    <a:pt x="9" y="0"/>
                    <a:pt x="10" y="0"/>
                  </a:cubicBezTo>
                  <a:cubicBezTo>
                    <a:pt x="10" y="0"/>
                    <a:pt x="10" y="1"/>
                    <a:pt x="10" y="2"/>
                  </a:cubicBezTo>
                  <a:cubicBezTo>
                    <a:pt x="9" y="2"/>
                    <a:pt x="8" y="2"/>
                    <a:pt x="7" y="2"/>
                  </a:cubicBezTo>
                  <a:cubicBezTo>
                    <a:pt x="7" y="1"/>
                    <a:pt x="7" y="0"/>
                    <a:pt x="7" y="0"/>
                  </a:cubicBezTo>
                  <a:close/>
                  <a:moveTo>
                    <a:pt x="13" y="0"/>
                  </a:moveTo>
                  <a:cubicBezTo>
                    <a:pt x="14" y="0"/>
                    <a:pt x="15" y="0"/>
                    <a:pt x="16" y="0"/>
                  </a:cubicBezTo>
                  <a:cubicBezTo>
                    <a:pt x="16" y="0"/>
                    <a:pt x="16" y="1"/>
                    <a:pt x="16" y="2"/>
                  </a:cubicBezTo>
                  <a:cubicBezTo>
                    <a:pt x="15" y="2"/>
                    <a:pt x="14" y="2"/>
                    <a:pt x="13" y="2"/>
                  </a:cubicBezTo>
                  <a:cubicBezTo>
                    <a:pt x="13" y="1"/>
                    <a:pt x="13" y="0"/>
                    <a:pt x="13" y="0"/>
                  </a:cubicBezTo>
                  <a:close/>
                  <a:moveTo>
                    <a:pt x="17" y="0"/>
                  </a:moveTo>
                  <a:cubicBezTo>
                    <a:pt x="18" y="0"/>
                    <a:pt x="18" y="0"/>
                    <a:pt x="19" y="0"/>
                  </a:cubicBezTo>
                  <a:cubicBezTo>
                    <a:pt x="19" y="0"/>
                    <a:pt x="19" y="1"/>
                    <a:pt x="19" y="2"/>
                  </a:cubicBezTo>
                  <a:cubicBezTo>
                    <a:pt x="18" y="2"/>
                    <a:pt x="18" y="2"/>
                    <a:pt x="17" y="2"/>
                  </a:cubicBezTo>
                  <a:cubicBezTo>
                    <a:pt x="17" y="1"/>
                    <a:pt x="17" y="0"/>
                    <a:pt x="17" y="0"/>
                  </a:cubicBezTo>
                  <a:close/>
                  <a:moveTo>
                    <a:pt x="4" y="7"/>
                  </a:moveTo>
                  <a:cubicBezTo>
                    <a:pt x="5" y="7"/>
                    <a:pt x="5" y="7"/>
                    <a:pt x="6" y="7"/>
                  </a:cubicBezTo>
                  <a:cubicBezTo>
                    <a:pt x="6" y="8"/>
                    <a:pt x="6" y="8"/>
                    <a:pt x="6" y="9"/>
                  </a:cubicBezTo>
                  <a:cubicBezTo>
                    <a:pt x="5" y="9"/>
                    <a:pt x="5" y="9"/>
                    <a:pt x="4" y="9"/>
                  </a:cubicBezTo>
                  <a:cubicBezTo>
                    <a:pt x="4" y="8"/>
                    <a:pt x="4" y="8"/>
                    <a:pt x="4" y="7"/>
                  </a:cubicBezTo>
                  <a:close/>
                  <a:moveTo>
                    <a:pt x="4" y="18"/>
                  </a:moveTo>
                  <a:cubicBezTo>
                    <a:pt x="5" y="18"/>
                    <a:pt x="5" y="18"/>
                    <a:pt x="6" y="18"/>
                  </a:cubicBezTo>
                  <a:cubicBezTo>
                    <a:pt x="6" y="19"/>
                    <a:pt x="6" y="20"/>
                    <a:pt x="6" y="20"/>
                  </a:cubicBezTo>
                  <a:cubicBezTo>
                    <a:pt x="5" y="20"/>
                    <a:pt x="5" y="20"/>
                    <a:pt x="4" y="20"/>
                  </a:cubicBezTo>
                  <a:cubicBezTo>
                    <a:pt x="4" y="20"/>
                    <a:pt x="4" y="19"/>
                    <a:pt x="4" y="18"/>
                  </a:cubicBezTo>
                  <a:close/>
                  <a:moveTo>
                    <a:pt x="4" y="22"/>
                  </a:moveTo>
                  <a:cubicBezTo>
                    <a:pt x="5" y="22"/>
                    <a:pt x="5" y="22"/>
                    <a:pt x="6" y="22"/>
                  </a:cubicBezTo>
                  <a:cubicBezTo>
                    <a:pt x="6" y="23"/>
                    <a:pt x="6" y="23"/>
                    <a:pt x="6" y="24"/>
                  </a:cubicBezTo>
                  <a:cubicBezTo>
                    <a:pt x="5" y="24"/>
                    <a:pt x="5" y="24"/>
                    <a:pt x="4" y="24"/>
                  </a:cubicBezTo>
                  <a:cubicBezTo>
                    <a:pt x="4" y="23"/>
                    <a:pt x="4" y="23"/>
                    <a:pt x="4" y="22"/>
                  </a:cubicBezTo>
                  <a:close/>
                  <a:moveTo>
                    <a:pt x="4" y="29"/>
                  </a:moveTo>
                  <a:cubicBezTo>
                    <a:pt x="5" y="29"/>
                    <a:pt x="5" y="29"/>
                    <a:pt x="6" y="29"/>
                  </a:cubicBezTo>
                  <a:cubicBezTo>
                    <a:pt x="6" y="30"/>
                    <a:pt x="6" y="31"/>
                    <a:pt x="6" y="31"/>
                  </a:cubicBezTo>
                  <a:cubicBezTo>
                    <a:pt x="5" y="31"/>
                    <a:pt x="5" y="31"/>
                    <a:pt x="4" y="31"/>
                  </a:cubicBezTo>
                  <a:cubicBezTo>
                    <a:pt x="4" y="31"/>
                    <a:pt x="4" y="30"/>
                    <a:pt x="4" y="29"/>
                  </a:cubicBezTo>
                  <a:close/>
                  <a:moveTo>
                    <a:pt x="4" y="33"/>
                  </a:moveTo>
                  <a:cubicBezTo>
                    <a:pt x="5" y="33"/>
                    <a:pt x="5" y="33"/>
                    <a:pt x="6" y="33"/>
                  </a:cubicBezTo>
                  <a:cubicBezTo>
                    <a:pt x="6" y="34"/>
                    <a:pt x="6" y="34"/>
                    <a:pt x="6" y="35"/>
                  </a:cubicBezTo>
                  <a:cubicBezTo>
                    <a:pt x="5" y="35"/>
                    <a:pt x="5" y="35"/>
                    <a:pt x="4" y="35"/>
                  </a:cubicBezTo>
                  <a:cubicBezTo>
                    <a:pt x="4" y="34"/>
                    <a:pt x="4" y="34"/>
                    <a:pt x="4" y="33"/>
                  </a:cubicBezTo>
                  <a:close/>
                  <a:moveTo>
                    <a:pt x="4" y="37"/>
                  </a:moveTo>
                  <a:cubicBezTo>
                    <a:pt x="5" y="37"/>
                    <a:pt x="5" y="37"/>
                    <a:pt x="6" y="37"/>
                  </a:cubicBezTo>
                  <a:cubicBezTo>
                    <a:pt x="6" y="37"/>
                    <a:pt x="6" y="38"/>
                    <a:pt x="6" y="39"/>
                  </a:cubicBezTo>
                  <a:cubicBezTo>
                    <a:pt x="5" y="39"/>
                    <a:pt x="5" y="39"/>
                    <a:pt x="4" y="39"/>
                  </a:cubicBezTo>
                  <a:cubicBezTo>
                    <a:pt x="4" y="38"/>
                    <a:pt x="4" y="37"/>
                    <a:pt x="4" y="37"/>
                  </a:cubicBezTo>
                  <a:close/>
                  <a:moveTo>
                    <a:pt x="4" y="41"/>
                  </a:moveTo>
                  <a:cubicBezTo>
                    <a:pt x="5" y="41"/>
                    <a:pt x="5" y="41"/>
                    <a:pt x="6" y="41"/>
                  </a:cubicBezTo>
                  <a:cubicBezTo>
                    <a:pt x="6" y="41"/>
                    <a:pt x="6" y="42"/>
                    <a:pt x="6" y="42"/>
                  </a:cubicBezTo>
                  <a:cubicBezTo>
                    <a:pt x="5" y="42"/>
                    <a:pt x="5" y="42"/>
                    <a:pt x="4" y="42"/>
                  </a:cubicBezTo>
                  <a:cubicBezTo>
                    <a:pt x="4" y="42"/>
                    <a:pt x="4" y="41"/>
                    <a:pt x="4" y="41"/>
                  </a:cubicBezTo>
                  <a:close/>
                  <a:moveTo>
                    <a:pt x="4" y="44"/>
                  </a:moveTo>
                  <a:cubicBezTo>
                    <a:pt x="5" y="44"/>
                    <a:pt x="5" y="44"/>
                    <a:pt x="6" y="44"/>
                  </a:cubicBezTo>
                  <a:cubicBezTo>
                    <a:pt x="6" y="45"/>
                    <a:pt x="6" y="46"/>
                    <a:pt x="6" y="46"/>
                  </a:cubicBezTo>
                  <a:cubicBezTo>
                    <a:pt x="5" y="46"/>
                    <a:pt x="5" y="46"/>
                    <a:pt x="4" y="46"/>
                  </a:cubicBezTo>
                  <a:cubicBezTo>
                    <a:pt x="4" y="46"/>
                    <a:pt x="4" y="45"/>
                    <a:pt x="4" y="44"/>
                  </a:cubicBezTo>
                  <a:close/>
                  <a:moveTo>
                    <a:pt x="4" y="48"/>
                  </a:moveTo>
                  <a:cubicBezTo>
                    <a:pt x="5" y="48"/>
                    <a:pt x="5" y="48"/>
                    <a:pt x="6" y="48"/>
                  </a:cubicBezTo>
                  <a:cubicBezTo>
                    <a:pt x="6" y="49"/>
                    <a:pt x="6" y="49"/>
                    <a:pt x="6" y="50"/>
                  </a:cubicBezTo>
                  <a:cubicBezTo>
                    <a:pt x="5" y="50"/>
                    <a:pt x="5" y="50"/>
                    <a:pt x="4" y="50"/>
                  </a:cubicBezTo>
                  <a:cubicBezTo>
                    <a:pt x="4" y="49"/>
                    <a:pt x="4" y="49"/>
                    <a:pt x="4" y="48"/>
                  </a:cubicBezTo>
                  <a:close/>
                  <a:moveTo>
                    <a:pt x="4" y="52"/>
                  </a:moveTo>
                  <a:cubicBezTo>
                    <a:pt x="5" y="52"/>
                    <a:pt x="5" y="52"/>
                    <a:pt x="6" y="52"/>
                  </a:cubicBezTo>
                  <a:cubicBezTo>
                    <a:pt x="6" y="52"/>
                    <a:pt x="6" y="53"/>
                    <a:pt x="6" y="54"/>
                  </a:cubicBezTo>
                  <a:cubicBezTo>
                    <a:pt x="5" y="54"/>
                    <a:pt x="5" y="54"/>
                    <a:pt x="4" y="54"/>
                  </a:cubicBezTo>
                  <a:cubicBezTo>
                    <a:pt x="4" y="53"/>
                    <a:pt x="4" y="52"/>
                    <a:pt x="4" y="52"/>
                  </a:cubicBezTo>
                  <a:close/>
                  <a:moveTo>
                    <a:pt x="4" y="55"/>
                  </a:moveTo>
                  <a:cubicBezTo>
                    <a:pt x="5" y="55"/>
                    <a:pt x="5" y="55"/>
                    <a:pt x="6" y="55"/>
                  </a:cubicBezTo>
                  <a:cubicBezTo>
                    <a:pt x="6" y="56"/>
                    <a:pt x="6" y="57"/>
                    <a:pt x="6" y="57"/>
                  </a:cubicBezTo>
                  <a:cubicBezTo>
                    <a:pt x="5" y="57"/>
                    <a:pt x="5" y="57"/>
                    <a:pt x="4" y="57"/>
                  </a:cubicBezTo>
                  <a:cubicBezTo>
                    <a:pt x="4" y="57"/>
                    <a:pt x="4" y="56"/>
                    <a:pt x="4" y="55"/>
                  </a:cubicBezTo>
                  <a:close/>
                  <a:moveTo>
                    <a:pt x="4" y="59"/>
                  </a:moveTo>
                  <a:cubicBezTo>
                    <a:pt x="5" y="59"/>
                    <a:pt x="5" y="59"/>
                    <a:pt x="6" y="59"/>
                  </a:cubicBezTo>
                  <a:cubicBezTo>
                    <a:pt x="6" y="60"/>
                    <a:pt x="6" y="60"/>
                    <a:pt x="6" y="61"/>
                  </a:cubicBezTo>
                  <a:cubicBezTo>
                    <a:pt x="5" y="61"/>
                    <a:pt x="5" y="61"/>
                    <a:pt x="4" y="61"/>
                  </a:cubicBezTo>
                  <a:cubicBezTo>
                    <a:pt x="4" y="60"/>
                    <a:pt x="4" y="60"/>
                    <a:pt x="4" y="59"/>
                  </a:cubicBezTo>
                  <a:close/>
                  <a:moveTo>
                    <a:pt x="4" y="63"/>
                  </a:moveTo>
                  <a:cubicBezTo>
                    <a:pt x="5" y="63"/>
                    <a:pt x="5" y="63"/>
                    <a:pt x="6" y="63"/>
                  </a:cubicBezTo>
                  <a:cubicBezTo>
                    <a:pt x="6" y="63"/>
                    <a:pt x="6" y="64"/>
                    <a:pt x="6" y="65"/>
                  </a:cubicBezTo>
                  <a:cubicBezTo>
                    <a:pt x="5" y="65"/>
                    <a:pt x="5" y="65"/>
                    <a:pt x="4" y="65"/>
                  </a:cubicBezTo>
                  <a:cubicBezTo>
                    <a:pt x="4" y="64"/>
                    <a:pt x="4" y="63"/>
                    <a:pt x="4" y="63"/>
                  </a:cubicBezTo>
                  <a:close/>
                  <a:moveTo>
                    <a:pt x="4" y="66"/>
                  </a:moveTo>
                  <a:cubicBezTo>
                    <a:pt x="5" y="66"/>
                    <a:pt x="5" y="66"/>
                    <a:pt x="6" y="66"/>
                  </a:cubicBezTo>
                  <a:cubicBezTo>
                    <a:pt x="6" y="67"/>
                    <a:pt x="6" y="68"/>
                    <a:pt x="6" y="68"/>
                  </a:cubicBezTo>
                  <a:cubicBezTo>
                    <a:pt x="5" y="68"/>
                    <a:pt x="5" y="68"/>
                    <a:pt x="4" y="68"/>
                  </a:cubicBezTo>
                  <a:cubicBezTo>
                    <a:pt x="4" y="68"/>
                    <a:pt x="4" y="67"/>
                    <a:pt x="4" y="66"/>
                  </a:cubicBezTo>
                  <a:close/>
                  <a:moveTo>
                    <a:pt x="4" y="70"/>
                  </a:moveTo>
                  <a:cubicBezTo>
                    <a:pt x="5" y="70"/>
                    <a:pt x="5" y="70"/>
                    <a:pt x="6" y="70"/>
                  </a:cubicBezTo>
                  <a:cubicBezTo>
                    <a:pt x="6" y="71"/>
                    <a:pt x="6" y="71"/>
                    <a:pt x="6" y="72"/>
                  </a:cubicBezTo>
                  <a:cubicBezTo>
                    <a:pt x="5" y="72"/>
                    <a:pt x="5" y="72"/>
                    <a:pt x="4" y="72"/>
                  </a:cubicBezTo>
                  <a:cubicBezTo>
                    <a:pt x="4" y="71"/>
                    <a:pt x="4" y="71"/>
                    <a:pt x="4" y="70"/>
                  </a:cubicBezTo>
                  <a:close/>
                  <a:moveTo>
                    <a:pt x="4" y="78"/>
                  </a:moveTo>
                  <a:cubicBezTo>
                    <a:pt x="5" y="78"/>
                    <a:pt x="5" y="78"/>
                    <a:pt x="6" y="78"/>
                  </a:cubicBezTo>
                  <a:cubicBezTo>
                    <a:pt x="6" y="78"/>
                    <a:pt x="6" y="79"/>
                    <a:pt x="6" y="80"/>
                  </a:cubicBezTo>
                  <a:cubicBezTo>
                    <a:pt x="5" y="80"/>
                    <a:pt x="5" y="80"/>
                    <a:pt x="4" y="80"/>
                  </a:cubicBezTo>
                  <a:cubicBezTo>
                    <a:pt x="4" y="79"/>
                    <a:pt x="4" y="78"/>
                    <a:pt x="4" y="78"/>
                  </a:cubicBezTo>
                  <a:close/>
                  <a:moveTo>
                    <a:pt x="0" y="78"/>
                  </a:moveTo>
                  <a:cubicBezTo>
                    <a:pt x="3" y="78"/>
                    <a:pt x="3" y="78"/>
                    <a:pt x="3" y="78"/>
                  </a:cubicBezTo>
                  <a:cubicBezTo>
                    <a:pt x="3" y="80"/>
                    <a:pt x="3" y="80"/>
                    <a:pt x="3" y="80"/>
                  </a:cubicBezTo>
                  <a:cubicBezTo>
                    <a:pt x="0" y="80"/>
                    <a:pt x="0" y="80"/>
                    <a:pt x="0" y="80"/>
                  </a:cubicBezTo>
                  <a:cubicBezTo>
                    <a:pt x="0" y="78"/>
                    <a:pt x="0" y="78"/>
                    <a:pt x="0" y="78"/>
                  </a:cubicBezTo>
                  <a:close/>
                  <a:moveTo>
                    <a:pt x="7" y="78"/>
                  </a:moveTo>
                  <a:cubicBezTo>
                    <a:pt x="8" y="78"/>
                    <a:pt x="9" y="78"/>
                    <a:pt x="10" y="78"/>
                  </a:cubicBezTo>
                  <a:cubicBezTo>
                    <a:pt x="10" y="78"/>
                    <a:pt x="10" y="79"/>
                    <a:pt x="10" y="80"/>
                  </a:cubicBezTo>
                  <a:cubicBezTo>
                    <a:pt x="9" y="80"/>
                    <a:pt x="8" y="80"/>
                    <a:pt x="7" y="80"/>
                  </a:cubicBezTo>
                  <a:cubicBezTo>
                    <a:pt x="7" y="79"/>
                    <a:pt x="7" y="78"/>
                    <a:pt x="7" y="78"/>
                  </a:cubicBezTo>
                  <a:close/>
                  <a:moveTo>
                    <a:pt x="0" y="74"/>
                  </a:moveTo>
                  <a:cubicBezTo>
                    <a:pt x="1" y="74"/>
                    <a:pt x="2" y="74"/>
                    <a:pt x="3" y="74"/>
                  </a:cubicBezTo>
                  <a:cubicBezTo>
                    <a:pt x="3" y="75"/>
                    <a:pt x="3" y="75"/>
                    <a:pt x="3" y="76"/>
                  </a:cubicBezTo>
                  <a:cubicBezTo>
                    <a:pt x="2" y="76"/>
                    <a:pt x="1" y="76"/>
                    <a:pt x="0" y="76"/>
                  </a:cubicBezTo>
                  <a:cubicBezTo>
                    <a:pt x="0" y="75"/>
                    <a:pt x="0" y="75"/>
                    <a:pt x="0" y="74"/>
                  </a:cubicBezTo>
                  <a:close/>
                  <a:moveTo>
                    <a:pt x="7" y="74"/>
                  </a:moveTo>
                  <a:cubicBezTo>
                    <a:pt x="8" y="74"/>
                    <a:pt x="9" y="74"/>
                    <a:pt x="10" y="74"/>
                  </a:cubicBezTo>
                  <a:cubicBezTo>
                    <a:pt x="10" y="75"/>
                    <a:pt x="10" y="75"/>
                    <a:pt x="10" y="76"/>
                  </a:cubicBezTo>
                  <a:cubicBezTo>
                    <a:pt x="9" y="76"/>
                    <a:pt x="8" y="76"/>
                    <a:pt x="7" y="76"/>
                  </a:cubicBezTo>
                  <a:cubicBezTo>
                    <a:pt x="7" y="75"/>
                    <a:pt x="7" y="75"/>
                    <a:pt x="7" y="74"/>
                  </a:cubicBezTo>
                  <a:close/>
                  <a:moveTo>
                    <a:pt x="0" y="70"/>
                  </a:moveTo>
                  <a:cubicBezTo>
                    <a:pt x="1" y="70"/>
                    <a:pt x="2" y="70"/>
                    <a:pt x="3" y="70"/>
                  </a:cubicBezTo>
                  <a:cubicBezTo>
                    <a:pt x="3" y="71"/>
                    <a:pt x="3" y="71"/>
                    <a:pt x="3" y="72"/>
                  </a:cubicBezTo>
                  <a:cubicBezTo>
                    <a:pt x="2" y="72"/>
                    <a:pt x="1" y="72"/>
                    <a:pt x="0" y="72"/>
                  </a:cubicBezTo>
                  <a:cubicBezTo>
                    <a:pt x="0" y="71"/>
                    <a:pt x="0" y="71"/>
                    <a:pt x="0" y="70"/>
                  </a:cubicBezTo>
                  <a:close/>
                  <a:moveTo>
                    <a:pt x="7" y="70"/>
                  </a:moveTo>
                  <a:cubicBezTo>
                    <a:pt x="8" y="70"/>
                    <a:pt x="9" y="70"/>
                    <a:pt x="10" y="70"/>
                  </a:cubicBezTo>
                  <a:cubicBezTo>
                    <a:pt x="10" y="71"/>
                    <a:pt x="10" y="71"/>
                    <a:pt x="10" y="72"/>
                  </a:cubicBezTo>
                  <a:cubicBezTo>
                    <a:pt x="9" y="72"/>
                    <a:pt x="8" y="72"/>
                    <a:pt x="7" y="72"/>
                  </a:cubicBezTo>
                  <a:cubicBezTo>
                    <a:pt x="7" y="71"/>
                    <a:pt x="7" y="71"/>
                    <a:pt x="7" y="70"/>
                  </a:cubicBezTo>
                  <a:close/>
                  <a:moveTo>
                    <a:pt x="10" y="70"/>
                  </a:moveTo>
                  <a:cubicBezTo>
                    <a:pt x="11" y="70"/>
                    <a:pt x="12" y="70"/>
                    <a:pt x="13" y="70"/>
                  </a:cubicBezTo>
                  <a:cubicBezTo>
                    <a:pt x="13" y="71"/>
                    <a:pt x="13" y="71"/>
                    <a:pt x="13" y="72"/>
                  </a:cubicBezTo>
                  <a:cubicBezTo>
                    <a:pt x="12" y="72"/>
                    <a:pt x="11" y="72"/>
                    <a:pt x="10" y="72"/>
                  </a:cubicBezTo>
                  <a:cubicBezTo>
                    <a:pt x="10" y="71"/>
                    <a:pt x="10" y="71"/>
                    <a:pt x="10" y="70"/>
                  </a:cubicBezTo>
                  <a:close/>
                  <a:moveTo>
                    <a:pt x="13" y="70"/>
                  </a:moveTo>
                  <a:cubicBezTo>
                    <a:pt x="14" y="70"/>
                    <a:pt x="15" y="70"/>
                    <a:pt x="16" y="70"/>
                  </a:cubicBezTo>
                  <a:cubicBezTo>
                    <a:pt x="16" y="71"/>
                    <a:pt x="16" y="71"/>
                    <a:pt x="16" y="72"/>
                  </a:cubicBezTo>
                  <a:cubicBezTo>
                    <a:pt x="15" y="72"/>
                    <a:pt x="14" y="72"/>
                    <a:pt x="13" y="72"/>
                  </a:cubicBezTo>
                  <a:cubicBezTo>
                    <a:pt x="13" y="71"/>
                    <a:pt x="13" y="71"/>
                    <a:pt x="13" y="70"/>
                  </a:cubicBezTo>
                  <a:close/>
                  <a:moveTo>
                    <a:pt x="17" y="70"/>
                  </a:moveTo>
                  <a:cubicBezTo>
                    <a:pt x="18" y="70"/>
                    <a:pt x="18" y="70"/>
                    <a:pt x="19" y="70"/>
                  </a:cubicBezTo>
                  <a:cubicBezTo>
                    <a:pt x="19" y="71"/>
                    <a:pt x="19" y="71"/>
                    <a:pt x="19" y="72"/>
                  </a:cubicBezTo>
                  <a:cubicBezTo>
                    <a:pt x="18" y="72"/>
                    <a:pt x="18" y="72"/>
                    <a:pt x="17" y="72"/>
                  </a:cubicBezTo>
                  <a:cubicBezTo>
                    <a:pt x="17" y="71"/>
                    <a:pt x="17" y="71"/>
                    <a:pt x="17" y="70"/>
                  </a:cubicBezTo>
                  <a:close/>
                  <a:moveTo>
                    <a:pt x="20" y="70"/>
                  </a:moveTo>
                  <a:cubicBezTo>
                    <a:pt x="21" y="70"/>
                    <a:pt x="22" y="70"/>
                    <a:pt x="22" y="70"/>
                  </a:cubicBezTo>
                  <a:cubicBezTo>
                    <a:pt x="22" y="71"/>
                    <a:pt x="22" y="71"/>
                    <a:pt x="22" y="72"/>
                  </a:cubicBezTo>
                  <a:cubicBezTo>
                    <a:pt x="22" y="72"/>
                    <a:pt x="21" y="72"/>
                    <a:pt x="20" y="72"/>
                  </a:cubicBezTo>
                  <a:cubicBezTo>
                    <a:pt x="20" y="71"/>
                    <a:pt x="20" y="71"/>
                    <a:pt x="20" y="70"/>
                  </a:cubicBezTo>
                  <a:close/>
                  <a:moveTo>
                    <a:pt x="23" y="70"/>
                  </a:moveTo>
                  <a:cubicBezTo>
                    <a:pt x="24" y="70"/>
                    <a:pt x="25" y="70"/>
                    <a:pt x="26" y="70"/>
                  </a:cubicBezTo>
                  <a:cubicBezTo>
                    <a:pt x="26" y="71"/>
                    <a:pt x="26" y="71"/>
                    <a:pt x="26" y="72"/>
                  </a:cubicBezTo>
                  <a:cubicBezTo>
                    <a:pt x="25" y="72"/>
                    <a:pt x="24" y="72"/>
                    <a:pt x="23" y="72"/>
                  </a:cubicBezTo>
                  <a:cubicBezTo>
                    <a:pt x="23" y="71"/>
                    <a:pt x="23" y="71"/>
                    <a:pt x="23" y="70"/>
                  </a:cubicBezTo>
                  <a:close/>
                  <a:moveTo>
                    <a:pt x="0" y="66"/>
                  </a:moveTo>
                  <a:cubicBezTo>
                    <a:pt x="1" y="66"/>
                    <a:pt x="2" y="66"/>
                    <a:pt x="3" y="66"/>
                  </a:cubicBezTo>
                  <a:cubicBezTo>
                    <a:pt x="3" y="67"/>
                    <a:pt x="3" y="68"/>
                    <a:pt x="3" y="68"/>
                  </a:cubicBezTo>
                  <a:cubicBezTo>
                    <a:pt x="2" y="68"/>
                    <a:pt x="1" y="68"/>
                    <a:pt x="0" y="68"/>
                  </a:cubicBezTo>
                  <a:cubicBezTo>
                    <a:pt x="0" y="68"/>
                    <a:pt x="0" y="67"/>
                    <a:pt x="0" y="66"/>
                  </a:cubicBezTo>
                  <a:close/>
                  <a:moveTo>
                    <a:pt x="7" y="66"/>
                  </a:moveTo>
                  <a:cubicBezTo>
                    <a:pt x="8" y="66"/>
                    <a:pt x="9" y="66"/>
                    <a:pt x="10" y="66"/>
                  </a:cubicBezTo>
                  <a:cubicBezTo>
                    <a:pt x="10" y="67"/>
                    <a:pt x="10" y="68"/>
                    <a:pt x="10" y="68"/>
                  </a:cubicBezTo>
                  <a:cubicBezTo>
                    <a:pt x="9" y="68"/>
                    <a:pt x="8" y="68"/>
                    <a:pt x="7" y="68"/>
                  </a:cubicBezTo>
                  <a:cubicBezTo>
                    <a:pt x="7" y="68"/>
                    <a:pt x="7" y="67"/>
                    <a:pt x="7" y="66"/>
                  </a:cubicBezTo>
                  <a:close/>
                  <a:moveTo>
                    <a:pt x="10" y="66"/>
                  </a:moveTo>
                  <a:cubicBezTo>
                    <a:pt x="11" y="66"/>
                    <a:pt x="12" y="66"/>
                    <a:pt x="13" y="66"/>
                  </a:cubicBezTo>
                  <a:cubicBezTo>
                    <a:pt x="13" y="67"/>
                    <a:pt x="13" y="68"/>
                    <a:pt x="13" y="68"/>
                  </a:cubicBezTo>
                  <a:cubicBezTo>
                    <a:pt x="12" y="68"/>
                    <a:pt x="11" y="68"/>
                    <a:pt x="10" y="68"/>
                  </a:cubicBezTo>
                  <a:cubicBezTo>
                    <a:pt x="10" y="68"/>
                    <a:pt x="10" y="67"/>
                    <a:pt x="10" y="66"/>
                  </a:cubicBezTo>
                  <a:close/>
                  <a:moveTo>
                    <a:pt x="17" y="66"/>
                  </a:moveTo>
                  <a:cubicBezTo>
                    <a:pt x="18" y="66"/>
                    <a:pt x="18" y="66"/>
                    <a:pt x="19" y="66"/>
                  </a:cubicBezTo>
                  <a:cubicBezTo>
                    <a:pt x="19" y="67"/>
                    <a:pt x="19" y="68"/>
                    <a:pt x="19" y="68"/>
                  </a:cubicBezTo>
                  <a:cubicBezTo>
                    <a:pt x="18" y="68"/>
                    <a:pt x="18" y="68"/>
                    <a:pt x="17" y="68"/>
                  </a:cubicBezTo>
                  <a:cubicBezTo>
                    <a:pt x="17" y="68"/>
                    <a:pt x="17" y="67"/>
                    <a:pt x="17" y="66"/>
                  </a:cubicBezTo>
                  <a:close/>
                  <a:moveTo>
                    <a:pt x="20" y="66"/>
                  </a:moveTo>
                  <a:cubicBezTo>
                    <a:pt x="21" y="66"/>
                    <a:pt x="22" y="66"/>
                    <a:pt x="22" y="66"/>
                  </a:cubicBezTo>
                  <a:cubicBezTo>
                    <a:pt x="22" y="67"/>
                    <a:pt x="22" y="68"/>
                    <a:pt x="22" y="68"/>
                  </a:cubicBezTo>
                  <a:cubicBezTo>
                    <a:pt x="22" y="68"/>
                    <a:pt x="21" y="68"/>
                    <a:pt x="20" y="68"/>
                  </a:cubicBezTo>
                  <a:cubicBezTo>
                    <a:pt x="20" y="68"/>
                    <a:pt x="20" y="67"/>
                    <a:pt x="20" y="66"/>
                  </a:cubicBezTo>
                  <a:close/>
                  <a:moveTo>
                    <a:pt x="23" y="66"/>
                  </a:moveTo>
                  <a:cubicBezTo>
                    <a:pt x="24" y="66"/>
                    <a:pt x="25" y="66"/>
                    <a:pt x="26" y="66"/>
                  </a:cubicBezTo>
                  <a:cubicBezTo>
                    <a:pt x="26" y="67"/>
                    <a:pt x="26" y="68"/>
                    <a:pt x="26" y="68"/>
                  </a:cubicBezTo>
                  <a:cubicBezTo>
                    <a:pt x="25" y="68"/>
                    <a:pt x="24" y="68"/>
                    <a:pt x="23" y="68"/>
                  </a:cubicBezTo>
                  <a:cubicBezTo>
                    <a:pt x="23" y="68"/>
                    <a:pt x="23" y="67"/>
                    <a:pt x="23" y="66"/>
                  </a:cubicBezTo>
                  <a:close/>
                  <a:moveTo>
                    <a:pt x="0" y="63"/>
                  </a:moveTo>
                  <a:cubicBezTo>
                    <a:pt x="1" y="63"/>
                    <a:pt x="2" y="63"/>
                    <a:pt x="3" y="63"/>
                  </a:cubicBezTo>
                  <a:cubicBezTo>
                    <a:pt x="3" y="63"/>
                    <a:pt x="3" y="64"/>
                    <a:pt x="3" y="65"/>
                  </a:cubicBezTo>
                  <a:cubicBezTo>
                    <a:pt x="2" y="65"/>
                    <a:pt x="1" y="65"/>
                    <a:pt x="0" y="65"/>
                  </a:cubicBezTo>
                  <a:cubicBezTo>
                    <a:pt x="0" y="64"/>
                    <a:pt x="0" y="63"/>
                    <a:pt x="0" y="63"/>
                  </a:cubicBezTo>
                  <a:close/>
                  <a:moveTo>
                    <a:pt x="7" y="63"/>
                  </a:moveTo>
                  <a:cubicBezTo>
                    <a:pt x="8" y="63"/>
                    <a:pt x="9" y="63"/>
                    <a:pt x="10" y="63"/>
                  </a:cubicBezTo>
                  <a:cubicBezTo>
                    <a:pt x="10" y="63"/>
                    <a:pt x="10" y="64"/>
                    <a:pt x="10" y="65"/>
                  </a:cubicBezTo>
                  <a:cubicBezTo>
                    <a:pt x="9" y="65"/>
                    <a:pt x="8" y="65"/>
                    <a:pt x="7" y="65"/>
                  </a:cubicBezTo>
                  <a:cubicBezTo>
                    <a:pt x="7" y="64"/>
                    <a:pt x="7" y="63"/>
                    <a:pt x="7" y="63"/>
                  </a:cubicBezTo>
                  <a:close/>
                  <a:moveTo>
                    <a:pt x="10" y="63"/>
                  </a:moveTo>
                  <a:cubicBezTo>
                    <a:pt x="11" y="63"/>
                    <a:pt x="12" y="63"/>
                    <a:pt x="13" y="63"/>
                  </a:cubicBezTo>
                  <a:cubicBezTo>
                    <a:pt x="13" y="63"/>
                    <a:pt x="13" y="64"/>
                    <a:pt x="13" y="65"/>
                  </a:cubicBezTo>
                  <a:cubicBezTo>
                    <a:pt x="12" y="65"/>
                    <a:pt x="11" y="65"/>
                    <a:pt x="10" y="65"/>
                  </a:cubicBezTo>
                  <a:cubicBezTo>
                    <a:pt x="10" y="64"/>
                    <a:pt x="10" y="63"/>
                    <a:pt x="10" y="63"/>
                  </a:cubicBezTo>
                  <a:close/>
                  <a:moveTo>
                    <a:pt x="13" y="63"/>
                  </a:moveTo>
                  <a:cubicBezTo>
                    <a:pt x="14" y="63"/>
                    <a:pt x="15" y="63"/>
                    <a:pt x="16" y="63"/>
                  </a:cubicBezTo>
                  <a:cubicBezTo>
                    <a:pt x="16" y="63"/>
                    <a:pt x="16" y="64"/>
                    <a:pt x="16" y="65"/>
                  </a:cubicBezTo>
                  <a:cubicBezTo>
                    <a:pt x="15" y="65"/>
                    <a:pt x="14" y="65"/>
                    <a:pt x="13" y="65"/>
                  </a:cubicBezTo>
                  <a:cubicBezTo>
                    <a:pt x="13" y="64"/>
                    <a:pt x="13" y="63"/>
                    <a:pt x="13" y="63"/>
                  </a:cubicBezTo>
                  <a:close/>
                  <a:moveTo>
                    <a:pt x="20" y="63"/>
                  </a:moveTo>
                  <a:cubicBezTo>
                    <a:pt x="21" y="63"/>
                    <a:pt x="22" y="63"/>
                    <a:pt x="22" y="63"/>
                  </a:cubicBezTo>
                  <a:cubicBezTo>
                    <a:pt x="22" y="63"/>
                    <a:pt x="22" y="64"/>
                    <a:pt x="22" y="65"/>
                  </a:cubicBezTo>
                  <a:cubicBezTo>
                    <a:pt x="22" y="65"/>
                    <a:pt x="21" y="65"/>
                    <a:pt x="20" y="65"/>
                  </a:cubicBezTo>
                  <a:cubicBezTo>
                    <a:pt x="20" y="64"/>
                    <a:pt x="20" y="63"/>
                    <a:pt x="20" y="63"/>
                  </a:cubicBezTo>
                  <a:close/>
                  <a:moveTo>
                    <a:pt x="23" y="63"/>
                  </a:moveTo>
                  <a:cubicBezTo>
                    <a:pt x="24" y="63"/>
                    <a:pt x="25" y="63"/>
                    <a:pt x="26" y="63"/>
                  </a:cubicBezTo>
                  <a:cubicBezTo>
                    <a:pt x="26" y="63"/>
                    <a:pt x="26" y="64"/>
                    <a:pt x="26" y="65"/>
                  </a:cubicBezTo>
                  <a:cubicBezTo>
                    <a:pt x="25" y="65"/>
                    <a:pt x="24" y="65"/>
                    <a:pt x="23" y="65"/>
                  </a:cubicBezTo>
                  <a:cubicBezTo>
                    <a:pt x="23" y="64"/>
                    <a:pt x="23" y="63"/>
                    <a:pt x="23" y="63"/>
                  </a:cubicBezTo>
                  <a:close/>
                  <a:moveTo>
                    <a:pt x="10" y="59"/>
                  </a:moveTo>
                  <a:cubicBezTo>
                    <a:pt x="11" y="59"/>
                    <a:pt x="12" y="59"/>
                    <a:pt x="13" y="59"/>
                  </a:cubicBezTo>
                  <a:cubicBezTo>
                    <a:pt x="13" y="60"/>
                    <a:pt x="13" y="60"/>
                    <a:pt x="13" y="61"/>
                  </a:cubicBezTo>
                  <a:cubicBezTo>
                    <a:pt x="12" y="61"/>
                    <a:pt x="11" y="61"/>
                    <a:pt x="10" y="61"/>
                  </a:cubicBezTo>
                  <a:cubicBezTo>
                    <a:pt x="10" y="60"/>
                    <a:pt x="10" y="60"/>
                    <a:pt x="10" y="59"/>
                  </a:cubicBezTo>
                  <a:close/>
                  <a:moveTo>
                    <a:pt x="13" y="59"/>
                  </a:moveTo>
                  <a:cubicBezTo>
                    <a:pt x="14" y="59"/>
                    <a:pt x="15" y="59"/>
                    <a:pt x="16" y="59"/>
                  </a:cubicBezTo>
                  <a:cubicBezTo>
                    <a:pt x="16" y="60"/>
                    <a:pt x="16" y="60"/>
                    <a:pt x="16" y="61"/>
                  </a:cubicBezTo>
                  <a:cubicBezTo>
                    <a:pt x="15" y="61"/>
                    <a:pt x="14" y="61"/>
                    <a:pt x="13" y="61"/>
                  </a:cubicBezTo>
                  <a:cubicBezTo>
                    <a:pt x="13" y="60"/>
                    <a:pt x="13" y="60"/>
                    <a:pt x="13" y="59"/>
                  </a:cubicBezTo>
                  <a:close/>
                  <a:moveTo>
                    <a:pt x="17" y="59"/>
                  </a:moveTo>
                  <a:cubicBezTo>
                    <a:pt x="18" y="59"/>
                    <a:pt x="18" y="59"/>
                    <a:pt x="19" y="59"/>
                  </a:cubicBezTo>
                  <a:cubicBezTo>
                    <a:pt x="19" y="60"/>
                    <a:pt x="19" y="60"/>
                    <a:pt x="19" y="61"/>
                  </a:cubicBezTo>
                  <a:cubicBezTo>
                    <a:pt x="18" y="61"/>
                    <a:pt x="18" y="61"/>
                    <a:pt x="17" y="61"/>
                  </a:cubicBezTo>
                  <a:cubicBezTo>
                    <a:pt x="17" y="60"/>
                    <a:pt x="17" y="60"/>
                    <a:pt x="17" y="59"/>
                  </a:cubicBezTo>
                  <a:close/>
                  <a:moveTo>
                    <a:pt x="20" y="59"/>
                  </a:moveTo>
                  <a:cubicBezTo>
                    <a:pt x="21" y="59"/>
                    <a:pt x="22" y="59"/>
                    <a:pt x="22" y="59"/>
                  </a:cubicBezTo>
                  <a:cubicBezTo>
                    <a:pt x="22" y="60"/>
                    <a:pt x="22" y="60"/>
                    <a:pt x="22" y="61"/>
                  </a:cubicBezTo>
                  <a:cubicBezTo>
                    <a:pt x="22" y="61"/>
                    <a:pt x="21" y="61"/>
                    <a:pt x="20" y="61"/>
                  </a:cubicBezTo>
                  <a:cubicBezTo>
                    <a:pt x="20" y="60"/>
                    <a:pt x="20" y="60"/>
                    <a:pt x="20" y="59"/>
                  </a:cubicBezTo>
                  <a:close/>
                  <a:moveTo>
                    <a:pt x="23" y="59"/>
                  </a:moveTo>
                  <a:cubicBezTo>
                    <a:pt x="24" y="59"/>
                    <a:pt x="25" y="59"/>
                    <a:pt x="26" y="59"/>
                  </a:cubicBezTo>
                  <a:cubicBezTo>
                    <a:pt x="26" y="60"/>
                    <a:pt x="26" y="60"/>
                    <a:pt x="26" y="61"/>
                  </a:cubicBezTo>
                  <a:cubicBezTo>
                    <a:pt x="25" y="61"/>
                    <a:pt x="24" y="61"/>
                    <a:pt x="23" y="61"/>
                  </a:cubicBezTo>
                  <a:cubicBezTo>
                    <a:pt x="23" y="60"/>
                    <a:pt x="23" y="60"/>
                    <a:pt x="23" y="59"/>
                  </a:cubicBezTo>
                  <a:close/>
                  <a:moveTo>
                    <a:pt x="0" y="55"/>
                  </a:moveTo>
                  <a:cubicBezTo>
                    <a:pt x="1" y="55"/>
                    <a:pt x="2" y="55"/>
                    <a:pt x="3" y="55"/>
                  </a:cubicBezTo>
                  <a:cubicBezTo>
                    <a:pt x="3" y="56"/>
                    <a:pt x="3" y="57"/>
                    <a:pt x="3" y="57"/>
                  </a:cubicBezTo>
                  <a:cubicBezTo>
                    <a:pt x="2" y="57"/>
                    <a:pt x="1" y="57"/>
                    <a:pt x="0" y="57"/>
                  </a:cubicBezTo>
                  <a:cubicBezTo>
                    <a:pt x="0" y="57"/>
                    <a:pt x="0" y="56"/>
                    <a:pt x="0" y="55"/>
                  </a:cubicBezTo>
                  <a:close/>
                  <a:moveTo>
                    <a:pt x="7" y="55"/>
                  </a:moveTo>
                  <a:cubicBezTo>
                    <a:pt x="8" y="55"/>
                    <a:pt x="9" y="55"/>
                    <a:pt x="10" y="55"/>
                  </a:cubicBezTo>
                  <a:cubicBezTo>
                    <a:pt x="10" y="56"/>
                    <a:pt x="10" y="57"/>
                    <a:pt x="10" y="57"/>
                  </a:cubicBezTo>
                  <a:cubicBezTo>
                    <a:pt x="9" y="57"/>
                    <a:pt x="8" y="57"/>
                    <a:pt x="7" y="57"/>
                  </a:cubicBezTo>
                  <a:cubicBezTo>
                    <a:pt x="7" y="57"/>
                    <a:pt x="7" y="56"/>
                    <a:pt x="7" y="55"/>
                  </a:cubicBezTo>
                  <a:close/>
                  <a:moveTo>
                    <a:pt x="10" y="55"/>
                  </a:moveTo>
                  <a:cubicBezTo>
                    <a:pt x="11" y="55"/>
                    <a:pt x="12" y="55"/>
                    <a:pt x="13" y="55"/>
                  </a:cubicBezTo>
                  <a:cubicBezTo>
                    <a:pt x="13" y="56"/>
                    <a:pt x="13" y="57"/>
                    <a:pt x="13" y="57"/>
                  </a:cubicBezTo>
                  <a:cubicBezTo>
                    <a:pt x="12" y="57"/>
                    <a:pt x="11" y="57"/>
                    <a:pt x="10" y="57"/>
                  </a:cubicBezTo>
                  <a:cubicBezTo>
                    <a:pt x="10" y="57"/>
                    <a:pt x="10" y="56"/>
                    <a:pt x="10" y="55"/>
                  </a:cubicBezTo>
                  <a:close/>
                  <a:moveTo>
                    <a:pt x="13" y="55"/>
                  </a:moveTo>
                  <a:cubicBezTo>
                    <a:pt x="14" y="55"/>
                    <a:pt x="15" y="55"/>
                    <a:pt x="16" y="55"/>
                  </a:cubicBezTo>
                  <a:cubicBezTo>
                    <a:pt x="16" y="56"/>
                    <a:pt x="16" y="57"/>
                    <a:pt x="16" y="57"/>
                  </a:cubicBezTo>
                  <a:cubicBezTo>
                    <a:pt x="15" y="57"/>
                    <a:pt x="14" y="57"/>
                    <a:pt x="13" y="57"/>
                  </a:cubicBezTo>
                  <a:cubicBezTo>
                    <a:pt x="13" y="57"/>
                    <a:pt x="13" y="56"/>
                    <a:pt x="13" y="55"/>
                  </a:cubicBezTo>
                  <a:close/>
                  <a:moveTo>
                    <a:pt x="17" y="55"/>
                  </a:moveTo>
                  <a:cubicBezTo>
                    <a:pt x="18" y="55"/>
                    <a:pt x="18" y="55"/>
                    <a:pt x="19" y="55"/>
                  </a:cubicBezTo>
                  <a:cubicBezTo>
                    <a:pt x="19" y="56"/>
                    <a:pt x="19" y="57"/>
                    <a:pt x="19" y="57"/>
                  </a:cubicBezTo>
                  <a:cubicBezTo>
                    <a:pt x="18" y="57"/>
                    <a:pt x="18" y="57"/>
                    <a:pt x="17" y="57"/>
                  </a:cubicBezTo>
                  <a:cubicBezTo>
                    <a:pt x="17" y="57"/>
                    <a:pt x="17" y="56"/>
                    <a:pt x="17" y="55"/>
                  </a:cubicBezTo>
                  <a:close/>
                  <a:moveTo>
                    <a:pt x="20" y="55"/>
                  </a:moveTo>
                  <a:cubicBezTo>
                    <a:pt x="21" y="55"/>
                    <a:pt x="22" y="55"/>
                    <a:pt x="22" y="55"/>
                  </a:cubicBezTo>
                  <a:cubicBezTo>
                    <a:pt x="22" y="56"/>
                    <a:pt x="22" y="57"/>
                    <a:pt x="22" y="57"/>
                  </a:cubicBezTo>
                  <a:cubicBezTo>
                    <a:pt x="22" y="57"/>
                    <a:pt x="21" y="57"/>
                    <a:pt x="20" y="57"/>
                  </a:cubicBezTo>
                  <a:cubicBezTo>
                    <a:pt x="20" y="57"/>
                    <a:pt x="20" y="56"/>
                    <a:pt x="20" y="55"/>
                  </a:cubicBezTo>
                  <a:close/>
                  <a:moveTo>
                    <a:pt x="23" y="55"/>
                  </a:moveTo>
                  <a:cubicBezTo>
                    <a:pt x="24" y="55"/>
                    <a:pt x="25" y="55"/>
                    <a:pt x="26" y="55"/>
                  </a:cubicBezTo>
                  <a:cubicBezTo>
                    <a:pt x="26" y="56"/>
                    <a:pt x="26" y="57"/>
                    <a:pt x="26" y="57"/>
                  </a:cubicBezTo>
                  <a:cubicBezTo>
                    <a:pt x="25" y="57"/>
                    <a:pt x="24" y="57"/>
                    <a:pt x="23" y="57"/>
                  </a:cubicBezTo>
                  <a:cubicBezTo>
                    <a:pt x="23" y="57"/>
                    <a:pt x="23" y="56"/>
                    <a:pt x="23" y="55"/>
                  </a:cubicBezTo>
                  <a:close/>
                  <a:moveTo>
                    <a:pt x="7" y="52"/>
                  </a:moveTo>
                  <a:cubicBezTo>
                    <a:pt x="8" y="52"/>
                    <a:pt x="9" y="52"/>
                    <a:pt x="10" y="52"/>
                  </a:cubicBezTo>
                  <a:cubicBezTo>
                    <a:pt x="10" y="52"/>
                    <a:pt x="10" y="53"/>
                    <a:pt x="10" y="54"/>
                  </a:cubicBezTo>
                  <a:cubicBezTo>
                    <a:pt x="9" y="54"/>
                    <a:pt x="8" y="54"/>
                    <a:pt x="7" y="54"/>
                  </a:cubicBezTo>
                  <a:cubicBezTo>
                    <a:pt x="7" y="53"/>
                    <a:pt x="7" y="52"/>
                    <a:pt x="7" y="52"/>
                  </a:cubicBezTo>
                  <a:close/>
                  <a:moveTo>
                    <a:pt x="17" y="52"/>
                  </a:moveTo>
                  <a:cubicBezTo>
                    <a:pt x="18" y="52"/>
                    <a:pt x="18" y="52"/>
                    <a:pt x="19" y="52"/>
                  </a:cubicBezTo>
                  <a:cubicBezTo>
                    <a:pt x="19" y="52"/>
                    <a:pt x="19" y="53"/>
                    <a:pt x="19" y="54"/>
                  </a:cubicBezTo>
                  <a:cubicBezTo>
                    <a:pt x="18" y="54"/>
                    <a:pt x="18" y="54"/>
                    <a:pt x="17" y="54"/>
                  </a:cubicBezTo>
                  <a:cubicBezTo>
                    <a:pt x="17" y="53"/>
                    <a:pt x="17" y="52"/>
                    <a:pt x="17" y="52"/>
                  </a:cubicBezTo>
                  <a:close/>
                  <a:moveTo>
                    <a:pt x="20" y="52"/>
                  </a:moveTo>
                  <a:cubicBezTo>
                    <a:pt x="21" y="52"/>
                    <a:pt x="22" y="52"/>
                    <a:pt x="22" y="52"/>
                  </a:cubicBezTo>
                  <a:cubicBezTo>
                    <a:pt x="22" y="52"/>
                    <a:pt x="22" y="53"/>
                    <a:pt x="22" y="54"/>
                  </a:cubicBezTo>
                  <a:cubicBezTo>
                    <a:pt x="22" y="54"/>
                    <a:pt x="21" y="54"/>
                    <a:pt x="20" y="54"/>
                  </a:cubicBezTo>
                  <a:cubicBezTo>
                    <a:pt x="20" y="53"/>
                    <a:pt x="20" y="52"/>
                    <a:pt x="20" y="52"/>
                  </a:cubicBezTo>
                  <a:close/>
                  <a:moveTo>
                    <a:pt x="23" y="52"/>
                  </a:moveTo>
                  <a:cubicBezTo>
                    <a:pt x="24" y="52"/>
                    <a:pt x="25" y="52"/>
                    <a:pt x="26" y="52"/>
                  </a:cubicBezTo>
                  <a:cubicBezTo>
                    <a:pt x="26" y="52"/>
                    <a:pt x="26" y="53"/>
                    <a:pt x="26" y="54"/>
                  </a:cubicBezTo>
                  <a:cubicBezTo>
                    <a:pt x="25" y="54"/>
                    <a:pt x="24" y="54"/>
                    <a:pt x="23" y="54"/>
                  </a:cubicBezTo>
                  <a:cubicBezTo>
                    <a:pt x="23" y="53"/>
                    <a:pt x="23" y="52"/>
                    <a:pt x="23" y="52"/>
                  </a:cubicBezTo>
                  <a:close/>
                  <a:moveTo>
                    <a:pt x="0" y="48"/>
                  </a:moveTo>
                  <a:cubicBezTo>
                    <a:pt x="1" y="48"/>
                    <a:pt x="2" y="48"/>
                    <a:pt x="3" y="48"/>
                  </a:cubicBezTo>
                  <a:cubicBezTo>
                    <a:pt x="3" y="49"/>
                    <a:pt x="3" y="49"/>
                    <a:pt x="3" y="50"/>
                  </a:cubicBezTo>
                  <a:cubicBezTo>
                    <a:pt x="2" y="50"/>
                    <a:pt x="1" y="50"/>
                    <a:pt x="0" y="50"/>
                  </a:cubicBezTo>
                  <a:cubicBezTo>
                    <a:pt x="0" y="49"/>
                    <a:pt x="0" y="49"/>
                    <a:pt x="0" y="48"/>
                  </a:cubicBezTo>
                  <a:close/>
                  <a:moveTo>
                    <a:pt x="7" y="48"/>
                  </a:moveTo>
                  <a:cubicBezTo>
                    <a:pt x="8" y="48"/>
                    <a:pt x="9" y="48"/>
                    <a:pt x="10" y="48"/>
                  </a:cubicBezTo>
                  <a:cubicBezTo>
                    <a:pt x="10" y="49"/>
                    <a:pt x="10" y="49"/>
                    <a:pt x="10" y="50"/>
                  </a:cubicBezTo>
                  <a:cubicBezTo>
                    <a:pt x="9" y="50"/>
                    <a:pt x="8" y="50"/>
                    <a:pt x="7" y="50"/>
                  </a:cubicBezTo>
                  <a:cubicBezTo>
                    <a:pt x="7" y="49"/>
                    <a:pt x="7" y="49"/>
                    <a:pt x="7" y="48"/>
                  </a:cubicBezTo>
                  <a:close/>
                  <a:moveTo>
                    <a:pt x="10" y="48"/>
                  </a:moveTo>
                  <a:cubicBezTo>
                    <a:pt x="11" y="48"/>
                    <a:pt x="12" y="48"/>
                    <a:pt x="13" y="48"/>
                  </a:cubicBezTo>
                  <a:cubicBezTo>
                    <a:pt x="13" y="49"/>
                    <a:pt x="13" y="49"/>
                    <a:pt x="13" y="50"/>
                  </a:cubicBezTo>
                  <a:cubicBezTo>
                    <a:pt x="12" y="50"/>
                    <a:pt x="11" y="50"/>
                    <a:pt x="10" y="50"/>
                  </a:cubicBezTo>
                  <a:cubicBezTo>
                    <a:pt x="10" y="49"/>
                    <a:pt x="10" y="49"/>
                    <a:pt x="10" y="48"/>
                  </a:cubicBezTo>
                  <a:close/>
                  <a:moveTo>
                    <a:pt x="13" y="48"/>
                  </a:moveTo>
                  <a:cubicBezTo>
                    <a:pt x="14" y="48"/>
                    <a:pt x="15" y="48"/>
                    <a:pt x="16" y="48"/>
                  </a:cubicBezTo>
                  <a:cubicBezTo>
                    <a:pt x="16" y="49"/>
                    <a:pt x="16" y="49"/>
                    <a:pt x="16" y="50"/>
                  </a:cubicBezTo>
                  <a:cubicBezTo>
                    <a:pt x="15" y="50"/>
                    <a:pt x="14" y="50"/>
                    <a:pt x="13" y="50"/>
                  </a:cubicBezTo>
                  <a:cubicBezTo>
                    <a:pt x="13" y="49"/>
                    <a:pt x="13" y="49"/>
                    <a:pt x="13" y="48"/>
                  </a:cubicBezTo>
                  <a:close/>
                  <a:moveTo>
                    <a:pt x="17" y="48"/>
                  </a:moveTo>
                  <a:cubicBezTo>
                    <a:pt x="18" y="48"/>
                    <a:pt x="18" y="48"/>
                    <a:pt x="19" y="48"/>
                  </a:cubicBezTo>
                  <a:cubicBezTo>
                    <a:pt x="19" y="49"/>
                    <a:pt x="19" y="49"/>
                    <a:pt x="19" y="50"/>
                  </a:cubicBezTo>
                  <a:cubicBezTo>
                    <a:pt x="18" y="50"/>
                    <a:pt x="18" y="50"/>
                    <a:pt x="17" y="50"/>
                  </a:cubicBezTo>
                  <a:cubicBezTo>
                    <a:pt x="17" y="49"/>
                    <a:pt x="17" y="49"/>
                    <a:pt x="17" y="48"/>
                  </a:cubicBezTo>
                  <a:close/>
                  <a:moveTo>
                    <a:pt x="20" y="48"/>
                  </a:moveTo>
                  <a:cubicBezTo>
                    <a:pt x="21" y="48"/>
                    <a:pt x="22" y="48"/>
                    <a:pt x="22" y="48"/>
                  </a:cubicBezTo>
                  <a:cubicBezTo>
                    <a:pt x="22" y="49"/>
                    <a:pt x="22" y="49"/>
                    <a:pt x="22" y="50"/>
                  </a:cubicBezTo>
                  <a:cubicBezTo>
                    <a:pt x="22" y="50"/>
                    <a:pt x="21" y="50"/>
                    <a:pt x="20" y="50"/>
                  </a:cubicBezTo>
                  <a:cubicBezTo>
                    <a:pt x="20" y="49"/>
                    <a:pt x="20" y="49"/>
                    <a:pt x="20" y="48"/>
                  </a:cubicBezTo>
                  <a:close/>
                  <a:moveTo>
                    <a:pt x="23" y="48"/>
                  </a:moveTo>
                  <a:cubicBezTo>
                    <a:pt x="24" y="48"/>
                    <a:pt x="25" y="48"/>
                    <a:pt x="26" y="48"/>
                  </a:cubicBezTo>
                  <a:cubicBezTo>
                    <a:pt x="26" y="49"/>
                    <a:pt x="26" y="49"/>
                    <a:pt x="26" y="50"/>
                  </a:cubicBezTo>
                  <a:cubicBezTo>
                    <a:pt x="25" y="50"/>
                    <a:pt x="24" y="50"/>
                    <a:pt x="23" y="50"/>
                  </a:cubicBezTo>
                  <a:cubicBezTo>
                    <a:pt x="23" y="49"/>
                    <a:pt x="23" y="49"/>
                    <a:pt x="23" y="48"/>
                  </a:cubicBezTo>
                  <a:close/>
                  <a:moveTo>
                    <a:pt x="0" y="44"/>
                  </a:moveTo>
                  <a:cubicBezTo>
                    <a:pt x="1" y="44"/>
                    <a:pt x="2" y="44"/>
                    <a:pt x="3" y="44"/>
                  </a:cubicBezTo>
                  <a:cubicBezTo>
                    <a:pt x="3" y="45"/>
                    <a:pt x="3" y="46"/>
                    <a:pt x="3" y="46"/>
                  </a:cubicBezTo>
                  <a:cubicBezTo>
                    <a:pt x="2" y="46"/>
                    <a:pt x="1" y="46"/>
                    <a:pt x="0" y="46"/>
                  </a:cubicBezTo>
                  <a:cubicBezTo>
                    <a:pt x="0" y="46"/>
                    <a:pt x="0" y="45"/>
                    <a:pt x="0" y="44"/>
                  </a:cubicBezTo>
                  <a:close/>
                  <a:moveTo>
                    <a:pt x="10" y="44"/>
                  </a:moveTo>
                  <a:cubicBezTo>
                    <a:pt x="11" y="44"/>
                    <a:pt x="12" y="44"/>
                    <a:pt x="13" y="44"/>
                  </a:cubicBezTo>
                  <a:cubicBezTo>
                    <a:pt x="13" y="45"/>
                    <a:pt x="13" y="46"/>
                    <a:pt x="13" y="46"/>
                  </a:cubicBezTo>
                  <a:cubicBezTo>
                    <a:pt x="12" y="46"/>
                    <a:pt x="11" y="46"/>
                    <a:pt x="10" y="46"/>
                  </a:cubicBezTo>
                  <a:cubicBezTo>
                    <a:pt x="10" y="46"/>
                    <a:pt x="10" y="45"/>
                    <a:pt x="10" y="44"/>
                  </a:cubicBezTo>
                  <a:close/>
                  <a:moveTo>
                    <a:pt x="13" y="44"/>
                  </a:moveTo>
                  <a:cubicBezTo>
                    <a:pt x="14" y="44"/>
                    <a:pt x="15" y="44"/>
                    <a:pt x="16" y="44"/>
                  </a:cubicBezTo>
                  <a:cubicBezTo>
                    <a:pt x="16" y="45"/>
                    <a:pt x="16" y="46"/>
                    <a:pt x="16" y="46"/>
                  </a:cubicBezTo>
                  <a:cubicBezTo>
                    <a:pt x="15" y="46"/>
                    <a:pt x="14" y="46"/>
                    <a:pt x="13" y="46"/>
                  </a:cubicBezTo>
                  <a:cubicBezTo>
                    <a:pt x="13" y="46"/>
                    <a:pt x="13" y="45"/>
                    <a:pt x="13" y="44"/>
                  </a:cubicBezTo>
                  <a:close/>
                  <a:moveTo>
                    <a:pt x="17" y="44"/>
                  </a:moveTo>
                  <a:cubicBezTo>
                    <a:pt x="18" y="44"/>
                    <a:pt x="18" y="44"/>
                    <a:pt x="19" y="44"/>
                  </a:cubicBezTo>
                  <a:cubicBezTo>
                    <a:pt x="19" y="45"/>
                    <a:pt x="19" y="46"/>
                    <a:pt x="19" y="46"/>
                  </a:cubicBezTo>
                  <a:cubicBezTo>
                    <a:pt x="18" y="46"/>
                    <a:pt x="18" y="46"/>
                    <a:pt x="17" y="46"/>
                  </a:cubicBezTo>
                  <a:cubicBezTo>
                    <a:pt x="17" y="46"/>
                    <a:pt x="17" y="45"/>
                    <a:pt x="17" y="44"/>
                  </a:cubicBezTo>
                  <a:close/>
                  <a:moveTo>
                    <a:pt x="20" y="44"/>
                  </a:moveTo>
                  <a:cubicBezTo>
                    <a:pt x="21" y="44"/>
                    <a:pt x="22" y="44"/>
                    <a:pt x="22" y="44"/>
                  </a:cubicBezTo>
                  <a:cubicBezTo>
                    <a:pt x="22" y="45"/>
                    <a:pt x="22" y="46"/>
                    <a:pt x="22" y="46"/>
                  </a:cubicBezTo>
                  <a:cubicBezTo>
                    <a:pt x="22" y="46"/>
                    <a:pt x="21" y="46"/>
                    <a:pt x="20" y="46"/>
                  </a:cubicBezTo>
                  <a:cubicBezTo>
                    <a:pt x="20" y="46"/>
                    <a:pt x="20" y="45"/>
                    <a:pt x="20" y="44"/>
                  </a:cubicBezTo>
                  <a:close/>
                  <a:moveTo>
                    <a:pt x="23" y="44"/>
                  </a:moveTo>
                  <a:cubicBezTo>
                    <a:pt x="24" y="44"/>
                    <a:pt x="25" y="44"/>
                    <a:pt x="26" y="44"/>
                  </a:cubicBezTo>
                  <a:cubicBezTo>
                    <a:pt x="26" y="45"/>
                    <a:pt x="26" y="46"/>
                    <a:pt x="26" y="46"/>
                  </a:cubicBezTo>
                  <a:cubicBezTo>
                    <a:pt x="25" y="46"/>
                    <a:pt x="24" y="46"/>
                    <a:pt x="23" y="46"/>
                  </a:cubicBezTo>
                  <a:cubicBezTo>
                    <a:pt x="23" y="46"/>
                    <a:pt x="23" y="45"/>
                    <a:pt x="23" y="44"/>
                  </a:cubicBezTo>
                  <a:close/>
                  <a:moveTo>
                    <a:pt x="0" y="41"/>
                  </a:moveTo>
                  <a:cubicBezTo>
                    <a:pt x="1" y="41"/>
                    <a:pt x="2" y="41"/>
                    <a:pt x="3" y="41"/>
                  </a:cubicBezTo>
                  <a:cubicBezTo>
                    <a:pt x="3" y="41"/>
                    <a:pt x="3" y="42"/>
                    <a:pt x="3" y="42"/>
                  </a:cubicBezTo>
                  <a:cubicBezTo>
                    <a:pt x="2" y="42"/>
                    <a:pt x="1" y="42"/>
                    <a:pt x="0" y="42"/>
                  </a:cubicBezTo>
                  <a:cubicBezTo>
                    <a:pt x="0" y="42"/>
                    <a:pt x="0" y="41"/>
                    <a:pt x="0" y="41"/>
                  </a:cubicBezTo>
                  <a:close/>
                  <a:moveTo>
                    <a:pt x="7" y="41"/>
                  </a:moveTo>
                  <a:cubicBezTo>
                    <a:pt x="8" y="41"/>
                    <a:pt x="9" y="41"/>
                    <a:pt x="10" y="41"/>
                  </a:cubicBezTo>
                  <a:cubicBezTo>
                    <a:pt x="10" y="41"/>
                    <a:pt x="10" y="42"/>
                    <a:pt x="10" y="42"/>
                  </a:cubicBezTo>
                  <a:cubicBezTo>
                    <a:pt x="9" y="42"/>
                    <a:pt x="8" y="42"/>
                    <a:pt x="7" y="42"/>
                  </a:cubicBezTo>
                  <a:cubicBezTo>
                    <a:pt x="7" y="42"/>
                    <a:pt x="7" y="41"/>
                    <a:pt x="7" y="41"/>
                  </a:cubicBezTo>
                  <a:close/>
                  <a:moveTo>
                    <a:pt x="13" y="41"/>
                  </a:moveTo>
                  <a:cubicBezTo>
                    <a:pt x="14" y="41"/>
                    <a:pt x="15" y="41"/>
                    <a:pt x="16" y="41"/>
                  </a:cubicBezTo>
                  <a:cubicBezTo>
                    <a:pt x="16" y="41"/>
                    <a:pt x="16" y="42"/>
                    <a:pt x="16" y="42"/>
                  </a:cubicBezTo>
                  <a:cubicBezTo>
                    <a:pt x="15" y="42"/>
                    <a:pt x="14" y="42"/>
                    <a:pt x="13" y="42"/>
                  </a:cubicBezTo>
                  <a:cubicBezTo>
                    <a:pt x="13" y="42"/>
                    <a:pt x="13" y="41"/>
                    <a:pt x="13" y="41"/>
                  </a:cubicBezTo>
                  <a:close/>
                  <a:moveTo>
                    <a:pt x="17" y="41"/>
                  </a:moveTo>
                  <a:cubicBezTo>
                    <a:pt x="18" y="41"/>
                    <a:pt x="18" y="41"/>
                    <a:pt x="19" y="41"/>
                  </a:cubicBezTo>
                  <a:cubicBezTo>
                    <a:pt x="19" y="41"/>
                    <a:pt x="19" y="42"/>
                    <a:pt x="19" y="42"/>
                  </a:cubicBezTo>
                  <a:cubicBezTo>
                    <a:pt x="18" y="42"/>
                    <a:pt x="18" y="42"/>
                    <a:pt x="17" y="42"/>
                  </a:cubicBezTo>
                  <a:cubicBezTo>
                    <a:pt x="17" y="42"/>
                    <a:pt x="17" y="41"/>
                    <a:pt x="17" y="41"/>
                  </a:cubicBezTo>
                  <a:close/>
                  <a:moveTo>
                    <a:pt x="20" y="41"/>
                  </a:moveTo>
                  <a:cubicBezTo>
                    <a:pt x="21" y="41"/>
                    <a:pt x="22" y="41"/>
                    <a:pt x="22" y="41"/>
                  </a:cubicBezTo>
                  <a:cubicBezTo>
                    <a:pt x="22" y="41"/>
                    <a:pt x="22" y="42"/>
                    <a:pt x="22" y="42"/>
                  </a:cubicBezTo>
                  <a:cubicBezTo>
                    <a:pt x="22" y="42"/>
                    <a:pt x="21" y="42"/>
                    <a:pt x="20" y="42"/>
                  </a:cubicBezTo>
                  <a:cubicBezTo>
                    <a:pt x="20" y="42"/>
                    <a:pt x="20" y="41"/>
                    <a:pt x="20" y="41"/>
                  </a:cubicBezTo>
                  <a:close/>
                  <a:moveTo>
                    <a:pt x="23" y="41"/>
                  </a:moveTo>
                  <a:cubicBezTo>
                    <a:pt x="24" y="41"/>
                    <a:pt x="25" y="41"/>
                    <a:pt x="26" y="41"/>
                  </a:cubicBezTo>
                  <a:cubicBezTo>
                    <a:pt x="26" y="41"/>
                    <a:pt x="26" y="42"/>
                    <a:pt x="26" y="42"/>
                  </a:cubicBezTo>
                  <a:cubicBezTo>
                    <a:pt x="25" y="42"/>
                    <a:pt x="24" y="42"/>
                    <a:pt x="23" y="42"/>
                  </a:cubicBezTo>
                  <a:cubicBezTo>
                    <a:pt x="23" y="42"/>
                    <a:pt x="23" y="41"/>
                    <a:pt x="23" y="41"/>
                  </a:cubicBezTo>
                  <a:close/>
                  <a:moveTo>
                    <a:pt x="0" y="37"/>
                  </a:moveTo>
                  <a:cubicBezTo>
                    <a:pt x="1" y="37"/>
                    <a:pt x="2" y="37"/>
                    <a:pt x="3" y="37"/>
                  </a:cubicBezTo>
                  <a:cubicBezTo>
                    <a:pt x="3" y="37"/>
                    <a:pt x="3" y="38"/>
                    <a:pt x="3" y="39"/>
                  </a:cubicBezTo>
                  <a:cubicBezTo>
                    <a:pt x="2" y="39"/>
                    <a:pt x="1" y="39"/>
                    <a:pt x="0" y="39"/>
                  </a:cubicBezTo>
                  <a:cubicBezTo>
                    <a:pt x="0" y="38"/>
                    <a:pt x="0" y="37"/>
                    <a:pt x="0" y="37"/>
                  </a:cubicBezTo>
                  <a:close/>
                  <a:moveTo>
                    <a:pt x="7" y="37"/>
                  </a:moveTo>
                  <a:cubicBezTo>
                    <a:pt x="8" y="37"/>
                    <a:pt x="9" y="37"/>
                    <a:pt x="10" y="37"/>
                  </a:cubicBezTo>
                  <a:cubicBezTo>
                    <a:pt x="10" y="37"/>
                    <a:pt x="10" y="38"/>
                    <a:pt x="10" y="39"/>
                  </a:cubicBezTo>
                  <a:cubicBezTo>
                    <a:pt x="9" y="39"/>
                    <a:pt x="8" y="39"/>
                    <a:pt x="7" y="39"/>
                  </a:cubicBezTo>
                  <a:cubicBezTo>
                    <a:pt x="7" y="38"/>
                    <a:pt x="7" y="37"/>
                    <a:pt x="7" y="37"/>
                  </a:cubicBezTo>
                  <a:close/>
                  <a:moveTo>
                    <a:pt x="10" y="37"/>
                  </a:moveTo>
                  <a:cubicBezTo>
                    <a:pt x="11" y="37"/>
                    <a:pt x="12" y="37"/>
                    <a:pt x="13" y="37"/>
                  </a:cubicBezTo>
                  <a:cubicBezTo>
                    <a:pt x="13" y="37"/>
                    <a:pt x="13" y="38"/>
                    <a:pt x="13" y="39"/>
                  </a:cubicBezTo>
                  <a:cubicBezTo>
                    <a:pt x="12" y="39"/>
                    <a:pt x="11" y="39"/>
                    <a:pt x="10" y="39"/>
                  </a:cubicBezTo>
                  <a:cubicBezTo>
                    <a:pt x="10" y="38"/>
                    <a:pt x="10" y="37"/>
                    <a:pt x="10" y="37"/>
                  </a:cubicBezTo>
                  <a:close/>
                  <a:moveTo>
                    <a:pt x="17" y="37"/>
                  </a:moveTo>
                  <a:cubicBezTo>
                    <a:pt x="18" y="37"/>
                    <a:pt x="18" y="37"/>
                    <a:pt x="19" y="37"/>
                  </a:cubicBezTo>
                  <a:cubicBezTo>
                    <a:pt x="19" y="37"/>
                    <a:pt x="19" y="38"/>
                    <a:pt x="19" y="39"/>
                  </a:cubicBezTo>
                  <a:cubicBezTo>
                    <a:pt x="18" y="39"/>
                    <a:pt x="18" y="39"/>
                    <a:pt x="17" y="39"/>
                  </a:cubicBezTo>
                  <a:cubicBezTo>
                    <a:pt x="17" y="38"/>
                    <a:pt x="17" y="37"/>
                    <a:pt x="17" y="37"/>
                  </a:cubicBezTo>
                  <a:close/>
                  <a:moveTo>
                    <a:pt x="23" y="37"/>
                  </a:moveTo>
                  <a:cubicBezTo>
                    <a:pt x="24" y="37"/>
                    <a:pt x="25" y="37"/>
                    <a:pt x="26" y="37"/>
                  </a:cubicBezTo>
                  <a:cubicBezTo>
                    <a:pt x="26" y="37"/>
                    <a:pt x="26" y="38"/>
                    <a:pt x="26" y="39"/>
                  </a:cubicBezTo>
                  <a:cubicBezTo>
                    <a:pt x="25" y="39"/>
                    <a:pt x="24" y="39"/>
                    <a:pt x="23" y="39"/>
                  </a:cubicBezTo>
                  <a:cubicBezTo>
                    <a:pt x="23" y="38"/>
                    <a:pt x="23" y="37"/>
                    <a:pt x="23" y="37"/>
                  </a:cubicBezTo>
                  <a:close/>
                  <a:moveTo>
                    <a:pt x="0" y="33"/>
                  </a:moveTo>
                  <a:cubicBezTo>
                    <a:pt x="1" y="33"/>
                    <a:pt x="2" y="33"/>
                    <a:pt x="3" y="33"/>
                  </a:cubicBezTo>
                  <a:cubicBezTo>
                    <a:pt x="3" y="34"/>
                    <a:pt x="3" y="34"/>
                    <a:pt x="3" y="35"/>
                  </a:cubicBezTo>
                  <a:cubicBezTo>
                    <a:pt x="2" y="35"/>
                    <a:pt x="1" y="35"/>
                    <a:pt x="0" y="35"/>
                  </a:cubicBezTo>
                  <a:cubicBezTo>
                    <a:pt x="0" y="34"/>
                    <a:pt x="0" y="34"/>
                    <a:pt x="0" y="33"/>
                  </a:cubicBezTo>
                  <a:close/>
                  <a:moveTo>
                    <a:pt x="7" y="33"/>
                  </a:moveTo>
                  <a:cubicBezTo>
                    <a:pt x="8" y="33"/>
                    <a:pt x="9" y="33"/>
                    <a:pt x="10" y="33"/>
                  </a:cubicBezTo>
                  <a:cubicBezTo>
                    <a:pt x="10" y="34"/>
                    <a:pt x="10" y="34"/>
                    <a:pt x="10" y="35"/>
                  </a:cubicBezTo>
                  <a:cubicBezTo>
                    <a:pt x="9" y="35"/>
                    <a:pt x="8" y="35"/>
                    <a:pt x="7" y="35"/>
                  </a:cubicBezTo>
                  <a:cubicBezTo>
                    <a:pt x="7" y="34"/>
                    <a:pt x="7" y="34"/>
                    <a:pt x="7" y="33"/>
                  </a:cubicBezTo>
                  <a:close/>
                  <a:moveTo>
                    <a:pt x="10" y="33"/>
                  </a:moveTo>
                  <a:cubicBezTo>
                    <a:pt x="11" y="33"/>
                    <a:pt x="12" y="33"/>
                    <a:pt x="13" y="33"/>
                  </a:cubicBezTo>
                  <a:cubicBezTo>
                    <a:pt x="13" y="34"/>
                    <a:pt x="13" y="34"/>
                    <a:pt x="13" y="35"/>
                  </a:cubicBezTo>
                  <a:cubicBezTo>
                    <a:pt x="12" y="35"/>
                    <a:pt x="11" y="35"/>
                    <a:pt x="10" y="35"/>
                  </a:cubicBezTo>
                  <a:cubicBezTo>
                    <a:pt x="10" y="34"/>
                    <a:pt x="10" y="34"/>
                    <a:pt x="10" y="33"/>
                  </a:cubicBezTo>
                  <a:close/>
                  <a:moveTo>
                    <a:pt x="17" y="33"/>
                  </a:moveTo>
                  <a:cubicBezTo>
                    <a:pt x="18" y="33"/>
                    <a:pt x="18" y="33"/>
                    <a:pt x="19" y="33"/>
                  </a:cubicBezTo>
                  <a:cubicBezTo>
                    <a:pt x="19" y="34"/>
                    <a:pt x="19" y="34"/>
                    <a:pt x="19" y="35"/>
                  </a:cubicBezTo>
                  <a:cubicBezTo>
                    <a:pt x="18" y="35"/>
                    <a:pt x="18" y="35"/>
                    <a:pt x="17" y="35"/>
                  </a:cubicBezTo>
                  <a:cubicBezTo>
                    <a:pt x="17" y="34"/>
                    <a:pt x="17" y="34"/>
                    <a:pt x="17" y="33"/>
                  </a:cubicBezTo>
                  <a:close/>
                  <a:moveTo>
                    <a:pt x="20" y="33"/>
                  </a:moveTo>
                  <a:cubicBezTo>
                    <a:pt x="21" y="33"/>
                    <a:pt x="22" y="33"/>
                    <a:pt x="22" y="33"/>
                  </a:cubicBezTo>
                  <a:cubicBezTo>
                    <a:pt x="22" y="34"/>
                    <a:pt x="22" y="34"/>
                    <a:pt x="22" y="35"/>
                  </a:cubicBezTo>
                  <a:cubicBezTo>
                    <a:pt x="22" y="35"/>
                    <a:pt x="21" y="35"/>
                    <a:pt x="20" y="35"/>
                  </a:cubicBezTo>
                  <a:cubicBezTo>
                    <a:pt x="20" y="34"/>
                    <a:pt x="20" y="34"/>
                    <a:pt x="20" y="33"/>
                  </a:cubicBezTo>
                  <a:close/>
                  <a:moveTo>
                    <a:pt x="7" y="29"/>
                  </a:moveTo>
                  <a:cubicBezTo>
                    <a:pt x="8" y="29"/>
                    <a:pt x="9" y="29"/>
                    <a:pt x="10" y="29"/>
                  </a:cubicBezTo>
                  <a:cubicBezTo>
                    <a:pt x="10" y="30"/>
                    <a:pt x="10" y="31"/>
                    <a:pt x="10" y="31"/>
                  </a:cubicBezTo>
                  <a:cubicBezTo>
                    <a:pt x="9" y="31"/>
                    <a:pt x="8" y="31"/>
                    <a:pt x="7" y="31"/>
                  </a:cubicBezTo>
                  <a:cubicBezTo>
                    <a:pt x="7" y="31"/>
                    <a:pt x="7" y="30"/>
                    <a:pt x="7" y="29"/>
                  </a:cubicBezTo>
                  <a:close/>
                  <a:moveTo>
                    <a:pt x="10" y="29"/>
                  </a:moveTo>
                  <a:cubicBezTo>
                    <a:pt x="11" y="29"/>
                    <a:pt x="12" y="29"/>
                    <a:pt x="13" y="29"/>
                  </a:cubicBezTo>
                  <a:cubicBezTo>
                    <a:pt x="13" y="30"/>
                    <a:pt x="13" y="31"/>
                    <a:pt x="13" y="31"/>
                  </a:cubicBezTo>
                  <a:cubicBezTo>
                    <a:pt x="12" y="31"/>
                    <a:pt x="11" y="31"/>
                    <a:pt x="10" y="31"/>
                  </a:cubicBezTo>
                  <a:cubicBezTo>
                    <a:pt x="10" y="31"/>
                    <a:pt x="10" y="30"/>
                    <a:pt x="10" y="29"/>
                  </a:cubicBezTo>
                  <a:close/>
                  <a:moveTo>
                    <a:pt x="13" y="29"/>
                  </a:moveTo>
                  <a:cubicBezTo>
                    <a:pt x="14" y="29"/>
                    <a:pt x="15" y="29"/>
                    <a:pt x="16" y="29"/>
                  </a:cubicBezTo>
                  <a:cubicBezTo>
                    <a:pt x="16" y="30"/>
                    <a:pt x="16" y="31"/>
                    <a:pt x="16" y="31"/>
                  </a:cubicBezTo>
                  <a:cubicBezTo>
                    <a:pt x="15" y="31"/>
                    <a:pt x="14" y="31"/>
                    <a:pt x="13" y="31"/>
                  </a:cubicBezTo>
                  <a:cubicBezTo>
                    <a:pt x="13" y="31"/>
                    <a:pt x="13" y="30"/>
                    <a:pt x="13" y="29"/>
                  </a:cubicBezTo>
                  <a:close/>
                  <a:moveTo>
                    <a:pt x="17" y="29"/>
                  </a:moveTo>
                  <a:cubicBezTo>
                    <a:pt x="18" y="29"/>
                    <a:pt x="18" y="29"/>
                    <a:pt x="19" y="29"/>
                  </a:cubicBezTo>
                  <a:cubicBezTo>
                    <a:pt x="19" y="30"/>
                    <a:pt x="19" y="31"/>
                    <a:pt x="19" y="31"/>
                  </a:cubicBezTo>
                  <a:cubicBezTo>
                    <a:pt x="18" y="31"/>
                    <a:pt x="18" y="31"/>
                    <a:pt x="17" y="31"/>
                  </a:cubicBezTo>
                  <a:cubicBezTo>
                    <a:pt x="17" y="31"/>
                    <a:pt x="17" y="30"/>
                    <a:pt x="17" y="29"/>
                  </a:cubicBezTo>
                  <a:close/>
                  <a:moveTo>
                    <a:pt x="23" y="29"/>
                  </a:moveTo>
                  <a:cubicBezTo>
                    <a:pt x="24" y="29"/>
                    <a:pt x="25" y="29"/>
                    <a:pt x="26" y="29"/>
                  </a:cubicBezTo>
                  <a:cubicBezTo>
                    <a:pt x="26" y="30"/>
                    <a:pt x="26" y="31"/>
                    <a:pt x="26" y="31"/>
                  </a:cubicBezTo>
                  <a:cubicBezTo>
                    <a:pt x="25" y="31"/>
                    <a:pt x="24" y="31"/>
                    <a:pt x="23" y="31"/>
                  </a:cubicBezTo>
                  <a:cubicBezTo>
                    <a:pt x="23" y="31"/>
                    <a:pt x="23" y="30"/>
                    <a:pt x="23" y="29"/>
                  </a:cubicBezTo>
                  <a:close/>
                  <a:moveTo>
                    <a:pt x="0" y="26"/>
                  </a:moveTo>
                  <a:cubicBezTo>
                    <a:pt x="1" y="26"/>
                    <a:pt x="2" y="26"/>
                    <a:pt x="3" y="26"/>
                  </a:cubicBezTo>
                  <a:cubicBezTo>
                    <a:pt x="3" y="26"/>
                    <a:pt x="3" y="27"/>
                    <a:pt x="3" y="28"/>
                  </a:cubicBezTo>
                  <a:cubicBezTo>
                    <a:pt x="2" y="28"/>
                    <a:pt x="1" y="28"/>
                    <a:pt x="0" y="28"/>
                  </a:cubicBezTo>
                  <a:cubicBezTo>
                    <a:pt x="0" y="27"/>
                    <a:pt x="0" y="26"/>
                    <a:pt x="0" y="26"/>
                  </a:cubicBezTo>
                  <a:close/>
                  <a:moveTo>
                    <a:pt x="7" y="26"/>
                  </a:moveTo>
                  <a:cubicBezTo>
                    <a:pt x="8" y="26"/>
                    <a:pt x="9" y="26"/>
                    <a:pt x="10" y="26"/>
                  </a:cubicBezTo>
                  <a:cubicBezTo>
                    <a:pt x="10" y="26"/>
                    <a:pt x="10" y="27"/>
                    <a:pt x="10" y="28"/>
                  </a:cubicBezTo>
                  <a:cubicBezTo>
                    <a:pt x="9" y="28"/>
                    <a:pt x="8" y="28"/>
                    <a:pt x="7" y="28"/>
                  </a:cubicBezTo>
                  <a:cubicBezTo>
                    <a:pt x="7" y="27"/>
                    <a:pt x="7" y="26"/>
                    <a:pt x="7" y="26"/>
                  </a:cubicBezTo>
                  <a:close/>
                  <a:moveTo>
                    <a:pt x="10" y="26"/>
                  </a:moveTo>
                  <a:cubicBezTo>
                    <a:pt x="11" y="26"/>
                    <a:pt x="12" y="26"/>
                    <a:pt x="13" y="26"/>
                  </a:cubicBezTo>
                  <a:cubicBezTo>
                    <a:pt x="13" y="26"/>
                    <a:pt x="13" y="27"/>
                    <a:pt x="13" y="28"/>
                  </a:cubicBezTo>
                  <a:cubicBezTo>
                    <a:pt x="12" y="28"/>
                    <a:pt x="11" y="28"/>
                    <a:pt x="10" y="28"/>
                  </a:cubicBezTo>
                  <a:cubicBezTo>
                    <a:pt x="10" y="27"/>
                    <a:pt x="10" y="26"/>
                    <a:pt x="10" y="26"/>
                  </a:cubicBezTo>
                  <a:close/>
                  <a:moveTo>
                    <a:pt x="13" y="26"/>
                  </a:moveTo>
                  <a:cubicBezTo>
                    <a:pt x="14" y="26"/>
                    <a:pt x="15" y="26"/>
                    <a:pt x="16" y="26"/>
                  </a:cubicBezTo>
                  <a:cubicBezTo>
                    <a:pt x="16" y="26"/>
                    <a:pt x="16" y="27"/>
                    <a:pt x="16" y="28"/>
                  </a:cubicBezTo>
                  <a:cubicBezTo>
                    <a:pt x="15" y="28"/>
                    <a:pt x="14" y="28"/>
                    <a:pt x="13" y="28"/>
                  </a:cubicBezTo>
                  <a:cubicBezTo>
                    <a:pt x="13" y="27"/>
                    <a:pt x="13" y="26"/>
                    <a:pt x="13" y="26"/>
                  </a:cubicBezTo>
                  <a:close/>
                  <a:moveTo>
                    <a:pt x="0" y="22"/>
                  </a:moveTo>
                  <a:cubicBezTo>
                    <a:pt x="1" y="22"/>
                    <a:pt x="2" y="22"/>
                    <a:pt x="3" y="22"/>
                  </a:cubicBezTo>
                  <a:cubicBezTo>
                    <a:pt x="3" y="23"/>
                    <a:pt x="3" y="23"/>
                    <a:pt x="3" y="24"/>
                  </a:cubicBezTo>
                  <a:cubicBezTo>
                    <a:pt x="2" y="24"/>
                    <a:pt x="1" y="24"/>
                    <a:pt x="0" y="24"/>
                  </a:cubicBezTo>
                  <a:cubicBezTo>
                    <a:pt x="0" y="23"/>
                    <a:pt x="0" y="23"/>
                    <a:pt x="0" y="22"/>
                  </a:cubicBezTo>
                  <a:close/>
                  <a:moveTo>
                    <a:pt x="7" y="22"/>
                  </a:moveTo>
                  <a:cubicBezTo>
                    <a:pt x="8" y="22"/>
                    <a:pt x="9" y="22"/>
                    <a:pt x="10" y="22"/>
                  </a:cubicBezTo>
                  <a:cubicBezTo>
                    <a:pt x="10" y="23"/>
                    <a:pt x="10" y="23"/>
                    <a:pt x="10" y="24"/>
                  </a:cubicBezTo>
                  <a:cubicBezTo>
                    <a:pt x="9" y="24"/>
                    <a:pt x="8" y="24"/>
                    <a:pt x="7" y="24"/>
                  </a:cubicBezTo>
                  <a:cubicBezTo>
                    <a:pt x="7" y="23"/>
                    <a:pt x="7" y="23"/>
                    <a:pt x="7" y="22"/>
                  </a:cubicBezTo>
                  <a:close/>
                  <a:moveTo>
                    <a:pt x="10" y="22"/>
                  </a:moveTo>
                  <a:cubicBezTo>
                    <a:pt x="11" y="22"/>
                    <a:pt x="12" y="22"/>
                    <a:pt x="13" y="22"/>
                  </a:cubicBezTo>
                  <a:cubicBezTo>
                    <a:pt x="13" y="23"/>
                    <a:pt x="13" y="23"/>
                    <a:pt x="13" y="24"/>
                  </a:cubicBezTo>
                  <a:cubicBezTo>
                    <a:pt x="12" y="24"/>
                    <a:pt x="11" y="24"/>
                    <a:pt x="10" y="24"/>
                  </a:cubicBezTo>
                  <a:cubicBezTo>
                    <a:pt x="10" y="23"/>
                    <a:pt x="10" y="23"/>
                    <a:pt x="10" y="22"/>
                  </a:cubicBezTo>
                  <a:close/>
                  <a:moveTo>
                    <a:pt x="13" y="22"/>
                  </a:moveTo>
                  <a:cubicBezTo>
                    <a:pt x="14" y="22"/>
                    <a:pt x="15" y="22"/>
                    <a:pt x="16" y="22"/>
                  </a:cubicBezTo>
                  <a:cubicBezTo>
                    <a:pt x="16" y="23"/>
                    <a:pt x="16" y="23"/>
                    <a:pt x="16" y="24"/>
                  </a:cubicBezTo>
                  <a:cubicBezTo>
                    <a:pt x="15" y="24"/>
                    <a:pt x="14" y="24"/>
                    <a:pt x="13" y="24"/>
                  </a:cubicBezTo>
                  <a:cubicBezTo>
                    <a:pt x="13" y="23"/>
                    <a:pt x="13" y="23"/>
                    <a:pt x="13" y="22"/>
                  </a:cubicBezTo>
                  <a:close/>
                  <a:moveTo>
                    <a:pt x="17" y="22"/>
                  </a:moveTo>
                  <a:cubicBezTo>
                    <a:pt x="18" y="22"/>
                    <a:pt x="18" y="22"/>
                    <a:pt x="19" y="22"/>
                  </a:cubicBezTo>
                  <a:cubicBezTo>
                    <a:pt x="19" y="23"/>
                    <a:pt x="19" y="23"/>
                    <a:pt x="19" y="24"/>
                  </a:cubicBezTo>
                  <a:cubicBezTo>
                    <a:pt x="18" y="24"/>
                    <a:pt x="18" y="24"/>
                    <a:pt x="17" y="24"/>
                  </a:cubicBezTo>
                  <a:cubicBezTo>
                    <a:pt x="17" y="23"/>
                    <a:pt x="17" y="23"/>
                    <a:pt x="17" y="22"/>
                  </a:cubicBezTo>
                  <a:close/>
                  <a:moveTo>
                    <a:pt x="20" y="22"/>
                  </a:moveTo>
                  <a:cubicBezTo>
                    <a:pt x="21" y="22"/>
                    <a:pt x="22" y="22"/>
                    <a:pt x="22" y="22"/>
                  </a:cubicBezTo>
                  <a:cubicBezTo>
                    <a:pt x="22" y="23"/>
                    <a:pt x="22" y="23"/>
                    <a:pt x="22" y="24"/>
                  </a:cubicBezTo>
                  <a:cubicBezTo>
                    <a:pt x="22" y="24"/>
                    <a:pt x="21" y="24"/>
                    <a:pt x="20" y="24"/>
                  </a:cubicBezTo>
                  <a:cubicBezTo>
                    <a:pt x="20" y="23"/>
                    <a:pt x="20" y="23"/>
                    <a:pt x="20" y="22"/>
                  </a:cubicBezTo>
                  <a:close/>
                  <a:moveTo>
                    <a:pt x="23" y="22"/>
                  </a:moveTo>
                  <a:cubicBezTo>
                    <a:pt x="24" y="22"/>
                    <a:pt x="25" y="22"/>
                    <a:pt x="26" y="22"/>
                  </a:cubicBezTo>
                  <a:cubicBezTo>
                    <a:pt x="26" y="23"/>
                    <a:pt x="26" y="23"/>
                    <a:pt x="26" y="24"/>
                  </a:cubicBezTo>
                  <a:cubicBezTo>
                    <a:pt x="25" y="24"/>
                    <a:pt x="24" y="24"/>
                    <a:pt x="23" y="24"/>
                  </a:cubicBezTo>
                  <a:cubicBezTo>
                    <a:pt x="23" y="23"/>
                    <a:pt x="23" y="23"/>
                    <a:pt x="23" y="22"/>
                  </a:cubicBezTo>
                  <a:close/>
                  <a:moveTo>
                    <a:pt x="0" y="18"/>
                  </a:moveTo>
                  <a:cubicBezTo>
                    <a:pt x="1" y="18"/>
                    <a:pt x="2" y="18"/>
                    <a:pt x="3" y="18"/>
                  </a:cubicBezTo>
                  <a:cubicBezTo>
                    <a:pt x="3" y="19"/>
                    <a:pt x="3" y="20"/>
                    <a:pt x="3" y="20"/>
                  </a:cubicBezTo>
                  <a:cubicBezTo>
                    <a:pt x="2" y="20"/>
                    <a:pt x="1" y="20"/>
                    <a:pt x="0" y="20"/>
                  </a:cubicBezTo>
                  <a:cubicBezTo>
                    <a:pt x="0" y="20"/>
                    <a:pt x="0" y="19"/>
                    <a:pt x="0" y="18"/>
                  </a:cubicBezTo>
                  <a:close/>
                  <a:moveTo>
                    <a:pt x="10" y="18"/>
                  </a:moveTo>
                  <a:cubicBezTo>
                    <a:pt x="11" y="18"/>
                    <a:pt x="12" y="18"/>
                    <a:pt x="13" y="18"/>
                  </a:cubicBezTo>
                  <a:cubicBezTo>
                    <a:pt x="13" y="19"/>
                    <a:pt x="13" y="20"/>
                    <a:pt x="13" y="20"/>
                  </a:cubicBezTo>
                  <a:cubicBezTo>
                    <a:pt x="12" y="20"/>
                    <a:pt x="11" y="20"/>
                    <a:pt x="10" y="20"/>
                  </a:cubicBezTo>
                  <a:cubicBezTo>
                    <a:pt x="10" y="20"/>
                    <a:pt x="10" y="19"/>
                    <a:pt x="10" y="18"/>
                  </a:cubicBezTo>
                  <a:close/>
                  <a:moveTo>
                    <a:pt x="13" y="18"/>
                  </a:moveTo>
                  <a:cubicBezTo>
                    <a:pt x="14" y="18"/>
                    <a:pt x="15" y="18"/>
                    <a:pt x="16" y="18"/>
                  </a:cubicBezTo>
                  <a:cubicBezTo>
                    <a:pt x="16" y="19"/>
                    <a:pt x="16" y="20"/>
                    <a:pt x="16" y="20"/>
                  </a:cubicBezTo>
                  <a:cubicBezTo>
                    <a:pt x="15" y="20"/>
                    <a:pt x="14" y="20"/>
                    <a:pt x="13" y="20"/>
                  </a:cubicBezTo>
                  <a:cubicBezTo>
                    <a:pt x="13" y="20"/>
                    <a:pt x="13" y="19"/>
                    <a:pt x="13" y="18"/>
                  </a:cubicBezTo>
                  <a:close/>
                  <a:moveTo>
                    <a:pt x="23" y="18"/>
                  </a:moveTo>
                  <a:cubicBezTo>
                    <a:pt x="24" y="18"/>
                    <a:pt x="25" y="18"/>
                    <a:pt x="26" y="18"/>
                  </a:cubicBezTo>
                  <a:cubicBezTo>
                    <a:pt x="26" y="19"/>
                    <a:pt x="26" y="20"/>
                    <a:pt x="26" y="20"/>
                  </a:cubicBezTo>
                  <a:cubicBezTo>
                    <a:pt x="25" y="20"/>
                    <a:pt x="24" y="20"/>
                    <a:pt x="23" y="20"/>
                  </a:cubicBezTo>
                  <a:cubicBezTo>
                    <a:pt x="23" y="20"/>
                    <a:pt x="23" y="19"/>
                    <a:pt x="23" y="18"/>
                  </a:cubicBezTo>
                  <a:close/>
                  <a:moveTo>
                    <a:pt x="0" y="15"/>
                  </a:moveTo>
                  <a:cubicBezTo>
                    <a:pt x="1" y="15"/>
                    <a:pt x="2" y="15"/>
                    <a:pt x="3" y="15"/>
                  </a:cubicBezTo>
                  <a:cubicBezTo>
                    <a:pt x="3" y="15"/>
                    <a:pt x="3" y="16"/>
                    <a:pt x="3" y="16"/>
                  </a:cubicBezTo>
                  <a:cubicBezTo>
                    <a:pt x="2" y="16"/>
                    <a:pt x="1" y="16"/>
                    <a:pt x="0" y="16"/>
                  </a:cubicBezTo>
                  <a:cubicBezTo>
                    <a:pt x="0" y="16"/>
                    <a:pt x="0" y="15"/>
                    <a:pt x="0" y="15"/>
                  </a:cubicBezTo>
                  <a:close/>
                  <a:moveTo>
                    <a:pt x="7" y="15"/>
                  </a:moveTo>
                  <a:cubicBezTo>
                    <a:pt x="8" y="15"/>
                    <a:pt x="9" y="15"/>
                    <a:pt x="10" y="15"/>
                  </a:cubicBezTo>
                  <a:cubicBezTo>
                    <a:pt x="10" y="15"/>
                    <a:pt x="10" y="16"/>
                    <a:pt x="10" y="16"/>
                  </a:cubicBezTo>
                  <a:cubicBezTo>
                    <a:pt x="9" y="16"/>
                    <a:pt x="8" y="16"/>
                    <a:pt x="7" y="16"/>
                  </a:cubicBezTo>
                  <a:cubicBezTo>
                    <a:pt x="7" y="16"/>
                    <a:pt x="7" y="15"/>
                    <a:pt x="7" y="15"/>
                  </a:cubicBezTo>
                  <a:close/>
                  <a:moveTo>
                    <a:pt x="10" y="15"/>
                  </a:moveTo>
                  <a:cubicBezTo>
                    <a:pt x="11" y="15"/>
                    <a:pt x="12" y="15"/>
                    <a:pt x="13" y="15"/>
                  </a:cubicBezTo>
                  <a:cubicBezTo>
                    <a:pt x="13" y="15"/>
                    <a:pt x="13" y="16"/>
                    <a:pt x="13" y="16"/>
                  </a:cubicBezTo>
                  <a:cubicBezTo>
                    <a:pt x="12" y="16"/>
                    <a:pt x="11" y="16"/>
                    <a:pt x="10" y="16"/>
                  </a:cubicBezTo>
                  <a:cubicBezTo>
                    <a:pt x="10" y="16"/>
                    <a:pt x="10" y="15"/>
                    <a:pt x="10" y="15"/>
                  </a:cubicBezTo>
                  <a:close/>
                  <a:moveTo>
                    <a:pt x="13" y="15"/>
                  </a:moveTo>
                  <a:cubicBezTo>
                    <a:pt x="14" y="15"/>
                    <a:pt x="15" y="15"/>
                    <a:pt x="16" y="15"/>
                  </a:cubicBezTo>
                  <a:cubicBezTo>
                    <a:pt x="16" y="15"/>
                    <a:pt x="16" y="16"/>
                    <a:pt x="16" y="16"/>
                  </a:cubicBezTo>
                  <a:cubicBezTo>
                    <a:pt x="15" y="16"/>
                    <a:pt x="14" y="16"/>
                    <a:pt x="13" y="16"/>
                  </a:cubicBezTo>
                  <a:cubicBezTo>
                    <a:pt x="13" y="16"/>
                    <a:pt x="13" y="15"/>
                    <a:pt x="13" y="15"/>
                  </a:cubicBezTo>
                  <a:close/>
                  <a:moveTo>
                    <a:pt x="17" y="15"/>
                  </a:moveTo>
                  <a:cubicBezTo>
                    <a:pt x="18" y="15"/>
                    <a:pt x="18" y="15"/>
                    <a:pt x="19" y="15"/>
                  </a:cubicBezTo>
                  <a:cubicBezTo>
                    <a:pt x="19" y="15"/>
                    <a:pt x="19" y="16"/>
                    <a:pt x="19" y="16"/>
                  </a:cubicBezTo>
                  <a:cubicBezTo>
                    <a:pt x="18" y="16"/>
                    <a:pt x="18" y="16"/>
                    <a:pt x="17" y="16"/>
                  </a:cubicBezTo>
                  <a:cubicBezTo>
                    <a:pt x="17" y="16"/>
                    <a:pt x="17" y="15"/>
                    <a:pt x="17" y="15"/>
                  </a:cubicBezTo>
                  <a:close/>
                  <a:moveTo>
                    <a:pt x="20" y="15"/>
                  </a:moveTo>
                  <a:cubicBezTo>
                    <a:pt x="21" y="15"/>
                    <a:pt x="22" y="15"/>
                    <a:pt x="22" y="15"/>
                  </a:cubicBezTo>
                  <a:cubicBezTo>
                    <a:pt x="22" y="15"/>
                    <a:pt x="22" y="16"/>
                    <a:pt x="22" y="16"/>
                  </a:cubicBezTo>
                  <a:cubicBezTo>
                    <a:pt x="22" y="16"/>
                    <a:pt x="21" y="16"/>
                    <a:pt x="20" y="16"/>
                  </a:cubicBezTo>
                  <a:cubicBezTo>
                    <a:pt x="20" y="16"/>
                    <a:pt x="20" y="15"/>
                    <a:pt x="20" y="15"/>
                  </a:cubicBezTo>
                  <a:close/>
                  <a:moveTo>
                    <a:pt x="23" y="15"/>
                  </a:moveTo>
                  <a:cubicBezTo>
                    <a:pt x="24" y="15"/>
                    <a:pt x="25" y="15"/>
                    <a:pt x="26" y="15"/>
                  </a:cubicBezTo>
                  <a:cubicBezTo>
                    <a:pt x="26" y="15"/>
                    <a:pt x="26" y="16"/>
                    <a:pt x="26" y="16"/>
                  </a:cubicBezTo>
                  <a:cubicBezTo>
                    <a:pt x="25" y="16"/>
                    <a:pt x="24" y="16"/>
                    <a:pt x="23" y="16"/>
                  </a:cubicBezTo>
                  <a:cubicBezTo>
                    <a:pt x="23" y="16"/>
                    <a:pt x="23" y="15"/>
                    <a:pt x="23" y="15"/>
                  </a:cubicBezTo>
                  <a:close/>
                  <a:moveTo>
                    <a:pt x="10" y="11"/>
                  </a:moveTo>
                  <a:cubicBezTo>
                    <a:pt x="11" y="11"/>
                    <a:pt x="12" y="11"/>
                    <a:pt x="13" y="11"/>
                  </a:cubicBezTo>
                  <a:cubicBezTo>
                    <a:pt x="13" y="12"/>
                    <a:pt x="13" y="12"/>
                    <a:pt x="13" y="13"/>
                  </a:cubicBezTo>
                  <a:cubicBezTo>
                    <a:pt x="12" y="13"/>
                    <a:pt x="11" y="13"/>
                    <a:pt x="10" y="13"/>
                  </a:cubicBezTo>
                  <a:cubicBezTo>
                    <a:pt x="10" y="12"/>
                    <a:pt x="10" y="12"/>
                    <a:pt x="10" y="11"/>
                  </a:cubicBezTo>
                  <a:close/>
                  <a:moveTo>
                    <a:pt x="13" y="11"/>
                  </a:moveTo>
                  <a:cubicBezTo>
                    <a:pt x="14" y="11"/>
                    <a:pt x="15" y="11"/>
                    <a:pt x="16" y="11"/>
                  </a:cubicBezTo>
                  <a:cubicBezTo>
                    <a:pt x="16" y="12"/>
                    <a:pt x="16" y="12"/>
                    <a:pt x="16" y="13"/>
                  </a:cubicBezTo>
                  <a:cubicBezTo>
                    <a:pt x="15" y="13"/>
                    <a:pt x="14" y="13"/>
                    <a:pt x="13" y="13"/>
                  </a:cubicBezTo>
                  <a:cubicBezTo>
                    <a:pt x="13" y="12"/>
                    <a:pt x="13" y="12"/>
                    <a:pt x="13" y="11"/>
                  </a:cubicBezTo>
                  <a:close/>
                  <a:moveTo>
                    <a:pt x="20" y="11"/>
                  </a:moveTo>
                  <a:cubicBezTo>
                    <a:pt x="21" y="11"/>
                    <a:pt x="22" y="11"/>
                    <a:pt x="22" y="11"/>
                  </a:cubicBezTo>
                  <a:cubicBezTo>
                    <a:pt x="22" y="12"/>
                    <a:pt x="22" y="12"/>
                    <a:pt x="22" y="13"/>
                  </a:cubicBezTo>
                  <a:cubicBezTo>
                    <a:pt x="22" y="13"/>
                    <a:pt x="21" y="13"/>
                    <a:pt x="20" y="13"/>
                  </a:cubicBezTo>
                  <a:cubicBezTo>
                    <a:pt x="20" y="12"/>
                    <a:pt x="20" y="12"/>
                    <a:pt x="20" y="11"/>
                  </a:cubicBezTo>
                  <a:close/>
                  <a:moveTo>
                    <a:pt x="7" y="7"/>
                  </a:moveTo>
                  <a:cubicBezTo>
                    <a:pt x="8" y="7"/>
                    <a:pt x="9" y="7"/>
                    <a:pt x="10" y="7"/>
                  </a:cubicBezTo>
                  <a:cubicBezTo>
                    <a:pt x="10" y="8"/>
                    <a:pt x="10" y="8"/>
                    <a:pt x="10" y="9"/>
                  </a:cubicBezTo>
                  <a:cubicBezTo>
                    <a:pt x="9" y="9"/>
                    <a:pt x="8" y="9"/>
                    <a:pt x="7" y="9"/>
                  </a:cubicBezTo>
                  <a:cubicBezTo>
                    <a:pt x="7" y="8"/>
                    <a:pt x="7" y="8"/>
                    <a:pt x="7" y="7"/>
                  </a:cubicBezTo>
                  <a:close/>
                  <a:moveTo>
                    <a:pt x="17" y="7"/>
                  </a:moveTo>
                  <a:cubicBezTo>
                    <a:pt x="18" y="7"/>
                    <a:pt x="18" y="7"/>
                    <a:pt x="19" y="7"/>
                  </a:cubicBezTo>
                  <a:cubicBezTo>
                    <a:pt x="19" y="8"/>
                    <a:pt x="19" y="8"/>
                    <a:pt x="19" y="9"/>
                  </a:cubicBezTo>
                  <a:cubicBezTo>
                    <a:pt x="18" y="9"/>
                    <a:pt x="18" y="9"/>
                    <a:pt x="17" y="9"/>
                  </a:cubicBezTo>
                  <a:cubicBezTo>
                    <a:pt x="17" y="8"/>
                    <a:pt x="17" y="8"/>
                    <a:pt x="17" y="7"/>
                  </a:cubicBezTo>
                  <a:close/>
                  <a:moveTo>
                    <a:pt x="20" y="7"/>
                  </a:moveTo>
                  <a:cubicBezTo>
                    <a:pt x="21" y="7"/>
                    <a:pt x="22" y="7"/>
                    <a:pt x="22" y="7"/>
                  </a:cubicBezTo>
                  <a:cubicBezTo>
                    <a:pt x="22" y="8"/>
                    <a:pt x="22" y="8"/>
                    <a:pt x="22" y="9"/>
                  </a:cubicBezTo>
                  <a:cubicBezTo>
                    <a:pt x="22" y="9"/>
                    <a:pt x="21" y="9"/>
                    <a:pt x="20" y="9"/>
                  </a:cubicBezTo>
                  <a:cubicBezTo>
                    <a:pt x="20" y="8"/>
                    <a:pt x="20" y="8"/>
                    <a:pt x="20" y="7"/>
                  </a:cubicBezTo>
                  <a:close/>
                  <a:moveTo>
                    <a:pt x="23" y="7"/>
                  </a:moveTo>
                  <a:cubicBezTo>
                    <a:pt x="24" y="7"/>
                    <a:pt x="25" y="7"/>
                    <a:pt x="26" y="7"/>
                  </a:cubicBezTo>
                  <a:cubicBezTo>
                    <a:pt x="26" y="8"/>
                    <a:pt x="26" y="8"/>
                    <a:pt x="26" y="9"/>
                  </a:cubicBezTo>
                  <a:cubicBezTo>
                    <a:pt x="25" y="9"/>
                    <a:pt x="24" y="9"/>
                    <a:pt x="23" y="9"/>
                  </a:cubicBezTo>
                  <a:cubicBezTo>
                    <a:pt x="23" y="8"/>
                    <a:pt x="23" y="8"/>
                    <a:pt x="23" y="7"/>
                  </a:cubicBezTo>
                  <a:close/>
                  <a:moveTo>
                    <a:pt x="7" y="3"/>
                  </a:moveTo>
                  <a:cubicBezTo>
                    <a:pt x="8" y="3"/>
                    <a:pt x="9" y="3"/>
                    <a:pt x="10" y="3"/>
                  </a:cubicBezTo>
                  <a:cubicBezTo>
                    <a:pt x="10" y="4"/>
                    <a:pt x="10" y="5"/>
                    <a:pt x="10" y="5"/>
                  </a:cubicBezTo>
                  <a:cubicBezTo>
                    <a:pt x="9" y="5"/>
                    <a:pt x="8" y="5"/>
                    <a:pt x="7" y="5"/>
                  </a:cubicBezTo>
                  <a:cubicBezTo>
                    <a:pt x="7" y="5"/>
                    <a:pt x="7" y="4"/>
                    <a:pt x="7" y="3"/>
                  </a:cubicBezTo>
                  <a:close/>
                  <a:moveTo>
                    <a:pt x="10" y="3"/>
                  </a:moveTo>
                  <a:cubicBezTo>
                    <a:pt x="11" y="3"/>
                    <a:pt x="12" y="3"/>
                    <a:pt x="13" y="3"/>
                  </a:cubicBezTo>
                  <a:cubicBezTo>
                    <a:pt x="13" y="4"/>
                    <a:pt x="13" y="5"/>
                    <a:pt x="13" y="5"/>
                  </a:cubicBezTo>
                  <a:cubicBezTo>
                    <a:pt x="12" y="5"/>
                    <a:pt x="11" y="5"/>
                    <a:pt x="10" y="5"/>
                  </a:cubicBezTo>
                  <a:cubicBezTo>
                    <a:pt x="10" y="5"/>
                    <a:pt x="10" y="4"/>
                    <a:pt x="10" y="3"/>
                  </a:cubicBezTo>
                  <a:close/>
                  <a:moveTo>
                    <a:pt x="13" y="3"/>
                  </a:moveTo>
                  <a:cubicBezTo>
                    <a:pt x="14" y="3"/>
                    <a:pt x="15" y="3"/>
                    <a:pt x="16" y="3"/>
                  </a:cubicBezTo>
                  <a:cubicBezTo>
                    <a:pt x="16" y="4"/>
                    <a:pt x="16" y="5"/>
                    <a:pt x="16" y="5"/>
                  </a:cubicBezTo>
                  <a:cubicBezTo>
                    <a:pt x="15" y="5"/>
                    <a:pt x="14" y="5"/>
                    <a:pt x="13" y="5"/>
                  </a:cubicBezTo>
                  <a:cubicBezTo>
                    <a:pt x="13" y="5"/>
                    <a:pt x="13" y="4"/>
                    <a:pt x="13" y="3"/>
                  </a:cubicBezTo>
                  <a:close/>
                  <a:moveTo>
                    <a:pt x="20" y="3"/>
                  </a:moveTo>
                  <a:cubicBezTo>
                    <a:pt x="21" y="3"/>
                    <a:pt x="22" y="3"/>
                    <a:pt x="22" y="3"/>
                  </a:cubicBezTo>
                  <a:cubicBezTo>
                    <a:pt x="22" y="4"/>
                    <a:pt x="22" y="5"/>
                    <a:pt x="22" y="5"/>
                  </a:cubicBezTo>
                  <a:cubicBezTo>
                    <a:pt x="22" y="5"/>
                    <a:pt x="21" y="5"/>
                    <a:pt x="20" y="5"/>
                  </a:cubicBezTo>
                  <a:cubicBezTo>
                    <a:pt x="20" y="5"/>
                    <a:pt x="20" y="4"/>
                    <a:pt x="2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62" name="Rectangle 2626"/>
            <p:cNvSpPr>
              <a:spLocks noChangeArrowheads="1"/>
            </p:cNvSpPr>
            <p:nvPr/>
          </p:nvSpPr>
          <p:spPr bwMode="auto">
            <a:xfrm>
              <a:off x="-3016249" y="1136650"/>
              <a:ext cx="2970213"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63" name="Freeform 2644"/>
            <p:cNvSpPr>
              <a:spLocks noEditPoints="1"/>
            </p:cNvSpPr>
            <p:nvPr/>
          </p:nvSpPr>
          <p:spPr bwMode="auto">
            <a:xfrm>
              <a:off x="-57149" y="663575"/>
              <a:ext cx="222250" cy="492125"/>
            </a:xfrm>
            <a:custGeom>
              <a:avLst/>
              <a:gdLst>
                <a:gd name="T0" fmla="*/ 49 w 68"/>
                <a:gd name="T1" fmla="*/ 39 h 151"/>
                <a:gd name="T2" fmla="*/ 14 w 68"/>
                <a:gd name="T3" fmla="*/ 32 h 151"/>
                <a:gd name="T4" fmla="*/ 54 w 68"/>
                <a:gd name="T5" fmla="*/ 32 h 151"/>
                <a:gd name="T6" fmla="*/ 40 w 68"/>
                <a:gd name="T7" fmla="*/ 35 h 151"/>
                <a:gd name="T8" fmla="*/ 46 w 68"/>
                <a:gd name="T9" fmla="*/ 32 h 151"/>
                <a:gd name="T10" fmla="*/ 17 w 68"/>
                <a:gd name="T11" fmla="*/ 86 h 151"/>
                <a:gd name="T12" fmla="*/ 14 w 68"/>
                <a:gd name="T13" fmla="*/ 103 h 151"/>
                <a:gd name="T14" fmla="*/ 17 w 68"/>
                <a:gd name="T15" fmla="*/ 108 h 151"/>
                <a:gd name="T16" fmla="*/ 14 w 68"/>
                <a:gd name="T17" fmla="*/ 124 h 151"/>
                <a:gd name="T18" fmla="*/ 14 w 68"/>
                <a:gd name="T19" fmla="*/ 126 h 151"/>
                <a:gd name="T20" fmla="*/ 54 w 68"/>
                <a:gd name="T21" fmla="*/ 134 h 151"/>
                <a:gd name="T22" fmla="*/ 46 w 68"/>
                <a:gd name="T23" fmla="*/ 131 h 151"/>
                <a:gd name="T24" fmla="*/ 54 w 68"/>
                <a:gd name="T25" fmla="*/ 126 h 151"/>
                <a:gd name="T26" fmla="*/ 46 w 68"/>
                <a:gd name="T27" fmla="*/ 129 h 151"/>
                <a:gd name="T28" fmla="*/ 51 w 68"/>
                <a:gd name="T29" fmla="*/ 122 h 151"/>
                <a:gd name="T30" fmla="*/ 33 w 68"/>
                <a:gd name="T31" fmla="*/ 124 h 151"/>
                <a:gd name="T32" fmla="*/ 40 w 68"/>
                <a:gd name="T33" fmla="*/ 122 h 151"/>
                <a:gd name="T34" fmla="*/ 54 w 68"/>
                <a:gd name="T35" fmla="*/ 117 h 151"/>
                <a:gd name="T36" fmla="*/ 24 w 68"/>
                <a:gd name="T37" fmla="*/ 119 h 151"/>
                <a:gd name="T38" fmla="*/ 35 w 68"/>
                <a:gd name="T39" fmla="*/ 117 h 151"/>
                <a:gd name="T40" fmla="*/ 28 w 68"/>
                <a:gd name="T41" fmla="*/ 115 h 151"/>
                <a:gd name="T42" fmla="*/ 35 w 68"/>
                <a:gd name="T43" fmla="*/ 112 h 151"/>
                <a:gd name="T44" fmla="*/ 44 w 68"/>
                <a:gd name="T45" fmla="*/ 112 h 151"/>
                <a:gd name="T46" fmla="*/ 24 w 68"/>
                <a:gd name="T47" fmla="*/ 110 h 151"/>
                <a:gd name="T48" fmla="*/ 30 w 68"/>
                <a:gd name="T49" fmla="*/ 108 h 151"/>
                <a:gd name="T50" fmla="*/ 49 w 68"/>
                <a:gd name="T51" fmla="*/ 110 h 151"/>
                <a:gd name="T52" fmla="*/ 19 w 68"/>
                <a:gd name="T53" fmla="*/ 103 h 151"/>
                <a:gd name="T54" fmla="*/ 33 w 68"/>
                <a:gd name="T55" fmla="*/ 103 h 151"/>
                <a:gd name="T56" fmla="*/ 46 w 68"/>
                <a:gd name="T57" fmla="*/ 105 h 151"/>
                <a:gd name="T58" fmla="*/ 19 w 68"/>
                <a:gd name="T59" fmla="*/ 98 h 151"/>
                <a:gd name="T60" fmla="*/ 49 w 68"/>
                <a:gd name="T61" fmla="*/ 101 h 151"/>
                <a:gd name="T62" fmla="*/ 51 w 68"/>
                <a:gd name="T63" fmla="*/ 89 h 151"/>
                <a:gd name="T64" fmla="*/ 44 w 68"/>
                <a:gd name="T65" fmla="*/ 89 h 151"/>
                <a:gd name="T66" fmla="*/ 19 w 68"/>
                <a:gd name="T67" fmla="*/ 86 h 151"/>
                <a:gd name="T68" fmla="*/ 24 w 68"/>
                <a:gd name="T69" fmla="*/ 84 h 151"/>
                <a:gd name="T70" fmla="*/ 44 w 68"/>
                <a:gd name="T71" fmla="*/ 86 h 151"/>
                <a:gd name="T72" fmla="*/ 51 w 68"/>
                <a:gd name="T73" fmla="*/ 79 h 151"/>
                <a:gd name="T74" fmla="*/ 23 w 68"/>
                <a:gd name="T75" fmla="*/ 79 h 151"/>
                <a:gd name="T76" fmla="*/ 30 w 68"/>
                <a:gd name="T77" fmla="*/ 82 h 151"/>
                <a:gd name="T78" fmla="*/ 35 w 68"/>
                <a:gd name="T79" fmla="*/ 79 h 151"/>
                <a:gd name="T80" fmla="*/ 54 w 68"/>
                <a:gd name="T81" fmla="*/ 77 h 151"/>
                <a:gd name="T82" fmla="*/ 30 w 68"/>
                <a:gd name="T83" fmla="*/ 75 h 151"/>
                <a:gd name="T84" fmla="*/ 38 w 68"/>
                <a:gd name="T85" fmla="*/ 75 h 151"/>
                <a:gd name="T86" fmla="*/ 51 w 68"/>
                <a:gd name="T87" fmla="*/ 72 h 151"/>
                <a:gd name="T88" fmla="*/ 24 w 68"/>
                <a:gd name="T89" fmla="*/ 70 h 151"/>
                <a:gd name="T90" fmla="*/ 54 w 68"/>
                <a:gd name="T91" fmla="*/ 68 h 151"/>
                <a:gd name="T92" fmla="*/ 35 w 68"/>
                <a:gd name="T93" fmla="*/ 65 h 151"/>
                <a:gd name="T94" fmla="*/ 44 w 68"/>
                <a:gd name="T95" fmla="*/ 65 h 151"/>
                <a:gd name="T96" fmla="*/ 51 w 68"/>
                <a:gd name="T97" fmla="*/ 63 h 151"/>
                <a:gd name="T98" fmla="*/ 24 w 68"/>
                <a:gd name="T99" fmla="*/ 60 h 151"/>
                <a:gd name="T100" fmla="*/ 44 w 68"/>
                <a:gd name="T101" fmla="*/ 63 h 151"/>
                <a:gd name="T102" fmla="*/ 51 w 68"/>
                <a:gd name="T103" fmla="*/ 56 h 151"/>
                <a:gd name="T104" fmla="*/ 38 w 68"/>
                <a:gd name="T105" fmla="*/ 56 h 151"/>
                <a:gd name="T106" fmla="*/ 46 w 68"/>
                <a:gd name="T107" fmla="*/ 58 h 151"/>
                <a:gd name="T108" fmla="*/ 51 w 68"/>
                <a:gd name="T109" fmla="*/ 51 h 151"/>
                <a:gd name="T110" fmla="*/ 38 w 68"/>
                <a:gd name="T111" fmla="*/ 53 h 151"/>
                <a:gd name="T112" fmla="*/ 46 w 68"/>
                <a:gd name="T113" fmla="*/ 51 h 151"/>
                <a:gd name="T114" fmla="*/ 54 w 68"/>
                <a:gd name="T115" fmla="*/ 46 h 151"/>
                <a:gd name="T116" fmla="*/ 40 w 68"/>
                <a:gd name="T117" fmla="*/ 49 h 151"/>
                <a:gd name="T118" fmla="*/ 30 w 68"/>
                <a:gd name="T119" fmla="*/ 41 h 151"/>
                <a:gd name="T120" fmla="*/ 49 w 68"/>
                <a:gd name="T121" fmla="*/ 44 h 151"/>
                <a:gd name="T122" fmla="*/ 30 w 68"/>
                <a:gd name="T123" fmla="*/ 37 h 151"/>
                <a:gd name="T124" fmla="*/ 44 w 68"/>
                <a:gd name="T125" fmla="*/ 3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8" h="151">
                  <a:moveTo>
                    <a:pt x="68" y="151"/>
                  </a:moveTo>
                  <a:cubicBezTo>
                    <a:pt x="0" y="151"/>
                    <a:pt x="0" y="151"/>
                    <a:pt x="0" y="151"/>
                  </a:cubicBezTo>
                  <a:cubicBezTo>
                    <a:pt x="10" y="0"/>
                    <a:pt x="10" y="0"/>
                    <a:pt x="10" y="0"/>
                  </a:cubicBezTo>
                  <a:cubicBezTo>
                    <a:pt x="59" y="0"/>
                    <a:pt x="59" y="0"/>
                    <a:pt x="59" y="0"/>
                  </a:cubicBezTo>
                  <a:cubicBezTo>
                    <a:pt x="68" y="151"/>
                    <a:pt x="68" y="151"/>
                    <a:pt x="68" y="151"/>
                  </a:cubicBezTo>
                  <a:close/>
                  <a:moveTo>
                    <a:pt x="46" y="37"/>
                  </a:moveTo>
                  <a:cubicBezTo>
                    <a:pt x="46" y="38"/>
                    <a:pt x="46" y="38"/>
                    <a:pt x="46" y="39"/>
                  </a:cubicBezTo>
                  <a:cubicBezTo>
                    <a:pt x="47" y="39"/>
                    <a:pt x="48" y="39"/>
                    <a:pt x="49" y="39"/>
                  </a:cubicBezTo>
                  <a:cubicBezTo>
                    <a:pt x="49" y="38"/>
                    <a:pt x="49" y="38"/>
                    <a:pt x="49" y="37"/>
                  </a:cubicBezTo>
                  <a:cubicBezTo>
                    <a:pt x="48" y="37"/>
                    <a:pt x="47" y="37"/>
                    <a:pt x="46" y="37"/>
                  </a:cubicBezTo>
                  <a:close/>
                  <a:moveTo>
                    <a:pt x="14" y="37"/>
                  </a:moveTo>
                  <a:cubicBezTo>
                    <a:pt x="14" y="38"/>
                    <a:pt x="14" y="38"/>
                    <a:pt x="14" y="39"/>
                  </a:cubicBezTo>
                  <a:cubicBezTo>
                    <a:pt x="15" y="39"/>
                    <a:pt x="16" y="39"/>
                    <a:pt x="17" y="39"/>
                  </a:cubicBezTo>
                  <a:cubicBezTo>
                    <a:pt x="17" y="38"/>
                    <a:pt x="17" y="38"/>
                    <a:pt x="17" y="37"/>
                  </a:cubicBezTo>
                  <a:cubicBezTo>
                    <a:pt x="16" y="37"/>
                    <a:pt x="15" y="37"/>
                    <a:pt x="14" y="37"/>
                  </a:cubicBezTo>
                  <a:close/>
                  <a:moveTo>
                    <a:pt x="14" y="32"/>
                  </a:moveTo>
                  <a:cubicBezTo>
                    <a:pt x="14" y="35"/>
                    <a:pt x="14" y="35"/>
                    <a:pt x="14" y="35"/>
                  </a:cubicBezTo>
                  <a:cubicBezTo>
                    <a:pt x="17" y="35"/>
                    <a:pt x="17" y="35"/>
                    <a:pt x="17" y="35"/>
                  </a:cubicBezTo>
                  <a:cubicBezTo>
                    <a:pt x="17" y="32"/>
                    <a:pt x="17" y="32"/>
                    <a:pt x="17" y="32"/>
                  </a:cubicBezTo>
                  <a:cubicBezTo>
                    <a:pt x="14" y="32"/>
                    <a:pt x="14" y="32"/>
                    <a:pt x="14" y="32"/>
                  </a:cubicBezTo>
                  <a:close/>
                  <a:moveTo>
                    <a:pt x="51" y="32"/>
                  </a:moveTo>
                  <a:cubicBezTo>
                    <a:pt x="51" y="35"/>
                    <a:pt x="51" y="35"/>
                    <a:pt x="51" y="35"/>
                  </a:cubicBezTo>
                  <a:cubicBezTo>
                    <a:pt x="54" y="35"/>
                    <a:pt x="54" y="35"/>
                    <a:pt x="54" y="35"/>
                  </a:cubicBezTo>
                  <a:cubicBezTo>
                    <a:pt x="54" y="32"/>
                    <a:pt x="54" y="32"/>
                    <a:pt x="54" y="32"/>
                  </a:cubicBezTo>
                  <a:cubicBezTo>
                    <a:pt x="51" y="32"/>
                    <a:pt x="51" y="32"/>
                    <a:pt x="51" y="32"/>
                  </a:cubicBezTo>
                  <a:close/>
                  <a:moveTo>
                    <a:pt x="19" y="32"/>
                  </a:moveTo>
                  <a:cubicBezTo>
                    <a:pt x="19" y="33"/>
                    <a:pt x="19" y="34"/>
                    <a:pt x="19" y="35"/>
                  </a:cubicBezTo>
                  <a:cubicBezTo>
                    <a:pt x="20" y="35"/>
                    <a:pt x="21" y="35"/>
                    <a:pt x="23" y="35"/>
                  </a:cubicBezTo>
                  <a:cubicBezTo>
                    <a:pt x="23" y="34"/>
                    <a:pt x="23" y="33"/>
                    <a:pt x="23" y="32"/>
                  </a:cubicBezTo>
                  <a:cubicBezTo>
                    <a:pt x="21" y="32"/>
                    <a:pt x="20" y="32"/>
                    <a:pt x="19" y="32"/>
                  </a:cubicBezTo>
                  <a:close/>
                  <a:moveTo>
                    <a:pt x="40" y="32"/>
                  </a:moveTo>
                  <a:cubicBezTo>
                    <a:pt x="40" y="33"/>
                    <a:pt x="40" y="34"/>
                    <a:pt x="40" y="35"/>
                  </a:cubicBezTo>
                  <a:cubicBezTo>
                    <a:pt x="41" y="35"/>
                    <a:pt x="43" y="35"/>
                    <a:pt x="44" y="35"/>
                  </a:cubicBezTo>
                  <a:cubicBezTo>
                    <a:pt x="44" y="34"/>
                    <a:pt x="44" y="33"/>
                    <a:pt x="44" y="32"/>
                  </a:cubicBezTo>
                  <a:cubicBezTo>
                    <a:pt x="43" y="32"/>
                    <a:pt x="41" y="32"/>
                    <a:pt x="40" y="32"/>
                  </a:cubicBezTo>
                  <a:close/>
                  <a:moveTo>
                    <a:pt x="46" y="32"/>
                  </a:moveTo>
                  <a:cubicBezTo>
                    <a:pt x="46" y="33"/>
                    <a:pt x="46" y="34"/>
                    <a:pt x="46" y="35"/>
                  </a:cubicBezTo>
                  <a:cubicBezTo>
                    <a:pt x="47" y="35"/>
                    <a:pt x="48" y="35"/>
                    <a:pt x="49" y="35"/>
                  </a:cubicBezTo>
                  <a:cubicBezTo>
                    <a:pt x="49" y="34"/>
                    <a:pt x="49" y="33"/>
                    <a:pt x="49" y="32"/>
                  </a:cubicBezTo>
                  <a:cubicBezTo>
                    <a:pt x="48" y="32"/>
                    <a:pt x="47" y="32"/>
                    <a:pt x="46" y="32"/>
                  </a:cubicBezTo>
                  <a:close/>
                  <a:moveTo>
                    <a:pt x="14" y="79"/>
                  </a:moveTo>
                  <a:cubicBezTo>
                    <a:pt x="14" y="80"/>
                    <a:pt x="14" y="81"/>
                    <a:pt x="14" y="82"/>
                  </a:cubicBezTo>
                  <a:cubicBezTo>
                    <a:pt x="15" y="82"/>
                    <a:pt x="16" y="82"/>
                    <a:pt x="17" y="82"/>
                  </a:cubicBezTo>
                  <a:cubicBezTo>
                    <a:pt x="17" y="81"/>
                    <a:pt x="17" y="80"/>
                    <a:pt x="17" y="79"/>
                  </a:cubicBezTo>
                  <a:cubicBezTo>
                    <a:pt x="16" y="79"/>
                    <a:pt x="15" y="79"/>
                    <a:pt x="14" y="79"/>
                  </a:cubicBezTo>
                  <a:close/>
                  <a:moveTo>
                    <a:pt x="14" y="84"/>
                  </a:moveTo>
                  <a:cubicBezTo>
                    <a:pt x="14" y="85"/>
                    <a:pt x="14" y="86"/>
                    <a:pt x="14" y="86"/>
                  </a:cubicBezTo>
                  <a:cubicBezTo>
                    <a:pt x="15" y="86"/>
                    <a:pt x="16" y="86"/>
                    <a:pt x="17" y="86"/>
                  </a:cubicBezTo>
                  <a:cubicBezTo>
                    <a:pt x="17" y="86"/>
                    <a:pt x="17" y="85"/>
                    <a:pt x="17" y="84"/>
                  </a:cubicBezTo>
                  <a:cubicBezTo>
                    <a:pt x="16" y="84"/>
                    <a:pt x="15" y="84"/>
                    <a:pt x="14" y="84"/>
                  </a:cubicBezTo>
                  <a:close/>
                  <a:moveTo>
                    <a:pt x="14" y="98"/>
                  </a:moveTo>
                  <a:cubicBezTo>
                    <a:pt x="14" y="99"/>
                    <a:pt x="14" y="100"/>
                    <a:pt x="14" y="101"/>
                  </a:cubicBezTo>
                  <a:cubicBezTo>
                    <a:pt x="15" y="101"/>
                    <a:pt x="16" y="101"/>
                    <a:pt x="17" y="101"/>
                  </a:cubicBezTo>
                  <a:cubicBezTo>
                    <a:pt x="17" y="100"/>
                    <a:pt x="17" y="99"/>
                    <a:pt x="17" y="98"/>
                  </a:cubicBezTo>
                  <a:cubicBezTo>
                    <a:pt x="16" y="98"/>
                    <a:pt x="15" y="98"/>
                    <a:pt x="14" y="98"/>
                  </a:cubicBezTo>
                  <a:close/>
                  <a:moveTo>
                    <a:pt x="14" y="103"/>
                  </a:moveTo>
                  <a:cubicBezTo>
                    <a:pt x="14" y="104"/>
                    <a:pt x="14" y="104"/>
                    <a:pt x="14" y="105"/>
                  </a:cubicBezTo>
                  <a:cubicBezTo>
                    <a:pt x="15" y="105"/>
                    <a:pt x="16" y="105"/>
                    <a:pt x="17" y="105"/>
                  </a:cubicBezTo>
                  <a:cubicBezTo>
                    <a:pt x="17" y="104"/>
                    <a:pt x="17" y="104"/>
                    <a:pt x="17" y="103"/>
                  </a:cubicBezTo>
                  <a:cubicBezTo>
                    <a:pt x="16" y="103"/>
                    <a:pt x="15" y="103"/>
                    <a:pt x="14" y="103"/>
                  </a:cubicBezTo>
                  <a:close/>
                  <a:moveTo>
                    <a:pt x="14" y="108"/>
                  </a:moveTo>
                  <a:cubicBezTo>
                    <a:pt x="14" y="108"/>
                    <a:pt x="14" y="109"/>
                    <a:pt x="14" y="110"/>
                  </a:cubicBezTo>
                  <a:cubicBezTo>
                    <a:pt x="15" y="110"/>
                    <a:pt x="16" y="110"/>
                    <a:pt x="17" y="110"/>
                  </a:cubicBezTo>
                  <a:cubicBezTo>
                    <a:pt x="17" y="109"/>
                    <a:pt x="17" y="108"/>
                    <a:pt x="17" y="108"/>
                  </a:cubicBezTo>
                  <a:cubicBezTo>
                    <a:pt x="16" y="108"/>
                    <a:pt x="15" y="108"/>
                    <a:pt x="14" y="108"/>
                  </a:cubicBezTo>
                  <a:close/>
                  <a:moveTo>
                    <a:pt x="14" y="117"/>
                  </a:moveTo>
                  <a:cubicBezTo>
                    <a:pt x="14" y="118"/>
                    <a:pt x="14" y="119"/>
                    <a:pt x="14" y="119"/>
                  </a:cubicBezTo>
                  <a:cubicBezTo>
                    <a:pt x="15" y="119"/>
                    <a:pt x="16" y="119"/>
                    <a:pt x="17" y="119"/>
                  </a:cubicBezTo>
                  <a:cubicBezTo>
                    <a:pt x="17" y="119"/>
                    <a:pt x="17" y="118"/>
                    <a:pt x="17" y="117"/>
                  </a:cubicBezTo>
                  <a:cubicBezTo>
                    <a:pt x="16" y="117"/>
                    <a:pt x="15" y="117"/>
                    <a:pt x="14" y="117"/>
                  </a:cubicBezTo>
                  <a:close/>
                  <a:moveTo>
                    <a:pt x="14" y="122"/>
                  </a:moveTo>
                  <a:cubicBezTo>
                    <a:pt x="14" y="123"/>
                    <a:pt x="14" y="123"/>
                    <a:pt x="14" y="124"/>
                  </a:cubicBezTo>
                  <a:cubicBezTo>
                    <a:pt x="15" y="124"/>
                    <a:pt x="16" y="124"/>
                    <a:pt x="17" y="124"/>
                  </a:cubicBezTo>
                  <a:cubicBezTo>
                    <a:pt x="17" y="123"/>
                    <a:pt x="17" y="123"/>
                    <a:pt x="17" y="122"/>
                  </a:cubicBezTo>
                  <a:cubicBezTo>
                    <a:pt x="16" y="122"/>
                    <a:pt x="15" y="122"/>
                    <a:pt x="14" y="122"/>
                  </a:cubicBezTo>
                  <a:close/>
                  <a:moveTo>
                    <a:pt x="14" y="126"/>
                  </a:moveTo>
                  <a:cubicBezTo>
                    <a:pt x="14" y="127"/>
                    <a:pt x="14" y="128"/>
                    <a:pt x="14" y="129"/>
                  </a:cubicBezTo>
                  <a:cubicBezTo>
                    <a:pt x="15" y="129"/>
                    <a:pt x="16" y="129"/>
                    <a:pt x="17" y="129"/>
                  </a:cubicBezTo>
                  <a:cubicBezTo>
                    <a:pt x="17" y="128"/>
                    <a:pt x="17" y="127"/>
                    <a:pt x="17" y="126"/>
                  </a:cubicBezTo>
                  <a:cubicBezTo>
                    <a:pt x="16" y="126"/>
                    <a:pt x="15" y="126"/>
                    <a:pt x="14" y="126"/>
                  </a:cubicBezTo>
                  <a:close/>
                  <a:moveTo>
                    <a:pt x="14" y="131"/>
                  </a:moveTo>
                  <a:cubicBezTo>
                    <a:pt x="14" y="134"/>
                    <a:pt x="14" y="134"/>
                    <a:pt x="14" y="134"/>
                  </a:cubicBezTo>
                  <a:cubicBezTo>
                    <a:pt x="17" y="134"/>
                    <a:pt x="17" y="134"/>
                    <a:pt x="17" y="134"/>
                  </a:cubicBezTo>
                  <a:cubicBezTo>
                    <a:pt x="17" y="131"/>
                    <a:pt x="17" y="131"/>
                    <a:pt x="17" y="131"/>
                  </a:cubicBezTo>
                  <a:cubicBezTo>
                    <a:pt x="14" y="131"/>
                    <a:pt x="14" y="131"/>
                    <a:pt x="14" y="131"/>
                  </a:cubicBezTo>
                  <a:close/>
                  <a:moveTo>
                    <a:pt x="51" y="131"/>
                  </a:moveTo>
                  <a:cubicBezTo>
                    <a:pt x="51" y="134"/>
                    <a:pt x="51" y="134"/>
                    <a:pt x="51" y="134"/>
                  </a:cubicBezTo>
                  <a:cubicBezTo>
                    <a:pt x="54" y="134"/>
                    <a:pt x="54" y="134"/>
                    <a:pt x="54" y="134"/>
                  </a:cubicBezTo>
                  <a:cubicBezTo>
                    <a:pt x="54" y="131"/>
                    <a:pt x="54" y="131"/>
                    <a:pt x="54" y="131"/>
                  </a:cubicBezTo>
                  <a:cubicBezTo>
                    <a:pt x="51" y="131"/>
                    <a:pt x="51" y="131"/>
                    <a:pt x="51" y="131"/>
                  </a:cubicBezTo>
                  <a:close/>
                  <a:moveTo>
                    <a:pt x="40" y="131"/>
                  </a:moveTo>
                  <a:cubicBezTo>
                    <a:pt x="40" y="132"/>
                    <a:pt x="40" y="133"/>
                    <a:pt x="40" y="134"/>
                  </a:cubicBezTo>
                  <a:cubicBezTo>
                    <a:pt x="41" y="134"/>
                    <a:pt x="43" y="134"/>
                    <a:pt x="44" y="134"/>
                  </a:cubicBezTo>
                  <a:cubicBezTo>
                    <a:pt x="44" y="133"/>
                    <a:pt x="44" y="132"/>
                    <a:pt x="44" y="131"/>
                  </a:cubicBezTo>
                  <a:cubicBezTo>
                    <a:pt x="43" y="131"/>
                    <a:pt x="41" y="131"/>
                    <a:pt x="40" y="131"/>
                  </a:cubicBezTo>
                  <a:close/>
                  <a:moveTo>
                    <a:pt x="46" y="131"/>
                  </a:moveTo>
                  <a:cubicBezTo>
                    <a:pt x="46" y="132"/>
                    <a:pt x="46" y="133"/>
                    <a:pt x="46" y="134"/>
                  </a:cubicBezTo>
                  <a:cubicBezTo>
                    <a:pt x="47" y="134"/>
                    <a:pt x="48" y="134"/>
                    <a:pt x="49" y="134"/>
                  </a:cubicBezTo>
                  <a:cubicBezTo>
                    <a:pt x="49" y="133"/>
                    <a:pt x="49" y="132"/>
                    <a:pt x="49" y="131"/>
                  </a:cubicBezTo>
                  <a:cubicBezTo>
                    <a:pt x="48" y="131"/>
                    <a:pt x="47" y="131"/>
                    <a:pt x="46" y="131"/>
                  </a:cubicBezTo>
                  <a:close/>
                  <a:moveTo>
                    <a:pt x="51" y="126"/>
                  </a:moveTo>
                  <a:cubicBezTo>
                    <a:pt x="51" y="127"/>
                    <a:pt x="51" y="128"/>
                    <a:pt x="51" y="129"/>
                  </a:cubicBezTo>
                  <a:cubicBezTo>
                    <a:pt x="52" y="129"/>
                    <a:pt x="53" y="129"/>
                    <a:pt x="54" y="129"/>
                  </a:cubicBezTo>
                  <a:cubicBezTo>
                    <a:pt x="54" y="128"/>
                    <a:pt x="54" y="127"/>
                    <a:pt x="54" y="126"/>
                  </a:cubicBezTo>
                  <a:cubicBezTo>
                    <a:pt x="53" y="126"/>
                    <a:pt x="52" y="126"/>
                    <a:pt x="51" y="126"/>
                  </a:cubicBezTo>
                  <a:close/>
                  <a:moveTo>
                    <a:pt x="40" y="126"/>
                  </a:moveTo>
                  <a:cubicBezTo>
                    <a:pt x="40" y="127"/>
                    <a:pt x="40" y="128"/>
                    <a:pt x="40" y="129"/>
                  </a:cubicBezTo>
                  <a:cubicBezTo>
                    <a:pt x="41" y="129"/>
                    <a:pt x="43" y="129"/>
                    <a:pt x="44" y="129"/>
                  </a:cubicBezTo>
                  <a:cubicBezTo>
                    <a:pt x="44" y="128"/>
                    <a:pt x="44" y="127"/>
                    <a:pt x="44" y="126"/>
                  </a:cubicBezTo>
                  <a:cubicBezTo>
                    <a:pt x="43" y="126"/>
                    <a:pt x="41" y="126"/>
                    <a:pt x="40" y="126"/>
                  </a:cubicBezTo>
                  <a:close/>
                  <a:moveTo>
                    <a:pt x="46" y="126"/>
                  </a:moveTo>
                  <a:cubicBezTo>
                    <a:pt x="46" y="127"/>
                    <a:pt x="46" y="128"/>
                    <a:pt x="46" y="129"/>
                  </a:cubicBezTo>
                  <a:cubicBezTo>
                    <a:pt x="47" y="129"/>
                    <a:pt x="48" y="129"/>
                    <a:pt x="49" y="129"/>
                  </a:cubicBezTo>
                  <a:cubicBezTo>
                    <a:pt x="49" y="128"/>
                    <a:pt x="49" y="127"/>
                    <a:pt x="49" y="126"/>
                  </a:cubicBezTo>
                  <a:cubicBezTo>
                    <a:pt x="48" y="126"/>
                    <a:pt x="47" y="126"/>
                    <a:pt x="46" y="126"/>
                  </a:cubicBezTo>
                  <a:close/>
                  <a:moveTo>
                    <a:pt x="51" y="122"/>
                  </a:moveTo>
                  <a:cubicBezTo>
                    <a:pt x="51" y="123"/>
                    <a:pt x="51" y="123"/>
                    <a:pt x="51" y="124"/>
                  </a:cubicBezTo>
                  <a:cubicBezTo>
                    <a:pt x="52" y="124"/>
                    <a:pt x="53" y="124"/>
                    <a:pt x="54" y="124"/>
                  </a:cubicBezTo>
                  <a:cubicBezTo>
                    <a:pt x="54" y="123"/>
                    <a:pt x="54" y="123"/>
                    <a:pt x="54" y="122"/>
                  </a:cubicBezTo>
                  <a:cubicBezTo>
                    <a:pt x="53" y="122"/>
                    <a:pt x="52" y="122"/>
                    <a:pt x="51" y="122"/>
                  </a:cubicBezTo>
                  <a:close/>
                  <a:moveTo>
                    <a:pt x="19" y="122"/>
                  </a:moveTo>
                  <a:cubicBezTo>
                    <a:pt x="19" y="123"/>
                    <a:pt x="19" y="123"/>
                    <a:pt x="19" y="124"/>
                  </a:cubicBezTo>
                  <a:cubicBezTo>
                    <a:pt x="20" y="124"/>
                    <a:pt x="21" y="124"/>
                    <a:pt x="23" y="124"/>
                  </a:cubicBezTo>
                  <a:cubicBezTo>
                    <a:pt x="23" y="123"/>
                    <a:pt x="23" y="123"/>
                    <a:pt x="23" y="122"/>
                  </a:cubicBezTo>
                  <a:cubicBezTo>
                    <a:pt x="21" y="122"/>
                    <a:pt x="20" y="122"/>
                    <a:pt x="19" y="122"/>
                  </a:cubicBezTo>
                  <a:close/>
                  <a:moveTo>
                    <a:pt x="30" y="122"/>
                  </a:moveTo>
                  <a:cubicBezTo>
                    <a:pt x="30" y="123"/>
                    <a:pt x="30" y="123"/>
                    <a:pt x="30" y="124"/>
                  </a:cubicBezTo>
                  <a:cubicBezTo>
                    <a:pt x="31" y="124"/>
                    <a:pt x="32" y="124"/>
                    <a:pt x="33" y="124"/>
                  </a:cubicBezTo>
                  <a:cubicBezTo>
                    <a:pt x="33" y="123"/>
                    <a:pt x="33" y="123"/>
                    <a:pt x="33" y="122"/>
                  </a:cubicBezTo>
                  <a:cubicBezTo>
                    <a:pt x="32" y="122"/>
                    <a:pt x="31" y="122"/>
                    <a:pt x="30" y="122"/>
                  </a:cubicBezTo>
                  <a:close/>
                  <a:moveTo>
                    <a:pt x="35" y="122"/>
                  </a:moveTo>
                  <a:cubicBezTo>
                    <a:pt x="35" y="123"/>
                    <a:pt x="35" y="123"/>
                    <a:pt x="35" y="124"/>
                  </a:cubicBezTo>
                  <a:cubicBezTo>
                    <a:pt x="36" y="124"/>
                    <a:pt x="37" y="124"/>
                    <a:pt x="38" y="124"/>
                  </a:cubicBezTo>
                  <a:cubicBezTo>
                    <a:pt x="38" y="123"/>
                    <a:pt x="38" y="123"/>
                    <a:pt x="38" y="122"/>
                  </a:cubicBezTo>
                  <a:cubicBezTo>
                    <a:pt x="37" y="122"/>
                    <a:pt x="36" y="122"/>
                    <a:pt x="35" y="122"/>
                  </a:cubicBezTo>
                  <a:close/>
                  <a:moveTo>
                    <a:pt x="40" y="122"/>
                  </a:moveTo>
                  <a:cubicBezTo>
                    <a:pt x="40" y="123"/>
                    <a:pt x="40" y="123"/>
                    <a:pt x="40" y="124"/>
                  </a:cubicBezTo>
                  <a:cubicBezTo>
                    <a:pt x="41" y="124"/>
                    <a:pt x="43" y="124"/>
                    <a:pt x="44" y="124"/>
                  </a:cubicBezTo>
                  <a:cubicBezTo>
                    <a:pt x="44" y="123"/>
                    <a:pt x="44" y="123"/>
                    <a:pt x="44" y="122"/>
                  </a:cubicBezTo>
                  <a:cubicBezTo>
                    <a:pt x="43" y="122"/>
                    <a:pt x="41" y="122"/>
                    <a:pt x="40" y="122"/>
                  </a:cubicBezTo>
                  <a:close/>
                  <a:moveTo>
                    <a:pt x="51" y="117"/>
                  </a:moveTo>
                  <a:cubicBezTo>
                    <a:pt x="51" y="118"/>
                    <a:pt x="51" y="119"/>
                    <a:pt x="51" y="119"/>
                  </a:cubicBezTo>
                  <a:cubicBezTo>
                    <a:pt x="52" y="119"/>
                    <a:pt x="53" y="119"/>
                    <a:pt x="54" y="119"/>
                  </a:cubicBezTo>
                  <a:cubicBezTo>
                    <a:pt x="54" y="119"/>
                    <a:pt x="54" y="118"/>
                    <a:pt x="54" y="117"/>
                  </a:cubicBezTo>
                  <a:cubicBezTo>
                    <a:pt x="53" y="117"/>
                    <a:pt x="52" y="117"/>
                    <a:pt x="51" y="117"/>
                  </a:cubicBezTo>
                  <a:close/>
                  <a:moveTo>
                    <a:pt x="19" y="117"/>
                  </a:moveTo>
                  <a:cubicBezTo>
                    <a:pt x="19" y="118"/>
                    <a:pt x="19" y="119"/>
                    <a:pt x="19" y="119"/>
                  </a:cubicBezTo>
                  <a:cubicBezTo>
                    <a:pt x="20" y="119"/>
                    <a:pt x="21" y="119"/>
                    <a:pt x="23" y="119"/>
                  </a:cubicBezTo>
                  <a:cubicBezTo>
                    <a:pt x="23" y="119"/>
                    <a:pt x="23" y="118"/>
                    <a:pt x="23" y="117"/>
                  </a:cubicBezTo>
                  <a:cubicBezTo>
                    <a:pt x="21" y="117"/>
                    <a:pt x="20" y="117"/>
                    <a:pt x="19" y="117"/>
                  </a:cubicBezTo>
                  <a:close/>
                  <a:moveTo>
                    <a:pt x="24" y="117"/>
                  </a:moveTo>
                  <a:cubicBezTo>
                    <a:pt x="24" y="118"/>
                    <a:pt x="24" y="119"/>
                    <a:pt x="24" y="119"/>
                  </a:cubicBezTo>
                  <a:cubicBezTo>
                    <a:pt x="26" y="119"/>
                    <a:pt x="27" y="119"/>
                    <a:pt x="28" y="119"/>
                  </a:cubicBezTo>
                  <a:cubicBezTo>
                    <a:pt x="28" y="119"/>
                    <a:pt x="28" y="118"/>
                    <a:pt x="28" y="117"/>
                  </a:cubicBezTo>
                  <a:cubicBezTo>
                    <a:pt x="27" y="117"/>
                    <a:pt x="26" y="117"/>
                    <a:pt x="24" y="117"/>
                  </a:cubicBezTo>
                  <a:close/>
                  <a:moveTo>
                    <a:pt x="35" y="117"/>
                  </a:moveTo>
                  <a:cubicBezTo>
                    <a:pt x="35" y="118"/>
                    <a:pt x="35" y="119"/>
                    <a:pt x="35" y="119"/>
                  </a:cubicBezTo>
                  <a:cubicBezTo>
                    <a:pt x="36" y="119"/>
                    <a:pt x="37" y="119"/>
                    <a:pt x="38" y="119"/>
                  </a:cubicBezTo>
                  <a:cubicBezTo>
                    <a:pt x="38" y="119"/>
                    <a:pt x="38" y="118"/>
                    <a:pt x="38" y="117"/>
                  </a:cubicBezTo>
                  <a:cubicBezTo>
                    <a:pt x="37" y="117"/>
                    <a:pt x="36" y="117"/>
                    <a:pt x="35" y="117"/>
                  </a:cubicBezTo>
                  <a:close/>
                  <a:moveTo>
                    <a:pt x="40" y="117"/>
                  </a:moveTo>
                  <a:cubicBezTo>
                    <a:pt x="40" y="118"/>
                    <a:pt x="40" y="119"/>
                    <a:pt x="40" y="119"/>
                  </a:cubicBezTo>
                  <a:cubicBezTo>
                    <a:pt x="41" y="119"/>
                    <a:pt x="43" y="119"/>
                    <a:pt x="44" y="119"/>
                  </a:cubicBezTo>
                  <a:cubicBezTo>
                    <a:pt x="44" y="119"/>
                    <a:pt x="44" y="118"/>
                    <a:pt x="44" y="117"/>
                  </a:cubicBezTo>
                  <a:cubicBezTo>
                    <a:pt x="43" y="117"/>
                    <a:pt x="41" y="117"/>
                    <a:pt x="40" y="117"/>
                  </a:cubicBezTo>
                  <a:close/>
                  <a:moveTo>
                    <a:pt x="24" y="112"/>
                  </a:moveTo>
                  <a:cubicBezTo>
                    <a:pt x="24" y="113"/>
                    <a:pt x="24" y="114"/>
                    <a:pt x="24" y="115"/>
                  </a:cubicBezTo>
                  <a:cubicBezTo>
                    <a:pt x="26" y="115"/>
                    <a:pt x="27" y="115"/>
                    <a:pt x="28" y="115"/>
                  </a:cubicBezTo>
                  <a:cubicBezTo>
                    <a:pt x="28" y="114"/>
                    <a:pt x="28" y="113"/>
                    <a:pt x="28" y="112"/>
                  </a:cubicBezTo>
                  <a:cubicBezTo>
                    <a:pt x="27" y="112"/>
                    <a:pt x="26" y="112"/>
                    <a:pt x="24" y="112"/>
                  </a:cubicBezTo>
                  <a:close/>
                  <a:moveTo>
                    <a:pt x="30" y="112"/>
                  </a:moveTo>
                  <a:cubicBezTo>
                    <a:pt x="30" y="113"/>
                    <a:pt x="30" y="114"/>
                    <a:pt x="30" y="115"/>
                  </a:cubicBezTo>
                  <a:cubicBezTo>
                    <a:pt x="31" y="115"/>
                    <a:pt x="32" y="115"/>
                    <a:pt x="33" y="115"/>
                  </a:cubicBezTo>
                  <a:cubicBezTo>
                    <a:pt x="33" y="114"/>
                    <a:pt x="33" y="113"/>
                    <a:pt x="33" y="112"/>
                  </a:cubicBezTo>
                  <a:cubicBezTo>
                    <a:pt x="32" y="112"/>
                    <a:pt x="31" y="112"/>
                    <a:pt x="30" y="112"/>
                  </a:cubicBezTo>
                  <a:close/>
                  <a:moveTo>
                    <a:pt x="35" y="112"/>
                  </a:moveTo>
                  <a:cubicBezTo>
                    <a:pt x="35" y="113"/>
                    <a:pt x="35" y="114"/>
                    <a:pt x="35" y="115"/>
                  </a:cubicBezTo>
                  <a:cubicBezTo>
                    <a:pt x="36" y="115"/>
                    <a:pt x="37" y="115"/>
                    <a:pt x="38" y="115"/>
                  </a:cubicBezTo>
                  <a:cubicBezTo>
                    <a:pt x="38" y="114"/>
                    <a:pt x="38" y="113"/>
                    <a:pt x="38" y="112"/>
                  </a:cubicBezTo>
                  <a:cubicBezTo>
                    <a:pt x="37" y="112"/>
                    <a:pt x="36" y="112"/>
                    <a:pt x="35" y="112"/>
                  </a:cubicBezTo>
                  <a:close/>
                  <a:moveTo>
                    <a:pt x="40" y="112"/>
                  </a:moveTo>
                  <a:cubicBezTo>
                    <a:pt x="40" y="113"/>
                    <a:pt x="40" y="114"/>
                    <a:pt x="40" y="115"/>
                  </a:cubicBezTo>
                  <a:cubicBezTo>
                    <a:pt x="41" y="115"/>
                    <a:pt x="43" y="115"/>
                    <a:pt x="44" y="115"/>
                  </a:cubicBezTo>
                  <a:cubicBezTo>
                    <a:pt x="44" y="114"/>
                    <a:pt x="44" y="113"/>
                    <a:pt x="44" y="112"/>
                  </a:cubicBezTo>
                  <a:cubicBezTo>
                    <a:pt x="43" y="112"/>
                    <a:pt x="41" y="112"/>
                    <a:pt x="40" y="112"/>
                  </a:cubicBezTo>
                  <a:close/>
                  <a:moveTo>
                    <a:pt x="46" y="112"/>
                  </a:moveTo>
                  <a:cubicBezTo>
                    <a:pt x="46" y="113"/>
                    <a:pt x="46" y="114"/>
                    <a:pt x="46" y="115"/>
                  </a:cubicBezTo>
                  <a:cubicBezTo>
                    <a:pt x="47" y="115"/>
                    <a:pt x="48" y="115"/>
                    <a:pt x="49" y="115"/>
                  </a:cubicBezTo>
                  <a:cubicBezTo>
                    <a:pt x="49" y="114"/>
                    <a:pt x="49" y="113"/>
                    <a:pt x="49" y="112"/>
                  </a:cubicBezTo>
                  <a:cubicBezTo>
                    <a:pt x="48" y="112"/>
                    <a:pt x="47" y="112"/>
                    <a:pt x="46" y="112"/>
                  </a:cubicBezTo>
                  <a:close/>
                  <a:moveTo>
                    <a:pt x="24" y="108"/>
                  </a:moveTo>
                  <a:cubicBezTo>
                    <a:pt x="24" y="108"/>
                    <a:pt x="24" y="109"/>
                    <a:pt x="24" y="110"/>
                  </a:cubicBezTo>
                  <a:cubicBezTo>
                    <a:pt x="26" y="110"/>
                    <a:pt x="27" y="110"/>
                    <a:pt x="28" y="110"/>
                  </a:cubicBezTo>
                  <a:cubicBezTo>
                    <a:pt x="28" y="109"/>
                    <a:pt x="28" y="108"/>
                    <a:pt x="28" y="108"/>
                  </a:cubicBezTo>
                  <a:cubicBezTo>
                    <a:pt x="27" y="108"/>
                    <a:pt x="26" y="108"/>
                    <a:pt x="24" y="108"/>
                  </a:cubicBezTo>
                  <a:close/>
                  <a:moveTo>
                    <a:pt x="30" y="108"/>
                  </a:moveTo>
                  <a:cubicBezTo>
                    <a:pt x="30" y="108"/>
                    <a:pt x="30" y="109"/>
                    <a:pt x="30" y="110"/>
                  </a:cubicBezTo>
                  <a:cubicBezTo>
                    <a:pt x="31" y="110"/>
                    <a:pt x="32" y="110"/>
                    <a:pt x="33" y="110"/>
                  </a:cubicBezTo>
                  <a:cubicBezTo>
                    <a:pt x="33" y="109"/>
                    <a:pt x="33" y="108"/>
                    <a:pt x="33" y="108"/>
                  </a:cubicBezTo>
                  <a:cubicBezTo>
                    <a:pt x="32" y="108"/>
                    <a:pt x="31" y="108"/>
                    <a:pt x="30" y="108"/>
                  </a:cubicBezTo>
                  <a:close/>
                  <a:moveTo>
                    <a:pt x="40" y="108"/>
                  </a:moveTo>
                  <a:cubicBezTo>
                    <a:pt x="40" y="108"/>
                    <a:pt x="40" y="109"/>
                    <a:pt x="40" y="110"/>
                  </a:cubicBezTo>
                  <a:cubicBezTo>
                    <a:pt x="41" y="110"/>
                    <a:pt x="43" y="110"/>
                    <a:pt x="44" y="110"/>
                  </a:cubicBezTo>
                  <a:cubicBezTo>
                    <a:pt x="44" y="109"/>
                    <a:pt x="44" y="108"/>
                    <a:pt x="44" y="108"/>
                  </a:cubicBezTo>
                  <a:cubicBezTo>
                    <a:pt x="43" y="108"/>
                    <a:pt x="41" y="108"/>
                    <a:pt x="40" y="108"/>
                  </a:cubicBezTo>
                  <a:close/>
                  <a:moveTo>
                    <a:pt x="46" y="108"/>
                  </a:moveTo>
                  <a:cubicBezTo>
                    <a:pt x="46" y="108"/>
                    <a:pt x="46" y="109"/>
                    <a:pt x="46" y="110"/>
                  </a:cubicBezTo>
                  <a:cubicBezTo>
                    <a:pt x="47" y="110"/>
                    <a:pt x="48" y="110"/>
                    <a:pt x="49" y="110"/>
                  </a:cubicBezTo>
                  <a:cubicBezTo>
                    <a:pt x="49" y="109"/>
                    <a:pt x="49" y="108"/>
                    <a:pt x="49" y="108"/>
                  </a:cubicBezTo>
                  <a:cubicBezTo>
                    <a:pt x="48" y="108"/>
                    <a:pt x="47" y="108"/>
                    <a:pt x="46" y="108"/>
                  </a:cubicBezTo>
                  <a:close/>
                  <a:moveTo>
                    <a:pt x="51" y="103"/>
                  </a:moveTo>
                  <a:cubicBezTo>
                    <a:pt x="51" y="104"/>
                    <a:pt x="51" y="104"/>
                    <a:pt x="51" y="105"/>
                  </a:cubicBezTo>
                  <a:cubicBezTo>
                    <a:pt x="52" y="105"/>
                    <a:pt x="53" y="105"/>
                    <a:pt x="54" y="105"/>
                  </a:cubicBezTo>
                  <a:cubicBezTo>
                    <a:pt x="54" y="104"/>
                    <a:pt x="54" y="104"/>
                    <a:pt x="54" y="103"/>
                  </a:cubicBezTo>
                  <a:cubicBezTo>
                    <a:pt x="53" y="103"/>
                    <a:pt x="52" y="103"/>
                    <a:pt x="51" y="103"/>
                  </a:cubicBezTo>
                  <a:close/>
                  <a:moveTo>
                    <a:pt x="19" y="103"/>
                  </a:moveTo>
                  <a:cubicBezTo>
                    <a:pt x="19" y="104"/>
                    <a:pt x="19" y="104"/>
                    <a:pt x="19" y="105"/>
                  </a:cubicBezTo>
                  <a:cubicBezTo>
                    <a:pt x="20" y="105"/>
                    <a:pt x="21" y="105"/>
                    <a:pt x="23" y="105"/>
                  </a:cubicBezTo>
                  <a:cubicBezTo>
                    <a:pt x="23" y="104"/>
                    <a:pt x="23" y="104"/>
                    <a:pt x="23" y="103"/>
                  </a:cubicBezTo>
                  <a:cubicBezTo>
                    <a:pt x="21" y="103"/>
                    <a:pt x="20" y="103"/>
                    <a:pt x="19" y="103"/>
                  </a:cubicBezTo>
                  <a:close/>
                  <a:moveTo>
                    <a:pt x="30" y="103"/>
                  </a:moveTo>
                  <a:cubicBezTo>
                    <a:pt x="30" y="104"/>
                    <a:pt x="30" y="104"/>
                    <a:pt x="30" y="105"/>
                  </a:cubicBezTo>
                  <a:cubicBezTo>
                    <a:pt x="31" y="105"/>
                    <a:pt x="32" y="105"/>
                    <a:pt x="33" y="105"/>
                  </a:cubicBezTo>
                  <a:cubicBezTo>
                    <a:pt x="33" y="104"/>
                    <a:pt x="33" y="104"/>
                    <a:pt x="33" y="103"/>
                  </a:cubicBezTo>
                  <a:cubicBezTo>
                    <a:pt x="32" y="103"/>
                    <a:pt x="31" y="103"/>
                    <a:pt x="30" y="103"/>
                  </a:cubicBezTo>
                  <a:close/>
                  <a:moveTo>
                    <a:pt x="35" y="103"/>
                  </a:moveTo>
                  <a:cubicBezTo>
                    <a:pt x="35" y="104"/>
                    <a:pt x="35" y="104"/>
                    <a:pt x="35" y="105"/>
                  </a:cubicBezTo>
                  <a:cubicBezTo>
                    <a:pt x="36" y="105"/>
                    <a:pt x="37" y="105"/>
                    <a:pt x="38" y="105"/>
                  </a:cubicBezTo>
                  <a:cubicBezTo>
                    <a:pt x="38" y="104"/>
                    <a:pt x="38" y="104"/>
                    <a:pt x="38" y="103"/>
                  </a:cubicBezTo>
                  <a:cubicBezTo>
                    <a:pt x="37" y="103"/>
                    <a:pt x="36" y="103"/>
                    <a:pt x="35" y="103"/>
                  </a:cubicBezTo>
                  <a:close/>
                  <a:moveTo>
                    <a:pt x="46" y="103"/>
                  </a:moveTo>
                  <a:cubicBezTo>
                    <a:pt x="46" y="104"/>
                    <a:pt x="46" y="104"/>
                    <a:pt x="46" y="105"/>
                  </a:cubicBezTo>
                  <a:cubicBezTo>
                    <a:pt x="47" y="105"/>
                    <a:pt x="48" y="105"/>
                    <a:pt x="49" y="105"/>
                  </a:cubicBezTo>
                  <a:cubicBezTo>
                    <a:pt x="49" y="104"/>
                    <a:pt x="49" y="104"/>
                    <a:pt x="49" y="103"/>
                  </a:cubicBezTo>
                  <a:cubicBezTo>
                    <a:pt x="48" y="103"/>
                    <a:pt x="47" y="103"/>
                    <a:pt x="46" y="103"/>
                  </a:cubicBezTo>
                  <a:close/>
                  <a:moveTo>
                    <a:pt x="19" y="98"/>
                  </a:moveTo>
                  <a:cubicBezTo>
                    <a:pt x="19" y="99"/>
                    <a:pt x="19" y="100"/>
                    <a:pt x="19" y="101"/>
                  </a:cubicBezTo>
                  <a:cubicBezTo>
                    <a:pt x="20" y="101"/>
                    <a:pt x="21" y="101"/>
                    <a:pt x="23" y="101"/>
                  </a:cubicBezTo>
                  <a:cubicBezTo>
                    <a:pt x="23" y="100"/>
                    <a:pt x="23" y="99"/>
                    <a:pt x="23" y="98"/>
                  </a:cubicBezTo>
                  <a:cubicBezTo>
                    <a:pt x="21" y="98"/>
                    <a:pt x="20" y="98"/>
                    <a:pt x="19" y="98"/>
                  </a:cubicBezTo>
                  <a:close/>
                  <a:moveTo>
                    <a:pt x="40" y="98"/>
                  </a:moveTo>
                  <a:cubicBezTo>
                    <a:pt x="40" y="99"/>
                    <a:pt x="40" y="100"/>
                    <a:pt x="40" y="101"/>
                  </a:cubicBezTo>
                  <a:cubicBezTo>
                    <a:pt x="41" y="101"/>
                    <a:pt x="43" y="101"/>
                    <a:pt x="44" y="101"/>
                  </a:cubicBezTo>
                  <a:cubicBezTo>
                    <a:pt x="44" y="100"/>
                    <a:pt x="44" y="99"/>
                    <a:pt x="44" y="98"/>
                  </a:cubicBezTo>
                  <a:cubicBezTo>
                    <a:pt x="43" y="98"/>
                    <a:pt x="41" y="98"/>
                    <a:pt x="40" y="98"/>
                  </a:cubicBezTo>
                  <a:close/>
                  <a:moveTo>
                    <a:pt x="46" y="98"/>
                  </a:moveTo>
                  <a:cubicBezTo>
                    <a:pt x="46" y="99"/>
                    <a:pt x="46" y="100"/>
                    <a:pt x="46" y="101"/>
                  </a:cubicBezTo>
                  <a:cubicBezTo>
                    <a:pt x="47" y="101"/>
                    <a:pt x="48" y="101"/>
                    <a:pt x="49" y="101"/>
                  </a:cubicBezTo>
                  <a:cubicBezTo>
                    <a:pt x="49" y="100"/>
                    <a:pt x="49" y="99"/>
                    <a:pt x="49" y="98"/>
                  </a:cubicBezTo>
                  <a:cubicBezTo>
                    <a:pt x="48" y="98"/>
                    <a:pt x="47" y="98"/>
                    <a:pt x="46" y="98"/>
                  </a:cubicBezTo>
                  <a:close/>
                  <a:moveTo>
                    <a:pt x="40" y="93"/>
                  </a:moveTo>
                  <a:cubicBezTo>
                    <a:pt x="40" y="94"/>
                    <a:pt x="40" y="95"/>
                    <a:pt x="40" y="96"/>
                  </a:cubicBezTo>
                  <a:cubicBezTo>
                    <a:pt x="41" y="96"/>
                    <a:pt x="43" y="96"/>
                    <a:pt x="44" y="96"/>
                  </a:cubicBezTo>
                  <a:cubicBezTo>
                    <a:pt x="44" y="95"/>
                    <a:pt x="44" y="94"/>
                    <a:pt x="44" y="93"/>
                  </a:cubicBezTo>
                  <a:cubicBezTo>
                    <a:pt x="43" y="93"/>
                    <a:pt x="41" y="93"/>
                    <a:pt x="40" y="93"/>
                  </a:cubicBezTo>
                  <a:close/>
                  <a:moveTo>
                    <a:pt x="51" y="89"/>
                  </a:moveTo>
                  <a:cubicBezTo>
                    <a:pt x="51" y="89"/>
                    <a:pt x="51" y="90"/>
                    <a:pt x="51" y="91"/>
                  </a:cubicBezTo>
                  <a:cubicBezTo>
                    <a:pt x="52" y="91"/>
                    <a:pt x="53" y="91"/>
                    <a:pt x="54" y="91"/>
                  </a:cubicBezTo>
                  <a:cubicBezTo>
                    <a:pt x="54" y="90"/>
                    <a:pt x="54" y="89"/>
                    <a:pt x="54" y="89"/>
                  </a:cubicBezTo>
                  <a:cubicBezTo>
                    <a:pt x="53" y="89"/>
                    <a:pt x="52" y="89"/>
                    <a:pt x="51" y="89"/>
                  </a:cubicBezTo>
                  <a:close/>
                  <a:moveTo>
                    <a:pt x="40" y="89"/>
                  </a:moveTo>
                  <a:cubicBezTo>
                    <a:pt x="40" y="89"/>
                    <a:pt x="40" y="90"/>
                    <a:pt x="40" y="91"/>
                  </a:cubicBezTo>
                  <a:cubicBezTo>
                    <a:pt x="41" y="91"/>
                    <a:pt x="43" y="91"/>
                    <a:pt x="44" y="91"/>
                  </a:cubicBezTo>
                  <a:cubicBezTo>
                    <a:pt x="44" y="90"/>
                    <a:pt x="44" y="89"/>
                    <a:pt x="44" y="89"/>
                  </a:cubicBezTo>
                  <a:cubicBezTo>
                    <a:pt x="43" y="89"/>
                    <a:pt x="41" y="89"/>
                    <a:pt x="40" y="89"/>
                  </a:cubicBezTo>
                  <a:close/>
                  <a:moveTo>
                    <a:pt x="51" y="84"/>
                  </a:moveTo>
                  <a:cubicBezTo>
                    <a:pt x="51" y="85"/>
                    <a:pt x="51" y="86"/>
                    <a:pt x="51" y="86"/>
                  </a:cubicBezTo>
                  <a:cubicBezTo>
                    <a:pt x="52" y="86"/>
                    <a:pt x="53" y="86"/>
                    <a:pt x="54" y="86"/>
                  </a:cubicBezTo>
                  <a:cubicBezTo>
                    <a:pt x="54" y="86"/>
                    <a:pt x="54" y="85"/>
                    <a:pt x="54" y="84"/>
                  </a:cubicBezTo>
                  <a:cubicBezTo>
                    <a:pt x="53" y="84"/>
                    <a:pt x="52" y="84"/>
                    <a:pt x="51" y="84"/>
                  </a:cubicBezTo>
                  <a:close/>
                  <a:moveTo>
                    <a:pt x="19" y="84"/>
                  </a:moveTo>
                  <a:cubicBezTo>
                    <a:pt x="19" y="85"/>
                    <a:pt x="19" y="86"/>
                    <a:pt x="19" y="86"/>
                  </a:cubicBezTo>
                  <a:cubicBezTo>
                    <a:pt x="20" y="86"/>
                    <a:pt x="21" y="86"/>
                    <a:pt x="23" y="86"/>
                  </a:cubicBezTo>
                  <a:cubicBezTo>
                    <a:pt x="23" y="86"/>
                    <a:pt x="23" y="85"/>
                    <a:pt x="23" y="84"/>
                  </a:cubicBezTo>
                  <a:cubicBezTo>
                    <a:pt x="21" y="84"/>
                    <a:pt x="20" y="84"/>
                    <a:pt x="19" y="84"/>
                  </a:cubicBezTo>
                  <a:close/>
                  <a:moveTo>
                    <a:pt x="24" y="84"/>
                  </a:moveTo>
                  <a:cubicBezTo>
                    <a:pt x="24" y="85"/>
                    <a:pt x="24" y="86"/>
                    <a:pt x="24" y="86"/>
                  </a:cubicBezTo>
                  <a:cubicBezTo>
                    <a:pt x="26" y="86"/>
                    <a:pt x="27" y="86"/>
                    <a:pt x="28" y="86"/>
                  </a:cubicBezTo>
                  <a:cubicBezTo>
                    <a:pt x="28" y="86"/>
                    <a:pt x="28" y="85"/>
                    <a:pt x="28" y="84"/>
                  </a:cubicBezTo>
                  <a:cubicBezTo>
                    <a:pt x="27" y="84"/>
                    <a:pt x="26" y="84"/>
                    <a:pt x="24" y="84"/>
                  </a:cubicBezTo>
                  <a:close/>
                  <a:moveTo>
                    <a:pt x="30" y="84"/>
                  </a:moveTo>
                  <a:cubicBezTo>
                    <a:pt x="30" y="85"/>
                    <a:pt x="30" y="86"/>
                    <a:pt x="30" y="86"/>
                  </a:cubicBezTo>
                  <a:cubicBezTo>
                    <a:pt x="31" y="86"/>
                    <a:pt x="32" y="86"/>
                    <a:pt x="33" y="86"/>
                  </a:cubicBezTo>
                  <a:cubicBezTo>
                    <a:pt x="33" y="86"/>
                    <a:pt x="33" y="85"/>
                    <a:pt x="33" y="84"/>
                  </a:cubicBezTo>
                  <a:cubicBezTo>
                    <a:pt x="32" y="84"/>
                    <a:pt x="31" y="84"/>
                    <a:pt x="30" y="84"/>
                  </a:cubicBezTo>
                  <a:close/>
                  <a:moveTo>
                    <a:pt x="40" y="84"/>
                  </a:moveTo>
                  <a:cubicBezTo>
                    <a:pt x="40" y="85"/>
                    <a:pt x="40" y="86"/>
                    <a:pt x="40" y="86"/>
                  </a:cubicBezTo>
                  <a:cubicBezTo>
                    <a:pt x="41" y="86"/>
                    <a:pt x="43" y="86"/>
                    <a:pt x="44" y="86"/>
                  </a:cubicBezTo>
                  <a:cubicBezTo>
                    <a:pt x="44" y="86"/>
                    <a:pt x="44" y="85"/>
                    <a:pt x="44" y="84"/>
                  </a:cubicBezTo>
                  <a:cubicBezTo>
                    <a:pt x="43" y="84"/>
                    <a:pt x="41" y="84"/>
                    <a:pt x="40" y="84"/>
                  </a:cubicBezTo>
                  <a:close/>
                  <a:moveTo>
                    <a:pt x="46" y="84"/>
                  </a:moveTo>
                  <a:cubicBezTo>
                    <a:pt x="46" y="85"/>
                    <a:pt x="46" y="86"/>
                    <a:pt x="46" y="86"/>
                  </a:cubicBezTo>
                  <a:cubicBezTo>
                    <a:pt x="47" y="86"/>
                    <a:pt x="48" y="86"/>
                    <a:pt x="49" y="86"/>
                  </a:cubicBezTo>
                  <a:cubicBezTo>
                    <a:pt x="49" y="86"/>
                    <a:pt x="49" y="85"/>
                    <a:pt x="49" y="84"/>
                  </a:cubicBezTo>
                  <a:cubicBezTo>
                    <a:pt x="48" y="84"/>
                    <a:pt x="47" y="84"/>
                    <a:pt x="46" y="84"/>
                  </a:cubicBezTo>
                  <a:close/>
                  <a:moveTo>
                    <a:pt x="51" y="79"/>
                  </a:moveTo>
                  <a:cubicBezTo>
                    <a:pt x="51" y="80"/>
                    <a:pt x="51" y="81"/>
                    <a:pt x="51" y="82"/>
                  </a:cubicBezTo>
                  <a:cubicBezTo>
                    <a:pt x="52" y="82"/>
                    <a:pt x="53" y="82"/>
                    <a:pt x="54" y="82"/>
                  </a:cubicBezTo>
                  <a:cubicBezTo>
                    <a:pt x="54" y="81"/>
                    <a:pt x="54" y="80"/>
                    <a:pt x="54" y="79"/>
                  </a:cubicBezTo>
                  <a:cubicBezTo>
                    <a:pt x="53" y="79"/>
                    <a:pt x="52" y="79"/>
                    <a:pt x="51" y="79"/>
                  </a:cubicBezTo>
                  <a:close/>
                  <a:moveTo>
                    <a:pt x="19" y="79"/>
                  </a:moveTo>
                  <a:cubicBezTo>
                    <a:pt x="19" y="80"/>
                    <a:pt x="19" y="81"/>
                    <a:pt x="19" y="82"/>
                  </a:cubicBezTo>
                  <a:cubicBezTo>
                    <a:pt x="20" y="82"/>
                    <a:pt x="21" y="82"/>
                    <a:pt x="23" y="82"/>
                  </a:cubicBezTo>
                  <a:cubicBezTo>
                    <a:pt x="23" y="81"/>
                    <a:pt x="23" y="80"/>
                    <a:pt x="23" y="79"/>
                  </a:cubicBezTo>
                  <a:cubicBezTo>
                    <a:pt x="21" y="79"/>
                    <a:pt x="20" y="79"/>
                    <a:pt x="19" y="79"/>
                  </a:cubicBezTo>
                  <a:close/>
                  <a:moveTo>
                    <a:pt x="24" y="79"/>
                  </a:moveTo>
                  <a:cubicBezTo>
                    <a:pt x="24" y="80"/>
                    <a:pt x="24" y="81"/>
                    <a:pt x="24" y="82"/>
                  </a:cubicBezTo>
                  <a:cubicBezTo>
                    <a:pt x="26" y="82"/>
                    <a:pt x="27" y="82"/>
                    <a:pt x="28" y="82"/>
                  </a:cubicBezTo>
                  <a:cubicBezTo>
                    <a:pt x="28" y="81"/>
                    <a:pt x="28" y="80"/>
                    <a:pt x="28" y="79"/>
                  </a:cubicBezTo>
                  <a:cubicBezTo>
                    <a:pt x="27" y="79"/>
                    <a:pt x="26" y="79"/>
                    <a:pt x="24" y="79"/>
                  </a:cubicBezTo>
                  <a:close/>
                  <a:moveTo>
                    <a:pt x="30" y="79"/>
                  </a:moveTo>
                  <a:cubicBezTo>
                    <a:pt x="30" y="80"/>
                    <a:pt x="30" y="81"/>
                    <a:pt x="30" y="82"/>
                  </a:cubicBezTo>
                  <a:cubicBezTo>
                    <a:pt x="31" y="82"/>
                    <a:pt x="32" y="82"/>
                    <a:pt x="33" y="82"/>
                  </a:cubicBezTo>
                  <a:cubicBezTo>
                    <a:pt x="33" y="81"/>
                    <a:pt x="33" y="80"/>
                    <a:pt x="33" y="79"/>
                  </a:cubicBezTo>
                  <a:cubicBezTo>
                    <a:pt x="32" y="79"/>
                    <a:pt x="31" y="79"/>
                    <a:pt x="30" y="79"/>
                  </a:cubicBezTo>
                  <a:close/>
                  <a:moveTo>
                    <a:pt x="35" y="79"/>
                  </a:moveTo>
                  <a:cubicBezTo>
                    <a:pt x="35" y="80"/>
                    <a:pt x="35" y="81"/>
                    <a:pt x="35" y="82"/>
                  </a:cubicBezTo>
                  <a:cubicBezTo>
                    <a:pt x="36" y="82"/>
                    <a:pt x="37" y="82"/>
                    <a:pt x="38" y="82"/>
                  </a:cubicBezTo>
                  <a:cubicBezTo>
                    <a:pt x="38" y="81"/>
                    <a:pt x="38" y="80"/>
                    <a:pt x="38" y="79"/>
                  </a:cubicBezTo>
                  <a:cubicBezTo>
                    <a:pt x="37" y="79"/>
                    <a:pt x="36" y="79"/>
                    <a:pt x="35" y="79"/>
                  </a:cubicBezTo>
                  <a:close/>
                  <a:moveTo>
                    <a:pt x="40" y="79"/>
                  </a:moveTo>
                  <a:cubicBezTo>
                    <a:pt x="40" y="80"/>
                    <a:pt x="40" y="81"/>
                    <a:pt x="40" y="82"/>
                  </a:cubicBezTo>
                  <a:cubicBezTo>
                    <a:pt x="41" y="82"/>
                    <a:pt x="43" y="82"/>
                    <a:pt x="44" y="82"/>
                  </a:cubicBezTo>
                  <a:cubicBezTo>
                    <a:pt x="44" y="81"/>
                    <a:pt x="44" y="80"/>
                    <a:pt x="44" y="79"/>
                  </a:cubicBezTo>
                  <a:cubicBezTo>
                    <a:pt x="43" y="79"/>
                    <a:pt x="41" y="79"/>
                    <a:pt x="40" y="79"/>
                  </a:cubicBezTo>
                  <a:close/>
                  <a:moveTo>
                    <a:pt x="51" y="75"/>
                  </a:moveTo>
                  <a:cubicBezTo>
                    <a:pt x="51" y="75"/>
                    <a:pt x="51" y="76"/>
                    <a:pt x="51" y="77"/>
                  </a:cubicBezTo>
                  <a:cubicBezTo>
                    <a:pt x="52" y="77"/>
                    <a:pt x="53" y="77"/>
                    <a:pt x="54" y="77"/>
                  </a:cubicBezTo>
                  <a:cubicBezTo>
                    <a:pt x="54" y="76"/>
                    <a:pt x="54" y="75"/>
                    <a:pt x="54" y="75"/>
                  </a:cubicBezTo>
                  <a:cubicBezTo>
                    <a:pt x="53" y="75"/>
                    <a:pt x="52" y="75"/>
                    <a:pt x="51" y="75"/>
                  </a:cubicBezTo>
                  <a:close/>
                  <a:moveTo>
                    <a:pt x="24" y="75"/>
                  </a:moveTo>
                  <a:cubicBezTo>
                    <a:pt x="24" y="75"/>
                    <a:pt x="24" y="76"/>
                    <a:pt x="24" y="77"/>
                  </a:cubicBezTo>
                  <a:cubicBezTo>
                    <a:pt x="26" y="77"/>
                    <a:pt x="27" y="77"/>
                    <a:pt x="28" y="77"/>
                  </a:cubicBezTo>
                  <a:cubicBezTo>
                    <a:pt x="28" y="76"/>
                    <a:pt x="28" y="75"/>
                    <a:pt x="28" y="75"/>
                  </a:cubicBezTo>
                  <a:cubicBezTo>
                    <a:pt x="27" y="75"/>
                    <a:pt x="26" y="75"/>
                    <a:pt x="24" y="75"/>
                  </a:cubicBezTo>
                  <a:close/>
                  <a:moveTo>
                    <a:pt x="30" y="75"/>
                  </a:moveTo>
                  <a:cubicBezTo>
                    <a:pt x="30" y="75"/>
                    <a:pt x="30" y="76"/>
                    <a:pt x="30" y="77"/>
                  </a:cubicBezTo>
                  <a:cubicBezTo>
                    <a:pt x="31" y="77"/>
                    <a:pt x="32" y="77"/>
                    <a:pt x="33" y="77"/>
                  </a:cubicBezTo>
                  <a:cubicBezTo>
                    <a:pt x="33" y="76"/>
                    <a:pt x="33" y="75"/>
                    <a:pt x="33" y="75"/>
                  </a:cubicBezTo>
                  <a:cubicBezTo>
                    <a:pt x="32" y="75"/>
                    <a:pt x="31" y="75"/>
                    <a:pt x="30" y="75"/>
                  </a:cubicBezTo>
                  <a:close/>
                  <a:moveTo>
                    <a:pt x="35" y="75"/>
                  </a:moveTo>
                  <a:cubicBezTo>
                    <a:pt x="35" y="75"/>
                    <a:pt x="35" y="76"/>
                    <a:pt x="35" y="77"/>
                  </a:cubicBezTo>
                  <a:cubicBezTo>
                    <a:pt x="36" y="77"/>
                    <a:pt x="37" y="77"/>
                    <a:pt x="38" y="77"/>
                  </a:cubicBezTo>
                  <a:cubicBezTo>
                    <a:pt x="38" y="76"/>
                    <a:pt x="38" y="75"/>
                    <a:pt x="38" y="75"/>
                  </a:cubicBezTo>
                  <a:cubicBezTo>
                    <a:pt x="37" y="75"/>
                    <a:pt x="36" y="75"/>
                    <a:pt x="35" y="75"/>
                  </a:cubicBezTo>
                  <a:close/>
                  <a:moveTo>
                    <a:pt x="40" y="75"/>
                  </a:moveTo>
                  <a:cubicBezTo>
                    <a:pt x="40" y="75"/>
                    <a:pt x="40" y="76"/>
                    <a:pt x="40" y="77"/>
                  </a:cubicBezTo>
                  <a:cubicBezTo>
                    <a:pt x="41" y="77"/>
                    <a:pt x="43" y="77"/>
                    <a:pt x="44" y="77"/>
                  </a:cubicBezTo>
                  <a:cubicBezTo>
                    <a:pt x="44" y="76"/>
                    <a:pt x="44" y="75"/>
                    <a:pt x="44" y="75"/>
                  </a:cubicBezTo>
                  <a:cubicBezTo>
                    <a:pt x="43" y="75"/>
                    <a:pt x="41" y="75"/>
                    <a:pt x="40" y="75"/>
                  </a:cubicBezTo>
                  <a:close/>
                  <a:moveTo>
                    <a:pt x="51" y="70"/>
                  </a:moveTo>
                  <a:cubicBezTo>
                    <a:pt x="51" y="71"/>
                    <a:pt x="51" y="71"/>
                    <a:pt x="51" y="72"/>
                  </a:cubicBezTo>
                  <a:cubicBezTo>
                    <a:pt x="52" y="72"/>
                    <a:pt x="53" y="72"/>
                    <a:pt x="54" y="72"/>
                  </a:cubicBezTo>
                  <a:cubicBezTo>
                    <a:pt x="54" y="71"/>
                    <a:pt x="54" y="71"/>
                    <a:pt x="54" y="70"/>
                  </a:cubicBezTo>
                  <a:cubicBezTo>
                    <a:pt x="53" y="70"/>
                    <a:pt x="52" y="70"/>
                    <a:pt x="51" y="70"/>
                  </a:cubicBezTo>
                  <a:close/>
                  <a:moveTo>
                    <a:pt x="24" y="70"/>
                  </a:moveTo>
                  <a:cubicBezTo>
                    <a:pt x="24" y="71"/>
                    <a:pt x="24" y="71"/>
                    <a:pt x="24" y="72"/>
                  </a:cubicBezTo>
                  <a:cubicBezTo>
                    <a:pt x="26" y="72"/>
                    <a:pt x="27" y="72"/>
                    <a:pt x="28" y="72"/>
                  </a:cubicBezTo>
                  <a:cubicBezTo>
                    <a:pt x="28" y="71"/>
                    <a:pt x="28" y="71"/>
                    <a:pt x="28" y="70"/>
                  </a:cubicBezTo>
                  <a:cubicBezTo>
                    <a:pt x="27" y="70"/>
                    <a:pt x="26" y="70"/>
                    <a:pt x="24" y="70"/>
                  </a:cubicBezTo>
                  <a:close/>
                  <a:moveTo>
                    <a:pt x="46" y="70"/>
                  </a:moveTo>
                  <a:cubicBezTo>
                    <a:pt x="46" y="71"/>
                    <a:pt x="46" y="71"/>
                    <a:pt x="46" y="72"/>
                  </a:cubicBezTo>
                  <a:cubicBezTo>
                    <a:pt x="47" y="72"/>
                    <a:pt x="48" y="72"/>
                    <a:pt x="49" y="72"/>
                  </a:cubicBezTo>
                  <a:cubicBezTo>
                    <a:pt x="49" y="71"/>
                    <a:pt x="49" y="71"/>
                    <a:pt x="49" y="70"/>
                  </a:cubicBezTo>
                  <a:cubicBezTo>
                    <a:pt x="48" y="70"/>
                    <a:pt x="47" y="70"/>
                    <a:pt x="46" y="70"/>
                  </a:cubicBezTo>
                  <a:close/>
                  <a:moveTo>
                    <a:pt x="51" y="65"/>
                  </a:moveTo>
                  <a:cubicBezTo>
                    <a:pt x="51" y="66"/>
                    <a:pt x="51" y="67"/>
                    <a:pt x="51" y="68"/>
                  </a:cubicBezTo>
                  <a:cubicBezTo>
                    <a:pt x="52" y="68"/>
                    <a:pt x="53" y="68"/>
                    <a:pt x="54" y="68"/>
                  </a:cubicBezTo>
                  <a:cubicBezTo>
                    <a:pt x="54" y="67"/>
                    <a:pt x="54" y="66"/>
                    <a:pt x="54" y="65"/>
                  </a:cubicBezTo>
                  <a:cubicBezTo>
                    <a:pt x="53" y="65"/>
                    <a:pt x="52" y="65"/>
                    <a:pt x="51" y="65"/>
                  </a:cubicBezTo>
                  <a:close/>
                  <a:moveTo>
                    <a:pt x="30" y="65"/>
                  </a:moveTo>
                  <a:cubicBezTo>
                    <a:pt x="30" y="66"/>
                    <a:pt x="30" y="67"/>
                    <a:pt x="30" y="68"/>
                  </a:cubicBezTo>
                  <a:cubicBezTo>
                    <a:pt x="31" y="68"/>
                    <a:pt x="32" y="68"/>
                    <a:pt x="33" y="68"/>
                  </a:cubicBezTo>
                  <a:cubicBezTo>
                    <a:pt x="33" y="67"/>
                    <a:pt x="33" y="66"/>
                    <a:pt x="33" y="65"/>
                  </a:cubicBezTo>
                  <a:cubicBezTo>
                    <a:pt x="32" y="65"/>
                    <a:pt x="31" y="65"/>
                    <a:pt x="30" y="65"/>
                  </a:cubicBezTo>
                  <a:close/>
                  <a:moveTo>
                    <a:pt x="35" y="65"/>
                  </a:moveTo>
                  <a:cubicBezTo>
                    <a:pt x="35" y="66"/>
                    <a:pt x="35" y="67"/>
                    <a:pt x="35" y="68"/>
                  </a:cubicBezTo>
                  <a:cubicBezTo>
                    <a:pt x="36" y="68"/>
                    <a:pt x="37" y="68"/>
                    <a:pt x="38" y="68"/>
                  </a:cubicBezTo>
                  <a:cubicBezTo>
                    <a:pt x="38" y="67"/>
                    <a:pt x="38" y="66"/>
                    <a:pt x="38" y="65"/>
                  </a:cubicBezTo>
                  <a:cubicBezTo>
                    <a:pt x="37" y="65"/>
                    <a:pt x="36" y="65"/>
                    <a:pt x="35" y="65"/>
                  </a:cubicBezTo>
                  <a:close/>
                  <a:moveTo>
                    <a:pt x="40" y="65"/>
                  </a:moveTo>
                  <a:cubicBezTo>
                    <a:pt x="40" y="66"/>
                    <a:pt x="40" y="67"/>
                    <a:pt x="40" y="68"/>
                  </a:cubicBezTo>
                  <a:cubicBezTo>
                    <a:pt x="41" y="68"/>
                    <a:pt x="43" y="68"/>
                    <a:pt x="44" y="68"/>
                  </a:cubicBezTo>
                  <a:cubicBezTo>
                    <a:pt x="44" y="67"/>
                    <a:pt x="44" y="66"/>
                    <a:pt x="44" y="65"/>
                  </a:cubicBezTo>
                  <a:cubicBezTo>
                    <a:pt x="43" y="65"/>
                    <a:pt x="41" y="65"/>
                    <a:pt x="40" y="65"/>
                  </a:cubicBezTo>
                  <a:close/>
                  <a:moveTo>
                    <a:pt x="46" y="65"/>
                  </a:moveTo>
                  <a:cubicBezTo>
                    <a:pt x="46" y="66"/>
                    <a:pt x="46" y="67"/>
                    <a:pt x="46" y="68"/>
                  </a:cubicBezTo>
                  <a:cubicBezTo>
                    <a:pt x="47" y="68"/>
                    <a:pt x="48" y="68"/>
                    <a:pt x="49" y="68"/>
                  </a:cubicBezTo>
                  <a:cubicBezTo>
                    <a:pt x="49" y="67"/>
                    <a:pt x="49" y="66"/>
                    <a:pt x="49" y="65"/>
                  </a:cubicBezTo>
                  <a:cubicBezTo>
                    <a:pt x="48" y="65"/>
                    <a:pt x="47" y="65"/>
                    <a:pt x="46" y="65"/>
                  </a:cubicBezTo>
                  <a:close/>
                  <a:moveTo>
                    <a:pt x="51" y="60"/>
                  </a:moveTo>
                  <a:cubicBezTo>
                    <a:pt x="51" y="61"/>
                    <a:pt x="51" y="62"/>
                    <a:pt x="51" y="63"/>
                  </a:cubicBezTo>
                  <a:cubicBezTo>
                    <a:pt x="52" y="63"/>
                    <a:pt x="53" y="63"/>
                    <a:pt x="54" y="63"/>
                  </a:cubicBezTo>
                  <a:cubicBezTo>
                    <a:pt x="54" y="62"/>
                    <a:pt x="54" y="61"/>
                    <a:pt x="54" y="60"/>
                  </a:cubicBezTo>
                  <a:cubicBezTo>
                    <a:pt x="53" y="60"/>
                    <a:pt x="52" y="60"/>
                    <a:pt x="51" y="60"/>
                  </a:cubicBezTo>
                  <a:close/>
                  <a:moveTo>
                    <a:pt x="24" y="60"/>
                  </a:moveTo>
                  <a:cubicBezTo>
                    <a:pt x="24" y="61"/>
                    <a:pt x="24" y="62"/>
                    <a:pt x="24" y="63"/>
                  </a:cubicBezTo>
                  <a:cubicBezTo>
                    <a:pt x="26" y="63"/>
                    <a:pt x="27" y="63"/>
                    <a:pt x="28" y="63"/>
                  </a:cubicBezTo>
                  <a:cubicBezTo>
                    <a:pt x="28" y="62"/>
                    <a:pt x="28" y="61"/>
                    <a:pt x="28" y="60"/>
                  </a:cubicBezTo>
                  <a:cubicBezTo>
                    <a:pt x="27" y="60"/>
                    <a:pt x="26" y="60"/>
                    <a:pt x="24" y="60"/>
                  </a:cubicBezTo>
                  <a:close/>
                  <a:moveTo>
                    <a:pt x="30" y="60"/>
                  </a:moveTo>
                  <a:cubicBezTo>
                    <a:pt x="30" y="61"/>
                    <a:pt x="30" y="62"/>
                    <a:pt x="30" y="63"/>
                  </a:cubicBezTo>
                  <a:cubicBezTo>
                    <a:pt x="31" y="63"/>
                    <a:pt x="32" y="63"/>
                    <a:pt x="33" y="63"/>
                  </a:cubicBezTo>
                  <a:cubicBezTo>
                    <a:pt x="33" y="62"/>
                    <a:pt x="33" y="61"/>
                    <a:pt x="33" y="60"/>
                  </a:cubicBezTo>
                  <a:cubicBezTo>
                    <a:pt x="32" y="60"/>
                    <a:pt x="31" y="60"/>
                    <a:pt x="30" y="60"/>
                  </a:cubicBezTo>
                  <a:close/>
                  <a:moveTo>
                    <a:pt x="40" y="60"/>
                  </a:moveTo>
                  <a:cubicBezTo>
                    <a:pt x="40" y="61"/>
                    <a:pt x="40" y="62"/>
                    <a:pt x="40" y="63"/>
                  </a:cubicBezTo>
                  <a:cubicBezTo>
                    <a:pt x="41" y="63"/>
                    <a:pt x="43" y="63"/>
                    <a:pt x="44" y="63"/>
                  </a:cubicBezTo>
                  <a:cubicBezTo>
                    <a:pt x="44" y="62"/>
                    <a:pt x="44" y="61"/>
                    <a:pt x="44" y="60"/>
                  </a:cubicBezTo>
                  <a:cubicBezTo>
                    <a:pt x="43" y="60"/>
                    <a:pt x="41" y="60"/>
                    <a:pt x="40" y="60"/>
                  </a:cubicBezTo>
                  <a:close/>
                  <a:moveTo>
                    <a:pt x="46" y="60"/>
                  </a:moveTo>
                  <a:cubicBezTo>
                    <a:pt x="46" y="61"/>
                    <a:pt x="46" y="62"/>
                    <a:pt x="46" y="63"/>
                  </a:cubicBezTo>
                  <a:cubicBezTo>
                    <a:pt x="47" y="63"/>
                    <a:pt x="48" y="63"/>
                    <a:pt x="49" y="63"/>
                  </a:cubicBezTo>
                  <a:cubicBezTo>
                    <a:pt x="49" y="62"/>
                    <a:pt x="49" y="61"/>
                    <a:pt x="49" y="60"/>
                  </a:cubicBezTo>
                  <a:cubicBezTo>
                    <a:pt x="48" y="60"/>
                    <a:pt x="47" y="60"/>
                    <a:pt x="46" y="60"/>
                  </a:cubicBezTo>
                  <a:close/>
                  <a:moveTo>
                    <a:pt x="51" y="56"/>
                  </a:moveTo>
                  <a:cubicBezTo>
                    <a:pt x="51" y="56"/>
                    <a:pt x="51" y="57"/>
                    <a:pt x="51" y="58"/>
                  </a:cubicBezTo>
                  <a:cubicBezTo>
                    <a:pt x="52" y="58"/>
                    <a:pt x="53" y="58"/>
                    <a:pt x="54" y="58"/>
                  </a:cubicBezTo>
                  <a:cubicBezTo>
                    <a:pt x="54" y="57"/>
                    <a:pt x="54" y="56"/>
                    <a:pt x="54" y="56"/>
                  </a:cubicBezTo>
                  <a:cubicBezTo>
                    <a:pt x="53" y="56"/>
                    <a:pt x="52" y="56"/>
                    <a:pt x="51" y="56"/>
                  </a:cubicBezTo>
                  <a:close/>
                  <a:moveTo>
                    <a:pt x="35" y="56"/>
                  </a:moveTo>
                  <a:cubicBezTo>
                    <a:pt x="35" y="56"/>
                    <a:pt x="35" y="57"/>
                    <a:pt x="35" y="58"/>
                  </a:cubicBezTo>
                  <a:cubicBezTo>
                    <a:pt x="36" y="58"/>
                    <a:pt x="37" y="58"/>
                    <a:pt x="38" y="58"/>
                  </a:cubicBezTo>
                  <a:cubicBezTo>
                    <a:pt x="38" y="57"/>
                    <a:pt x="38" y="56"/>
                    <a:pt x="38" y="56"/>
                  </a:cubicBezTo>
                  <a:cubicBezTo>
                    <a:pt x="37" y="56"/>
                    <a:pt x="36" y="56"/>
                    <a:pt x="35" y="56"/>
                  </a:cubicBezTo>
                  <a:close/>
                  <a:moveTo>
                    <a:pt x="40" y="56"/>
                  </a:moveTo>
                  <a:cubicBezTo>
                    <a:pt x="40" y="56"/>
                    <a:pt x="40" y="57"/>
                    <a:pt x="40" y="58"/>
                  </a:cubicBezTo>
                  <a:cubicBezTo>
                    <a:pt x="41" y="58"/>
                    <a:pt x="43" y="58"/>
                    <a:pt x="44" y="58"/>
                  </a:cubicBezTo>
                  <a:cubicBezTo>
                    <a:pt x="44" y="57"/>
                    <a:pt x="44" y="56"/>
                    <a:pt x="44" y="56"/>
                  </a:cubicBezTo>
                  <a:cubicBezTo>
                    <a:pt x="43" y="56"/>
                    <a:pt x="41" y="56"/>
                    <a:pt x="40" y="56"/>
                  </a:cubicBezTo>
                  <a:close/>
                  <a:moveTo>
                    <a:pt x="46" y="56"/>
                  </a:moveTo>
                  <a:cubicBezTo>
                    <a:pt x="46" y="56"/>
                    <a:pt x="46" y="57"/>
                    <a:pt x="46" y="58"/>
                  </a:cubicBezTo>
                  <a:cubicBezTo>
                    <a:pt x="47" y="58"/>
                    <a:pt x="48" y="58"/>
                    <a:pt x="49" y="58"/>
                  </a:cubicBezTo>
                  <a:cubicBezTo>
                    <a:pt x="49" y="57"/>
                    <a:pt x="49" y="56"/>
                    <a:pt x="49" y="56"/>
                  </a:cubicBezTo>
                  <a:cubicBezTo>
                    <a:pt x="48" y="56"/>
                    <a:pt x="47" y="56"/>
                    <a:pt x="46" y="56"/>
                  </a:cubicBezTo>
                  <a:close/>
                  <a:moveTo>
                    <a:pt x="51" y="51"/>
                  </a:moveTo>
                  <a:cubicBezTo>
                    <a:pt x="51" y="52"/>
                    <a:pt x="51" y="53"/>
                    <a:pt x="51" y="53"/>
                  </a:cubicBezTo>
                  <a:cubicBezTo>
                    <a:pt x="52" y="53"/>
                    <a:pt x="53" y="53"/>
                    <a:pt x="54" y="53"/>
                  </a:cubicBezTo>
                  <a:cubicBezTo>
                    <a:pt x="54" y="53"/>
                    <a:pt x="54" y="52"/>
                    <a:pt x="54" y="51"/>
                  </a:cubicBezTo>
                  <a:cubicBezTo>
                    <a:pt x="53" y="51"/>
                    <a:pt x="52" y="51"/>
                    <a:pt x="51" y="51"/>
                  </a:cubicBezTo>
                  <a:close/>
                  <a:moveTo>
                    <a:pt x="24" y="51"/>
                  </a:moveTo>
                  <a:cubicBezTo>
                    <a:pt x="24" y="52"/>
                    <a:pt x="24" y="53"/>
                    <a:pt x="24" y="53"/>
                  </a:cubicBezTo>
                  <a:cubicBezTo>
                    <a:pt x="26" y="53"/>
                    <a:pt x="27" y="53"/>
                    <a:pt x="28" y="53"/>
                  </a:cubicBezTo>
                  <a:cubicBezTo>
                    <a:pt x="28" y="53"/>
                    <a:pt x="28" y="52"/>
                    <a:pt x="28" y="51"/>
                  </a:cubicBezTo>
                  <a:cubicBezTo>
                    <a:pt x="27" y="51"/>
                    <a:pt x="26" y="51"/>
                    <a:pt x="24" y="51"/>
                  </a:cubicBezTo>
                  <a:close/>
                  <a:moveTo>
                    <a:pt x="35" y="51"/>
                  </a:moveTo>
                  <a:cubicBezTo>
                    <a:pt x="35" y="52"/>
                    <a:pt x="35" y="53"/>
                    <a:pt x="35" y="53"/>
                  </a:cubicBezTo>
                  <a:cubicBezTo>
                    <a:pt x="36" y="53"/>
                    <a:pt x="37" y="53"/>
                    <a:pt x="38" y="53"/>
                  </a:cubicBezTo>
                  <a:cubicBezTo>
                    <a:pt x="38" y="53"/>
                    <a:pt x="38" y="52"/>
                    <a:pt x="38" y="51"/>
                  </a:cubicBezTo>
                  <a:cubicBezTo>
                    <a:pt x="37" y="51"/>
                    <a:pt x="36" y="51"/>
                    <a:pt x="35" y="51"/>
                  </a:cubicBezTo>
                  <a:close/>
                  <a:moveTo>
                    <a:pt x="40" y="51"/>
                  </a:moveTo>
                  <a:cubicBezTo>
                    <a:pt x="40" y="52"/>
                    <a:pt x="40" y="53"/>
                    <a:pt x="40" y="53"/>
                  </a:cubicBezTo>
                  <a:cubicBezTo>
                    <a:pt x="41" y="53"/>
                    <a:pt x="43" y="53"/>
                    <a:pt x="44" y="53"/>
                  </a:cubicBezTo>
                  <a:cubicBezTo>
                    <a:pt x="44" y="53"/>
                    <a:pt x="44" y="52"/>
                    <a:pt x="44" y="51"/>
                  </a:cubicBezTo>
                  <a:cubicBezTo>
                    <a:pt x="43" y="51"/>
                    <a:pt x="41" y="51"/>
                    <a:pt x="40" y="51"/>
                  </a:cubicBezTo>
                  <a:close/>
                  <a:moveTo>
                    <a:pt x="46" y="51"/>
                  </a:moveTo>
                  <a:cubicBezTo>
                    <a:pt x="46" y="52"/>
                    <a:pt x="46" y="53"/>
                    <a:pt x="46" y="53"/>
                  </a:cubicBezTo>
                  <a:cubicBezTo>
                    <a:pt x="47" y="53"/>
                    <a:pt x="48" y="53"/>
                    <a:pt x="49" y="53"/>
                  </a:cubicBezTo>
                  <a:cubicBezTo>
                    <a:pt x="49" y="53"/>
                    <a:pt x="49" y="52"/>
                    <a:pt x="49" y="51"/>
                  </a:cubicBezTo>
                  <a:cubicBezTo>
                    <a:pt x="48" y="51"/>
                    <a:pt x="47" y="51"/>
                    <a:pt x="46" y="51"/>
                  </a:cubicBezTo>
                  <a:close/>
                  <a:moveTo>
                    <a:pt x="51" y="46"/>
                  </a:moveTo>
                  <a:cubicBezTo>
                    <a:pt x="51" y="47"/>
                    <a:pt x="51" y="48"/>
                    <a:pt x="51" y="49"/>
                  </a:cubicBezTo>
                  <a:cubicBezTo>
                    <a:pt x="52" y="49"/>
                    <a:pt x="53" y="49"/>
                    <a:pt x="54" y="49"/>
                  </a:cubicBezTo>
                  <a:cubicBezTo>
                    <a:pt x="54" y="48"/>
                    <a:pt x="54" y="47"/>
                    <a:pt x="54" y="46"/>
                  </a:cubicBezTo>
                  <a:cubicBezTo>
                    <a:pt x="53" y="46"/>
                    <a:pt x="52" y="46"/>
                    <a:pt x="51" y="46"/>
                  </a:cubicBezTo>
                  <a:close/>
                  <a:moveTo>
                    <a:pt x="30" y="46"/>
                  </a:moveTo>
                  <a:cubicBezTo>
                    <a:pt x="30" y="47"/>
                    <a:pt x="30" y="48"/>
                    <a:pt x="30" y="49"/>
                  </a:cubicBezTo>
                  <a:cubicBezTo>
                    <a:pt x="31" y="49"/>
                    <a:pt x="32" y="49"/>
                    <a:pt x="33" y="49"/>
                  </a:cubicBezTo>
                  <a:cubicBezTo>
                    <a:pt x="33" y="48"/>
                    <a:pt x="33" y="47"/>
                    <a:pt x="33" y="46"/>
                  </a:cubicBezTo>
                  <a:cubicBezTo>
                    <a:pt x="32" y="46"/>
                    <a:pt x="31" y="46"/>
                    <a:pt x="30" y="46"/>
                  </a:cubicBezTo>
                  <a:close/>
                  <a:moveTo>
                    <a:pt x="40" y="46"/>
                  </a:moveTo>
                  <a:cubicBezTo>
                    <a:pt x="40" y="47"/>
                    <a:pt x="40" y="48"/>
                    <a:pt x="40" y="49"/>
                  </a:cubicBezTo>
                  <a:cubicBezTo>
                    <a:pt x="41" y="49"/>
                    <a:pt x="43" y="49"/>
                    <a:pt x="44" y="49"/>
                  </a:cubicBezTo>
                  <a:cubicBezTo>
                    <a:pt x="44" y="48"/>
                    <a:pt x="44" y="47"/>
                    <a:pt x="44" y="46"/>
                  </a:cubicBezTo>
                  <a:cubicBezTo>
                    <a:pt x="43" y="46"/>
                    <a:pt x="41" y="46"/>
                    <a:pt x="40" y="46"/>
                  </a:cubicBezTo>
                  <a:close/>
                  <a:moveTo>
                    <a:pt x="30" y="41"/>
                  </a:moveTo>
                  <a:cubicBezTo>
                    <a:pt x="30" y="42"/>
                    <a:pt x="30" y="43"/>
                    <a:pt x="30" y="44"/>
                  </a:cubicBezTo>
                  <a:cubicBezTo>
                    <a:pt x="31" y="44"/>
                    <a:pt x="32" y="44"/>
                    <a:pt x="33" y="44"/>
                  </a:cubicBezTo>
                  <a:cubicBezTo>
                    <a:pt x="33" y="43"/>
                    <a:pt x="33" y="42"/>
                    <a:pt x="33" y="41"/>
                  </a:cubicBezTo>
                  <a:cubicBezTo>
                    <a:pt x="32" y="41"/>
                    <a:pt x="31" y="41"/>
                    <a:pt x="30" y="41"/>
                  </a:cubicBezTo>
                  <a:close/>
                  <a:moveTo>
                    <a:pt x="40" y="41"/>
                  </a:moveTo>
                  <a:cubicBezTo>
                    <a:pt x="40" y="42"/>
                    <a:pt x="40" y="43"/>
                    <a:pt x="40" y="44"/>
                  </a:cubicBezTo>
                  <a:cubicBezTo>
                    <a:pt x="41" y="44"/>
                    <a:pt x="43" y="44"/>
                    <a:pt x="44" y="44"/>
                  </a:cubicBezTo>
                  <a:cubicBezTo>
                    <a:pt x="44" y="43"/>
                    <a:pt x="44" y="42"/>
                    <a:pt x="44" y="41"/>
                  </a:cubicBezTo>
                  <a:cubicBezTo>
                    <a:pt x="43" y="41"/>
                    <a:pt x="41" y="41"/>
                    <a:pt x="40" y="41"/>
                  </a:cubicBezTo>
                  <a:close/>
                  <a:moveTo>
                    <a:pt x="46" y="41"/>
                  </a:moveTo>
                  <a:cubicBezTo>
                    <a:pt x="46" y="42"/>
                    <a:pt x="46" y="43"/>
                    <a:pt x="46" y="44"/>
                  </a:cubicBezTo>
                  <a:cubicBezTo>
                    <a:pt x="47" y="44"/>
                    <a:pt x="48" y="44"/>
                    <a:pt x="49" y="44"/>
                  </a:cubicBezTo>
                  <a:cubicBezTo>
                    <a:pt x="49" y="43"/>
                    <a:pt x="49" y="42"/>
                    <a:pt x="49" y="41"/>
                  </a:cubicBezTo>
                  <a:cubicBezTo>
                    <a:pt x="48" y="41"/>
                    <a:pt x="47" y="41"/>
                    <a:pt x="46" y="41"/>
                  </a:cubicBezTo>
                  <a:close/>
                  <a:moveTo>
                    <a:pt x="19" y="37"/>
                  </a:moveTo>
                  <a:cubicBezTo>
                    <a:pt x="19" y="38"/>
                    <a:pt x="19" y="38"/>
                    <a:pt x="19" y="39"/>
                  </a:cubicBezTo>
                  <a:cubicBezTo>
                    <a:pt x="20" y="39"/>
                    <a:pt x="21" y="39"/>
                    <a:pt x="23" y="39"/>
                  </a:cubicBezTo>
                  <a:cubicBezTo>
                    <a:pt x="23" y="38"/>
                    <a:pt x="23" y="38"/>
                    <a:pt x="23" y="37"/>
                  </a:cubicBezTo>
                  <a:cubicBezTo>
                    <a:pt x="21" y="37"/>
                    <a:pt x="20" y="37"/>
                    <a:pt x="19" y="37"/>
                  </a:cubicBezTo>
                  <a:close/>
                  <a:moveTo>
                    <a:pt x="30" y="37"/>
                  </a:moveTo>
                  <a:cubicBezTo>
                    <a:pt x="30" y="38"/>
                    <a:pt x="30" y="38"/>
                    <a:pt x="30" y="39"/>
                  </a:cubicBezTo>
                  <a:cubicBezTo>
                    <a:pt x="31" y="39"/>
                    <a:pt x="32" y="39"/>
                    <a:pt x="33" y="39"/>
                  </a:cubicBezTo>
                  <a:cubicBezTo>
                    <a:pt x="33" y="38"/>
                    <a:pt x="33" y="38"/>
                    <a:pt x="33" y="37"/>
                  </a:cubicBezTo>
                  <a:cubicBezTo>
                    <a:pt x="32" y="37"/>
                    <a:pt x="31" y="37"/>
                    <a:pt x="30" y="37"/>
                  </a:cubicBezTo>
                  <a:close/>
                  <a:moveTo>
                    <a:pt x="40" y="37"/>
                  </a:moveTo>
                  <a:cubicBezTo>
                    <a:pt x="40" y="38"/>
                    <a:pt x="40" y="38"/>
                    <a:pt x="40" y="39"/>
                  </a:cubicBezTo>
                  <a:cubicBezTo>
                    <a:pt x="41" y="39"/>
                    <a:pt x="43" y="39"/>
                    <a:pt x="44" y="39"/>
                  </a:cubicBezTo>
                  <a:cubicBezTo>
                    <a:pt x="44" y="38"/>
                    <a:pt x="44" y="38"/>
                    <a:pt x="44" y="37"/>
                  </a:cubicBezTo>
                  <a:cubicBezTo>
                    <a:pt x="43" y="37"/>
                    <a:pt x="41" y="37"/>
                    <a:pt x="40" y="37"/>
                  </a:cubicBezTo>
                  <a:close/>
                  <a:moveTo>
                    <a:pt x="18" y="6"/>
                  </a:moveTo>
                  <a:cubicBezTo>
                    <a:pt x="19" y="22"/>
                    <a:pt x="19" y="22"/>
                    <a:pt x="19" y="22"/>
                  </a:cubicBezTo>
                  <a:cubicBezTo>
                    <a:pt x="49" y="22"/>
                    <a:pt x="49" y="22"/>
                    <a:pt x="49" y="22"/>
                  </a:cubicBezTo>
                  <a:cubicBezTo>
                    <a:pt x="51" y="6"/>
                    <a:pt x="51" y="6"/>
                    <a:pt x="51" y="6"/>
                  </a:cubicBezTo>
                  <a:lnTo>
                    <a:pt x="18"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64" name="Freeform 2645"/>
            <p:cNvSpPr>
              <a:spLocks noEditPoints="1"/>
            </p:cNvSpPr>
            <p:nvPr/>
          </p:nvSpPr>
          <p:spPr bwMode="auto">
            <a:xfrm>
              <a:off x="207963" y="400050"/>
              <a:ext cx="247650" cy="777875"/>
            </a:xfrm>
            <a:custGeom>
              <a:avLst/>
              <a:gdLst>
                <a:gd name="T0" fmla="*/ 0 w 76"/>
                <a:gd name="T1" fmla="*/ 79 h 239"/>
                <a:gd name="T2" fmla="*/ 8 w 76"/>
                <a:gd name="T3" fmla="*/ 28 h 239"/>
                <a:gd name="T4" fmla="*/ 66 w 76"/>
                <a:gd name="T5" fmla="*/ 28 h 239"/>
                <a:gd name="T6" fmla="*/ 76 w 76"/>
                <a:gd name="T7" fmla="*/ 96 h 239"/>
                <a:gd name="T8" fmla="*/ 18 w 76"/>
                <a:gd name="T9" fmla="*/ 79 h 239"/>
                <a:gd name="T10" fmla="*/ 18 w 76"/>
                <a:gd name="T11" fmla="*/ 64 h 239"/>
                <a:gd name="T12" fmla="*/ 11 w 76"/>
                <a:gd name="T13" fmla="*/ 64 h 239"/>
                <a:gd name="T14" fmla="*/ 25 w 76"/>
                <a:gd name="T15" fmla="*/ 64 h 239"/>
                <a:gd name="T16" fmla="*/ 32 w 76"/>
                <a:gd name="T17" fmla="*/ 64 h 239"/>
                <a:gd name="T18" fmla="*/ 39 w 76"/>
                <a:gd name="T19" fmla="*/ 64 h 239"/>
                <a:gd name="T20" fmla="*/ 47 w 76"/>
                <a:gd name="T21" fmla="*/ 64 h 239"/>
                <a:gd name="T22" fmla="*/ 54 w 76"/>
                <a:gd name="T23" fmla="*/ 64 h 239"/>
                <a:gd name="T24" fmla="*/ 61 w 76"/>
                <a:gd name="T25" fmla="*/ 64 h 239"/>
                <a:gd name="T26" fmla="*/ 68 w 76"/>
                <a:gd name="T27" fmla="*/ 64 h 239"/>
                <a:gd name="T28" fmla="*/ 11 w 76"/>
                <a:gd name="T29" fmla="*/ 79 h 239"/>
                <a:gd name="T30" fmla="*/ 25 w 76"/>
                <a:gd name="T31" fmla="*/ 79 h 239"/>
                <a:gd name="T32" fmla="*/ 32 w 76"/>
                <a:gd name="T33" fmla="*/ 79 h 239"/>
                <a:gd name="T34" fmla="*/ 39 w 76"/>
                <a:gd name="T35" fmla="*/ 79 h 239"/>
                <a:gd name="T36" fmla="*/ 47 w 76"/>
                <a:gd name="T37" fmla="*/ 79 h 239"/>
                <a:gd name="T38" fmla="*/ 54 w 76"/>
                <a:gd name="T39" fmla="*/ 79 h 239"/>
                <a:gd name="T40" fmla="*/ 61 w 76"/>
                <a:gd name="T41" fmla="*/ 79 h 239"/>
                <a:gd name="T42" fmla="*/ 68 w 76"/>
                <a:gd name="T43" fmla="*/ 79 h 239"/>
                <a:gd name="T44" fmla="*/ 52 w 76"/>
                <a:gd name="T45" fmla="*/ 107 h 239"/>
                <a:gd name="T46" fmla="*/ 21 w 76"/>
                <a:gd name="T47" fmla="*/ 107 h 239"/>
                <a:gd name="T48" fmla="*/ 21 w 76"/>
                <a:gd name="T49" fmla="*/ 101 h 239"/>
                <a:gd name="T50" fmla="*/ 68 w 76"/>
                <a:gd name="T51" fmla="*/ 101 h 239"/>
                <a:gd name="T52" fmla="*/ 21 w 76"/>
                <a:gd name="T53" fmla="*/ 112 h 239"/>
                <a:gd name="T54" fmla="*/ 21 w 76"/>
                <a:gd name="T55" fmla="*/ 118 h 239"/>
                <a:gd name="T56" fmla="*/ 21 w 76"/>
                <a:gd name="T57" fmla="*/ 129 h 239"/>
                <a:gd name="T58" fmla="*/ 21 w 76"/>
                <a:gd name="T59" fmla="*/ 134 h 239"/>
                <a:gd name="T60" fmla="*/ 21 w 76"/>
                <a:gd name="T61" fmla="*/ 140 h 239"/>
                <a:gd name="T62" fmla="*/ 21 w 76"/>
                <a:gd name="T63" fmla="*/ 145 h 239"/>
                <a:gd name="T64" fmla="*/ 21 w 76"/>
                <a:gd name="T65" fmla="*/ 151 h 239"/>
                <a:gd name="T66" fmla="*/ 21 w 76"/>
                <a:gd name="T67" fmla="*/ 167 h 239"/>
                <a:gd name="T68" fmla="*/ 68 w 76"/>
                <a:gd name="T69" fmla="*/ 167 h 239"/>
                <a:gd name="T70" fmla="*/ 52 w 76"/>
                <a:gd name="T71" fmla="*/ 167 h 239"/>
                <a:gd name="T72" fmla="*/ 37 w 76"/>
                <a:gd name="T73" fmla="*/ 167 h 239"/>
                <a:gd name="T74" fmla="*/ 52 w 76"/>
                <a:gd name="T75" fmla="*/ 162 h 239"/>
                <a:gd name="T76" fmla="*/ 37 w 76"/>
                <a:gd name="T77" fmla="*/ 162 h 239"/>
                <a:gd name="T78" fmla="*/ 68 w 76"/>
                <a:gd name="T79" fmla="*/ 156 h 239"/>
                <a:gd name="T80" fmla="*/ 52 w 76"/>
                <a:gd name="T81" fmla="*/ 156 h 239"/>
                <a:gd name="T82" fmla="*/ 37 w 76"/>
                <a:gd name="T83" fmla="*/ 156 h 239"/>
                <a:gd name="T84" fmla="*/ 52 w 76"/>
                <a:gd name="T85" fmla="*/ 151 h 239"/>
                <a:gd name="T86" fmla="*/ 37 w 76"/>
                <a:gd name="T87" fmla="*/ 151 h 239"/>
                <a:gd name="T88" fmla="*/ 68 w 76"/>
                <a:gd name="T89" fmla="*/ 145 h 239"/>
                <a:gd name="T90" fmla="*/ 52 w 76"/>
                <a:gd name="T91" fmla="*/ 145 h 239"/>
                <a:gd name="T92" fmla="*/ 37 w 76"/>
                <a:gd name="T93" fmla="*/ 145 h 239"/>
                <a:gd name="T94" fmla="*/ 68 w 76"/>
                <a:gd name="T95" fmla="*/ 140 h 239"/>
                <a:gd name="T96" fmla="*/ 37 w 76"/>
                <a:gd name="T97" fmla="*/ 140 h 239"/>
                <a:gd name="T98" fmla="*/ 52 w 76"/>
                <a:gd name="T99" fmla="*/ 134 h 239"/>
                <a:gd name="T100" fmla="*/ 37 w 76"/>
                <a:gd name="T101" fmla="*/ 134 h 239"/>
                <a:gd name="T102" fmla="*/ 68 w 76"/>
                <a:gd name="T103" fmla="*/ 129 h 239"/>
                <a:gd name="T104" fmla="*/ 52 w 76"/>
                <a:gd name="T105" fmla="*/ 129 h 239"/>
                <a:gd name="T106" fmla="*/ 37 w 76"/>
                <a:gd name="T107" fmla="*/ 129 h 239"/>
                <a:gd name="T108" fmla="*/ 68 w 76"/>
                <a:gd name="T109" fmla="*/ 123 h 239"/>
                <a:gd name="T110" fmla="*/ 52 w 76"/>
                <a:gd name="T111" fmla="*/ 123 h 239"/>
                <a:gd name="T112" fmla="*/ 68 w 76"/>
                <a:gd name="T113" fmla="*/ 118 h 239"/>
                <a:gd name="T114" fmla="*/ 37 w 76"/>
                <a:gd name="T115" fmla="*/ 118 h 239"/>
                <a:gd name="T116" fmla="*/ 68 w 76"/>
                <a:gd name="T117" fmla="*/ 112 h 239"/>
                <a:gd name="T118" fmla="*/ 52 w 76"/>
                <a:gd name="T119" fmla="*/ 112 h 239"/>
                <a:gd name="T120" fmla="*/ 37 w 76"/>
                <a:gd name="T121" fmla="*/ 112 h 239"/>
                <a:gd name="T122" fmla="*/ 68 w 76"/>
                <a:gd name="T123" fmla="*/ 107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 h="239">
                  <a:moveTo>
                    <a:pt x="73" y="239"/>
                  </a:moveTo>
                  <a:cubicBezTo>
                    <a:pt x="3" y="239"/>
                    <a:pt x="3" y="239"/>
                    <a:pt x="3" y="239"/>
                  </a:cubicBezTo>
                  <a:cubicBezTo>
                    <a:pt x="3" y="96"/>
                    <a:pt x="3" y="96"/>
                    <a:pt x="3" y="96"/>
                  </a:cubicBezTo>
                  <a:cubicBezTo>
                    <a:pt x="0" y="96"/>
                    <a:pt x="0" y="96"/>
                    <a:pt x="0" y="96"/>
                  </a:cubicBezTo>
                  <a:cubicBezTo>
                    <a:pt x="0" y="79"/>
                    <a:pt x="0" y="79"/>
                    <a:pt x="0" y="79"/>
                  </a:cubicBezTo>
                  <a:cubicBezTo>
                    <a:pt x="3" y="79"/>
                    <a:pt x="3" y="79"/>
                    <a:pt x="3" y="79"/>
                  </a:cubicBezTo>
                  <a:cubicBezTo>
                    <a:pt x="3" y="49"/>
                    <a:pt x="3" y="49"/>
                    <a:pt x="3" y="49"/>
                  </a:cubicBezTo>
                  <a:cubicBezTo>
                    <a:pt x="6" y="48"/>
                    <a:pt x="9" y="47"/>
                    <a:pt x="12" y="46"/>
                  </a:cubicBezTo>
                  <a:cubicBezTo>
                    <a:pt x="12" y="28"/>
                    <a:pt x="12" y="28"/>
                    <a:pt x="12" y="28"/>
                  </a:cubicBezTo>
                  <a:cubicBezTo>
                    <a:pt x="8" y="28"/>
                    <a:pt x="8" y="28"/>
                    <a:pt x="8" y="28"/>
                  </a:cubicBezTo>
                  <a:cubicBezTo>
                    <a:pt x="23" y="14"/>
                    <a:pt x="23" y="14"/>
                    <a:pt x="23" y="14"/>
                  </a:cubicBezTo>
                  <a:cubicBezTo>
                    <a:pt x="39" y="0"/>
                    <a:pt x="39" y="0"/>
                    <a:pt x="39" y="0"/>
                  </a:cubicBezTo>
                  <a:cubicBezTo>
                    <a:pt x="54" y="14"/>
                    <a:pt x="54" y="14"/>
                    <a:pt x="54" y="14"/>
                  </a:cubicBezTo>
                  <a:cubicBezTo>
                    <a:pt x="70" y="28"/>
                    <a:pt x="70" y="28"/>
                    <a:pt x="70" y="28"/>
                  </a:cubicBezTo>
                  <a:cubicBezTo>
                    <a:pt x="66" y="28"/>
                    <a:pt x="66" y="28"/>
                    <a:pt x="66" y="28"/>
                  </a:cubicBezTo>
                  <a:cubicBezTo>
                    <a:pt x="66" y="46"/>
                    <a:pt x="66" y="46"/>
                    <a:pt x="66" y="46"/>
                  </a:cubicBezTo>
                  <a:cubicBezTo>
                    <a:pt x="68" y="47"/>
                    <a:pt x="71" y="48"/>
                    <a:pt x="73" y="49"/>
                  </a:cubicBezTo>
                  <a:cubicBezTo>
                    <a:pt x="73" y="79"/>
                    <a:pt x="73" y="79"/>
                    <a:pt x="73" y="79"/>
                  </a:cubicBezTo>
                  <a:cubicBezTo>
                    <a:pt x="76" y="79"/>
                    <a:pt x="76" y="79"/>
                    <a:pt x="76" y="79"/>
                  </a:cubicBezTo>
                  <a:cubicBezTo>
                    <a:pt x="76" y="96"/>
                    <a:pt x="76" y="96"/>
                    <a:pt x="76" y="96"/>
                  </a:cubicBezTo>
                  <a:cubicBezTo>
                    <a:pt x="73" y="96"/>
                    <a:pt x="73" y="96"/>
                    <a:pt x="73" y="96"/>
                  </a:cubicBezTo>
                  <a:cubicBezTo>
                    <a:pt x="73" y="239"/>
                    <a:pt x="73" y="239"/>
                    <a:pt x="73" y="239"/>
                  </a:cubicBezTo>
                  <a:close/>
                  <a:moveTo>
                    <a:pt x="15" y="71"/>
                  </a:moveTo>
                  <a:cubicBezTo>
                    <a:pt x="15" y="74"/>
                    <a:pt x="15" y="76"/>
                    <a:pt x="15" y="79"/>
                  </a:cubicBezTo>
                  <a:cubicBezTo>
                    <a:pt x="16" y="79"/>
                    <a:pt x="17" y="79"/>
                    <a:pt x="18" y="79"/>
                  </a:cubicBezTo>
                  <a:cubicBezTo>
                    <a:pt x="18" y="76"/>
                    <a:pt x="18" y="74"/>
                    <a:pt x="18" y="71"/>
                  </a:cubicBezTo>
                  <a:cubicBezTo>
                    <a:pt x="17" y="71"/>
                    <a:pt x="16" y="71"/>
                    <a:pt x="15" y="71"/>
                  </a:cubicBezTo>
                  <a:close/>
                  <a:moveTo>
                    <a:pt x="15" y="57"/>
                  </a:moveTo>
                  <a:cubicBezTo>
                    <a:pt x="15" y="59"/>
                    <a:pt x="15" y="62"/>
                    <a:pt x="15" y="64"/>
                  </a:cubicBezTo>
                  <a:cubicBezTo>
                    <a:pt x="16" y="64"/>
                    <a:pt x="17" y="64"/>
                    <a:pt x="18" y="64"/>
                  </a:cubicBezTo>
                  <a:cubicBezTo>
                    <a:pt x="18" y="62"/>
                    <a:pt x="18" y="59"/>
                    <a:pt x="18" y="57"/>
                  </a:cubicBezTo>
                  <a:cubicBezTo>
                    <a:pt x="17" y="57"/>
                    <a:pt x="16" y="57"/>
                    <a:pt x="15" y="57"/>
                  </a:cubicBezTo>
                  <a:close/>
                  <a:moveTo>
                    <a:pt x="7" y="57"/>
                  </a:moveTo>
                  <a:cubicBezTo>
                    <a:pt x="7" y="64"/>
                    <a:pt x="7" y="64"/>
                    <a:pt x="7" y="64"/>
                  </a:cubicBezTo>
                  <a:cubicBezTo>
                    <a:pt x="11" y="64"/>
                    <a:pt x="11" y="64"/>
                    <a:pt x="11" y="64"/>
                  </a:cubicBezTo>
                  <a:cubicBezTo>
                    <a:pt x="11" y="57"/>
                    <a:pt x="11" y="57"/>
                    <a:pt x="11" y="57"/>
                  </a:cubicBezTo>
                  <a:cubicBezTo>
                    <a:pt x="7" y="57"/>
                    <a:pt x="7" y="57"/>
                    <a:pt x="7" y="57"/>
                  </a:cubicBezTo>
                  <a:close/>
                  <a:moveTo>
                    <a:pt x="22" y="57"/>
                  </a:moveTo>
                  <a:cubicBezTo>
                    <a:pt x="22" y="59"/>
                    <a:pt x="22" y="62"/>
                    <a:pt x="22" y="64"/>
                  </a:cubicBezTo>
                  <a:cubicBezTo>
                    <a:pt x="23" y="64"/>
                    <a:pt x="24" y="64"/>
                    <a:pt x="25" y="64"/>
                  </a:cubicBezTo>
                  <a:cubicBezTo>
                    <a:pt x="25" y="62"/>
                    <a:pt x="25" y="59"/>
                    <a:pt x="25" y="57"/>
                  </a:cubicBezTo>
                  <a:cubicBezTo>
                    <a:pt x="24" y="57"/>
                    <a:pt x="23" y="57"/>
                    <a:pt x="22" y="57"/>
                  </a:cubicBezTo>
                  <a:close/>
                  <a:moveTo>
                    <a:pt x="29" y="57"/>
                  </a:moveTo>
                  <a:cubicBezTo>
                    <a:pt x="29" y="59"/>
                    <a:pt x="29" y="62"/>
                    <a:pt x="29" y="64"/>
                  </a:cubicBezTo>
                  <a:cubicBezTo>
                    <a:pt x="30" y="64"/>
                    <a:pt x="31" y="64"/>
                    <a:pt x="32" y="64"/>
                  </a:cubicBezTo>
                  <a:cubicBezTo>
                    <a:pt x="32" y="62"/>
                    <a:pt x="32" y="59"/>
                    <a:pt x="32" y="57"/>
                  </a:cubicBezTo>
                  <a:cubicBezTo>
                    <a:pt x="31" y="57"/>
                    <a:pt x="30" y="57"/>
                    <a:pt x="29" y="57"/>
                  </a:cubicBezTo>
                  <a:close/>
                  <a:moveTo>
                    <a:pt x="36" y="57"/>
                  </a:moveTo>
                  <a:cubicBezTo>
                    <a:pt x="36" y="59"/>
                    <a:pt x="36" y="62"/>
                    <a:pt x="36" y="64"/>
                  </a:cubicBezTo>
                  <a:cubicBezTo>
                    <a:pt x="37" y="64"/>
                    <a:pt x="38" y="64"/>
                    <a:pt x="39" y="64"/>
                  </a:cubicBezTo>
                  <a:cubicBezTo>
                    <a:pt x="39" y="62"/>
                    <a:pt x="39" y="59"/>
                    <a:pt x="39" y="57"/>
                  </a:cubicBezTo>
                  <a:cubicBezTo>
                    <a:pt x="38" y="57"/>
                    <a:pt x="37" y="57"/>
                    <a:pt x="36" y="57"/>
                  </a:cubicBezTo>
                  <a:close/>
                  <a:moveTo>
                    <a:pt x="43" y="57"/>
                  </a:moveTo>
                  <a:cubicBezTo>
                    <a:pt x="43" y="59"/>
                    <a:pt x="43" y="62"/>
                    <a:pt x="43" y="64"/>
                  </a:cubicBezTo>
                  <a:cubicBezTo>
                    <a:pt x="45" y="64"/>
                    <a:pt x="46" y="64"/>
                    <a:pt x="47" y="64"/>
                  </a:cubicBezTo>
                  <a:cubicBezTo>
                    <a:pt x="47" y="62"/>
                    <a:pt x="47" y="59"/>
                    <a:pt x="47" y="57"/>
                  </a:cubicBezTo>
                  <a:cubicBezTo>
                    <a:pt x="46" y="57"/>
                    <a:pt x="45" y="57"/>
                    <a:pt x="43" y="57"/>
                  </a:cubicBezTo>
                  <a:close/>
                  <a:moveTo>
                    <a:pt x="51" y="57"/>
                  </a:moveTo>
                  <a:cubicBezTo>
                    <a:pt x="51" y="59"/>
                    <a:pt x="51" y="62"/>
                    <a:pt x="51" y="64"/>
                  </a:cubicBezTo>
                  <a:cubicBezTo>
                    <a:pt x="52" y="64"/>
                    <a:pt x="53" y="64"/>
                    <a:pt x="54" y="64"/>
                  </a:cubicBezTo>
                  <a:cubicBezTo>
                    <a:pt x="54" y="62"/>
                    <a:pt x="54" y="59"/>
                    <a:pt x="54" y="57"/>
                  </a:cubicBezTo>
                  <a:cubicBezTo>
                    <a:pt x="53" y="57"/>
                    <a:pt x="52" y="57"/>
                    <a:pt x="51" y="57"/>
                  </a:cubicBezTo>
                  <a:close/>
                  <a:moveTo>
                    <a:pt x="58" y="57"/>
                  </a:moveTo>
                  <a:cubicBezTo>
                    <a:pt x="58" y="59"/>
                    <a:pt x="58" y="62"/>
                    <a:pt x="58" y="64"/>
                  </a:cubicBezTo>
                  <a:cubicBezTo>
                    <a:pt x="59" y="64"/>
                    <a:pt x="60" y="64"/>
                    <a:pt x="61" y="64"/>
                  </a:cubicBezTo>
                  <a:cubicBezTo>
                    <a:pt x="61" y="62"/>
                    <a:pt x="61" y="59"/>
                    <a:pt x="61" y="57"/>
                  </a:cubicBezTo>
                  <a:cubicBezTo>
                    <a:pt x="60" y="57"/>
                    <a:pt x="59" y="57"/>
                    <a:pt x="58" y="57"/>
                  </a:cubicBezTo>
                  <a:close/>
                  <a:moveTo>
                    <a:pt x="65" y="57"/>
                  </a:moveTo>
                  <a:cubicBezTo>
                    <a:pt x="65" y="64"/>
                    <a:pt x="65" y="64"/>
                    <a:pt x="65" y="64"/>
                  </a:cubicBezTo>
                  <a:cubicBezTo>
                    <a:pt x="68" y="64"/>
                    <a:pt x="68" y="64"/>
                    <a:pt x="68" y="64"/>
                  </a:cubicBezTo>
                  <a:cubicBezTo>
                    <a:pt x="68" y="57"/>
                    <a:pt x="68" y="57"/>
                    <a:pt x="68" y="57"/>
                  </a:cubicBezTo>
                  <a:cubicBezTo>
                    <a:pt x="65" y="57"/>
                    <a:pt x="65" y="57"/>
                    <a:pt x="65" y="57"/>
                  </a:cubicBezTo>
                  <a:close/>
                  <a:moveTo>
                    <a:pt x="7" y="71"/>
                  </a:moveTo>
                  <a:cubicBezTo>
                    <a:pt x="7" y="79"/>
                    <a:pt x="7" y="79"/>
                    <a:pt x="7" y="79"/>
                  </a:cubicBezTo>
                  <a:cubicBezTo>
                    <a:pt x="11" y="79"/>
                    <a:pt x="11" y="79"/>
                    <a:pt x="11" y="79"/>
                  </a:cubicBezTo>
                  <a:cubicBezTo>
                    <a:pt x="11" y="71"/>
                    <a:pt x="11" y="71"/>
                    <a:pt x="11" y="71"/>
                  </a:cubicBezTo>
                  <a:cubicBezTo>
                    <a:pt x="7" y="71"/>
                    <a:pt x="7" y="71"/>
                    <a:pt x="7" y="71"/>
                  </a:cubicBezTo>
                  <a:close/>
                  <a:moveTo>
                    <a:pt x="22" y="71"/>
                  </a:moveTo>
                  <a:cubicBezTo>
                    <a:pt x="22" y="74"/>
                    <a:pt x="22" y="76"/>
                    <a:pt x="22" y="79"/>
                  </a:cubicBezTo>
                  <a:cubicBezTo>
                    <a:pt x="23" y="79"/>
                    <a:pt x="24" y="79"/>
                    <a:pt x="25" y="79"/>
                  </a:cubicBezTo>
                  <a:cubicBezTo>
                    <a:pt x="25" y="76"/>
                    <a:pt x="25" y="74"/>
                    <a:pt x="25" y="71"/>
                  </a:cubicBezTo>
                  <a:cubicBezTo>
                    <a:pt x="24" y="71"/>
                    <a:pt x="23" y="71"/>
                    <a:pt x="22" y="71"/>
                  </a:cubicBezTo>
                  <a:close/>
                  <a:moveTo>
                    <a:pt x="29" y="71"/>
                  </a:moveTo>
                  <a:cubicBezTo>
                    <a:pt x="29" y="74"/>
                    <a:pt x="29" y="76"/>
                    <a:pt x="29" y="79"/>
                  </a:cubicBezTo>
                  <a:cubicBezTo>
                    <a:pt x="30" y="79"/>
                    <a:pt x="31" y="79"/>
                    <a:pt x="32" y="79"/>
                  </a:cubicBezTo>
                  <a:cubicBezTo>
                    <a:pt x="32" y="76"/>
                    <a:pt x="32" y="74"/>
                    <a:pt x="32" y="71"/>
                  </a:cubicBezTo>
                  <a:cubicBezTo>
                    <a:pt x="31" y="71"/>
                    <a:pt x="30" y="71"/>
                    <a:pt x="29" y="71"/>
                  </a:cubicBezTo>
                  <a:close/>
                  <a:moveTo>
                    <a:pt x="36" y="71"/>
                  </a:moveTo>
                  <a:cubicBezTo>
                    <a:pt x="36" y="74"/>
                    <a:pt x="36" y="76"/>
                    <a:pt x="36" y="79"/>
                  </a:cubicBezTo>
                  <a:cubicBezTo>
                    <a:pt x="37" y="79"/>
                    <a:pt x="38" y="79"/>
                    <a:pt x="39" y="79"/>
                  </a:cubicBezTo>
                  <a:cubicBezTo>
                    <a:pt x="39" y="76"/>
                    <a:pt x="39" y="74"/>
                    <a:pt x="39" y="71"/>
                  </a:cubicBezTo>
                  <a:cubicBezTo>
                    <a:pt x="38" y="71"/>
                    <a:pt x="37" y="71"/>
                    <a:pt x="36" y="71"/>
                  </a:cubicBezTo>
                  <a:close/>
                  <a:moveTo>
                    <a:pt x="43" y="71"/>
                  </a:moveTo>
                  <a:cubicBezTo>
                    <a:pt x="43" y="74"/>
                    <a:pt x="43" y="76"/>
                    <a:pt x="43" y="79"/>
                  </a:cubicBezTo>
                  <a:cubicBezTo>
                    <a:pt x="45" y="79"/>
                    <a:pt x="46" y="79"/>
                    <a:pt x="47" y="79"/>
                  </a:cubicBezTo>
                  <a:cubicBezTo>
                    <a:pt x="47" y="76"/>
                    <a:pt x="47" y="74"/>
                    <a:pt x="47" y="71"/>
                  </a:cubicBezTo>
                  <a:cubicBezTo>
                    <a:pt x="46" y="71"/>
                    <a:pt x="45" y="71"/>
                    <a:pt x="43" y="71"/>
                  </a:cubicBezTo>
                  <a:close/>
                  <a:moveTo>
                    <a:pt x="51" y="71"/>
                  </a:moveTo>
                  <a:cubicBezTo>
                    <a:pt x="51" y="74"/>
                    <a:pt x="51" y="76"/>
                    <a:pt x="51" y="79"/>
                  </a:cubicBezTo>
                  <a:cubicBezTo>
                    <a:pt x="52" y="79"/>
                    <a:pt x="53" y="79"/>
                    <a:pt x="54" y="79"/>
                  </a:cubicBezTo>
                  <a:cubicBezTo>
                    <a:pt x="54" y="76"/>
                    <a:pt x="54" y="74"/>
                    <a:pt x="54" y="71"/>
                  </a:cubicBezTo>
                  <a:cubicBezTo>
                    <a:pt x="53" y="71"/>
                    <a:pt x="52" y="71"/>
                    <a:pt x="51" y="71"/>
                  </a:cubicBezTo>
                  <a:close/>
                  <a:moveTo>
                    <a:pt x="58" y="71"/>
                  </a:moveTo>
                  <a:cubicBezTo>
                    <a:pt x="58" y="74"/>
                    <a:pt x="58" y="76"/>
                    <a:pt x="58" y="79"/>
                  </a:cubicBezTo>
                  <a:cubicBezTo>
                    <a:pt x="59" y="79"/>
                    <a:pt x="60" y="79"/>
                    <a:pt x="61" y="79"/>
                  </a:cubicBezTo>
                  <a:cubicBezTo>
                    <a:pt x="61" y="76"/>
                    <a:pt x="61" y="74"/>
                    <a:pt x="61" y="71"/>
                  </a:cubicBezTo>
                  <a:cubicBezTo>
                    <a:pt x="60" y="71"/>
                    <a:pt x="59" y="71"/>
                    <a:pt x="58" y="71"/>
                  </a:cubicBezTo>
                  <a:close/>
                  <a:moveTo>
                    <a:pt x="65" y="71"/>
                  </a:moveTo>
                  <a:cubicBezTo>
                    <a:pt x="65" y="79"/>
                    <a:pt x="65" y="79"/>
                    <a:pt x="65" y="79"/>
                  </a:cubicBezTo>
                  <a:cubicBezTo>
                    <a:pt x="68" y="79"/>
                    <a:pt x="68" y="79"/>
                    <a:pt x="68" y="79"/>
                  </a:cubicBezTo>
                  <a:cubicBezTo>
                    <a:pt x="68" y="71"/>
                    <a:pt x="68" y="71"/>
                    <a:pt x="68" y="71"/>
                  </a:cubicBezTo>
                  <a:cubicBezTo>
                    <a:pt x="65" y="71"/>
                    <a:pt x="65" y="71"/>
                    <a:pt x="65" y="71"/>
                  </a:cubicBezTo>
                  <a:close/>
                  <a:moveTo>
                    <a:pt x="40" y="105"/>
                  </a:moveTo>
                  <a:cubicBezTo>
                    <a:pt x="40" y="105"/>
                    <a:pt x="40" y="106"/>
                    <a:pt x="40" y="107"/>
                  </a:cubicBezTo>
                  <a:cubicBezTo>
                    <a:pt x="44" y="107"/>
                    <a:pt x="48" y="107"/>
                    <a:pt x="52" y="107"/>
                  </a:cubicBezTo>
                  <a:cubicBezTo>
                    <a:pt x="52" y="106"/>
                    <a:pt x="52" y="105"/>
                    <a:pt x="52" y="105"/>
                  </a:cubicBezTo>
                  <a:cubicBezTo>
                    <a:pt x="48" y="105"/>
                    <a:pt x="44" y="105"/>
                    <a:pt x="40" y="105"/>
                  </a:cubicBezTo>
                  <a:close/>
                  <a:moveTo>
                    <a:pt x="9" y="105"/>
                  </a:moveTo>
                  <a:cubicBezTo>
                    <a:pt x="9" y="105"/>
                    <a:pt x="9" y="106"/>
                    <a:pt x="9" y="107"/>
                  </a:cubicBezTo>
                  <a:cubicBezTo>
                    <a:pt x="13" y="107"/>
                    <a:pt x="17" y="107"/>
                    <a:pt x="21" y="107"/>
                  </a:cubicBezTo>
                  <a:cubicBezTo>
                    <a:pt x="21" y="106"/>
                    <a:pt x="21" y="105"/>
                    <a:pt x="21" y="105"/>
                  </a:cubicBezTo>
                  <a:cubicBezTo>
                    <a:pt x="17" y="105"/>
                    <a:pt x="13" y="105"/>
                    <a:pt x="9" y="105"/>
                  </a:cubicBezTo>
                  <a:close/>
                  <a:moveTo>
                    <a:pt x="9" y="99"/>
                  </a:moveTo>
                  <a:cubicBezTo>
                    <a:pt x="9" y="101"/>
                    <a:pt x="9" y="101"/>
                    <a:pt x="9" y="101"/>
                  </a:cubicBezTo>
                  <a:cubicBezTo>
                    <a:pt x="21" y="101"/>
                    <a:pt x="21" y="101"/>
                    <a:pt x="21" y="101"/>
                  </a:cubicBezTo>
                  <a:cubicBezTo>
                    <a:pt x="21" y="99"/>
                    <a:pt x="21" y="99"/>
                    <a:pt x="21" y="99"/>
                  </a:cubicBezTo>
                  <a:cubicBezTo>
                    <a:pt x="9" y="99"/>
                    <a:pt x="9" y="99"/>
                    <a:pt x="9" y="99"/>
                  </a:cubicBezTo>
                  <a:close/>
                  <a:moveTo>
                    <a:pt x="56" y="99"/>
                  </a:moveTo>
                  <a:cubicBezTo>
                    <a:pt x="56" y="101"/>
                    <a:pt x="56" y="101"/>
                    <a:pt x="56" y="101"/>
                  </a:cubicBezTo>
                  <a:cubicBezTo>
                    <a:pt x="68" y="101"/>
                    <a:pt x="68" y="101"/>
                    <a:pt x="68" y="101"/>
                  </a:cubicBezTo>
                  <a:cubicBezTo>
                    <a:pt x="68" y="99"/>
                    <a:pt x="68" y="99"/>
                    <a:pt x="68" y="99"/>
                  </a:cubicBezTo>
                  <a:cubicBezTo>
                    <a:pt x="56" y="99"/>
                    <a:pt x="56" y="99"/>
                    <a:pt x="56" y="99"/>
                  </a:cubicBezTo>
                  <a:close/>
                  <a:moveTo>
                    <a:pt x="9" y="110"/>
                  </a:moveTo>
                  <a:cubicBezTo>
                    <a:pt x="9" y="111"/>
                    <a:pt x="9" y="112"/>
                    <a:pt x="9" y="112"/>
                  </a:cubicBezTo>
                  <a:cubicBezTo>
                    <a:pt x="13" y="112"/>
                    <a:pt x="17" y="112"/>
                    <a:pt x="21" y="112"/>
                  </a:cubicBezTo>
                  <a:cubicBezTo>
                    <a:pt x="21" y="112"/>
                    <a:pt x="21" y="111"/>
                    <a:pt x="21" y="110"/>
                  </a:cubicBezTo>
                  <a:cubicBezTo>
                    <a:pt x="17" y="110"/>
                    <a:pt x="13" y="110"/>
                    <a:pt x="9" y="110"/>
                  </a:cubicBezTo>
                  <a:close/>
                  <a:moveTo>
                    <a:pt x="9" y="116"/>
                  </a:moveTo>
                  <a:cubicBezTo>
                    <a:pt x="9" y="117"/>
                    <a:pt x="9" y="117"/>
                    <a:pt x="9" y="118"/>
                  </a:cubicBezTo>
                  <a:cubicBezTo>
                    <a:pt x="13" y="118"/>
                    <a:pt x="17" y="118"/>
                    <a:pt x="21" y="118"/>
                  </a:cubicBezTo>
                  <a:cubicBezTo>
                    <a:pt x="21" y="117"/>
                    <a:pt x="21" y="117"/>
                    <a:pt x="21" y="116"/>
                  </a:cubicBezTo>
                  <a:cubicBezTo>
                    <a:pt x="17" y="116"/>
                    <a:pt x="13" y="116"/>
                    <a:pt x="9" y="116"/>
                  </a:cubicBezTo>
                  <a:close/>
                  <a:moveTo>
                    <a:pt x="9" y="127"/>
                  </a:moveTo>
                  <a:cubicBezTo>
                    <a:pt x="9" y="128"/>
                    <a:pt x="9" y="128"/>
                    <a:pt x="9" y="129"/>
                  </a:cubicBezTo>
                  <a:cubicBezTo>
                    <a:pt x="13" y="129"/>
                    <a:pt x="17" y="129"/>
                    <a:pt x="21" y="129"/>
                  </a:cubicBezTo>
                  <a:cubicBezTo>
                    <a:pt x="21" y="128"/>
                    <a:pt x="21" y="128"/>
                    <a:pt x="21" y="127"/>
                  </a:cubicBezTo>
                  <a:cubicBezTo>
                    <a:pt x="17" y="127"/>
                    <a:pt x="13" y="127"/>
                    <a:pt x="9" y="127"/>
                  </a:cubicBezTo>
                  <a:close/>
                  <a:moveTo>
                    <a:pt x="9" y="132"/>
                  </a:moveTo>
                  <a:cubicBezTo>
                    <a:pt x="9" y="133"/>
                    <a:pt x="9" y="134"/>
                    <a:pt x="9" y="134"/>
                  </a:cubicBezTo>
                  <a:cubicBezTo>
                    <a:pt x="13" y="134"/>
                    <a:pt x="17" y="134"/>
                    <a:pt x="21" y="134"/>
                  </a:cubicBezTo>
                  <a:cubicBezTo>
                    <a:pt x="21" y="134"/>
                    <a:pt x="21" y="133"/>
                    <a:pt x="21" y="132"/>
                  </a:cubicBezTo>
                  <a:cubicBezTo>
                    <a:pt x="17" y="132"/>
                    <a:pt x="13" y="132"/>
                    <a:pt x="9" y="132"/>
                  </a:cubicBezTo>
                  <a:close/>
                  <a:moveTo>
                    <a:pt x="9" y="138"/>
                  </a:moveTo>
                  <a:cubicBezTo>
                    <a:pt x="9" y="139"/>
                    <a:pt x="9" y="139"/>
                    <a:pt x="9" y="140"/>
                  </a:cubicBezTo>
                  <a:cubicBezTo>
                    <a:pt x="13" y="140"/>
                    <a:pt x="17" y="140"/>
                    <a:pt x="21" y="140"/>
                  </a:cubicBezTo>
                  <a:cubicBezTo>
                    <a:pt x="21" y="139"/>
                    <a:pt x="21" y="139"/>
                    <a:pt x="21" y="138"/>
                  </a:cubicBezTo>
                  <a:cubicBezTo>
                    <a:pt x="17" y="138"/>
                    <a:pt x="13" y="138"/>
                    <a:pt x="9" y="138"/>
                  </a:cubicBezTo>
                  <a:close/>
                  <a:moveTo>
                    <a:pt x="9" y="143"/>
                  </a:moveTo>
                  <a:cubicBezTo>
                    <a:pt x="9" y="144"/>
                    <a:pt x="9" y="145"/>
                    <a:pt x="9" y="145"/>
                  </a:cubicBezTo>
                  <a:cubicBezTo>
                    <a:pt x="13" y="145"/>
                    <a:pt x="17" y="145"/>
                    <a:pt x="21" y="145"/>
                  </a:cubicBezTo>
                  <a:cubicBezTo>
                    <a:pt x="21" y="145"/>
                    <a:pt x="21" y="144"/>
                    <a:pt x="21" y="143"/>
                  </a:cubicBezTo>
                  <a:cubicBezTo>
                    <a:pt x="17" y="143"/>
                    <a:pt x="13" y="143"/>
                    <a:pt x="9" y="143"/>
                  </a:cubicBezTo>
                  <a:close/>
                  <a:moveTo>
                    <a:pt x="9" y="149"/>
                  </a:moveTo>
                  <a:cubicBezTo>
                    <a:pt x="9" y="150"/>
                    <a:pt x="9" y="150"/>
                    <a:pt x="9" y="151"/>
                  </a:cubicBezTo>
                  <a:cubicBezTo>
                    <a:pt x="13" y="151"/>
                    <a:pt x="17" y="151"/>
                    <a:pt x="21" y="151"/>
                  </a:cubicBezTo>
                  <a:cubicBezTo>
                    <a:pt x="21" y="150"/>
                    <a:pt x="21" y="150"/>
                    <a:pt x="21" y="149"/>
                  </a:cubicBezTo>
                  <a:cubicBezTo>
                    <a:pt x="17" y="149"/>
                    <a:pt x="13" y="149"/>
                    <a:pt x="9" y="149"/>
                  </a:cubicBezTo>
                  <a:close/>
                  <a:moveTo>
                    <a:pt x="9" y="165"/>
                  </a:moveTo>
                  <a:cubicBezTo>
                    <a:pt x="9" y="167"/>
                    <a:pt x="9" y="167"/>
                    <a:pt x="9" y="167"/>
                  </a:cubicBezTo>
                  <a:cubicBezTo>
                    <a:pt x="21" y="167"/>
                    <a:pt x="21" y="167"/>
                    <a:pt x="21" y="167"/>
                  </a:cubicBezTo>
                  <a:cubicBezTo>
                    <a:pt x="21" y="165"/>
                    <a:pt x="21" y="165"/>
                    <a:pt x="21" y="165"/>
                  </a:cubicBezTo>
                  <a:cubicBezTo>
                    <a:pt x="9" y="165"/>
                    <a:pt x="9" y="165"/>
                    <a:pt x="9" y="165"/>
                  </a:cubicBezTo>
                  <a:close/>
                  <a:moveTo>
                    <a:pt x="56" y="165"/>
                  </a:moveTo>
                  <a:cubicBezTo>
                    <a:pt x="56" y="167"/>
                    <a:pt x="56" y="167"/>
                    <a:pt x="56" y="167"/>
                  </a:cubicBezTo>
                  <a:cubicBezTo>
                    <a:pt x="68" y="167"/>
                    <a:pt x="68" y="167"/>
                    <a:pt x="68" y="167"/>
                  </a:cubicBezTo>
                  <a:cubicBezTo>
                    <a:pt x="68" y="165"/>
                    <a:pt x="68" y="165"/>
                    <a:pt x="68" y="165"/>
                  </a:cubicBezTo>
                  <a:cubicBezTo>
                    <a:pt x="56" y="165"/>
                    <a:pt x="56" y="165"/>
                    <a:pt x="56" y="165"/>
                  </a:cubicBezTo>
                  <a:close/>
                  <a:moveTo>
                    <a:pt x="40" y="165"/>
                  </a:moveTo>
                  <a:cubicBezTo>
                    <a:pt x="40" y="167"/>
                    <a:pt x="40" y="167"/>
                    <a:pt x="40" y="167"/>
                  </a:cubicBezTo>
                  <a:cubicBezTo>
                    <a:pt x="52" y="167"/>
                    <a:pt x="52" y="167"/>
                    <a:pt x="52" y="167"/>
                  </a:cubicBezTo>
                  <a:cubicBezTo>
                    <a:pt x="52" y="165"/>
                    <a:pt x="52" y="165"/>
                    <a:pt x="52" y="165"/>
                  </a:cubicBezTo>
                  <a:cubicBezTo>
                    <a:pt x="40" y="165"/>
                    <a:pt x="40" y="165"/>
                    <a:pt x="40" y="165"/>
                  </a:cubicBezTo>
                  <a:close/>
                  <a:moveTo>
                    <a:pt x="25" y="165"/>
                  </a:moveTo>
                  <a:cubicBezTo>
                    <a:pt x="25" y="167"/>
                    <a:pt x="25" y="167"/>
                    <a:pt x="25" y="167"/>
                  </a:cubicBezTo>
                  <a:cubicBezTo>
                    <a:pt x="37" y="167"/>
                    <a:pt x="37" y="167"/>
                    <a:pt x="37" y="167"/>
                  </a:cubicBezTo>
                  <a:cubicBezTo>
                    <a:pt x="37" y="165"/>
                    <a:pt x="37" y="165"/>
                    <a:pt x="37" y="165"/>
                  </a:cubicBezTo>
                  <a:cubicBezTo>
                    <a:pt x="25" y="165"/>
                    <a:pt x="25" y="165"/>
                    <a:pt x="25" y="165"/>
                  </a:cubicBezTo>
                  <a:close/>
                  <a:moveTo>
                    <a:pt x="40" y="160"/>
                  </a:moveTo>
                  <a:cubicBezTo>
                    <a:pt x="40" y="161"/>
                    <a:pt x="40" y="161"/>
                    <a:pt x="40" y="162"/>
                  </a:cubicBezTo>
                  <a:cubicBezTo>
                    <a:pt x="44" y="162"/>
                    <a:pt x="48" y="162"/>
                    <a:pt x="52" y="162"/>
                  </a:cubicBezTo>
                  <a:cubicBezTo>
                    <a:pt x="52" y="161"/>
                    <a:pt x="52" y="161"/>
                    <a:pt x="52" y="160"/>
                  </a:cubicBezTo>
                  <a:cubicBezTo>
                    <a:pt x="48" y="160"/>
                    <a:pt x="44" y="160"/>
                    <a:pt x="40" y="160"/>
                  </a:cubicBezTo>
                  <a:close/>
                  <a:moveTo>
                    <a:pt x="25" y="160"/>
                  </a:moveTo>
                  <a:cubicBezTo>
                    <a:pt x="25" y="161"/>
                    <a:pt x="25" y="161"/>
                    <a:pt x="25" y="162"/>
                  </a:cubicBezTo>
                  <a:cubicBezTo>
                    <a:pt x="29" y="162"/>
                    <a:pt x="33" y="162"/>
                    <a:pt x="37" y="162"/>
                  </a:cubicBezTo>
                  <a:cubicBezTo>
                    <a:pt x="37" y="161"/>
                    <a:pt x="37" y="161"/>
                    <a:pt x="37" y="160"/>
                  </a:cubicBezTo>
                  <a:cubicBezTo>
                    <a:pt x="33" y="160"/>
                    <a:pt x="29" y="160"/>
                    <a:pt x="25" y="160"/>
                  </a:cubicBezTo>
                  <a:close/>
                  <a:moveTo>
                    <a:pt x="56" y="154"/>
                  </a:moveTo>
                  <a:cubicBezTo>
                    <a:pt x="56" y="155"/>
                    <a:pt x="56" y="156"/>
                    <a:pt x="56" y="156"/>
                  </a:cubicBezTo>
                  <a:cubicBezTo>
                    <a:pt x="60" y="156"/>
                    <a:pt x="64" y="156"/>
                    <a:pt x="68" y="156"/>
                  </a:cubicBezTo>
                  <a:cubicBezTo>
                    <a:pt x="68" y="156"/>
                    <a:pt x="68" y="155"/>
                    <a:pt x="68" y="154"/>
                  </a:cubicBezTo>
                  <a:cubicBezTo>
                    <a:pt x="64" y="154"/>
                    <a:pt x="60" y="154"/>
                    <a:pt x="56" y="154"/>
                  </a:cubicBezTo>
                  <a:close/>
                  <a:moveTo>
                    <a:pt x="40" y="154"/>
                  </a:moveTo>
                  <a:cubicBezTo>
                    <a:pt x="40" y="155"/>
                    <a:pt x="40" y="156"/>
                    <a:pt x="40" y="156"/>
                  </a:cubicBezTo>
                  <a:cubicBezTo>
                    <a:pt x="44" y="156"/>
                    <a:pt x="48" y="156"/>
                    <a:pt x="52" y="156"/>
                  </a:cubicBezTo>
                  <a:cubicBezTo>
                    <a:pt x="52" y="156"/>
                    <a:pt x="52" y="155"/>
                    <a:pt x="52" y="154"/>
                  </a:cubicBezTo>
                  <a:cubicBezTo>
                    <a:pt x="48" y="154"/>
                    <a:pt x="44" y="154"/>
                    <a:pt x="40" y="154"/>
                  </a:cubicBezTo>
                  <a:close/>
                  <a:moveTo>
                    <a:pt x="25" y="154"/>
                  </a:moveTo>
                  <a:cubicBezTo>
                    <a:pt x="25" y="155"/>
                    <a:pt x="25" y="156"/>
                    <a:pt x="25" y="156"/>
                  </a:cubicBezTo>
                  <a:cubicBezTo>
                    <a:pt x="29" y="156"/>
                    <a:pt x="33" y="156"/>
                    <a:pt x="37" y="156"/>
                  </a:cubicBezTo>
                  <a:cubicBezTo>
                    <a:pt x="37" y="156"/>
                    <a:pt x="37" y="155"/>
                    <a:pt x="37" y="154"/>
                  </a:cubicBezTo>
                  <a:cubicBezTo>
                    <a:pt x="33" y="154"/>
                    <a:pt x="29" y="154"/>
                    <a:pt x="25" y="154"/>
                  </a:cubicBezTo>
                  <a:close/>
                  <a:moveTo>
                    <a:pt x="40" y="149"/>
                  </a:moveTo>
                  <a:cubicBezTo>
                    <a:pt x="40" y="150"/>
                    <a:pt x="40" y="150"/>
                    <a:pt x="40" y="151"/>
                  </a:cubicBezTo>
                  <a:cubicBezTo>
                    <a:pt x="44" y="151"/>
                    <a:pt x="48" y="151"/>
                    <a:pt x="52" y="151"/>
                  </a:cubicBezTo>
                  <a:cubicBezTo>
                    <a:pt x="52" y="150"/>
                    <a:pt x="52" y="150"/>
                    <a:pt x="52" y="149"/>
                  </a:cubicBezTo>
                  <a:cubicBezTo>
                    <a:pt x="48" y="149"/>
                    <a:pt x="44" y="149"/>
                    <a:pt x="40" y="149"/>
                  </a:cubicBezTo>
                  <a:close/>
                  <a:moveTo>
                    <a:pt x="25" y="149"/>
                  </a:moveTo>
                  <a:cubicBezTo>
                    <a:pt x="25" y="150"/>
                    <a:pt x="25" y="150"/>
                    <a:pt x="25" y="151"/>
                  </a:cubicBezTo>
                  <a:cubicBezTo>
                    <a:pt x="29" y="151"/>
                    <a:pt x="33" y="151"/>
                    <a:pt x="37" y="151"/>
                  </a:cubicBezTo>
                  <a:cubicBezTo>
                    <a:pt x="37" y="150"/>
                    <a:pt x="37" y="150"/>
                    <a:pt x="37" y="149"/>
                  </a:cubicBezTo>
                  <a:cubicBezTo>
                    <a:pt x="33" y="149"/>
                    <a:pt x="29" y="149"/>
                    <a:pt x="25" y="149"/>
                  </a:cubicBezTo>
                  <a:close/>
                  <a:moveTo>
                    <a:pt x="56" y="143"/>
                  </a:moveTo>
                  <a:cubicBezTo>
                    <a:pt x="56" y="144"/>
                    <a:pt x="56" y="145"/>
                    <a:pt x="56" y="145"/>
                  </a:cubicBezTo>
                  <a:cubicBezTo>
                    <a:pt x="60" y="145"/>
                    <a:pt x="64" y="145"/>
                    <a:pt x="68" y="145"/>
                  </a:cubicBezTo>
                  <a:cubicBezTo>
                    <a:pt x="68" y="145"/>
                    <a:pt x="68" y="144"/>
                    <a:pt x="68" y="143"/>
                  </a:cubicBezTo>
                  <a:cubicBezTo>
                    <a:pt x="64" y="143"/>
                    <a:pt x="60" y="143"/>
                    <a:pt x="56" y="143"/>
                  </a:cubicBezTo>
                  <a:close/>
                  <a:moveTo>
                    <a:pt x="40" y="143"/>
                  </a:moveTo>
                  <a:cubicBezTo>
                    <a:pt x="40" y="144"/>
                    <a:pt x="40" y="145"/>
                    <a:pt x="40" y="145"/>
                  </a:cubicBezTo>
                  <a:cubicBezTo>
                    <a:pt x="44" y="145"/>
                    <a:pt x="48" y="145"/>
                    <a:pt x="52" y="145"/>
                  </a:cubicBezTo>
                  <a:cubicBezTo>
                    <a:pt x="52" y="145"/>
                    <a:pt x="52" y="144"/>
                    <a:pt x="52" y="143"/>
                  </a:cubicBezTo>
                  <a:cubicBezTo>
                    <a:pt x="48" y="143"/>
                    <a:pt x="44" y="143"/>
                    <a:pt x="40" y="143"/>
                  </a:cubicBezTo>
                  <a:close/>
                  <a:moveTo>
                    <a:pt x="25" y="143"/>
                  </a:moveTo>
                  <a:cubicBezTo>
                    <a:pt x="25" y="144"/>
                    <a:pt x="25" y="145"/>
                    <a:pt x="25" y="145"/>
                  </a:cubicBezTo>
                  <a:cubicBezTo>
                    <a:pt x="29" y="145"/>
                    <a:pt x="33" y="145"/>
                    <a:pt x="37" y="145"/>
                  </a:cubicBezTo>
                  <a:cubicBezTo>
                    <a:pt x="37" y="145"/>
                    <a:pt x="37" y="144"/>
                    <a:pt x="37" y="143"/>
                  </a:cubicBezTo>
                  <a:cubicBezTo>
                    <a:pt x="33" y="143"/>
                    <a:pt x="29" y="143"/>
                    <a:pt x="25" y="143"/>
                  </a:cubicBezTo>
                  <a:close/>
                  <a:moveTo>
                    <a:pt x="56" y="138"/>
                  </a:moveTo>
                  <a:cubicBezTo>
                    <a:pt x="56" y="139"/>
                    <a:pt x="56" y="139"/>
                    <a:pt x="56" y="140"/>
                  </a:cubicBezTo>
                  <a:cubicBezTo>
                    <a:pt x="60" y="140"/>
                    <a:pt x="64" y="140"/>
                    <a:pt x="68" y="140"/>
                  </a:cubicBezTo>
                  <a:cubicBezTo>
                    <a:pt x="68" y="139"/>
                    <a:pt x="68" y="139"/>
                    <a:pt x="68" y="138"/>
                  </a:cubicBezTo>
                  <a:cubicBezTo>
                    <a:pt x="64" y="138"/>
                    <a:pt x="60" y="138"/>
                    <a:pt x="56" y="138"/>
                  </a:cubicBezTo>
                  <a:close/>
                  <a:moveTo>
                    <a:pt x="25" y="138"/>
                  </a:moveTo>
                  <a:cubicBezTo>
                    <a:pt x="25" y="139"/>
                    <a:pt x="25" y="139"/>
                    <a:pt x="25" y="140"/>
                  </a:cubicBezTo>
                  <a:cubicBezTo>
                    <a:pt x="29" y="140"/>
                    <a:pt x="33" y="140"/>
                    <a:pt x="37" y="140"/>
                  </a:cubicBezTo>
                  <a:cubicBezTo>
                    <a:pt x="37" y="139"/>
                    <a:pt x="37" y="139"/>
                    <a:pt x="37" y="138"/>
                  </a:cubicBezTo>
                  <a:cubicBezTo>
                    <a:pt x="33" y="138"/>
                    <a:pt x="29" y="138"/>
                    <a:pt x="25" y="138"/>
                  </a:cubicBezTo>
                  <a:close/>
                  <a:moveTo>
                    <a:pt x="40" y="132"/>
                  </a:moveTo>
                  <a:cubicBezTo>
                    <a:pt x="40" y="133"/>
                    <a:pt x="40" y="134"/>
                    <a:pt x="40" y="134"/>
                  </a:cubicBezTo>
                  <a:cubicBezTo>
                    <a:pt x="44" y="134"/>
                    <a:pt x="48" y="134"/>
                    <a:pt x="52" y="134"/>
                  </a:cubicBezTo>
                  <a:cubicBezTo>
                    <a:pt x="52" y="134"/>
                    <a:pt x="52" y="133"/>
                    <a:pt x="52" y="132"/>
                  </a:cubicBezTo>
                  <a:cubicBezTo>
                    <a:pt x="48" y="132"/>
                    <a:pt x="44" y="132"/>
                    <a:pt x="40" y="132"/>
                  </a:cubicBezTo>
                  <a:close/>
                  <a:moveTo>
                    <a:pt x="25" y="132"/>
                  </a:moveTo>
                  <a:cubicBezTo>
                    <a:pt x="25" y="133"/>
                    <a:pt x="25" y="134"/>
                    <a:pt x="25" y="134"/>
                  </a:cubicBezTo>
                  <a:cubicBezTo>
                    <a:pt x="29" y="134"/>
                    <a:pt x="33" y="134"/>
                    <a:pt x="37" y="134"/>
                  </a:cubicBezTo>
                  <a:cubicBezTo>
                    <a:pt x="37" y="134"/>
                    <a:pt x="37" y="133"/>
                    <a:pt x="37" y="132"/>
                  </a:cubicBezTo>
                  <a:cubicBezTo>
                    <a:pt x="33" y="132"/>
                    <a:pt x="29" y="132"/>
                    <a:pt x="25" y="132"/>
                  </a:cubicBezTo>
                  <a:close/>
                  <a:moveTo>
                    <a:pt x="56" y="127"/>
                  </a:moveTo>
                  <a:cubicBezTo>
                    <a:pt x="56" y="128"/>
                    <a:pt x="56" y="128"/>
                    <a:pt x="56" y="129"/>
                  </a:cubicBezTo>
                  <a:cubicBezTo>
                    <a:pt x="60" y="129"/>
                    <a:pt x="64" y="129"/>
                    <a:pt x="68" y="129"/>
                  </a:cubicBezTo>
                  <a:cubicBezTo>
                    <a:pt x="68" y="128"/>
                    <a:pt x="68" y="128"/>
                    <a:pt x="68" y="127"/>
                  </a:cubicBezTo>
                  <a:cubicBezTo>
                    <a:pt x="64" y="127"/>
                    <a:pt x="60" y="127"/>
                    <a:pt x="56" y="127"/>
                  </a:cubicBezTo>
                  <a:close/>
                  <a:moveTo>
                    <a:pt x="40" y="127"/>
                  </a:moveTo>
                  <a:cubicBezTo>
                    <a:pt x="40" y="128"/>
                    <a:pt x="40" y="128"/>
                    <a:pt x="40" y="129"/>
                  </a:cubicBezTo>
                  <a:cubicBezTo>
                    <a:pt x="44" y="129"/>
                    <a:pt x="48" y="129"/>
                    <a:pt x="52" y="129"/>
                  </a:cubicBezTo>
                  <a:cubicBezTo>
                    <a:pt x="52" y="128"/>
                    <a:pt x="52" y="128"/>
                    <a:pt x="52" y="127"/>
                  </a:cubicBezTo>
                  <a:cubicBezTo>
                    <a:pt x="48" y="127"/>
                    <a:pt x="44" y="127"/>
                    <a:pt x="40" y="127"/>
                  </a:cubicBezTo>
                  <a:close/>
                  <a:moveTo>
                    <a:pt x="25" y="127"/>
                  </a:moveTo>
                  <a:cubicBezTo>
                    <a:pt x="25" y="128"/>
                    <a:pt x="25" y="128"/>
                    <a:pt x="25" y="129"/>
                  </a:cubicBezTo>
                  <a:cubicBezTo>
                    <a:pt x="29" y="129"/>
                    <a:pt x="33" y="129"/>
                    <a:pt x="37" y="129"/>
                  </a:cubicBezTo>
                  <a:cubicBezTo>
                    <a:pt x="37" y="128"/>
                    <a:pt x="37" y="128"/>
                    <a:pt x="37" y="127"/>
                  </a:cubicBezTo>
                  <a:cubicBezTo>
                    <a:pt x="33" y="127"/>
                    <a:pt x="29" y="127"/>
                    <a:pt x="25" y="127"/>
                  </a:cubicBezTo>
                  <a:close/>
                  <a:moveTo>
                    <a:pt x="56" y="121"/>
                  </a:moveTo>
                  <a:cubicBezTo>
                    <a:pt x="56" y="122"/>
                    <a:pt x="56" y="123"/>
                    <a:pt x="56" y="123"/>
                  </a:cubicBezTo>
                  <a:cubicBezTo>
                    <a:pt x="60" y="123"/>
                    <a:pt x="64" y="123"/>
                    <a:pt x="68" y="123"/>
                  </a:cubicBezTo>
                  <a:cubicBezTo>
                    <a:pt x="68" y="123"/>
                    <a:pt x="68" y="122"/>
                    <a:pt x="68" y="121"/>
                  </a:cubicBezTo>
                  <a:cubicBezTo>
                    <a:pt x="64" y="121"/>
                    <a:pt x="60" y="121"/>
                    <a:pt x="56" y="121"/>
                  </a:cubicBezTo>
                  <a:close/>
                  <a:moveTo>
                    <a:pt x="40" y="121"/>
                  </a:moveTo>
                  <a:cubicBezTo>
                    <a:pt x="40" y="122"/>
                    <a:pt x="40" y="123"/>
                    <a:pt x="40" y="123"/>
                  </a:cubicBezTo>
                  <a:cubicBezTo>
                    <a:pt x="44" y="123"/>
                    <a:pt x="48" y="123"/>
                    <a:pt x="52" y="123"/>
                  </a:cubicBezTo>
                  <a:cubicBezTo>
                    <a:pt x="52" y="123"/>
                    <a:pt x="52" y="122"/>
                    <a:pt x="52" y="121"/>
                  </a:cubicBezTo>
                  <a:cubicBezTo>
                    <a:pt x="48" y="121"/>
                    <a:pt x="44" y="121"/>
                    <a:pt x="40" y="121"/>
                  </a:cubicBezTo>
                  <a:close/>
                  <a:moveTo>
                    <a:pt x="56" y="116"/>
                  </a:moveTo>
                  <a:cubicBezTo>
                    <a:pt x="56" y="117"/>
                    <a:pt x="56" y="117"/>
                    <a:pt x="56" y="118"/>
                  </a:cubicBezTo>
                  <a:cubicBezTo>
                    <a:pt x="60" y="118"/>
                    <a:pt x="64" y="118"/>
                    <a:pt x="68" y="118"/>
                  </a:cubicBezTo>
                  <a:cubicBezTo>
                    <a:pt x="68" y="117"/>
                    <a:pt x="68" y="117"/>
                    <a:pt x="68" y="116"/>
                  </a:cubicBezTo>
                  <a:cubicBezTo>
                    <a:pt x="64" y="116"/>
                    <a:pt x="60" y="116"/>
                    <a:pt x="56" y="116"/>
                  </a:cubicBezTo>
                  <a:close/>
                  <a:moveTo>
                    <a:pt x="25" y="116"/>
                  </a:moveTo>
                  <a:cubicBezTo>
                    <a:pt x="25" y="117"/>
                    <a:pt x="25" y="117"/>
                    <a:pt x="25" y="118"/>
                  </a:cubicBezTo>
                  <a:cubicBezTo>
                    <a:pt x="29" y="118"/>
                    <a:pt x="33" y="118"/>
                    <a:pt x="37" y="118"/>
                  </a:cubicBezTo>
                  <a:cubicBezTo>
                    <a:pt x="37" y="117"/>
                    <a:pt x="37" y="117"/>
                    <a:pt x="37" y="116"/>
                  </a:cubicBezTo>
                  <a:cubicBezTo>
                    <a:pt x="33" y="116"/>
                    <a:pt x="29" y="116"/>
                    <a:pt x="25" y="116"/>
                  </a:cubicBezTo>
                  <a:close/>
                  <a:moveTo>
                    <a:pt x="56" y="110"/>
                  </a:moveTo>
                  <a:cubicBezTo>
                    <a:pt x="56" y="111"/>
                    <a:pt x="56" y="112"/>
                    <a:pt x="56" y="112"/>
                  </a:cubicBezTo>
                  <a:cubicBezTo>
                    <a:pt x="60" y="112"/>
                    <a:pt x="64" y="112"/>
                    <a:pt x="68" y="112"/>
                  </a:cubicBezTo>
                  <a:cubicBezTo>
                    <a:pt x="68" y="112"/>
                    <a:pt x="68" y="111"/>
                    <a:pt x="68" y="110"/>
                  </a:cubicBezTo>
                  <a:cubicBezTo>
                    <a:pt x="64" y="110"/>
                    <a:pt x="60" y="110"/>
                    <a:pt x="56" y="110"/>
                  </a:cubicBezTo>
                  <a:close/>
                  <a:moveTo>
                    <a:pt x="40" y="110"/>
                  </a:moveTo>
                  <a:cubicBezTo>
                    <a:pt x="40" y="111"/>
                    <a:pt x="40" y="112"/>
                    <a:pt x="40" y="112"/>
                  </a:cubicBezTo>
                  <a:cubicBezTo>
                    <a:pt x="44" y="112"/>
                    <a:pt x="48" y="112"/>
                    <a:pt x="52" y="112"/>
                  </a:cubicBezTo>
                  <a:cubicBezTo>
                    <a:pt x="52" y="112"/>
                    <a:pt x="52" y="111"/>
                    <a:pt x="52" y="110"/>
                  </a:cubicBezTo>
                  <a:cubicBezTo>
                    <a:pt x="48" y="110"/>
                    <a:pt x="44" y="110"/>
                    <a:pt x="40" y="110"/>
                  </a:cubicBezTo>
                  <a:close/>
                  <a:moveTo>
                    <a:pt x="25" y="110"/>
                  </a:moveTo>
                  <a:cubicBezTo>
                    <a:pt x="25" y="111"/>
                    <a:pt x="25" y="112"/>
                    <a:pt x="25" y="112"/>
                  </a:cubicBezTo>
                  <a:cubicBezTo>
                    <a:pt x="29" y="112"/>
                    <a:pt x="33" y="112"/>
                    <a:pt x="37" y="112"/>
                  </a:cubicBezTo>
                  <a:cubicBezTo>
                    <a:pt x="37" y="112"/>
                    <a:pt x="37" y="111"/>
                    <a:pt x="37" y="110"/>
                  </a:cubicBezTo>
                  <a:cubicBezTo>
                    <a:pt x="33" y="110"/>
                    <a:pt x="29" y="110"/>
                    <a:pt x="25" y="110"/>
                  </a:cubicBezTo>
                  <a:close/>
                  <a:moveTo>
                    <a:pt x="56" y="105"/>
                  </a:moveTo>
                  <a:cubicBezTo>
                    <a:pt x="56" y="105"/>
                    <a:pt x="56" y="106"/>
                    <a:pt x="56" y="107"/>
                  </a:cubicBezTo>
                  <a:cubicBezTo>
                    <a:pt x="60" y="107"/>
                    <a:pt x="64" y="107"/>
                    <a:pt x="68" y="107"/>
                  </a:cubicBezTo>
                  <a:cubicBezTo>
                    <a:pt x="68" y="106"/>
                    <a:pt x="68" y="105"/>
                    <a:pt x="68" y="105"/>
                  </a:cubicBezTo>
                  <a:cubicBezTo>
                    <a:pt x="64" y="105"/>
                    <a:pt x="60" y="105"/>
                    <a:pt x="56"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766" name="Rectangle 2647"/>
            <p:cNvSpPr>
              <a:spLocks noChangeArrowheads="1"/>
            </p:cNvSpPr>
            <p:nvPr/>
          </p:nvSpPr>
          <p:spPr bwMode="auto">
            <a:xfrm>
              <a:off x="158751" y="957262"/>
              <a:ext cx="401638" cy="211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792585" y="6520815"/>
            <a:ext cx="307340" cy="337185"/>
          </a:xfrm>
          <a:prstGeom prst="rect">
            <a:avLst/>
          </a:prstGeom>
          <a:noFill/>
        </p:spPr>
        <p:txBody>
          <a:bodyPr wrap="square" rtlCol="0">
            <a:spAutoFit/>
          </a:bodyPr>
          <a:lstStyle/>
          <a:p>
            <a:r>
              <a:rPr lang="en-US" altLang="zh-CN" sz="1600" b="1">
                <a:solidFill>
                  <a:schemeClr val="bg1"/>
                </a:solidFill>
                <a:latin typeface="微软雅黑" panose="020B0503020204020204" pitchFamily="34" charset="-122"/>
                <a:ea typeface="微软雅黑" panose="020B0503020204020204" pitchFamily="34" charset="-122"/>
              </a:rPr>
              <a:t>5</a:t>
            </a:r>
          </a:p>
        </p:txBody>
      </p:sp>
      <p:sp>
        <p:nvSpPr>
          <p:cNvPr id="9" name="文本框 8"/>
          <p:cNvSpPr txBox="1"/>
          <p:nvPr/>
        </p:nvSpPr>
        <p:spPr>
          <a:xfrm>
            <a:off x="1383665" y="140335"/>
            <a:ext cx="9657715" cy="983615"/>
          </a:xfrm>
          <a:prstGeom prst="rect">
            <a:avLst/>
          </a:prstGeom>
          <a:noFill/>
          <a:effectLst>
            <a:innerShdw blurRad="114300">
              <a:prstClr val="black"/>
            </a:innerShdw>
          </a:effectLst>
        </p:spPr>
        <p:txBody>
          <a:bodyPr wrap="square" rtlCol="0">
            <a:spAutoFit/>
          </a:bodyPr>
          <a:lstStyle/>
          <a:p>
            <a:r>
              <a:rPr lang="en-US" altLang="zh-CN" sz="3000" b="1" dirty="0">
                <a:solidFill>
                  <a:srgbClr val="005D98"/>
                </a:solidFill>
                <a:latin typeface="微软雅黑" panose="020B0503020204020204" pitchFamily="34" charset="-122"/>
                <a:ea typeface="微软雅黑" panose="020B0503020204020204" pitchFamily="34" charset="-122"/>
              </a:rPr>
              <a:t>Part 1</a:t>
            </a:r>
          </a:p>
          <a:p>
            <a:r>
              <a:rPr lang="en-US" altLang="zh-CN" sz="2800" b="1" dirty="0">
                <a:solidFill>
                  <a:srgbClr val="005D98"/>
                </a:solidFill>
                <a:latin typeface="微软雅黑" panose="020B0503020204020204" pitchFamily="34" charset="-122"/>
                <a:ea typeface="微软雅黑" panose="020B0503020204020204" pitchFamily="34" charset="-122"/>
              </a:rPr>
              <a:t>光学显微成像的发展历史</a:t>
            </a:r>
            <a:r>
              <a:rPr lang="zh-CN" altLang="en-US" sz="2800" b="1" dirty="0">
                <a:solidFill>
                  <a:srgbClr val="005D98"/>
                </a:solidFill>
                <a:latin typeface="微软雅黑" panose="020B0503020204020204" pitchFamily="34" charset="-122"/>
                <a:ea typeface="微软雅黑" panose="020B0503020204020204" pitchFamily="34" charset="-122"/>
              </a:rPr>
              <a:t>及原理</a:t>
            </a:r>
          </a:p>
        </p:txBody>
      </p:sp>
      <p:sp>
        <p:nvSpPr>
          <p:cNvPr id="100" name="文本框 99"/>
          <p:cNvSpPr txBox="1"/>
          <p:nvPr/>
        </p:nvSpPr>
        <p:spPr>
          <a:xfrm>
            <a:off x="1068070" y="2023110"/>
            <a:ext cx="10288270" cy="1783715"/>
          </a:xfrm>
          <a:prstGeom prst="rect">
            <a:avLst/>
          </a:prstGeom>
          <a:noFill/>
          <a:ln w="9525">
            <a:noFill/>
          </a:ln>
        </p:spPr>
        <p:txBody>
          <a:bodyPr wrap="square">
            <a:spAutoFit/>
          </a:bodyPr>
          <a:lstStyle/>
          <a:p>
            <a:pPr indent="0" fontAlgn="auto">
              <a:spcBef>
                <a:spcPts val="600"/>
              </a:spcBef>
              <a:spcAft>
                <a:spcPts val="600"/>
              </a:spcAft>
            </a:pPr>
            <a:r>
              <a:rPr lang="en-US" altLang="zh-CN" sz="2000" b="1" dirty="0">
                <a:solidFill>
                  <a:srgbClr val="005D98"/>
                </a:solidFill>
                <a:latin typeface="微软雅黑" panose="020B0503020204020204" pitchFamily="34" charset="-122"/>
                <a:ea typeface="微软雅黑" panose="020B0503020204020204" pitchFamily="34" charset="-122"/>
              </a:rPr>
              <a:t>罗腾因发现</a:t>
            </a:r>
            <a:r>
              <a:rPr lang="en-US" altLang="zh-CN" sz="2000" b="1" dirty="0">
                <a:solidFill>
                  <a:srgbClr val="FF0000"/>
                </a:solidFill>
                <a:latin typeface="微软雅黑" panose="020B0503020204020204" pitchFamily="34" charset="-122"/>
                <a:ea typeface="微软雅黑" panose="020B0503020204020204" pitchFamily="34" charset="-122"/>
              </a:rPr>
              <a:t>X射线</a:t>
            </a:r>
            <a:r>
              <a:rPr lang="en-US" altLang="zh-CN" sz="2000" b="1" dirty="0">
                <a:solidFill>
                  <a:srgbClr val="005D98"/>
                </a:solidFill>
                <a:latin typeface="微软雅黑" panose="020B0503020204020204" pitchFamily="34" charset="-122"/>
                <a:ea typeface="微软雅黑" panose="020B0503020204020204" pitchFamily="34" charset="-122"/>
              </a:rPr>
              <a:t>获得1901年诺贝尔物理学奖;</a:t>
            </a:r>
            <a:endParaRPr lang="en-US" sz="2000" b="0">
              <a:latin typeface="宋体" panose="02010600030101010101" pitchFamily="2" charset="-122"/>
              <a:ea typeface="宋体" panose="02010600030101010101" pitchFamily="2" charset="-122"/>
              <a:cs typeface="宋体" panose="02010600030101010101" pitchFamily="2" charset="-122"/>
            </a:endParaRPr>
          </a:p>
          <a:p>
            <a:pPr indent="0" fontAlgn="auto">
              <a:spcBef>
                <a:spcPts val="600"/>
              </a:spcBef>
              <a:spcAft>
                <a:spcPts val="600"/>
              </a:spcAft>
            </a:pPr>
            <a:r>
              <a:rPr lang="en-US" altLang="zh-CN" sz="2000" b="1" dirty="0">
                <a:solidFill>
                  <a:srgbClr val="005D98"/>
                </a:solidFill>
                <a:latin typeface="微软雅黑" panose="020B0503020204020204" pitchFamily="34" charset="-122"/>
                <a:ea typeface="微软雅黑" panose="020B0503020204020204" pitchFamily="34" charset="-122"/>
              </a:rPr>
              <a:t>泽尔尼克因发明</a:t>
            </a:r>
            <a:r>
              <a:rPr lang="en-US" altLang="zh-CN" sz="2000" b="1" dirty="0">
                <a:solidFill>
                  <a:srgbClr val="FF0000"/>
                </a:solidFill>
                <a:latin typeface="微软雅黑" panose="020B0503020204020204" pitchFamily="34" charset="-122"/>
                <a:ea typeface="微软雅黑" panose="020B0503020204020204" pitchFamily="34" charset="-122"/>
              </a:rPr>
              <a:t>相衬显微镜</a:t>
            </a:r>
            <a:r>
              <a:rPr lang="en-US" altLang="zh-CN" sz="2000" b="1" dirty="0">
                <a:solidFill>
                  <a:srgbClr val="005D98"/>
                </a:solidFill>
                <a:latin typeface="微软雅黑" panose="020B0503020204020204" pitchFamily="34" charset="-122"/>
                <a:ea typeface="微软雅黑" panose="020B0503020204020204" pitchFamily="34" charset="-122"/>
              </a:rPr>
              <a:t>获得1953年诺贝尔物理学奖;</a:t>
            </a:r>
          </a:p>
          <a:p>
            <a:pPr indent="0" fontAlgn="auto">
              <a:spcBef>
                <a:spcPts val="600"/>
              </a:spcBef>
              <a:spcAft>
                <a:spcPts val="600"/>
              </a:spcAft>
            </a:pPr>
            <a:r>
              <a:rPr lang="en-US" altLang="zh-CN" sz="2000" b="1" dirty="0">
                <a:solidFill>
                  <a:srgbClr val="005D98"/>
                </a:solidFill>
                <a:latin typeface="微软雅黑" panose="020B0503020204020204" pitchFamily="34" charset="-122"/>
                <a:ea typeface="微软雅黑" panose="020B0503020204020204" pitchFamily="34" charset="-122"/>
              </a:rPr>
              <a:t>路斯卡的</a:t>
            </a:r>
            <a:r>
              <a:rPr lang="en-US" altLang="zh-CN" sz="2000" b="1" dirty="0">
                <a:solidFill>
                  <a:srgbClr val="FF0000"/>
                </a:solidFill>
                <a:latin typeface="微软雅黑" panose="020B0503020204020204" pitchFamily="34" charset="-122"/>
                <a:ea typeface="微软雅黑" panose="020B0503020204020204" pitchFamily="34" charset="-122"/>
              </a:rPr>
              <a:t>电子显微镜</a:t>
            </a:r>
            <a:r>
              <a:rPr lang="en-US" altLang="zh-CN" sz="2000" b="1" dirty="0">
                <a:solidFill>
                  <a:srgbClr val="005D98"/>
                </a:solidFill>
                <a:latin typeface="微软雅黑" panose="020B0503020204020204" pitchFamily="34" charset="-122"/>
                <a:ea typeface="微软雅黑" panose="020B0503020204020204" pitchFamily="34" charset="-122"/>
              </a:rPr>
              <a:t>以及比宁和罗勒的</a:t>
            </a:r>
            <a:r>
              <a:rPr lang="en-US" altLang="zh-CN" sz="2000" b="1" dirty="0">
                <a:solidFill>
                  <a:srgbClr val="FF0000"/>
                </a:solidFill>
                <a:latin typeface="微软雅黑" panose="020B0503020204020204" pitchFamily="34" charset="-122"/>
                <a:ea typeface="微软雅黑" panose="020B0503020204020204" pitchFamily="34" charset="-122"/>
              </a:rPr>
              <a:t>扫描隧道显微镜</a:t>
            </a:r>
            <a:r>
              <a:rPr lang="en-US" altLang="zh-CN" sz="2000" b="1" dirty="0">
                <a:solidFill>
                  <a:srgbClr val="005D98"/>
                </a:solidFill>
                <a:latin typeface="微软雅黑" panose="020B0503020204020204" pitchFamily="34" charset="-122"/>
                <a:ea typeface="微软雅黑" panose="020B0503020204020204" pitchFamily="34" charset="-122"/>
              </a:rPr>
              <a:t>获得1986年诺贝尔物理学奖;</a:t>
            </a:r>
          </a:p>
          <a:p>
            <a:pPr indent="0" fontAlgn="auto">
              <a:spcBef>
                <a:spcPts val="600"/>
              </a:spcBef>
              <a:spcAft>
                <a:spcPts val="600"/>
              </a:spcAft>
            </a:pPr>
            <a:r>
              <a:rPr lang="en-US" altLang="zh-CN" sz="2000" b="1" dirty="0">
                <a:solidFill>
                  <a:srgbClr val="005D98"/>
                </a:solidFill>
                <a:latin typeface="微软雅黑" panose="020B0503020204020204" pitchFamily="34" charset="-122"/>
                <a:ea typeface="微软雅黑" panose="020B0503020204020204" pitchFamily="34" charset="-122"/>
              </a:rPr>
              <a:t>劳特布尔和曼斯菲尔德因发明</a:t>
            </a:r>
            <a:r>
              <a:rPr lang="en-US" altLang="zh-CN" sz="2000" b="1" dirty="0">
                <a:solidFill>
                  <a:srgbClr val="FF0000"/>
                </a:solidFill>
                <a:latin typeface="微软雅黑" panose="020B0503020204020204" pitchFamily="34" charset="-122"/>
                <a:ea typeface="微软雅黑" panose="020B0503020204020204" pitchFamily="34" charset="-122"/>
              </a:rPr>
              <a:t>核磁共振成像技术</a:t>
            </a:r>
            <a:r>
              <a:rPr lang="en-US" altLang="zh-CN" sz="2000" b="1" dirty="0">
                <a:solidFill>
                  <a:srgbClr val="005D98"/>
                </a:solidFill>
                <a:latin typeface="微软雅黑" panose="020B0503020204020204" pitchFamily="34" charset="-122"/>
                <a:ea typeface="微软雅黑" panose="020B0503020204020204" pitchFamily="34" charset="-122"/>
              </a:rPr>
              <a:t>共同获得2003年诺贝尔生理医学奖。</a:t>
            </a:r>
          </a:p>
        </p:txBody>
      </p:sp>
      <p:sp>
        <p:nvSpPr>
          <p:cNvPr id="12" name="文本框 11"/>
          <p:cNvSpPr txBox="1"/>
          <p:nvPr/>
        </p:nvSpPr>
        <p:spPr>
          <a:xfrm>
            <a:off x="1068070" y="1312545"/>
            <a:ext cx="9391650" cy="521970"/>
          </a:xfrm>
          <a:prstGeom prst="rect">
            <a:avLst/>
          </a:prstGeom>
          <a:noFill/>
          <a:ln w="9525">
            <a:noFill/>
          </a:ln>
        </p:spPr>
        <p:txBody>
          <a:bodyPr wrap="square">
            <a:spAutoFit/>
          </a:bodyPr>
          <a:lstStyle/>
          <a:p>
            <a:pPr algn="ctr">
              <a:buClrTx/>
              <a:buSzTx/>
              <a:buFontTx/>
            </a:pPr>
            <a:r>
              <a:rPr lang="en-US" altLang="zh-CN" sz="2800" b="1" dirty="0">
                <a:solidFill>
                  <a:srgbClr val="005D98"/>
                </a:solidFill>
                <a:latin typeface="微软雅黑" panose="020B0503020204020204" pitchFamily="34" charset="-122"/>
                <a:ea typeface="微软雅黑" panose="020B0503020204020204" pitchFamily="34" charset="-122"/>
              </a:rPr>
              <a:t>成像技术方面获得的诺贝尔奖</a:t>
            </a:r>
          </a:p>
        </p:txBody>
      </p:sp>
      <p:pic>
        <p:nvPicPr>
          <p:cNvPr id="3" name="图片 1"/>
          <p:cNvPicPr>
            <a:picLocks noChangeAspect="1"/>
          </p:cNvPicPr>
          <p:nvPr>
            <p:custDataLst>
              <p:tags r:id="rId1"/>
            </p:custDataLst>
          </p:nvPr>
        </p:nvPicPr>
        <p:blipFill>
          <a:blip r:embed="rId3"/>
          <a:stretch>
            <a:fillRect/>
          </a:stretch>
        </p:blipFill>
        <p:spPr>
          <a:xfrm>
            <a:off x="1183958" y="3995103"/>
            <a:ext cx="5019675" cy="2333625"/>
          </a:xfrm>
          <a:prstGeom prst="rect">
            <a:avLst/>
          </a:prstGeom>
        </p:spPr>
      </p:pic>
      <p:sp>
        <p:nvSpPr>
          <p:cNvPr id="10" name="文本框 9"/>
          <p:cNvSpPr txBox="1"/>
          <p:nvPr/>
        </p:nvSpPr>
        <p:spPr>
          <a:xfrm>
            <a:off x="6767830" y="3995420"/>
            <a:ext cx="4121150" cy="2245360"/>
          </a:xfrm>
          <a:prstGeom prst="rect">
            <a:avLst/>
          </a:prstGeom>
          <a:noFill/>
        </p:spPr>
        <p:txBody>
          <a:bodyPr wrap="square" rtlCol="0">
            <a:spAutoFit/>
          </a:bodyPr>
          <a:lstStyle/>
          <a:p>
            <a:r>
              <a:rPr lang="en-US" altLang="zh-CN" sz="2000"/>
              <a:t>   </a:t>
            </a:r>
            <a:r>
              <a:rPr lang="en-US" altLang="zh-CN" sz="2000" b="1" dirty="0">
                <a:solidFill>
                  <a:srgbClr val="005D98"/>
                </a:solidFill>
                <a:latin typeface="微软雅黑" panose="020B0503020204020204" pitchFamily="34" charset="-122"/>
                <a:ea typeface="微软雅黑" panose="020B0503020204020204" pitchFamily="34" charset="-122"/>
              </a:rPr>
              <a:t> 2014年，诺贝尔奖评审委员会将诺贝尔化学奖授予发展超分辨率荧光显微成像技术的3位科学家：美国霍华德·休斯医学研究所的艾力克·贝齐格、德国马普生物物理化学所的 斯特凡·海尔和美国斯坦福大学的威廉姆·莫尔纳</a:t>
            </a:r>
            <a:endParaRPr lang="zh-C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783060" y="6520815"/>
            <a:ext cx="307340" cy="337185"/>
          </a:xfrm>
          <a:prstGeom prst="rect">
            <a:avLst/>
          </a:prstGeom>
          <a:noFill/>
        </p:spPr>
        <p:txBody>
          <a:bodyPr wrap="square" rtlCol="0">
            <a:spAutoFit/>
          </a:bodyPr>
          <a:lstStyle/>
          <a:p>
            <a:r>
              <a:rPr lang="en-US" altLang="zh-CN" sz="1600" b="1">
                <a:solidFill>
                  <a:schemeClr val="bg1"/>
                </a:solidFill>
                <a:latin typeface="微软雅黑" panose="020B0503020204020204" pitchFamily="34" charset="-122"/>
                <a:ea typeface="微软雅黑" panose="020B0503020204020204" pitchFamily="34" charset="-122"/>
              </a:rPr>
              <a:t>6</a:t>
            </a:r>
          </a:p>
        </p:txBody>
      </p:sp>
      <p:sp>
        <p:nvSpPr>
          <p:cNvPr id="3" name="文本框 2"/>
          <p:cNvSpPr txBox="1"/>
          <p:nvPr/>
        </p:nvSpPr>
        <p:spPr>
          <a:xfrm>
            <a:off x="1019908" y="2807970"/>
            <a:ext cx="10199077" cy="1568450"/>
          </a:xfrm>
          <a:prstGeom prst="rect">
            <a:avLst/>
          </a:prstGeom>
          <a:noFill/>
          <a:effectLst>
            <a:innerShdw blurRad="114300">
              <a:prstClr val="black"/>
            </a:innerShdw>
          </a:effectLst>
        </p:spPr>
        <p:txBody>
          <a:bodyPr wrap="square" rtlCol="0">
            <a:spAutoFit/>
          </a:bodyPr>
          <a:lstStyle/>
          <a:p>
            <a:r>
              <a:rPr lang="en-US" sz="2400" b="1" dirty="0">
                <a:solidFill>
                  <a:srgbClr val="005D98"/>
                </a:solidFill>
                <a:ea typeface="微软雅黑" panose="020B0503020204020204" pitchFamily="34" charset="-122"/>
              </a:rPr>
              <a:t>    </a:t>
            </a:r>
            <a:r>
              <a:rPr sz="2400" b="1" dirty="0">
                <a:solidFill>
                  <a:srgbClr val="005D98"/>
                </a:solidFill>
                <a:ea typeface="微软雅黑" panose="020B0503020204020204" pitchFamily="34" charset="-122"/>
              </a:rPr>
              <a:t>1835年，英国科学家爱里就提出了“爱里斑”的概念:</a:t>
            </a:r>
          </a:p>
          <a:p>
            <a:r>
              <a:rPr sz="2400" b="1" dirty="0">
                <a:solidFill>
                  <a:srgbClr val="005D98"/>
                </a:solidFill>
                <a:ea typeface="微软雅黑" panose="020B0503020204020204" pitchFamily="34" charset="-122"/>
              </a:rPr>
              <a:t>由于光的衍射，即使一个无限小的发光点在通过透镜成像时都会形成一个弥散的图案，即爱里斑，而其在像平面处的光强分布函数称为这个光学系统的点扩散函数。</a:t>
            </a:r>
          </a:p>
        </p:txBody>
      </p:sp>
      <p:sp>
        <p:nvSpPr>
          <p:cNvPr id="9" name="文本框 8"/>
          <p:cNvSpPr txBox="1"/>
          <p:nvPr/>
        </p:nvSpPr>
        <p:spPr>
          <a:xfrm>
            <a:off x="1383665" y="121920"/>
            <a:ext cx="9657715" cy="983615"/>
          </a:xfrm>
          <a:prstGeom prst="rect">
            <a:avLst/>
          </a:prstGeom>
          <a:noFill/>
          <a:effectLst>
            <a:innerShdw blurRad="114300">
              <a:prstClr val="black"/>
            </a:innerShdw>
          </a:effectLst>
        </p:spPr>
        <p:txBody>
          <a:bodyPr wrap="square" rtlCol="0">
            <a:spAutoFit/>
          </a:bodyPr>
          <a:lstStyle/>
          <a:p>
            <a:r>
              <a:rPr lang="en-US" altLang="zh-CN" sz="3000" b="1" dirty="0">
                <a:solidFill>
                  <a:srgbClr val="005D98"/>
                </a:solidFill>
                <a:latin typeface="微软雅黑" panose="020B0503020204020204" pitchFamily="34" charset="-122"/>
                <a:ea typeface="微软雅黑" panose="020B0503020204020204" pitchFamily="34" charset="-122"/>
              </a:rPr>
              <a:t>Part 1</a:t>
            </a:r>
          </a:p>
          <a:p>
            <a:r>
              <a:rPr lang="en-US" altLang="zh-CN" sz="2800" b="1" dirty="0">
                <a:solidFill>
                  <a:srgbClr val="005D98"/>
                </a:solidFill>
                <a:latin typeface="微软雅黑" panose="020B0503020204020204" pitchFamily="34" charset="-122"/>
                <a:ea typeface="微软雅黑" panose="020B0503020204020204" pitchFamily="34" charset="-122"/>
                <a:sym typeface="+mn-ea"/>
              </a:rPr>
              <a:t>光学显微成像的发展历史</a:t>
            </a:r>
            <a:r>
              <a:rPr lang="zh-CN" altLang="en-US" sz="2800" b="1" dirty="0">
                <a:solidFill>
                  <a:srgbClr val="005D98"/>
                </a:solidFill>
                <a:latin typeface="微软雅黑" panose="020B0503020204020204" pitchFamily="34" charset="-122"/>
                <a:ea typeface="微软雅黑" panose="020B0503020204020204" pitchFamily="34" charset="-122"/>
                <a:sym typeface="+mn-ea"/>
              </a:rPr>
              <a:t>及原理</a:t>
            </a:r>
          </a:p>
        </p:txBody>
      </p:sp>
      <p:sp>
        <p:nvSpPr>
          <p:cNvPr id="10" name="文本框 9"/>
          <p:cNvSpPr txBox="1"/>
          <p:nvPr/>
        </p:nvSpPr>
        <p:spPr>
          <a:xfrm>
            <a:off x="2698750" y="1105535"/>
            <a:ext cx="6008370" cy="953135"/>
          </a:xfrm>
          <a:prstGeom prst="rect">
            <a:avLst/>
          </a:prstGeom>
          <a:noFill/>
          <a:effectLst>
            <a:innerShdw blurRad="114300">
              <a:prstClr val="black"/>
            </a:innerShdw>
          </a:effectLst>
        </p:spPr>
        <p:txBody>
          <a:bodyPr wrap="square" rtlCol="0">
            <a:spAutoFit/>
          </a:bodyPr>
          <a:lstStyle/>
          <a:p>
            <a:endParaRPr sz="2400" b="1" dirty="0">
              <a:solidFill>
                <a:srgbClr val="005D98"/>
              </a:solidFill>
              <a:ea typeface="微软雅黑" panose="020B0503020204020204" pitchFamily="34" charset="-122"/>
            </a:endParaRPr>
          </a:p>
          <a:p>
            <a:r>
              <a:rPr sz="2400" b="1" dirty="0">
                <a:solidFill>
                  <a:srgbClr val="005D98"/>
                </a:solidFill>
                <a:ea typeface="微软雅黑" panose="020B0503020204020204" pitchFamily="34" charset="-122"/>
              </a:rPr>
              <a:t> </a:t>
            </a:r>
            <a:r>
              <a:rPr lang="en-US" sz="2400" b="1" dirty="0">
                <a:solidFill>
                  <a:srgbClr val="005D98"/>
                </a:solidFill>
                <a:ea typeface="微软雅黑" panose="020B0503020204020204" pitchFamily="34" charset="-122"/>
              </a:rPr>
              <a:t> </a:t>
            </a:r>
            <a:r>
              <a:rPr sz="3200" b="1" dirty="0">
                <a:solidFill>
                  <a:srgbClr val="005D98"/>
                </a:solidFill>
                <a:ea typeface="微软雅黑" panose="020B0503020204020204" pitchFamily="34" charset="-122"/>
              </a:rPr>
              <a:t>光学显微成像的衍射极限理论</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791950" y="6520815"/>
            <a:ext cx="307340" cy="337185"/>
          </a:xfrm>
          <a:prstGeom prst="rect">
            <a:avLst/>
          </a:prstGeom>
          <a:noFill/>
        </p:spPr>
        <p:txBody>
          <a:bodyPr wrap="square" rtlCol="0">
            <a:spAutoFit/>
          </a:bodyPr>
          <a:lstStyle/>
          <a:p>
            <a:r>
              <a:rPr lang="en-US" altLang="zh-CN" sz="1600" b="1">
                <a:solidFill>
                  <a:schemeClr val="bg1"/>
                </a:solidFill>
                <a:latin typeface="微软雅黑" panose="020B0503020204020204" pitchFamily="34" charset="-122"/>
                <a:ea typeface="微软雅黑" panose="020B0503020204020204" pitchFamily="34" charset="-122"/>
              </a:rPr>
              <a:t>7</a:t>
            </a:r>
          </a:p>
        </p:txBody>
      </p:sp>
      <p:sp>
        <p:nvSpPr>
          <p:cNvPr id="9" name="文本框 8"/>
          <p:cNvSpPr txBox="1"/>
          <p:nvPr/>
        </p:nvSpPr>
        <p:spPr>
          <a:xfrm>
            <a:off x="1383665" y="121920"/>
            <a:ext cx="9657715" cy="983615"/>
          </a:xfrm>
          <a:prstGeom prst="rect">
            <a:avLst/>
          </a:prstGeom>
          <a:noFill/>
          <a:effectLst>
            <a:innerShdw blurRad="114300">
              <a:prstClr val="black"/>
            </a:innerShdw>
          </a:effectLst>
        </p:spPr>
        <p:txBody>
          <a:bodyPr wrap="square" rtlCol="0">
            <a:spAutoFit/>
          </a:bodyPr>
          <a:lstStyle/>
          <a:p>
            <a:r>
              <a:rPr lang="en-US" altLang="zh-CN" sz="3000" b="1" dirty="0">
                <a:solidFill>
                  <a:srgbClr val="005D98"/>
                </a:solidFill>
                <a:latin typeface="微软雅黑" panose="020B0503020204020204" pitchFamily="34" charset="-122"/>
                <a:ea typeface="微软雅黑" panose="020B0503020204020204" pitchFamily="34" charset="-122"/>
              </a:rPr>
              <a:t>Part 1</a:t>
            </a:r>
          </a:p>
          <a:p>
            <a:r>
              <a:rPr lang="en-US" altLang="zh-CN" sz="2800" b="1" dirty="0">
                <a:solidFill>
                  <a:srgbClr val="005D98"/>
                </a:solidFill>
                <a:latin typeface="微软雅黑" panose="020B0503020204020204" pitchFamily="34" charset="-122"/>
                <a:ea typeface="微软雅黑" panose="020B0503020204020204" pitchFamily="34" charset="-122"/>
                <a:sym typeface="+mn-ea"/>
              </a:rPr>
              <a:t>光学显微成像的发展历史</a:t>
            </a:r>
            <a:r>
              <a:rPr lang="zh-CN" altLang="en-US" sz="2800" b="1" dirty="0">
                <a:solidFill>
                  <a:srgbClr val="005D98"/>
                </a:solidFill>
                <a:latin typeface="微软雅黑" panose="020B0503020204020204" pitchFamily="34" charset="-122"/>
                <a:ea typeface="微软雅黑" panose="020B0503020204020204" pitchFamily="34" charset="-122"/>
                <a:sym typeface="+mn-ea"/>
              </a:rPr>
              <a:t>及原理</a:t>
            </a:r>
          </a:p>
        </p:txBody>
      </p:sp>
      <p:sp>
        <p:nvSpPr>
          <p:cNvPr id="7" name="文本框 6"/>
          <p:cNvSpPr txBox="1"/>
          <p:nvPr/>
        </p:nvSpPr>
        <p:spPr>
          <a:xfrm>
            <a:off x="1218565" y="1538605"/>
            <a:ext cx="9235440" cy="1814830"/>
          </a:xfrm>
          <a:prstGeom prst="rect">
            <a:avLst/>
          </a:prstGeom>
          <a:noFill/>
          <a:ln w="9525">
            <a:noFill/>
          </a:ln>
        </p:spPr>
        <p:txBody>
          <a:bodyPr wrap="square">
            <a:spAutoFit/>
          </a:bodyPr>
          <a:lstStyle/>
          <a:p>
            <a:pPr indent="266700">
              <a:buClrTx/>
              <a:buSzTx/>
              <a:buFontTx/>
            </a:pPr>
            <a:r>
              <a:rPr lang="en-US" altLang="zh-CN" sz="2800" b="1" dirty="0">
                <a:solidFill>
                  <a:srgbClr val="005D98"/>
                </a:solidFill>
                <a:latin typeface="微软雅黑" panose="020B0503020204020204" pitchFamily="34" charset="-122"/>
                <a:ea typeface="微软雅黑" panose="020B0503020204020204" pitchFamily="34" charset="-122"/>
              </a:rPr>
              <a:t>    1873 年，德国著名科学家 Ernst Abbe 揭示了由于光学成像有限孔径下光的衍射效应产生的 Airy disk 与成像分辨率之间的关系，即著名的阿贝光学衍射极限理论( Abbe's diffraction limit) </a:t>
            </a:r>
          </a:p>
        </p:txBody>
      </p:sp>
      <p:pic>
        <p:nvPicPr>
          <p:cNvPr id="3" name="图片 2"/>
          <p:cNvPicPr>
            <a:picLocks noChangeAspect="1"/>
          </p:cNvPicPr>
          <p:nvPr/>
        </p:nvPicPr>
        <p:blipFill>
          <a:blip r:embed="rId2"/>
          <a:srcRect t="23487"/>
          <a:stretch>
            <a:fillRect/>
          </a:stretch>
        </p:blipFill>
        <p:spPr>
          <a:xfrm>
            <a:off x="4770120" y="3533874"/>
            <a:ext cx="2132330" cy="1003300"/>
          </a:xfrm>
          <a:prstGeom prst="rect">
            <a:avLst/>
          </a:prstGeom>
        </p:spPr>
      </p:pic>
      <p:sp>
        <p:nvSpPr>
          <p:cNvPr id="100" name="文本框 99"/>
          <p:cNvSpPr txBox="1"/>
          <p:nvPr/>
        </p:nvSpPr>
        <p:spPr>
          <a:xfrm>
            <a:off x="1420495" y="4349750"/>
            <a:ext cx="9351010" cy="1383665"/>
          </a:xfrm>
          <a:prstGeom prst="rect">
            <a:avLst/>
          </a:prstGeom>
          <a:noFill/>
          <a:ln w="9525">
            <a:noFill/>
          </a:ln>
        </p:spPr>
        <p:txBody>
          <a:bodyPr wrap="square">
            <a:spAutoFit/>
          </a:bodyPr>
          <a:lstStyle/>
          <a:p>
            <a:pPr indent="0"/>
            <a:r>
              <a:rPr lang="en-US" altLang="zh-CN" sz="2800" b="1" dirty="0">
                <a:solidFill>
                  <a:srgbClr val="005D98"/>
                </a:solidFill>
                <a:latin typeface="微软雅黑" panose="020B0503020204020204" pitchFamily="34" charset="-122"/>
                <a:ea typeface="微软雅黑" panose="020B0503020204020204" pitchFamily="34" charset="-122"/>
              </a:rPr>
              <a:t>式中：</a:t>
            </a:r>
          </a:p>
          <a:p>
            <a:pPr indent="0"/>
            <a:r>
              <a:rPr lang="en-US" altLang="zh-CN" sz="2800" b="1" dirty="0">
                <a:solidFill>
                  <a:srgbClr val="005D98"/>
                </a:solidFill>
                <a:latin typeface="微软雅黑" panose="020B0503020204020204" pitchFamily="34" charset="-122"/>
                <a:ea typeface="微软雅黑" panose="020B0503020204020204" pitchFamily="34" charset="-122"/>
              </a:rPr>
              <a:t> d ——是分辨率；λ——是光的波长</a:t>
            </a:r>
            <a:r>
              <a:rPr lang="zh-CN" altLang="en-US" sz="2800" b="1" dirty="0">
                <a:solidFill>
                  <a:srgbClr val="005D98"/>
                </a:solidFill>
                <a:latin typeface="微软雅黑" panose="020B0503020204020204" pitchFamily="34" charset="-122"/>
                <a:ea typeface="微软雅黑" panose="020B0503020204020204" pitchFamily="34" charset="-122"/>
              </a:rPr>
              <a:t>；</a:t>
            </a:r>
            <a:r>
              <a:rPr lang="en-US" altLang="zh-CN" sz="2800" b="1" dirty="0">
                <a:solidFill>
                  <a:srgbClr val="005D98"/>
                </a:solidFill>
                <a:latin typeface="微软雅黑" panose="020B0503020204020204" pitchFamily="34" charset="-122"/>
                <a:ea typeface="微软雅黑" panose="020B0503020204020204" pitchFamily="34" charset="-122"/>
              </a:rPr>
              <a:t>n ——介质的折射率</a:t>
            </a:r>
            <a:r>
              <a:rPr lang="zh-CN" altLang="en-US" sz="2800" b="1" dirty="0">
                <a:solidFill>
                  <a:srgbClr val="005D98"/>
                </a:solidFill>
                <a:latin typeface="微软雅黑" panose="020B0503020204020204" pitchFamily="34" charset="-122"/>
                <a:ea typeface="微软雅黑" panose="020B0503020204020204" pitchFamily="34" charset="-122"/>
              </a:rPr>
              <a:t>；</a:t>
            </a:r>
            <a:r>
              <a:rPr lang="en-US" altLang="zh-CN" sz="2800" b="1" dirty="0">
                <a:solidFill>
                  <a:srgbClr val="005D98"/>
                </a:solidFill>
                <a:latin typeface="微软雅黑" panose="020B0503020204020204" pitchFamily="34" charset="-122"/>
                <a:ea typeface="微软雅黑" panose="020B0503020204020204" pitchFamily="34" charset="-122"/>
              </a:rPr>
              <a:t>θ ——聚焦光锥的半角。nsinθ ——数值孔径</a:t>
            </a:r>
            <a:r>
              <a:rPr lang="zh-CN" sz="1050" b="0" dirty="0">
                <a:ea typeface="等线" panose="02010600030101010101" pitchFamily="2" charset="-122"/>
                <a:cs typeface="Times New Roman" panose="02020603050405020304" pitchFamily="18" charset="0"/>
              </a:rPr>
              <a:t>。</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762740" y="6520815"/>
            <a:ext cx="307340" cy="337185"/>
          </a:xfrm>
          <a:prstGeom prst="rect">
            <a:avLst/>
          </a:prstGeom>
          <a:noFill/>
        </p:spPr>
        <p:txBody>
          <a:bodyPr wrap="square" rtlCol="0">
            <a:spAutoFit/>
          </a:bodyPr>
          <a:lstStyle/>
          <a:p>
            <a:r>
              <a:rPr lang="en-US" altLang="zh-CN" sz="1600" b="1">
                <a:solidFill>
                  <a:schemeClr val="bg1"/>
                </a:solidFill>
                <a:latin typeface="微软雅黑" panose="020B0503020204020204" pitchFamily="34" charset="-122"/>
                <a:ea typeface="微软雅黑" panose="020B0503020204020204" pitchFamily="34" charset="-122"/>
              </a:rPr>
              <a:t>8</a:t>
            </a:r>
          </a:p>
        </p:txBody>
      </p:sp>
      <p:sp>
        <p:nvSpPr>
          <p:cNvPr id="9" name="文本框 8"/>
          <p:cNvSpPr txBox="1"/>
          <p:nvPr/>
        </p:nvSpPr>
        <p:spPr>
          <a:xfrm>
            <a:off x="1384300" y="112395"/>
            <a:ext cx="9657715" cy="983615"/>
          </a:xfrm>
          <a:prstGeom prst="rect">
            <a:avLst/>
          </a:prstGeom>
          <a:noFill/>
          <a:effectLst>
            <a:innerShdw blurRad="114300">
              <a:prstClr val="black"/>
            </a:innerShdw>
          </a:effectLst>
        </p:spPr>
        <p:txBody>
          <a:bodyPr wrap="square" rtlCol="0">
            <a:spAutoFit/>
          </a:bodyPr>
          <a:lstStyle/>
          <a:p>
            <a:r>
              <a:rPr lang="en-US" altLang="zh-CN" sz="3000" b="1" dirty="0">
                <a:solidFill>
                  <a:srgbClr val="005D98"/>
                </a:solidFill>
                <a:latin typeface="微软雅黑" panose="020B0503020204020204" pitchFamily="34" charset="-122"/>
                <a:ea typeface="微软雅黑" panose="020B0503020204020204" pitchFamily="34" charset="-122"/>
              </a:rPr>
              <a:t>Part 1</a:t>
            </a:r>
          </a:p>
          <a:p>
            <a:r>
              <a:rPr lang="en-US" altLang="zh-CN" sz="2800" b="1" dirty="0">
                <a:solidFill>
                  <a:srgbClr val="005D98"/>
                </a:solidFill>
                <a:latin typeface="微软雅黑" panose="020B0503020204020204" pitchFamily="34" charset="-122"/>
                <a:ea typeface="微软雅黑" panose="020B0503020204020204" pitchFamily="34" charset="-122"/>
                <a:sym typeface="+mn-ea"/>
              </a:rPr>
              <a:t>光学显微成像的发展历史</a:t>
            </a:r>
            <a:r>
              <a:rPr lang="zh-CN" altLang="en-US" sz="2800" b="1" dirty="0">
                <a:solidFill>
                  <a:srgbClr val="005D98"/>
                </a:solidFill>
                <a:latin typeface="微软雅黑" panose="020B0503020204020204" pitchFamily="34" charset="-122"/>
                <a:ea typeface="微软雅黑" panose="020B0503020204020204" pitchFamily="34" charset="-122"/>
                <a:sym typeface="+mn-ea"/>
              </a:rPr>
              <a:t>及原理</a:t>
            </a:r>
          </a:p>
        </p:txBody>
      </p:sp>
      <p:sp>
        <p:nvSpPr>
          <p:cNvPr id="3" name="文本框 2"/>
          <p:cNvSpPr txBox="1"/>
          <p:nvPr/>
        </p:nvSpPr>
        <p:spPr>
          <a:xfrm>
            <a:off x="841375" y="2322830"/>
            <a:ext cx="10509250" cy="3969385"/>
          </a:xfrm>
          <a:prstGeom prst="rect">
            <a:avLst/>
          </a:prstGeom>
          <a:noFill/>
        </p:spPr>
        <p:txBody>
          <a:bodyPr wrap="square" rtlCol="0">
            <a:spAutoFit/>
          </a:bodyPr>
          <a:lstStyle/>
          <a:p>
            <a:pPr algn="l">
              <a:buClrTx/>
              <a:buSzTx/>
              <a:buFontTx/>
            </a:pPr>
            <a:r>
              <a:rPr lang="en-US" altLang="zh-CN" sz="2800" b="1" dirty="0">
                <a:solidFill>
                  <a:srgbClr val="005D98"/>
                </a:solidFill>
                <a:latin typeface="微软雅黑" panose="020B0503020204020204" pitchFamily="34" charset="-122"/>
                <a:ea typeface="微软雅黑" panose="020B0503020204020204" pitchFamily="34" charset="-122"/>
              </a:rPr>
              <a:t>       基于这个公式可以看出，可见光波段( 波长400～700nm) 以水为介质的成像，由于水的折射率为1.33</a:t>
            </a:r>
            <a:r>
              <a:rPr lang="zh-CN" altLang="en-US" sz="2800" b="1" dirty="0">
                <a:solidFill>
                  <a:srgbClr val="005D98"/>
                </a:solidFill>
                <a:latin typeface="微软雅黑" panose="020B0503020204020204" pitchFamily="34" charset="-122"/>
                <a:ea typeface="微软雅黑" panose="020B0503020204020204" pitchFamily="34" charset="-122"/>
              </a:rPr>
              <a:t>，</a:t>
            </a:r>
            <a:r>
              <a:rPr lang="en-US" altLang="zh-CN" sz="2800" b="1" dirty="0">
                <a:solidFill>
                  <a:srgbClr val="005D98"/>
                </a:solidFill>
                <a:latin typeface="微软雅黑" panose="020B0503020204020204" pitchFamily="34" charset="-122"/>
                <a:ea typeface="微软雅黑" panose="020B0503020204020204" pitchFamily="34" charset="-122"/>
              </a:rPr>
              <a:t>而sinθ最大值是1，则其分辨率极限约为150nm。</a:t>
            </a:r>
          </a:p>
          <a:p>
            <a:pPr algn="l">
              <a:buClrTx/>
              <a:buSzTx/>
              <a:buFontTx/>
            </a:pPr>
            <a:r>
              <a:rPr lang="en-US" altLang="zh-CN" sz="2800" b="1" dirty="0">
                <a:solidFill>
                  <a:srgbClr val="005D98"/>
                </a:solidFill>
                <a:latin typeface="微软雅黑" panose="020B0503020204020204" pitchFamily="34" charset="-122"/>
                <a:ea typeface="微软雅黑" panose="020B0503020204020204" pitchFamily="34" charset="-122"/>
              </a:rPr>
              <a:t>      当然θ 角无法达到90度，而实际上水镜的数值孔径一般在1左右。所以通常可以定义成像分辨率约为光的波长的一半，即当两个点光源相距200nm以内时</a:t>
            </a:r>
            <a:r>
              <a:rPr lang="zh-CN" altLang="en-US" sz="2800" b="1" dirty="0">
                <a:solidFill>
                  <a:srgbClr val="005D98"/>
                </a:solidFill>
                <a:latin typeface="微软雅黑" panose="020B0503020204020204" pitchFamily="34" charset="-122"/>
                <a:ea typeface="微软雅黑" panose="020B0503020204020204" pitchFamily="34" charset="-122"/>
              </a:rPr>
              <a:t>，</a:t>
            </a:r>
            <a:r>
              <a:rPr lang="en-US" altLang="zh-CN" sz="2800" b="1" dirty="0">
                <a:solidFill>
                  <a:srgbClr val="005D98"/>
                </a:solidFill>
                <a:latin typeface="微软雅黑" panose="020B0503020204020204" pitchFamily="34" charset="-122"/>
                <a:ea typeface="微软雅黑" panose="020B0503020204020204" pitchFamily="34" charset="-122"/>
              </a:rPr>
              <a:t>它们的爱里斑会有很大的重叠而无法区分; 同时这个公式也限定了光束聚焦形成光斑的最小尺寸约为光波长的一半。阿贝光学衍射极限理论给了我们基本的物理极限，意义重大</a:t>
            </a:r>
            <a:r>
              <a:rPr lang="zh-CN" altLang="en-US" sz="2800" b="1" dirty="0">
                <a:solidFill>
                  <a:srgbClr val="005D98"/>
                </a:solidFill>
                <a:latin typeface="微软雅黑" panose="020B0503020204020204" pitchFamily="34" charset="-122"/>
                <a:ea typeface="微软雅黑" panose="020B0503020204020204" pitchFamily="34" charset="-122"/>
              </a:rPr>
              <a:t>。</a:t>
            </a:r>
          </a:p>
        </p:txBody>
      </p:sp>
      <p:pic>
        <p:nvPicPr>
          <p:cNvPr id="4" name="图片 3"/>
          <p:cNvPicPr>
            <a:picLocks noChangeAspect="1"/>
          </p:cNvPicPr>
          <p:nvPr/>
        </p:nvPicPr>
        <p:blipFill>
          <a:blip r:embed="rId2"/>
          <a:srcRect t="23487"/>
          <a:stretch>
            <a:fillRect/>
          </a:stretch>
        </p:blipFill>
        <p:spPr>
          <a:xfrm>
            <a:off x="4876800" y="1319530"/>
            <a:ext cx="2132330" cy="100330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675,&quot;width&quot;:7905}"/>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675,&quot;width&quot;:2905}"/>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675,&quot;width&quot;:2905}"/>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715,&quot;width&quot;:3705}"/>
</p:tagLst>
</file>

<file path=ppt/theme/theme1.xml><?xml version="1.0" encoding="utf-8"?>
<a:theme xmlns:a="http://schemas.openxmlformats.org/drawingml/2006/main" name="Office 主题​​">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黄绿色">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5">
      <a:majorFont>
        <a:latin typeface="Times New Roman"/>
        <a:ea typeface="黑体"/>
        <a:cs typeface=""/>
      </a:majorFont>
      <a:minorFont>
        <a:latin typeface="黑体"/>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1634</Words>
  <Application>Microsoft Office PowerPoint</Application>
  <PresentationFormat>宽屏</PresentationFormat>
  <Paragraphs>188</Paragraphs>
  <Slides>25</Slides>
  <Notes>1</Notes>
  <HiddenSlides>0</HiddenSlides>
  <MMClips>0</MMClips>
  <ScaleCrop>false</ScaleCrop>
  <HeadingPairs>
    <vt:vector size="8" baseType="variant">
      <vt:variant>
        <vt:lpstr>已用的字体</vt:lpstr>
      </vt:variant>
      <vt:variant>
        <vt:i4>13</vt:i4>
      </vt:variant>
      <vt:variant>
        <vt:lpstr>主题</vt:lpstr>
      </vt:variant>
      <vt:variant>
        <vt:i4>4</vt:i4>
      </vt:variant>
      <vt:variant>
        <vt:lpstr>嵌入 OLE 服务器</vt:lpstr>
      </vt:variant>
      <vt:variant>
        <vt:i4>2</vt:i4>
      </vt:variant>
      <vt:variant>
        <vt:lpstr>幻灯片标题</vt:lpstr>
      </vt:variant>
      <vt:variant>
        <vt:i4>25</vt:i4>
      </vt:variant>
    </vt:vector>
  </HeadingPairs>
  <TitlesOfParts>
    <vt:vector size="44" baseType="lpstr">
      <vt:lpstr>等线</vt:lpstr>
      <vt:lpstr>等线 Light</vt:lpstr>
      <vt:lpstr>黑体</vt:lpstr>
      <vt:lpstr>经典综艺体繁</vt:lpstr>
      <vt:lpstr>宋体</vt:lpstr>
      <vt:lpstr>微软雅黑</vt:lpstr>
      <vt:lpstr>Arial</vt:lpstr>
      <vt:lpstr>Arial Black</vt:lpstr>
      <vt:lpstr>Calibri</vt:lpstr>
      <vt:lpstr>Calibri Light</vt:lpstr>
      <vt:lpstr>Stencil</vt:lpstr>
      <vt:lpstr>Times New Roman</vt:lpstr>
      <vt:lpstr>Wingdings</vt:lpstr>
      <vt:lpstr>Office 主题​​</vt:lpstr>
      <vt:lpstr>1_自定义设计方案</vt:lpstr>
      <vt:lpstr>自定义设计方案</vt:lpstr>
      <vt:lpstr>Office 主题</vt:lpstr>
      <vt:lpstr>WPS 公式 3.0</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xjtuoa.test0</dc:creator>
  <cp:lastModifiedBy>聂永欣</cp:lastModifiedBy>
  <cp:revision>249</cp:revision>
  <dcterms:created xsi:type="dcterms:W3CDTF">2017-01-13T08:10:00Z</dcterms:created>
  <dcterms:modified xsi:type="dcterms:W3CDTF">2021-06-17T08:20:19Z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0C5A4B3DC82E4B358A4626B1B9AB6027</vt:lpwstr>
  </property>
</Properties>
</file>